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58.xml" ContentType="application/vnd.openxmlformats-officedocument.presentationml.tags+xml"/>
  <Override PartName="/ppt/tags/tag1359.xml" ContentType="application/vnd.openxmlformats-officedocument.presentationml.tags+xml"/>
  <Override PartName="/ppt/tags/tag1360.xml" ContentType="application/vnd.openxmlformats-officedocument.presentationml.tags+xml"/>
  <Override PartName="/ppt/tags/tag1361.xml" ContentType="application/vnd.openxmlformats-officedocument.presentationml.tags+xml"/>
  <Override PartName="/ppt/tags/tag1362.xml" ContentType="application/vnd.openxmlformats-officedocument.presentationml.tags+xml"/>
  <Override PartName="/ppt/tags/tag1363.xml" ContentType="application/vnd.openxmlformats-officedocument.presentationml.tags+xml"/>
  <Override PartName="/ppt/tags/tag1364.xml" ContentType="application/vnd.openxmlformats-officedocument.presentationml.tags+xml"/>
  <Override PartName="/ppt/tags/tag1365.xml" ContentType="application/vnd.openxmlformats-officedocument.presentationml.tags+xml"/>
  <Override PartName="/ppt/tags/tag1366.xml" ContentType="application/vnd.openxmlformats-officedocument.presentationml.tags+xml"/>
  <Override PartName="/ppt/tags/tag1367.xml" ContentType="application/vnd.openxmlformats-officedocument.presentationml.tags+xml"/>
  <Override PartName="/ppt/tags/tag1368.xml" ContentType="application/vnd.openxmlformats-officedocument.presentationml.tags+xml"/>
  <Override PartName="/ppt/tags/tag1369.xml" ContentType="application/vnd.openxmlformats-officedocument.presentationml.tags+xml"/>
  <Override PartName="/ppt/tags/tag1370.xml" ContentType="application/vnd.openxmlformats-officedocument.presentationml.tags+xml"/>
  <Override PartName="/ppt/tags/tag1371.xml" ContentType="application/vnd.openxmlformats-officedocument.presentationml.tags+xml"/>
  <Override PartName="/ppt/tags/tag1372.xml" ContentType="application/vnd.openxmlformats-officedocument.presentationml.tags+xml"/>
  <Override PartName="/ppt/tags/tag1373.xml" ContentType="application/vnd.openxmlformats-officedocument.presentationml.tags+xml"/>
  <Override PartName="/ppt/tags/tag1374.xml" ContentType="application/vnd.openxmlformats-officedocument.presentationml.tags+xml"/>
  <Override PartName="/ppt/tags/tag1375.xml" ContentType="application/vnd.openxmlformats-officedocument.presentationml.tags+xml"/>
  <Override PartName="/ppt/tags/tag1376.xml" ContentType="application/vnd.openxmlformats-officedocument.presentationml.tags+xml"/>
  <Override PartName="/ppt/tags/tag1377.xml" ContentType="application/vnd.openxmlformats-officedocument.presentationml.tags+xml"/>
  <Override PartName="/ppt/tags/tag1378.xml" ContentType="application/vnd.openxmlformats-officedocument.presentationml.tags+xml"/>
  <Override PartName="/ppt/tags/tag1379.xml" ContentType="application/vnd.openxmlformats-officedocument.presentationml.tags+xml"/>
  <Override PartName="/ppt/tags/tag1380.xml" ContentType="application/vnd.openxmlformats-officedocument.presentationml.tags+xml"/>
  <Override PartName="/ppt/tags/tag1381.xml" ContentType="application/vnd.openxmlformats-officedocument.presentationml.tags+xml"/>
  <Override PartName="/ppt/tags/tag1382.xml" ContentType="application/vnd.openxmlformats-officedocument.presentationml.tags+xml"/>
  <Override PartName="/ppt/tags/tag1383.xml" ContentType="application/vnd.openxmlformats-officedocument.presentationml.tags+xml"/>
  <Override PartName="/ppt/tags/tag1384.xml" ContentType="application/vnd.openxmlformats-officedocument.presentationml.tags+xml"/>
  <Override PartName="/ppt/tags/tag1385.xml" ContentType="application/vnd.openxmlformats-officedocument.presentationml.tags+xml"/>
  <Override PartName="/ppt/tags/tag1386.xml" ContentType="application/vnd.openxmlformats-officedocument.presentationml.tags+xml"/>
  <Override PartName="/ppt/tags/tag1387.xml" ContentType="application/vnd.openxmlformats-officedocument.presentationml.tags+xml"/>
  <Override PartName="/ppt/tags/tag1388.xml" ContentType="application/vnd.openxmlformats-officedocument.presentationml.tags+xml"/>
  <Override PartName="/ppt/tags/tag1389.xml" ContentType="application/vnd.openxmlformats-officedocument.presentationml.tags+xml"/>
  <Override PartName="/ppt/tags/tag1390.xml" ContentType="application/vnd.openxmlformats-officedocument.presentationml.tags+xml"/>
  <Override PartName="/ppt/tags/tag1391.xml" ContentType="application/vnd.openxmlformats-officedocument.presentationml.tags+xml"/>
  <Override PartName="/ppt/tags/tag1392.xml" ContentType="application/vnd.openxmlformats-officedocument.presentationml.tags+xml"/>
  <Override PartName="/ppt/tags/tag1393.xml" ContentType="application/vnd.openxmlformats-officedocument.presentationml.tags+xml"/>
  <Override PartName="/ppt/tags/tag1394.xml" ContentType="application/vnd.openxmlformats-officedocument.presentationml.tags+xml"/>
  <Override PartName="/ppt/tags/tag1395.xml" ContentType="application/vnd.openxmlformats-officedocument.presentationml.tags+xml"/>
  <Override PartName="/ppt/tags/tag1396.xml" ContentType="application/vnd.openxmlformats-officedocument.presentationml.tags+xml"/>
  <Override PartName="/ppt/tags/tag1397.xml" ContentType="application/vnd.openxmlformats-officedocument.presentationml.tags+xml"/>
  <Override PartName="/ppt/tags/tag1398.xml" ContentType="application/vnd.openxmlformats-officedocument.presentationml.tags+xml"/>
  <Override PartName="/ppt/tags/tag1399.xml" ContentType="application/vnd.openxmlformats-officedocument.presentationml.tags+xml"/>
  <Override PartName="/ppt/tags/tag1400.xml" ContentType="application/vnd.openxmlformats-officedocument.presentationml.tags+xml"/>
  <Override PartName="/ppt/tags/tag1401.xml" ContentType="application/vnd.openxmlformats-officedocument.presentationml.tags+xml"/>
  <Override PartName="/ppt/tags/tag1402.xml" ContentType="application/vnd.openxmlformats-officedocument.presentationml.tags+xml"/>
  <Override PartName="/ppt/tags/tag1403.xml" ContentType="application/vnd.openxmlformats-officedocument.presentationml.tags+xml"/>
  <Override PartName="/ppt/tags/tag1404.xml" ContentType="application/vnd.openxmlformats-officedocument.presentationml.tags+xml"/>
  <Override PartName="/ppt/tags/tag1405.xml" ContentType="application/vnd.openxmlformats-officedocument.presentationml.tags+xml"/>
  <Override PartName="/ppt/tags/tag1406.xml" ContentType="application/vnd.openxmlformats-officedocument.presentationml.tags+xml"/>
  <Override PartName="/ppt/tags/tag1407.xml" ContentType="application/vnd.openxmlformats-officedocument.presentationml.tags+xml"/>
  <Override PartName="/ppt/tags/tag1408.xml" ContentType="application/vnd.openxmlformats-officedocument.presentationml.tags+xml"/>
  <Override PartName="/ppt/tags/tag1409.xml" ContentType="application/vnd.openxmlformats-officedocument.presentationml.tags+xml"/>
  <Override PartName="/ppt/tags/tag1410.xml" ContentType="application/vnd.openxmlformats-officedocument.presentationml.tags+xml"/>
  <Override PartName="/ppt/tags/tag1411.xml" ContentType="application/vnd.openxmlformats-officedocument.presentationml.tags+xml"/>
  <Override PartName="/ppt/tags/tag1412.xml" ContentType="application/vnd.openxmlformats-officedocument.presentationml.tags+xml"/>
  <Override PartName="/ppt/tags/tag1413.xml" ContentType="application/vnd.openxmlformats-officedocument.presentationml.tags+xml"/>
  <Override PartName="/ppt/tags/tag1414.xml" ContentType="application/vnd.openxmlformats-officedocument.presentationml.tags+xml"/>
  <Override PartName="/ppt/tags/tag1415.xml" ContentType="application/vnd.openxmlformats-officedocument.presentationml.tags+xml"/>
  <Override PartName="/ppt/tags/tag1416.xml" ContentType="application/vnd.openxmlformats-officedocument.presentationml.tags+xml"/>
  <Override PartName="/ppt/tags/tag1417.xml" ContentType="application/vnd.openxmlformats-officedocument.presentationml.tags+xml"/>
  <Override PartName="/ppt/tags/tag1418.xml" ContentType="application/vnd.openxmlformats-officedocument.presentationml.tags+xml"/>
  <Override PartName="/ppt/tags/tag1419.xml" ContentType="application/vnd.openxmlformats-officedocument.presentationml.tags+xml"/>
  <Override PartName="/ppt/tags/tag1420.xml" ContentType="application/vnd.openxmlformats-officedocument.presentationml.tags+xml"/>
  <Override PartName="/ppt/tags/tag1421.xml" ContentType="application/vnd.openxmlformats-officedocument.presentationml.tags+xml"/>
  <Override PartName="/ppt/tags/tag1422.xml" ContentType="application/vnd.openxmlformats-officedocument.presentationml.tags+xml"/>
  <Override PartName="/ppt/tags/tag1423.xml" ContentType="application/vnd.openxmlformats-officedocument.presentationml.tags+xml"/>
  <Override PartName="/ppt/tags/tag1424.xml" ContentType="application/vnd.openxmlformats-officedocument.presentationml.tags+xml"/>
  <Override PartName="/ppt/tags/tag1425.xml" ContentType="application/vnd.openxmlformats-officedocument.presentationml.tags+xml"/>
  <Override PartName="/ppt/tags/tag1426.xml" ContentType="application/vnd.openxmlformats-officedocument.presentationml.tags+xml"/>
  <Override PartName="/ppt/tags/tag1427.xml" ContentType="application/vnd.openxmlformats-officedocument.presentationml.tags+xml"/>
  <Override PartName="/ppt/tags/tag1428.xml" ContentType="application/vnd.openxmlformats-officedocument.presentationml.tags+xml"/>
  <Override PartName="/ppt/tags/tag1429.xml" ContentType="application/vnd.openxmlformats-officedocument.presentationml.tags+xml"/>
  <Override PartName="/ppt/tags/tag1430.xml" ContentType="application/vnd.openxmlformats-officedocument.presentationml.tags+xml"/>
  <Override PartName="/ppt/tags/tag1431.xml" ContentType="application/vnd.openxmlformats-officedocument.presentationml.tags+xml"/>
  <Override PartName="/ppt/tags/tag1432.xml" ContentType="application/vnd.openxmlformats-officedocument.presentationml.tags+xml"/>
  <Override PartName="/ppt/tags/tag1433.xml" ContentType="application/vnd.openxmlformats-officedocument.presentationml.tags+xml"/>
  <Override PartName="/ppt/tags/tag1434.xml" ContentType="application/vnd.openxmlformats-officedocument.presentationml.tags+xml"/>
  <Override PartName="/ppt/tags/tag1435.xml" ContentType="application/vnd.openxmlformats-officedocument.presentationml.tags+xml"/>
  <Override PartName="/ppt/tags/tag1436.xml" ContentType="application/vnd.openxmlformats-officedocument.presentationml.tags+xml"/>
  <Override PartName="/ppt/tags/tag1437.xml" ContentType="application/vnd.openxmlformats-officedocument.presentationml.tags+xml"/>
  <Override PartName="/ppt/tags/tag1438.xml" ContentType="application/vnd.openxmlformats-officedocument.presentationml.tags+xml"/>
  <Override PartName="/ppt/tags/tag1439.xml" ContentType="application/vnd.openxmlformats-officedocument.presentationml.tags+xml"/>
  <Override PartName="/ppt/tags/tag1440.xml" ContentType="application/vnd.openxmlformats-officedocument.presentationml.tags+xml"/>
  <Override PartName="/ppt/tags/tag1441.xml" ContentType="application/vnd.openxmlformats-officedocument.presentationml.tags+xml"/>
  <Override PartName="/ppt/tags/tag1442.xml" ContentType="application/vnd.openxmlformats-officedocument.presentationml.tags+xml"/>
  <Override PartName="/ppt/tags/tag1443.xml" ContentType="application/vnd.openxmlformats-officedocument.presentationml.tags+xml"/>
  <Override PartName="/ppt/tags/tag1444.xml" ContentType="application/vnd.openxmlformats-officedocument.presentationml.tags+xml"/>
  <Override PartName="/ppt/tags/tag1445.xml" ContentType="application/vnd.openxmlformats-officedocument.presentationml.tags+xml"/>
  <Override PartName="/ppt/tags/tag1446.xml" ContentType="application/vnd.openxmlformats-officedocument.presentationml.tags+xml"/>
  <Override PartName="/ppt/tags/tag1447.xml" ContentType="application/vnd.openxmlformats-officedocument.presentationml.tags+xml"/>
  <Override PartName="/ppt/tags/tag1448.xml" ContentType="application/vnd.openxmlformats-officedocument.presentationml.tags+xml"/>
  <Override PartName="/ppt/tags/tag1449.xml" ContentType="application/vnd.openxmlformats-officedocument.presentationml.tags+xml"/>
  <Override PartName="/ppt/tags/tag1450.xml" ContentType="application/vnd.openxmlformats-officedocument.presentationml.tags+xml"/>
  <Override PartName="/ppt/tags/tag1451.xml" ContentType="application/vnd.openxmlformats-officedocument.presentationml.tags+xml"/>
  <Override PartName="/ppt/tags/tag1452.xml" ContentType="application/vnd.openxmlformats-officedocument.presentationml.tags+xml"/>
  <Override PartName="/ppt/tags/tag1453.xml" ContentType="application/vnd.openxmlformats-officedocument.presentationml.tags+xml"/>
  <Override PartName="/ppt/tags/tag1454.xml" ContentType="application/vnd.openxmlformats-officedocument.presentationml.tags+xml"/>
  <Override PartName="/ppt/tags/tag1455.xml" ContentType="application/vnd.openxmlformats-officedocument.presentationml.tags+xml"/>
  <Override PartName="/ppt/tags/tag1456.xml" ContentType="application/vnd.openxmlformats-officedocument.presentationml.tags+xml"/>
  <Override PartName="/ppt/tags/tag1457.xml" ContentType="application/vnd.openxmlformats-officedocument.presentationml.tags+xml"/>
  <Override PartName="/ppt/tags/tag1458.xml" ContentType="application/vnd.openxmlformats-officedocument.presentationml.tags+xml"/>
  <Override PartName="/ppt/tags/tag1459.xml" ContentType="application/vnd.openxmlformats-officedocument.presentationml.tags+xml"/>
  <Override PartName="/ppt/tags/tag1460.xml" ContentType="application/vnd.openxmlformats-officedocument.presentationml.tags+xml"/>
  <Override PartName="/ppt/tags/tag1461.xml" ContentType="application/vnd.openxmlformats-officedocument.presentationml.tags+xml"/>
  <Override PartName="/ppt/tags/tag1462.xml" ContentType="application/vnd.openxmlformats-officedocument.presentationml.tags+xml"/>
  <Override PartName="/ppt/tags/tag1463.xml" ContentType="application/vnd.openxmlformats-officedocument.presentationml.tags+xml"/>
  <Override PartName="/ppt/tags/tag1464.xml" ContentType="application/vnd.openxmlformats-officedocument.presentationml.tags+xml"/>
  <Override PartName="/ppt/tags/tag1465.xml" ContentType="application/vnd.openxmlformats-officedocument.presentationml.tags+xml"/>
  <Override PartName="/ppt/tags/tag1466.xml" ContentType="application/vnd.openxmlformats-officedocument.presentationml.tags+xml"/>
  <Override PartName="/ppt/tags/tag1467.xml" ContentType="application/vnd.openxmlformats-officedocument.presentationml.tags+xml"/>
  <Override PartName="/ppt/tags/tag1468.xml" ContentType="application/vnd.openxmlformats-officedocument.presentationml.tags+xml"/>
  <Override PartName="/ppt/tags/tag1469.xml" ContentType="application/vnd.openxmlformats-officedocument.presentationml.tags+xml"/>
  <Override PartName="/ppt/tags/tag1470.xml" ContentType="application/vnd.openxmlformats-officedocument.presentationml.tags+xml"/>
  <Override PartName="/ppt/tags/tag1471.xml" ContentType="application/vnd.openxmlformats-officedocument.presentationml.tags+xml"/>
  <Override PartName="/ppt/tags/tag1472.xml" ContentType="application/vnd.openxmlformats-officedocument.presentationml.tags+xml"/>
  <Override PartName="/ppt/tags/tag1473.xml" ContentType="application/vnd.openxmlformats-officedocument.presentationml.tags+xml"/>
  <Override PartName="/ppt/tags/tag1474.xml" ContentType="application/vnd.openxmlformats-officedocument.presentationml.tags+xml"/>
  <Override PartName="/ppt/tags/tag1475.xml" ContentType="application/vnd.openxmlformats-officedocument.presentationml.tags+xml"/>
  <Override PartName="/ppt/tags/tag1476.xml" ContentType="application/vnd.openxmlformats-officedocument.presentationml.tags+xml"/>
  <Override PartName="/ppt/tags/tag1477.xml" ContentType="application/vnd.openxmlformats-officedocument.presentationml.tags+xml"/>
  <Override PartName="/ppt/tags/tag1478.xml" ContentType="application/vnd.openxmlformats-officedocument.presentationml.tags+xml"/>
  <Override PartName="/ppt/tags/tag1479.xml" ContentType="application/vnd.openxmlformats-officedocument.presentationml.tags+xml"/>
  <Override PartName="/ppt/tags/tag1480.xml" ContentType="application/vnd.openxmlformats-officedocument.presentationml.tags+xml"/>
  <Override PartName="/ppt/tags/tag1481.xml" ContentType="application/vnd.openxmlformats-officedocument.presentationml.tags+xml"/>
  <Override PartName="/ppt/tags/tag1482.xml" ContentType="application/vnd.openxmlformats-officedocument.presentationml.tags+xml"/>
  <Override PartName="/ppt/tags/tag1483.xml" ContentType="application/vnd.openxmlformats-officedocument.presentationml.tags+xml"/>
  <Override PartName="/ppt/tags/tag1484.xml" ContentType="application/vnd.openxmlformats-officedocument.presentationml.tags+xml"/>
  <Override PartName="/ppt/tags/tag1485.xml" ContentType="application/vnd.openxmlformats-officedocument.presentationml.tags+xml"/>
  <Override PartName="/ppt/tags/tag1486.xml" ContentType="application/vnd.openxmlformats-officedocument.presentationml.tags+xml"/>
  <Override PartName="/ppt/tags/tag1487.xml" ContentType="application/vnd.openxmlformats-officedocument.presentationml.tags+xml"/>
  <Override PartName="/ppt/tags/tag1488.xml" ContentType="application/vnd.openxmlformats-officedocument.presentationml.tags+xml"/>
  <Override PartName="/ppt/tags/tag1489.xml" ContentType="application/vnd.openxmlformats-officedocument.presentationml.tags+xml"/>
  <Override PartName="/ppt/tags/tag1490.xml" ContentType="application/vnd.openxmlformats-officedocument.presentationml.tags+xml"/>
  <Override PartName="/ppt/tags/tag1491.xml" ContentType="application/vnd.openxmlformats-officedocument.presentationml.tags+xml"/>
  <Override PartName="/ppt/tags/tag1492.xml" ContentType="application/vnd.openxmlformats-officedocument.presentationml.tags+xml"/>
  <Override PartName="/ppt/tags/tag1493.xml" ContentType="application/vnd.openxmlformats-officedocument.presentationml.tags+xml"/>
  <Override PartName="/ppt/tags/tag1494.xml" ContentType="application/vnd.openxmlformats-officedocument.presentationml.tags+xml"/>
  <Override PartName="/ppt/tags/tag1495.xml" ContentType="application/vnd.openxmlformats-officedocument.presentationml.tags+xml"/>
  <Override PartName="/ppt/tags/tag1496.xml" ContentType="application/vnd.openxmlformats-officedocument.presentationml.tags+xml"/>
  <Override PartName="/ppt/tags/tag1497.xml" ContentType="application/vnd.openxmlformats-officedocument.presentationml.tags+xml"/>
  <Override PartName="/ppt/tags/tag1498.xml" ContentType="application/vnd.openxmlformats-officedocument.presentationml.tags+xml"/>
  <Override PartName="/ppt/tags/tag1499.xml" ContentType="application/vnd.openxmlformats-officedocument.presentationml.tags+xml"/>
  <Override PartName="/ppt/tags/tag1500.xml" ContentType="application/vnd.openxmlformats-officedocument.presentationml.tags+xml"/>
  <Override PartName="/ppt/tags/tag1501.xml" ContentType="application/vnd.openxmlformats-officedocument.presentationml.tags+xml"/>
  <Override PartName="/ppt/tags/tag1502.xml" ContentType="application/vnd.openxmlformats-officedocument.presentationml.tags+xml"/>
  <Override PartName="/ppt/tags/tag1503.xml" ContentType="application/vnd.openxmlformats-officedocument.presentationml.tags+xml"/>
  <Override PartName="/ppt/tags/tag1504.xml" ContentType="application/vnd.openxmlformats-officedocument.presentationml.tags+xml"/>
  <Override PartName="/ppt/tags/tag1505.xml" ContentType="application/vnd.openxmlformats-officedocument.presentationml.tags+xml"/>
  <Override PartName="/ppt/tags/tag1506.xml" ContentType="application/vnd.openxmlformats-officedocument.presentationml.tags+xml"/>
  <Override PartName="/ppt/tags/tag1507.xml" ContentType="application/vnd.openxmlformats-officedocument.presentationml.tags+xml"/>
  <Override PartName="/ppt/tags/tag1508.xml" ContentType="application/vnd.openxmlformats-officedocument.presentationml.tags+xml"/>
  <Override PartName="/ppt/tags/tag1509.xml" ContentType="application/vnd.openxmlformats-officedocument.presentationml.tags+xml"/>
  <Override PartName="/ppt/tags/tag1510.xml" ContentType="application/vnd.openxmlformats-officedocument.presentationml.tags+xml"/>
  <Override PartName="/ppt/tags/tag1511.xml" ContentType="application/vnd.openxmlformats-officedocument.presentationml.tags+xml"/>
  <Override PartName="/ppt/tags/tag1512.xml" ContentType="application/vnd.openxmlformats-officedocument.presentationml.tags+xml"/>
  <Override PartName="/ppt/tags/tag1513.xml" ContentType="application/vnd.openxmlformats-officedocument.presentationml.tags+xml"/>
  <Override PartName="/ppt/tags/tag1514.xml" ContentType="application/vnd.openxmlformats-officedocument.presentationml.tags+xml"/>
  <Override PartName="/ppt/tags/tag1515.xml" ContentType="application/vnd.openxmlformats-officedocument.presentationml.tags+xml"/>
  <Override PartName="/ppt/tags/tag1516.xml" ContentType="application/vnd.openxmlformats-officedocument.presentationml.tags+xml"/>
  <Override PartName="/ppt/tags/tag1517.xml" ContentType="application/vnd.openxmlformats-officedocument.presentationml.tags+xml"/>
  <Override PartName="/ppt/tags/tag1518.xml" ContentType="application/vnd.openxmlformats-officedocument.presentationml.tags+xml"/>
  <Override PartName="/ppt/tags/tag1519.xml" ContentType="application/vnd.openxmlformats-officedocument.presentationml.tags+xml"/>
  <Override PartName="/ppt/tags/tag1520.xml" ContentType="application/vnd.openxmlformats-officedocument.presentationml.tags+xml"/>
  <Override PartName="/ppt/tags/tag1521.xml" ContentType="application/vnd.openxmlformats-officedocument.presentationml.tags+xml"/>
  <Override PartName="/ppt/tags/tag1522.xml" ContentType="application/vnd.openxmlformats-officedocument.presentationml.tags+xml"/>
  <Override PartName="/ppt/tags/tag1523.xml" ContentType="application/vnd.openxmlformats-officedocument.presentationml.tags+xml"/>
  <Override PartName="/ppt/tags/tag1524.xml" ContentType="application/vnd.openxmlformats-officedocument.presentationml.tags+xml"/>
  <Override PartName="/ppt/tags/tag1525.xml" ContentType="application/vnd.openxmlformats-officedocument.presentationml.tags+xml"/>
  <Override PartName="/ppt/tags/tag1526.xml" ContentType="application/vnd.openxmlformats-officedocument.presentationml.tags+xml"/>
  <Override PartName="/ppt/tags/tag1527.xml" ContentType="application/vnd.openxmlformats-officedocument.presentationml.tags+xml"/>
  <Override PartName="/ppt/tags/tag1528.xml" ContentType="application/vnd.openxmlformats-officedocument.presentationml.tags+xml"/>
  <Override PartName="/ppt/tags/tag1529.xml" ContentType="application/vnd.openxmlformats-officedocument.presentationml.tags+xml"/>
  <Override PartName="/ppt/tags/tag1530.xml" ContentType="application/vnd.openxmlformats-officedocument.presentationml.tags+xml"/>
  <Override PartName="/ppt/tags/tag1531.xml" ContentType="application/vnd.openxmlformats-officedocument.presentationml.tags+xml"/>
  <Override PartName="/ppt/tags/tag1532.xml" ContentType="application/vnd.openxmlformats-officedocument.presentationml.tags+xml"/>
  <Override PartName="/ppt/tags/tag1533.xml" ContentType="application/vnd.openxmlformats-officedocument.presentationml.tags+xml"/>
  <Override PartName="/ppt/tags/tag1534.xml" ContentType="application/vnd.openxmlformats-officedocument.presentationml.tags+xml"/>
  <Override PartName="/ppt/tags/tag1535.xml" ContentType="application/vnd.openxmlformats-officedocument.presentationml.tags+xml"/>
  <Override PartName="/ppt/tags/tag1536.xml" ContentType="application/vnd.openxmlformats-officedocument.presentationml.tags+xml"/>
  <Override PartName="/ppt/tags/tag1537.xml" ContentType="application/vnd.openxmlformats-officedocument.presentationml.tags+xml"/>
  <Override PartName="/ppt/tags/tag1538.xml" ContentType="application/vnd.openxmlformats-officedocument.presentationml.tags+xml"/>
  <Override PartName="/ppt/tags/tag1539.xml" ContentType="application/vnd.openxmlformats-officedocument.presentationml.tags+xml"/>
  <Override PartName="/ppt/tags/tag1540.xml" ContentType="application/vnd.openxmlformats-officedocument.presentationml.tags+xml"/>
  <Override PartName="/ppt/tags/tag1541.xml" ContentType="application/vnd.openxmlformats-officedocument.presentationml.tags+xml"/>
  <Override PartName="/ppt/tags/tag1542.xml" ContentType="application/vnd.openxmlformats-officedocument.presentationml.tags+xml"/>
  <Override PartName="/ppt/tags/tag1543.xml" ContentType="application/vnd.openxmlformats-officedocument.presentationml.tags+xml"/>
  <Override PartName="/ppt/tags/tag1544.xml" ContentType="application/vnd.openxmlformats-officedocument.presentationml.tags+xml"/>
  <Override PartName="/ppt/tags/tag1545.xml" ContentType="application/vnd.openxmlformats-officedocument.presentationml.tags+xml"/>
  <Override PartName="/ppt/tags/tag1546.xml" ContentType="application/vnd.openxmlformats-officedocument.presentationml.tags+xml"/>
  <Override PartName="/ppt/tags/tag1547.xml" ContentType="application/vnd.openxmlformats-officedocument.presentationml.tags+xml"/>
  <Override PartName="/ppt/tags/tag1548.xml" ContentType="application/vnd.openxmlformats-officedocument.presentationml.tags+xml"/>
  <Override PartName="/ppt/tags/tag1549.xml" ContentType="application/vnd.openxmlformats-officedocument.presentationml.tags+xml"/>
  <Override PartName="/ppt/tags/tag1550.xml" ContentType="application/vnd.openxmlformats-officedocument.presentationml.tags+xml"/>
  <Override PartName="/ppt/tags/tag1551.xml" ContentType="application/vnd.openxmlformats-officedocument.presentationml.tags+xml"/>
  <Override PartName="/ppt/tags/tag1552.xml" ContentType="application/vnd.openxmlformats-officedocument.presentationml.tags+xml"/>
  <Override PartName="/ppt/tags/tag1553.xml" ContentType="application/vnd.openxmlformats-officedocument.presentationml.tags+xml"/>
  <Override PartName="/ppt/tags/tag1554.xml" ContentType="application/vnd.openxmlformats-officedocument.presentationml.tags+xml"/>
  <Override PartName="/ppt/tags/tag1555.xml" ContentType="application/vnd.openxmlformats-officedocument.presentationml.tags+xml"/>
  <Override PartName="/ppt/tags/tag1556.xml" ContentType="application/vnd.openxmlformats-officedocument.presentationml.tags+xml"/>
  <Override PartName="/ppt/tags/tag1557.xml" ContentType="application/vnd.openxmlformats-officedocument.presentationml.tags+xml"/>
  <Override PartName="/ppt/tags/tag1558.xml" ContentType="application/vnd.openxmlformats-officedocument.presentationml.tags+xml"/>
  <Override PartName="/ppt/tags/tag1559.xml" ContentType="application/vnd.openxmlformats-officedocument.presentationml.tags+xml"/>
  <Override PartName="/ppt/tags/tag1560.xml" ContentType="application/vnd.openxmlformats-officedocument.presentationml.tags+xml"/>
  <Override PartName="/ppt/tags/tag1561.xml" ContentType="application/vnd.openxmlformats-officedocument.presentationml.tags+xml"/>
  <Override PartName="/ppt/tags/tag1562.xml" ContentType="application/vnd.openxmlformats-officedocument.presentationml.tags+xml"/>
  <Override PartName="/ppt/tags/tag1563.xml" ContentType="application/vnd.openxmlformats-officedocument.presentationml.tags+xml"/>
  <Override PartName="/ppt/tags/tag1564.xml" ContentType="application/vnd.openxmlformats-officedocument.presentationml.tags+xml"/>
  <Override PartName="/ppt/tags/tag1565.xml" ContentType="application/vnd.openxmlformats-officedocument.presentationml.tags+xml"/>
  <Override PartName="/ppt/tags/tag1566.xml" ContentType="application/vnd.openxmlformats-officedocument.presentationml.tags+xml"/>
  <Override PartName="/ppt/tags/tag1567.xml" ContentType="application/vnd.openxmlformats-officedocument.presentationml.tags+xml"/>
  <Override PartName="/ppt/tags/tag1568.xml" ContentType="application/vnd.openxmlformats-officedocument.presentationml.tags+xml"/>
  <Override PartName="/ppt/tags/tag1569.xml" ContentType="application/vnd.openxmlformats-officedocument.presentationml.tags+xml"/>
  <Override PartName="/ppt/tags/tag1570.xml" ContentType="application/vnd.openxmlformats-officedocument.presentationml.tags+xml"/>
  <Override PartName="/ppt/tags/tag1571.xml" ContentType="application/vnd.openxmlformats-officedocument.presentationml.tags+xml"/>
  <Override PartName="/ppt/tags/tag1572.xml" ContentType="application/vnd.openxmlformats-officedocument.presentationml.tags+xml"/>
  <Override PartName="/ppt/tags/tag1573.xml" ContentType="application/vnd.openxmlformats-officedocument.presentationml.tags+xml"/>
  <Override PartName="/ppt/tags/tag1574.xml" ContentType="application/vnd.openxmlformats-officedocument.presentationml.tags+xml"/>
  <Override PartName="/ppt/tags/tag1575.xml" ContentType="application/vnd.openxmlformats-officedocument.presentationml.tags+xml"/>
  <Override PartName="/ppt/tags/tag1576.xml" ContentType="application/vnd.openxmlformats-officedocument.presentationml.tags+xml"/>
  <Override PartName="/ppt/tags/tag1577.xml" ContentType="application/vnd.openxmlformats-officedocument.presentationml.tags+xml"/>
  <Override PartName="/ppt/tags/tag1578.xml" ContentType="application/vnd.openxmlformats-officedocument.presentationml.tags+xml"/>
  <Override PartName="/ppt/tags/tag1579.xml" ContentType="application/vnd.openxmlformats-officedocument.presentationml.tags+xml"/>
  <Override PartName="/ppt/tags/tag1580.xml" ContentType="application/vnd.openxmlformats-officedocument.presentationml.tags+xml"/>
  <Override PartName="/ppt/tags/tag1581.xml" ContentType="application/vnd.openxmlformats-officedocument.presentationml.tags+xml"/>
  <Override PartName="/ppt/tags/tag1582.xml" ContentType="application/vnd.openxmlformats-officedocument.presentationml.tags+xml"/>
  <Override PartName="/ppt/tags/tag1583.xml" ContentType="application/vnd.openxmlformats-officedocument.presentationml.tags+xml"/>
  <Override PartName="/ppt/tags/tag1584.xml" ContentType="application/vnd.openxmlformats-officedocument.presentationml.tags+xml"/>
  <Override PartName="/ppt/tags/tag1585.xml" ContentType="application/vnd.openxmlformats-officedocument.presentationml.tags+xml"/>
  <Override PartName="/ppt/tags/tag1586.xml" ContentType="application/vnd.openxmlformats-officedocument.presentationml.tags+xml"/>
  <Override PartName="/ppt/tags/tag1587.xml" ContentType="application/vnd.openxmlformats-officedocument.presentationml.tags+xml"/>
  <Override PartName="/ppt/tags/tag1588.xml" ContentType="application/vnd.openxmlformats-officedocument.presentationml.tags+xml"/>
  <Override PartName="/ppt/tags/tag1589.xml" ContentType="application/vnd.openxmlformats-officedocument.presentationml.tags+xml"/>
  <Override PartName="/ppt/tags/tag1590.xml" ContentType="application/vnd.openxmlformats-officedocument.presentationml.tags+xml"/>
  <Override PartName="/ppt/tags/tag1591.xml" ContentType="application/vnd.openxmlformats-officedocument.presentationml.tags+xml"/>
  <Override PartName="/ppt/tags/tag1592.xml" ContentType="application/vnd.openxmlformats-officedocument.presentationml.tags+xml"/>
  <Override PartName="/ppt/tags/tag1593.xml" ContentType="application/vnd.openxmlformats-officedocument.presentationml.tags+xml"/>
  <Override PartName="/ppt/tags/tag1594.xml" ContentType="application/vnd.openxmlformats-officedocument.presentationml.tags+xml"/>
  <Override PartName="/ppt/tags/tag1595.xml" ContentType="application/vnd.openxmlformats-officedocument.presentationml.tags+xml"/>
  <Override PartName="/ppt/tags/tag1596.xml" ContentType="application/vnd.openxmlformats-officedocument.presentationml.tags+xml"/>
  <Override PartName="/ppt/tags/tag1597.xml" ContentType="application/vnd.openxmlformats-officedocument.presentationml.tags+xml"/>
  <Override PartName="/ppt/tags/tag1598.xml" ContentType="application/vnd.openxmlformats-officedocument.presentationml.tags+xml"/>
  <Override PartName="/ppt/tags/tag1599.xml" ContentType="application/vnd.openxmlformats-officedocument.presentationml.tags+xml"/>
  <Override PartName="/ppt/tags/tag1600.xml" ContentType="application/vnd.openxmlformats-officedocument.presentationml.tags+xml"/>
  <Override PartName="/ppt/tags/tag1601.xml" ContentType="application/vnd.openxmlformats-officedocument.presentationml.tags+xml"/>
  <Override PartName="/ppt/tags/tag1602.xml" ContentType="application/vnd.openxmlformats-officedocument.presentationml.tags+xml"/>
  <Override PartName="/ppt/tags/tag1603.xml" ContentType="application/vnd.openxmlformats-officedocument.presentationml.tags+xml"/>
  <Override PartName="/ppt/tags/tag160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1" r:id="rId3"/>
    <p:sldId id="262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B2C"/>
    <a:srgbClr val="FFFFFF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3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493" y="62"/>
      </p:cViewPr>
      <p:guideLst>
        <p:guide orient="horz" pos="19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4075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25708-1212-4E72-AB33-E1C0D0F668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C734E-DCA7-4AEF-8395-D7E4057F8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3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4F85-1CD9-4F09-A1F9-48793210B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C512C-7CE9-48A8-BD2A-4C33F92E5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DB1C0-09AA-4890-9C1F-96BDDD11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2763-2F11-4A31-A93D-F3EB93B7310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09D4E-456B-4775-8B51-E67C811E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84792-61BE-4A58-958F-F78EDE1F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FEF8-2E88-4F1F-AAB9-A41FC76F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5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7B8E-1227-4BE3-A793-42E5768C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ABFDC-ED0F-420A-8FCE-3EBCC87B3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F5E26-FBFE-4B73-B16B-0711DD38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2763-2F11-4A31-A93D-F3EB93B7310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32433-3D5E-424F-BA58-3BEC4A0C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1937A-6E64-48C6-85B4-7952F5DAB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FEF8-2E88-4F1F-AAB9-A41FC76F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8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C2C3CF-95AD-485D-AD0C-C5DF939FC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BA0B8-F470-4FB7-A4AF-983716049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CB13F-E317-4ACC-BA8C-63E9C425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2763-2F11-4A31-A93D-F3EB93B7310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78EA7-C8EB-475D-818D-D699CA76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E8B46-87A0-45F6-80D1-04FF1856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FEF8-2E88-4F1F-AAB9-A41FC76F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0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887F-77AC-4E3F-B8A0-A97D6627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616FC-B0E9-4FC6-9EEB-DC8B4393A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51525-EC11-4056-9276-D245DFA6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2763-2F11-4A31-A93D-F3EB93B7310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462C5-85AC-4E69-B116-960D752F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855F9-5DC4-4053-A939-9F2A3A8C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FEF8-2E88-4F1F-AAB9-A41FC76F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1D5D-B369-4233-8205-7BCF8EF0F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D6E5F-FFAE-4DAE-9F64-1289BD810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0178F-8F50-4F0C-BCD6-F81958CF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2763-2F11-4A31-A93D-F3EB93B7310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52A67-CD21-4C30-AE66-5F0144B1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21860-8BC4-473F-B14D-F627A1FD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FEF8-2E88-4F1F-AAB9-A41FC76F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8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3854-71F2-4BDD-83CA-8FEED282C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6C4F2-39CC-414D-8563-215408D8F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B74A0-83A2-47EA-B1C6-BBE91A9D6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0C7F4-D110-4C6E-9BE2-FDECC76F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2763-2F11-4A31-A93D-F3EB93B7310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F063-406D-4F2E-9381-5AFA0C4A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7D326-8600-4A0D-B4E9-25FD2357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FEF8-2E88-4F1F-AAB9-A41FC76F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0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0A558-879D-49CC-9C04-84A4D4ECA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DBD43-8C05-44BF-AD60-0C724C8E0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E7F5B-3881-446F-BE19-467E37562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004F0-E323-484C-9932-30550041C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5190B-E670-47AF-8C1D-CA827BA2C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626E6-EFD5-426D-8DDD-84B1719F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2763-2F11-4A31-A93D-F3EB93B7310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24710F-6B52-4DB0-B391-553A77C9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426D45-667B-40DF-BC9B-16060555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FEF8-2E88-4F1F-AAB9-A41FC76F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2997-7301-46E9-ABAE-6B350CFB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3F28F-D696-440D-BA4C-E978A31A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2763-2F11-4A31-A93D-F3EB93B7310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A4986-6E10-45F5-A44F-23D4C7DA2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407F0-14F2-4A0E-929B-41A9BE8B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FEF8-2E88-4F1F-AAB9-A41FC76F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2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D19D0-931D-4478-B084-EDB9E35D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2763-2F11-4A31-A93D-F3EB93B7310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9A2E12-9B80-4071-BC34-EC2B04BD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96E4F-721E-4D0F-885F-B324C7D2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FEF8-2E88-4F1F-AAB9-A41FC76F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3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3E1F2-4D3F-4DEE-A8F9-4A512143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10708-39D4-4F9B-B031-C9019D328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98C7E-5CFC-44A4-AA7A-0D664D2D9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238AB-7DB6-4F5E-849D-A3B64C00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2763-2F11-4A31-A93D-F3EB93B7310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13A35-6E97-4D56-91DB-4E9774FB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A414B-E7F2-4AB8-A676-8A3B3894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FEF8-2E88-4F1F-AAB9-A41FC76F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F159-6B21-4369-A473-2925AC5A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FFF1F1-0E12-411A-81FB-D3B8CD905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81473-3EFD-4882-9F15-1111A83DF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556DD-68D7-47FE-AE38-3453159E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2763-2F11-4A31-A93D-F3EB93B7310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97528-F7B3-4226-926D-DD2E2E6A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06D23-9311-4995-BE72-F1686CC4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FEF8-2E88-4F1F-AAB9-A41FC76F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2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5A0D18-1950-445B-8425-FF902C4EC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3BFB5-D902-44DC-A65E-5FA1CB8B8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4260D-0FA5-4CE5-B7C9-610CAC92C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2763-2F11-4A31-A93D-F3EB93B7310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2A20C-5290-4484-B76F-9AC1E2825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42A26-57C3-4C71-89B6-E3B040E83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7FEF8-2E88-4F1F-AAB9-A41FC76F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0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99" Type="http://schemas.openxmlformats.org/officeDocument/2006/relationships/tags" Target="../tags/tag299.xml"/><Relationship Id="rId21" Type="http://schemas.openxmlformats.org/officeDocument/2006/relationships/tags" Target="../tags/tag21.xml"/><Relationship Id="rId63" Type="http://schemas.openxmlformats.org/officeDocument/2006/relationships/tags" Target="../tags/tag63.xml"/><Relationship Id="rId159" Type="http://schemas.openxmlformats.org/officeDocument/2006/relationships/tags" Target="../tags/tag159.xml"/><Relationship Id="rId324" Type="http://schemas.openxmlformats.org/officeDocument/2006/relationships/tags" Target="../tags/tag324.xml"/><Relationship Id="rId366" Type="http://schemas.openxmlformats.org/officeDocument/2006/relationships/tags" Target="../tags/tag366.xml"/><Relationship Id="rId531" Type="http://schemas.openxmlformats.org/officeDocument/2006/relationships/tags" Target="../tags/tag531.xml"/><Relationship Id="rId573" Type="http://schemas.openxmlformats.org/officeDocument/2006/relationships/tags" Target="../tags/tag573.xml"/><Relationship Id="rId170" Type="http://schemas.openxmlformats.org/officeDocument/2006/relationships/tags" Target="../tags/tag170.xml"/><Relationship Id="rId226" Type="http://schemas.openxmlformats.org/officeDocument/2006/relationships/tags" Target="../tags/tag226.xml"/><Relationship Id="rId433" Type="http://schemas.openxmlformats.org/officeDocument/2006/relationships/tags" Target="../tags/tag433.xml"/><Relationship Id="rId268" Type="http://schemas.openxmlformats.org/officeDocument/2006/relationships/tags" Target="../tags/tag268.xml"/><Relationship Id="rId475" Type="http://schemas.openxmlformats.org/officeDocument/2006/relationships/tags" Target="../tags/tag475.xml"/><Relationship Id="rId32" Type="http://schemas.openxmlformats.org/officeDocument/2006/relationships/tags" Target="../tags/tag32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335" Type="http://schemas.openxmlformats.org/officeDocument/2006/relationships/tags" Target="../tags/tag335.xml"/><Relationship Id="rId377" Type="http://schemas.openxmlformats.org/officeDocument/2006/relationships/tags" Target="../tags/tag377.xml"/><Relationship Id="rId500" Type="http://schemas.openxmlformats.org/officeDocument/2006/relationships/tags" Target="../tags/tag500.xml"/><Relationship Id="rId542" Type="http://schemas.openxmlformats.org/officeDocument/2006/relationships/tags" Target="../tags/tag542.xml"/><Relationship Id="rId584" Type="http://schemas.openxmlformats.org/officeDocument/2006/relationships/tags" Target="../tags/tag584.xml"/><Relationship Id="rId5" Type="http://schemas.openxmlformats.org/officeDocument/2006/relationships/tags" Target="../tags/tag5.xml"/><Relationship Id="rId181" Type="http://schemas.openxmlformats.org/officeDocument/2006/relationships/tags" Target="../tags/tag181.xml"/><Relationship Id="rId237" Type="http://schemas.openxmlformats.org/officeDocument/2006/relationships/tags" Target="../tags/tag237.xml"/><Relationship Id="rId402" Type="http://schemas.openxmlformats.org/officeDocument/2006/relationships/tags" Target="../tags/tag402.xml"/><Relationship Id="rId279" Type="http://schemas.openxmlformats.org/officeDocument/2006/relationships/tags" Target="../tags/tag279.xml"/><Relationship Id="rId444" Type="http://schemas.openxmlformats.org/officeDocument/2006/relationships/tags" Target="../tags/tag444.xml"/><Relationship Id="rId486" Type="http://schemas.openxmlformats.org/officeDocument/2006/relationships/tags" Target="../tags/tag486.xml"/><Relationship Id="rId43" Type="http://schemas.openxmlformats.org/officeDocument/2006/relationships/tags" Target="../tags/tag43.xml"/><Relationship Id="rId139" Type="http://schemas.openxmlformats.org/officeDocument/2006/relationships/tags" Target="../tags/tag139.xml"/><Relationship Id="rId290" Type="http://schemas.openxmlformats.org/officeDocument/2006/relationships/tags" Target="../tags/tag290.xml"/><Relationship Id="rId304" Type="http://schemas.openxmlformats.org/officeDocument/2006/relationships/tags" Target="../tags/tag304.xml"/><Relationship Id="rId346" Type="http://schemas.openxmlformats.org/officeDocument/2006/relationships/tags" Target="../tags/tag346.xml"/><Relationship Id="rId388" Type="http://schemas.openxmlformats.org/officeDocument/2006/relationships/tags" Target="../tags/tag388.xml"/><Relationship Id="rId511" Type="http://schemas.openxmlformats.org/officeDocument/2006/relationships/tags" Target="../tags/tag511.xml"/><Relationship Id="rId553" Type="http://schemas.openxmlformats.org/officeDocument/2006/relationships/tags" Target="../tags/tag553.xml"/><Relationship Id="rId609" Type="http://schemas.openxmlformats.org/officeDocument/2006/relationships/tags" Target="../tags/tag609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92" Type="http://schemas.openxmlformats.org/officeDocument/2006/relationships/tags" Target="../tags/tag192.xml"/><Relationship Id="rId206" Type="http://schemas.openxmlformats.org/officeDocument/2006/relationships/tags" Target="../tags/tag206.xml"/><Relationship Id="rId413" Type="http://schemas.openxmlformats.org/officeDocument/2006/relationships/tags" Target="../tags/tag413.xml"/><Relationship Id="rId595" Type="http://schemas.openxmlformats.org/officeDocument/2006/relationships/tags" Target="../tags/tag595.xml"/><Relationship Id="rId248" Type="http://schemas.openxmlformats.org/officeDocument/2006/relationships/tags" Target="../tags/tag248.xml"/><Relationship Id="rId455" Type="http://schemas.openxmlformats.org/officeDocument/2006/relationships/tags" Target="../tags/tag455.xml"/><Relationship Id="rId497" Type="http://schemas.openxmlformats.org/officeDocument/2006/relationships/tags" Target="../tags/tag497.xml"/><Relationship Id="rId620" Type="http://schemas.openxmlformats.org/officeDocument/2006/relationships/tags" Target="../tags/tag620.xml"/><Relationship Id="rId12" Type="http://schemas.openxmlformats.org/officeDocument/2006/relationships/tags" Target="../tags/tag12.xml"/><Relationship Id="rId108" Type="http://schemas.openxmlformats.org/officeDocument/2006/relationships/tags" Target="../tags/tag108.xml"/><Relationship Id="rId315" Type="http://schemas.openxmlformats.org/officeDocument/2006/relationships/tags" Target="../tags/tag315.xml"/><Relationship Id="rId357" Type="http://schemas.openxmlformats.org/officeDocument/2006/relationships/tags" Target="../tags/tag357.xml"/><Relationship Id="rId522" Type="http://schemas.openxmlformats.org/officeDocument/2006/relationships/tags" Target="../tags/tag522.xml"/><Relationship Id="rId54" Type="http://schemas.openxmlformats.org/officeDocument/2006/relationships/tags" Target="../tags/tag54.xml"/><Relationship Id="rId96" Type="http://schemas.openxmlformats.org/officeDocument/2006/relationships/tags" Target="../tags/tag96.xml"/><Relationship Id="rId161" Type="http://schemas.openxmlformats.org/officeDocument/2006/relationships/tags" Target="../tags/tag161.xml"/><Relationship Id="rId217" Type="http://schemas.openxmlformats.org/officeDocument/2006/relationships/tags" Target="../tags/tag217.xml"/><Relationship Id="rId399" Type="http://schemas.openxmlformats.org/officeDocument/2006/relationships/tags" Target="../tags/tag399.xml"/><Relationship Id="rId564" Type="http://schemas.openxmlformats.org/officeDocument/2006/relationships/tags" Target="../tags/tag564.xml"/><Relationship Id="rId259" Type="http://schemas.openxmlformats.org/officeDocument/2006/relationships/tags" Target="../tags/tag259.xml"/><Relationship Id="rId424" Type="http://schemas.openxmlformats.org/officeDocument/2006/relationships/tags" Target="../tags/tag424.xml"/><Relationship Id="rId466" Type="http://schemas.openxmlformats.org/officeDocument/2006/relationships/tags" Target="../tags/tag466.xml"/><Relationship Id="rId23" Type="http://schemas.openxmlformats.org/officeDocument/2006/relationships/tags" Target="../tags/tag23.xml"/><Relationship Id="rId119" Type="http://schemas.openxmlformats.org/officeDocument/2006/relationships/tags" Target="../tags/tag119.xml"/><Relationship Id="rId270" Type="http://schemas.openxmlformats.org/officeDocument/2006/relationships/tags" Target="../tags/tag270.xml"/><Relationship Id="rId326" Type="http://schemas.openxmlformats.org/officeDocument/2006/relationships/tags" Target="../tags/tag326.xml"/><Relationship Id="rId533" Type="http://schemas.openxmlformats.org/officeDocument/2006/relationships/tags" Target="../tags/tag533.xml"/><Relationship Id="rId65" Type="http://schemas.openxmlformats.org/officeDocument/2006/relationships/tags" Target="../tags/tag65.xml"/><Relationship Id="rId130" Type="http://schemas.openxmlformats.org/officeDocument/2006/relationships/tags" Target="../tags/tag130.xml"/><Relationship Id="rId368" Type="http://schemas.openxmlformats.org/officeDocument/2006/relationships/tags" Target="../tags/tag368.xml"/><Relationship Id="rId575" Type="http://schemas.openxmlformats.org/officeDocument/2006/relationships/tags" Target="../tags/tag575.xml"/><Relationship Id="rId172" Type="http://schemas.openxmlformats.org/officeDocument/2006/relationships/tags" Target="../tags/tag172.xml"/><Relationship Id="rId228" Type="http://schemas.openxmlformats.org/officeDocument/2006/relationships/tags" Target="../tags/tag228.xml"/><Relationship Id="rId435" Type="http://schemas.openxmlformats.org/officeDocument/2006/relationships/tags" Target="../tags/tag435.xml"/><Relationship Id="rId477" Type="http://schemas.openxmlformats.org/officeDocument/2006/relationships/tags" Target="../tags/tag477.xml"/><Relationship Id="rId600" Type="http://schemas.openxmlformats.org/officeDocument/2006/relationships/tags" Target="../tags/tag600.xml"/><Relationship Id="rId281" Type="http://schemas.openxmlformats.org/officeDocument/2006/relationships/tags" Target="../tags/tag281.xml"/><Relationship Id="rId337" Type="http://schemas.openxmlformats.org/officeDocument/2006/relationships/tags" Target="../tags/tag337.xml"/><Relationship Id="rId502" Type="http://schemas.openxmlformats.org/officeDocument/2006/relationships/tags" Target="../tags/tag502.xml"/><Relationship Id="rId34" Type="http://schemas.openxmlformats.org/officeDocument/2006/relationships/tags" Target="../tags/tag34.xml"/><Relationship Id="rId76" Type="http://schemas.openxmlformats.org/officeDocument/2006/relationships/tags" Target="../tags/tag76.xml"/><Relationship Id="rId141" Type="http://schemas.openxmlformats.org/officeDocument/2006/relationships/tags" Target="../tags/tag141.xml"/><Relationship Id="rId379" Type="http://schemas.openxmlformats.org/officeDocument/2006/relationships/tags" Target="../tags/tag379.xml"/><Relationship Id="rId544" Type="http://schemas.openxmlformats.org/officeDocument/2006/relationships/tags" Target="../tags/tag544.xml"/><Relationship Id="rId586" Type="http://schemas.openxmlformats.org/officeDocument/2006/relationships/tags" Target="../tags/tag586.xml"/><Relationship Id="rId7" Type="http://schemas.openxmlformats.org/officeDocument/2006/relationships/tags" Target="../tags/tag7.xml"/><Relationship Id="rId183" Type="http://schemas.openxmlformats.org/officeDocument/2006/relationships/tags" Target="../tags/tag183.xml"/><Relationship Id="rId239" Type="http://schemas.openxmlformats.org/officeDocument/2006/relationships/tags" Target="../tags/tag239.xml"/><Relationship Id="rId390" Type="http://schemas.openxmlformats.org/officeDocument/2006/relationships/tags" Target="../tags/tag390.xml"/><Relationship Id="rId404" Type="http://schemas.openxmlformats.org/officeDocument/2006/relationships/tags" Target="../tags/tag404.xml"/><Relationship Id="rId446" Type="http://schemas.openxmlformats.org/officeDocument/2006/relationships/tags" Target="../tags/tag446.xml"/><Relationship Id="rId611" Type="http://schemas.openxmlformats.org/officeDocument/2006/relationships/tags" Target="../tags/tag611.xml"/><Relationship Id="rId250" Type="http://schemas.openxmlformats.org/officeDocument/2006/relationships/tags" Target="../tags/tag250.xml"/><Relationship Id="rId292" Type="http://schemas.openxmlformats.org/officeDocument/2006/relationships/tags" Target="../tags/tag292.xml"/><Relationship Id="rId306" Type="http://schemas.openxmlformats.org/officeDocument/2006/relationships/tags" Target="../tags/tag306.xml"/><Relationship Id="rId488" Type="http://schemas.openxmlformats.org/officeDocument/2006/relationships/tags" Target="../tags/tag488.xml"/><Relationship Id="rId45" Type="http://schemas.openxmlformats.org/officeDocument/2006/relationships/tags" Target="../tags/tag45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348" Type="http://schemas.openxmlformats.org/officeDocument/2006/relationships/tags" Target="../tags/tag348.xml"/><Relationship Id="rId513" Type="http://schemas.openxmlformats.org/officeDocument/2006/relationships/tags" Target="../tags/tag513.xml"/><Relationship Id="rId555" Type="http://schemas.openxmlformats.org/officeDocument/2006/relationships/tags" Target="../tags/tag555.xml"/><Relationship Id="rId597" Type="http://schemas.openxmlformats.org/officeDocument/2006/relationships/tags" Target="../tags/tag597.xml"/><Relationship Id="rId152" Type="http://schemas.openxmlformats.org/officeDocument/2006/relationships/tags" Target="../tags/tag152.xml"/><Relationship Id="rId194" Type="http://schemas.openxmlformats.org/officeDocument/2006/relationships/tags" Target="../tags/tag194.xml"/><Relationship Id="rId208" Type="http://schemas.openxmlformats.org/officeDocument/2006/relationships/tags" Target="../tags/tag208.xml"/><Relationship Id="rId415" Type="http://schemas.openxmlformats.org/officeDocument/2006/relationships/tags" Target="../tags/tag415.xml"/><Relationship Id="rId457" Type="http://schemas.openxmlformats.org/officeDocument/2006/relationships/tags" Target="../tags/tag457.xml"/><Relationship Id="rId622" Type="http://schemas.openxmlformats.org/officeDocument/2006/relationships/tags" Target="../tags/tag622.xml"/><Relationship Id="rId261" Type="http://schemas.openxmlformats.org/officeDocument/2006/relationships/tags" Target="../tags/tag261.xml"/><Relationship Id="rId499" Type="http://schemas.openxmlformats.org/officeDocument/2006/relationships/tags" Target="../tags/tag499.xml"/><Relationship Id="rId14" Type="http://schemas.openxmlformats.org/officeDocument/2006/relationships/tags" Target="../tags/tag14.xml"/><Relationship Id="rId56" Type="http://schemas.openxmlformats.org/officeDocument/2006/relationships/tags" Target="../tags/tag56.xml"/><Relationship Id="rId317" Type="http://schemas.openxmlformats.org/officeDocument/2006/relationships/tags" Target="../tags/tag317.xml"/><Relationship Id="rId359" Type="http://schemas.openxmlformats.org/officeDocument/2006/relationships/tags" Target="../tags/tag359.xml"/><Relationship Id="rId524" Type="http://schemas.openxmlformats.org/officeDocument/2006/relationships/tags" Target="../tags/tag524.xml"/><Relationship Id="rId566" Type="http://schemas.openxmlformats.org/officeDocument/2006/relationships/tags" Target="../tags/tag566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63" Type="http://schemas.openxmlformats.org/officeDocument/2006/relationships/tags" Target="../tags/tag163.xml"/><Relationship Id="rId219" Type="http://schemas.openxmlformats.org/officeDocument/2006/relationships/tags" Target="../tags/tag219.xml"/><Relationship Id="rId370" Type="http://schemas.openxmlformats.org/officeDocument/2006/relationships/tags" Target="../tags/tag370.xml"/><Relationship Id="rId426" Type="http://schemas.openxmlformats.org/officeDocument/2006/relationships/tags" Target="../tags/tag426.xml"/><Relationship Id="rId230" Type="http://schemas.openxmlformats.org/officeDocument/2006/relationships/tags" Target="../tags/tag230.xml"/><Relationship Id="rId468" Type="http://schemas.openxmlformats.org/officeDocument/2006/relationships/tags" Target="../tags/tag468.xml"/><Relationship Id="rId25" Type="http://schemas.openxmlformats.org/officeDocument/2006/relationships/tags" Target="../tags/tag25.xml"/><Relationship Id="rId67" Type="http://schemas.openxmlformats.org/officeDocument/2006/relationships/tags" Target="../tags/tag67.xml"/><Relationship Id="rId272" Type="http://schemas.openxmlformats.org/officeDocument/2006/relationships/tags" Target="../tags/tag272.xml"/><Relationship Id="rId328" Type="http://schemas.openxmlformats.org/officeDocument/2006/relationships/tags" Target="../tags/tag328.xml"/><Relationship Id="rId535" Type="http://schemas.openxmlformats.org/officeDocument/2006/relationships/tags" Target="../tags/tag535.xml"/><Relationship Id="rId577" Type="http://schemas.openxmlformats.org/officeDocument/2006/relationships/tags" Target="../tags/tag577.xml"/><Relationship Id="rId132" Type="http://schemas.openxmlformats.org/officeDocument/2006/relationships/tags" Target="../tags/tag132.xml"/><Relationship Id="rId174" Type="http://schemas.openxmlformats.org/officeDocument/2006/relationships/tags" Target="../tags/tag174.xml"/><Relationship Id="rId381" Type="http://schemas.openxmlformats.org/officeDocument/2006/relationships/tags" Target="../tags/tag381.xml"/><Relationship Id="rId602" Type="http://schemas.openxmlformats.org/officeDocument/2006/relationships/tags" Target="../tags/tag602.xml"/><Relationship Id="rId241" Type="http://schemas.openxmlformats.org/officeDocument/2006/relationships/tags" Target="../tags/tag241.xml"/><Relationship Id="rId437" Type="http://schemas.openxmlformats.org/officeDocument/2006/relationships/tags" Target="../tags/tag437.xml"/><Relationship Id="rId479" Type="http://schemas.openxmlformats.org/officeDocument/2006/relationships/tags" Target="../tags/tag479.xml"/><Relationship Id="rId36" Type="http://schemas.openxmlformats.org/officeDocument/2006/relationships/tags" Target="../tags/tag36.xml"/><Relationship Id="rId283" Type="http://schemas.openxmlformats.org/officeDocument/2006/relationships/tags" Target="../tags/tag283.xml"/><Relationship Id="rId339" Type="http://schemas.openxmlformats.org/officeDocument/2006/relationships/tags" Target="../tags/tag339.xml"/><Relationship Id="rId490" Type="http://schemas.openxmlformats.org/officeDocument/2006/relationships/tags" Target="../tags/tag490.xml"/><Relationship Id="rId504" Type="http://schemas.openxmlformats.org/officeDocument/2006/relationships/tags" Target="../tags/tag504.xml"/><Relationship Id="rId546" Type="http://schemas.openxmlformats.org/officeDocument/2006/relationships/tags" Target="../tags/tag546.xml"/><Relationship Id="rId78" Type="http://schemas.openxmlformats.org/officeDocument/2006/relationships/tags" Target="../tags/tag78.xml"/><Relationship Id="rId101" Type="http://schemas.openxmlformats.org/officeDocument/2006/relationships/tags" Target="../tags/tag101.xml"/><Relationship Id="rId143" Type="http://schemas.openxmlformats.org/officeDocument/2006/relationships/tags" Target="../tags/tag143.xml"/><Relationship Id="rId185" Type="http://schemas.openxmlformats.org/officeDocument/2006/relationships/tags" Target="../tags/tag185.xml"/><Relationship Id="rId350" Type="http://schemas.openxmlformats.org/officeDocument/2006/relationships/tags" Target="../tags/tag350.xml"/><Relationship Id="rId406" Type="http://schemas.openxmlformats.org/officeDocument/2006/relationships/tags" Target="../tags/tag406.xml"/><Relationship Id="rId588" Type="http://schemas.openxmlformats.org/officeDocument/2006/relationships/tags" Target="../tags/tag588.xml"/><Relationship Id="rId9" Type="http://schemas.openxmlformats.org/officeDocument/2006/relationships/tags" Target="../tags/tag9.xml"/><Relationship Id="rId210" Type="http://schemas.openxmlformats.org/officeDocument/2006/relationships/tags" Target="../tags/tag210.xml"/><Relationship Id="rId392" Type="http://schemas.openxmlformats.org/officeDocument/2006/relationships/tags" Target="../tags/tag392.xml"/><Relationship Id="rId448" Type="http://schemas.openxmlformats.org/officeDocument/2006/relationships/tags" Target="../tags/tag448.xml"/><Relationship Id="rId613" Type="http://schemas.openxmlformats.org/officeDocument/2006/relationships/tags" Target="../tags/tag613.xml"/><Relationship Id="rId252" Type="http://schemas.openxmlformats.org/officeDocument/2006/relationships/tags" Target="../tags/tag252.xml"/><Relationship Id="rId294" Type="http://schemas.openxmlformats.org/officeDocument/2006/relationships/tags" Target="../tags/tag294.xml"/><Relationship Id="rId308" Type="http://schemas.openxmlformats.org/officeDocument/2006/relationships/tags" Target="../tags/tag308.xml"/><Relationship Id="rId515" Type="http://schemas.openxmlformats.org/officeDocument/2006/relationships/tags" Target="../tags/tag515.xml"/><Relationship Id="rId47" Type="http://schemas.openxmlformats.org/officeDocument/2006/relationships/tags" Target="../tags/tag47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54" Type="http://schemas.openxmlformats.org/officeDocument/2006/relationships/tags" Target="../tags/tag154.xml"/><Relationship Id="rId361" Type="http://schemas.openxmlformats.org/officeDocument/2006/relationships/tags" Target="../tags/tag361.xml"/><Relationship Id="rId557" Type="http://schemas.openxmlformats.org/officeDocument/2006/relationships/tags" Target="../tags/tag557.xml"/><Relationship Id="rId599" Type="http://schemas.openxmlformats.org/officeDocument/2006/relationships/tags" Target="../tags/tag599.xml"/><Relationship Id="rId196" Type="http://schemas.openxmlformats.org/officeDocument/2006/relationships/tags" Target="../tags/tag196.xml"/><Relationship Id="rId417" Type="http://schemas.openxmlformats.org/officeDocument/2006/relationships/tags" Target="../tags/tag417.xml"/><Relationship Id="rId459" Type="http://schemas.openxmlformats.org/officeDocument/2006/relationships/tags" Target="../tags/tag459.xml"/><Relationship Id="rId624" Type="http://schemas.openxmlformats.org/officeDocument/2006/relationships/tags" Target="../tags/tag624.xml"/><Relationship Id="rId16" Type="http://schemas.openxmlformats.org/officeDocument/2006/relationships/tags" Target="../tags/tag16.xml"/><Relationship Id="rId221" Type="http://schemas.openxmlformats.org/officeDocument/2006/relationships/tags" Target="../tags/tag221.xml"/><Relationship Id="rId263" Type="http://schemas.openxmlformats.org/officeDocument/2006/relationships/tags" Target="../tags/tag263.xml"/><Relationship Id="rId319" Type="http://schemas.openxmlformats.org/officeDocument/2006/relationships/tags" Target="../tags/tag319.xml"/><Relationship Id="rId470" Type="http://schemas.openxmlformats.org/officeDocument/2006/relationships/tags" Target="../tags/tag470.xml"/><Relationship Id="rId526" Type="http://schemas.openxmlformats.org/officeDocument/2006/relationships/tags" Target="../tags/tag526.xml"/><Relationship Id="rId58" Type="http://schemas.openxmlformats.org/officeDocument/2006/relationships/tags" Target="../tags/tag58.xml"/><Relationship Id="rId123" Type="http://schemas.openxmlformats.org/officeDocument/2006/relationships/tags" Target="../tags/tag123.xml"/><Relationship Id="rId330" Type="http://schemas.openxmlformats.org/officeDocument/2006/relationships/tags" Target="../tags/tag330.xml"/><Relationship Id="rId568" Type="http://schemas.openxmlformats.org/officeDocument/2006/relationships/tags" Target="../tags/tag568.xml"/><Relationship Id="rId165" Type="http://schemas.openxmlformats.org/officeDocument/2006/relationships/tags" Target="../tags/tag165.xml"/><Relationship Id="rId372" Type="http://schemas.openxmlformats.org/officeDocument/2006/relationships/tags" Target="../tags/tag372.xml"/><Relationship Id="rId428" Type="http://schemas.openxmlformats.org/officeDocument/2006/relationships/tags" Target="../tags/tag428.xml"/><Relationship Id="rId232" Type="http://schemas.openxmlformats.org/officeDocument/2006/relationships/tags" Target="../tags/tag232.xml"/><Relationship Id="rId274" Type="http://schemas.openxmlformats.org/officeDocument/2006/relationships/tags" Target="../tags/tag274.xml"/><Relationship Id="rId481" Type="http://schemas.openxmlformats.org/officeDocument/2006/relationships/tags" Target="../tags/tag481.xml"/><Relationship Id="rId27" Type="http://schemas.openxmlformats.org/officeDocument/2006/relationships/tags" Target="../tags/tag27.xml"/><Relationship Id="rId69" Type="http://schemas.openxmlformats.org/officeDocument/2006/relationships/tags" Target="../tags/tag69.xml"/><Relationship Id="rId134" Type="http://schemas.openxmlformats.org/officeDocument/2006/relationships/tags" Target="../tags/tag134.xml"/><Relationship Id="rId537" Type="http://schemas.openxmlformats.org/officeDocument/2006/relationships/tags" Target="../tags/tag537.xml"/><Relationship Id="rId579" Type="http://schemas.openxmlformats.org/officeDocument/2006/relationships/tags" Target="../tags/tag579.xml"/><Relationship Id="rId80" Type="http://schemas.openxmlformats.org/officeDocument/2006/relationships/tags" Target="../tags/tag80.xml"/><Relationship Id="rId176" Type="http://schemas.openxmlformats.org/officeDocument/2006/relationships/tags" Target="../tags/tag176.xml"/><Relationship Id="rId341" Type="http://schemas.openxmlformats.org/officeDocument/2006/relationships/tags" Target="../tags/tag341.xml"/><Relationship Id="rId383" Type="http://schemas.openxmlformats.org/officeDocument/2006/relationships/tags" Target="../tags/tag383.xml"/><Relationship Id="rId439" Type="http://schemas.openxmlformats.org/officeDocument/2006/relationships/tags" Target="../tags/tag439.xml"/><Relationship Id="rId590" Type="http://schemas.openxmlformats.org/officeDocument/2006/relationships/tags" Target="../tags/tag590.xml"/><Relationship Id="rId604" Type="http://schemas.openxmlformats.org/officeDocument/2006/relationships/tags" Target="../tags/tag604.xml"/><Relationship Id="rId201" Type="http://schemas.openxmlformats.org/officeDocument/2006/relationships/tags" Target="../tags/tag201.xml"/><Relationship Id="rId222" Type="http://schemas.openxmlformats.org/officeDocument/2006/relationships/tags" Target="../tags/tag222.xml"/><Relationship Id="rId243" Type="http://schemas.openxmlformats.org/officeDocument/2006/relationships/tags" Target="../tags/tag243.xml"/><Relationship Id="rId264" Type="http://schemas.openxmlformats.org/officeDocument/2006/relationships/tags" Target="../tags/tag264.xml"/><Relationship Id="rId285" Type="http://schemas.openxmlformats.org/officeDocument/2006/relationships/tags" Target="../tags/tag285.xml"/><Relationship Id="rId450" Type="http://schemas.openxmlformats.org/officeDocument/2006/relationships/tags" Target="../tags/tag450.xml"/><Relationship Id="rId471" Type="http://schemas.openxmlformats.org/officeDocument/2006/relationships/tags" Target="../tags/tag471.xml"/><Relationship Id="rId506" Type="http://schemas.openxmlformats.org/officeDocument/2006/relationships/tags" Target="../tags/tag506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310" Type="http://schemas.openxmlformats.org/officeDocument/2006/relationships/tags" Target="../tags/tag310.xml"/><Relationship Id="rId492" Type="http://schemas.openxmlformats.org/officeDocument/2006/relationships/tags" Target="../tags/tag492.xml"/><Relationship Id="rId527" Type="http://schemas.openxmlformats.org/officeDocument/2006/relationships/tags" Target="../tags/tag527.xml"/><Relationship Id="rId548" Type="http://schemas.openxmlformats.org/officeDocument/2006/relationships/tags" Target="../tags/tag548.xml"/><Relationship Id="rId569" Type="http://schemas.openxmlformats.org/officeDocument/2006/relationships/tags" Target="../tags/tag569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Relationship Id="rId187" Type="http://schemas.openxmlformats.org/officeDocument/2006/relationships/tags" Target="../tags/tag187.xml"/><Relationship Id="rId331" Type="http://schemas.openxmlformats.org/officeDocument/2006/relationships/tags" Target="../tags/tag331.xml"/><Relationship Id="rId352" Type="http://schemas.openxmlformats.org/officeDocument/2006/relationships/tags" Target="../tags/tag352.xml"/><Relationship Id="rId373" Type="http://schemas.openxmlformats.org/officeDocument/2006/relationships/tags" Target="../tags/tag373.xml"/><Relationship Id="rId394" Type="http://schemas.openxmlformats.org/officeDocument/2006/relationships/tags" Target="../tags/tag394.xml"/><Relationship Id="rId408" Type="http://schemas.openxmlformats.org/officeDocument/2006/relationships/tags" Target="../tags/tag408.xml"/><Relationship Id="rId429" Type="http://schemas.openxmlformats.org/officeDocument/2006/relationships/tags" Target="../tags/tag429.xml"/><Relationship Id="rId580" Type="http://schemas.openxmlformats.org/officeDocument/2006/relationships/tags" Target="../tags/tag580.xml"/><Relationship Id="rId615" Type="http://schemas.openxmlformats.org/officeDocument/2006/relationships/tags" Target="../tags/tag615.xml"/><Relationship Id="rId1" Type="http://schemas.openxmlformats.org/officeDocument/2006/relationships/tags" Target="../tags/tag1.xml"/><Relationship Id="rId212" Type="http://schemas.openxmlformats.org/officeDocument/2006/relationships/tags" Target="../tags/tag212.xml"/><Relationship Id="rId233" Type="http://schemas.openxmlformats.org/officeDocument/2006/relationships/tags" Target="../tags/tag233.xml"/><Relationship Id="rId254" Type="http://schemas.openxmlformats.org/officeDocument/2006/relationships/tags" Target="../tags/tag254.xml"/><Relationship Id="rId440" Type="http://schemas.openxmlformats.org/officeDocument/2006/relationships/tags" Target="../tags/tag440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275" Type="http://schemas.openxmlformats.org/officeDocument/2006/relationships/tags" Target="../tags/tag275.xml"/><Relationship Id="rId296" Type="http://schemas.openxmlformats.org/officeDocument/2006/relationships/tags" Target="../tags/tag296.xml"/><Relationship Id="rId300" Type="http://schemas.openxmlformats.org/officeDocument/2006/relationships/tags" Target="../tags/tag300.xml"/><Relationship Id="rId461" Type="http://schemas.openxmlformats.org/officeDocument/2006/relationships/tags" Target="../tags/tag461.xml"/><Relationship Id="rId482" Type="http://schemas.openxmlformats.org/officeDocument/2006/relationships/tags" Target="../tags/tag482.xml"/><Relationship Id="rId517" Type="http://schemas.openxmlformats.org/officeDocument/2006/relationships/tags" Target="../tags/tag517.xml"/><Relationship Id="rId538" Type="http://schemas.openxmlformats.org/officeDocument/2006/relationships/tags" Target="../tags/tag538.xml"/><Relationship Id="rId559" Type="http://schemas.openxmlformats.org/officeDocument/2006/relationships/tags" Target="../tags/tag559.xml"/><Relationship Id="rId60" Type="http://schemas.openxmlformats.org/officeDocument/2006/relationships/tags" Target="../tags/tag60.xml"/><Relationship Id="rId81" Type="http://schemas.openxmlformats.org/officeDocument/2006/relationships/tags" Target="../tags/tag81.xml"/><Relationship Id="rId135" Type="http://schemas.openxmlformats.org/officeDocument/2006/relationships/tags" Target="../tags/tag135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321" Type="http://schemas.openxmlformats.org/officeDocument/2006/relationships/tags" Target="../tags/tag321.xml"/><Relationship Id="rId342" Type="http://schemas.openxmlformats.org/officeDocument/2006/relationships/tags" Target="../tags/tag342.xml"/><Relationship Id="rId363" Type="http://schemas.openxmlformats.org/officeDocument/2006/relationships/tags" Target="../tags/tag363.xml"/><Relationship Id="rId384" Type="http://schemas.openxmlformats.org/officeDocument/2006/relationships/tags" Target="../tags/tag384.xml"/><Relationship Id="rId419" Type="http://schemas.openxmlformats.org/officeDocument/2006/relationships/tags" Target="../tags/tag419.xml"/><Relationship Id="rId570" Type="http://schemas.openxmlformats.org/officeDocument/2006/relationships/tags" Target="../tags/tag570.xml"/><Relationship Id="rId591" Type="http://schemas.openxmlformats.org/officeDocument/2006/relationships/tags" Target="../tags/tag591.xml"/><Relationship Id="rId605" Type="http://schemas.openxmlformats.org/officeDocument/2006/relationships/tags" Target="../tags/tag605.xml"/><Relationship Id="rId626" Type="http://schemas.openxmlformats.org/officeDocument/2006/relationships/tags" Target="../tags/tag626.xml"/><Relationship Id="rId202" Type="http://schemas.openxmlformats.org/officeDocument/2006/relationships/tags" Target="../tags/tag202.xml"/><Relationship Id="rId223" Type="http://schemas.openxmlformats.org/officeDocument/2006/relationships/tags" Target="../tags/tag223.xml"/><Relationship Id="rId244" Type="http://schemas.openxmlformats.org/officeDocument/2006/relationships/tags" Target="../tags/tag244.xml"/><Relationship Id="rId430" Type="http://schemas.openxmlformats.org/officeDocument/2006/relationships/tags" Target="../tags/tag430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265" Type="http://schemas.openxmlformats.org/officeDocument/2006/relationships/tags" Target="../tags/tag265.xml"/><Relationship Id="rId286" Type="http://schemas.openxmlformats.org/officeDocument/2006/relationships/tags" Target="../tags/tag286.xml"/><Relationship Id="rId451" Type="http://schemas.openxmlformats.org/officeDocument/2006/relationships/tags" Target="../tags/tag451.xml"/><Relationship Id="rId472" Type="http://schemas.openxmlformats.org/officeDocument/2006/relationships/tags" Target="../tags/tag472.xml"/><Relationship Id="rId493" Type="http://schemas.openxmlformats.org/officeDocument/2006/relationships/tags" Target="../tags/tag493.xml"/><Relationship Id="rId507" Type="http://schemas.openxmlformats.org/officeDocument/2006/relationships/tags" Target="../tags/tag507.xml"/><Relationship Id="rId528" Type="http://schemas.openxmlformats.org/officeDocument/2006/relationships/tags" Target="../tags/tag528.xml"/><Relationship Id="rId549" Type="http://schemas.openxmlformats.org/officeDocument/2006/relationships/tags" Target="../tags/tag549.xml"/><Relationship Id="rId50" Type="http://schemas.openxmlformats.org/officeDocument/2006/relationships/tags" Target="../tags/tag50.xml"/><Relationship Id="rId104" Type="http://schemas.openxmlformats.org/officeDocument/2006/relationships/tags" Target="../tags/tag104.xml"/><Relationship Id="rId125" Type="http://schemas.openxmlformats.org/officeDocument/2006/relationships/tags" Target="../tags/tag125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311" Type="http://schemas.openxmlformats.org/officeDocument/2006/relationships/tags" Target="../tags/tag311.xml"/><Relationship Id="rId332" Type="http://schemas.openxmlformats.org/officeDocument/2006/relationships/tags" Target="../tags/tag332.xml"/><Relationship Id="rId353" Type="http://schemas.openxmlformats.org/officeDocument/2006/relationships/tags" Target="../tags/tag353.xml"/><Relationship Id="rId374" Type="http://schemas.openxmlformats.org/officeDocument/2006/relationships/tags" Target="../tags/tag374.xml"/><Relationship Id="rId395" Type="http://schemas.openxmlformats.org/officeDocument/2006/relationships/tags" Target="../tags/tag395.xml"/><Relationship Id="rId409" Type="http://schemas.openxmlformats.org/officeDocument/2006/relationships/tags" Target="../tags/tag409.xml"/><Relationship Id="rId560" Type="http://schemas.openxmlformats.org/officeDocument/2006/relationships/tags" Target="../tags/tag560.xml"/><Relationship Id="rId581" Type="http://schemas.openxmlformats.org/officeDocument/2006/relationships/tags" Target="../tags/tag581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13" Type="http://schemas.openxmlformats.org/officeDocument/2006/relationships/tags" Target="../tags/tag213.xml"/><Relationship Id="rId234" Type="http://schemas.openxmlformats.org/officeDocument/2006/relationships/tags" Target="../tags/tag234.xml"/><Relationship Id="rId420" Type="http://schemas.openxmlformats.org/officeDocument/2006/relationships/tags" Target="../tags/tag420.xml"/><Relationship Id="rId616" Type="http://schemas.openxmlformats.org/officeDocument/2006/relationships/tags" Target="../tags/tag616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55" Type="http://schemas.openxmlformats.org/officeDocument/2006/relationships/tags" Target="../tags/tag255.xml"/><Relationship Id="rId276" Type="http://schemas.openxmlformats.org/officeDocument/2006/relationships/tags" Target="../tags/tag276.xml"/><Relationship Id="rId297" Type="http://schemas.openxmlformats.org/officeDocument/2006/relationships/tags" Target="../tags/tag297.xml"/><Relationship Id="rId441" Type="http://schemas.openxmlformats.org/officeDocument/2006/relationships/tags" Target="../tags/tag441.xml"/><Relationship Id="rId462" Type="http://schemas.openxmlformats.org/officeDocument/2006/relationships/tags" Target="../tags/tag462.xml"/><Relationship Id="rId483" Type="http://schemas.openxmlformats.org/officeDocument/2006/relationships/tags" Target="../tags/tag483.xml"/><Relationship Id="rId518" Type="http://schemas.openxmlformats.org/officeDocument/2006/relationships/tags" Target="../tags/tag518.xml"/><Relationship Id="rId539" Type="http://schemas.openxmlformats.org/officeDocument/2006/relationships/tags" Target="../tags/tag539.xml"/><Relationship Id="rId40" Type="http://schemas.openxmlformats.org/officeDocument/2006/relationships/tags" Target="../tags/tag40.xml"/><Relationship Id="rId115" Type="http://schemas.openxmlformats.org/officeDocument/2006/relationships/tags" Target="../tags/tag115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301" Type="http://schemas.openxmlformats.org/officeDocument/2006/relationships/tags" Target="../tags/tag301.xml"/><Relationship Id="rId322" Type="http://schemas.openxmlformats.org/officeDocument/2006/relationships/tags" Target="../tags/tag322.xml"/><Relationship Id="rId343" Type="http://schemas.openxmlformats.org/officeDocument/2006/relationships/tags" Target="../tags/tag343.xml"/><Relationship Id="rId364" Type="http://schemas.openxmlformats.org/officeDocument/2006/relationships/tags" Target="../tags/tag364.xml"/><Relationship Id="rId550" Type="http://schemas.openxmlformats.org/officeDocument/2006/relationships/tags" Target="../tags/tag550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385" Type="http://schemas.openxmlformats.org/officeDocument/2006/relationships/tags" Target="../tags/tag385.xml"/><Relationship Id="rId571" Type="http://schemas.openxmlformats.org/officeDocument/2006/relationships/tags" Target="../tags/tag571.xml"/><Relationship Id="rId592" Type="http://schemas.openxmlformats.org/officeDocument/2006/relationships/tags" Target="../tags/tag592.xml"/><Relationship Id="rId606" Type="http://schemas.openxmlformats.org/officeDocument/2006/relationships/tags" Target="../tags/tag606.xml"/><Relationship Id="rId627" Type="http://schemas.openxmlformats.org/officeDocument/2006/relationships/slideLayout" Target="../slideLayouts/slideLayout2.xml"/><Relationship Id="rId19" Type="http://schemas.openxmlformats.org/officeDocument/2006/relationships/tags" Target="../tags/tag19.xml"/><Relationship Id="rId224" Type="http://schemas.openxmlformats.org/officeDocument/2006/relationships/tags" Target="../tags/tag224.xml"/><Relationship Id="rId245" Type="http://schemas.openxmlformats.org/officeDocument/2006/relationships/tags" Target="../tags/tag245.xml"/><Relationship Id="rId266" Type="http://schemas.openxmlformats.org/officeDocument/2006/relationships/tags" Target="../tags/tag266.xml"/><Relationship Id="rId287" Type="http://schemas.openxmlformats.org/officeDocument/2006/relationships/tags" Target="../tags/tag287.xml"/><Relationship Id="rId410" Type="http://schemas.openxmlformats.org/officeDocument/2006/relationships/tags" Target="../tags/tag410.xml"/><Relationship Id="rId431" Type="http://schemas.openxmlformats.org/officeDocument/2006/relationships/tags" Target="../tags/tag431.xml"/><Relationship Id="rId452" Type="http://schemas.openxmlformats.org/officeDocument/2006/relationships/tags" Target="../tags/tag452.xml"/><Relationship Id="rId473" Type="http://schemas.openxmlformats.org/officeDocument/2006/relationships/tags" Target="../tags/tag473.xml"/><Relationship Id="rId494" Type="http://schemas.openxmlformats.org/officeDocument/2006/relationships/tags" Target="../tags/tag494.xml"/><Relationship Id="rId508" Type="http://schemas.openxmlformats.org/officeDocument/2006/relationships/tags" Target="../tags/tag508.xml"/><Relationship Id="rId529" Type="http://schemas.openxmlformats.org/officeDocument/2006/relationships/tags" Target="../tags/tag529.xml"/><Relationship Id="rId30" Type="http://schemas.openxmlformats.org/officeDocument/2006/relationships/tags" Target="../tags/tag3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312" Type="http://schemas.openxmlformats.org/officeDocument/2006/relationships/tags" Target="../tags/tag312.xml"/><Relationship Id="rId333" Type="http://schemas.openxmlformats.org/officeDocument/2006/relationships/tags" Target="../tags/tag333.xml"/><Relationship Id="rId354" Type="http://schemas.openxmlformats.org/officeDocument/2006/relationships/tags" Target="../tags/tag354.xml"/><Relationship Id="rId540" Type="http://schemas.openxmlformats.org/officeDocument/2006/relationships/tags" Target="../tags/tag540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189" Type="http://schemas.openxmlformats.org/officeDocument/2006/relationships/tags" Target="../tags/tag189.xml"/><Relationship Id="rId375" Type="http://schemas.openxmlformats.org/officeDocument/2006/relationships/tags" Target="../tags/tag375.xml"/><Relationship Id="rId396" Type="http://schemas.openxmlformats.org/officeDocument/2006/relationships/tags" Target="../tags/tag396.xml"/><Relationship Id="rId561" Type="http://schemas.openxmlformats.org/officeDocument/2006/relationships/tags" Target="../tags/tag561.xml"/><Relationship Id="rId582" Type="http://schemas.openxmlformats.org/officeDocument/2006/relationships/tags" Target="../tags/tag582.xml"/><Relationship Id="rId617" Type="http://schemas.openxmlformats.org/officeDocument/2006/relationships/tags" Target="../tags/tag617.xml"/><Relationship Id="rId3" Type="http://schemas.openxmlformats.org/officeDocument/2006/relationships/tags" Target="../tags/tag3.xml"/><Relationship Id="rId214" Type="http://schemas.openxmlformats.org/officeDocument/2006/relationships/tags" Target="../tags/tag214.xml"/><Relationship Id="rId235" Type="http://schemas.openxmlformats.org/officeDocument/2006/relationships/tags" Target="../tags/tag235.xml"/><Relationship Id="rId256" Type="http://schemas.openxmlformats.org/officeDocument/2006/relationships/tags" Target="../tags/tag256.xml"/><Relationship Id="rId277" Type="http://schemas.openxmlformats.org/officeDocument/2006/relationships/tags" Target="../tags/tag277.xml"/><Relationship Id="rId298" Type="http://schemas.openxmlformats.org/officeDocument/2006/relationships/tags" Target="../tags/tag298.xml"/><Relationship Id="rId400" Type="http://schemas.openxmlformats.org/officeDocument/2006/relationships/tags" Target="../tags/tag400.xml"/><Relationship Id="rId421" Type="http://schemas.openxmlformats.org/officeDocument/2006/relationships/tags" Target="../tags/tag421.xml"/><Relationship Id="rId442" Type="http://schemas.openxmlformats.org/officeDocument/2006/relationships/tags" Target="../tags/tag442.xml"/><Relationship Id="rId463" Type="http://schemas.openxmlformats.org/officeDocument/2006/relationships/tags" Target="../tags/tag463.xml"/><Relationship Id="rId484" Type="http://schemas.openxmlformats.org/officeDocument/2006/relationships/tags" Target="../tags/tag484.xml"/><Relationship Id="rId519" Type="http://schemas.openxmlformats.org/officeDocument/2006/relationships/tags" Target="../tags/tag519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302" Type="http://schemas.openxmlformats.org/officeDocument/2006/relationships/tags" Target="../tags/tag302.xml"/><Relationship Id="rId323" Type="http://schemas.openxmlformats.org/officeDocument/2006/relationships/tags" Target="../tags/tag323.xml"/><Relationship Id="rId344" Type="http://schemas.openxmlformats.org/officeDocument/2006/relationships/tags" Target="../tags/tag344.xml"/><Relationship Id="rId530" Type="http://schemas.openxmlformats.org/officeDocument/2006/relationships/tags" Target="../tags/tag530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179" Type="http://schemas.openxmlformats.org/officeDocument/2006/relationships/tags" Target="../tags/tag179.xml"/><Relationship Id="rId365" Type="http://schemas.openxmlformats.org/officeDocument/2006/relationships/tags" Target="../tags/tag365.xml"/><Relationship Id="rId386" Type="http://schemas.openxmlformats.org/officeDocument/2006/relationships/tags" Target="../tags/tag386.xml"/><Relationship Id="rId551" Type="http://schemas.openxmlformats.org/officeDocument/2006/relationships/tags" Target="../tags/tag551.xml"/><Relationship Id="rId572" Type="http://schemas.openxmlformats.org/officeDocument/2006/relationships/tags" Target="../tags/tag572.xml"/><Relationship Id="rId593" Type="http://schemas.openxmlformats.org/officeDocument/2006/relationships/tags" Target="../tags/tag593.xml"/><Relationship Id="rId607" Type="http://schemas.openxmlformats.org/officeDocument/2006/relationships/tags" Target="../tags/tag607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225" Type="http://schemas.openxmlformats.org/officeDocument/2006/relationships/tags" Target="../tags/tag225.xml"/><Relationship Id="rId246" Type="http://schemas.openxmlformats.org/officeDocument/2006/relationships/tags" Target="../tags/tag246.xml"/><Relationship Id="rId267" Type="http://schemas.openxmlformats.org/officeDocument/2006/relationships/tags" Target="../tags/tag267.xml"/><Relationship Id="rId288" Type="http://schemas.openxmlformats.org/officeDocument/2006/relationships/tags" Target="../tags/tag288.xml"/><Relationship Id="rId411" Type="http://schemas.openxmlformats.org/officeDocument/2006/relationships/tags" Target="../tags/tag411.xml"/><Relationship Id="rId432" Type="http://schemas.openxmlformats.org/officeDocument/2006/relationships/tags" Target="../tags/tag432.xml"/><Relationship Id="rId453" Type="http://schemas.openxmlformats.org/officeDocument/2006/relationships/tags" Target="../tags/tag453.xml"/><Relationship Id="rId474" Type="http://schemas.openxmlformats.org/officeDocument/2006/relationships/tags" Target="../tags/tag474.xml"/><Relationship Id="rId509" Type="http://schemas.openxmlformats.org/officeDocument/2006/relationships/tags" Target="../tags/tag509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313" Type="http://schemas.openxmlformats.org/officeDocument/2006/relationships/tags" Target="../tags/tag313.xml"/><Relationship Id="rId495" Type="http://schemas.openxmlformats.org/officeDocument/2006/relationships/tags" Target="../tags/tag495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94" Type="http://schemas.openxmlformats.org/officeDocument/2006/relationships/tags" Target="../tags/tag94.xml"/><Relationship Id="rId148" Type="http://schemas.openxmlformats.org/officeDocument/2006/relationships/tags" Target="../tags/tag148.xml"/><Relationship Id="rId169" Type="http://schemas.openxmlformats.org/officeDocument/2006/relationships/tags" Target="../tags/tag169.xml"/><Relationship Id="rId334" Type="http://schemas.openxmlformats.org/officeDocument/2006/relationships/tags" Target="../tags/tag334.xml"/><Relationship Id="rId355" Type="http://schemas.openxmlformats.org/officeDocument/2006/relationships/tags" Target="../tags/tag355.xml"/><Relationship Id="rId376" Type="http://schemas.openxmlformats.org/officeDocument/2006/relationships/tags" Target="../tags/tag376.xml"/><Relationship Id="rId397" Type="http://schemas.openxmlformats.org/officeDocument/2006/relationships/tags" Target="../tags/tag397.xml"/><Relationship Id="rId520" Type="http://schemas.openxmlformats.org/officeDocument/2006/relationships/tags" Target="../tags/tag520.xml"/><Relationship Id="rId541" Type="http://schemas.openxmlformats.org/officeDocument/2006/relationships/tags" Target="../tags/tag541.xml"/><Relationship Id="rId562" Type="http://schemas.openxmlformats.org/officeDocument/2006/relationships/tags" Target="../tags/tag562.xml"/><Relationship Id="rId583" Type="http://schemas.openxmlformats.org/officeDocument/2006/relationships/tags" Target="../tags/tag583.xml"/><Relationship Id="rId618" Type="http://schemas.openxmlformats.org/officeDocument/2006/relationships/tags" Target="../tags/tag618.xml"/><Relationship Id="rId4" Type="http://schemas.openxmlformats.org/officeDocument/2006/relationships/tags" Target="../tags/tag4.xml"/><Relationship Id="rId180" Type="http://schemas.openxmlformats.org/officeDocument/2006/relationships/tags" Target="../tags/tag180.xml"/><Relationship Id="rId215" Type="http://schemas.openxmlformats.org/officeDocument/2006/relationships/tags" Target="../tags/tag215.xml"/><Relationship Id="rId236" Type="http://schemas.openxmlformats.org/officeDocument/2006/relationships/tags" Target="../tags/tag236.xml"/><Relationship Id="rId257" Type="http://schemas.openxmlformats.org/officeDocument/2006/relationships/tags" Target="../tags/tag257.xml"/><Relationship Id="rId278" Type="http://schemas.openxmlformats.org/officeDocument/2006/relationships/tags" Target="../tags/tag278.xml"/><Relationship Id="rId401" Type="http://schemas.openxmlformats.org/officeDocument/2006/relationships/tags" Target="../tags/tag401.xml"/><Relationship Id="rId422" Type="http://schemas.openxmlformats.org/officeDocument/2006/relationships/tags" Target="../tags/tag422.xml"/><Relationship Id="rId443" Type="http://schemas.openxmlformats.org/officeDocument/2006/relationships/tags" Target="../tags/tag443.xml"/><Relationship Id="rId464" Type="http://schemas.openxmlformats.org/officeDocument/2006/relationships/tags" Target="../tags/tag464.xml"/><Relationship Id="rId303" Type="http://schemas.openxmlformats.org/officeDocument/2006/relationships/tags" Target="../tags/tag303.xml"/><Relationship Id="rId485" Type="http://schemas.openxmlformats.org/officeDocument/2006/relationships/tags" Target="../tags/tag485.xml"/><Relationship Id="rId42" Type="http://schemas.openxmlformats.org/officeDocument/2006/relationships/tags" Target="../tags/tag42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345" Type="http://schemas.openxmlformats.org/officeDocument/2006/relationships/tags" Target="../tags/tag345.xml"/><Relationship Id="rId387" Type="http://schemas.openxmlformats.org/officeDocument/2006/relationships/tags" Target="../tags/tag387.xml"/><Relationship Id="rId510" Type="http://schemas.openxmlformats.org/officeDocument/2006/relationships/tags" Target="../tags/tag510.xml"/><Relationship Id="rId552" Type="http://schemas.openxmlformats.org/officeDocument/2006/relationships/tags" Target="../tags/tag552.xml"/><Relationship Id="rId594" Type="http://schemas.openxmlformats.org/officeDocument/2006/relationships/tags" Target="../tags/tag594.xml"/><Relationship Id="rId608" Type="http://schemas.openxmlformats.org/officeDocument/2006/relationships/tags" Target="../tags/tag608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247" Type="http://schemas.openxmlformats.org/officeDocument/2006/relationships/tags" Target="../tags/tag247.xml"/><Relationship Id="rId412" Type="http://schemas.openxmlformats.org/officeDocument/2006/relationships/tags" Target="../tags/tag412.xml"/><Relationship Id="rId107" Type="http://schemas.openxmlformats.org/officeDocument/2006/relationships/tags" Target="../tags/tag107.xml"/><Relationship Id="rId289" Type="http://schemas.openxmlformats.org/officeDocument/2006/relationships/tags" Target="../tags/tag289.xml"/><Relationship Id="rId454" Type="http://schemas.openxmlformats.org/officeDocument/2006/relationships/tags" Target="../tags/tag454.xml"/><Relationship Id="rId496" Type="http://schemas.openxmlformats.org/officeDocument/2006/relationships/tags" Target="../tags/tag496.xml"/><Relationship Id="rId11" Type="http://schemas.openxmlformats.org/officeDocument/2006/relationships/tags" Target="../tags/tag11.xml"/><Relationship Id="rId53" Type="http://schemas.openxmlformats.org/officeDocument/2006/relationships/tags" Target="../tags/tag53.xml"/><Relationship Id="rId149" Type="http://schemas.openxmlformats.org/officeDocument/2006/relationships/tags" Target="../tags/tag149.xml"/><Relationship Id="rId314" Type="http://schemas.openxmlformats.org/officeDocument/2006/relationships/tags" Target="../tags/tag314.xml"/><Relationship Id="rId356" Type="http://schemas.openxmlformats.org/officeDocument/2006/relationships/tags" Target="../tags/tag356.xml"/><Relationship Id="rId398" Type="http://schemas.openxmlformats.org/officeDocument/2006/relationships/tags" Target="../tags/tag398.xml"/><Relationship Id="rId521" Type="http://schemas.openxmlformats.org/officeDocument/2006/relationships/tags" Target="../tags/tag521.xml"/><Relationship Id="rId563" Type="http://schemas.openxmlformats.org/officeDocument/2006/relationships/tags" Target="../tags/tag563.xml"/><Relationship Id="rId619" Type="http://schemas.openxmlformats.org/officeDocument/2006/relationships/tags" Target="../tags/tag619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216" Type="http://schemas.openxmlformats.org/officeDocument/2006/relationships/tags" Target="../tags/tag216.xml"/><Relationship Id="rId423" Type="http://schemas.openxmlformats.org/officeDocument/2006/relationships/tags" Target="../tags/tag423.xml"/><Relationship Id="rId258" Type="http://schemas.openxmlformats.org/officeDocument/2006/relationships/tags" Target="../tags/tag258.xml"/><Relationship Id="rId465" Type="http://schemas.openxmlformats.org/officeDocument/2006/relationships/tags" Target="../tags/tag465.xml"/><Relationship Id="rId22" Type="http://schemas.openxmlformats.org/officeDocument/2006/relationships/tags" Target="../tags/tag22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325" Type="http://schemas.openxmlformats.org/officeDocument/2006/relationships/tags" Target="../tags/tag325.xml"/><Relationship Id="rId367" Type="http://schemas.openxmlformats.org/officeDocument/2006/relationships/tags" Target="../tags/tag367.xml"/><Relationship Id="rId532" Type="http://schemas.openxmlformats.org/officeDocument/2006/relationships/tags" Target="../tags/tag532.xml"/><Relationship Id="rId574" Type="http://schemas.openxmlformats.org/officeDocument/2006/relationships/tags" Target="../tags/tag574.xml"/><Relationship Id="rId171" Type="http://schemas.openxmlformats.org/officeDocument/2006/relationships/tags" Target="../tags/tag171.xml"/><Relationship Id="rId227" Type="http://schemas.openxmlformats.org/officeDocument/2006/relationships/tags" Target="../tags/tag227.xml"/><Relationship Id="rId269" Type="http://schemas.openxmlformats.org/officeDocument/2006/relationships/tags" Target="../tags/tag269.xml"/><Relationship Id="rId434" Type="http://schemas.openxmlformats.org/officeDocument/2006/relationships/tags" Target="../tags/tag434.xml"/><Relationship Id="rId476" Type="http://schemas.openxmlformats.org/officeDocument/2006/relationships/tags" Target="../tags/tag476.xml"/><Relationship Id="rId33" Type="http://schemas.openxmlformats.org/officeDocument/2006/relationships/tags" Target="../tags/tag33.xml"/><Relationship Id="rId129" Type="http://schemas.openxmlformats.org/officeDocument/2006/relationships/tags" Target="../tags/tag129.xml"/><Relationship Id="rId280" Type="http://schemas.openxmlformats.org/officeDocument/2006/relationships/tags" Target="../tags/tag280.xml"/><Relationship Id="rId336" Type="http://schemas.openxmlformats.org/officeDocument/2006/relationships/tags" Target="../tags/tag336.xml"/><Relationship Id="rId501" Type="http://schemas.openxmlformats.org/officeDocument/2006/relationships/tags" Target="../tags/tag501.xml"/><Relationship Id="rId543" Type="http://schemas.openxmlformats.org/officeDocument/2006/relationships/tags" Target="../tags/tag543.xml"/><Relationship Id="rId75" Type="http://schemas.openxmlformats.org/officeDocument/2006/relationships/tags" Target="../tags/tag75.xml"/><Relationship Id="rId140" Type="http://schemas.openxmlformats.org/officeDocument/2006/relationships/tags" Target="../tags/tag140.xml"/><Relationship Id="rId182" Type="http://schemas.openxmlformats.org/officeDocument/2006/relationships/tags" Target="../tags/tag182.xml"/><Relationship Id="rId378" Type="http://schemas.openxmlformats.org/officeDocument/2006/relationships/tags" Target="../tags/tag378.xml"/><Relationship Id="rId403" Type="http://schemas.openxmlformats.org/officeDocument/2006/relationships/tags" Target="../tags/tag403.xml"/><Relationship Id="rId585" Type="http://schemas.openxmlformats.org/officeDocument/2006/relationships/tags" Target="../tags/tag585.xml"/><Relationship Id="rId6" Type="http://schemas.openxmlformats.org/officeDocument/2006/relationships/tags" Target="../tags/tag6.xml"/><Relationship Id="rId238" Type="http://schemas.openxmlformats.org/officeDocument/2006/relationships/tags" Target="../tags/tag238.xml"/><Relationship Id="rId445" Type="http://schemas.openxmlformats.org/officeDocument/2006/relationships/tags" Target="../tags/tag445.xml"/><Relationship Id="rId487" Type="http://schemas.openxmlformats.org/officeDocument/2006/relationships/tags" Target="../tags/tag487.xml"/><Relationship Id="rId610" Type="http://schemas.openxmlformats.org/officeDocument/2006/relationships/tags" Target="../tags/tag610.xml"/><Relationship Id="rId291" Type="http://schemas.openxmlformats.org/officeDocument/2006/relationships/tags" Target="../tags/tag291.xml"/><Relationship Id="rId305" Type="http://schemas.openxmlformats.org/officeDocument/2006/relationships/tags" Target="../tags/tag305.xml"/><Relationship Id="rId347" Type="http://schemas.openxmlformats.org/officeDocument/2006/relationships/tags" Target="../tags/tag347.xml"/><Relationship Id="rId512" Type="http://schemas.openxmlformats.org/officeDocument/2006/relationships/tags" Target="../tags/tag512.xml"/><Relationship Id="rId44" Type="http://schemas.openxmlformats.org/officeDocument/2006/relationships/tags" Target="../tags/tag44.xml"/><Relationship Id="rId86" Type="http://schemas.openxmlformats.org/officeDocument/2006/relationships/tags" Target="../tags/tag86.xml"/><Relationship Id="rId151" Type="http://schemas.openxmlformats.org/officeDocument/2006/relationships/tags" Target="../tags/tag151.xml"/><Relationship Id="rId389" Type="http://schemas.openxmlformats.org/officeDocument/2006/relationships/tags" Target="../tags/tag389.xml"/><Relationship Id="rId554" Type="http://schemas.openxmlformats.org/officeDocument/2006/relationships/tags" Target="../tags/tag554.xml"/><Relationship Id="rId596" Type="http://schemas.openxmlformats.org/officeDocument/2006/relationships/tags" Target="../tags/tag596.xml"/><Relationship Id="rId193" Type="http://schemas.openxmlformats.org/officeDocument/2006/relationships/tags" Target="../tags/tag193.xml"/><Relationship Id="rId207" Type="http://schemas.openxmlformats.org/officeDocument/2006/relationships/tags" Target="../tags/tag207.xml"/><Relationship Id="rId249" Type="http://schemas.openxmlformats.org/officeDocument/2006/relationships/tags" Target="../tags/tag249.xml"/><Relationship Id="rId414" Type="http://schemas.openxmlformats.org/officeDocument/2006/relationships/tags" Target="../tags/tag414.xml"/><Relationship Id="rId456" Type="http://schemas.openxmlformats.org/officeDocument/2006/relationships/tags" Target="../tags/tag456.xml"/><Relationship Id="rId498" Type="http://schemas.openxmlformats.org/officeDocument/2006/relationships/tags" Target="../tags/tag498.xml"/><Relationship Id="rId621" Type="http://schemas.openxmlformats.org/officeDocument/2006/relationships/tags" Target="../tags/tag621.xml"/><Relationship Id="rId13" Type="http://schemas.openxmlformats.org/officeDocument/2006/relationships/tags" Target="../tags/tag13.xml"/><Relationship Id="rId109" Type="http://schemas.openxmlformats.org/officeDocument/2006/relationships/tags" Target="../tags/tag109.xml"/><Relationship Id="rId260" Type="http://schemas.openxmlformats.org/officeDocument/2006/relationships/tags" Target="../tags/tag260.xml"/><Relationship Id="rId316" Type="http://schemas.openxmlformats.org/officeDocument/2006/relationships/tags" Target="../tags/tag316.xml"/><Relationship Id="rId523" Type="http://schemas.openxmlformats.org/officeDocument/2006/relationships/tags" Target="../tags/tag523.xml"/><Relationship Id="rId55" Type="http://schemas.openxmlformats.org/officeDocument/2006/relationships/tags" Target="../tags/tag55.xml"/><Relationship Id="rId97" Type="http://schemas.openxmlformats.org/officeDocument/2006/relationships/tags" Target="../tags/tag97.xml"/><Relationship Id="rId120" Type="http://schemas.openxmlformats.org/officeDocument/2006/relationships/tags" Target="../tags/tag120.xml"/><Relationship Id="rId358" Type="http://schemas.openxmlformats.org/officeDocument/2006/relationships/tags" Target="../tags/tag358.xml"/><Relationship Id="rId565" Type="http://schemas.openxmlformats.org/officeDocument/2006/relationships/tags" Target="../tags/tag565.xml"/><Relationship Id="rId162" Type="http://schemas.openxmlformats.org/officeDocument/2006/relationships/tags" Target="../tags/tag162.xml"/><Relationship Id="rId218" Type="http://schemas.openxmlformats.org/officeDocument/2006/relationships/tags" Target="../tags/tag218.xml"/><Relationship Id="rId425" Type="http://schemas.openxmlformats.org/officeDocument/2006/relationships/tags" Target="../tags/tag425.xml"/><Relationship Id="rId467" Type="http://schemas.openxmlformats.org/officeDocument/2006/relationships/tags" Target="../tags/tag467.xml"/><Relationship Id="rId271" Type="http://schemas.openxmlformats.org/officeDocument/2006/relationships/tags" Target="../tags/tag271.xml"/><Relationship Id="rId24" Type="http://schemas.openxmlformats.org/officeDocument/2006/relationships/tags" Target="../tags/tag24.xml"/><Relationship Id="rId66" Type="http://schemas.openxmlformats.org/officeDocument/2006/relationships/tags" Target="../tags/tag66.xml"/><Relationship Id="rId131" Type="http://schemas.openxmlformats.org/officeDocument/2006/relationships/tags" Target="../tags/tag131.xml"/><Relationship Id="rId327" Type="http://schemas.openxmlformats.org/officeDocument/2006/relationships/tags" Target="../tags/tag327.xml"/><Relationship Id="rId369" Type="http://schemas.openxmlformats.org/officeDocument/2006/relationships/tags" Target="../tags/tag369.xml"/><Relationship Id="rId534" Type="http://schemas.openxmlformats.org/officeDocument/2006/relationships/tags" Target="../tags/tag534.xml"/><Relationship Id="rId576" Type="http://schemas.openxmlformats.org/officeDocument/2006/relationships/tags" Target="../tags/tag576.xml"/><Relationship Id="rId173" Type="http://schemas.openxmlformats.org/officeDocument/2006/relationships/tags" Target="../tags/tag173.xml"/><Relationship Id="rId229" Type="http://schemas.openxmlformats.org/officeDocument/2006/relationships/tags" Target="../tags/tag229.xml"/><Relationship Id="rId380" Type="http://schemas.openxmlformats.org/officeDocument/2006/relationships/tags" Target="../tags/tag380.xml"/><Relationship Id="rId436" Type="http://schemas.openxmlformats.org/officeDocument/2006/relationships/tags" Target="../tags/tag436.xml"/><Relationship Id="rId601" Type="http://schemas.openxmlformats.org/officeDocument/2006/relationships/tags" Target="../tags/tag601.xml"/><Relationship Id="rId240" Type="http://schemas.openxmlformats.org/officeDocument/2006/relationships/tags" Target="../tags/tag240.xml"/><Relationship Id="rId478" Type="http://schemas.openxmlformats.org/officeDocument/2006/relationships/tags" Target="../tags/tag478.xml"/><Relationship Id="rId35" Type="http://schemas.openxmlformats.org/officeDocument/2006/relationships/tags" Target="../tags/tag35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282" Type="http://schemas.openxmlformats.org/officeDocument/2006/relationships/tags" Target="../tags/tag282.xml"/><Relationship Id="rId338" Type="http://schemas.openxmlformats.org/officeDocument/2006/relationships/tags" Target="../tags/tag338.xml"/><Relationship Id="rId503" Type="http://schemas.openxmlformats.org/officeDocument/2006/relationships/tags" Target="../tags/tag503.xml"/><Relationship Id="rId545" Type="http://schemas.openxmlformats.org/officeDocument/2006/relationships/tags" Target="../tags/tag545.xml"/><Relationship Id="rId587" Type="http://schemas.openxmlformats.org/officeDocument/2006/relationships/tags" Target="../tags/tag587.xml"/><Relationship Id="rId8" Type="http://schemas.openxmlformats.org/officeDocument/2006/relationships/tags" Target="../tags/tag8.xml"/><Relationship Id="rId142" Type="http://schemas.openxmlformats.org/officeDocument/2006/relationships/tags" Target="../tags/tag142.xml"/><Relationship Id="rId184" Type="http://schemas.openxmlformats.org/officeDocument/2006/relationships/tags" Target="../tags/tag184.xml"/><Relationship Id="rId391" Type="http://schemas.openxmlformats.org/officeDocument/2006/relationships/tags" Target="../tags/tag391.xml"/><Relationship Id="rId405" Type="http://schemas.openxmlformats.org/officeDocument/2006/relationships/tags" Target="../tags/tag405.xml"/><Relationship Id="rId447" Type="http://schemas.openxmlformats.org/officeDocument/2006/relationships/tags" Target="../tags/tag447.xml"/><Relationship Id="rId612" Type="http://schemas.openxmlformats.org/officeDocument/2006/relationships/tags" Target="../tags/tag612.xml"/><Relationship Id="rId251" Type="http://schemas.openxmlformats.org/officeDocument/2006/relationships/tags" Target="../tags/tag251.xml"/><Relationship Id="rId489" Type="http://schemas.openxmlformats.org/officeDocument/2006/relationships/tags" Target="../tags/tag489.xml"/><Relationship Id="rId46" Type="http://schemas.openxmlformats.org/officeDocument/2006/relationships/tags" Target="../tags/tag46.xml"/><Relationship Id="rId293" Type="http://schemas.openxmlformats.org/officeDocument/2006/relationships/tags" Target="../tags/tag293.xml"/><Relationship Id="rId307" Type="http://schemas.openxmlformats.org/officeDocument/2006/relationships/tags" Target="../tags/tag307.xml"/><Relationship Id="rId349" Type="http://schemas.openxmlformats.org/officeDocument/2006/relationships/tags" Target="../tags/tag349.xml"/><Relationship Id="rId514" Type="http://schemas.openxmlformats.org/officeDocument/2006/relationships/tags" Target="../tags/tag514.xml"/><Relationship Id="rId556" Type="http://schemas.openxmlformats.org/officeDocument/2006/relationships/tags" Target="../tags/tag556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53" Type="http://schemas.openxmlformats.org/officeDocument/2006/relationships/tags" Target="../tags/tag153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360" Type="http://schemas.openxmlformats.org/officeDocument/2006/relationships/tags" Target="../tags/tag360.xml"/><Relationship Id="rId416" Type="http://schemas.openxmlformats.org/officeDocument/2006/relationships/tags" Target="../tags/tag416.xml"/><Relationship Id="rId598" Type="http://schemas.openxmlformats.org/officeDocument/2006/relationships/tags" Target="../tags/tag598.xml"/><Relationship Id="rId220" Type="http://schemas.openxmlformats.org/officeDocument/2006/relationships/tags" Target="../tags/tag220.xml"/><Relationship Id="rId458" Type="http://schemas.openxmlformats.org/officeDocument/2006/relationships/tags" Target="../tags/tag458.xml"/><Relationship Id="rId623" Type="http://schemas.openxmlformats.org/officeDocument/2006/relationships/tags" Target="../tags/tag623.xml"/><Relationship Id="rId15" Type="http://schemas.openxmlformats.org/officeDocument/2006/relationships/tags" Target="../tags/tag15.xml"/><Relationship Id="rId57" Type="http://schemas.openxmlformats.org/officeDocument/2006/relationships/tags" Target="../tags/tag57.xml"/><Relationship Id="rId262" Type="http://schemas.openxmlformats.org/officeDocument/2006/relationships/tags" Target="../tags/tag262.xml"/><Relationship Id="rId318" Type="http://schemas.openxmlformats.org/officeDocument/2006/relationships/tags" Target="../tags/tag318.xml"/><Relationship Id="rId525" Type="http://schemas.openxmlformats.org/officeDocument/2006/relationships/tags" Target="../tags/tag525.xml"/><Relationship Id="rId567" Type="http://schemas.openxmlformats.org/officeDocument/2006/relationships/tags" Target="../tags/tag567.xml"/><Relationship Id="rId99" Type="http://schemas.openxmlformats.org/officeDocument/2006/relationships/tags" Target="../tags/tag99.xml"/><Relationship Id="rId122" Type="http://schemas.openxmlformats.org/officeDocument/2006/relationships/tags" Target="../tags/tag122.xml"/><Relationship Id="rId164" Type="http://schemas.openxmlformats.org/officeDocument/2006/relationships/tags" Target="../tags/tag164.xml"/><Relationship Id="rId371" Type="http://schemas.openxmlformats.org/officeDocument/2006/relationships/tags" Target="../tags/tag371.xml"/><Relationship Id="rId427" Type="http://schemas.openxmlformats.org/officeDocument/2006/relationships/tags" Target="../tags/tag427.xml"/><Relationship Id="rId469" Type="http://schemas.openxmlformats.org/officeDocument/2006/relationships/tags" Target="../tags/tag469.xml"/><Relationship Id="rId26" Type="http://schemas.openxmlformats.org/officeDocument/2006/relationships/tags" Target="../tags/tag26.xml"/><Relationship Id="rId231" Type="http://schemas.openxmlformats.org/officeDocument/2006/relationships/tags" Target="../tags/tag231.xml"/><Relationship Id="rId273" Type="http://schemas.openxmlformats.org/officeDocument/2006/relationships/tags" Target="../tags/tag273.xml"/><Relationship Id="rId329" Type="http://schemas.openxmlformats.org/officeDocument/2006/relationships/tags" Target="../tags/tag329.xml"/><Relationship Id="rId480" Type="http://schemas.openxmlformats.org/officeDocument/2006/relationships/tags" Target="../tags/tag480.xml"/><Relationship Id="rId536" Type="http://schemas.openxmlformats.org/officeDocument/2006/relationships/tags" Target="../tags/tag536.xml"/><Relationship Id="rId68" Type="http://schemas.openxmlformats.org/officeDocument/2006/relationships/tags" Target="../tags/tag68.xml"/><Relationship Id="rId133" Type="http://schemas.openxmlformats.org/officeDocument/2006/relationships/tags" Target="../tags/tag133.xml"/><Relationship Id="rId175" Type="http://schemas.openxmlformats.org/officeDocument/2006/relationships/tags" Target="../tags/tag175.xml"/><Relationship Id="rId340" Type="http://schemas.openxmlformats.org/officeDocument/2006/relationships/tags" Target="../tags/tag340.xml"/><Relationship Id="rId578" Type="http://schemas.openxmlformats.org/officeDocument/2006/relationships/tags" Target="../tags/tag578.xml"/><Relationship Id="rId200" Type="http://schemas.openxmlformats.org/officeDocument/2006/relationships/tags" Target="../tags/tag200.xml"/><Relationship Id="rId382" Type="http://schemas.openxmlformats.org/officeDocument/2006/relationships/tags" Target="../tags/tag382.xml"/><Relationship Id="rId438" Type="http://schemas.openxmlformats.org/officeDocument/2006/relationships/tags" Target="../tags/tag438.xml"/><Relationship Id="rId603" Type="http://schemas.openxmlformats.org/officeDocument/2006/relationships/tags" Target="../tags/tag603.xml"/><Relationship Id="rId242" Type="http://schemas.openxmlformats.org/officeDocument/2006/relationships/tags" Target="../tags/tag242.xml"/><Relationship Id="rId284" Type="http://schemas.openxmlformats.org/officeDocument/2006/relationships/tags" Target="../tags/tag284.xml"/><Relationship Id="rId491" Type="http://schemas.openxmlformats.org/officeDocument/2006/relationships/tags" Target="../tags/tag491.xml"/><Relationship Id="rId505" Type="http://schemas.openxmlformats.org/officeDocument/2006/relationships/tags" Target="../tags/tag505.xml"/><Relationship Id="rId37" Type="http://schemas.openxmlformats.org/officeDocument/2006/relationships/tags" Target="../tags/tag37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44" Type="http://schemas.openxmlformats.org/officeDocument/2006/relationships/tags" Target="../tags/tag144.xml"/><Relationship Id="rId547" Type="http://schemas.openxmlformats.org/officeDocument/2006/relationships/tags" Target="../tags/tag547.xml"/><Relationship Id="rId589" Type="http://schemas.openxmlformats.org/officeDocument/2006/relationships/tags" Target="../tags/tag589.xml"/><Relationship Id="rId90" Type="http://schemas.openxmlformats.org/officeDocument/2006/relationships/tags" Target="../tags/tag90.xml"/><Relationship Id="rId186" Type="http://schemas.openxmlformats.org/officeDocument/2006/relationships/tags" Target="../tags/tag186.xml"/><Relationship Id="rId351" Type="http://schemas.openxmlformats.org/officeDocument/2006/relationships/tags" Target="../tags/tag351.xml"/><Relationship Id="rId393" Type="http://schemas.openxmlformats.org/officeDocument/2006/relationships/tags" Target="../tags/tag393.xml"/><Relationship Id="rId407" Type="http://schemas.openxmlformats.org/officeDocument/2006/relationships/tags" Target="../tags/tag407.xml"/><Relationship Id="rId449" Type="http://schemas.openxmlformats.org/officeDocument/2006/relationships/tags" Target="../tags/tag449.xml"/><Relationship Id="rId614" Type="http://schemas.openxmlformats.org/officeDocument/2006/relationships/tags" Target="../tags/tag614.xml"/><Relationship Id="rId211" Type="http://schemas.openxmlformats.org/officeDocument/2006/relationships/tags" Target="../tags/tag211.xml"/><Relationship Id="rId253" Type="http://schemas.openxmlformats.org/officeDocument/2006/relationships/tags" Target="../tags/tag253.xml"/><Relationship Id="rId295" Type="http://schemas.openxmlformats.org/officeDocument/2006/relationships/tags" Target="../tags/tag295.xml"/><Relationship Id="rId309" Type="http://schemas.openxmlformats.org/officeDocument/2006/relationships/tags" Target="../tags/tag309.xml"/><Relationship Id="rId460" Type="http://schemas.openxmlformats.org/officeDocument/2006/relationships/tags" Target="../tags/tag460.xml"/><Relationship Id="rId516" Type="http://schemas.openxmlformats.org/officeDocument/2006/relationships/tags" Target="../tags/tag516.xml"/><Relationship Id="rId48" Type="http://schemas.openxmlformats.org/officeDocument/2006/relationships/tags" Target="../tags/tag48.xml"/><Relationship Id="rId113" Type="http://schemas.openxmlformats.org/officeDocument/2006/relationships/tags" Target="../tags/tag113.xml"/><Relationship Id="rId320" Type="http://schemas.openxmlformats.org/officeDocument/2006/relationships/tags" Target="../tags/tag320.xml"/><Relationship Id="rId558" Type="http://schemas.openxmlformats.org/officeDocument/2006/relationships/tags" Target="../tags/tag558.xml"/><Relationship Id="rId155" Type="http://schemas.openxmlformats.org/officeDocument/2006/relationships/tags" Target="../tags/tag155.xml"/><Relationship Id="rId197" Type="http://schemas.openxmlformats.org/officeDocument/2006/relationships/tags" Target="../tags/tag197.xml"/><Relationship Id="rId362" Type="http://schemas.openxmlformats.org/officeDocument/2006/relationships/tags" Target="../tags/tag362.xml"/><Relationship Id="rId418" Type="http://schemas.openxmlformats.org/officeDocument/2006/relationships/tags" Target="../tags/tag418.xml"/><Relationship Id="rId625" Type="http://schemas.openxmlformats.org/officeDocument/2006/relationships/tags" Target="../tags/tag625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tags" Target="../tags/tag743.xml"/><Relationship Id="rId299" Type="http://schemas.openxmlformats.org/officeDocument/2006/relationships/tags" Target="../tags/tag925.xml"/><Relationship Id="rId21" Type="http://schemas.openxmlformats.org/officeDocument/2006/relationships/tags" Target="../tags/tag647.xml"/><Relationship Id="rId63" Type="http://schemas.openxmlformats.org/officeDocument/2006/relationships/tags" Target="../tags/tag689.xml"/><Relationship Id="rId159" Type="http://schemas.openxmlformats.org/officeDocument/2006/relationships/tags" Target="../tags/tag785.xml"/><Relationship Id="rId324" Type="http://schemas.openxmlformats.org/officeDocument/2006/relationships/tags" Target="../tags/tag950.xml"/><Relationship Id="rId366" Type="http://schemas.openxmlformats.org/officeDocument/2006/relationships/tags" Target="../tags/tag992.xml"/><Relationship Id="rId170" Type="http://schemas.openxmlformats.org/officeDocument/2006/relationships/tags" Target="../tags/tag796.xml"/><Relationship Id="rId226" Type="http://schemas.openxmlformats.org/officeDocument/2006/relationships/tags" Target="../tags/tag852.xml"/><Relationship Id="rId433" Type="http://schemas.openxmlformats.org/officeDocument/2006/relationships/tags" Target="../tags/tag1059.xml"/><Relationship Id="rId268" Type="http://schemas.openxmlformats.org/officeDocument/2006/relationships/tags" Target="../tags/tag894.xml"/><Relationship Id="rId475" Type="http://schemas.openxmlformats.org/officeDocument/2006/relationships/tags" Target="../tags/tag1101.xml"/><Relationship Id="rId32" Type="http://schemas.openxmlformats.org/officeDocument/2006/relationships/tags" Target="../tags/tag658.xml"/><Relationship Id="rId74" Type="http://schemas.openxmlformats.org/officeDocument/2006/relationships/tags" Target="../tags/tag700.xml"/><Relationship Id="rId128" Type="http://schemas.openxmlformats.org/officeDocument/2006/relationships/tags" Target="../tags/tag754.xml"/><Relationship Id="rId335" Type="http://schemas.openxmlformats.org/officeDocument/2006/relationships/tags" Target="../tags/tag961.xml"/><Relationship Id="rId377" Type="http://schemas.openxmlformats.org/officeDocument/2006/relationships/tags" Target="../tags/tag1003.xml"/><Relationship Id="rId500" Type="http://schemas.openxmlformats.org/officeDocument/2006/relationships/tags" Target="../tags/tag1126.xml"/><Relationship Id="rId5" Type="http://schemas.openxmlformats.org/officeDocument/2006/relationships/tags" Target="../tags/tag631.xml"/><Relationship Id="rId181" Type="http://schemas.openxmlformats.org/officeDocument/2006/relationships/tags" Target="../tags/tag807.xml"/><Relationship Id="rId237" Type="http://schemas.openxmlformats.org/officeDocument/2006/relationships/tags" Target="../tags/tag863.xml"/><Relationship Id="rId402" Type="http://schemas.openxmlformats.org/officeDocument/2006/relationships/tags" Target="../tags/tag1028.xml"/><Relationship Id="rId279" Type="http://schemas.openxmlformats.org/officeDocument/2006/relationships/tags" Target="../tags/tag905.xml"/><Relationship Id="rId444" Type="http://schemas.openxmlformats.org/officeDocument/2006/relationships/tags" Target="../tags/tag1070.xml"/><Relationship Id="rId486" Type="http://schemas.openxmlformats.org/officeDocument/2006/relationships/tags" Target="../tags/tag1112.xml"/><Relationship Id="rId43" Type="http://schemas.openxmlformats.org/officeDocument/2006/relationships/tags" Target="../tags/tag669.xml"/><Relationship Id="rId139" Type="http://schemas.openxmlformats.org/officeDocument/2006/relationships/tags" Target="../tags/tag765.xml"/><Relationship Id="rId290" Type="http://schemas.openxmlformats.org/officeDocument/2006/relationships/tags" Target="../tags/tag916.xml"/><Relationship Id="rId304" Type="http://schemas.openxmlformats.org/officeDocument/2006/relationships/tags" Target="../tags/tag930.xml"/><Relationship Id="rId346" Type="http://schemas.openxmlformats.org/officeDocument/2006/relationships/tags" Target="../tags/tag972.xml"/><Relationship Id="rId388" Type="http://schemas.openxmlformats.org/officeDocument/2006/relationships/tags" Target="../tags/tag1014.xml"/><Relationship Id="rId511" Type="http://schemas.openxmlformats.org/officeDocument/2006/relationships/tags" Target="../tags/tag1137.xml"/><Relationship Id="rId85" Type="http://schemas.openxmlformats.org/officeDocument/2006/relationships/tags" Target="../tags/tag711.xml"/><Relationship Id="rId150" Type="http://schemas.openxmlformats.org/officeDocument/2006/relationships/tags" Target="../tags/tag776.xml"/><Relationship Id="rId192" Type="http://schemas.openxmlformats.org/officeDocument/2006/relationships/tags" Target="../tags/tag818.xml"/><Relationship Id="rId206" Type="http://schemas.openxmlformats.org/officeDocument/2006/relationships/tags" Target="../tags/tag832.xml"/><Relationship Id="rId413" Type="http://schemas.openxmlformats.org/officeDocument/2006/relationships/tags" Target="../tags/tag1039.xml"/><Relationship Id="rId248" Type="http://schemas.openxmlformats.org/officeDocument/2006/relationships/tags" Target="../tags/tag874.xml"/><Relationship Id="rId455" Type="http://schemas.openxmlformats.org/officeDocument/2006/relationships/tags" Target="../tags/tag1081.xml"/><Relationship Id="rId497" Type="http://schemas.openxmlformats.org/officeDocument/2006/relationships/tags" Target="../tags/tag1123.xml"/><Relationship Id="rId12" Type="http://schemas.openxmlformats.org/officeDocument/2006/relationships/tags" Target="../tags/tag638.xml"/><Relationship Id="rId108" Type="http://schemas.openxmlformats.org/officeDocument/2006/relationships/tags" Target="../tags/tag734.xml"/><Relationship Id="rId315" Type="http://schemas.openxmlformats.org/officeDocument/2006/relationships/tags" Target="../tags/tag941.xml"/><Relationship Id="rId357" Type="http://schemas.openxmlformats.org/officeDocument/2006/relationships/tags" Target="../tags/tag983.xml"/><Relationship Id="rId54" Type="http://schemas.openxmlformats.org/officeDocument/2006/relationships/tags" Target="../tags/tag680.xml"/><Relationship Id="rId96" Type="http://schemas.openxmlformats.org/officeDocument/2006/relationships/tags" Target="../tags/tag722.xml"/><Relationship Id="rId161" Type="http://schemas.openxmlformats.org/officeDocument/2006/relationships/tags" Target="../tags/tag787.xml"/><Relationship Id="rId217" Type="http://schemas.openxmlformats.org/officeDocument/2006/relationships/tags" Target="../tags/tag843.xml"/><Relationship Id="rId399" Type="http://schemas.openxmlformats.org/officeDocument/2006/relationships/tags" Target="../tags/tag1025.xml"/><Relationship Id="rId259" Type="http://schemas.openxmlformats.org/officeDocument/2006/relationships/tags" Target="../tags/tag885.xml"/><Relationship Id="rId424" Type="http://schemas.openxmlformats.org/officeDocument/2006/relationships/tags" Target="../tags/tag1050.xml"/><Relationship Id="rId466" Type="http://schemas.openxmlformats.org/officeDocument/2006/relationships/tags" Target="../tags/tag1092.xml"/><Relationship Id="rId23" Type="http://schemas.openxmlformats.org/officeDocument/2006/relationships/tags" Target="../tags/tag649.xml"/><Relationship Id="rId119" Type="http://schemas.openxmlformats.org/officeDocument/2006/relationships/tags" Target="../tags/tag745.xml"/><Relationship Id="rId270" Type="http://schemas.openxmlformats.org/officeDocument/2006/relationships/tags" Target="../tags/tag896.xml"/><Relationship Id="rId326" Type="http://schemas.openxmlformats.org/officeDocument/2006/relationships/tags" Target="../tags/tag952.xml"/><Relationship Id="rId65" Type="http://schemas.openxmlformats.org/officeDocument/2006/relationships/tags" Target="../tags/tag691.xml"/><Relationship Id="rId130" Type="http://schemas.openxmlformats.org/officeDocument/2006/relationships/tags" Target="../tags/tag756.xml"/><Relationship Id="rId368" Type="http://schemas.openxmlformats.org/officeDocument/2006/relationships/tags" Target="../tags/tag994.xml"/><Relationship Id="rId172" Type="http://schemas.openxmlformats.org/officeDocument/2006/relationships/tags" Target="../tags/tag798.xml"/><Relationship Id="rId228" Type="http://schemas.openxmlformats.org/officeDocument/2006/relationships/tags" Target="../tags/tag854.xml"/><Relationship Id="rId435" Type="http://schemas.openxmlformats.org/officeDocument/2006/relationships/tags" Target="../tags/tag1061.xml"/><Relationship Id="rId477" Type="http://schemas.openxmlformats.org/officeDocument/2006/relationships/tags" Target="../tags/tag1103.xml"/><Relationship Id="rId281" Type="http://schemas.openxmlformats.org/officeDocument/2006/relationships/tags" Target="../tags/tag907.xml"/><Relationship Id="rId337" Type="http://schemas.openxmlformats.org/officeDocument/2006/relationships/tags" Target="../tags/tag963.xml"/><Relationship Id="rId502" Type="http://schemas.openxmlformats.org/officeDocument/2006/relationships/tags" Target="../tags/tag1128.xml"/><Relationship Id="rId34" Type="http://schemas.openxmlformats.org/officeDocument/2006/relationships/tags" Target="../tags/tag660.xml"/><Relationship Id="rId76" Type="http://schemas.openxmlformats.org/officeDocument/2006/relationships/tags" Target="../tags/tag702.xml"/><Relationship Id="rId141" Type="http://schemas.openxmlformats.org/officeDocument/2006/relationships/tags" Target="../tags/tag767.xml"/><Relationship Id="rId379" Type="http://schemas.openxmlformats.org/officeDocument/2006/relationships/tags" Target="../tags/tag1005.xml"/><Relationship Id="rId7" Type="http://schemas.openxmlformats.org/officeDocument/2006/relationships/tags" Target="../tags/tag633.xml"/><Relationship Id="rId183" Type="http://schemas.openxmlformats.org/officeDocument/2006/relationships/tags" Target="../tags/tag809.xml"/><Relationship Id="rId239" Type="http://schemas.openxmlformats.org/officeDocument/2006/relationships/tags" Target="../tags/tag865.xml"/><Relationship Id="rId390" Type="http://schemas.openxmlformats.org/officeDocument/2006/relationships/tags" Target="../tags/tag1016.xml"/><Relationship Id="rId404" Type="http://schemas.openxmlformats.org/officeDocument/2006/relationships/tags" Target="../tags/tag1030.xml"/><Relationship Id="rId446" Type="http://schemas.openxmlformats.org/officeDocument/2006/relationships/tags" Target="../tags/tag1072.xml"/><Relationship Id="rId250" Type="http://schemas.openxmlformats.org/officeDocument/2006/relationships/tags" Target="../tags/tag876.xml"/><Relationship Id="rId292" Type="http://schemas.openxmlformats.org/officeDocument/2006/relationships/tags" Target="../tags/tag918.xml"/><Relationship Id="rId306" Type="http://schemas.openxmlformats.org/officeDocument/2006/relationships/tags" Target="../tags/tag932.xml"/><Relationship Id="rId488" Type="http://schemas.openxmlformats.org/officeDocument/2006/relationships/tags" Target="../tags/tag1114.xml"/><Relationship Id="rId45" Type="http://schemas.openxmlformats.org/officeDocument/2006/relationships/tags" Target="../tags/tag671.xml"/><Relationship Id="rId87" Type="http://schemas.openxmlformats.org/officeDocument/2006/relationships/tags" Target="../tags/tag713.xml"/><Relationship Id="rId110" Type="http://schemas.openxmlformats.org/officeDocument/2006/relationships/tags" Target="../tags/tag736.xml"/><Relationship Id="rId348" Type="http://schemas.openxmlformats.org/officeDocument/2006/relationships/tags" Target="../tags/tag974.xml"/><Relationship Id="rId513" Type="http://schemas.openxmlformats.org/officeDocument/2006/relationships/tags" Target="../tags/tag1139.xml"/><Relationship Id="rId152" Type="http://schemas.openxmlformats.org/officeDocument/2006/relationships/tags" Target="../tags/tag778.xml"/><Relationship Id="rId194" Type="http://schemas.openxmlformats.org/officeDocument/2006/relationships/tags" Target="../tags/tag820.xml"/><Relationship Id="rId208" Type="http://schemas.openxmlformats.org/officeDocument/2006/relationships/tags" Target="../tags/tag834.xml"/><Relationship Id="rId415" Type="http://schemas.openxmlformats.org/officeDocument/2006/relationships/tags" Target="../tags/tag1041.xml"/><Relationship Id="rId457" Type="http://schemas.openxmlformats.org/officeDocument/2006/relationships/tags" Target="../tags/tag1083.xml"/><Relationship Id="rId240" Type="http://schemas.openxmlformats.org/officeDocument/2006/relationships/tags" Target="../tags/tag866.xml"/><Relationship Id="rId261" Type="http://schemas.openxmlformats.org/officeDocument/2006/relationships/tags" Target="../tags/tag887.xml"/><Relationship Id="rId478" Type="http://schemas.openxmlformats.org/officeDocument/2006/relationships/tags" Target="../tags/tag1104.xml"/><Relationship Id="rId499" Type="http://schemas.openxmlformats.org/officeDocument/2006/relationships/tags" Target="../tags/tag1125.xml"/><Relationship Id="rId14" Type="http://schemas.openxmlformats.org/officeDocument/2006/relationships/tags" Target="../tags/tag640.xml"/><Relationship Id="rId35" Type="http://schemas.openxmlformats.org/officeDocument/2006/relationships/tags" Target="../tags/tag661.xml"/><Relationship Id="rId56" Type="http://schemas.openxmlformats.org/officeDocument/2006/relationships/tags" Target="../tags/tag682.xml"/><Relationship Id="rId77" Type="http://schemas.openxmlformats.org/officeDocument/2006/relationships/tags" Target="../tags/tag703.xml"/><Relationship Id="rId100" Type="http://schemas.openxmlformats.org/officeDocument/2006/relationships/tags" Target="../tags/tag726.xml"/><Relationship Id="rId282" Type="http://schemas.openxmlformats.org/officeDocument/2006/relationships/tags" Target="../tags/tag908.xml"/><Relationship Id="rId317" Type="http://schemas.openxmlformats.org/officeDocument/2006/relationships/tags" Target="../tags/tag943.xml"/><Relationship Id="rId338" Type="http://schemas.openxmlformats.org/officeDocument/2006/relationships/tags" Target="../tags/tag964.xml"/><Relationship Id="rId359" Type="http://schemas.openxmlformats.org/officeDocument/2006/relationships/tags" Target="../tags/tag985.xml"/><Relationship Id="rId503" Type="http://schemas.openxmlformats.org/officeDocument/2006/relationships/tags" Target="../tags/tag1129.xml"/><Relationship Id="rId8" Type="http://schemas.openxmlformats.org/officeDocument/2006/relationships/tags" Target="../tags/tag634.xml"/><Relationship Id="rId98" Type="http://schemas.openxmlformats.org/officeDocument/2006/relationships/tags" Target="../tags/tag724.xml"/><Relationship Id="rId121" Type="http://schemas.openxmlformats.org/officeDocument/2006/relationships/tags" Target="../tags/tag747.xml"/><Relationship Id="rId142" Type="http://schemas.openxmlformats.org/officeDocument/2006/relationships/tags" Target="../tags/tag768.xml"/><Relationship Id="rId163" Type="http://schemas.openxmlformats.org/officeDocument/2006/relationships/tags" Target="../tags/tag789.xml"/><Relationship Id="rId184" Type="http://schemas.openxmlformats.org/officeDocument/2006/relationships/tags" Target="../tags/tag810.xml"/><Relationship Id="rId219" Type="http://schemas.openxmlformats.org/officeDocument/2006/relationships/tags" Target="../tags/tag845.xml"/><Relationship Id="rId370" Type="http://schemas.openxmlformats.org/officeDocument/2006/relationships/tags" Target="../tags/tag996.xml"/><Relationship Id="rId391" Type="http://schemas.openxmlformats.org/officeDocument/2006/relationships/tags" Target="../tags/tag1017.xml"/><Relationship Id="rId405" Type="http://schemas.openxmlformats.org/officeDocument/2006/relationships/tags" Target="../tags/tag1031.xml"/><Relationship Id="rId426" Type="http://schemas.openxmlformats.org/officeDocument/2006/relationships/tags" Target="../tags/tag1052.xml"/><Relationship Id="rId447" Type="http://schemas.openxmlformats.org/officeDocument/2006/relationships/tags" Target="../tags/tag1073.xml"/><Relationship Id="rId230" Type="http://schemas.openxmlformats.org/officeDocument/2006/relationships/tags" Target="../tags/tag856.xml"/><Relationship Id="rId251" Type="http://schemas.openxmlformats.org/officeDocument/2006/relationships/tags" Target="../tags/tag877.xml"/><Relationship Id="rId468" Type="http://schemas.openxmlformats.org/officeDocument/2006/relationships/tags" Target="../tags/tag1094.xml"/><Relationship Id="rId489" Type="http://schemas.openxmlformats.org/officeDocument/2006/relationships/tags" Target="../tags/tag1115.xml"/><Relationship Id="rId25" Type="http://schemas.openxmlformats.org/officeDocument/2006/relationships/tags" Target="../tags/tag651.xml"/><Relationship Id="rId46" Type="http://schemas.openxmlformats.org/officeDocument/2006/relationships/tags" Target="../tags/tag672.xml"/><Relationship Id="rId67" Type="http://schemas.openxmlformats.org/officeDocument/2006/relationships/tags" Target="../tags/tag693.xml"/><Relationship Id="rId272" Type="http://schemas.openxmlformats.org/officeDocument/2006/relationships/tags" Target="../tags/tag898.xml"/><Relationship Id="rId293" Type="http://schemas.openxmlformats.org/officeDocument/2006/relationships/tags" Target="../tags/tag919.xml"/><Relationship Id="rId307" Type="http://schemas.openxmlformats.org/officeDocument/2006/relationships/tags" Target="../tags/tag933.xml"/><Relationship Id="rId328" Type="http://schemas.openxmlformats.org/officeDocument/2006/relationships/tags" Target="../tags/tag954.xml"/><Relationship Id="rId349" Type="http://schemas.openxmlformats.org/officeDocument/2006/relationships/tags" Target="../tags/tag975.xml"/><Relationship Id="rId514" Type="http://schemas.openxmlformats.org/officeDocument/2006/relationships/slideLayout" Target="../slideLayouts/slideLayout2.xml"/><Relationship Id="rId88" Type="http://schemas.openxmlformats.org/officeDocument/2006/relationships/tags" Target="../tags/tag714.xml"/><Relationship Id="rId111" Type="http://schemas.openxmlformats.org/officeDocument/2006/relationships/tags" Target="../tags/tag737.xml"/><Relationship Id="rId132" Type="http://schemas.openxmlformats.org/officeDocument/2006/relationships/tags" Target="../tags/tag758.xml"/><Relationship Id="rId153" Type="http://schemas.openxmlformats.org/officeDocument/2006/relationships/tags" Target="../tags/tag779.xml"/><Relationship Id="rId174" Type="http://schemas.openxmlformats.org/officeDocument/2006/relationships/tags" Target="../tags/tag800.xml"/><Relationship Id="rId195" Type="http://schemas.openxmlformats.org/officeDocument/2006/relationships/tags" Target="../tags/tag821.xml"/><Relationship Id="rId209" Type="http://schemas.openxmlformats.org/officeDocument/2006/relationships/tags" Target="../tags/tag835.xml"/><Relationship Id="rId360" Type="http://schemas.openxmlformats.org/officeDocument/2006/relationships/tags" Target="../tags/tag986.xml"/><Relationship Id="rId381" Type="http://schemas.openxmlformats.org/officeDocument/2006/relationships/tags" Target="../tags/tag1007.xml"/><Relationship Id="rId416" Type="http://schemas.openxmlformats.org/officeDocument/2006/relationships/tags" Target="../tags/tag1042.xml"/><Relationship Id="rId220" Type="http://schemas.openxmlformats.org/officeDocument/2006/relationships/tags" Target="../tags/tag846.xml"/><Relationship Id="rId241" Type="http://schemas.openxmlformats.org/officeDocument/2006/relationships/tags" Target="../tags/tag867.xml"/><Relationship Id="rId437" Type="http://schemas.openxmlformats.org/officeDocument/2006/relationships/tags" Target="../tags/tag1063.xml"/><Relationship Id="rId458" Type="http://schemas.openxmlformats.org/officeDocument/2006/relationships/tags" Target="../tags/tag1084.xml"/><Relationship Id="rId479" Type="http://schemas.openxmlformats.org/officeDocument/2006/relationships/tags" Target="../tags/tag1105.xml"/><Relationship Id="rId15" Type="http://schemas.openxmlformats.org/officeDocument/2006/relationships/tags" Target="../tags/tag641.xml"/><Relationship Id="rId36" Type="http://schemas.openxmlformats.org/officeDocument/2006/relationships/tags" Target="../tags/tag662.xml"/><Relationship Id="rId57" Type="http://schemas.openxmlformats.org/officeDocument/2006/relationships/tags" Target="../tags/tag683.xml"/><Relationship Id="rId262" Type="http://schemas.openxmlformats.org/officeDocument/2006/relationships/tags" Target="../tags/tag888.xml"/><Relationship Id="rId283" Type="http://schemas.openxmlformats.org/officeDocument/2006/relationships/tags" Target="../tags/tag909.xml"/><Relationship Id="rId318" Type="http://schemas.openxmlformats.org/officeDocument/2006/relationships/tags" Target="../tags/tag944.xml"/><Relationship Id="rId339" Type="http://schemas.openxmlformats.org/officeDocument/2006/relationships/tags" Target="../tags/tag965.xml"/><Relationship Id="rId490" Type="http://schemas.openxmlformats.org/officeDocument/2006/relationships/tags" Target="../tags/tag1116.xml"/><Relationship Id="rId504" Type="http://schemas.openxmlformats.org/officeDocument/2006/relationships/tags" Target="../tags/tag1130.xml"/><Relationship Id="rId78" Type="http://schemas.openxmlformats.org/officeDocument/2006/relationships/tags" Target="../tags/tag704.xml"/><Relationship Id="rId99" Type="http://schemas.openxmlformats.org/officeDocument/2006/relationships/tags" Target="../tags/tag725.xml"/><Relationship Id="rId101" Type="http://schemas.openxmlformats.org/officeDocument/2006/relationships/tags" Target="../tags/tag727.xml"/><Relationship Id="rId122" Type="http://schemas.openxmlformats.org/officeDocument/2006/relationships/tags" Target="../tags/tag748.xml"/><Relationship Id="rId143" Type="http://schemas.openxmlformats.org/officeDocument/2006/relationships/tags" Target="../tags/tag769.xml"/><Relationship Id="rId164" Type="http://schemas.openxmlformats.org/officeDocument/2006/relationships/tags" Target="../tags/tag790.xml"/><Relationship Id="rId185" Type="http://schemas.openxmlformats.org/officeDocument/2006/relationships/tags" Target="../tags/tag811.xml"/><Relationship Id="rId350" Type="http://schemas.openxmlformats.org/officeDocument/2006/relationships/tags" Target="../tags/tag976.xml"/><Relationship Id="rId371" Type="http://schemas.openxmlformats.org/officeDocument/2006/relationships/tags" Target="../tags/tag997.xml"/><Relationship Id="rId406" Type="http://schemas.openxmlformats.org/officeDocument/2006/relationships/tags" Target="../tags/tag1032.xml"/><Relationship Id="rId9" Type="http://schemas.openxmlformats.org/officeDocument/2006/relationships/tags" Target="../tags/tag635.xml"/><Relationship Id="rId210" Type="http://schemas.openxmlformats.org/officeDocument/2006/relationships/tags" Target="../tags/tag836.xml"/><Relationship Id="rId392" Type="http://schemas.openxmlformats.org/officeDocument/2006/relationships/tags" Target="../tags/tag1018.xml"/><Relationship Id="rId427" Type="http://schemas.openxmlformats.org/officeDocument/2006/relationships/tags" Target="../tags/tag1053.xml"/><Relationship Id="rId448" Type="http://schemas.openxmlformats.org/officeDocument/2006/relationships/tags" Target="../tags/tag1074.xml"/><Relationship Id="rId469" Type="http://schemas.openxmlformats.org/officeDocument/2006/relationships/tags" Target="../tags/tag1095.xml"/><Relationship Id="rId26" Type="http://schemas.openxmlformats.org/officeDocument/2006/relationships/tags" Target="../tags/tag652.xml"/><Relationship Id="rId231" Type="http://schemas.openxmlformats.org/officeDocument/2006/relationships/tags" Target="../tags/tag857.xml"/><Relationship Id="rId252" Type="http://schemas.openxmlformats.org/officeDocument/2006/relationships/tags" Target="../tags/tag878.xml"/><Relationship Id="rId273" Type="http://schemas.openxmlformats.org/officeDocument/2006/relationships/tags" Target="../tags/tag899.xml"/><Relationship Id="rId294" Type="http://schemas.openxmlformats.org/officeDocument/2006/relationships/tags" Target="../tags/tag920.xml"/><Relationship Id="rId308" Type="http://schemas.openxmlformats.org/officeDocument/2006/relationships/tags" Target="../tags/tag934.xml"/><Relationship Id="rId329" Type="http://schemas.openxmlformats.org/officeDocument/2006/relationships/tags" Target="../tags/tag955.xml"/><Relationship Id="rId480" Type="http://schemas.openxmlformats.org/officeDocument/2006/relationships/tags" Target="../tags/tag1106.xml"/><Relationship Id="rId47" Type="http://schemas.openxmlformats.org/officeDocument/2006/relationships/tags" Target="../tags/tag673.xml"/><Relationship Id="rId68" Type="http://schemas.openxmlformats.org/officeDocument/2006/relationships/tags" Target="../tags/tag694.xml"/><Relationship Id="rId89" Type="http://schemas.openxmlformats.org/officeDocument/2006/relationships/tags" Target="../tags/tag715.xml"/><Relationship Id="rId112" Type="http://schemas.openxmlformats.org/officeDocument/2006/relationships/tags" Target="../tags/tag738.xml"/><Relationship Id="rId133" Type="http://schemas.openxmlformats.org/officeDocument/2006/relationships/tags" Target="../tags/tag759.xml"/><Relationship Id="rId154" Type="http://schemas.openxmlformats.org/officeDocument/2006/relationships/tags" Target="../tags/tag780.xml"/><Relationship Id="rId175" Type="http://schemas.openxmlformats.org/officeDocument/2006/relationships/tags" Target="../tags/tag801.xml"/><Relationship Id="rId340" Type="http://schemas.openxmlformats.org/officeDocument/2006/relationships/tags" Target="../tags/tag966.xml"/><Relationship Id="rId361" Type="http://schemas.openxmlformats.org/officeDocument/2006/relationships/tags" Target="../tags/tag987.xml"/><Relationship Id="rId196" Type="http://schemas.openxmlformats.org/officeDocument/2006/relationships/tags" Target="../tags/tag822.xml"/><Relationship Id="rId200" Type="http://schemas.openxmlformats.org/officeDocument/2006/relationships/tags" Target="../tags/tag826.xml"/><Relationship Id="rId382" Type="http://schemas.openxmlformats.org/officeDocument/2006/relationships/tags" Target="../tags/tag1008.xml"/><Relationship Id="rId417" Type="http://schemas.openxmlformats.org/officeDocument/2006/relationships/tags" Target="../tags/tag1043.xml"/><Relationship Id="rId438" Type="http://schemas.openxmlformats.org/officeDocument/2006/relationships/tags" Target="../tags/tag1064.xml"/><Relationship Id="rId459" Type="http://schemas.openxmlformats.org/officeDocument/2006/relationships/tags" Target="../tags/tag1085.xml"/><Relationship Id="rId16" Type="http://schemas.openxmlformats.org/officeDocument/2006/relationships/tags" Target="../tags/tag642.xml"/><Relationship Id="rId221" Type="http://schemas.openxmlformats.org/officeDocument/2006/relationships/tags" Target="../tags/tag847.xml"/><Relationship Id="rId242" Type="http://schemas.openxmlformats.org/officeDocument/2006/relationships/tags" Target="../tags/tag868.xml"/><Relationship Id="rId263" Type="http://schemas.openxmlformats.org/officeDocument/2006/relationships/tags" Target="../tags/tag889.xml"/><Relationship Id="rId284" Type="http://schemas.openxmlformats.org/officeDocument/2006/relationships/tags" Target="../tags/tag910.xml"/><Relationship Id="rId319" Type="http://schemas.openxmlformats.org/officeDocument/2006/relationships/tags" Target="../tags/tag945.xml"/><Relationship Id="rId470" Type="http://schemas.openxmlformats.org/officeDocument/2006/relationships/tags" Target="../tags/tag1096.xml"/><Relationship Id="rId491" Type="http://schemas.openxmlformats.org/officeDocument/2006/relationships/tags" Target="../tags/tag1117.xml"/><Relationship Id="rId505" Type="http://schemas.openxmlformats.org/officeDocument/2006/relationships/tags" Target="../tags/tag1131.xml"/><Relationship Id="rId37" Type="http://schemas.openxmlformats.org/officeDocument/2006/relationships/tags" Target="../tags/tag663.xml"/><Relationship Id="rId58" Type="http://schemas.openxmlformats.org/officeDocument/2006/relationships/tags" Target="../tags/tag684.xml"/><Relationship Id="rId79" Type="http://schemas.openxmlformats.org/officeDocument/2006/relationships/tags" Target="../tags/tag705.xml"/><Relationship Id="rId102" Type="http://schemas.openxmlformats.org/officeDocument/2006/relationships/tags" Target="../tags/tag728.xml"/><Relationship Id="rId123" Type="http://schemas.openxmlformats.org/officeDocument/2006/relationships/tags" Target="../tags/tag749.xml"/><Relationship Id="rId144" Type="http://schemas.openxmlformats.org/officeDocument/2006/relationships/tags" Target="../tags/tag770.xml"/><Relationship Id="rId330" Type="http://schemas.openxmlformats.org/officeDocument/2006/relationships/tags" Target="../tags/tag956.xml"/><Relationship Id="rId90" Type="http://schemas.openxmlformats.org/officeDocument/2006/relationships/tags" Target="../tags/tag716.xml"/><Relationship Id="rId165" Type="http://schemas.openxmlformats.org/officeDocument/2006/relationships/tags" Target="../tags/tag791.xml"/><Relationship Id="rId186" Type="http://schemas.openxmlformats.org/officeDocument/2006/relationships/tags" Target="../tags/tag812.xml"/><Relationship Id="rId351" Type="http://schemas.openxmlformats.org/officeDocument/2006/relationships/tags" Target="../tags/tag977.xml"/><Relationship Id="rId372" Type="http://schemas.openxmlformats.org/officeDocument/2006/relationships/tags" Target="../tags/tag998.xml"/><Relationship Id="rId393" Type="http://schemas.openxmlformats.org/officeDocument/2006/relationships/tags" Target="../tags/tag1019.xml"/><Relationship Id="rId407" Type="http://schemas.openxmlformats.org/officeDocument/2006/relationships/tags" Target="../tags/tag1033.xml"/><Relationship Id="rId428" Type="http://schemas.openxmlformats.org/officeDocument/2006/relationships/tags" Target="../tags/tag1054.xml"/><Relationship Id="rId449" Type="http://schemas.openxmlformats.org/officeDocument/2006/relationships/tags" Target="../tags/tag1075.xml"/><Relationship Id="rId211" Type="http://schemas.openxmlformats.org/officeDocument/2006/relationships/tags" Target="../tags/tag837.xml"/><Relationship Id="rId232" Type="http://schemas.openxmlformats.org/officeDocument/2006/relationships/tags" Target="../tags/tag858.xml"/><Relationship Id="rId253" Type="http://schemas.openxmlformats.org/officeDocument/2006/relationships/tags" Target="../tags/tag879.xml"/><Relationship Id="rId274" Type="http://schemas.openxmlformats.org/officeDocument/2006/relationships/tags" Target="../tags/tag900.xml"/><Relationship Id="rId295" Type="http://schemas.openxmlformats.org/officeDocument/2006/relationships/tags" Target="../tags/tag921.xml"/><Relationship Id="rId309" Type="http://schemas.openxmlformats.org/officeDocument/2006/relationships/tags" Target="../tags/tag935.xml"/><Relationship Id="rId460" Type="http://schemas.openxmlformats.org/officeDocument/2006/relationships/tags" Target="../tags/tag1086.xml"/><Relationship Id="rId481" Type="http://schemas.openxmlformats.org/officeDocument/2006/relationships/tags" Target="../tags/tag1107.xml"/><Relationship Id="rId27" Type="http://schemas.openxmlformats.org/officeDocument/2006/relationships/tags" Target="../tags/tag653.xml"/><Relationship Id="rId48" Type="http://schemas.openxmlformats.org/officeDocument/2006/relationships/tags" Target="../tags/tag674.xml"/><Relationship Id="rId69" Type="http://schemas.openxmlformats.org/officeDocument/2006/relationships/tags" Target="../tags/tag695.xml"/><Relationship Id="rId113" Type="http://schemas.openxmlformats.org/officeDocument/2006/relationships/tags" Target="../tags/tag739.xml"/><Relationship Id="rId134" Type="http://schemas.openxmlformats.org/officeDocument/2006/relationships/tags" Target="../tags/tag760.xml"/><Relationship Id="rId320" Type="http://schemas.openxmlformats.org/officeDocument/2006/relationships/tags" Target="../tags/tag946.xml"/><Relationship Id="rId80" Type="http://schemas.openxmlformats.org/officeDocument/2006/relationships/tags" Target="../tags/tag706.xml"/><Relationship Id="rId155" Type="http://schemas.openxmlformats.org/officeDocument/2006/relationships/tags" Target="../tags/tag781.xml"/><Relationship Id="rId176" Type="http://schemas.openxmlformats.org/officeDocument/2006/relationships/tags" Target="../tags/tag802.xml"/><Relationship Id="rId197" Type="http://schemas.openxmlformats.org/officeDocument/2006/relationships/tags" Target="../tags/tag823.xml"/><Relationship Id="rId341" Type="http://schemas.openxmlformats.org/officeDocument/2006/relationships/tags" Target="../tags/tag967.xml"/><Relationship Id="rId362" Type="http://schemas.openxmlformats.org/officeDocument/2006/relationships/tags" Target="../tags/tag988.xml"/><Relationship Id="rId383" Type="http://schemas.openxmlformats.org/officeDocument/2006/relationships/tags" Target="../tags/tag1009.xml"/><Relationship Id="rId418" Type="http://schemas.openxmlformats.org/officeDocument/2006/relationships/tags" Target="../tags/tag1044.xml"/><Relationship Id="rId439" Type="http://schemas.openxmlformats.org/officeDocument/2006/relationships/tags" Target="../tags/tag1065.xml"/><Relationship Id="rId201" Type="http://schemas.openxmlformats.org/officeDocument/2006/relationships/tags" Target="../tags/tag827.xml"/><Relationship Id="rId222" Type="http://schemas.openxmlformats.org/officeDocument/2006/relationships/tags" Target="../tags/tag848.xml"/><Relationship Id="rId243" Type="http://schemas.openxmlformats.org/officeDocument/2006/relationships/tags" Target="../tags/tag869.xml"/><Relationship Id="rId264" Type="http://schemas.openxmlformats.org/officeDocument/2006/relationships/tags" Target="../tags/tag890.xml"/><Relationship Id="rId285" Type="http://schemas.openxmlformats.org/officeDocument/2006/relationships/tags" Target="../tags/tag911.xml"/><Relationship Id="rId450" Type="http://schemas.openxmlformats.org/officeDocument/2006/relationships/tags" Target="../tags/tag1076.xml"/><Relationship Id="rId471" Type="http://schemas.openxmlformats.org/officeDocument/2006/relationships/tags" Target="../tags/tag1097.xml"/><Relationship Id="rId506" Type="http://schemas.openxmlformats.org/officeDocument/2006/relationships/tags" Target="../tags/tag1132.xml"/><Relationship Id="rId17" Type="http://schemas.openxmlformats.org/officeDocument/2006/relationships/tags" Target="../tags/tag643.xml"/><Relationship Id="rId38" Type="http://schemas.openxmlformats.org/officeDocument/2006/relationships/tags" Target="../tags/tag664.xml"/><Relationship Id="rId59" Type="http://schemas.openxmlformats.org/officeDocument/2006/relationships/tags" Target="../tags/tag685.xml"/><Relationship Id="rId103" Type="http://schemas.openxmlformats.org/officeDocument/2006/relationships/tags" Target="../tags/tag729.xml"/><Relationship Id="rId124" Type="http://schemas.openxmlformats.org/officeDocument/2006/relationships/tags" Target="../tags/tag750.xml"/><Relationship Id="rId310" Type="http://schemas.openxmlformats.org/officeDocument/2006/relationships/tags" Target="../tags/tag936.xml"/><Relationship Id="rId492" Type="http://schemas.openxmlformats.org/officeDocument/2006/relationships/tags" Target="../tags/tag1118.xml"/><Relationship Id="rId70" Type="http://schemas.openxmlformats.org/officeDocument/2006/relationships/tags" Target="../tags/tag696.xml"/><Relationship Id="rId91" Type="http://schemas.openxmlformats.org/officeDocument/2006/relationships/tags" Target="../tags/tag717.xml"/><Relationship Id="rId145" Type="http://schemas.openxmlformats.org/officeDocument/2006/relationships/tags" Target="../tags/tag771.xml"/><Relationship Id="rId166" Type="http://schemas.openxmlformats.org/officeDocument/2006/relationships/tags" Target="../tags/tag792.xml"/><Relationship Id="rId187" Type="http://schemas.openxmlformats.org/officeDocument/2006/relationships/tags" Target="../tags/tag813.xml"/><Relationship Id="rId331" Type="http://schemas.openxmlformats.org/officeDocument/2006/relationships/tags" Target="../tags/tag957.xml"/><Relationship Id="rId352" Type="http://schemas.openxmlformats.org/officeDocument/2006/relationships/tags" Target="../tags/tag978.xml"/><Relationship Id="rId373" Type="http://schemas.openxmlformats.org/officeDocument/2006/relationships/tags" Target="../tags/tag999.xml"/><Relationship Id="rId394" Type="http://schemas.openxmlformats.org/officeDocument/2006/relationships/tags" Target="../tags/tag1020.xml"/><Relationship Id="rId408" Type="http://schemas.openxmlformats.org/officeDocument/2006/relationships/tags" Target="../tags/tag1034.xml"/><Relationship Id="rId429" Type="http://schemas.openxmlformats.org/officeDocument/2006/relationships/tags" Target="../tags/tag1055.xml"/><Relationship Id="rId1" Type="http://schemas.openxmlformats.org/officeDocument/2006/relationships/tags" Target="../tags/tag627.xml"/><Relationship Id="rId212" Type="http://schemas.openxmlformats.org/officeDocument/2006/relationships/tags" Target="../tags/tag838.xml"/><Relationship Id="rId233" Type="http://schemas.openxmlformats.org/officeDocument/2006/relationships/tags" Target="../tags/tag859.xml"/><Relationship Id="rId254" Type="http://schemas.openxmlformats.org/officeDocument/2006/relationships/tags" Target="../tags/tag880.xml"/><Relationship Id="rId440" Type="http://schemas.openxmlformats.org/officeDocument/2006/relationships/tags" Target="../tags/tag1066.xml"/><Relationship Id="rId28" Type="http://schemas.openxmlformats.org/officeDocument/2006/relationships/tags" Target="../tags/tag654.xml"/><Relationship Id="rId49" Type="http://schemas.openxmlformats.org/officeDocument/2006/relationships/tags" Target="../tags/tag675.xml"/><Relationship Id="rId114" Type="http://schemas.openxmlformats.org/officeDocument/2006/relationships/tags" Target="../tags/tag740.xml"/><Relationship Id="rId275" Type="http://schemas.openxmlformats.org/officeDocument/2006/relationships/tags" Target="../tags/tag901.xml"/><Relationship Id="rId296" Type="http://schemas.openxmlformats.org/officeDocument/2006/relationships/tags" Target="../tags/tag922.xml"/><Relationship Id="rId300" Type="http://schemas.openxmlformats.org/officeDocument/2006/relationships/tags" Target="../tags/tag926.xml"/><Relationship Id="rId461" Type="http://schemas.openxmlformats.org/officeDocument/2006/relationships/tags" Target="../tags/tag1087.xml"/><Relationship Id="rId482" Type="http://schemas.openxmlformats.org/officeDocument/2006/relationships/tags" Target="../tags/tag1108.xml"/><Relationship Id="rId60" Type="http://schemas.openxmlformats.org/officeDocument/2006/relationships/tags" Target="../tags/tag686.xml"/><Relationship Id="rId81" Type="http://schemas.openxmlformats.org/officeDocument/2006/relationships/tags" Target="../tags/tag707.xml"/><Relationship Id="rId135" Type="http://schemas.openxmlformats.org/officeDocument/2006/relationships/tags" Target="../tags/tag761.xml"/><Relationship Id="rId156" Type="http://schemas.openxmlformats.org/officeDocument/2006/relationships/tags" Target="../tags/tag782.xml"/><Relationship Id="rId177" Type="http://schemas.openxmlformats.org/officeDocument/2006/relationships/tags" Target="../tags/tag803.xml"/><Relationship Id="rId198" Type="http://schemas.openxmlformats.org/officeDocument/2006/relationships/tags" Target="../tags/tag824.xml"/><Relationship Id="rId321" Type="http://schemas.openxmlformats.org/officeDocument/2006/relationships/tags" Target="../tags/tag947.xml"/><Relationship Id="rId342" Type="http://schemas.openxmlformats.org/officeDocument/2006/relationships/tags" Target="../tags/tag968.xml"/><Relationship Id="rId363" Type="http://schemas.openxmlformats.org/officeDocument/2006/relationships/tags" Target="../tags/tag989.xml"/><Relationship Id="rId384" Type="http://schemas.openxmlformats.org/officeDocument/2006/relationships/tags" Target="../tags/tag1010.xml"/><Relationship Id="rId419" Type="http://schemas.openxmlformats.org/officeDocument/2006/relationships/tags" Target="../tags/tag1045.xml"/><Relationship Id="rId202" Type="http://schemas.openxmlformats.org/officeDocument/2006/relationships/tags" Target="../tags/tag828.xml"/><Relationship Id="rId223" Type="http://schemas.openxmlformats.org/officeDocument/2006/relationships/tags" Target="../tags/tag849.xml"/><Relationship Id="rId244" Type="http://schemas.openxmlformats.org/officeDocument/2006/relationships/tags" Target="../tags/tag870.xml"/><Relationship Id="rId430" Type="http://schemas.openxmlformats.org/officeDocument/2006/relationships/tags" Target="../tags/tag1056.xml"/><Relationship Id="rId18" Type="http://schemas.openxmlformats.org/officeDocument/2006/relationships/tags" Target="../tags/tag644.xml"/><Relationship Id="rId39" Type="http://schemas.openxmlformats.org/officeDocument/2006/relationships/tags" Target="../tags/tag665.xml"/><Relationship Id="rId265" Type="http://schemas.openxmlformats.org/officeDocument/2006/relationships/tags" Target="../tags/tag891.xml"/><Relationship Id="rId286" Type="http://schemas.openxmlformats.org/officeDocument/2006/relationships/tags" Target="../tags/tag912.xml"/><Relationship Id="rId451" Type="http://schemas.openxmlformats.org/officeDocument/2006/relationships/tags" Target="../tags/tag1077.xml"/><Relationship Id="rId472" Type="http://schemas.openxmlformats.org/officeDocument/2006/relationships/tags" Target="../tags/tag1098.xml"/><Relationship Id="rId493" Type="http://schemas.openxmlformats.org/officeDocument/2006/relationships/tags" Target="../tags/tag1119.xml"/><Relationship Id="rId507" Type="http://schemas.openxmlformats.org/officeDocument/2006/relationships/tags" Target="../tags/tag1133.xml"/><Relationship Id="rId50" Type="http://schemas.openxmlformats.org/officeDocument/2006/relationships/tags" Target="../tags/tag676.xml"/><Relationship Id="rId104" Type="http://schemas.openxmlformats.org/officeDocument/2006/relationships/tags" Target="../tags/tag730.xml"/><Relationship Id="rId125" Type="http://schemas.openxmlformats.org/officeDocument/2006/relationships/tags" Target="../tags/tag751.xml"/><Relationship Id="rId146" Type="http://schemas.openxmlformats.org/officeDocument/2006/relationships/tags" Target="../tags/tag772.xml"/><Relationship Id="rId167" Type="http://schemas.openxmlformats.org/officeDocument/2006/relationships/tags" Target="../tags/tag793.xml"/><Relationship Id="rId188" Type="http://schemas.openxmlformats.org/officeDocument/2006/relationships/tags" Target="../tags/tag814.xml"/><Relationship Id="rId311" Type="http://schemas.openxmlformats.org/officeDocument/2006/relationships/tags" Target="../tags/tag937.xml"/><Relationship Id="rId332" Type="http://schemas.openxmlformats.org/officeDocument/2006/relationships/tags" Target="../tags/tag958.xml"/><Relationship Id="rId353" Type="http://schemas.openxmlformats.org/officeDocument/2006/relationships/tags" Target="../tags/tag979.xml"/><Relationship Id="rId374" Type="http://schemas.openxmlformats.org/officeDocument/2006/relationships/tags" Target="../tags/tag1000.xml"/><Relationship Id="rId395" Type="http://schemas.openxmlformats.org/officeDocument/2006/relationships/tags" Target="../tags/tag1021.xml"/><Relationship Id="rId409" Type="http://schemas.openxmlformats.org/officeDocument/2006/relationships/tags" Target="../tags/tag1035.xml"/><Relationship Id="rId71" Type="http://schemas.openxmlformats.org/officeDocument/2006/relationships/tags" Target="../tags/tag697.xml"/><Relationship Id="rId92" Type="http://schemas.openxmlformats.org/officeDocument/2006/relationships/tags" Target="../tags/tag718.xml"/><Relationship Id="rId213" Type="http://schemas.openxmlformats.org/officeDocument/2006/relationships/tags" Target="../tags/tag839.xml"/><Relationship Id="rId234" Type="http://schemas.openxmlformats.org/officeDocument/2006/relationships/tags" Target="../tags/tag860.xml"/><Relationship Id="rId420" Type="http://schemas.openxmlformats.org/officeDocument/2006/relationships/tags" Target="../tags/tag1046.xml"/><Relationship Id="rId2" Type="http://schemas.openxmlformats.org/officeDocument/2006/relationships/tags" Target="../tags/tag628.xml"/><Relationship Id="rId29" Type="http://schemas.openxmlformats.org/officeDocument/2006/relationships/tags" Target="../tags/tag655.xml"/><Relationship Id="rId255" Type="http://schemas.openxmlformats.org/officeDocument/2006/relationships/tags" Target="../tags/tag881.xml"/><Relationship Id="rId276" Type="http://schemas.openxmlformats.org/officeDocument/2006/relationships/tags" Target="../tags/tag902.xml"/><Relationship Id="rId297" Type="http://schemas.openxmlformats.org/officeDocument/2006/relationships/tags" Target="../tags/tag923.xml"/><Relationship Id="rId441" Type="http://schemas.openxmlformats.org/officeDocument/2006/relationships/tags" Target="../tags/tag1067.xml"/><Relationship Id="rId462" Type="http://schemas.openxmlformats.org/officeDocument/2006/relationships/tags" Target="../tags/tag1088.xml"/><Relationship Id="rId483" Type="http://schemas.openxmlformats.org/officeDocument/2006/relationships/tags" Target="../tags/tag1109.xml"/><Relationship Id="rId40" Type="http://schemas.openxmlformats.org/officeDocument/2006/relationships/tags" Target="../tags/tag666.xml"/><Relationship Id="rId115" Type="http://schemas.openxmlformats.org/officeDocument/2006/relationships/tags" Target="../tags/tag741.xml"/><Relationship Id="rId136" Type="http://schemas.openxmlformats.org/officeDocument/2006/relationships/tags" Target="../tags/tag762.xml"/><Relationship Id="rId157" Type="http://schemas.openxmlformats.org/officeDocument/2006/relationships/tags" Target="../tags/tag783.xml"/><Relationship Id="rId178" Type="http://schemas.openxmlformats.org/officeDocument/2006/relationships/tags" Target="../tags/tag804.xml"/><Relationship Id="rId301" Type="http://schemas.openxmlformats.org/officeDocument/2006/relationships/tags" Target="../tags/tag927.xml"/><Relationship Id="rId322" Type="http://schemas.openxmlformats.org/officeDocument/2006/relationships/tags" Target="../tags/tag948.xml"/><Relationship Id="rId343" Type="http://schemas.openxmlformats.org/officeDocument/2006/relationships/tags" Target="../tags/tag969.xml"/><Relationship Id="rId364" Type="http://schemas.openxmlformats.org/officeDocument/2006/relationships/tags" Target="../tags/tag990.xml"/><Relationship Id="rId61" Type="http://schemas.openxmlformats.org/officeDocument/2006/relationships/tags" Target="../tags/tag687.xml"/><Relationship Id="rId82" Type="http://schemas.openxmlformats.org/officeDocument/2006/relationships/tags" Target="../tags/tag708.xml"/><Relationship Id="rId199" Type="http://schemas.openxmlformats.org/officeDocument/2006/relationships/tags" Target="../tags/tag825.xml"/><Relationship Id="rId203" Type="http://schemas.openxmlformats.org/officeDocument/2006/relationships/tags" Target="../tags/tag829.xml"/><Relationship Id="rId385" Type="http://schemas.openxmlformats.org/officeDocument/2006/relationships/tags" Target="../tags/tag1011.xml"/><Relationship Id="rId19" Type="http://schemas.openxmlformats.org/officeDocument/2006/relationships/tags" Target="../tags/tag645.xml"/><Relationship Id="rId224" Type="http://schemas.openxmlformats.org/officeDocument/2006/relationships/tags" Target="../tags/tag850.xml"/><Relationship Id="rId245" Type="http://schemas.openxmlformats.org/officeDocument/2006/relationships/tags" Target="../tags/tag871.xml"/><Relationship Id="rId266" Type="http://schemas.openxmlformats.org/officeDocument/2006/relationships/tags" Target="../tags/tag892.xml"/><Relationship Id="rId287" Type="http://schemas.openxmlformats.org/officeDocument/2006/relationships/tags" Target="../tags/tag913.xml"/><Relationship Id="rId410" Type="http://schemas.openxmlformats.org/officeDocument/2006/relationships/tags" Target="../tags/tag1036.xml"/><Relationship Id="rId431" Type="http://schemas.openxmlformats.org/officeDocument/2006/relationships/tags" Target="../tags/tag1057.xml"/><Relationship Id="rId452" Type="http://schemas.openxmlformats.org/officeDocument/2006/relationships/tags" Target="../tags/tag1078.xml"/><Relationship Id="rId473" Type="http://schemas.openxmlformats.org/officeDocument/2006/relationships/tags" Target="../tags/tag1099.xml"/><Relationship Id="rId494" Type="http://schemas.openxmlformats.org/officeDocument/2006/relationships/tags" Target="../tags/tag1120.xml"/><Relationship Id="rId508" Type="http://schemas.openxmlformats.org/officeDocument/2006/relationships/tags" Target="../tags/tag1134.xml"/><Relationship Id="rId30" Type="http://schemas.openxmlformats.org/officeDocument/2006/relationships/tags" Target="../tags/tag656.xml"/><Relationship Id="rId105" Type="http://schemas.openxmlformats.org/officeDocument/2006/relationships/tags" Target="../tags/tag731.xml"/><Relationship Id="rId126" Type="http://schemas.openxmlformats.org/officeDocument/2006/relationships/tags" Target="../tags/tag752.xml"/><Relationship Id="rId147" Type="http://schemas.openxmlformats.org/officeDocument/2006/relationships/tags" Target="../tags/tag773.xml"/><Relationship Id="rId168" Type="http://schemas.openxmlformats.org/officeDocument/2006/relationships/tags" Target="../tags/tag794.xml"/><Relationship Id="rId312" Type="http://schemas.openxmlformats.org/officeDocument/2006/relationships/tags" Target="../tags/tag938.xml"/><Relationship Id="rId333" Type="http://schemas.openxmlformats.org/officeDocument/2006/relationships/tags" Target="../tags/tag959.xml"/><Relationship Id="rId354" Type="http://schemas.openxmlformats.org/officeDocument/2006/relationships/tags" Target="../tags/tag980.xml"/><Relationship Id="rId51" Type="http://schemas.openxmlformats.org/officeDocument/2006/relationships/tags" Target="../tags/tag677.xml"/><Relationship Id="rId72" Type="http://schemas.openxmlformats.org/officeDocument/2006/relationships/tags" Target="../tags/tag698.xml"/><Relationship Id="rId93" Type="http://schemas.openxmlformats.org/officeDocument/2006/relationships/tags" Target="../tags/tag719.xml"/><Relationship Id="rId189" Type="http://schemas.openxmlformats.org/officeDocument/2006/relationships/tags" Target="../tags/tag815.xml"/><Relationship Id="rId375" Type="http://schemas.openxmlformats.org/officeDocument/2006/relationships/tags" Target="../tags/tag1001.xml"/><Relationship Id="rId396" Type="http://schemas.openxmlformats.org/officeDocument/2006/relationships/tags" Target="../tags/tag1022.xml"/><Relationship Id="rId3" Type="http://schemas.openxmlformats.org/officeDocument/2006/relationships/tags" Target="../tags/tag629.xml"/><Relationship Id="rId214" Type="http://schemas.openxmlformats.org/officeDocument/2006/relationships/tags" Target="../tags/tag840.xml"/><Relationship Id="rId235" Type="http://schemas.openxmlformats.org/officeDocument/2006/relationships/tags" Target="../tags/tag861.xml"/><Relationship Id="rId256" Type="http://schemas.openxmlformats.org/officeDocument/2006/relationships/tags" Target="../tags/tag882.xml"/><Relationship Id="rId277" Type="http://schemas.openxmlformats.org/officeDocument/2006/relationships/tags" Target="../tags/tag903.xml"/><Relationship Id="rId298" Type="http://schemas.openxmlformats.org/officeDocument/2006/relationships/tags" Target="../tags/tag924.xml"/><Relationship Id="rId400" Type="http://schemas.openxmlformats.org/officeDocument/2006/relationships/tags" Target="../tags/tag1026.xml"/><Relationship Id="rId421" Type="http://schemas.openxmlformats.org/officeDocument/2006/relationships/tags" Target="../tags/tag1047.xml"/><Relationship Id="rId442" Type="http://schemas.openxmlformats.org/officeDocument/2006/relationships/tags" Target="../tags/tag1068.xml"/><Relationship Id="rId463" Type="http://schemas.openxmlformats.org/officeDocument/2006/relationships/tags" Target="../tags/tag1089.xml"/><Relationship Id="rId484" Type="http://schemas.openxmlformats.org/officeDocument/2006/relationships/tags" Target="../tags/tag1110.xml"/><Relationship Id="rId116" Type="http://schemas.openxmlformats.org/officeDocument/2006/relationships/tags" Target="../tags/tag742.xml"/><Relationship Id="rId137" Type="http://schemas.openxmlformats.org/officeDocument/2006/relationships/tags" Target="../tags/tag763.xml"/><Relationship Id="rId158" Type="http://schemas.openxmlformats.org/officeDocument/2006/relationships/tags" Target="../tags/tag784.xml"/><Relationship Id="rId302" Type="http://schemas.openxmlformats.org/officeDocument/2006/relationships/tags" Target="../tags/tag928.xml"/><Relationship Id="rId323" Type="http://schemas.openxmlformats.org/officeDocument/2006/relationships/tags" Target="../tags/tag949.xml"/><Relationship Id="rId344" Type="http://schemas.openxmlformats.org/officeDocument/2006/relationships/tags" Target="../tags/tag970.xml"/><Relationship Id="rId20" Type="http://schemas.openxmlformats.org/officeDocument/2006/relationships/tags" Target="../tags/tag646.xml"/><Relationship Id="rId41" Type="http://schemas.openxmlformats.org/officeDocument/2006/relationships/tags" Target="../tags/tag667.xml"/><Relationship Id="rId62" Type="http://schemas.openxmlformats.org/officeDocument/2006/relationships/tags" Target="../tags/tag688.xml"/><Relationship Id="rId83" Type="http://schemas.openxmlformats.org/officeDocument/2006/relationships/tags" Target="../tags/tag709.xml"/><Relationship Id="rId179" Type="http://schemas.openxmlformats.org/officeDocument/2006/relationships/tags" Target="../tags/tag805.xml"/><Relationship Id="rId365" Type="http://schemas.openxmlformats.org/officeDocument/2006/relationships/tags" Target="../tags/tag991.xml"/><Relationship Id="rId386" Type="http://schemas.openxmlformats.org/officeDocument/2006/relationships/tags" Target="../tags/tag1012.xml"/><Relationship Id="rId190" Type="http://schemas.openxmlformats.org/officeDocument/2006/relationships/tags" Target="../tags/tag816.xml"/><Relationship Id="rId204" Type="http://schemas.openxmlformats.org/officeDocument/2006/relationships/tags" Target="../tags/tag830.xml"/><Relationship Id="rId225" Type="http://schemas.openxmlformats.org/officeDocument/2006/relationships/tags" Target="../tags/tag851.xml"/><Relationship Id="rId246" Type="http://schemas.openxmlformats.org/officeDocument/2006/relationships/tags" Target="../tags/tag872.xml"/><Relationship Id="rId267" Type="http://schemas.openxmlformats.org/officeDocument/2006/relationships/tags" Target="../tags/tag893.xml"/><Relationship Id="rId288" Type="http://schemas.openxmlformats.org/officeDocument/2006/relationships/tags" Target="../tags/tag914.xml"/><Relationship Id="rId411" Type="http://schemas.openxmlformats.org/officeDocument/2006/relationships/tags" Target="../tags/tag1037.xml"/><Relationship Id="rId432" Type="http://schemas.openxmlformats.org/officeDocument/2006/relationships/tags" Target="../tags/tag1058.xml"/><Relationship Id="rId453" Type="http://schemas.openxmlformats.org/officeDocument/2006/relationships/tags" Target="../tags/tag1079.xml"/><Relationship Id="rId474" Type="http://schemas.openxmlformats.org/officeDocument/2006/relationships/tags" Target="../tags/tag1100.xml"/><Relationship Id="rId509" Type="http://schemas.openxmlformats.org/officeDocument/2006/relationships/tags" Target="../tags/tag1135.xml"/><Relationship Id="rId106" Type="http://schemas.openxmlformats.org/officeDocument/2006/relationships/tags" Target="../tags/tag732.xml"/><Relationship Id="rId127" Type="http://schemas.openxmlformats.org/officeDocument/2006/relationships/tags" Target="../tags/tag753.xml"/><Relationship Id="rId313" Type="http://schemas.openxmlformats.org/officeDocument/2006/relationships/tags" Target="../tags/tag939.xml"/><Relationship Id="rId495" Type="http://schemas.openxmlformats.org/officeDocument/2006/relationships/tags" Target="../tags/tag1121.xml"/><Relationship Id="rId10" Type="http://schemas.openxmlformats.org/officeDocument/2006/relationships/tags" Target="../tags/tag636.xml"/><Relationship Id="rId31" Type="http://schemas.openxmlformats.org/officeDocument/2006/relationships/tags" Target="../tags/tag657.xml"/><Relationship Id="rId52" Type="http://schemas.openxmlformats.org/officeDocument/2006/relationships/tags" Target="../tags/tag678.xml"/><Relationship Id="rId73" Type="http://schemas.openxmlformats.org/officeDocument/2006/relationships/tags" Target="../tags/tag699.xml"/><Relationship Id="rId94" Type="http://schemas.openxmlformats.org/officeDocument/2006/relationships/tags" Target="../tags/tag720.xml"/><Relationship Id="rId148" Type="http://schemas.openxmlformats.org/officeDocument/2006/relationships/tags" Target="../tags/tag774.xml"/><Relationship Id="rId169" Type="http://schemas.openxmlformats.org/officeDocument/2006/relationships/tags" Target="../tags/tag795.xml"/><Relationship Id="rId334" Type="http://schemas.openxmlformats.org/officeDocument/2006/relationships/tags" Target="../tags/tag960.xml"/><Relationship Id="rId355" Type="http://schemas.openxmlformats.org/officeDocument/2006/relationships/tags" Target="../tags/tag981.xml"/><Relationship Id="rId376" Type="http://schemas.openxmlformats.org/officeDocument/2006/relationships/tags" Target="../tags/tag1002.xml"/><Relationship Id="rId397" Type="http://schemas.openxmlformats.org/officeDocument/2006/relationships/tags" Target="../tags/tag1023.xml"/><Relationship Id="rId4" Type="http://schemas.openxmlformats.org/officeDocument/2006/relationships/tags" Target="../tags/tag630.xml"/><Relationship Id="rId180" Type="http://schemas.openxmlformats.org/officeDocument/2006/relationships/tags" Target="../tags/tag806.xml"/><Relationship Id="rId215" Type="http://schemas.openxmlformats.org/officeDocument/2006/relationships/tags" Target="../tags/tag841.xml"/><Relationship Id="rId236" Type="http://schemas.openxmlformats.org/officeDocument/2006/relationships/tags" Target="../tags/tag862.xml"/><Relationship Id="rId257" Type="http://schemas.openxmlformats.org/officeDocument/2006/relationships/tags" Target="../tags/tag883.xml"/><Relationship Id="rId278" Type="http://schemas.openxmlformats.org/officeDocument/2006/relationships/tags" Target="../tags/tag904.xml"/><Relationship Id="rId401" Type="http://schemas.openxmlformats.org/officeDocument/2006/relationships/tags" Target="../tags/tag1027.xml"/><Relationship Id="rId422" Type="http://schemas.openxmlformats.org/officeDocument/2006/relationships/tags" Target="../tags/tag1048.xml"/><Relationship Id="rId443" Type="http://schemas.openxmlformats.org/officeDocument/2006/relationships/tags" Target="../tags/tag1069.xml"/><Relationship Id="rId464" Type="http://schemas.openxmlformats.org/officeDocument/2006/relationships/tags" Target="../tags/tag1090.xml"/><Relationship Id="rId303" Type="http://schemas.openxmlformats.org/officeDocument/2006/relationships/tags" Target="../tags/tag929.xml"/><Relationship Id="rId485" Type="http://schemas.openxmlformats.org/officeDocument/2006/relationships/tags" Target="../tags/tag1111.xml"/><Relationship Id="rId42" Type="http://schemas.openxmlformats.org/officeDocument/2006/relationships/tags" Target="../tags/tag668.xml"/><Relationship Id="rId84" Type="http://schemas.openxmlformats.org/officeDocument/2006/relationships/tags" Target="../tags/tag710.xml"/><Relationship Id="rId138" Type="http://schemas.openxmlformats.org/officeDocument/2006/relationships/tags" Target="../tags/tag764.xml"/><Relationship Id="rId345" Type="http://schemas.openxmlformats.org/officeDocument/2006/relationships/tags" Target="../tags/tag971.xml"/><Relationship Id="rId387" Type="http://schemas.openxmlformats.org/officeDocument/2006/relationships/tags" Target="../tags/tag1013.xml"/><Relationship Id="rId510" Type="http://schemas.openxmlformats.org/officeDocument/2006/relationships/tags" Target="../tags/tag1136.xml"/><Relationship Id="rId191" Type="http://schemas.openxmlformats.org/officeDocument/2006/relationships/tags" Target="../tags/tag817.xml"/><Relationship Id="rId205" Type="http://schemas.openxmlformats.org/officeDocument/2006/relationships/tags" Target="../tags/tag831.xml"/><Relationship Id="rId247" Type="http://schemas.openxmlformats.org/officeDocument/2006/relationships/tags" Target="../tags/tag873.xml"/><Relationship Id="rId412" Type="http://schemas.openxmlformats.org/officeDocument/2006/relationships/tags" Target="../tags/tag1038.xml"/><Relationship Id="rId107" Type="http://schemas.openxmlformats.org/officeDocument/2006/relationships/tags" Target="../tags/tag733.xml"/><Relationship Id="rId289" Type="http://schemas.openxmlformats.org/officeDocument/2006/relationships/tags" Target="../tags/tag915.xml"/><Relationship Id="rId454" Type="http://schemas.openxmlformats.org/officeDocument/2006/relationships/tags" Target="../tags/tag1080.xml"/><Relationship Id="rId496" Type="http://schemas.openxmlformats.org/officeDocument/2006/relationships/tags" Target="../tags/tag1122.xml"/><Relationship Id="rId11" Type="http://schemas.openxmlformats.org/officeDocument/2006/relationships/tags" Target="../tags/tag637.xml"/><Relationship Id="rId53" Type="http://schemas.openxmlformats.org/officeDocument/2006/relationships/tags" Target="../tags/tag679.xml"/><Relationship Id="rId149" Type="http://schemas.openxmlformats.org/officeDocument/2006/relationships/tags" Target="../tags/tag775.xml"/><Relationship Id="rId314" Type="http://schemas.openxmlformats.org/officeDocument/2006/relationships/tags" Target="../tags/tag940.xml"/><Relationship Id="rId356" Type="http://schemas.openxmlformats.org/officeDocument/2006/relationships/tags" Target="../tags/tag982.xml"/><Relationship Id="rId398" Type="http://schemas.openxmlformats.org/officeDocument/2006/relationships/tags" Target="../tags/tag1024.xml"/><Relationship Id="rId95" Type="http://schemas.openxmlformats.org/officeDocument/2006/relationships/tags" Target="../tags/tag721.xml"/><Relationship Id="rId160" Type="http://schemas.openxmlformats.org/officeDocument/2006/relationships/tags" Target="../tags/tag786.xml"/><Relationship Id="rId216" Type="http://schemas.openxmlformats.org/officeDocument/2006/relationships/tags" Target="../tags/tag842.xml"/><Relationship Id="rId423" Type="http://schemas.openxmlformats.org/officeDocument/2006/relationships/tags" Target="../tags/tag1049.xml"/><Relationship Id="rId258" Type="http://schemas.openxmlformats.org/officeDocument/2006/relationships/tags" Target="../tags/tag884.xml"/><Relationship Id="rId465" Type="http://schemas.openxmlformats.org/officeDocument/2006/relationships/tags" Target="../tags/tag1091.xml"/><Relationship Id="rId22" Type="http://schemas.openxmlformats.org/officeDocument/2006/relationships/tags" Target="../tags/tag648.xml"/><Relationship Id="rId64" Type="http://schemas.openxmlformats.org/officeDocument/2006/relationships/tags" Target="../tags/tag690.xml"/><Relationship Id="rId118" Type="http://schemas.openxmlformats.org/officeDocument/2006/relationships/tags" Target="../tags/tag744.xml"/><Relationship Id="rId325" Type="http://schemas.openxmlformats.org/officeDocument/2006/relationships/tags" Target="../tags/tag951.xml"/><Relationship Id="rId367" Type="http://schemas.openxmlformats.org/officeDocument/2006/relationships/tags" Target="../tags/tag993.xml"/><Relationship Id="rId171" Type="http://schemas.openxmlformats.org/officeDocument/2006/relationships/tags" Target="../tags/tag797.xml"/><Relationship Id="rId227" Type="http://schemas.openxmlformats.org/officeDocument/2006/relationships/tags" Target="../tags/tag853.xml"/><Relationship Id="rId269" Type="http://schemas.openxmlformats.org/officeDocument/2006/relationships/tags" Target="../tags/tag895.xml"/><Relationship Id="rId434" Type="http://schemas.openxmlformats.org/officeDocument/2006/relationships/tags" Target="../tags/tag1060.xml"/><Relationship Id="rId476" Type="http://schemas.openxmlformats.org/officeDocument/2006/relationships/tags" Target="../tags/tag1102.xml"/><Relationship Id="rId33" Type="http://schemas.openxmlformats.org/officeDocument/2006/relationships/tags" Target="../tags/tag659.xml"/><Relationship Id="rId129" Type="http://schemas.openxmlformats.org/officeDocument/2006/relationships/tags" Target="../tags/tag755.xml"/><Relationship Id="rId280" Type="http://schemas.openxmlformats.org/officeDocument/2006/relationships/tags" Target="../tags/tag906.xml"/><Relationship Id="rId336" Type="http://schemas.openxmlformats.org/officeDocument/2006/relationships/tags" Target="../tags/tag962.xml"/><Relationship Id="rId501" Type="http://schemas.openxmlformats.org/officeDocument/2006/relationships/tags" Target="../tags/tag1127.xml"/><Relationship Id="rId75" Type="http://schemas.openxmlformats.org/officeDocument/2006/relationships/tags" Target="../tags/tag701.xml"/><Relationship Id="rId140" Type="http://schemas.openxmlformats.org/officeDocument/2006/relationships/tags" Target="../tags/tag766.xml"/><Relationship Id="rId182" Type="http://schemas.openxmlformats.org/officeDocument/2006/relationships/tags" Target="../tags/tag808.xml"/><Relationship Id="rId378" Type="http://schemas.openxmlformats.org/officeDocument/2006/relationships/tags" Target="../tags/tag1004.xml"/><Relationship Id="rId403" Type="http://schemas.openxmlformats.org/officeDocument/2006/relationships/tags" Target="../tags/tag1029.xml"/><Relationship Id="rId6" Type="http://schemas.openxmlformats.org/officeDocument/2006/relationships/tags" Target="../tags/tag632.xml"/><Relationship Id="rId238" Type="http://schemas.openxmlformats.org/officeDocument/2006/relationships/tags" Target="../tags/tag864.xml"/><Relationship Id="rId445" Type="http://schemas.openxmlformats.org/officeDocument/2006/relationships/tags" Target="../tags/tag1071.xml"/><Relationship Id="rId487" Type="http://schemas.openxmlformats.org/officeDocument/2006/relationships/tags" Target="../tags/tag1113.xml"/><Relationship Id="rId291" Type="http://schemas.openxmlformats.org/officeDocument/2006/relationships/tags" Target="../tags/tag917.xml"/><Relationship Id="rId305" Type="http://schemas.openxmlformats.org/officeDocument/2006/relationships/tags" Target="../tags/tag931.xml"/><Relationship Id="rId347" Type="http://schemas.openxmlformats.org/officeDocument/2006/relationships/tags" Target="../tags/tag973.xml"/><Relationship Id="rId512" Type="http://schemas.openxmlformats.org/officeDocument/2006/relationships/tags" Target="../tags/tag1138.xml"/><Relationship Id="rId44" Type="http://schemas.openxmlformats.org/officeDocument/2006/relationships/tags" Target="../tags/tag670.xml"/><Relationship Id="rId86" Type="http://schemas.openxmlformats.org/officeDocument/2006/relationships/tags" Target="../tags/tag712.xml"/><Relationship Id="rId151" Type="http://schemas.openxmlformats.org/officeDocument/2006/relationships/tags" Target="../tags/tag777.xml"/><Relationship Id="rId389" Type="http://schemas.openxmlformats.org/officeDocument/2006/relationships/tags" Target="../tags/tag1015.xml"/><Relationship Id="rId193" Type="http://schemas.openxmlformats.org/officeDocument/2006/relationships/tags" Target="../tags/tag819.xml"/><Relationship Id="rId207" Type="http://schemas.openxmlformats.org/officeDocument/2006/relationships/tags" Target="../tags/tag833.xml"/><Relationship Id="rId249" Type="http://schemas.openxmlformats.org/officeDocument/2006/relationships/tags" Target="../tags/tag875.xml"/><Relationship Id="rId414" Type="http://schemas.openxmlformats.org/officeDocument/2006/relationships/tags" Target="../tags/tag1040.xml"/><Relationship Id="rId456" Type="http://schemas.openxmlformats.org/officeDocument/2006/relationships/tags" Target="../tags/tag1082.xml"/><Relationship Id="rId498" Type="http://schemas.openxmlformats.org/officeDocument/2006/relationships/tags" Target="../tags/tag1124.xml"/><Relationship Id="rId13" Type="http://schemas.openxmlformats.org/officeDocument/2006/relationships/tags" Target="../tags/tag639.xml"/><Relationship Id="rId109" Type="http://schemas.openxmlformats.org/officeDocument/2006/relationships/tags" Target="../tags/tag735.xml"/><Relationship Id="rId260" Type="http://schemas.openxmlformats.org/officeDocument/2006/relationships/tags" Target="../tags/tag886.xml"/><Relationship Id="rId316" Type="http://schemas.openxmlformats.org/officeDocument/2006/relationships/tags" Target="../tags/tag942.xml"/><Relationship Id="rId55" Type="http://schemas.openxmlformats.org/officeDocument/2006/relationships/tags" Target="../tags/tag681.xml"/><Relationship Id="rId97" Type="http://schemas.openxmlformats.org/officeDocument/2006/relationships/tags" Target="../tags/tag723.xml"/><Relationship Id="rId120" Type="http://schemas.openxmlformats.org/officeDocument/2006/relationships/tags" Target="../tags/tag746.xml"/><Relationship Id="rId358" Type="http://schemas.openxmlformats.org/officeDocument/2006/relationships/tags" Target="../tags/tag984.xml"/><Relationship Id="rId162" Type="http://schemas.openxmlformats.org/officeDocument/2006/relationships/tags" Target="../tags/tag788.xml"/><Relationship Id="rId218" Type="http://schemas.openxmlformats.org/officeDocument/2006/relationships/tags" Target="../tags/tag844.xml"/><Relationship Id="rId425" Type="http://schemas.openxmlformats.org/officeDocument/2006/relationships/tags" Target="../tags/tag1051.xml"/><Relationship Id="rId467" Type="http://schemas.openxmlformats.org/officeDocument/2006/relationships/tags" Target="../tags/tag1093.xml"/><Relationship Id="rId271" Type="http://schemas.openxmlformats.org/officeDocument/2006/relationships/tags" Target="../tags/tag897.xml"/><Relationship Id="rId24" Type="http://schemas.openxmlformats.org/officeDocument/2006/relationships/tags" Target="../tags/tag650.xml"/><Relationship Id="rId66" Type="http://schemas.openxmlformats.org/officeDocument/2006/relationships/tags" Target="../tags/tag692.xml"/><Relationship Id="rId131" Type="http://schemas.openxmlformats.org/officeDocument/2006/relationships/tags" Target="../tags/tag757.xml"/><Relationship Id="rId327" Type="http://schemas.openxmlformats.org/officeDocument/2006/relationships/tags" Target="../tags/tag953.xml"/><Relationship Id="rId369" Type="http://schemas.openxmlformats.org/officeDocument/2006/relationships/tags" Target="../tags/tag995.xml"/><Relationship Id="rId173" Type="http://schemas.openxmlformats.org/officeDocument/2006/relationships/tags" Target="../tags/tag799.xml"/><Relationship Id="rId229" Type="http://schemas.openxmlformats.org/officeDocument/2006/relationships/tags" Target="../tags/tag855.xml"/><Relationship Id="rId380" Type="http://schemas.openxmlformats.org/officeDocument/2006/relationships/tags" Target="../tags/tag1006.xml"/><Relationship Id="rId436" Type="http://schemas.openxmlformats.org/officeDocument/2006/relationships/tags" Target="../tags/tag106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tags" Target="../tags/tag1256.xml"/><Relationship Id="rId299" Type="http://schemas.openxmlformats.org/officeDocument/2006/relationships/tags" Target="../tags/tag1438.xml"/><Relationship Id="rId303" Type="http://schemas.openxmlformats.org/officeDocument/2006/relationships/tags" Target="../tags/tag1442.xml"/><Relationship Id="rId21" Type="http://schemas.openxmlformats.org/officeDocument/2006/relationships/tags" Target="../tags/tag1160.xml"/><Relationship Id="rId42" Type="http://schemas.openxmlformats.org/officeDocument/2006/relationships/tags" Target="../tags/tag1181.xml"/><Relationship Id="rId63" Type="http://schemas.openxmlformats.org/officeDocument/2006/relationships/tags" Target="../tags/tag1202.xml"/><Relationship Id="rId84" Type="http://schemas.openxmlformats.org/officeDocument/2006/relationships/tags" Target="../tags/tag1223.xml"/><Relationship Id="rId138" Type="http://schemas.openxmlformats.org/officeDocument/2006/relationships/tags" Target="../tags/tag1277.xml"/><Relationship Id="rId159" Type="http://schemas.openxmlformats.org/officeDocument/2006/relationships/tags" Target="../tags/tag1298.xml"/><Relationship Id="rId170" Type="http://schemas.openxmlformats.org/officeDocument/2006/relationships/tags" Target="../tags/tag1309.xml"/><Relationship Id="rId191" Type="http://schemas.openxmlformats.org/officeDocument/2006/relationships/tags" Target="../tags/tag1330.xml"/><Relationship Id="rId205" Type="http://schemas.openxmlformats.org/officeDocument/2006/relationships/tags" Target="../tags/tag1344.xml"/><Relationship Id="rId226" Type="http://schemas.openxmlformats.org/officeDocument/2006/relationships/tags" Target="../tags/tag1365.xml"/><Relationship Id="rId247" Type="http://schemas.openxmlformats.org/officeDocument/2006/relationships/tags" Target="../tags/tag1386.xml"/><Relationship Id="rId107" Type="http://schemas.openxmlformats.org/officeDocument/2006/relationships/tags" Target="../tags/tag1246.xml"/><Relationship Id="rId268" Type="http://schemas.openxmlformats.org/officeDocument/2006/relationships/tags" Target="../tags/tag1407.xml"/><Relationship Id="rId289" Type="http://schemas.openxmlformats.org/officeDocument/2006/relationships/tags" Target="../tags/tag1428.xml"/><Relationship Id="rId11" Type="http://schemas.openxmlformats.org/officeDocument/2006/relationships/tags" Target="../tags/tag1150.xml"/><Relationship Id="rId32" Type="http://schemas.openxmlformats.org/officeDocument/2006/relationships/tags" Target="../tags/tag1171.xml"/><Relationship Id="rId53" Type="http://schemas.openxmlformats.org/officeDocument/2006/relationships/tags" Target="../tags/tag1192.xml"/><Relationship Id="rId74" Type="http://schemas.openxmlformats.org/officeDocument/2006/relationships/tags" Target="../tags/tag1213.xml"/><Relationship Id="rId128" Type="http://schemas.openxmlformats.org/officeDocument/2006/relationships/tags" Target="../tags/tag1267.xml"/><Relationship Id="rId149" Type="http://schemas.openxmlformats.org/officeDocument/2006/relationships/tags" Target="../tags/tag1288.xml"/><Relationship Id="rId5" Type="http://schemas.openxmlformats.org/officeDocument/2006/relationships/tags" Target="../tags/tag1144.xml"/><Relationship Id="rId95" Type="http://schemas.openxmlformats.org/officeDocument/2006/relationships/tags" Target="../tags/tag1234.xml"/><Relationship Id="rId160" Type="http://schemas.openxmlformats.org/officeDocument/2006/relationships/tags" Target="../tags/tag1299.xml"/><Relationship Id="rId181" Type="http://schemas.openxmlformats.org/officeDocument/2006/relationships/tags" Target="../tags/tag1320.xml"/><Relationship Id="rId216" Type="http://schemas.openxmlformats.org/officeDocument/2006/relationships/tags" Target="../tags/tag1355.xml"/><Relationship Id="rId237" Type="http://schemas.openxmlformats.org/officeDocument/2006/relationships/tags" Target="../tags/tag1376.xml"/><Relationship Id="rId258" Type="http://schemas.openxmlformats.org/officeDocument/2006/relationships/tags" Target="../tags/tag1397.xml"/><Relationship Id="rId279" Type="http://schemas.openxmlformats.org/officeDocument/2006/relationships/tags" Target="../tags/tag1418.xml"/><Relationship Id="rId22" Type="http://schemas.openxmlformats.org/officeDocument/2006/relationships/tags" Target="../tags/tag1161.xml"/><Relationship Id="rId43" Type="http://schemas.openxmlformats.org/officeDocument/2006/relationships/tags" Target="../tags/tag1182.xml"/><Relationship Id="rId64" Type="http://schemas.openxmlformats.org/officeDocument/2006/relationships/tags" Target="../tags/tag1203.xml"/><Relationship Id="rId118" Type="http://schemas.openxmlformats.org/officeDocument/2006/relationships/tags" Target="../tags/tag1257.xml"/><Relationship Id="rId139" Type="http://schemas.openxmlformats.org/officeDocument/2006/relationships/tags" Target="../tags/tag1278.xml"/><Relationship Id="rId290" Type="http://schemas.openxmlformats.org/officeDocument/2006/relationships/tags" Target="../tags/tag1429.xml"/><Relationship Id="rId304" Type="http://schemas.openxmlformats.org/officeDocument/2006/relationships/tags" Target="../tags/tag1443.xml"/><Relationship Id="rId85" Type="http://schemas.openxmlformats.org/officeDocument/2006/relationships/tags" Target="../tags/tag1224.xml"/><Relationship Id="rId150" Type="http://schemas.openxmlformats.org/officeDocument/2006/relationships/tags" Target="../tags/tag1289.xml"/><Relationship Id="rId171" Type="http://schemas.openxmlformats.org/officeDocument/2006/relationships/tags" Target="../tags/tag1310.xml"/><Relationship Id="rId192" Type="http://schemas.openxmlformats.org/officeDocument/2006/relationships/tags" Target="../tags/tag1331.xml"/><Relationship Id="rId206" Type="http://schemas.openxmlformats.org/officeDocument/2006/relationships/tags" Target="../tags/tag1345.xml"/><Relationship Id="rId227" Type="http://schemas.openxmlformats.org/officeDocument/2006/relationships/tags" Target="../tags/tag1366.xml"/><Relationship Id="rId248" Type="http://schemas.openxmlformats.org/officeDocument/2006/relationships/tags" Target="../tags/tag1387.xml"/><Relationship Id="rId269" Type="http://schemas.openxmlformats.org/officeDocument/2006/relationships/tags" Target="../tags/tag1408.xml"/><Relationship Id="rId12" Type="http://schemas.openxmlformats.org/officeDocument/2006/relationships/tags" Target="../tags/tag1151.xml"/><Relationship Id="rId33" Type="http://schemas.openxmlformats.org/officeDocument/2006/relationships/tags" Target="../tags/tag1172.xml"/><Relationship Id="rId108" Type="http://schemas.openxmlformats.org/officeDocument/2006/relationships/tags" Target="../tags/tag1247.xml"/><Relationship Id="rId129" Type="http://schemas.openxmlformats.org/officeDocument/2006/relationships/tags" Target="../tags/tag1268.xml"/><Relationship Id="rId280" Type="http://schemas.openxmlformats.org/officeDocument/2006/relationships/tags" Target="../tags/tag1419.xml"/><Relationship Id="rId54" Type="http://schemas.openxmlformats.org/officeDocument/2006/relationships/tags" Target="../tags/tag1193.xml"/><Relationship Id="rId75" Type="http://schemas.openxmlformats.org/officeDocument/2006/relationships/tags" Target="../tags/tag1214.xml"/><Relationship Id="rId96" Type="http://schemas.openxmlformats.org/officeDocument/2006/relationships/tags" Target="../tags/tag1235.xml"/><Relationship Id="rId140" Type="http://schemas.openxmlformats.org/officeDocument/2006/relationships/tags" Target="../tags/tag1279.xml"/><Relationship Id="rId161" Type="http://schemas.openxmlformats.org/officeDocument/2006/relationships/tags" Target="../tags/tag1300.xml"/><Relationship Id="rId182" Type="http://schemas.openxmlformats.org/officeDocument/2006/relationships/tags" Target="../tags/tag1321.xml"/><Relationship Id="rId217" Type="http://schemas.openxmlformats.org/officeDocument/2006/relationships/tags" Target="../tags/tag1356.xml"/><Relationship Id="rId6" Type="http://schemas.openxmlformats.org/officeDocument/2006/relationships/tags" Target="../tags/tag1145.xml"/><Relationship Id="rId238" Type="http://schemas.openxmlformats.org/officeDocument/2006/relationships/tags" Target="../tags/tag1377.xml"/><Relationship Id="rId259" Type="http://schemas.openxmlformats.org/officeDocument/2006/relationships/tags" Target="../tags/tag1398.xml"/><Relationship Id="rId23" Type="http://schemas.openxmlformats.org/officeDocument/2006/relationships/tags" Target="../tags/tag1162.xml"/><Relationship Id="rId119" Type="http://schemas.openxmlformats.org/officeDocument/2006/relationships/tags" Target="../tags/tag1258.xml"/><Relationship Id="rId270" Type="http://schemas.openxmlformats.org/officeDocument/2006/relationships/tags" Target="../tags/tag1409.xml"/><Relationship Id="rId291" Type="http://schemas.openxmlformats.org/officeDocument/2006/relationships/tags" Target="../tags/tag1430.xml"/><Relationship Id="rId305" Type="http://schemas.openxmlformats.org/officeDocument/2006/relationships/tags" Target="../tags/tag1444.xml"/><Relationship Id="rId44" Type="http://schemas.openxmlformats.org/officeDocument/2006/relationships/tags" Target="../tags/tag1183.xml"/><Relationship Id="rId65" Type="http://schemas.openxmlformats.org/officeDocument/2006/relationships/tags" Target="../tags/tag1204.xml"/><Relationship Id="rId86" Type="http://schemas.openxmlformats.org/officeDocument/2006/relationships/tags" Target="../tags/tag1225.xml"/><Relationship Id="rId130" Type="http://schemas.openxmlformats.org/officeDocument/2006/relationships/tags" Target="../tags/tag1269.xml"/><Relationship Id="rId151" Type="http://schemas.openxmlformats.org/officeDocument/2006/relationships/tags" Target="../tags/tag1290.xml"/><Relationship Id="rId172" Type="http://schemas.openxmlformats.org/officeDocument/2006/relationships/tags" Target="../tags/tag1311.xml"/><Relationship Id="rId193" Type="http://schemas.openxmlformats.org/officeDocument/2006/relationships/tags" Target="../tags/tag1332.xml"/><Relationship Id="rId207" Type="http://schemas.openxmlformats.org/officeDocument/2006/relationships/tags" Target="../tags/tag1346.xml"/><Relationship Id="rId228" Type="http://schemas.openxmlformats.org/officeDocument/2006/relationships/tags" Target="../tags/tag1367.xml"/><Relationship Id="rId249" Type="http://schemas.openxmlformats.org/officeDocument/2006/relationships/tags" Target="../tags/tag1388.xml"/><Relationship Id="rId13" Type="http://schemas.openxmlformats.org/officeDocument/2006/relationships/tags" Target="../tags/tag1152.xml"/><Relationship Id="rId109" Type="http://schemas.openxmlformats.org/officeDocument/2006/relationships/tags" Target="../tags/tag1248.xml"/><Relationship Id="rId260" Type="http://schemas.openxmlformats.org/officeDocument/2006/relationships/tags" Target="../tags/tag1399.xml"/><Relationship Id="rId281" Type="http://schemas.openxmlformats.org/officeDocument/2006/relationships/tags" Target="../tags/tag1420.xml"/><Relationship Id="rId34" Type="http://schemas.openxmlformats.org/officeDocument/2006/relationships/tags" Target="../tags/tag1173.xml"/><Relationship Id="rId55" Type="http://schemas.openxmlformats.org/officeDocument/2006/relationships/tags" Target="../tags/tag1194.xml"/><Relationship Id="rId76" Type="http://schemas.openxmlformats.org/officeDocument/2006/relationships/tags" Target="../tags/tag1215.xml"/><Relationship Id="rId97" Type="http://schemas.openxmlformats.org/officeDocument/2006/relationships/tags" Target="../tags/tag1236.xml"/><Relationship Id="rId120" Type="http://schemas.openxmlformats.org/officeDocument/2006/relationships/tags" Target="../tags/tag1259.xml"/><Relationship Id="rId141" Type="http://schemas.openxmlformats.org/officeDocument/2006/relationships/tags" Target="../tags/tag1280.xml"/><Relationship Id="rId7" Type="http://schemas.openxmlformats.org/officeDocument/2006/relationships/tags" Target="../tags/tag1146.xml"/><Relationship Id="rId162" Type="http://schemas.openxmlformats.org/officeDocument/2006/relationships/tags" Target="../tags/tag1301.xml"/><Relationship Id="rId183" Type="http://schemas.openxmlformats.org/officeDocument/2006/relationships/tags" Target="../tags/tag1322.xml"/><Relationship Id="rId218" Type="http://schemas.openxmlformats.org/officeDocument/2006/relationships/tags" Target="../tags/tag1357.xml"/><Relationship Id="rId239" Type="http://schemas.openxmlformats.org/officeDocument/2006/relationships/tags" Target="../tags/tag1378.xml"/><Relationship Id="rId250" Type="http://schemas.openxmlformats.org/officeDocument/2006/relationships/tags" Target="../tags/tag1389.xml"/><Relationship Id="rId271" Type="http://schemas.openxmlformats.org/officeDocument/2006/relationships/tags" Target="../tags/tag1410.xml"/><Relationship Id="rId292" Type="http://schemas.openxmlformats.org/officeDocument/2006/relationships/tags" Target="../tags/tag1431.xml"/><Relationship Id="rId306" Type="http://schemas.openxmlformats.org/officeDocument/2006/relationships/tags" Target="../tags/tag1445.xml"/><Relationship Id="rId24" Type="http://schemas.openxmlformats.org/officeDocument/2006/relationships/tags" Target="../tags/tag1163.xml"/><Relationship Id="rId45" Type="http://schemas.openxmlformats.org/officeDocument/2006/relationships/tags" Target="../tags/tag1184.xml"/><Relationship Id="rId66" Type="http://schemas.openxmlformats.org/officeDocument/2006/relationships/tags" Target="../tags/tag1205.xml"/><Relationship Id="rId87" Type="http://schemas.openxmlformats.org/officeDocument/2006/relationships/tags" Target="../tags/tag1226.xml"/><Relationship Id="rId110" Type="http://schemas.openxmlformats.org/officeDocument/2006/relationships/tags" Target="../tags/tag1249.xml"/><Relationship Id="rId131" Type="http://schemas.openxmlformats.org/officeDocument/2006/relationships/tags" Target="../tags/tag1270.xml"/><Relationship Id="rId61" Type="http://schemas.openxmlformats.org/officeDocument/2006/relationships/tags" Target="../tags/tag1200.xml"/><Relationship Id="rId82" Type="http://schemas.openxmlformats.org/officeDocument/2006/relationships/tags" Target="../tags/tag1221.xml"/><Relationship Id="rId152" Type="http://schemas.openxmlformats.org/officeDocument/2006/relationships/tags" Target="../tags/tag1291.xml"/><Relationship Id="rId173" Type="http://schemas.openxmlformats.org/officeDocument/2006/relationships/tags" Target="../tags/tag1312.xml"/><Relationship Id="rId194" Type="http://schemas.openxmlformats.org/officeDocument/2006/relationships/tags" Target="../tags/tag1333.xml"/><Relationship Id="rId199" Type="http://schemas.openxmlformats.org/officeDocument/2006/relationships/tags" Target="../tags/tag1338.xml"/><Relationship Id="rId203" Type="http://schemas.openxmlformats.org/officeDocument/2006/relationships/tags" Target="../tags/tag1342.xml"/><Relationship Id="rId208" Type="http://schemas.openxmlformats.org/officeDocument/2006/relationships/tags" Target="../tags/tag1347.xml"/><Relationship Id="rId229" Type="http://schemas.openxmlformats.org/officeDocument/2006/relationships/tags" Target="../tags/tag1368.xml"/><Relationship Id="rId19" Type="http://schemas.openxmlformats.org/officeDocument/2006/relationships/tags" Target="../tags/tag1158.xml"/><Relationship Id="rId224" Type="http://schemas.openxmlformats.org/officeDocument/2006/relationships/tags" Target="../tags/tag1363.xml"/><Relationship Id="rId240" Type="http://schemas.openxmlformats.org/officeDocument/2006/relationships/tags" Target="../tags/tag1379.xml"/><Relationship Id="rId245" Type="http://schemas.openxmlformats.org/officeDocument/2006/relationships/tags" Target="../tags/tag1384.xml"/><Relationship Id="rId261" Type="http://schemas.openxmlformats.org/officeDocument/2006/relationships/tags" Target="../tags/tag1400.xml"/><Relationship Id="rId266" Type="http://schemas.openxmlformats.org/officeDocument/2006/relationships/tags" Target="../tags/tag1405.xml"/><Relationship Id="rId287" Type="http://schemas.openxmlformats.org/officeDocument/2006/relationships/tags" Target="../tags/tag1426.xml"/><Relationship Id="rId14" Type="http://schemas.openxmlformats.org/officeDocument/2006/relationships/tags" Target="../tags/tag1153.xml"/><Relationship Id="rId30" Type="http://schemas.openxmlformats.org/officeDocument/2006/relationships/tags" Target="../tags/tag1169.xml"/><Relationship Id="rId35" Type="http://schemas.openxmlformats.org/officeDocument/2006/relationships/tags" Target="../tags/tag1174.xml"/><Relationship Id="rId56" Type="http://schemas.openxmlformats.org/officeDocument/2006/relationships/tags" Target="../tags/tag1195.xml"/><Relationship Id="rId77" Type="http://schemas.openxmlformats.org/officeDocument/2006/relationships/tags" Target="../tags/tag1216.xml"/><Relationship Id="rId100" Type="http://schemas.openxmlformats.org/officeDocument/2006/relationships/tags" Target="../tags/tag1239.xml"/><Relationship Id="rId105" Type="http://schemas.openxmlformats.org/officeDocument/2006/relationships/tags" Target="../tags/tag1244.xml"/><Relationship Id="rId126" Type="http://schemas.openxmlformats.org/officeDocument/2006/relationships/tags" Target="../tags/tag1265.xml"/><Relationship Id="rId147" Type="http://schemas.openxmlformats.org/officeDocument/2006/relationships/tags" Target="../tags/tag1286.xml"/><Relationship Id="rId168" Type="http://schemas.openxmlformats.org/officeDocument/2006/relationships/tags" Target="../tags/tag1307.xml"/><Relationship Id="rId282" Type="http://schemas.openxmlformats.org/officeDocument/2006/relationships/tags" Target="../tags/tag1421.xml"/><Relationship Id="rId312" Type="http://schemas.openxmlformats.org/officeDocument/2006/relationships/tags" Target="../tags/tag1451.xml"/><Relationship Id="rId8" Type="http://schemas.openxmlformats.org/officeDocument/2006/relationships/tags" Target="../tags/tag1147.xml"/><Relationship Id="rId51" Type="http://schemas.openxmlformats.org/officeDocument/2006/relationships/tags" Target="../tags/tag1190.xml"/><Relationship Id="rId72" Type="http://schemas.openxmlformats.org/officeDocument/2006/relationships/tags" Target="../tags/tag1211.xml"/><Relationship Id="rId93" Type="http://schemas.openxmlformats.org/officeDocument/2006/relationships/tags" Target="../tags/tag1232.xml"/><Relationship Id="rId98" Type="http://schemas.openxmlformats.org/officeDocument/2006/relationships/tags" Target="../tags/tag1237.xml"/><Relationship Id="rId121" Type="http://schemas.openxmlformats.org/officeDocument/2006/relationships/tags" Target="../tags/tag1260.xml"/><Relationship Id="rId142" Type="http://schemas.openxmlformats.org/officeDocument/2006/relationships/tags" Target="../tags/tag1281.xml"/><Relationship Id="rId163" Type="http://schemas.openxmlformats.org/officeDocument/2006/relationships/tags" Target="../tags/tag1302.xml"/><Relationship Id="rId184" Type="http://schemas.openxmlformats.org/officeDocument/2006/relationships/tags" Target="../tags/tag1323.xml"/><Relationship Id="rId189" Type="http://schemas.openxmlformats.org/officeDocument/2006/relationships/tags" Target="../tags/tag1328.xml"/><Relationship Id="rId219" Type="http://schemas.openxmlformats.org/officeDocument/2006/relationships/tags" Target="../tags/tag1358.xml"/><Relationship Id="rId3" Type="http://schemas.openxmlformats.org/officeDocument/2006/relationships/tags" Target="../tags/tag1142.xml"/><Relationship Id="rId214" Type="http://schemas.openxmlformats.org/officeDocument/2006/relationships/tags" Target="../tags/tag1353.xml"/><Relationship Id="rId230" Type="http://schemas.openxmlformats.org/officeDocument/2006/relationships/tags" Target="../tags/tag1369.xml"/><Relationship Id="rId235" Type="http://schemas.openxmlformats.org/officeDocument/2006/relationships/tags" Target="../tags/tag1374.xml"/><Relationship Id="rId251" Type="http://schemas.openxmlformats.org/officeDocument/2006/relationships/tags" Target="../tags/tag1390.xml"/><Relationship Id="rId256" Type="http://schemas.openxmlformats.org/officeDocument/2006/relationships/tags" Target="../tags/tag1395.xml"/><Relationship Id="rId277" Type="http://schemas.openxmlformats.org/officeDocument/2006/relationships/tags" Target="../tags/tag1416.xml"/><Relationship Id="rId298" Type="http://schemas.openxmlformats.org/officeDocument/2006/relationships/tags" Target="../tags/tag1437.xml"/><Relationship Id="rId25" Type="http://schemas.openxmlformats.org/officeDocument/2006/relationships/tags" Target="../tags/tag1164.xml"/><Relationship Id="rId46" Type="http://schemas.openxmlformats.org/officeDocument/2006/relationships/tags" Target="../tags/tag1185.xml"/><Relationship Id="rId67" Type="http://schemas.openxmlformats.org/officeDocument/2006/relationships/tags" Target="../tags/tag1206.xml"/><Relationship Id="rId116" Type="http://schemas.openxmlformats.org/officeDocument/2006/relationships/tags" Target="../tags/tag1255.xml"/><Relationship Id="rId137" Type="http://schemas.openxmlformats.org/officeDocument/2006/relationships/tags" Target="../tags/tag1276.xml"/><Relationship Id="rId158" Type="http://schemas.openxmlformats.org/officeDocument/2006/relationships/tags" Target="../tags/tag1297.xml"/><Relationship Id="rId272" Type="http://schemas.openxmlformats.org/officeDocument/2006/relationships/tags" Target="../tags/tag1411.xml"/><Relationship Id="rId293" Type="http://schemas.openxmlformats.org/officeDocument/2006/relationships/tags" Target="../tags/tag1432.xml"/><Relationship Id="rId302" Type="http://schemas.openxmlformats.org/officeDocument/2006/relationships/tags" Target="../tags/tag1441.xml"/><Relationship Id="rId307" Type="http://schemas.openxmlformats.org/officeDocument/2006/relationships/tags" Target="../tags/tag1446.xml"/><Relationship Id="rId20" Type="http://schemas.openxmlformats.org/officeDocument/2006/relationships/tags" Target="../tags/tag1159.xml"/><Relationship Id="rId41" Type="http://schemas.openxmlformats.org/officeDocument/2006/relationships/tags" Target="../tags/tag1180.xml"/><Relationship Id="rId62" Type="http://schemas.openxmlformats.org/officeDocument/2006/relationships/tags" Target="../tags/tag1201.xml"/><Relationship Id="rId83" Type="http://schemas.openxmlformats.org/officeDocument/2006/relationships/tags" Target="../tags/tag1222.xml"/><Relationship Id="rId88" Type="http://schemas.openxmlformats.org/officeDocument/2006/relationships/tags" Target="../tags/tag1227.xml"/><Relationship Id="rId111" Type="http://schemas.openxmlformats.org/officeDocument/2006/relationships/tags" Target="../tags/tag1250.xml"/><Relationship Id="rId132" Type="http://schemas.openxmlformats.org/officeDocument/2006/relationships/tags" Target="../tags/tag1271.xml"/><Relationship Id="rId153" Type="http://schemas.openxmlformats.org/officeDocument/2006/relationships/tags" Target="../tags/tag1292.xml"/><Relationship Id="rId174" Type="http://schemas.openxmlformats.org/officeDocument/2006/relationships/tags" Target="../tags/tag1313.xml"/><Relationship Id="rId179" Type="http://schemas.openxmlformats.org/officeDocument/2006/relationships/tags" Target="../tags/tag1318.xml"/><Relationship Id="rId195" Type="http://schemas.openxmlformats.org/officeDocument/2006/relationships/tags" Target="../tags/tag1334.xml"/><Relationship Id="rId209" Type="http://schemas.openxmlformats.org/officeDocument/2006/relationships/tags" Target="../tags/tag1348.xml"/><Relationship Id="rId190" Type="http://schemas.openxmlformats.org/officeDocument/2006/relationships/tags" Target="../tags/tag1329.xml"/><Relationship Id="rId204" Type="http://schemas.openxmlformats.org/officeDocument/2006/relationships/tags" Target="../tags/tag1343.xml"/><Relationship Id="rId220" Type="http://schemas.openxmlformats.org/officeDocument/2006/relationships/tags" Target="../tags/tag1359.xml"/><Relationship Id="rId225" Type="http://schemas.openxmlformats.org/officeDocument/2006/relationships/tags" Target="../tags/tag1364.xml"/><Relationship Id="rId241" Type="http://schemas.openxmlformats.org/officeDocument/2006/relationships/tags" Target="../tags/tag1380.xml"/><Relationship Id="rId246" Type="http://schemas.openxmlformats.org/officeDocument/2006/relationships/tags" Target="../tags/tag1385.xml"/><Relationship Id="rId267" Type="http://schemas.openxmlformats.org/officeDocument/2006/relationships/tags" Target="../tags/tag1406.xml"/><Relationship Id="rId288" Type="http://schemas.openxmlformats.org/officeDocument/2006/relationships/tags" Target="../tags/tag1427.xml"/><Relationship Id="rId15" Type="http://schemas.openxmlformats.org/officeDocument/2006/relationships/tags" Target="../tags/tag1154.xml"/><Relationship Id="rId36" Type="http://schemas.openxmlformats.org/officeDocument/2006/relationships/tags" Target="../tags/tag1175.xml"/><Relationship Id="rId57" Type="http://schemas.openxmlformats.org/officeDocument/2006/relationships/tags" Target="../tags/tag1196.xml"/><Relationship Id="rId106" Type="http://schemas.openxmlformats.org/officeDocument/2006/relationships/tags" Target="../tags/tag1245.xml"/><Relationship Id="rId127" Type="http://schemas.openxmlformats.org/officeDocument/2006/relationships/tags" Target="../tags/tag1266.xml"/><Relationship Id="rId262" Type="http://schemas.openxmlformats.org/officeDocument/2006/relationships/tags" Target="../tags/tag1401.xml"/><Relationship Id="rId283" Type="http://schemas.openxmlformats.org/officeDocument/2006/relationships/tags" Target="../tags/tag1422.xml"/><Relationship Id="rId313" Type="http://schemas.openxmlformats.org/officeDocument/2006/relationships/slideLayout" Target="../slideLayouts/slideLayout2.xml"/><Relationship Id="rId10" Type="http://schemas.openxmlformats.org/officeDocument/2006/relationships/tags" Target="../tags/tag1149.xml"/><Relationship Id="rId31" Type="http://schemas.openxmlformats.org/officeDocument/2006/relationships/tags" Target="../tags/tag1170.xml"/><Relationship Id="rId52" Type="http://schemas.openxmlformats.org/officeDocument/2006/relationships/tags" Target="../tags/tag1191.xml"/><Relationship Id="rId73" Type="http://schemas.openxmlformats.org/officeDocument/2006/relationships/tags" Target="../tags/tag1212.xml"/><Relationship Id="rId78" Type="http://schemas.openxmlformats.org/officeDocument/2006/relationships/tags" Target="../tags/tag1217.xml"/><Relationship Id="rId94" Type="http://schemas.openxmlformats.org/officeDocument/2006/relationships/tags" Target="../tags/tag1233.xml"/><Relationship Id="rId99" Type="http://schemas.openxmlformats.org/officeDocument/2006/relationships/tags" Target="../tags/tag1238.xml"/><Relationship Id="rId101" Type="http://schemas.openxmlformats.org/officeDocument/2006/relationships/tags" Target="../tags/tag1240.xml"/><Relationship Id="rId122" Type="http://schemas.openxmlformats.org/officeDocument/2006/relationships/tags" Target="../tags/tag1261.xml"/><Relationship Id="rId143" Type="http://schemas.openxmlformats.org/officeDocument/2006/relationships/tags" Target="../tags/tag1282.xml"/><Relationship Id="rId148" Type="http://schemas.openxmlformats.org/officeDocument/2006/relationships/tags" Target="../tags/tag1287.xml"/><Relationship Id="rId164" Type="http://schemas.openxmlformats.org/officeDocument/2006/relationships/tags" Target="../tags/tag1303.xml"/><Relationship Id="rId169" Type="http://schemas.openxmlformats.org/officeDocument/2006/relationships/tags" Target="../tags/tag1308.xml"/><Relationship Id="rId185" Type="http://schemas.openxmlformats.org/officeDocument/2006/relationships/tags" Target="../tags/tag1324.xml"/><Relationship Id="rId4" Type="http://schemas.openxmlformats.org/officeDocument/2006/relationships/tags" Target="../tags/tag1143.xml"/><Relationship Id="rId9" Type="http://schemas.openxmlformats.org/officeDocument/2006/relationships/tags" Target="../tags/tag1148.xml"/><Relationship Id="rId180" Type="http://schemas.openxmlformats.org/officeDocument/2006/relationships/tags" Target="../tags/tag1319.xml"/><Relationship Id="rId210" Type="http://schemas.openxmlformats.org/officeDocument/2006/relationships/tags" Target="../tags/tag1349.xml"/><Relationship Id="rId215" Type="http://schemas.openxmlformats.org/officeDocument/2006/relationships/tags" Target="../tags/tag1354.xml"/><Relationship Id="rId236" Type="http://schemas.openxmlformats.org/officeDocument/2006/relationships/tags" Target="../tags/tag1375.xml"/><Relationship Id="rId257" Type="http://schemas.openxmlformats.org/officeDocument/2006/relationships/tags" Target="../tags/tag1396.xml"/><Relationship Id="rId278" Type="http://schemas.openxmlformats.org/officeDocument/2006/relationships/tags" Target="../tags/tag1417.xml"/><Relationship Id="rId26" Type="http://schemas.openxmlformats.org/officeDocument/2006/relationships/tags" Target="../tags/tag1165.xml"/><Relationship Id="rId231" Type="http://schemas.openxmlformats.org/officeDocument/2006/relationships/tags" Target="../tags/tag1370.xml"/><Relationship Id="rId252" Type="http://schemas.openxmlformats.org/officeDocument/2006/relationships/tags" Target="../tags/tag1391.xml"/><Relationship Id="rId273" Type="http://schemas.openxmlformats.org/officeDocument/2006/relationships/tags" Target="../tags/tag1412.xml"/><Relationship Id="rId294" Type="http://schemas.openxmlformats.org/officeDocument/2006/relationships/tags" Target="../tags/tag1433.xml"/><Relationship Id="rId308" Type="http://schemas.openxmlformats.org/officeDocument/2006/relationships/tags" Target="../tags/tag1447.xml"/><Relationship Id="rId47" Type="http://schemas.openxmlformats.org/officeDocument/2006/relationships/tags" Target="../tags/tag1186.xml"/><Relationship Id="rId68" Type="http://schemas.openxmlformats.org/officeDocument/2006/relationships/tags" Target="../tags/tag1207.xml"/><Relationship Id="rId89" Type="http://schemas.openxmlformats.org/officeDocument/2006/relationships/tags" Target="../tags/tag1228.xml"/><Relationship Id="rId112" Type="http://schemas.openxmlformats.org/officeDocument/2006/relationships/tags" Target="../tags/tag1251.xml"/><Relationship Id="rId133" Type="http://schemas.openxmlformats.org/officeDocument/2006/relationships/tags" Target="../tags/tag1272.xml"/><Relationship Id="rId154" Type="http://schemas.openxmlformats.org/officeDocument/2006/relationships/tags" Target="../tags/tag1293.xml"/><Relationship Id="rId175" Type="http://schemas.openxmlformats.org/officeDocument/2006/relationships/tags" Target="../tags/tag1314.xml"/><Relationship Id="rId196" Type="http://schemas.openxmlformats.org/officeDocument/2006/relationships/tags" Target="../tags/tag1335.xml"/><Relationship Id="rId200" Type="http://schemas.openxmlformats.org/officeDocument/2006/relationships/tags" Target="../tags/tag1339.xml"/><Relationship Id="rId16" Type="http://schemas.openxmlformats.org/officeDocument/2006/relationships/tags" Target="../tags/tag1155.xml"/><Relationship Id="rId221" Type="http://schemas.openxmlformats.org/officeDocument/2006/relationships/tags" Target="../tags/tag1360.xml"/><Relationship Id="rId242" Type="http://schemas.openxmlformats.org/officeDocument/2006/relationships/tags" Target="../tags/tag1381.xml"/><Relationship Id="rId263" Type="http://schemas.openxmlformats.org/officeDocument/2006/relationships/tags" Target="../tags/tag1402.xml"/><Relationship Id="rId284" Type="http://schemas.openxmlformats.org/officeDocument/2006/relationships/tags" Target="../tags/tag1423.xml"/><Relationship Id="rId37" Type="http://schemas.openxmlformats.org/officeDocument/2006/relationships/tags" Target="../tags/tag1176.xml"/><Relationship Id="rId58" Type="http://schemas.openxmlformats.org/officeDocument/2006/relationships/tags" Target="../tags/tag1197.xml"/><Relationship Id="rId79" Type="http://schemas.openxmlformats.org/officeDocument/2006/relationships/tags" Target="../tags/tag1218.xml"/><Relationship Id="rId102" Type="http://schemas.openxmlformats.org/officeDocument/2006/relationships/tags" Target="../tags/tag1241.xml"/><Relationship Id="rId123" Type="http://schemas.openxmlformats.org/officeDocument/2006/relationships/tags" Target="../tags/tag1262.xml"/><Relationship Id="rId144" Type="http://schemas.openxmlformats.org/officeDocument/2006/relationships/tags" Target="../tags/tag1283.xml"/><Relationship Id="rId90" Type="http://schemas.openxmlformats.org/officeDocument/2006/relationships/tags" Target="../tags/tag1229.xml"/><Relationship Id="rId165" Type="http://schemas.openxmlformats.org/officeDocument/2006/relationships/tags" Target="../tags/tag1304.xml"/><Relationship Id="rId186" Type="http://schemas.openxmlformats.org/officeDocument/2006/relationships/tags" Target="../tags/tag1325.xml"/><Relationship Id="rId211" Type="http://schemas.openxmlformats.org/officeDocument/2006/relationships/tags" Target="../tags/tag1350.xml"/><Relationship Id="rId232" Type="http://schemas.openxmlformats.org/officeDocument/2006/relationships/tags" Target="../tags/tag1371.xml"/><Relationship Id="rId253" Type="http://schemas.openxmlformats.org/officeDocument/2006/relationships/tags" Target="../tags/tag1392.xml"/><Relationship Id="rId274" Type="http://schemas.openxmlformats.org/officeDocument/2006/relationships/tags" Target="../tags/tag1413.xml"/><Relationship Id="rId295" Type="http://schemas.openxmlformats.org/officeDocument/2006/relationships/tags" Target="../tags/tag1434.xml"/><Relationship Id="rId309" Type="http://schemas.openxmlformats.org/officeDocument/2006/relationships/tags" Target="../tags/tag1448.xml"/><Relationship Id="rId27" Type="http://schemas.openxmlformats.org/officeDocument/2006/relationships/tags" Target="../tags/tag1166.xml"/><Relationship Id="rId48" Type="http://schemas.openxmlformats.org/officeDocument/2006/relationships/tags" Target="../tags/tag1187.xml"/><Relationship Id="rId69" Type="http://schemas.openxmlformats.org/officeDocument/2006/relationships/tags" Target="../tags/tag1208.xml"/><Relationship Id="rId113" Type="http://schemas.openxmlformats.org/officeDocument/2006/relationships/tags" Target="../tags/tag1252.xml"/><Relationship Id="rId134" Type="http://schemas.openxmlformats.org/officeDocument/2006/relationships/tags" Target="../tags/tag1273.xml"/><Relationship Id="rId80" Type="http://schemas.openxmlformats.org/officeDocument/2006/relationships/tags" Target="../tags/tag1219.xml"/><Relationship Id="rId155" Type="http://schemas.openxmlformats.org/officeDocument/2006/relationships/tags" Target="../tags/tag1294.xml"/><Relationship Id="rId176" Type="http://schemas.openxmlformats.org/officeDocument/2006/relationships/tags" Target="../tags/tag1315.xml"/><Relationship Id="rId197" Type="http://schemas.openxmlformats.org/officeDocument/2006/relationships/tags" Target="../tags/tag1336.xml"/><Relationship Id="rId201" Type="http://schemas.openxmlformats.org/officeDocument/2006/relationships/tags" Target="../tags/tag1340.xml"/><Relationship Id="rId222" Type="http://schemas.openxmlformats.org/officeDocument/2006/relationships/tags" Target="../tags/tag1361.xml"/><Relationship Id="rId243" Type="http://schemas.openxmlformats.org/officeDocument/2006/relationships/tags" Target="../tags/tag1382.xml"/><Relationship Id="rId264" Type="http://schemas.openxmlformats.org/officeDocument/2006/relationships/tags" Target="../tags/tag1403.xml"/><Relationship Id="rId285" Type="http://schemas.openxmlformats.org/officeDocument/2006/relationships/tags" Target="../tags/tag1424.xml"/><Relationship Id="rId17" Type="http://schemas.openxmlformats.org/officeDocument/2006/relationships/tags" Target="../tags/tag1156.xml"/><Relationship Id="rId38" Type="http://schemas.openxmlformats.org/officeDocument/2006/relationships/tags" Target="../tags/tag1177.xml"/><Relationship Id="rId59" Type="http://schemas.openxmlformats.org/officeDocument/2006/relationships/tags" Target="../tags/tag1198.xml"/><Relationship Id="rId103" Type="http://schemas.openxmlformats.org/officeDocument/2006/relationships/tags" Target="../tags/tag1242.xml"/><Relationship Id="rId124" Type="http://schemas.openxmlformats.org/officeDocument/2006/relationships/tags" Target="../tags/tag1263.xml"/><Relationship Id="rId310" Type="http://schemas.openxmlformats.org/officeDocument/2006/relationships/tags" Target="../tags/tag1449.xml"/><Relationship Id="rId70" Type="http://schemas.openxmlformats.org/officeDocument/2006/relationships/tags" Target="../tags/tag1209.xml"/><Relationship Id="rId91" Type="http://schemas.openxmlformats.org/officeDocument/2006/relationships/tags" Target="../tags/tag1230.xml"/><Relationship Id="rId145" Type="http://schemas.openxmlformats.org/officeDocument/2006/relationships/tags" Target="../tags/tag1284.xml"/><Relationship Id="rId166" Type="http://schemas.openxmlformats.org/officeDocument/2006/relationships/tags" Target="../tags/tag1305.xml"/><Relationship Id="rId187" Type="http://schemas.openxmlformats.org/officeDocument/2006/relationships/tags" Target="../tags/tag1326.xml"/><Relationship Id="rId1" Type="http://schemas.openxmlformats.org/officeDocument/2006/relationships/tags" Target="../tags/tag1140.xml"/><Relationship Id="rId212" Type="http://schemas.openxmlformats.org/officeDocument/2006/relationships/tags" Target="../tags/tag1351.xml"/><Relationship Id="rId233" Type="http://schemas.openxmlformats.org/officeDocument/2006/relationships/tags" Target="../tags/tag1372.xml"/><Relationship Id="rId254" Type="http://schemas.openxmlformats.org/officeDocument/2006/relationships/tags" Target="../tags/tag1393.xml"/><Relationship Id="rId28" Type="http://schemas.openxmlformats.org/officeDocument/2006/relationships/tags" Target="../tags/tag1167.xml"/><Relationship Id="rId49" Type="http://schemas.openxmlformats.org/officeDocument/2006/relationships/tags" Target="../tags/tag1188.xml"/><Relationship Id="rId114" Type="http://schemas.openxmlformats.org/officeDocument/2006/relationships/tags" Target="../tags/tag1253.xml"/><Relationship Id="rId275" Type="http://schemas.openxmlformats.org/officeDocument/2006/relationships/tags" Target="../tags/tag1414.xml"/><Relationship Id="rId296" Type="http://schemas.openxmlformats.org/officeDocument/2006/relationships/tags" Target="../tags/tag1435.xml"/><Relationship Id="rId300" Type="http://schemas.openxmlformats.org/officeDocument/2006/relationships/tags" Target="../tags/tag1439.xml"/><Relationship Id="rId60" Type="http://schemas.openxmlformats.org/officeDocument/2006/relationships/tags" Target="../tags/tag1199.xml"/><Relationship Id="rId81" Type="http://schemas.openxmlformats.org/officeDocument/2006/relationships/tags" Target="../tags/tag1220.xml"/><Relationship Id="rId135" Type="http://schemas.openxmlformats.org/officeDocument/2006/relationships/tags" Target="../tags/tag1274.xml"/><Relationship Id="rId156" Type="http://schemas.openxmlformats.org/officeDocument/2006/relationships/tags" Target="../tags/tag1295.xml"/><Relationship Id="rId177" Type="http://schemas.openxmlformats.org/officeDocument/2006/relationships/tags" Target="../tags/tag1316.xml"/><Relationship Id="rId198" Type="http://schemas.openxmlformats.org/officeDocument/2006/relationships/tags" Target="../tags/tag1337.xml"/><Relationship Id="rId202" Type="http://schemas.openxmlformats.org/officeDocument/2006/relationships/tags" Target="../tags/tag1341.xml"/><Relationship Id="rId223" Type="http://schemas.openxmlformats.org/officeDocument/2006/relationships/tags" Target="../tags/tag1362.xml"/><Relationship Id="rId244" Type="http://schemas.openxmlformats.org/officeDocument/2006/relationships/tags" Target="../tags/tag1383.xml"/><Relationship Id="rId18" Type="http://schemas.openxmlformats.org/officeDocument/2006/relationships/tags" Target="../tags/tag1157.xml"/><Relationship Id="rId39" Type="http://schemas.openxmlformats.org/officeDocument/2006/relationships/tags" Target="../tags/tag1178.xml"/><Relationship Id="rId265" Type="http://schemas.openxmlformats.org/officeDocument/2006/relationships/tags" Target="../tags/tag1404.xml"/><Relationship Id="rId286" Type="http://schemas.openxmlformats.org/officeDocument/2006/relationships/tags" Target="../tags/tag1425.xml"/><Relationship Id="rId50" Type="http://schemas.openxmlformats.org/officeDocument/2006/relationships/tags" Target="../tags/tag1189.xml"/><Relationship Id="rId104" Type="http://schemas.openxmlformats.org/officeDocument/2006/relationships/tags" Target="../tags/tag1243.xml"/><Relationship Id="rId125" Type="http://schemas.openxmlformats.org/officeDocument/2006/relationships/tags" Target="../tags/tag1264.xml"/><Relationship Id="rId146" Type="http://schemas.openxmlformats.org/officeDocument/2006/relationships/tags" Target="../tags/tag1285.xml"/><Relationship Id="rId167" Type="http://schemas.openxmlformats.org/officeDocument/2006/relationships/tags" Target="../tags/tag1306.xml"/><Relationship Id="rId188" Type="http://schemas.openxmlformats.org/officeDocument/2006/relationships/tags" Target="../tags/tag1327.xml"/><Relationship Id="rId311" Type="http://schemas.openxmlformats.org/officeDocument/2006/relationships/tags" Target="../tags/tag1450.xml"/><Relationship Id="rId71" Type="http://schemas.openxmlformats.org/officeDocument/2006/relationships/tags" Target="../tags/tag1210.xml"/><Relationship Id="rId92" Type="http://schemas.openxmlformats.org/officeDocument/2006/relationships/tags" Target="../tags/tag1231.xml"/><Relationship Id="rId213" Type="http://schemas.openxmlformats.org/officeDocument/2006/relationships/tags" Target="../tags/tag1352.xml"/><Relationship Id="rId234" Type="http://schemas.openxmlformats.org/officeDocument/2006/relationships/tags" Target="../tags/tag1373.xml"/><Relationship Id="rId2" Type="http://schemas.openxmlformats.org/officeDocument/2006/relationships/tags" Target="../tags/tag1141.xml"/><Relationship Id="rId29" Type="http://schemas.openxmlformats.org/officeDocument/2006/relationships/tags" Target="../tags/tag1168.xml"/><Relationship Id="rId255" Type="http://schemas.openxmlformats.org/officeDocument/2006/relationships/tags" Target="../tags/tag1394.xml"/><Relationship Id="rId276" Type="http://schemas.openxmlformats.org/officeDocument/2006/relationships/tags" Target="../tags/tag1415.xml"/><Relationship Id="rId297" Type="http://schemas.openxmlformats.org/officeDocument/2006/relationships/tags" Target="../tags/tag1436.xml"/><Relationship Id="rId40" Type="http://schemas.openxmlformats.org/officeDocument/2006/relationships/tags" Target="../tags/tag1179.xml"/><Relationship Id="rId115" Type="http://schemas.openxmlformats.org/officeDocument/2006/relationships/tags" Target="../tags/tag1254.xml"/><Relationship Id="rId136" Type="http://schemas.openxmlformats.org/officeDocument/2006/relationships/tags" Target="../tags/tag1275.xml"/><Relationship Id="rId157" Type="http://schemas.openxmlformats.org/officeDocument/2006/relationships/tags" Target="../tags/tag1296.xml"/><Relationship Id="rId178" Type="http://schemas.openxmlformats.org/officeDocument/2006/relationships/tags" Target="../tags/tag1317.xml"/><Relationship Id="rId301" Type="http://schemas.openxmlformats.org/officeDocument/2006/relationships/tags" Target="../tags/tag1440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tags" Target="../tags/tag1477.xml"/><Relationship Id="rId117" Type="http://schemas.openxmlformats.org/officeDocument/2006/relationships/tags" Target="../tags/tag1568.xml"/><Relationship Id="rId21" Type="http://schemas.openxmlformats.org/officeDocument/2006/relationships/tags" Target="../tags/tag1472.xml"/><Relationship Id="rId42" Type="http://schemas.openxmlformats.org/officeDocument/2006/relationships/tags" Target="../tags/tag1493.xml"/><Relationship Id="rId47" Type="http://schemas.openxmlformats.org/officeDocument/2006/relationships/tags" Target="../tags/tag1498.xml"/><Relationship Id="rId63" Type="http://schemas.openxmlformats.org/officeDocument/2006/relationships/tags" Target="../tags/tag1514.xml"/><Relationship Id="rId68" Type="http://schemas.openxmlformats.org/officeDocument/2006/relationships/tags" Target="../tags/tag1519.xml"/><Relationship Id="rId84" Type="http://schemas.openxmlformats.org/officeDocument/2006/relationships/tags" Target="../tags/tag1535.xml"/><Relationship Id="rId89" Type="http://schemas.openxmlformats.org/officeDocument/2006/relationships/tags" Target="../tags/tag1540.xml"/><Relationship Id="rId112" Type="http://schemas.openxmlformats.org/officeDocument/2006/relationships/tags" Target="../tags/tag1563.xml"/><Relationship Id="rId133" Type="http://schemas.openxmlformats.org/officeDocument/2006/relationships/tags" Target="../tags/tag1584.xml"/><Relationship Id="rId138" Type="http://schemas.openxmlformats.org/officeDocument/2006/relationships/tags" Target="../tags/tag1589.xml"/><Relationship Id="rId154" Type="http://schemas.openxmlformats.org/officeDocument/2006/relationships/slideLayout" Target="../slideLayouts/slideLayout2.xml"/><Relationship Id="rId16" Type="http://schemas.openxmlformats.org/officeDocument/2006/relationships/tags" Target="../tags/tag1467.xml"/><Relationship Id="rId107" Type="http://schemas.openxmlformats.org/officeDocument/2006/relationships/tags" Target="../tags/tag1558.xml"/><Relationship Id="rId11" Type="http://schemas.openxmlformats.org/officeDocument/2006/relationships/tags" Target="../tags/tag1462.xml"/><Relationship Id="rId32" Type="http://schemas.openxmlformats.org/officeDocument/2006/relationships/tags" Target="../tags/tag1483.xml"/><Relationship Id="rId37" Type="http://schemas.openxmlformats.org/officeDocument/2006/relationships/tags" Target="../tags/tag1488.xml"/><Relationship Id="rId53" Type="http://schemas.openxmlformats.org/officeDocument/2006/relationships/tags" Target="../tags/tag1504.xml"/><Relationship Id="rId58" Type="http://schemas.openxmlformats.org/officeDocument/2006/relationships/tags" Target="../tags/tag1509.xml"/><Relationship Id="rId74" Type="http://schemas.openxmlformats.org/officeDocument/2006/relationships/tags" Target="../tags/tag1525.xml"/><Relationship Id="rId79" Type="http://schemas.openxmlformats.org/officeDocument/2006/relationships/tags" Target="../tags/tag1530.xml"/><Relationship Id="rId102" Type="http://schemas.openxmlformats.org/officeDocument/2006/relationships/tags" Target="../tags/tag1553.xml"/><Relationship Id="rId123" Type="http://schemas.openxmlformats.org/officeDocument/2006/relationships/tags" Target="../tags/tag1574.xml"/><Relationship Id="rId128" Type="http://schemas.openxmlformats.org/officeDocument/2006/relationships/tags" Target="../tags/tag1579.xml"/><Relationship Id="rId144" Type="http://schemas.openxmlformats.org/officeDocument/2006/relationships/tags" Target="../tags/tag1595.xml"/><Relationship Id="rId149" Type="http://schemas.openxmlformats.org/officeDocument/2006/relationships/tags" Target="../tags/tag1600.xml"/><Relationship Id="rId5" Type="http://schemas.openxmlformats.org/officeDocument/2006/relationships/tags" Target="../tags/tag1456.xml"/><Relationship Id="rId90" Type="http://schemas.openxmlformats.org/officeDocument/2006/relationships/tags" Target="../tags/tag1541.xml"/><Relationship Id="rId95" Type="http://schemas.openxmlformats.org/officeDocument/2006/relationships/tags" Target="../tags/tag1546.xml"/><Relationship Id="rId22" Type="http://schemas.openxmlformats.org/officeDocument/2006/relationships/tags" Target="../tags/tag1473.xml"/><Relationship Id="rId27" Type="http://schemas.openxmlformats.org/officeDocument/2006/relationships/tags" Target="../tags/tag1478.xml"/><Relationship Id="rId43" Type="http://schemas.openxmlformats.org/officeDocument/2006/relationships/tags" Target="../tags/tag1494.xml"/><Relationship Id="rId48" Type="http://schemas.openxmlformats.org/officeDocument/2006/relationships/tags" Target="../tags/tag1499.xml"/><Relationship Id="rId64" Type="http://schemas.openxmlformats.org/officeDocument/2006/relationships/tags" Target="../tags/tag1515.xml"/><Relationship Id="rId69" Type="http://schemas.openxmlformats.org/officeDocument/2006/relationships/tags" Target="../tags/tag1520.xml"/><Relationship Id="rId113" Type="http://schemas.openxmlformats.org/officeDocument/2006/relationships/tags" Target="../tags/tag1564.xml"/><Relationship Id="rId118" Type="http://schemas.openxmlformats.org/officeDocument/2006/relationships/tags" Target="../tags/tag1569.xml"/><Relationship Id="rId134" Type="http://schemas.openxmlformats.org/officeDocument/2006/relationships/tags" Target="../tags/tag1585.xml"/><Relationship Id="rId139" Type="http://schemas.openxmlformats.org/officeDocument/2006/relationships/tags" Target="../tags/tag1590.xml"/><Relationship Id="rId80" Type="http://schemas.openxmlformats.org/officeDocument/2006/relationships/tags" Target="../tags/tag1531.xml"/><Relationship Id="rId85" Type="http://schemas.openxmlformats.org/officeDocument/2006/relationships/tags" Target="../tags/tag1536.xml"/><Relationship Id="rId150" Type="http://schemas.openxmlformats.org/officeDocument/2006/relationships/tags" Target="../tags/tag1601.xml"/><Relationship Id="rId155" Type="http://schemas.openxmlformats.org/officeDocument/2006/relationships/image" Target="../media/image1.png"/><Relationship Id="rId12" Type="http://schemas.openxmlformats.org/officeDocument/2006/relationships/tags" Target="../tags/tag1463.xml"/><Relationship Id="rId17" Type="http://schemas.openxmlformats.org/officeDocument/2006/relationships/tags" Target="../tags/tag1468.xml"/><Relationship Id="rId33" Type="http://schemas.openxmlformats.org/officeDocument/2006/relationships/tags" Target="../tags/tag1484.xml"/><Relationship Id="rId38" Type="http://schemas.openxmlformats.org/officeDocument/2006/relationships/tags" Target="../tags/tag1489.xml"/><Relationship Id="rId59" Type="http://schemas.openxmlformats.org/officeDocument/2006/relationships/tags" Target="../tags/tag1510.xml"/><Relationship Id="rId103" Type="http://schemas.openxmlformats.org/officeDocument/2006/relationships/tags" Target="../tags/tag1554.xml"/><Relationship Id="rId108" Type="http://schemas.openxmlformats.org/officeDocument/2006/relationships/tags" Target="../tags/tag1559.xml"/><Relationship Id="rId124" Type="http://schemas.openxmlformats.org/officeDocument/2006/relationships/tags" Target="../tags/tag1575.xml"/><Relationship Id="rId129" Type="http://schemas.openxmlformats.org/officeDocument/2006/relationships/tags" Target="../tags/tag1580.xml"/><Relationship Id="rId20" Type="http://schemas.openxmlformats.org/officeDocument/2006/relationships/tags" Target="../tags/tag1471.xml"/><Relationship Id="rId41" Type="http://schemas.openxmlformats.org/officeDocument/2006/relationships/tags" Target="../tags/tag1492.xml"/><Relationship Id="rId54" Type="http://schemas.openxmlformats.org/officeDocument/2006/relationships/tags" Target="../tags/tag1505.xml"/><Relationship Id="rId62" Type="http://schemas.openxmlformats.org/officeDocument/2006/relationships/tags" Target="../tags/tag1513.xml"/><Relationship Id="rId70" Type="http://schemas.openxmlformats.org/officeDocument/2006/relationships/tags" Target="../tags/tag1521.xml"/><Relationship Id="rId75" Type="http://schemas.openxmlformats.org/officeDocument/2006/relationships/tags" Target="../tags/tag1526.xml"/><Relationship Id="rId83" Type="http://schemas.openxmlformats.org/officeDocument/2006/relationships/tags" Target="../tags/tag1534.xml"/><Relationship Id="rId88" Type="http://schemas.openxmlformats.org/officeDocument/2006/relationships/tags" Target="../tags/tag1539.xml"/><Relationship Id="rId91" Type="http://schemas.openxmlformats.org/officeDocument/2006/relationships/tags" Target="../tags/tag1542.xml"/><Relationship Id="rId96" Type="http://schemas.openxmlformats.org/officeDocument/2006/relationships/tags" Target="../tags/tag1547.xml"/><Relationship Id="rId111" Type="http://schemas.openxmlformats.org/officeDocument/2006/relationships/tags" Target="../tags/tag1562.xml"/><Relationship Id="rId132" Type="http://schemas.openxmlformats.org/officeDocument/2006/relationships/tags" Target="../tags/tag1583.xml"/><Relationship Id="rId140" Type="http://schemas.openxmlformats.org/officeDocument/2006/relationships/tags" Target="../tags/tag1591.xml"/><Relationship Id="rId145" Type="http://schemas.openxmlformats.org/officeDocument/2006/relationships/tags" Target="../tags/tag1596.xml"/><Relationship Id="rId153" Type="http://schemas.openxmlformats.org/officeDocument/2006/relationships/tags" Target="../tags/tag1604.xml"/><Relationship Id="rId1" Type="http://schemas.openxmlformats.org/officeDocument/2006/relationships/tags" Target="../tags/tag1452.xml"/><Relationship Id="rId6" Type="http://schemas.openxmlformats.org/officeDocument/2006/relationships/tags" Target="../tags/tag1457.xml"/><Relationship Id="rId15" Type="http://schemas.openxmlformats.org/officeDocument/2006/relationships/tags" Target="../tags/tag1466.xml"/><Relationship Id="rId23" Type="http://schemas.openxmlformats.org/officeDocument/2006/relationships/tags" Target="../tags/tag1474.xml"/><Relationship Id="rId28" Type="http://schemas.openxmlformats.org/officeDocument/2006/relationships/tags" Target="../tags/tag1479.xml"/><Relationship Id="rId36" Type="http://schemas.openxmlformats.org/officeDocument/2006/relationships/tags" Target="../tags/tag1487.xml"/><Relationship Id="rId49" Type="http://schemas.openxmlformats.org/officeDocument/2006/relationships/tags" Target="../tags/tag1500.xml"/><Relationship Id="rId57" Type="http://schemas.openxmlformats.org/officeDocument/2006/relationships/tags" Target="../tags/tag1508.xml"/><Relationship Id="rId106" Type="http://schemas.openxmlformats.org/officeDocument/2006/relationships/tags" Target="../tags/tag1557.xml"/><Relationship Id="rId114" Type="http://schemas.openxmlformats.org/officeDocument/2006/relationships/tags" Target="../tags/tag1565.xml"/><Relationship Id="rId119" Type="http://schemas.openxmlformats.org/officeDocument/2006/relationships/tags" Target="../tags/tag1570.xml"/><Relationship Id="rId127" Type="http://schemas.openxmlformats.org/officeDocument/2006/relationships/tags" Target="../tags/tag1578.xml"/><Relationship Id="rId10" Type="http://schemas.openxmlformats.org/officeDocument/2006/relationships/tags" Target="../tags/tag1461.xml"/><Relationship Id="rId31" Type="http://schemas.openxmlformats.org/officeDocument/2006/relationships/tags" Target="../tags/tag1482.xml"/><Relationship Id="rId44" Type="http://schemas.openxmlformats.org/officeDocument/2006/relationships/tags" Target="../tags/tag1495.xml"/><Relationship Id="rId52" Type="http://schemas.openxmlformats.org/officeDocument/2006/relationships/tags" Target="../tags/tag1503.xml"/><Relationship Id="rId60" Type="http://schemas.openxmlformats.org/officeDocument/2006/relationships/tags" Target="../tags/tag1511.xml"/><Relationship Id="rId65" Type="http://schemas.openxmlformats.org/officeDocument/2006/relationships/tags" Target="../tags/tag1516.xml"/><Relationship Id="rId73" Type="http://schemas.openxmlformats.org/officeDocument/2006/relationships/tags" Target="../tags/tag1524.xml"/><Relationship Id="rId78" Type="http://schemas.openxmlformats.org/officeDocument/2006/relationships/tags" Target="../tags/tag1529.xml"/><Relationship Id="rId81" Type="http://schemas.openxmlformats.org/officeDocument/2006/relationships/tags" Target="../tags/tag1532.xml"/><Relationship Id="rId86" Type="http://schemas.openxmlformats.org/officeDocument/2006/relationships/tags" Target="../tags/tag1537.xml"/><Relationship Id="rId94" Type="http://schemas.openxmlformats.org/officeDocument/2006/relationships/tags" Target="../tags/tag1545.xml"/><Relationship Id="rId99" Type="http://schemas.openxmlformats.org/officeDocument/2006/relationships/tags" Target="../tags/tag1550.xml"/><Relationship Id="rId101" Type="http://schemas.openxmlformats.org/officeDocument/2006/relationships/tags" Target="../tags/tag1552.xml"/><Relationship Id="rId122" Type="http://schemas.openxmlformats.org/officeDocument/2006/relationships/tags" Target="../tags/tag1573.xml"/><Relationship Id="rId130" Type="http://schemas.openxmlformats.org/officeDocument/2006/relationships/tags" Target="../tags/tag1581.xml"/><Relationship Id="rId135" Type="http://schemas.openxmlformats.org/officeDocument/2006/relationships/tags" Target="../tags/tag1586.xml"/><Relationship Id="rId143" Type="http://schemas.openxmlformats.org/officeDocument/2006/relationships/tags" Target="../tags/tag1594.xml"/><Relationship Id="rId148" Type="http://schemas.openxmlformats.org/officeDocument/2006/relationships/tags" Target="../tags/tag1599.xml"/><Relationship Id="rId151" Type="http://schemas.openxmlformats.org/officeDocument/2006/relationships/tags" Target="../tags/tag1602.xml"/><Relationship Id="rId156" Type="http://schemas.openxmlformats.org/officeDocument/2006/relationships/image" Target="../media/image2.png"/><Relationship Id="rId4" Type="http://schemas.openxmlformats.org/officeDocument/2006/relationships/tags" Target="../tags/tag1455.xml"/><Relationship Id="rId9" Type="http://schemas.openxmlformats.org/officeDocument/2006/relationships/tags" Target="../tags/tag1460.xml"/><Relationship Id="rId13" Type="http://schemas.openxmlformats.org/officeDocument/2006/relationships/tags" Target="../tags/tag1464.xml"/><Relationship Id="rId18" Type="http://schemas.openxmlformats.org/officeDocument/2006/relationships/tags" Target="../tags/tag1469.xml"/><Relationship Id="rId39" Type="http://schemas.openxmlformats.org/officeDocument/2006/relationships/tags" Target="../tags/tag1490.xml"/><Relationship Id="rId109" Type="http://schemas.openxmlformats.org/officeDocument/2006/relationships/tags" Target="../tags/tag1560.xml"/><Relationship Id="rId34" Type="http://schemas.openxmlformats.org/officeDocument/2006/relationships/tags" Target="../tags/tag1485.xml"/><Relationship Id="rId50" Type="http://schemas.openxmlformats.org/officeDocument/2006/relationships/tags" Target="../tags/tag1501.xml"/><Relationship Id="rId55" Type="http://schemas.openxmlformats.org/officeDocument/2006/relationships/tags" Target="../tags/tag1506.xml"/><Relationship Id="rId76" Type="http://schemas.openxmlformats.org/officeDocument/2006/relationships/tags" Target="../tags/tag1527.xml"/><Relationship Id="rId97" Type="http://schemas.openxmlformats.org/officeDocument/2006/relationships/tags" Target="../tags/tag1548.xml"/><Relationship Id="rId104" Type="http://schemas.openxmlformats.org/officeDocument/2006/relationships/tags" Target="../tags/tag1555.xml"/><Relationship Id="rId120" Type="http://schemas.openxmlformats.org/officeDocument/2006/relationships/tags" Target="../tags/tag1571.xml"/><Relationship Id="rId125" Type="http://schemas.openxmlformats.org/officeDocument/2006/relationships/tags" Target="../tags/tag1576.xml"/><Relationship Id="rId141" Type="http://schemas.openxmlformats.org/officeDocument/2006/relationships/tags" Target="../tags/tag1592.xml"/><Relationship Id="rId146" Type="http://schemas.openxmlformats.org/officeDocument/2006/relationships/tags" Target="../tags/tag1597.xml"/><Relationship Id="rId7" Type="http://schemas.openxmlformats.org/officeDocument/2006/relationships/tags" Target="../tags/tag1458.xml"/><Relationship Id="rId71" Type="http://schemas.openxmlformats.org/officeDocument/2006/relationships/tags" Target="../tags/tag1522.xml"/><Relationship Id="rId92" Type="http://schemas.openxmlformats.org/officeDocument/2006/relationships/tags" Target="../tags/tag1543.xml"/><Relationship Id="rId2" Type="http://schemas.openxmlformats.org/officeDocument/2006/relationships/tags" Target="../tags/tag1453.xml"/><Relationship Id="rId29" Type="http://schemas.openxmlformats.org/officeDocument/2006/relationships/tags" Target="../tags/tag1480.xml"/><Relationship Id="rId24" Type="http://schemas.openxmlformats.org/officeDocument/2006/relationships/tags" Target="../tags/tag1475.xml"/><Relationship Id="rId40" Type="http://schemas.openxmlformats.org/officeDocument/2006/relationships/tags" Target="../tags/tag1491.xml"/><Relationship Id="rId45" Type="http://schemas.openxmlformats.org/officeDocument/2006/relationships/tags" Target="../tags/tag1496.xml"/><Relationship Id="rId66" Type="http://schemas.openxmlformats.org/officeDocument/2006/relationships/tags" Target="../tags/tag1517.xml"/><Relationship Id="rId87" Type="http://schemas.openxmlformats.org/officeDocument/2006/relationships/tags" Target="../tags/tag1538.xml"/><Relationship Id="rId110" Type="http://schemas.openxmlformats.org/officeDocument/2006/relationships/tags" Target="../tags/tag1561.xml"/><Relationship Id="rId115" Type="http://schemas.openxmlformats.org/officeDocument/2006/relationships/tags" Target="../tags/tag1566.xml"/><Relationship Id="rId131" Type="http://schemas.openxmlformats.org/officeDocument/2006/relationships/tags" Target="../tags/tag1582.xml"/><Relationship Id="rId136" Type="http://schemas.openxmlformats.org/officeDocument/2006/relationships/tags" Target="../tags/tag1587.xml"/><Relationship Id="rId157" Type="http://schemas.openxmlformats.org/officeDocument/2006/relationships/image" Target="../media/image3.svg"/><Relationship Id="rId61" Type="http://schemas.openxmlformats.org/officeDocument/2006/relationships/tags" Target="../tags/tag1512.xml"/><Relationship Id="rId82" Type="http://schemas.openxmlformats.org/officeDocument/2006/relationships/tags" Target="../tags/tag1533.xml"/><Relationship Id="rId152" Type="http://schemas.openxmlformats.org/officeDocument/2006/relationships/tags" Target="../tags/tag1603.xml"/><Relationship Id="rId19" Type="http://schemas.openxmlformats.org/officeDocument/2006/relationships/tags" Target="../tags/tag1470.xml"/><Relationship Id="rId14" Type="http://schemas.openxmlformats.org/officeDocument/2006/relationships/tags" Target="../tags/tag1465.xml"/><Relationship Id="rId30" Type="http://schemas.openxmlformats.org/officeDocument/2006/relationships/tags" Target="../tags/tag1481.xml"/><Relationship Id="rId35" Type="http://schemas.openxmlformats.org/officeDocument/2006/relationships/tags" Target="../tags/tag1486.xml"/><Relationship Id="rId56" Type="http://schemas.openxmlformats.org/officeDocument/2006/relationships/tags" Target="../tags/tag1507.xml"/><Relationship Id="rId77" Type="http://schemas.openxmlformats.org/officeDocument/2006/relationships/tags" Target="../tags/tag1528.xml"/><Relationship Id="rId100" Type="http://schemas.openxmlformats.org/officeDocument/2006/relationships/tags" Target="../tags/tag1551.xml"/><Relationship Id="rId105" Type="http://schemas.openxmlformats.org/officeDocument/2006/relationships/tags" Target="../tags/tag1556.xml"/><Relationship Id="rId126" Type="http://schemas.openxmlformats.org/officeDocument/2006/relationships/tags" Target="../tags/tag1577.xml"/><Relationship Id="rId147" Type="http://schemas.openxmlformats.org/officeDocument/2006/relationships/tags" Target="../tags/tag1598.xml"/><Relationship Id="rId8" Type="http://schemas.openxmlformats.org/officeDocument/2006/relationships/tags" Target="../tags/tag1459.xml"/><Relationship Id="rId51" Type="http://schemas.openxmlformats.org/officeDocument/2006/relationships/tags" Target="../tags/tag1502.xml"/><Relationship Id="rId72" Type="http://schemas.openxmlformats.org/officeDocument/2006/relationships/tags" Target="../tags/tag1523.xml"/><Relationship Id="rId93" Type="http://schemas.openxmlformats.org/officeDocument/2006/relationships/tags" Target="../tags/tag1544.xml"/><Relationship Id="rId98" Type="http://schemas.openxmlformats.org/officeDocument/2006/relationships/tags" Target="../tags/tag1549.xml"/><Relationship Id="rId121" Type="http://schemas.openxmlformats.org/officeDocument/2006/relationships/tags" Target="../tags/tag1572.xml"/><Relationship Id="rId142" Type="http://schemas.openxmlformats.org/officeDocument/2006/relationships/tags" Target="../tags/tag1593.xml"/><Relationship Id="rId3" Type="http://schemas.openxmlformats.org/officeDocument/2006/relationships/tags" Target="../tags/tag1454.xml"/><Relationship Id="rId25" Type="http://schemas.openxmlformats.org/officeDocument/2006/relationships/tags" Target="../tags/tag1476.xml"/><Relationship Id="rId46" Type="http://schemas.openxmlformats.org/officeDocument/2006/relationships/tags" Target="../tags/tag1497.xml"/><Relationship Id="rId67" Type="http://schemas.openxmlformats.org/officeDocument/2006/relationships/tags" Target="../tags/tag1518.xml"/><Relationship Id="rId116" Type="http://schemas.openxmlformats.org/officeDocument/2006/relationships/tags" Target="../tags/tag1567.xml"/><Relationship Id="rId137" Type="http://schemas.openxmlformats.org/officeDocument/2006/relationships/tags" Target="../tags/tag15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0" name="Group 5699">
            <a:extLst>
              <a:ext uri="{FF2B5EF4-FFF2-40B4-BE49-F238E27FC236}">
                <a16:creationId xmlns:a16="http://schemas.microsoft.com/office/drawing/2014/main" id="{1376B8BD-65C9-4359-97DA-98F26FC748D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21995" y="5210175"/>
            <a:ext cx="4151434" cy="798908"/>
            <a:chOff x="-1406525" y="5183188"/>
            <a:chExt cx="6846888" cy="1317625"/>
          </a:xfrm>
        </p:grpSpPr>
        <p:sp>
          <p:nvSpPr>
            <p:cNvPr id="5650" name="Freeform 830">
              <a:extLst>
                <a:ext uri="{FF2B5EF4-FFF2-40B4-BE49-F238E27FC236}">
                  <a16:creationId xmlns:a16="http://schemas.microsoft.com/office/drawing/2014/main" id="{40AEAC15-A96B-4512-AFFB-7FF8EE4E1A34}"/>
                </a:ext>
              </a:extLst>
            </p:cNvPr>
            <p:cNvSpPr>
              <a:spLocks/>
            </p:cNvSpPr>
            <p:nvPr>
              <p:custDataLst>
                <p:tags r:id="rId539"/>
              </p:custDataLst>
            </p:nvPr>
          </p:nvSpPr>
          <p:spPr bwMode="auto">
            <a:xfrm>
              <a:off x="1588" y="5264151"/>
              <a:ext cx="195263" cy="114300"/>
            </a:xfrm>
            <a:custGeom>
              <a:avLst/>
              <a:gdLst>
                <a:gd name="T0" fmla="*/ 39 w 389"/>
                <a:gd name="T1" fmla="*/ 49 h 220"/>
                <a:gd name="T2" fmla="*/ 39 w 389"/>
                <a:gd name="T3" fmla="*/ 183 h 220"/>
                <a:gd name="T4" fmla="*/ 0 w 389"/>
                <a:gd name="T5" fmla="*/ 205 h 220"/>
                <a:gd name="T6" fmla="*/ 0 w 389"/>
                <a:gd name="T7" fmla="*/ 220 h 220"/>
                <a:gd name="T8" fmla="*/ 56 w 389"/>
                <a:gd name="T9" fmla="*/ 219 h 220"/>
                <a:gd name="T10" fmla="*/ 112 w 389"/>
                <a:gd name="T11" fmla="*/ 220 h 220"/>
                <a:gd name="T12" fmla="*/ 112 w 389"/>
                <a:gd name="T13" fmla="*/ 205 h 220"/>
                <a:gd name="T14" fmla="*/ 73 w 389"/>
                <a:gd name="T15" fmla="*/ 183 h 220"/>
                <a:gd name="T16" fmla="*/ 73 w 389"/>
                <a:gd name="T17" fmla="*/ 91 h 220"/>
                <a:gd name="T18" fmla="*/ 141 w 389"/>
                <a:gd name="T19" fmla="*/ 11 h 220"/>
                <a:gd name="T20" fmla="*/ 177 w 389"/>
                <a:gd name="T21" fmla="*/ 66 h 220"/>
                <a:gd name="T22" fmla="*/ 177 w 389"/>
                <a:gd name="T23" fmla="*/ 183 h 220"/>
                <a:gd name="T24" fmla="*/ 139 w 389"/>
                <a:gd name="T25" fmla="*/ 205 h 220"/>
                <a:gd name="T26" fmla="*/ 139 w 389"/>
                <a:gd name="T27" fmla="*/ 220 h 220"/>
                <a:gd name="T28" fmla="*/ 195 w 389"/>
                <a:gd name="T29" fmla="*/ 219 h 220"/>
                <a:gd name="T30" fmla="*/ 251 w 389"/>
                <a:gd name="T31" fmla="*/ 220 h 220"/>
                <a:gd name="T32" fmla="*/ 251 w 389"/>
                <a:gd name="T33" fmla="*/ 205 h 220"/>
                <a:gd name="T34" fmla="*/ 212 w 389"/>
                <a:gd name="T35" fmla="*/ 183 h 220"/>
                <a:gd name="T36" fmla="*/ 212 w 389"/>
                <a:gd name="T37" fmla="*/ 91 h 220"/>
                <a:gd name="T38" fmla="*/ 279 w 389"/>
                <a:gd name="T39" fmla="*/ 11 h 220"/>
                <a:gd name="T40" fmla="*/ 316 w 389"/>
                <a:gd name="T41" fmla="*/ 66 h 220"/>
                <a:gd name="T42" fmla="*/ 316 w 389"/>
                <a:gd name="T43" fmla="*/ 183 h 220"/>
                <a:gd name="T44" fmla="*/ 277 w 389"/>
                <a:gd name="T45" fmla="*/ 205 h 220"/>
                <a:gd name="T46" fmla="*/ 277 w 389"/>
                <a:gd name="T47" fmla="*/ 220 h 220"/>
                <a:gd name="T48" fmla="*/ 334 w 389"/>
                <a:gd name="T49" fmla="*/ 219 h 220"/>
                <a:gd name="T50" fmla="*/ 389 w 389"/>
                <a:gd name="T51" fmla="*/ 220 h 220"/>
                <a:gd name="T52" fmla="*/ 389 w 389"/>
                <a:gd name="T53" fmla="*/ 205 h 220"/>
                <a:gd name="T54" fmla="*/ 351 w 389"/>
                <a:gd name="T55" fmla="*/ 190 h 220"/>
                <a:gd name="T56" fmla="*/ 351 w 389"/>
                <a:gd name="T57" fmla="*/ 95 h 220"/>
                <a:gd name="T58" fmla="*/ 335 w 389"/>
                <a:gd name="T59" fmla="*/ 19 h 220"/>
                <a:gd name="T60" fmla="*/ 283 w 389"/>
                <a:gd name="T61" fmla="*/ 0 h 220"/>
                <a:gd name="T62" fmla="*/ 210 w 389"/>
                <a:gd name="T63" fmla="*/ 49 h 220"/>
                <a:gd name="T64" fmla="*/ 144 w 389"/>
                <a:gd name="T65" fmla="*/ 0 h 220"/>
                <a:gd name="T66" fmla="*/ 70 w 389"/>
                <a:gd name="T67" fmla="*/ 52 h 220"/>
                <a:gd name="T68" fmla="*/ 70 w 389"/>
                <a:gd name="T69" fmla="*/ 0 h 220"/>
                <a:gd name="T70" fmla="*/ 0 w 389"/>
                <a:gd name="T71" fmla="*/ 6 h 220"/>
                <a:gd name="T72" fmla="*/ 0 w 389"/>
                <a:gd name="T73" fmla="*/ 21 h 220"/>
                <a:gd name="T74" fmla="*/ 39 w 389"/>
                <a:gd name="T75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9" h="220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3"/>
                  </a:lnTo>
                  <a:cubicBezTo>
                    <a:pt x="177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17" y="205"/>
                    <a:pt x="212" y="205"/>
                    <a:pt x="212" y="183"/>
                  </a:cubicBezTo>
                  <a:lnTo>
                    <a:pt x="212" y="91"/>
                  </a:lnTo>
                  <a:cubicBezTo>
                    <a:pt x="212" y="39"/>
                    <a:pt x="247" y="11"/>
                    <a:pt x="279" y="11"/>
                  </a:cubicBezTo>
                  <a:cubicBezTo>
                    <a:pt x="311" y="11"/>
                    <a:pt x="316" y="38"/>
                    <a:pt x="316" y="66"/>
                  </a:cubicBezTo>
                  <a:lnTo>
                    <a:pt x="316" y="183"/>
                  </a:lnTo>
                  <a:cubicBezTo>
                    <a:pt x="316" y="205"/>
                    <a:pt x="311" y="205"/>
                    <a:pt x="277" y="205"/>
                  </a:cubicBezTo>
                  <a:lnTo>
                    <a:pt x="277" y="220"/>
                  </a:lnTo>
                  <a:cubicBezTo>
                    <a:pt x="295" y="220"/>
                    <a:pt x="320" y="219"/>
                    <a:pt x="334" y="219"/>
                  </a:cubicBezTo>
                  <a:cubicBezTo>
                    <a:pt x="347" y="219"/>
                    <a:pt x="372" y="220"/>
                    <a:pt x="389" y="220"/>
                  </a:cubicBezTo>
                  <a:lnTo>
                    <a:pt x="389" y="205"/>
                  </a:lnTo>
                  <a:cubicBezTo>
                    <a:pt x="363" y="205"/>
                    <a:pt x="351" y="205"/>
                    <a:pt x="351" y="190"/>
                  </a:cubicBezTo>
                  <a:lnTo>
                    <a:pt x="351" y="95"/>
                  </a:lnTo>
                  <a:cubicBezTo>
                    <a:pt x="351" y="52"/>
                    <a:pt x="351" y="36"/>
                    <a:pt x="335" y="19"/>
                  </a:cubicBezTo>
                  <a:cubicBezTo>
                    <a:pt x="328" y="10"/>
                    <a:pt x="312" y="0"/>
                    <a:pt x="283" y="0"/>
                  </a:cubicBezTo>
                  <a:cubicBezTo>
                    <a:pt x="241" y="0"/>
                    <a:pt x="219" y="30"/>
                    <a:pt x="210" y="49"/>
                  </a:cubicBezTo>
                  <a:cubicBezTo>
                    <a:pt x="203" y="6"/>
                    <a:pt x="167" y="0"/>
                    <a:pt x="144" y="0"/>
                  </a:cubicBezTo>
                  <a:cubicBezTo>
                    <a:pt x="108" y="0"/>
                    <a:pt x="84" y="22"/>
                    <a:pt x="70" y="52"/>
                  </a:cubicBezTo>
                  <a:lnTo>
                    <a:pt x="70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1" name="Freeform 831">
              <a:extLst>
                <a:ext uri="{FF2B5EF4-FFF2-40B4-BE49-F238E27FC236}">
                  <a16:creationId xmlns:a16="http://schemas.microsoft.com/office/drawing/2014/main" id="{3DB07AC4-5EB2-478F-A03D-5EDF2B92C05D}"/>
                </a:ext>
              </a:extLst>
            </p:cNvPr>
            <p:cNvSpPr>
              <a:spLocks noEditPoints="1"/>
            </p:cNvSpPr>
            <p:nvPr>
              <p:custDataLst>
                <p:tags r:id="rId540"/>
              </p:custDataLst>
            </p:nvPr>
          </p:nvSpPr>
          <p:spPr bwMode="auto">
            <a:xfrm>
              <a:off x="211138" y="5200651"/>
              <a:ext cx="174625" cy="182563"/>
            </a:xfrm>
            <a:custGeom>
              <a:avLst/>
              <a:gdLst>
                <a:gd name="T0" fmla="*/ 94 w 347"/>
                <a:gd name="T1" fmla="*/ 164 h 351"/>
                <a:gd name="T2" fmla="*/ 94 w 347"/>
                <a:gd name="T3" fmla="*/ 35 h 351"/>
                <a:gd name="T4" fmla="*/ 105 w 347"/>
                <a:gd name="T5" fmla="*/ 16 h 351"/>
                <a:gd name="T6" fmla="*/ 134 w 347"/>
                <a:gd name="T7" fmla="*/ 15 h 351"/>
                <a:gd name="T8" fmla="*/ 235 w 347"/>
                <a:gd name="T9" fmla="*/ 90 h 351"/>
                <a:gd name="T10" fmla="*/ 149 w 347"/>
                <a:gd name="T11" fmla="*/ 164 h 351"/>
                <a:gd name="T12" fmla="*/ 94 w 347"/>
                <a:gd name="T13" fmla="*/ 164 h 351"/>
                <a:gd name="T14" fmla="*/ 199 w 347"/>
                <a:gd name="T15" fmla="*/ 171 h 351"/>
                <a:gd name="T16" fmla="*/ 286 w 347"/>
                <a:gd name="T17" fmla="*/ 90 h 351"/>
                <a:gd name="T18" fmla="*/ 156 w 347"/>
                <a:gd name="T19" fmla="*/ 0 h 351"/>
                <a:gd name="T20" fmla="*/ 0 w 347"/>
                <a:gd name="T21" fmla="*/ 0 h 351"/>
                <a:gd name="T22" fmla="*/ 0 w 347"/>
                <a:gd name="T23" fmla="*/ 15 h 351"/>
                <a:gd name="T24" fmla="*/ 12 w 347"/>
                <a:gd name="T25" fmla="*/ 15 h 351"/>
                <a:gd name="T26" fmla="*/ 51 w 347"/>
                <a:gd name="T27" fmla="*/ 39 h 351"/>
                <a:gd name="T28" fmla="*/ 51 w 347"/>
                <a:gd name="T29" fmla="*/ 302 h 351"/>
                <a:gd name="T30" fmla="*/ 12 w 347"/>
                <a:gd name="T31" fmla="*/ 325 h 351"/>
                <a:gd name="T32" fmla="*/ 0 w 347"/>
                <a:gd name="T33" fmla="*/ 325 h 351"/>
                <a:gd name="T34" fmla="*/ 0 w 347"/>
                <a:gd name="T35" fmla="*/ 340 h 351"/>
                <a:gd name="T36" fmla="*/ 72 w 347"/>
                <a:gd name="T37" fmla="*/ 339 h 351"/>
                <a:gd name="T38" fmla="*/ 145 w 347"/>
                <a:gd name="T39" fmla="*/ 340 h 351"/>
                <a:gd name="T40" fmla="*/ 145 w 347"/>
                <a:gd name="T41" fmla="*/ 325 h 351"/>
                <a:gd name="T42" fmla="*/ 133 w 347"/>
                <a:gd name="T43" fmla="*/ 325 h 351"/>
                <a:gd name="T44" fmla="*/ 94 w 347"/>
                <a:gd name="T45" fmla="*/ 302 h 351"/>
                <a:gd name="T46" fmla="*/ 94 w 347"/>
                <a:gd name="T47" fmla="*/ 175 h 351"/>
                <a:gd name="T48" fmla="*/ 151 w 347"/>
                <a:gd name="T49" fmla="*/ 175 h 351"/>
                <a:gd name="T50" fmla="*/ 198 w 347"/>
                <a:gd name="T51" fmla="*/ 192 h 351"/>
                <a:gd name="T52" fmla="*/ 216 w 347"/>
                <a:gd name="T53" fmla="*/ 259 h 351"/>
                <a:gd name="T54" fmla="*/ 237 w 347"/>
                <a:gd name="T55" fmla="*/ 331 h 351"/>
                <a:gd name="T56" fmla="*/ 300 w 347"/>
                <a:gd name="T57" fmla="*/ 351 h 351"/>
                <a:gd name="T58" fmla="*/ 347 w 347"/>
                <a:gd name="T59" fmla="*/ 297 h 351"/>
                <a:gd name="T60" fmla="*/ 341 w 347"/>
                <a:gd name="T61" fmla="*/ 288 h 351"/>
                <a:gd name="T62" fmla="*/ 335 w 347"/>
                <a:gd name="T63" fmla="*/ 296 h 351"/>
                <a:gd name="T64" fmla="*/ 302 w 347"/>
                <a:gd name="T65" fmla="*/ 340 h 351"/>
                <a:gd name="T66" fmla="*/ 266 w 347"/>
                <a:gd name="T67" fmla="*/ 269 h 351"/>
                <a:gd name="T68" fmla="*/ 260 w 347"/>
                <a:gd name="T69" fmla="*/ 229 h 351"/>
                <a:gd name="T70" fmla="*/ 199 w 347"/>
                <a:gd name="T71" fmla="*/ 17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7" h="351">
                  <a:moveTo>
                    <a:pt x="94" y="164"/>
                  </a:moveTo>
                  <a:lnTo>
                    <a:pt x="94" y="35"/>
                  </a:lnTo>
                  <a:cubicBezTo>
                    <a:pt x="94" y="24"/>
                    <a:pt x="94" y="18"/>
                    <a:pt x="105" y="16"/>
                  </a:cubicBezTo>
                  <a:cubicBezTo>
                    <a:pt x="110" y="15"/>
                    <a:pt x="124" y="15"/>
                    <a:pt x="134" y="15"/>
                  </a:cubicBezTo>
                  <a:cubicBezTo>
                    <a:pt x="179" y="15"/>
                    <a:pt x="235" y="17"/>
                    <a:pt x="235" y="90"/>
                  </a:cubicBezTo>
                  <a:cubicBezTo>
                    <a:pt x="235" y="124"/>
                    <a:pt x="223" y="164"/>
                    <a:pt x="149" y="164"/>
                  </a:cubicBezTo>
                  <a:lnTo>
                    <a:pt x="94" y="164"/>
                  </a:lnTo>
                  <a:close/>
                  <a:moveTo>
                    <a:pt x="199" y="171"/>
                  </a:moveTo>
                  <a:cubicBezTo>
                    <a:pt x="247" y="159"/>
                    <a:pt x="286" y="129"/>
                    <a:pt x="286" y="90"/>
                  </a:cubicBezTo>
                  <a:cubicBezTo>
                    <a:pt x="286" y="42"/>
                    <a:pt x="229" y="0"/>
                    <a:pt x="156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cubicBezTo>
                    <a:pt x="18" y="339"/>
                    <a:pt x="53" y="339"/>
                    <a:pt x="72" y="339"/>
                  </a:cubicBezTo>
                  <a:cubicBezTo>
                    <a:pt x="92" y="339"/>
                    <a:pt x="127" y="339"/>
                    <a:pt x="145" y="340"/>
                  </a:cubicBezTo>
                  <a:lnTo>
                    <a:pt x="145" y="325"/>
                  </a:lnTo>
                  <a:lnTo>
                    <a:pt x="133" y="325"/>
                  </a:lnTo>
                  <a:cubicBezTo>
                    <a:pt x="95" y="325"/>
                    <a:pt x="94" y="320"/>
                    <a:pt x="94" y="302"/>
                  </a:cubicBezTo>
                  <a:lnTo>
                    <a:pt x="94" y="175"/>
                  </a:lnTo>
                  <a:lnTo>
                    <a:pt x="151" y="175"/>
                  </a:lnTo>
                  <a:cubicBezTo>
                    <a:pt x="159" y="175"/>
                    <a:pt x="180" y="175"/>
                    <a:pt x="198" y="192"/>
                  </a:cubicBezTo>
                  <a:cubicBezTo>
                    <a:pt x="216" y="210"/>
                    <a:pt x="216" y="226"/>
                    <a:pt x="216" y="259"/>
                  </a:cubicBezTo>
                  <a:cubicBezTo>
                    <a:pt x="216" y="292"/>
                    <a:pt x="216" y="312"/>
                    <a:pt x="237" y="331"/>
                  </a:cubicBezTo>
                  <a:cubicBezTo>
                    <a:pt x="257" y="348"/>
                    <a:pt x="285" y="351"/>
                    <a:pt x="300" y="351"/>
                  </a:cubicBezTo>
                  <a:cubicBezTo>
                    <a:pt x="339" y="351"/>
                    <a:pt x="347" y="311"/>
                    <a:pt x="347" y="297"/>
                  </a:cubicBezTo>
                  <a:cubicBezTo>
                    <a:pt x="347" y="294"/>
                    <a:pt x="347" y="288"/>
                    <a:pt x="341" y="288"/>
                  </a:cubicBezTo>
                  <a:cubicBezTo>
                    <a:pt x="335" y="288"/>
                    <a:pt x="335" y="293"/>
                    <a:pt x="335" y="296"/>
                  </a:cubicBezTo>
                  <a:cubicBezTo>
                    <a:pt x="332" y="332"/>
                    <a:pt x="314" y="340"/>
                    <a:pt x="302" y="340"/>
                  </a:cubicBezTo>
                  <a:cubicBezTo>
                    <a:pt x="277" y="340"/>
                    <a:pt x="273" y="315"/>
                    <a:pt x="266" y="269"/>
                  </a:cubicBezTo>
                  <a:lnTo>
                    <a:pt x="260" y="229"/>
                  </a:lnTo>
                  <a:cubicBezTo>
                    <a:pt x="251" y="197"/>
                    <a:pt x="226" y="180"/>
                    <a:pt x="199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2" name="Freeform 832">
              <a:extLst>
                <a:ext uri="{FF2B5EF4-FFF2-40B4-BE49-F238E27FC236}">
                  <a16:creationId xmlns:a16="http://schemas.microsoft.com/office/drawing/2014/main" id="{A8DEFC97-046F-44D3-BF4A-A4AED23C43D9}"/>
                </a:ext>
              </a:extLst>
            </p:cNvPr>
            <p:cNvSpPr>
              <a:spLocks/>
            </p:cNvSpPr>
            <p:nvPr>
              <p:custDataLst>
                <p:tags r:id="rId541"/>
              </p:custDataLst>
            </p:nvPr>
          </p:nvSpPr>
          <p:spPr bwMode="auto">
            <a:xfrm>
              <a:off x="395288" y="5200651"/>
              <a:ext cx="171450" cy="177800"/>
            </a:xfrm>
            <a:custGeom>
              <a:avLst/>
              <a:gdLst>
                <a:gd name="T0" fmla="*/ 100 w 341"/>
                <a:gd name="T1" fmla="*/ 6 h 340"/>
                <a:gd name="T2" fmla="*/ 85 w 341"/>
                <a:gd name="T3" fmla="*/ 0 h 340"/>
                <a:gd name="T4" fmla="*/ 0 w 341"/>
                <a:gd name="T5" fmla="*/ 0 h 340"/>
                <a:gd name="T6" fmla="*/ 0 w 341"/>
                <a:gd name="T7" fmla="*/ 15 h 340"/>
                <a:gd name="T8" fmla="*/ 15 w 341"/>
                <a:gd name="T9" fmla="*/ 15 h 340"/>
                <a:gd name="T10" fmla="*/ 40 w 341"/>
                <a:gd name="T11" fmla="*/ 16 h 340"/>
                <a:gd name="T12" fmla="*/ 52 w 341"/>
                <a:gd name="T13" fmla="*/ 28 h 340"/>
                <a:gd name="T14" fmla="*/ 52 w 341"/>
                <a:gd name="T15" fmla="*/ 288 h 340"/>
                <a:gd name="T16" fmla="*/ 0 w 341"/>
                <a:gd name="T17" fmla="*/ 325 h 340"/>
                <a:gd name="T18" fmla="*/ 0 w 341"/>
                <a:gd name="T19" fmla="*/ 340 h 340"/>
                <a:gd name="T20" fmla="*/ 59 w 341"/>
                <a:gd name="T21" fmla="*/ 339 h 340"/>
                <a:gd name="T22" fmla="*/ 117 w 341"/>
                <a:gd name="T23" fmla="*/ 340 h 340"/>
                <a:gd name="T24" fmla="*/ 117 w 341"/>
                <a:gd name="T25" fmla="*/ 325 h 340"/>
                <a:gd name="T26" fmla="*/ 66 w 341"/>
                <a:gd name="T27" fmla="*/ 288 h 340"/>
                <a:gd name="T28" fmla="*/ 66 w 341"/>
                <a:gd name="T29" fmla="*/ 29 h 340"/>
                <a:gd name="T30" fmla="*/ 71 w 341"/>
                <a:gd name="T31" fmla="*/ 35 h 340"/>
                <a:gd name="T32" fmla="*/ 274 w 341"/>
                <a:gd name="T33" fmla="*/ 334 h 340"/>
                <a:gd name="T34" fmla="*/ 283 w 341"/>
                <a:gd name="T35" fmla="*/ 340 h 340"/>
                <a:gd name="T36" fmla="*/ 290 w 341"/>
                <a:gd name="T37" fmla="*/ 328 h 340"/>
                <a:gd name="T38" fmla="*/ 290 w 341"/>
                <a:gd name="T39" fmla="*/ 52 h 340"/>
                <a:gd name="T40" fmla="*/ 341 w 341"/>
                <a:gd name="T41" fmla="*/ 15 h 340"/>
                <a:gd name="T42" fmla="*/ 341 w 341"/>
                <a:gd name="T43" fmla="*/ 0 h 340"/>
                <a:gd name="T44" fmla="*/ 283 w 341"/>
                <a:gd name="T45" fmla="*/ 1 h 340"/>
                <a:gd name="T46" fmla="*/ 224 w 341"/>
                <a:gd name="T47" fmla="*/ 0 h 340"/>
                <a:gd name="T48" fmla="*/ 224 w 341"/>
                <a:gd name="T49" fmla="*/ 15 h 340"/>
                <a:gd name="T50" fmla="*/ 276 w 341"/>
                <a:gd name="T51" fmla="*/ 52 h 340"/>
                <a:gd name="T52" fmla="*/ 276 w 341"/>
                <a:gd name="T53" fmla="*/ 265 h 340"/>
                <a:gd name="T54" fmla="*/ 100 w 341"/>
                <a:gd name="T55" fmla="*/ 6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1" h="340">
                  <a:moveTo>
                    <a:pt x="100" y="6"/>
                  </a:moveTo>
                  <a:cubicBezTo>
                    <a:pt x="95" y="0"/>
                    <a:pt x="95" y="0"/>
                    <a:pt x="85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5" y="15"/>
                  </a:lnTo>
                  <a:cubicBezTo>
                    <a:pt x="22" y="15"/>
                    <a:pt x="32" y="16"/>
                    <a:pt x="40" y="16"/>
                  </a:cubicBezTo>
                  <a:cubicBezTo>
                    <a:pt x="51" y="18"/>
                    <a:pt x="52" y="18"/>
                    <a:pt x="52" y="28"/>
                  </a:cubicBezTo>
                  <a:lnTo>
                    <a:pt x="52" y="288"/>
                  </a:lnTo>
                  <a:cubicBezTo>
                    <a:pt x="52" y="302"/>
                    <a:pt x="52" y="325"/>
                    <a:pt x="0" y="325"/>
                  </a:cubicBezTo>
                  <a:lnTo>
                    <a:pt x="0" y="340"/>
                  </a:lnTo>
                  <a:cubicBezTo>
                    <a:pt x="18" y="340"/>
                    <a:pt x="42" y="339"/>
                    <a:pt x="59" y="339"/>
                  </a:cubicBezTo>
                  <a:cubicBezTo>
                    <a:pt x="75" y="339"/>
                    <a:pt x="100" y="340"/>
                    <a:pt x="117" y="340"/>
                  </a:cubicBezTo>
                  <a:lnTo>
                    <a:pt x="117" y="325"/>
                  </a:lnTo>
                  <a:cubicBezTo>
                    <a:pt x="66" y="325"/>
                    <a:pt x="66" y="302"/>
                    <a:pt x="66" y="288"/>
                  </a:cubicBezTo>
                  <a:lnTo>
                    <a:pt x="66" y="29"/>
                  </a:lnTo>
                  <a:cubicBezTo>
                    <a:pt x="68" y="31"/>
                    <a:pt x="69" y="32"/>
                    <a:pt x="71" y="35"/>
                  </a:cubicBezTo>
                  <a:lnTo>
                    <a:pt x="274" y="334"/>
                  </a:lnTo>
                  <a:cubicBezTo>
                    <a:pt x="279" y="340"/>
                    <a:pt x="279" y="340"/>
                    <a:pt x="283" y="340"/>
                  </a:cubicBezTo>
                  <a:cubicBezTo>
                    <a:pt x="290" y="340"/>
                    <a:pt x="290" y="337"/>
                    <a:pt x="290" y="328"/>
                  </a:cubicBezTo>
                  <a:lnTo>
                    <a:pt x="290" y="52"/>
                  </a:lnTo>
                  <a:cubicBezTo>
                    <a:pt x="290" y="39"/>
                    <a:pt x="290" y="15"/>
                    <a:pt x="341" y="15"/>
                  </a:cubicBezTo>
                  <a:lnTo>
                    <a:pt x="341" y="0"/>
                  </a:lnTo>
                  <a:cubicBezTo>
                    <a:pt x="323" y="0"/>
                    <a:pt x="299" y="1"/>
                    <a:pt x="283" y="1"/>
                  </a:cubicBezTo>
                  <a:cubicBezTo>
                    <a:pt x="266" y="1"/>
                    <a:pt x="242" y="0"/>
                    <a:pt x="224" y="0"/>
                  </a:cubicBezTo>
                  <a:lnTo>
                    <a:pt x="224" y="15"/>
                  </a:lnTo>
                  <a:cubicBezTo>
                    <a:pt x="276" y="15"/>
                    <a:pt x="276" y="39"/>
                    <a:pt x="276" y="52"/>
                  </a:cubicBezTo>
                  <a:lnTo>
                    <a:pt x="276" y="265"/>
                  </a:lnTo>
                  <a:lnTo>
                    <a:pt x="100" y="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3" name="Freeform 833">
              <a:extLst>
                <a:ext uri="{FF2B5EF4-FFF2-40B4-BE49-F238E27FC236}">
                  <a16:creationId xmlns:a16="http://schemas.microsoft.com/office/drawing/2014/main" id="{0A07F084-5E2F-4768-AA4B-C8B2335C51B7}"/>
                </a:ext>
              </a:extLst>
            </p:cNvPr>
            <p:cNvSpPr>
              <a:spLocks/>
            </p:cNvSpPr>
            <p:nvPr>
              <p:custDataLst>
                <p:tags r:id="rId542"/>
              </p:custDataLst>
            </p:nvPr>
          </p:nvSpPr>
          <p:spPr bwMode="auto">
            <a:xfrm>
              <a:off x="582613" y="5202238"/>
              <a:ext cx="155575" cy="176213"/>
            </a:xfrm>
            <a:custGeom>
              <a:avLst/>
              <a:gdLst>
                <a:gd name="T0" fmla="*/ 51 w 309"/>
                <a:gd name="T1" fmla="*/ 301 h 339"/>
                <a:gd name="T2" fmla="*/ 12 w 309"/>
                <a:gd name="T3" fmla="*/ 324 h 339"/>
                <a:gd name="T4" fmla="*/ 0 w 309"/>
                <a:gd name="T5" fmla="*/ 324 h 339"/>
                <a:gd name="T6" fmla="*/ 0 w 309"/>
                <a:gd name="T7" fmla="*/ 339 h 339"/>
                <a:gd name="T8" fmla="*/ 288 w 309"/>
                <a:gd name="T9" fmla="*/ 339 h 339"/>
                <a:gd name="T10" fmla="*/ 309 w 309"/>
                <a:gd name="T11" fmla="*/ 211 h 339"/>
                <a:gd name="T12" fmla="*/ 296 w 309"/>
                <a:gd name="T13" fmla="*/ 211 h 339"/>
                <a:gd name="T14" fmla="*/ 186 w 309"/>
                <a:gd name="T15" fmla="*/ 324 h 339"/>
                <a:gd name="T16" fmla="*/ 120 w 309"/>
                <a:gd name="T17" fmla="*/ 324 h 339"/>
                <a:gd name="T18" fmla="*/ 96 w 309"/>
                <a:gd name="T19" fmla="*/ 304 h 339"/>
                <a:gd name="T20" fmla="*/ 96 w 309"/>
                <a:gd name="T21" fmla="*/ 171 h 339"/>
                <a:gd name="T22" fmla="*/ 141 w 309"/>
                <a:gd name="T23" fmla="*/ 171 h 339"/>
                <a:gd name="T24" fmla="*/ 194 w 309"/>
                <a:gd name="T25" fmla="*/ 229 h 339"/>
                <a:gd name="T26" fmla="*/ 207 w 309"/>
                <a:gd name="T27" fmla="*/ 229 h 339"/>
                <a:gd name="T28" fmla="*/ 207 w 309"/>
                <a:gd name="T29" fmla="*/ 97 h 339"/>
                <a:gd name="T30" fmla="*/ 194 w 309"/>
                <a:gd name="T31" fmla="*/ 97 h 339"/>
                <a:gd name="T32" fmla="*/ 141 w 309"/>
                <a:gd name="T33" fmla="*/ 155 h 339"/>
                <a:gd name="T34" fmla="*/ 96 w 309"/>
                <a:gd name="T35" fmla="*/ 155 h 339"/>
                <a:gd name="T36" fmla="*/ 96 w 309"/>
                <a:gd name="T37" fmla="*/ 36 h 339"/>
                <a:gd name="T38" fmla="*/ 120 w 309"/>
                <a:gd name="T39" fmla="*/ 16 h 339"/>
                <a:gd name="T40" fmla="*/ 184 w 309"/>
                <a:gd name="T41" fmla="*/ 16 h 339"/>
                <a:gd name="T42" fmla="*/ 282 w 309"/>
                <a:gd name="T43" fmla="*/ 113 h 339"/>
                <a:gd name="T44" fmla="*/ 295 w 309"/>
                <a:gd name="T45" fmla="*/ 113 h 339"/>
                <a:gd name="T46" fmla="*/ 281 w 309"/>
                <a:gd name="T47" fmla="*/ 0 h 339"/>
                <a:gd name="T48" fmla="*/ 0 w 309"/>
                <a:gd name="T49" fmla="*/ 0 h 339"/>
                <a:gd name="T50" fmla="*/ 0 w 309"/>
                <a:gd name="T51" fmla="*/ 16 h 339"/>
                <a:gd name="T52" fmla="*/ 12 w 309"/>
                <a:gd name="T53" fmla="*/ 16 h 339"/>
                <a:gd name="T54" fmla="*/ 51 w 309"/>
                <a:gd name="T55" fmla="*/ 39 h 339"/>
                <a:gd name="T56" fmla="*/ 51 w 309"/>
                <a:gd name="T57" fmla="*/ 301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9" h="339">
                  <a:moveTo>
                    <a:pt x="51" y="301"/>
                  </a:moveTo>
                  <a:cubicBezTo>
                    <a:pt x="51" y="319"/>
                    <a:pt x="50" y="324"/>
                    <a:pt x="12" y="324"/>
                  </a:cubicBezTo>
                  <a:lnTo>
                    <a:pt x="0" y="324"/>
                  </a:lnTo>
                  <a:lnTo>
                    <a:pt x="0" y="339"/>
                  </a:lnTo>
                  <a:lnTo>
                    <a:pt x="288" y="339"/>
                  </a:lnTo>
                  <a:lnTo>
                    <a:pt x="309" y="211"/>
                  </a:lnTo>
                  <a:lnTo>
                    <a:pt x="296" y="211"/>
                  </a:lnTo>
                  <a:cubicBezTo>
                    <a:pt x="284" y="288"/>
                    <a:pt x="272" y="324"/>
                    <a:pt x="186" y="324"/>
                  </a:cubicBezTo>
                  <a:lnTo>
                    <a:pt x="120" y="324"/>
                  </a:lnTo>
                  <a:cubicBezTo>
                    <a:pt x="97" y="324"/>
                    <a:pt x="96" y="321"/>
                    <a:pt x="96" y="304"/>
                  </a:cubicBezTo>
                  <a:lnTo>
                    <a:pt x="96" y="171"/>
                  </a:lnTo>
                  <a:lnTo>
                    <a:pt x="141" y="171"/>
                  </a:lnTo>
                  <a:cubicBezTo>
                    <a:pt x="189" y="171"/>
                    <a:pt x="194" y="187"/>
                    <a:pt x="194" y="229"/>
                  </a:cubicBezTo>
                  <a:lnTo>
                    <a:pt x="207" y="229"/>
                  </a:lnTo>
                  <a:lnTo>
                    <a:pt x="207" y="97"/>
                  </a:lnTo>
                  <a:lnTo>
                    <a:pt x="194" y="97"/>
                  </a:lnTo>
                  <a:cubicBezTo>
                    <a:pt x="194" y="140"/>
                    <a:pt x="189" y="155"/>
                    <a:pt x="141" y="155"/>
                  </a:cubicBezTo>
                  <a:lnTo>
                    <a:pt x="96" y="155"/>
                  </a:lnTo>
                  <a:lnTo>
                    <a:pt x="96" y="36"/>
                  </a:lnTo>
                  <a:cubicBezTo>
                    <a:pt x="96" y="19"/>
                    <a:pt x="97" y="16"/>
                    <a:pt x="120" y="16"/>
                  </a:cubicBezTo>
                  <a:lnTo>
                    <a:pt x="184" y="16"/>
                  </a:lnTo>
                  <a:cubicBezTo>
                    <a:pt x="261" y="16"/>
                    <a:pt x="274" y="43"/>
                    <a:pt x="282" y="113"/>
                  </a:cubicBezTo>
                  <a:lnTo>
                    <a:pt x="295" y="113"/>
                  </a:lnTo>
                  <a:lnTo>
                    <a:pt x="281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4" name="Freeform 834">
              <a:extLst>
                <a:ext uri="{FF2B5EF4-FFF2-40B4-BE49-F238E27FC236}">
                  <a16:creationId xmlns:a16="http://schemas.microsoft.com/office/drawing/2014/main" id="{C5076BB9-C8BA-421D-834F-C51641CC2AB6}"/>
                </a:ext>
              </a:extLst>
            </p:cNvPr>
            <p:cNvSpPr>
              <a:spLocks noEditPoints="1"/>
            </p:cNvSpPr>
            <p:nvPr>
              <p:custDataLst>
                <p:tags r:id="rId543"/>
              </p:custDataLst>
            </p:nvPr>
          </p:nvSpPr>
          <p:spPr bwMode="auto">
            <a:xfrm>
              <a:off x="752475" y="5192713"/>
              <a:ext cx="173038" cy="185738"/>
            </a:xfrm>
            <a:custGeom>
              <a:avLst/>
              <a:gdLst>
                <a:gd name="T0" fmla="*/ 183 w 342"/>
                <a:gd name="T1" fmla="*/ 10 h 357"/>
                <a:gd name="T2" fmla="*/ 171 w 342"/>
                <a:gd name="T3" fmla="*/ 0 h 357"/>
                <a:gd name="T4" fmla="*/ 159 w 342"/>
                <a:gd name="T5" fmla="*/ 10 h 357"/>
                <a:gd name="T6" fmla="*/ 56 w 342"/>
                <a:gd name="T7" fmla="*/ 309 h 357"/>
                <a:gd name="T8" fmla="*/ 0 w 342"/>
                <a:gd name="T9" fmla="*/ 342 h 357"/>
                <a:gd name="T10" fmla="*/ 0 w 342"/>
                <a:gd name="T11" fmla="*/ 357 h 357"/>
                <a:gd name="T12" fmla="*/ 51 w 342"/>
                <a:gd name="T13" fmla="*/ 356 h 357"/>
                <a:gd name="T14" fmla="*/ 109 w 342"/>
                <a:gd name="T15" fmla="*/ 357 h 357"/>
                <a:gd name="T16" fmla="*/ 109 w 342"/>
                <a:gd name="T17" fmla="*/ 342 h 357"/>
                <a:gd name="T18" fmla="*/ 71 w 342"/>
                <a:gd name="T19" fmla="*/ 317 h 357"/>
                <a:gd name="T20" fmla="*/ 72 w 342"/>
                <a:gd name="T21" fmla="*/ 309 h 357"/>
                <a:gd name="T22" fmla="*/ 95 w 342"/>
                <a:gd name="T23" fmla="*/ 244 h 357"/>
                <a:gd name="T24" fmla="*/ 218 w 342"/>
                <a:gd name="T25" fmla="*/ 244 h 357"/>
                <a:gd name="T26" fmla="*/ 245 w 342"/>
                <a:gd name="T27" fmla="*/ 320 h 357"/>
                <a:gd name="T28" fmla="*/ 246 w 342"/>
                <a:gd name="T29" fmla="*/ 327 h 357"/>
                <a:gd name="T30" fmla="*/ 205 w 342"/>
                <a:gd name="T31" fmla="*/ 342 h 357"/>
                <a:gd name="T32" fmla="*/ 205 w 342"/>
                <a:gd name="T33" fmla="*/ 357 h 357"/>
                <a:gd name="T34" fmla="*/ 277 w 342"/>
                <a:gd name="T35" fmla="*/ 356 h 357"/>
                <a:gd name="T36" fmla="*/ 342 w 342"/>
                <a:gd name="T37" fmla="*/ 357 h 357"/>
                <a:gd name="T38" fmla="*/ 342 w 342"/>
                <a:gd name="T39" fmla="*/ 342 h 357"/>
                <a:gd name="T40" fmla="*/ 333 w 342"/>
                <a:gd name="T41" fmla="*/ 342 h 357"/>
                <a:gd name="T42" fmla="*/ 291 w 342"/>
                <a:gd name="T43" fmla="*/ 322 h 357"/>
                <a:gd name="T44" fmla="*/ 183 w 342"/>
                <a:gd name="T45" fmla="*/ 10 h 357"/>
                <a:gd name="T46" fmla="*/ 156 w 342"/>
                <a:gd name="T47" fmla="*/ 66 h 357"/>
                <a:gd name="T48" fmla="*/ 213 w 342"/>
                <a:gd name="T49" fmla="*/ 228 h 357"/>
                <a:gd name="T50" fmla="*/ 101 w 342"/>
                <a:gd name="T51" fmla="*/ 228 h 357"/>
                <a:gd name="T52" fmla="*/ 156 w 342"/>
                <a:gd name="T53" fmla="*/ 6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2" h="357">
                  <a:moveTo>
                    <a:pt x="183" y="10"/>
                  </a:moveTo>
                  <a:cubicBezTo>
                    <a:pt x="180" y="4"/>
                    <a:pt x="179" y="0"/>
                    <a:pt x="171" y="0"/>
                  </a:cubicBezTo>
                  <a:cubicBezTo>
                    <a:pt x="163" y="0"/>
                    <a:pt x="162" y="3"/>
                    <a:pt x="159" y="10"/>
                  </a:cubicBezTo>
                  <a:lnTo>
                    <a:pt x="56" y="309"/>
                  </a:lnTo>
                  <a:cubicBezTo>
                    <a:pt x="47" y="334"/>
                    <a:pt x="27" y="342"/>
                    <a:pt x="0" y="342"/>
                  </a:cubicBezTo>
                  <a:lnTo>
                    <a:pt x="0" y="357"/>
                  </a:lnTo>
                  <a:cubicBezTo>
                    <a:pt x="12" y="357"/>
                    <a:pt x="33" y="356"/>
                    <a:pt x="51" y="356"/>
                  </a:cubicBezTo>
                  <a:cubicBezTo>
                    <a:pt x="67" y="356"/>
                    <a:pt x="93" y="357"/>
                    <a:pt x="109" y="357"/>
                  </a:cubicBezTo>
                  <a:lnTo>
                    <a:pt x="109" y="342"/>
                  </a:lnTo>
                  <a:cubicBezTo>
                    <a:pt x="84" y="342"/>
                    <a:pt x="71" y="330"/>
                    <a:pt x="71" y="317"/>
                  </a:cubicBezTo>
                  <a:cubicBezTo>
                    <a:pt x="71" y="315"/>
                    <a:pt x="72" y="310"/>
                    <a:pt x="72" y="309"/>
                  </a:cubicBezTo>
                  <a:lnTo>
                    <a:pt x="95" y="244"/>
                  </a:lnTo>
                  <a:lnTo>
                    <a:pt x="218" y="244"/>
                  </a:lnTo>
                  <a:lnTo>
                    <a:pt x="245" y="320"/>
                  </a:lnTo>
                  <a:cubicBezTo>
                    <a:pt x="245" y="322"/>
                    <a:pt x="246" y="325"/>
                    <a:pt x="246" y="327"/>
                  </a:cubicBezTo>
                  <a:cubicBezTo>
                    <a:pt x="246" y="342"/>
                    <a:pt x="218" y="342"/>
                    <a:pt x="205" y="342"/>
                  </a:cubicBezTo>
                  <a:lnTo>
                    <a:pt x="205" y="357"/>
                  </a:lnTo>
                  <a:cubicBezTo>
                    <a:pt x="223" y="356"/>
                    <a:pt x="258" y="356"/>
                    <a:pt x="277" y="356"/>
                  </a:cubicBezTo>
                  <a:cubicBezTo>
                    <a:pt x="298" y="356"/>
                    <a:pt x="321" y="357"/>
                    <a:pt x="342" y="357"/>
                  </a:cubicBezTo>
                  <a:lnTo>
                    <a:pt x="342" y="342"/>
                  </a:lnTo>
                  <a:lnTo>
                    <a:pt x="333" y="342"/>
                  </a:lnTo>
                  <a:cubicBezTo>
                    <a:pt x="303" y="342"/>
                    <a:pt x="296" y="339"/>
                    <a:pt x="291" y="322"/>
                  </a:cubicBezTo>
                  <a:lnTo>
                    <a:pt x="183" y="10"/>
                  </a:lnTo>
                  <a:close/>
                  <a:moveTo>
                    <a:pt x="156" y="66"/>
                  </a:moveTo>
                  <a:lnTo>
                    <a:pt x="213" y="228"/>
                  </a:lnTo>
                  <a:lnTo>
                    <a:pt x="101" y="228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5" name="Freeform 835">
              <a:extLst>
                <a:ext uri="{FF2B5EF4-FFF2-40B4-BE49-F238E27FC236}">
                  <a16:creationId xmlns:a16="http://schemas.microsoft.com/office/drawing/2014/main" id="{8EFAC900-8AFF-494D-8199-72B01682C000}"/>
                </a:ext>
              </a:extLst>
            </p:cNvPr>
            <p:cNvSpPr>
              <a:spLocks/>
            </p:cNvSpPr>
            <p:nvPr>
              <p:custDataLst>
                <p:tags r:id="rId544"/>
              </p:custDataLst>
            </p:nvPr>
          </p:nvSpPr>
          <p:spPr bwMode="auto">
            <a:xfrm>
              <a:off x="941388" y="5262563"/>
              <a:ext cx="96838" cy="119063"/>
            </a:xfrm>
            <a:custGeom>
              <a:avLst/>
              <a:gdLst>
                <a:gd name="T0" fmla="*/ 41 w 190"/>
                <a:gd name="T1" fmla="*/ 115 h 229"/>
                <a:gd name="T2" fmla="*/ 109 w 190"/>
                <a:gd name="T3" fmla="*/ 13 h 229"/>
                <a:gd name="T4" fmla="*/ 162 w 190"/>
                <a:gd name="T5" fmla="*/ 31 h 229"/>
                <a:gd name="T6" fmla="*/ 139 w 190"/>
                <a:gd name="T7" fmla="*/ 54 h 229"/>
                <a:gd name="T8" fmla="*/ 162 w 190"/>
                <a:gd name="T9" fmla="*/ 77 h 229"/>
                <a:gd name="T10" fmla="*/ 184 w 190"/>
                <a:gd name="T11" fmla="*/ 53 h 229"/>
                <a:gd name="T12" fmla="*/ 108 w 190"/>
                <a:gd name="T13" fmla="*/ 0 h 229"/>
                <a:gd name="T14" fmla="*/ 0 w 190"/>
                <a:gd name="T15" fmla="*/ 116 h 229"/>
                <a:gd name="T16" fmla="*/ 107 w 190"/>
                <a:gd name="T17" fmla="*/ 229 h 229"/>
                <a:gd name="T18" fmla="*/ 190 w 190"/>
                <a:gd name="T19" fmla="*/ 164 h 229"/>
                <a:gd name="T20" fmla="*/ 183 w 190"/>
                <a:gd name="T21" fmla="*/ 159 h 229"/>
                <a:gd name="T22" fmla="*/ 177 w 190"/>
                <a:gd name="T23" fmla="*/ 164 h 229"/>
                <a:gd name="T24" fmla="*/ 112 w 190"/>
                <a:gd name="T25" fmla="*/ 217 h 229"/>
                <a:gd name="T26" fmla="*/ 41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1" y="115"/>
                  </a:moveTo>
                  <a:cubicBezTo>
                    <a:pt x="41" y="33"/>
                    <a:pt x="82" y="13"/>
                    <a:pt x="109" y="13"/>
                  </a:cubicBezTo>
                  <a:cubicBezTo>
                    <a:pt x="113" y="13"/>
                    <a:pt x="145" y="13"/>
                    <a:pt x="162" y="31"/>
                  </a:cubicBezTo>
                  <a:cubicBezTo>
                    <a:pt x="142" y="33"/>
                    <a:pt x="139" y="47"/>
                    <a:pt x="139" y="54"/>
                  </a:cubicBezTo>
                  <a:cubicBezTo>
                    <a:pt x="139" y="67"/>
                    <a:pt x="148" y="77"/>
                    <a:pt x="162" y="77"/>
                  </a:cubicBezTo>
                  <a:cubicBezTo>
                    <a:pt x="174" y="77"/>
                    <a:pt x="184" y="68"/>
                    <a:pt x="184" y="53"/>
                  </a:cubicBezTo>
                  <a:cubicBezTo>
                    <a:pt x="184" y="20"/>
                    <a:pt x="147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3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3" y="211"/>
                    <a:pt x="130" y="217"/>
                    <a:pt x="112" y="217"/>
                  </a:cubicBezTo>
                  <a:cubicBezTo>
                    <a:pt x="85" y="217"/>
                    <a:pt x="41" y="195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6" name="Freeform 836">
              <a:extLst>
                <a:ext uri="{FF2B5EF4-FFF2-40B4-BE49-F238E27FC236}">
                  <a16:creationId xmlns:a16="http://schemas.microsoft.com/office/drawing/2014/main" id="{C925BAFC-32DA-44FE-A4CE-5B0211C4FA10}"/>
                </a:ext>
              </a:extLst>
            </p:cNvPr>
            <p:cNvSpPr>
              <a:spLocks/>
            </p:cNvSpPr>
            <p:nvPr>
              <p:custDataLst>
                <p:tags r:id="rId545"/>
              </p:custDataLst>
            </p:nvPr>
          </p:nvSpPr>
          <p:spPr bwMode="auto">
            <a:xfrm>
              <a:off x="1111250" y="5183188"/>
              <a:ext cx="58738" cy="26035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50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8 h 499"/>
                <a:gd name="T14" fmla="*/ 0 w 116"/>
                <a:gd name="T15" fmla="*/ 250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3"/>
                    <a:pt x="116" y="492"/>
                    <a:pt x="107" y="483"/>
                  </a:cubicBezTo>
                  <a:cubicBezTo>
                    <a:pt x="45" y="420"/>
                    <a:pt x="29" y="326"/>
                    <a:pt x="29" y="250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8"/>
                  </a:cubicBezTo>
                  <a:cubicBezTo>
                    <a:pt x="6" y="153"/>
                    <a:pt x="0" y="208"/>
                    <a:pt x="0" y="250"/>
                  </a:cubicBezTo>
                  <a:cubicBezTo>
                    <a:pt x="0" y="289"/>
                    <a:pt x="6" y="349"/>
                    <a:pt x="33" y="405"/>
                  </a:cubicBezTo>
                  <a:cubicBezTo>
                    <a:pt x="63" y="467"/>
                    <a:pt x="106" y="499"/>
                    <a:pt x="111" y="499"/>
                  </a:cubicBezTo>
                  <a:cubicBezTo>
                    <a:pt x="114" y="499"/>
                    <a:pt x="116" y="498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7" name="Freeform 837">
              <a:extLst>
                <a:ext uri="{FF2B5EF4-FFF2-40B4-BE49-F238E27FC236}">
                  <a16:creationId xmlns:a16="http://schemas.microsoft.com/office/drawing/2014/main" id="{C886B993-DDFB-4F0B-8D14-FC832074B7AC}"/>
                </a:ext>
              </a:extLst>
            </p:cNvPr>
            <p:cNvSpPr>
              <a:spLocks noEditPoints="1"/>
            </p:cNvSpPr>
            <p:nvPr>
              <p:custDataLst>
                <p:tags r:id="rId546"/>
              </p:custDataLst>
            </p:nvPr>
          </p:nvSpPr>
          <p:spPr bwMode="auto">
            <a:xfrm>
              <a:off x="1193800" y="5260976"/>
              <a:ext cx="141288" cy="166688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10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4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7 h 321"/>
                <a:gd name="T22" fmla="*/ 190 w 281"/>
                <a:gd name="T23" fmla="*/ 201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6 w 281"/>
                <a:gd name="T37" fmla="*/ 298 h 321"/>
                <a:gd name="T38" fmla="*/ 246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4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4"/>
                    <a:pt x="0" y="114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8" name="Freeform 838">
              <a:extLst>
                <a:ext uri="{FF2B5EF4-FFF2-40B4-BE49-F238E27FC236}">
                  <a16:creationId xmlns:a16="http://schemas.microsoft.com/office/drawing/2014/main" id="{E8D28418-1F70-4BF1-9821-EFEA8F7795F5}"/>
                </a:ext>
              </a:extLst>
            </p:cNvPr>
            <p:cNvSpPr>
              <a:spLocks/>
            </p:cNvSpPr>
            <p:nvPr>
              <p:custDataLst>
                <p:tags r:id="rId547"/>
              </p:custDataLst>
            </p:nvPr>
          </p:nvSpPr>
          <p:spPr bwMode="auto">
            <a:xfrm>
              <a:off x="1357313" y="5351463"/>
              <a:ext cx="30163" cy="76200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2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2"/>
                    <a:pt x="27" y="52"/>
                  </a:cubicBezTo>
                  <a:cubicBezTo>
                    <a:pt x="33" y="52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0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9" name="Oval 839">
              <a:extLst>
                <a:ext uri="{FF2B5EF4-FFF2-40B4-BE49-F238E27FC236}">
                  <a16:creationId xmlns:a16="http://schemas.microsoft.com/office/drawing/2014/main" id="{0C397EA9-017E-4599-9AB7-3A6E6DE86007}"/>
                </a:ext>
              </a:extLst>
            </p:cNvPr>
            <p:cNvSpPr>
              <a:spLocks noChangeArrowheads="1"/>
            </p:cNvSpPr>
            <p:nvPr>
              <p:custDataLst>
                <p:tags r:id="rId548"/>
              </p:custDataLst>
            </p:nvPr>
          </p:nvSpPr>
          <p:spPr bwMode="auto">
            <a:xfrm>
              <a:off x="1503363" y="5199063"/>
              <a:ext cx="39688" cy="39688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0" name="Freeform 840">
              <a:extLst>
                <a:ext uri="{FF2B5EF4-FFF2-40B4-BE49-F238E27FC236}">
                  <a16:creationId xmlns:a16="http://schemas.microsoft.com/office/drawing/2014/main" id="{C951F924-4FCD-4EC7-A6D5-3DA61D508136}"/>
                </a:ext>
              </a:extLst>
            </p:cNvPr>
            <p:cNvSpPr>
              <a:spLocks noEditPoints="1"/>
            </p:cNvSpPr>
            <p:nvPr>
              <p:custDataLst>
                <p:tags r:id="rId549"/>
              </p:custDataLst>
            </p:nvPr>
          </p:nvSpPr>
          <p:spPr bwMode="auto">
            <a:xfrm>
              <a:off x="1457325" y="5260976"/>
              <a:ext cx="141288" cy="166688"/>
            </a:xfrm>
            <a:custGeom>
              <a:avLst/>
              <a:gdLst>
                <a:gd name="T0" fmla="*/ 192 w 281"/>
                <a:gd name="T1" fmla="*/ 154 h 321"/>
                <a:gd name="T2" fmla="*/ 185 w 281"/>
                <a:gd name="T3" fmla="*/ 175 h 321"/>
                <a:gd name="T4" fmla="*/ 125 w 281"/>
                <a:gd name="T5" fmla="*/ 210 h 321"/>
                <a:gd name="T6" fmla="*/ 64 w 281"/>
                <a:gd name="T7" fmla="*/ 114 h 321"/>
                <a:gd name="T8" fmla="*/ 131 w 281"/>
                <a:gd name="T9" fmla="*/ 20 h 321"/>
                <a:gd name="T10" fmla="*/ 192 w 281"/>
                <a:gd name="T11" fmla="*/ 84 h 321"/>
                <a:gd name="T12" fmla="*/ 192 w 281"/>
                <a:gd name="T13" fmla="*/ 154 h 321"/>
                <a:gd name="T14" fmla="*/ 199 w 281"/>
                <a:gd name="T15" fmla="*/ 39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7 h 321"/>
                <a:gd name="T22" fmla="*/ 189 w 281"/>
                <a:gd name="T23" fmla="*/ 201 h 321"/>
                <a:gd name="T24" fmla="*/ 189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6 w 281"/>
                <a:gd name="T37" fmla="*/ 298 h 321"/>
                <a:gd name="T38" fmla="*/ 246 w 281"/>
                <a:gd name="T39" fmla="*/ 0 h 321"/>
                <a:gd name="T40" fmla="*/ 226 w 281"/>
                <a:gd name="T41" fmla="*/ 0 h 321"/>
                <a:gd name="T42" fmla="*/ 199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4"/>
                  </a:cubicBezTo>
                  <a:cubicBezTo>
                    <a:pt x="0" y="184"/>
                    <a:pt x="50" y="227"/>
                    <a:pt x="120" y="227"/>
                  </a:cubicBezTo>
                  <a:cubicBezTo>
                    <a:pt x="144" y="227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1" name="Freeform 841">
              <a:extLst>
                <a:ext uri="{FF2B5EF4-FFF2-40B4-BE49-F238E27FC236}">
                  <a16:creationId xmlns:a16="http://schemas.microsoft.com/office/drawing/2014/main" id="{8902DC5C-0069-4CF9-8392-823F7F2EF386}"/>
                </a:ext>
              </a:extLst>
            </p:cNvPr>
            <p:cNvSpPr>
              <a:spLocks/>
            </p:cNvSpPr>
            <p:nvPr>
              <p:custDataLst>
                <p:tags r:id="rId550"/>
              </p:custDataLst>
            </p:nvPr>
          </p:nvSpPr>
          <p:spPr bwMode="auto">
            <a:xfrm>
              <a:off x="1620838" y="5351463"/>
              <a:ext cx="30163" cy="76200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2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2"/>
                    <a:pt x="27" y="52"/>
                  </a:cubicBezTo>
                  <a:cubicBezTo>
                    <a:pt x="33" y="52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0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2" name="Oval 842">
              <a:extLst>
                <a:ext uri="{FF2B5EF4-FFF2-40B4-BE49-F238E27FC236}">
                  <a16:creationId xmlns:a16="http://schemas.microsoft.com/office/drawing/2014/main" id="{6AF9A573-3D92-4C6B-A9DD-AC5EB2DD3DB8}"/>
                </a:ext>
              </a:extLst>
            </p:cNvPr>
            <p:cNvSpPr>
              <a:spLocks noChangeArrowheads="1"/>
            </p:cNvSpPr>
            <p:nvPr>
              <p:custDataLst>
                <p:tags r:id="rId551"/>
              </p:custDataLst>
            </p:nvPr>
          </p:nvSpPr>
          <p:spPr bwMode="auto">
            <a:xfrm>
              <a:off x="1768475" y="5199063"/>
              <a:ext cx="38100" cy="39688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3" name="Freeform 843">
              <a:extLst>
                <a:ext uri="{FF2B5EF4-FFF2-40B4-BE49-F238E27FC236}">
                  <a16:creationId xmlns:a16="http://schemas.microsoft.com/office/drawing/2014/main" id="{5D5C5D84-46FF-4A0B-829A-6FE38449B19E}"/>
                </a:ext>
              </a:extLst>
            </p:cNvPr>
            <p:cNvSpPr>
              <a:spLocks noEditPoints="1"/>
            </p:cNvSpPr>
            <p:nvPr>
              <p:custDataLst>
                <p:tags r:id="rId552"/>
              </p:custDataLst>
            </p:nvPr>
          </p:nvSpPr>
          <p:spPr bwMode="auto">
            <a:xfrm>
              <a:off x="1720850" y="5260976"/>
              <a:ext cx="141288" cy="166688"/>
            </a:xfrm>
            <a:custGeom>
              <a:avLst/>
              <a:gdLst>
                <a:gd name="T0" fmla="*/ 192 w 280"/>
                <a:gd name="T1" fmla="*/ 154 h 321"/>
                <a:gd name="T2" fmla="*/ 185 w 280"/>
                <a:gd name="T3" fmla="*/ 175 h 321"/>
                <a:gd name="T4" fmla="*/ 124 w 280"/>
                <a:gd name="T5" fmla="*/ 210 h 321"/>
                <a:gd name="T6" fmla="*/ 63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4 h 321"/>
                <a:gd name="T14" fmla="*/ 199 w 280"/>
                <a:gd name="T15" fmla="*/ 39 h 321"/>
                <a:gd name="T16" fmla="*/ 124 w 280"/>
                <a:gd name="T17" fmla="*/ 0 h 321"/>
                <a:gd name="T18" fmla="*/ 0 w 280"/>
                <a:gd name="T19" fmla="*/ 114 h 321"/>
                <a:gd name="T20" fmla="*/ 119 w 280"/>
                <a:gd name="T21" fmla="*/ 227 h 321"/>
                <a:gd name="T22" fmla="*/ 189 w 280"/>
                <a:gd name="T23" fmla="*/ 201 h 321"/>
                <a:gd name="T24" fmla="*/ 189 w 280"/>
                <a:gd name="T25" fmla="*/ 298 h 321"/>
                <a:gd name="T26" fmla="*/ 155 w 280"/>
                <a:gd name="T27" fmla="*/ 298 h 321"/>
                <a:gd name="T28" fmla="*/ 155 w 280"/>
                <a:gd name="T29" fmla="*/ 321 h 321"/>
                <a:gd name="T30" fmla="*/ 218 w 280"/>
                <a:gd name="T31" fmla="*/ 320 h 321"/>
                <a:gd name="T32" fmla="*/ 280 w 280"/>
                <a:gd name="T33" fmla="*/ 321 h 321"/>
                <a:gd name="T34" fmla="*/ 280 w 280"/>
                <a:gd name="T35" fmla="*/ 298 h 321"/>
                <a:gd name="T36" fmla="*/ 246 w 280"/>
                <a:gd name="T37" fmla="*/ 298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39" y="210"/>
                    <a:pt x="124" y="210"/>
                  </a:cubicBezTo>
                  <a:cubicBezTo>
                    <a:pt x="93" y="210"/>
                    <a:pt x="63" y="181"/>
                    <a:pt x="63" y="114"/>
                  </a:cubicBezTo>
                  <a:cubicBezTo>
                    <a:pt x="63" y="43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4"/>
                  </a:cubicBezTo>
                  <a:cubicBezTo>
                    <a:pt x="0" y="184"/>
                    <a:pt x="50" y="227"/>
                    <a:pt x="119" y="227"/>
                  </a:cubicBezTo>
                  <a:cubicBezTo>
                    <a:pt x="144" y="227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1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0" name="Freeform 844">
              <a:extLst>
                <a:ext uri="{FF2B5EF4-FFF2-40B4-BE49-F238E27FC236}">
                  <a16:creationId xmlns:a16="http://schemas.microsoft.com/office/drawing/2014/main" id="{02713224-EB5F-4744-9D50-CA8DE12CBB63}"/>
                </a:ext>
              </a:extLst>
            </p:cNvPr>
            <p:cNvSpPr>
              <a:spLocks/>
            </p:cNvSpPr>
            <p:nvPr>
              <p:custDataLst>
                <p:tags r:id="rId553"/>
              </p:custDataLst>
            </p:nvPr>
          </p:nvSpPr>
          <p:spPr bwMode="auto">
            <a:xfrm>
              <a:off x="1885950" y="5351463"/>
              <a:ext cx="28575" cy="76200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2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2"/>
                    <a:pt x="26" y="52"/>
                  </a:cubicBezTo>
                  <a:cubicBezTo>
                    <a:pt x="32" y="52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0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1" name="Freeform 845">
              <a:extLst>
                <a:ext uri="{FF2B5EF4-FFF2-40B4-BE49-F238E27FC236}">
                  <a16:creationId xmlns:a16="http://schemas.microsoft.com/office/drawing/2014/main" id="{4764B5B3-FCF3-465C-8A16-7932D71ACCAD}"/>
                </a:ext>
              </a:extLst>
            </p:cNvPr>
            <p:cNvSpPr>
              <a:spLocks noEditPoints="1"/>
            </p:cNvSpPr>
            <p:nvPr>
              <p:custDataLst>
                <p:tags r:id="rId554"/>
              </p:custDataLst>
            </p:nvPr>
          </p:nvSpPr>
          <p:spPr bwMode="auto">
            <a:xfrm>
              <a:off x="1982788" y="5260976"/>
              <a:ext cx="131763" cy="119063"/>
            </a:xfrm>
            <a:custGeom>
              <a:avLst/>
              <a:gdLst>
                <a:gd name="T0" fmla="*/ 171 w 263"/>
                <a:gd name="T1" fmla="*/ 187 h 228"/>
                <a:gd name="T2" fmla="*/ 223 w 263"/>
                <a:gd name="T3" fmla="*/ 225 h 228"/>
                <a:gd name="T4" fmla="*/ 247 w 263"/>
                <a:gd name="T5" fmla="*/ 225 h 228"/>
                <a:gd name="T6" fmla="*/ 263 w 263"/>
                <a:gd name="T7" fmla="*/ 214 h 228"/>
                <a:gd name="T8" fmla="*/ 250 w 263"/>
                <a:gd name="T9" fmla="*/ 202 h 228"/>
                <a:gd name="T10" fmla="*/ 219 w 263"/>
                <a:gd name="T11" fmla="*/ 184 h 228"/>
                <a:gd name="T12" fmla="*/ 219 w 263"/>
                <a:gd name="T13" fmla="*/ 76 h 228"/>
                <a:gd name="T14" fmla="*/ 110 w 263"/>
                <a:gd name="T15" fmla="*/ 0 h 228"/>
                <a:gd name="T16" fmla="*/ 20 w 263"/>
                <a:gd name="T17" fmla="*/ 45 h 228"/>
                <a:gd name="T18" fmla="*/ 51 w 263"/>
                <a:gd name="T19" fmla="*/ 77 h 228"/>
                <a:gd name="T20" fmla="*/ 83 w 263"/>
                <a:gd name="T21" fmla="*/ 45 h 228"/>
                <a:gd name="T22" fmla="*/ 72 w 263"/>
                <a:gd name="T23" fmla="*/ 21 h 228"/>
                <a:gd name="T24" fmla="*/ 108 w 263"/>
                <a:gd name="T25" fmla="*/ 18 h 228"/>
                <a:gd name="T26" fmla="*/ 162 w 263"/>
                <a:gd name="T27" fmla="*/ 76 h 228"/>
                <a:gd name="T28" fmla="*/ 162 w 263"/>
                <a:gd name="T29" fmla="*/ 93 h 228"/>
                <a:gd name="T30" fmla="*/ 0 w 263"/>
                <a:gd name="T31" fmla="*/ 172 h 228"/>
                <a:gd name="T32" fmla="*/ 97 w 263"/>
                <a:gd name="T33" fmla="*/ 228 h 228"/>
                <a:gd name="T34" fmla="*/ 171 w 263"/>
                <a:gd name="T35" fmla="*/ 187 h 228"/>
                <a:gd name="T36" fmla="*/ 162 w 263"/>
                <a:gd name="T37" fmla="*/ 109 h 228"/>
                <a:gd name="T38" fmla="*/ 162 w 263"/>
                <a:gd name="T39" fmla="*/ 156 h 228"/>
                <a:gd name="T40" fmla="*/ 104 w 263"/>
                <a:gd name="T41" fmla="*/ 211 h 228"/>
                <a:gd name="T42" fmla="*/ 59 w 263"/>
                <a:gd name="T43" fmla="*/ 171 h 228"/>
                <a:gd name="T44" fmla="*/ 162 w 263"/>
                <a:gd name="T45" fmla="*/ 10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3" h="228">
                  <a:moveTo>
                    <a:pt x="171" y="187"/>
                  </a:moveTo>
                  <a:cubicBezTo>
                    <a:pt x="171" y="203"/>
                    <a:pt x="171" y="225"/>
                    <a:pt x="223" y="225"/>
                  </a:cubicBezTo>
                  <a:lnTo>
                    <a:pt x="247" y="225"/>
                  </a:lnTo>
                  <a:cubicBezTo>
                    <a:pt x="257" y="225"/>
                    <a:pt x="263" y="225"/>
                    <a:pt x="263" y="214"/>
                  </a:cubicBezTo>
                  <a:cubicBezTo>
                    <a:pt x="263" y="202"/>
                    <a:pt x="256" y="202"/>
                    <a:pt x="250" y="202"/>
                  </a:cubicBezTo>
                  <a:cubicBezTo>
                    <a:pt x="219" y="202"/>
                    <a:pt x="219" y="195"/>
                    <a:pt x="219" y="184"/>
                  </a:cubicBezTo>
                  <a:lnTo>
                    <a:pt x="219" y="76"/>
                  </a:lnTo>
                  <a:cubicBezTo>
                    <a:pt x="219" y="32"/>
                    <a:pt x="184" y="0"/>
                    <a:pt x="110" y="0"/>
                  </a:cubicBezTo>
                  <a:cubicBezTo>
                    <a:pt x="81" y="0"/>
                    <a:pt x="20" y="2"/>
                    <a:pt x="20" y="45"/>
                  </a:cubicBezTo>
                  <a:cubicBezTo>
                    <a:pt x="20" y="67"/>
                    <a:pt x="38" y="77"/>
                    <a:pt x="51" y="77"/>
                  </a:cubicBezTo>
                  <a:cubicBezTo>
                    <a:pt x="67" y="77"/>
                    <a:pt x="83" y="66"/>
                    <a:pt x="83" y="45"/>
                  </a:cubicBezTo>
                  <a:cubicBezTo>
                    <a:pt x="83" y="31"/>
                    <a:pt x="73" y="22"/>
                    <a:pt x="72" y="21"/>
                  </a:cubicBezTo>
                  <a:cubicBezTo>
                    <a:pt x="86" y="18"/>
                    <a:pt x="102" y="18"/>
                    <a:pt x="108" y="18"/>
                  </a:cubicBezTo>
                  <a:cubicBezTo>
                    <a:pt x="145" y="18"/>
                    <a:pt x="162" y="38"/>
                    <a:pt x="162" y="76"/>
                  </a:cubicBezTo>
                  <a:lnTo>
                    <a:pt x="162" y="93"/>
                  </a:lnTo>
                  <a:cubicBezTo>
                    <a:pt x="127" y="95"/>
                    <a:pt x="0" y="99"/>
                    <a:pt x="0" y="172"/>
                  </a:cubicBezTo>
                  <a:cubicBezTo>
                    <a:pt x="0" y="220"/>
                    <a:pt x="62" y="228"/>
                    <a:pt x="97" y="228"/>
                  </a:cubicBezTo>
                  <a:cubicBezTo>
                    <a:pt x="137" y="228"/>
                    <a:pt x="160" y="208"/>
                    <a:pt x="171" y="187"/>
                  </a:cubicBezTo>
                  <a:close/>
                  <a:moveTo>
                    <a:pt x="162" y="109"/>
                  </a:moveTo>
                  <a:lnTo>
                    <a:pt x="162" y="156"/>
                  </a:lnTo>
                  <a:cubicBezTo>
                    <a:pt x="162" y="204"/>
                    <a:pt x="117" y="211"/>
                    <a:pt x="104" y="211"/>
                  </a:cubicBezTo>
                  <a:cubicBezTo>
                    <a:pt x="79" y="211"/>
                    <a:pt x="59" y="193"/>
                    <a:pt x="59" y="171"/>
                  </a:cubicBezTo>
                  <a:cubicBezTo>
                    <a:pt x="59" y="117"/>
                    <a:pt x="138" y="110"/>
                    <a:pt x="162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2" name="Freeform 846">
              <a:extLst>
                <a:ext uri="{FF2B5EF4-FFF2-40B4-BE49-F238E27FC236}">
                  <a16:creationId xmlns:a16="http://schemas.microsoft.com/office/drawing/2014/main" id="{419B5347-A56B-494B-812E-651CA72C61D6}"/>
                </a:ext>
              </a:extLst>
            </p:cNvPr>
            <p:cNvSpPr>
              <a:spLocks noEditPoints="1"/>
            </p:cNvSpPr>
            <p:nvPr>
              <p:custDataLst>
                <p:tags r:id="rId555"/>
              </p:custDataLst>
            </p:nvPr>
          </p:nvSpPr>
          <p:spPr bwMode="auto">
            <a:xfrm>
              <a:off x="2122488" y="5337176"/>
              <a:ext cx="87313" cy="117475"/>
            </a:xfrm>
            <a:custGeom>
              <a:avLst/>
              <a:gdLst>
                <a:gd name="T0" fmla="*/ 170 w 172"/>
                <a:gd name="T1" fmla="*/ 25 h 225"/>
                <a:gd name="T2" fmla="*/ 172 w 172"/>
                <a:gd name="T3" fmla="*/ 18 h 225"/>
                <a:gd name="T4" fmla="*/ 160 w 172"/>
                <a:gd name="T5" fmla="*/ 7 h 225"/>
                <a:gd name="T6" fmla="*/ 144 w 172"/>
                <a:gd name="T7" fmla="*/ 20 h 225"/>
                <a:gd name="T8" fmla="*/ 108 w 172"/>
                <a:gd name="T9" fmla="*/ 0 h 225"/>
                <a:gd name="T10" fmla="*/ 19 w 172"/>
                <a:gd name="T11" fmla="*/ 97 h 225"/>
                <a:gd name="T12" fmla="*/ 72 w 172"/>
                <a:gd name="T13" fmla="*/ 154 h 225"/>
                <a:gd name="T14" fmla="*/ 115 w 172"/>
                <a:gd name="T15" fmla="*/ 135 h 225"/>
                <a:gd name="T16" fmla="*/ 108 w 172"/>
                <a:gd name="T17" fmla="*/ 167 h 225"/>
                <a:gd name="T18" fmla="*/ 88 w 172"/>
                <a:gd name="T19" fmla="*/ 203 h 225"/>
                <a:gd name="T20" fmla="*/ 49 w 172"/>
                <a:gd name="T21" fmla="*/ 216 h 225"/>
                <a:gd name="T22" fmla="*/ 22 w 172"/>
                <a:gd name="T23" fmla="*/ 213 h 225"/>
                <a:gd name="T24" fmla="*/ 33 w 172"/>
                <a:gd name="T25" fmla="*/ 196 h 225"/>
                <a:gd name="T26" fmla="*/ 20 w 172"/>
                <a:gd name="T27" fmla="*/ 183 h 225"/>
                <a:gd name="T28" fmla="*/ 0 w 172"/>
                <a:gd name="T29" fmla="*/ 204 h 225"/>
                <a:gd name="T30" fmla="*/ 49 w 172"/>
                <a:gd name="T31" fmla="*/ 225 h 225"/>
                <a:gd name="T32" fmla="*/ 132 w 172"/>
                <a:gd name="T33" fmla="*/ 178 h 225"/>
                <a:gd name="T34" fmla="*/ 170 w 172"/>
                <a:gd name="T35" fmla="*/ 25 h 225"/>
                <a:gd name="T36" fmla="*/ 122 w 172"/>
                <a:gd name="T37" fmla="*/ 108 h 225"/>
                <a:gd name="T38" fmla="*/ 115 w 172"/>
                <a:gd name="T39" fmla="*/ 121 h 225"/>
                <a:gd name="T40" fmla="*/ 73 w 172"/>
                <a:gd name="T41" fmla="*/ 144 h 225"/>
                <a:gd name="T42" fmla="*/ 47 w 172"/>
                <a:gd name="T43" fmla="*/ 111 h 225"/>
                <a:gd name="T44" fmla="*/ 65 w 172"/>
                <a:gd name="T45" fmla="*/ 42 h 225"/>
                <a:gd name="T46" fmla="*/ 108 w 172"/>
                <a:gd name="T47" fmla="*/ 10 h 225"/>
                <a:gd name="T48" fmla="*/ 139 w 172"/>
                <a:gd name="T49" fmla="*/ 40 h 225"/>
                <a:gd name="T50" fmla="*/ 138 w 172"/>
                <a:gd name="T51" fmla="*/ 45 h 225"/>
                <a:gd name="T52" fmla="*/ 122 w 172"/>
                <a:gd name="T53" fmla="*/ 10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25">
                  <a:moveTo>
                    <a:pt x="170" y="25"/>
                  </a:moveTo>
                  <a:cubicBezTo>
                    <a:pt x="172" y="20"/>
                    <a:pt x="172" y="19"/>
                    <a:pt x="172" y="18"/>
                  </a:cubicBezTo>
                  <a:cubicBezTo>
                    <a:pt x="172" y="10"/>
                    <a:pt x="165" y="7"/>
                    <a:pt x="160" y="7"/>
                  </a:cubicBezTo>
                  <a:cubicBezTo>
                    <a:pt x="152" y="7"/>
                    <a:pt x="145" y="14"/>
                    <a:pt x="144" y="20"/>
                  </a:cubicBezTo>
                  <a:cubicBezTo>
                    <a:pt x="138" y="11"/>
                    <a:pt x="126" y="0"/>
                    <a:pt x="108" y="0"/>
                  </a:cubicBezTo>
                  <a:cubicBezTo>
                    <a:pt x="64" y="0"/>
                    <a:pt x="19" y="47"/>
                    <a:pt x="19" y="97"/>
                  </a:cubicBezTo>
                  <a:cubicBezTo>
                    <a:pt x="19" y="133"/>
                    <a:pt x="43" y="154"/>
                    <a:pt x="72" y="154"/>
                  </a:cubicBezTo>
                  <a:cubicBezTo>
                    <a:pt x="88" y="154"/>
                    <a:pt x="103" y="146"/>
                    <a:pt x="115" y="135"/>
                  </a:cubicBezTo>
                  <a:lnTo>
                    <a:pt x="108" y="167"/>
                  </a:lnTo>
                  <a:cubicBezTo>
                    <a:pt x="104" y="181"/>
                    <a:pt x="101" y="191"/>
                    <a:pt x="88" y="203"/>
                  </a:cubicBezTo>
                  <a:cubicBezTo>
                    <a:pt x="73" y="216"/>
                    <a:pt x="58" y="216"/>
                    <a:pt x="49" y="216"/>
                  </a:cubicBezTo>
                  <a:cubicBezTo>
                    <a:pt x="33" y="216"/>
                    <a:pt x="28" y="214"/>
                    <a:pt x="22" y="213"/>
                  </a:cubicBezTo>
                  <a:cubicBezTo>
                    <a:pt x="31" y="209"/>
                    <a:pt x="33" y="201"/>
                    <a:pt x="33" y="196"/>
                  </a:cubicBezTo>
                  <a:cubicBezTo>
                    <a:pt x="33" y="187"/>
                    <a:pt x="27" y="183"/>
                    <a:pt x="20" y="183"/>
                  </a:cubicBezTo>
                  <a:cubicBezTo>
                    <a:pt x="10" y="183"/>
                    <a:pt x="0" y="191"/>
                    <a:pt x="0" y="204"/>
                  </a:cubicBezTo>
                  <a:cubicBezTo>
                    <a:pt x="0" y="225"/>
                    <a:pt x="30" y="225"/>
                    <a:pt x="49" y="225"/>
                  </a:cubicBezTo>
                  <a:cubicBezTo>
                    <a:pt x="104" y="225"/>
                    <a:pt x="127" y="197"/>
                    <a:pt x="132" y="178"/>
                  </a:cubicBezTo>
                  <a:lnTo>
                    <a:pt x="170" y="25"/>
                  </a:lnTo>
                  <a:close/>
                  <a:moveTo>
                    <a:pt x="122" y="108"/>
                  </a:moveTo>
                  <a:cubicBezTo>
                    <a:pt x="121" y="113"/>
                    <a:pt x="121" y="114"/>
                    <a:pt x="115" y="121"/>
                  </a:cubicBezTo>
                  <a:cubicBezTo>
                    <a:pt x="103" y="135"/>
                    <a:pt x="86" y="144"/>
                    <a:pt x="73" y="144"/>
                  </a:cubicBezTo>
                  <a:cubicBezTo>
                    <a:pt x="55" y="144"/>
                    <a:pt x="47" y="129"/>
                    <a:pt x="47" y="111"/>
                  </a:cubicBezTo>
                  <a:cubicBezTo>
                    <a:pt x="47" y="96"/>
                    <a:pt x="56" y="57"/>
                    <a:pt x="65" y="42"/>
                  </a:cubicBezTo>
                  <a:cubicBezTo>
                    <a:pt x="80" y="17"/>
                    <a:pt x="96" y="10"/>
                    <a:pt x="108" y="10"/>
                  </a:cubicBezTo>
                  <a:cubicBezTo>
                    <a:pt x="132" y="10"/>
                    <a:pt x="139" y="36"/>
                    <a:pt x="139" y="40"/>
                  </a:cubicBezTo>
                  <a:cubicBezTo>
                    <a:pt x="139" y="40"/>
                    <a:pt x="139" y="41"/>
                    <a:pt x="138" y="45"/>
                  </a:cubicBezTo>
                  <a:lnTo>
                    <a:pt x="122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3" name="Freeform 847">
              <a:extLst>
                <a:ext uri="{FF2B5EF4-FFF2-40B4-BE49-F238E27FC236}">
                  <a16:creationId xmlns:a16="http://schemas.microsoft.com/office/drawing/2014/main" id="{A6EAF9F4-0F04-4D14-AE7D-AD2722202D3C}"/>
                </a:ext>
              </a:extLst>
            </p:cNvPr>
            <p:cNvSpPr>
              <a:spLocks/>
            </p:cNvSpPr>
            <p:nvPr>
              <p:custDataLst>
                <p:tags r:id="rId556"/>
              </p:custDataLst>
            </p:nvPr>
          </p:nvSpPr>
          <p:spPr bwMode="auto">
            <a:xfrm>
              <a:off x="2254250" y="5351463"/>
              <a:ext cx="28575" cy="76200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2 h 149"/>
                <a:gd name="T8" fmla="*/ 43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5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2"/>
                    <a:pt x="26" y="52"/>
                  </a:cubicBezTo>
                  <a:cubicBezTo>
                    <a:pt x="32" y="52"/>
                    <a:pt x="38" y="51"/>
                    <a:pt x="43" y="46"/>
                  </a:cubicBezTo>
                  <a:cubicBezTo>
                    <a:pt x="45" y="45"/>
                    <a:pt x="45" y="45"/>
                    <a:pt x="46" y="45"/>
                  </a:cubicBezTo>
                  <a:cubicBezTo>
                    <a:pt x="46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0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4" name="Freeform 848">
              <a:extLst>
                <a:ext uri="{FF2B5EF4-FFF2-40B4-BE49-F238E27FC236}">
                  <a16:creationId xmlns:a16="http://schemas.microsoft.com/office/drawing/2014/main" id="{85732B0A-FCB8-4706-B294-43A3EFC72664}"/>
                </a:ext>
              </a:extLst>
            </p:cNvPr>
            <p:cNvSpPr>
              <a:spLocks/>
            </p:cNvSpPr>
            <p:nvPr>
              <p:custDataLst>
                <p:tags r:id="rId557"/>
              </p:custDataLst>
            </p:nvPr>
          </p:nvSpPr>
          <p:spPr bwMode="auto">
            <a:xfrm>
              <a:off x="2352675" y="5260976"/>
              <a:ext cx="160338" cy="171450"/>
            </a:xfrm>
            <a:custGeom>
              <a:avLst/>
              <a:gdLst>
                <a:gd name="T0" fmla="*/ 117 w 316"/>
                <a:gd name="T1" fmla="*/ 60 h 331"/>
                <a:gd name="T2" fmla="*/ 126 w 316"/>
                <a:gd name="T3" fmla="*/ 22 h 331"/>
                <a:gd name="T4" fmla="*/ 102 w 316"/>
                <a:gd name="T5" fmla="*/ 0 h 331"/>
                <a:gd name="T6" fmla="*/ 68 w 316"/>
                <a:gd name="T7" fmla="*/ 31 h 331"/>
                <a:gd name="T8" fmla="*/ 2 w 316"/>
                <a:gd name="T9" fmla="*/ 296 h 331"/>
                <a:gd name="T10" fmla="*/ 0 w 316"/>
                <a:gd name="T11" fmla="*/ 309 h 331"/>
                <a:gd name="T12" fmla="*/ 23 w 316"/>
                <a:gd name="T13" fmla="*/ 331 h 331"/>
                <a:gd name="T14" fmla="*/ 53 w 316"/>
                <a:gd name="T15" fmla="*/ 311 h 331"/>
                <a:gd name="T16" fmla="*/ 76 w 316"/>
                <a:gd name="T17" fmla="*/ 222 h 331"/>
                <a:gd name="T18" fmla="*/ 126 w 316"/>
                <a:gd name="T19" fmla="*/ 229 h 331"/>
                <a:gd name="T20" fmla="*/ 195 w 316"/>
                <a:gd name="T21" fmla="*/ 200 h 331"/>
                <a:gd name="T22" fmla="*/ 254 w 316"/>
                <a:gd name="T23" fmla="*/ 229 h 331"/>
                <a:gd name="T24" fmla="*/ 297 w 316"/>
                <a:gd name="T25" fmla="*/ 201 h 331"/>
                <a:gd name="T26" fmla="*/ 316 w 316"/>
                <a:gd name="T27" fmla="*/ 152 h 331"/>
                <a:gd name="T28" fmla="*/ 304 w 316"/>
                <a:gd name="T29" fmla="*/ 145 h 331"/>
                <a:gd name="T30" fmla="*/ 294 w 316"/>
                <a:gd name="T31" fmla="*/ 147 h 331"/>
                <a:gd name="T32" fmla="*/ 290 w 316"/>
                <a:gd name="T33" fmla="*/ 162 h 331"/>
                <a:gd name="T34" fmla="*/ 256 w 316"/>
                <a:gd name="T35" fmla="*/ 212 h 331"/>
                <a:gd name="T36" fmla="*/ 245 w 316"/>
                <a:gd name="T37" fmla="*/ 193 h 331"/>
                <a:gd name="T38" fmla="*/ 252 w 316"/>
                <a:gd name="T39" fmla="*/ 157 h 331"/>
                <a:gd name="T40" fmla="*/ 265 w 316"/>
                <a:gd name="T41" fmla="*/ 106 h 331"/>
                <a:gd name="T42" fmla="*/ 276 w 316"/>
                <a:gd name="T43" fmla="*/ 61 h 331"/>
                <a:gd name="T44" fmla="*/ 284 w 316"/>
                <a:gd name="T45" fmla="*/ 26 h 331"/>
                <a:gd name="T46" fmla="*/ 260 w 316"/>
                <a:gd name="T47" fmla="*/ 4 h 331"/>
                <a:gd name="T48" fmla="*/ 227 w 316"/>
                <a:gd name="T49" fmla="*/ 31 h 331"/>
                <a:gd name="T50" fmla="*/ 193 w 316"/>
                <a:gd name="T51" fmla="*/ 169 h 331"/>
                <a:gd name="T52" fmla="*/ 173 w 316"/>
                <a:gd name="T53" fmla="*/ 194 h 331"/>
                <a:gd name="T54" fmla="*/ 129 w 316"/>
                <a:gd name="T55" fmla="*/ 212 h 331"/>
                <a:gd name="T56" fmla="*/ 92 w 316"/>
                <a:gd name="T57" fmla="*/ 172 h 331"/>
                <a:gd name="T58" fmla="*/ 97 w 316"/>
                <a:gd name="T59" fmla="*/ 138 h 331"/>
                <a:gd name="T60" fmla="*/ 117 w 316"/>
                <a:gd name="T61" fmla="*/ 6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6" h="331">
                  <a:moveTo>
                    <a:pt x="117" y="60"/>
                  </a:moveTo>
                  <a:cubicBezTo>
                    <a:pt x="120" y="47"/>
                    <a:pt x="126" y="26"/>
                    <a:pt x="126" y="22"/>
                  </a:cubicBezTo>
                  <a:cubicBezTo>
                    <a:pt x="126" y="12"/>
                    <a:pt x="118" y="0"/>
                    <a:pt x="102" y="0"/>
                  </a:cubicBezTo>
                  <a:cubicBezTo>
                    <a:pt x="76" y="0"/>
                    <a:pt x="70" y="25"/>
                    <a:pt x="68" y="31"/>
                  </a:cubicBezTo>
                  <a:lnTo>
                    <a:pt x="2" y="296"/>
                  </a:lnTo>
                  <a:cubicBezTo>
                    <a:pt x="0" y="304"/>
                    <a:pt x="0" y="307"/>
                    <a:pt x="0" y="309"/>
                  </a:cubicBezTo>
                  <a:cubicBezTo>
                    <a:pt x="0" y="325"/>
                    <a:pt x="13" y="331"/>
                    <a:pt x="23" y="331"/>
                  </a:cubicBezTo>
                  <a:cubicBezTo>
                    <a:pt x="33" y="331"/>
                    <a:pt x="46" y="325"/>
                    <a:pt x="53" y="311"/>
                  </a:cubicBezTo>
                  <a:cubicBezTo>
                    <a:pt x="56" y="305"/>
                    <a:pt x="73" y="237"/>
                    <a:pt x="76" y="222"/>
                  </a:cubicBezTo>
                  <a:cubicBezTo>
                    <a:pt x="97" y="229"/>
                    <a:pt x="119" y="229"/>
                    <a:pt x="126" y="229"/>
                  </a:cubicBezTo>
                  <a:cubicBezTo>
                    <a:pt x="142" y="229"/>
                    <a:pt x="165" y="226"/>
                    <a:pt x="195" y="200"/>
                  </a:cubicBezTo>
                  <a:cubicBezTo>
                    <a:pt x="207" y="223"/>
                    <a:pt x="235" y="229"/>
                    <a:pt x="254" y="229"/>
                  </a:cubicBezTo>
                  <a:cubicBezTo>
                    <a:pt x="272" y="229"/>
                    <a:pt x="287" y="219"/>
                    <a:pt x="297" y="201"/>
                  </a:cubicBezTo>
                  <a:cubicBezTo>
                    <a:pt x="310" y="181"/>
                    <a:pt x="316" y="154"/>
                    <a:pt x="316" y="152"/>
                  </a:cubicBezTo>
                  <a:cubicBezTo>
                    <a:pt x="316" y="145"/>
                    <a:pt x="309" y="145"/>
                    <a:pt x="304" y="145"/>
                  </a:cubicBezTo>
                  <a:cubicBezTo>
                    <a:pt x="299" y="145"/>
                    <a:pt x="297" y="145"/>
                    <a:pt x="294" y="147"/>
                  </a:cubicBezTo>
                  <a:cubicBezTo>
                    <a:pt x="293" y="148"/>
                    <a:pt x="293" y="149"/>
                    <a:pt x="290" y="162"/>
                  </a:cubicBezTo>
                  <a:cubicBezTo>
                    <a:pt x="280" y="202"/>
                    <a:pt x="269" y="212"/>
                    <a:pt x="256" y="212"/>
                  </a:cubicBezTo>
                  <a:cubicBezTo>
                    <a:pt x="251" y="212"/>
                    <a:pt x="245" y="210"/>
                    <a:pt x="245" y="193"/>
                  </a:cubicBezTo>
                  <a:cubicBezTo>
                    <a:pt x="245" y="185"/>
                    <a:pt x="247" y="177"/>
                    <a:pt x="252" y="157"/>
                  </a:cubicBezTo>
                  <a:lnTo>
                    <a:pt x="265" y="106"/>
                  </a:lnTo>
                  <a:cubicBezTo>
                    <a:pt x="267" y="95"/>
                    <a:pt x="272" y="74"/>
                    <a:pt x="276" y="61"/>
                  </a:cubicBezTo>
                  <a:cubicBezTo>
                    <a:pt x="279" y="49"/>
                    <a:pt x="284" y="30"/>
                    <a:pt x="284" y="26"/>
                  </a:cubicBezTo>
                  <a:cubicBezTo>
                    <a:pt x="284" y="16"/>
                    <a:pt x="276" y="4"/>
                    <a:pt x="260" y="4"/>
                  </a:cubicBezTo>
                  <a:cubicBezTo>
                    <a:pt x="250" y="4"/>
                    <a:pt x="233" y="10"/>
                    <a:pt x="227" y="31"/>
                  </a:cubicBezTo>
                  <a:lnTo>
                    <a:pt x="193" y="169"/>
                  </a:lnTo>
                  <a:cubicBezTo>
                    <a:pt x="191" y="178"/>
                    <a:pt x="182" y="186"/>
                    <a:pt x="173" y="194"/>
                  </a:cubicBezTo>
                  <a:cubicBezTo>
                    <a:pt x="157" y="207"/>
                    <a:pt x="142" y="212"/>
                    <a:pt x="129" y="212"/>
                  </a:cubicBezTo>
                  <a:cubicBezTo>
                    <a:pt x="95" y="212"/>
                    <a:pt x="92" y="187"/>
                    <a:pt x="92" y="172"/>
                  </a:cubicBezTo>
                  <a:cubicBezTo>
                    <a:pt x="92" y="159"/>
                    <a:pt x="95" y="147"/>
                    <a:pt x="97" y="138"/>
                  </a:cubicBezTo>
                  <a:lnTo>
                    <a:pt x="117" y="6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5" name="Freeform 849">
              <a:extLst>
                <a:ext uri="{FF2B5EF4-FFF2-40B4-BE49-F238E27FC236}">
                  <a16:creationId xmlns:a16="http://schemas.microsoft.com/office/drawing/2014/main" id="{FD629038-7CF2-4DB4-8507-26EF3F59AA0C}"/>
                </a:ext>
              </a:extLst>
            </p:cNvPr>
            <p:cNvSpPr>
              <a:spLocks/>
            </p:cNvSpPr>
            <p:nvPr>
              <p:custDataLst>
                <p:tags r:id="rId558"/>
              </p:custDataLst>
            </p:nvPr>
          </p:nvSpPr>
          <p:spPr bwMode="auto">
            <a:xfrm>
              <a:off x="2543175" y="5351463"/>
              <a:ext cx="28575" cy="76200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2 h 149"/>
                <a:gd name="T8" fmla="*/ 43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2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5" y="0"/>
                    <a:pt x="26" y="0"/>
                  </a:cubicBezTo>
                  <a:cubicBezTo>
                    <a:pt x="9" y="0"/>
                    <a:pt x="0" y="12"/>
                    <a:pt x="0" y="26"/>
                  </a:cubicBezTo>
                  <a:cubicBezTo>
                    <a:pt x="0" y="40"/>
                    <a:pt x="9" y="52"/>
                    <a:pt x="26" y="52"/>
                  </a:cubicBezTo>
                  <a:cubicBezTo>
                    <a:pt x="32" y="52"/>
                    <a:pt x="38" y="51"/>
                    <a:pt x="43" y="46"/>
                  </a:cubicBezTo>
                  <a:cubicBezTo>
                    <a:pt x="45" y="45"/>
                    <a:pt x="45" y="45"/>
                    <a:pt x="46" y="45"/>
                  </a:cubicBezTo>
                  <a:cubicBezTo>
                    <a:pt x="46" y="45"/>
                    <a:pt x="47" y="45"/>
                    <a:pt x="47" y="52"/>
                  </a:cubicBezTo>
                  <a:cubicBezTo>
                    <a:pt x="47" y="89"/>
                    <a:pt x="29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2" y="149"/>
                  </a:cubicBezTo>
                  <a:cubicBezTo>
                    <a:pt x="18" y="149"/>
                    <a:pt x="58" y="110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6" name="Freeform 850">
              <a:extLst>
                <a:ext uri="{FF2B5EF4-FFF2-40B4-BE49-F238E27FC236}">
                  <a16:creationId xmlns:a16="http://schemas.microsoft.com/office/drawing/2014/main" id="{B15AEEAD-AB71-40D5-9B0F-10044DFE8A5C}"/>
                </a:ext>
              </a:extLst>
            </p:cNvPr>
            <p:cNvSpPr>
              <a:spLocks/>
            </p:cNvSpPr>
            <p:nvPr>
              <p:custDataLst>
                <p:tags r:id="rId559"/>
              </p:custDataLst>
            </p:nvPr>
          </p:nvSpPr>
          <p:spPr bwMode="auto">
            <a:xfrm>
              <a:off x="2643188" y="5199063"/>
              <a:ext cx="150813" cy="182563"/>
            </a:xfrm>
            <a:custGeom>
              <a:avLst/>
              <a:gdLst>
                <a:gd name="T0" fmla="*/ 156 w 298"/>
                <a:gd name="T1" fmla="*/ 28 h 352"/>
                <a:gd name="T2" fmla="*/ 82 w 298"/>
                <a:gd name="T3" fmla="*/ 0 h 352"/>
                <a:gd name="T4" fmla="*/ 62 w 298"/>
                <a:gd name="T5" fmla="*/ 10 h 352"/>
                <a:gd name="T6" fmla="*/ 70 w 298"/>
                <a:gd name="T7" fmla="*/ 18 h 352"/>
                <a:gd name="T8" fmla="*/ 91 w 298"/>
                <a:gd name="T9" fmla="*/ 32 h 352"/>
                <a:gd name="T10" fmla="*/ 161 w 298"/>
                <a:gd name="T11" fmla="*/ 186 h 352"/>
                <a:gd name="T12" fmla="*/ 16 w 298"/>
                <a:gd name="T13" fmla="*/ 302 h 352"/>
                <a:gd name="T14" fmla="*/ 0 w 298"/>
                <a:gd name="T15" fmla="*/ 329 h 352"/>
                <a:gd name="T16" fmla="*/ 24 w 298"/>
                <a:gd name="T17" fmla="*/ 352 h 352"/>
                <a:gd name="T18" fmla="*/ 62 w 298"/>
                <a:gd name="T19" fmla="*/ 327 h 352"/>
                <a:gd name="T20" fmla="*/ 90 w 298"/>
                <a:gd name="T21" fmla="*/ 298 h 352"/>
                <a:gd name="T22" fmla="*/ 172 w 298"/>
                <a:gd name="T23" fmla="*/ 211 h 352"/>
                <a:gd name="T24" fmla="*/ 219 w 298"/>
                <a:gd name="T25" fmla="*/ 319 h 352"/>
                <a:gd name="T26" fmla="*/ 227 w 298"/>
                <a:gd name="T27" fmla="*/ 337 h 352"/>
                <a:gd name="T28" fmla="*/ 258 w 298"/>
                <a:gd name="T29" fmla="*/ 350 h 352"/>
                <a:gd name="T30" fmla="*/ 283 w 298"/>
                <a:gd name="T31" fmla="*/ 350 h 352"/>
                <a:gd name="T32" fmla="*/ 298 w 298"/>
                <a:gd name="T33" fmla="*/ 344 h 352"/>
                <a:gd name="T34" fmla="*/ 296 w 298"/>
                <a:gd name="T35" fmla="*/ 338 h 352"/>
                <a:gd name="T36" fmla="*/ 284 w 298"/>
                <a:gd name="T37" fmla="*/ 316 h 352"/>
                <a:gd name="T38" fmla="*/ 156 w 298"/>
                <a:gd name="T39" fmla="*/ 2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" h="352">
                  <a:moveTo>
                    <a:pt x="156" y="28"/>
                  </a:moveTo>
                  <a:cubicBezTo>
                    <a:pt x="150" y="14"/>
                    <a:pt x="144" y="0"/>
                    <a:pt x="82" y="0"/>
                  </a:cubicBezTo>
                  <a:cubicBezTo>
                    <a:pt x="71" y="0"/>
                    <a:pt x="62" y="0"/>
                    <a:pt x="62" y="10"/>
                  </a:cubicBezTo>
                  <a:cubicBezTo>
                    <a:pt x="62" y="17"/>
                    <a:pt x="69" y="18"/>
                    <a:pt x="70" y="18"/>
                  </a:cubicBezTo>
                  <a:cubicBezTo>
                    <a:pt x="78" y="19"/>
                    <a:pt x="83" y="20"/>
                    <a:pt x="91" y="32"/>
                  </a:cubicBezTo>
                  <a:cubicBezTo>
                    <a:pt x="97" y="41"/>
                    <a:pt x="149" y="160"/>
                    <a:pt x="161" y="186"/>
                  </a:cubicBezTo>
                  <a:lnTo>
                    <a:pt x="16" y="302"/>
                  </a:lnTo>
                  <a:cubicBezTo>
                    <a:pt x="10" y="307"/>
                    <a:pt x="0" y="315"/>
                    <a:pt x="0" y="329"/>
                  </a:cubicBezTo>
                  <a:cubicBezTo>
                    <a:pt x="0" y="343"/>
                    <a:pt x="12" y="352"/>
                    <a:pt x="24" y="352"/>
                  </a:cubicBezTo>
                  <a:cubicBezTo>
                    <a:pt x="38" y="352"/>
                    <a:pt x="48" y="342"/>
                    <a:pt x="62" y="327"/>
                  </a:cubicBezTo>
                  <a:cubicBezTo>
                    <a:pt x="63" y="325"/>
                    <a:pt x="88" y="300"/>
                    <a:pt x="90" y="298"/>
                  </a:cubicBezTo>
                  <a:cubicBezTo>
                    <a:pt x="108" y="279"/>
                    <a:pt x="153" y="230"/>
                    <a:pt x="172" y="211"/>
                  </a:cubicBezTo>
                  <a:lnTo>
                    <a:pt x="219" y="319"/>
                  </a:lnTo>
                  <a:cubicBezTo>
                    <a:pt x="221" y="323"/>
                    <a:pt x="225" y="333"/>
                    <a:pt x="227" y="337"/>
                  </a:cubicBezTo>
                  <a:cubicBezTo>
                    <a:pt x="231" y="346"/>
                    <a:pt x="241" y="350"/>
                    <a:pt x="258" y="350"/>
                  </a:cubicBezTo>
                  <a:lnTo>
                    <a:pt x="283" y="350"/>
                  </a:lnTo>
                  <a:cubicBezTo>
                    <a:pt x="292" y="350"/>
                    <a:pt x="298" y="350"/>
                    <a:pt x="298" y="344"/>
                  </a:cubicBezTo>
                  <a:cubicBezTo>
                    <a:pt x="298" y="341"/>
                    <a:pt x="297" y="339"/>
                    <a:pt x="296" y="338"/>
                  </a:cubicBezTo>
                  <a:cubicBezTo>
                    <a:pt x="292" y="334"/>
                    <a:pt x="287" y="324"/>
                    <a:pt x="284" y="316"/>
                  </a:cubicBezTo>
                  <a:lnTo>
                    <a:pt x="156" y="2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7" name="Freeform 851">
              <a:extLst>
                <a:ext uri="{FF2B5EF4-FFF2-40B4-BE49-F238E27FC236}">
                  <a16:creationId xmlns:a16="http://schemas.microsoft.com/office/drawing/2014/main" id="{8E9E4693-021D-45B9-A36D-867544C7D6B1}"/>
                </a:ext>
              </a:extLst>
            </p:cNvPr>
            <p:cNvSpPr>
              <a:spLocks/>
            </p:cNvSpPr>
            <p:nvPr>
              <p:custDataLst>
                <p:tags r:id="rId560"/>
              </p:custDataLst>
            </p:nvPr>
          </p:nvSpPr>
          <p:spPr bwMode="auto">
            <a:xfrm>
              <a:off x="2814638" y="5183188"/>
              <a:ext cx="58738" cy="260350"/>
            </a:xfrm>
            <a:custGeom>
              <a:avLst/>
              <a:gdLst>
                <a:gd name="T0" fmla="*/ 115 w 115"/>
                <a:gd name="T1" fmla="*/ 250 h 499"/>
                <a:gd name="T2" fmla="*/ 82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7 h 499"/>
                <a:gd name="T10" fmla="*/ 86 w 115"/>
                <a:gd name="T11" fmla="*/ 250 h 499"/>
                <a:gd name="T12" fmla="*/ 6 w 115"/>
                <a:gd name="T13" fmla="*/ 486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2 h 499"/>
                <a:gd name="T20" fmla="*/ 115 w 115"/>
                <a:gd name="T21" fmla="*/ 25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50"/>
                  </a:moveTo>
                  <a:cubicBezTo>
                    <a:pt x="115" y="211"/>
                    <a:pt x="110" y="151"/>
                    <a:pt x="82" y="94"/>
                  </a:cubicBezTo>
                  <a:cubicBezTo>
                    <a:pt x="52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6" y="146"/>
                    <a:pt x="86" y="250"/>
                  </a:cubicBezTo>
                  <a:cubicBezTo>
                    <a:pt x="86" y="335"/>
                    <a:pt x="68" y="423"/>
                    <a:pt x="6" y="486"/>
                  </a:cubicBezTo>
                  <a:cubicBezTo>
                    <a:pt x="0" y="492"/>
                    <a:pt x="0" y="493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4" y="465"/>
                    <a:pt x="84" y="402"/>
                  </a:cubicBezTo>
                  <a:cubicBezTo>
                    <a:pt x="109" y="347"/>
                    <a:pt x="115" y="292"/>
                    <a:pt x="115" y="2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8" name="Rectangle 852">
              <a:extLst>
                <a:ext uri="{FF2B5EF4-FFF2-40B4-BE49-F238E27FC236}">
                  <a16:creationId xmlns:a16="http://schemas.microsoft.com/office/drawing/2014/main" id="{95692C8B-5A99-48D4-B179-67788BAF2EEA}"/>
                </a:ext>
              </a:extLst>
            </p:cNvPr>
            <p:cNvSpPr>
              <a:spLocks noChangeArrowheads="1"/>
            </p:cNvSpPr>
            <p:nvPr>
              <p:custDataLst>
                <p:tags r:id="rId561"/>
              </p:custDataLst>
            </p:nvPr>
          </p:nvSpPr>
          <p:spPr bwMode="auto">
            <a:xfrm>
              <a:off x="-6350" y="5483226"/>
              <a:ext cx="2905125" cy="111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9" name="Rectangle 853">
              <a:extLst>
                <a:ext uri="{FF2B5EF4-FFF2-40B4-BE49-F238E27FC236}">
                  <a16:creationId xmlns:a16="http://schemas.microsoft.com/office/drawing/2014/main" id="{56E2F533-C7AA-498F-8DCE-9E2F971A56AD}"/>
                </a:ext>
              </a:extLst>
            </p:cNvPr>
            <p:cNvSpPr>
              <a:spLocks noChangeArrowheads="1"/>
            </p:cNvSpPr>
            <p:nvPr>
              <p:custDataLst>
                <p:tags r:id="rId562"/>
              </p:custDataLst>
            </p:nvPr>
          </p:nvSpPr>
          <p:spPr bwMode="auto">
            <a:xfrm>
              <a:off x="-6350" y="5535613"/>
              <a:ext cx="2905125" cy="952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0" name="Freeform 854">
              <a:extLst>
                <a:ext uri="{FF2B5EF4-FFF2-40B4-BE49-F238E27FC236}">
                  <a16:creationId xmlns:a16="http://schemas.microsoft.com/office/drawing/2014/main" id="{903DCFF2-EB7C-4AFE-B3E1-A9479AC67A67}"/>
                </a:ext>
              </a:extLst>
            </p:cNvPr>
            <p:cNvSpPr>
              <a:spLocks/>
            </p:cNvSpPr>
            <p:nvPr>
              <p:custDataLst>
                <p:tags r:id="rId563"/>
              </p:custDataLst>
            </p:nvPr>
          </p:nvSpPr>
          <p:spPr bwMode="auto">
            <a:xfrm>
              <a:off x="-1406525" y="5840413"/>
              <a:ext cx="158750" cy="171450"/>
            </a:xfrm>
            <a:custGeom>
              <a:avLst/>
              <a:gdLst>
                <a:gd name="T0" fmla="*/ 117 w 316"/>
                <a:gd name="T1" fmla="*/ 60 h 331"/>
                <a:gd name="T2" fmla="*/ 125 w 316"/>
                <a:gd name="T3" fmla="*/ 22 h 331"/>
                <a:gd name="T4" fmla="*/ 102 w 316"/>
                <a:gd name="T5" fmla="*/ 0 h 331"/>
                <a:gd name="T6" fmla="*/ 68 w 316"/>
                <a:gd name="T7" fmla="*/ 31 h 331"/>
                <a:gd name="T8" fmla="*/ 2 w 316"/>
                <a:gd name="T9" fmla="*/ 296 h 331"/>
                <a:gd name="T10" fmla="*/ 0 w 316"/>
                <a:gd name="T11" fmla="*/ 309 h 331"/>
                <a:gd name="T12" fmla="*/ 23 w 316"/>
                <a:gd name="T13" fmla="*/ 331 h 331"/>
                <a:gd name="T14" fmla="*/ 53 w 316"/>
                <a:gd name="T15" fmla="*/ 311 h 331"/>
                <a:gd name="T16" fmla="*/ 76 w 316"/>
                <a:gd name="T17" fmla="*/ 222 h 331"/>
                <a:gd name="T18" fmla="*/ 125 w 316"/>
                <a:gd name="T19" fmla="*/ 230 h 331"/>
                <a:gd name="T20" fmla="*/ 195 w 316"/>
                <a:gd name="T21" fmla="*/ 200 h 331"/>
                <a:gd name="T22" fmla="*/ 254 w 316"/>
                <a:gd name="T23" fmla="*/ 230 h 331"/>
                <a:gd name="T24" fmla="*/ 297 w 316"/>
                <a:gd name="T25" fmla="*/ 201 h 331"/>
                <a:gd name="T26" fmla="*/ 316 w 316"/>
                <a:gd name="T27" fmla="*/ 152 h 331"/>
                <a:gd name="T28" fmla="*/ 304 w 316"/>
                <a:gd name="T29" fmla="*/ 145 h 331"/>
                <a:gd name="T30" fmla="*/ 294 w 316"/>
                <a:gd name="T31" fmla="*/ 147 h 331"/>
                <a:gd name="T32" fmla="*/ 290 w 316"/>
                <a:gd name="T33" fmla="*/ 162 h 331"/>
                <a:gd name="T34" fmla="*/ 256 w 316"/>
                <a:gd name="T35" fmla="*/ 212 h 331"/>
                <a:gd name="T36" fmla="*/ 245 w 316"/>
                <a:gd name="T37" fmla="*/ 193 h 331"/>
                <a:gd name="T38" fmla="*/ 252 w 316"/>
                <a:gd name="T39" fmla="*/ 157 h 331"/>
                <a:gd name="T40" fmla="*/ 265 w 316"/>
                <a:gd name="T41" fmla="*/ 106 h 331"/>
                <a:gd name="T42" fmla="*/ 276 w 316"/>
                <a:gd name="T43" fmla="*/ 61 h 331"/>
                <a:gd name="T44" fmla="*/ 283 w 316"/>
                <a:gd name="T45" fmla="*/ 26 h 331"/>
                <a:gd name="T46" fmla="*/ 260 w 316"/>
                <a:gd name="T47" fmla="*/ 4 h 331"/>
                <a:gd name="T48" fmla="*/ 227 w 316"/>
                <a:gd name="T49" fmla="*/ 31 h 331"/>
                <a:gd name="T50" fmla="*/ 193 w 316"/>
                <a:gd name="T51" fmla="*/ 169 h 331"/>
                <a:gd name="T52" fmla="*/ 173 w 316"/>
                <a:gd name="T53" fmla="*/ 194 h 331"/>
                <a:gd name="T54" fmla="*/ 129 w 316"/>
                <a:gd name="T55" fmla="*/ 212 h 331"/>
                <a:gd name="T56" fmla="*/ 92 w 316"/>
                <a:gd name="T57" fmla="*/ 172 h 331"/>
                <a:gd name="T58" fmla="*/ 97 w 316"/>
                <a:gd name="T59" fmla="*/ 138 h 331"/>
                <a:gd name="T60" fmla="*/ 117 w 316"/>
                <a:gd name="T61" fmla="*/ 6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6" h="331">
                  <a:moveTo>
                    <a:pt x="117" y="60"/>
                  </a:moveTo>
                  <a:cubicBezTo>
                    <a:pt x="120" y="47"/>
                    <a:pt x="125" y="26"/>
                    <a:pt x="125" y="22"/>
                  </a:cubicBezTo>
                  <a:cubicBezTo>
                    <a:pt x="125" y="12"/>
                    <a:pt x="117" y="0"/>
                    <a:pt x="102" y="0"/>
                  </a:cubicBezTo>
                  <a:cubicBezTo>
                    <a:pt x="76" y="0"/>
                    <a:pt x="70" y="25"/>
                    <a:pt x="68" y="31"/>
                  </a:cubicBezTo>
                  <a:lnTo>
                    <a:pt x="2" y="296"/>
                  </a:lnTo>
                  <a:cubicBezTo>
                    <a:pt x="0" y="304"/>
                    <a:pt x="0" y="307"/>
                    <a:pt x="0" y="309"/>
                  </a:cubicBezTo>
                  <a:cubicBezTo>
                    <a:pt x="0" y="325"/>
                    <a:pt x="13" y="331"/>
                    <a:pt x="23" y="331"/>
                  </a:cubicBezTo>
                  <a:cubicBezTo>
                    <a:pt x="33" y="331"/>
                    <a:pt x="46" y="325"/>
                    <a:pt x="53" y="311"/>
                  </a:cubicBezTo>
                  <a:cubicBezTo>
                    <a:pt x="56" y="305"/>
                    <a:pt x="73" y="237"/>
                    <a:pt x="76" y="222"/>
                  </a:cubicBezTo>
                  <a:cubicBezTo>
                    <a:pt x="97" y="230"/>
                    <a:pt x="119" y="230"/>
                    <a:pt x="125" y="230"/>
                  </a:cubicBezTo>
                  <a:cubicBezTo>
                    <a:pt x="142" y="230"/>
                    <a:pt x="165" y="227"/>
                    <a:pt x="195" y="200"/>
                  </a:cubicBezTo>
                  <a:cubicBezTo>
                    <a:pt x="207" y="223"/>
                    <a:pt x="235" y="230"/>
                    <a:pt x="254" y="230"/>
                  </a:cubicBezTo>
                  <a:cubicBezTo>
                    <a:pt x="272" y="230"/>
                    <a:pt x="287" y="219"/>
                    <a:pt x="297" y="201"/>
                  </a:cubicBezTo>
                  <a:cubicBezTo>
                    <a:pt x="309" y="181"/>
                    <a:pt x="316" y="154"/>
                    <a:pt x="316" y="152"/>
                  </a:cubicBezTo>
                  <a:cubicBezTo>
                    <a:pt x="316" y="145"/>
                    <a:pt x="308" y="145"/>
                    <a:pt x="304" y="145"/>
                  </a:cubicBezTo>
                  <a:cubicBezTo>
                    <a:pt x="298" y="145"/>
                    <a:pt x="296" y="145"/>
                    <a:pt x="294" y="147"/>
                  </a:cubicBezTo>
                  <a:cubicBezTo>
                    <a:pt x="293" y="148"/>
                    <a:pt x="293" y="149"/>
                    <a:pt x="290" y="162"/>
                  </a:cubicBezTo>
                  <a:cubicBezTo>
                    <a:pt x="280" y="202"/>
                    <a:pt x="269" y="212"/>
                    <a:pt x="256" y="212"/>
                  </a:cubicBezTo>
                  <a:cubicBezTo>
                    <a:pt x="251" y="212"/>
                    <a:pt x="245" y="210"/>
                    <a:pt x="245" y="193"/>
                  </a:cubicBezTo>
                  <a:cubicBezTo>
                    <a:pt x="245" y="185"/>
                    <a:pt x="247" y="177"/>
                    <a:pt x="252" y="157"/>
                  </a:cubicBezTo>
                  <a:lnTo>
                    <a:pt x="265" y="106"/>
                  </a:lnTo>
                  <a:cubicBezTo>
                    <a:pt x="267" y="95"/>
                    <a:pt x="272" y="74"/>
                    <a:pt x="276" y="61"/>
                  </a:cubicBezTo>
                  <a:cubicBezTo>
                    <a:pt x="279" y="50"/>
                    <a:pt x="283" y="30"/>
                    <a:pt x="283" y="26"/>
                  </a:cubicBezTo>
                  <a:cubicBezTo>
                    <a:pt x="283" y="16"/>
                    <a:pt x="276" y="4"/>
                    <a:pt x="260" y="4"/>
                  </a:cubicBezTo>
                  <a:cubicBezTo>
                    <a:pt x="250" y="4"/>
                    <a:pt x="233" y="10"/>
                    <a:pt x="227" y="31"/>
                  </a:cubicBezTo>
                  <a:lnTo>
                    <a:pt x="193" y="169"/>
                  </a:lnTo>
                  <a:cubicBezTo>
                    <a:pt x="191" y="178"/>
                    <a:pt x="182" y="186"/>
                    <a:pt x="173" y="194"/>
                  </a:cubicBezTo>
                  <a:cubicBezTo>
                    <a:pt x="157" y="207"/>
                    <a:pt x="142" y="212"/>
                    <a:pt x="129" y="212"/>
                  </a:cubicBezTo>
                  <a:cubicBezTo>
                    <a:pt x="95" y="212"/>
                    <a:pt x="92" y="187"/>
                    <a:pt x="92" y="172"/>
                  </a:cubicBezTo>
                  <a:cubicBezTo>
                    <a:pt x="92" y="159"/>
                    <a:pt x="95" y="147"/>
                    <a:pt x="97" y="138"/>
                  </a:cubicBezTo>
                  <a:lnTo>
                    <a:pt x="117" y="6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0" name="Freeform 855">
              <a:extLst>
                <a:ext uri="{FF2B5EF4-FFF2-40B4-BE49-F238E27FC236}">
                  <a16:creationId xmlns:a16="http://schemas.microsoft.com/office/drawing/2014/main" id="{D7E8351C-C47E-4F88-ADDD-16F9A140FDEC}"/>
                </a:ext>
              </a:extLst>
            </p:cNvPr>
            <p:cNvSpPr>
              <a:spLocks/>
            </p:cNvSpPr>
            <p:nvPr>
              <p:custDataLst>
                <p:tags r:id="rId564"/>
              </p:custDataLst>
            </p:nvPr>
          </p:nvSpPr>
          <p:spPr bwMode="auto">
            <a:xfrm>
              <a:off x="-1225550" y="5724526"/>
              <a:ext cx="130175" cy="125413"/>
            </a:xfrm>
            <a:custGeom>
              <a:avLst/>
              <a:gdLst>
                <a:gd name="T0" fmla="*/ 138 w 258"/>
                <a:gd name="T1" fmla="*/ 17 h 242"/>
                <a:gd name="T2" fmla="*/ 244 w 258"/>
                <a:gd name="T3" fmla="*/ 17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0 w 258"/>
                <a:gd name="T15" fmla="*/ 17 h 242"/>
                <a:gd name="T16" fmla="*/ 120 w 258"/>
                <a:gd name="T17" fmla="*/ 228 h 242"/>
                <a:gd name="T18" fmla="*/ 129 w 258"/>
                <a:gd name="T19" fmla="*/ 242 h 242"/>
                <a:gd name="T20" fmla="*/ 138 w 258"/>
                <a:gd name="T21" fmla="*/ 228 h 242"/>
                <a:gd name="T22" fmla="*/ 138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8" y="17"/>
                  </a:moveTo>
                  <a:lnTo>
                    <a:pt x="244" y="17"/>
                  </a:lnTo>
                  <a:cubicBezTo>
                    <a:pt x="249" y="17"/>
                    <a:pt x="258" y="17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8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8" y="242"/>
                    <a:pt x="138" y="234"/>
                    <a:pt x="138" y="228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1" name="Freeform 856">
              <a:extLst>
                <a:ext uri="{FF2B5EF4-FFF2-40B4-BE49-F238E27FC236}">
                  <a16:creationId xmlns:a16="http://schemas.microsoft.com/office/drawing/2014/main" id="{12D7BB0C-C480-4A2E-BA91-787F7560C534}"/>
                </a:ext>
              </a:extLst>
            </p:cNvPr>
            <p:cNvSpPr>
              <a:spLocks/>
            </p:cNvSpPr>
            <p:nvPr>
              <p:custDataLst>
                <p:tags r:id="rId565"/>
              </p:custDataLst>
            </p:nvPr>
          </p:nvSpPr>
          <p:spPr bwMode="auto">
            <a:xfrm>
              <a:off x="-1062037" y="5842001"/>
              <a:ext cx="144463" cy="119063"/>
            </a:xfrm>
            <a:custGeom>
              <a:avLst/>
              <a:gdLst>
                <a:gd name="T0" fmla="*/ 159 w 286"/>
                <a:gd name="T1" fmla="*/ 48 h 228"/>
                <a:gd name="T2" fmla="*/ 251 w 286"/>
                <a:gd name="T3" fmla="*/ 48 h 228"/>
                <a:gd name="T4" fmla="*/ 276 w 286"/>
                <a:gd name="T5" fmla="*/ 41 h 228"/>
                <a:gd name="T6" fmla="*/ 286 w 286"/>
                <a:gd name="T7" fmla="*/ 20 h 228"/>
                <a:gd name="T8" fmla="*/ 259 w 286"/>
                <a:gd name="T9" fmla="*/ 0 h 228"/>
                <a:gd name="T10" fmla="*/ 95 w 286"/>
                <a:gd name="T11" fmla="*/ 0 h 228"/>
                <a:gd name="T12" fmla="*/ 37 w 286"/>
                <a:gd name="T13" fmla="*/ 24 h 228"/>
                <a:gd name="T14" fmla="*/ 0 w 286"/>
                <a:gd name="T15" fmla="*/ 70 h 228"/>
                <a:gd name="T16" fmla="*/ 12 w 286"/>
                <a:gd name="T17" fmla="*/ 77 h 228"/>
                <a:gd name="T18" fmla="*/ 24 w 286"/>
                <a:gd name="T19" fmla="*/ 71 h 228"/>
                <a:gd name="T20" fmla="*/ 85 w 286"/>
                <a:gd name="T21" fmla="*/ 48 h 228"/>
                <a:gd name="T22" fmla="*/ 130 w 286"/>
                <a:gd name="T23" fmla="*/ 48 h 228"/>
                <a:gd name="T24" fmla="*/ 112 w 286"/>
                <a:gd name="T25" fmla="*/ 101 h 228"/>
                <a:gd name="T26" fmla="*/ 93 w 286"/>
                <a:gd name="T27" fmla="*/ 158 h 228"/>
                <a:gd name="T28" fmla="*/ 78 w 286"/>
                <a:gd name="T29" fmla="*/ 206 h 228"/>
                <a:gd name="T30" fmla="*/ 101 w 286"/>
                <a:gd name="T31" fmla="*/ 228 h 228"/>
                <a:gd name="T32" fmla="*/ 135 w 286"/>
                <a:gd name="T33" fmla="*/ 195 h 228"/>
                <a:gd name="T34" fmla="*/ 159 w 286"/>
                <a:gd name="T35" fmla="*/ 4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6" h="228">
                  <a:moveTo>
                    <a:pt x="159" y="48"/>
                  </a:moveTo>
                  <a:lnTo>
                    <a:pt x="251" y="48"/>
                  </a:lnTo>
                  <a:cubicBezTo>
                    <a:pt x="261" y="48"/>
                    <a:pt x="268" y="48"/>
                    <a:pt x="276" y="41"/>
                  </a:cubicBezTo>
                  <a:cubicBezTo>
                    <a:pt x="286" y="32"/>
                    <a:pt x="286" y="21"/>
                    <a:pt x="286" y="20"/>
                  </a:cubicBezTo>
                  <a:cubicBezTo>
                    <a:pt x="286" y="0"/>
                    <a:pt x="268" y="0"/>
                    <a:pt x="259" y="0"/>
                  </a:cubicBezTo>
                  <a:lnTo>
                    <a:pt x="95" y="0"/>
                  </a:lnTo>
                  <a:cubicBezTo>
                    <a:pt x="85" y="0"/>
                    <a:pt x="63" y="0"/>
                    <a:pt x="37" y="24"/>
                  </a:cubicBezTo>
                  <a:cubicBezTo>
                    <a:pt x="20" y="40"/>
                    <a:pt x="0" y="65"/>
                    <a:pt x="0" y="70"/>
                  </a:cubicBezTo>
                  <a:cubicBezTo>
                    <a:pt x="0" y="77"/>
                    <a:pt x="6" y="77"/>
                    <a:pt x="12" y="77"/>
                  </a:cubicBezTo>
                  <a:cubicBezTo>
                    <a:pt x="19" y="77"/>
                    <a:pt x="20" y="77"/>
                    <a:pt x="24" y="71"/>
                  </a:cubicBezTo>
                  <a:cubicBezTo>
                    <a:pt x="43" y="48"/>
                    <a:pt x="76" y="48"/>
                    <a:pt x="85" y="48"/>
                  </a:cubicBezTo>
                  <a:lnTo>
                    <a:pt x="130" y="48"/>
                  </a:lnTo>
                  <a:lnTo>
                    <a:pt x="112" y="101"/>
                  </a:lnTo>
                  <a:cubicBezTo>
                    <a:pt x="108" y="113"/>
                    <a:pt x="97" y="145"/>
                    <a:pt x="93" y="158"/>
                  </a:cubicBezTo>
                  <a:cubicBezTo>
                    <a:pt x="87" y="174"/>
                    <a:pt x="78" y="200"/>
                    <a:pt x="78" y="206"/>
                  </a:cubicBezTo>
                  <a:cubicBezTo>
                    <a:pt x="78" y="220"/>
                    <a:pt x="89" y="228"/>
                    <a:pt x="101" y="228"/>
                  </a:cubicBezTo>
                  <a:cubicBezTo>
                    <a:pt x="105" y="228"/>
                    <a:pt x="130" y="228"/>
                    <a:pt x="135" y="195"/>
                  </a:cubicBezTo>
                  <a:lnTo>
                    <a:pt x="159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2" name="Freeform 857">
              <a:extLst>
                <a:ext uri="{FF2B5EF4-FFF2-40B4-BE49-F238E27FC236}">
                  <a16:creationId xmlns:a16="http://schemas.microsoft.com/office/drawing/2014/main" id="{A7C922EC-A561-4DEB-A373-D8551883A3CF}"/>
                </a:ext>
              </a:extLst>
            </p:cNvPr>
            <p:cNvSpPr>
              <a:spLocks/>
            </p:cNvSpPr>
            <p:nvPr>
              <p:custDataLst>
                <p:tags r:id="rId566"/>
              </p:custDataLst>
            </p:nvPr>
          </p:nvSpPr>
          <p:spPr bwMode="auto">
            <a:xfrm>
              <a:off x="-835025" y="5805488"/>
              <a:ext cx="166688" cy="173038"/>
            </a:xfrm>
            <a:custGeom>
              <a:avLst/>
              <a:gdLst>
                <a:gd name="T0" fmla="*/ 176 w 331"/>
                <a:gd name="T1" fmla="*/ 176 h 332"/>
                <a:gd name="T2" fmla="*/ 315 w 331"/>
                <a:gd name="T3" fmla="*/ 176 h 332"/>
                <a:gd name="T4" fmla="*/ 331 w 331"/>
                <a:gd name="T5" fmla="*/ 166 h 332"/>
                <a:gd name="T6" fmla="*/ 315 w 331"/>
                <a:gd name="T7" fmla="*/ 156 h 332"/>
                <a:gd name="T8" fmla="*/ 176 w 331"/>
                <a:gd name="T9" fmla="*/ 156 h 332"/>
                <a:gd name="T10" fmla="*/ 176 w 331"/>
                <a:gd name="T11" fmla="*/ 16 h 332"/>
                <a:gd name="T12" fmla="*/ 166 w 331"/>
                <a:gd name="T13" fmla="*/ 0 h 332"/>
                <a:gd name="T14" fmla="*/ 156 w 331"/>
                <a:gd name="T15" fmla="*/ 16 h 332"/>
                <a:gd name="T16" fmla="*/ 156 w 331"/>
                <a:gd name="T17" fmla="*/ 156 h 332"/>
                <a:gd name="T18" fmla="*/ 16 w 331"/>
                <a:gd name="T19" fmla="*/ 156 h 332"/>
                <a:gd name="T20" fmla="*/ 0 w 331"/>
                <a:gd name="T21" fmla="*/ 166 h 332"/>
                <a:gd name="T22" fmla="*/ 16 w 331"/>
                <a:gd name="T23" fmla="*/ 176 h 332"/>
                <a:gd name="T24" fmla="*/ 156 w 331"/>
                <a:gd name="T25" fmla="*/ 176 h 332"/>
                <a:gd name="T26" fmla="*/ 156 w 331"/>
                <a:gd name="T27" fmla="*/ 316 h 332"/>
                <a:gd name="T28" fmla="*/ 166 w 331"/>
                <a:gd name="T29" fmla="*/ 332 h 332"/>
                <a:gd name="T30" fmla="*/ 176 w 331"/>
                <a:gd name="T31" fmla="*/ 316 h 332"/>
                <a:gd name="T32" fmla="*/ 176 w 331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1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1" y="176"/>
                    <a:pt x="331" y="166"/>
                  </a:cubicBezTo>
                  <a:cubicBezTo>
                    <a:pt x="331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6"/>
                  </a:lnTo>
                  <a:lnTo>
                    <a:pt x="16" y="156"/>
                  </a:lnTo>
                  <a:cubicBezTo>
                    <a:pt x="9" y="156"/>
                    <a:pt x="0" y="156"/>
                    <a:pt x="0" y="166"/>
                  </a:cubicBezTo>
                  <a:cubicBezTo>
                    <a:pt x="0" y="176"/>
                    <a:pt x="9" y="176"/>
                    <a:pt x="16" y="176"/>
                  </a:cubicBezTo>
                  <a:lnTo>
                    <a:pt x="156" y="176"/>
                  </a:lnTo>
                  <a:lnTo>
                    <a:pt x="156" y="316"/>
                  </a:lnTo>
                  <a:cubicBezTo>
                    <a:pt x="156" y="322"/>
                    <a:pt x="156" y="332"/>
                    <a:pt x="166" y="332"/>
                  </a:cubicBezTo>
                  <a:cubicBezTo>
                    <a:pt x="176" y="332"/>
                    <a:pt x="176" y="322"/>
                    <a:pt x="176" y="316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3" name="Freeform 858">
              <a:extLst>
                <a:ext uri="{FF2B5EF4-FFF2-40B4-BE49-F238E27FC236}">
                  <a16:creationId xmlns:a16="http://schemas.microsoft.com/office/drawing/2014/main" id="{79AC50D5-F425-4944-BFB3-CD7722A6AC57}"/>
                </a:ext>
              </a:extLst>
            </p:cNvPr>
            <p:cNvSpPr>
              <a:spLocks/>
            </p:cNvSpPr>
            <p:nvPr>
              <p:custDataLst>
                <p:tags r:id="rId567"/>
              </p:custDataLst>
            </p:nvPr>
          </p:nvSpPr>
          <p:spPr bwMode="auto">
            <a:xfrm>
              <a:off x="-590550" y="5842001"/>
              <a:ext cx="158750" cy="117475"/>
            </a:xfrm>
            <a:custGeom>
              <a:avLst/>
              <a:gdLst>
                <a:gd name="T0" fmla="*/ 140 w 317"/>
                <a:gd name="T1" fmla="*/ 48 h 226"/>
                <a:gd name="T2" fmla="*/ 196 w 317"/>
                <a:gd name="T3" fmla="*/ 48 h 226"/>
                <a:gd name="T4" fmla="*/ 179 w 317"/>
                <a:gd name="T5" fmla="*/ 154 h 226"/>
                <a:gd name="T6" fmla="*/ 212 w 317"/>
                <a:gd name="T7" fmla="*/ 226 h 226"/>
                <a:gd name="T8" fmla="*/ 246 w 317"/>
                <a:gd name="T9" fmla="*/ 194 h 226"/>
                <a:gd name="T10" fmla="*/ 240 w 317"/>
                <a:gd name="T11" fmla="*/ 177 h 226"/>
                <a:gd name="T12" fmla="*/ 217 w 317"/>
                <a:gd name="T13" fmla="*/ 85 h 226"/>
                <a:gd name="T14" fmla="*/ 220 w 317"/>
                <a:gd name="T15" fmla="*/ 48 h 226"/>
                <a:gd name="T16" fmla="*/ 282 w 317"/>
                <a:gd name="T17" fmla="*/ 48 h 226"/>
                <a:gd name="T18" fmla="*/ 307 w 317"/>
                <a:gd name="T19" fmla="*/ 41 h 226"/>
                <a:gd name="T20" fmla="*/ 317 w 317"/>
                <a:gd name="T21" fmla="*/ 20 h 226"/>
                <a:gd name="T22" fmla="*/ 291 w 317"/>
                <a:gd name="T23" fmla="*/ 0 h 226"/>
                <a:gd name="T24" fmla="*/ 95 w 317"/>
                <a:gd name="T25" fmla="*/ 0 h 226"/>
                <a:gd name="T26" fmla="*/ 36 w 317"/>
                <a:gd name="T27" fmla="*/ 24 h 226"/>
                <a:gd name="T28" fmla="*/ 0 w 317"/>
                <a:gd name="T29" fmla="*/ 70 h 226"/>
                <a:gd name="T30" fmla="*/ 11 w 317"/>
                <a:gd name="T31" fmla="*/ 77 h 226"/>
                <a:gd name="T32" fmla="*/ 24 w 317"/>
                <a:gd name="T33" fmla="*/ 71 h 226"/>
                <a:gd name="T34" fmla="*/ 85 w 317"/>
                <a:gd name="T35" fmla="*/ 48 h 226"/>
                <a:gd name="T36" fmla="*/ 115 w 317"/>
                <a:gd name="T37" fmla="*/ 48 h 226"/>
                <a:gd name="T38" fmla="*/ 55 w 317"/>
                <a:gd name="T39" fmla="*/ 179 h 226"/>
                <a:gd name="T40" fmla="*/ 46 w 317"/>
                <a:gd name="T41" fmla="*/ 203 h 226"/>
                <a:gd name="T42" fmla="*/ 70 w 317"/>
                <a:gd name="T43" fmla="*/ 226 h 226"/>
                <a:gd name="T44" fmla="*/ 91 w 317"/>
                <a:gd name="T45" fmla="*/ 217 h 226"/>
                <a:gd name="T46" fmla="*/ 102 w 317"/>
                <a:gd name="T47" fmla="*/ 197 h 226"/>
                <a:gd name="T48" fmla="*/ 140 w 317"/>
                <a:gd name="T49" fmla="*/ 4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7" h="226">
                  <a:moveTo>
                    <a:pt x="140" y="48"/>
                  </a:moveTo>
                  <a:lnTo>
                    <a:pt x="196" y="48"/>
                  </a:lnTo>
                  <a:cubicBezTo>
                    <a:pt x="185" y="94"/>
                    <a:pt x="179" y="125"/>
                    <a:pt x="179" y="154"/>
                  </a:cubicBezTo>
                  <a:cubicBezTo>
                    <a:pt x="179" y="188"/>
                    <a:pt x="188" y="226"/>
                    <a:pt x="212" y="226"/>
                  </a:cubicBezTo>
                  <a:cubicBezTo>
                    <a:pt x="228" y="226"/>
                    <a:pt x="246" y="210"/>
                    <a:pt x="246" y="194"/>
                  </a:cubicBezTo>
                  <a:cubicBezTo>
                    <a:pt x="246" y="188"/>
                    <a:pt x="245" y="185"/>
                    <a:pt x="240" y="177"/>
                  </a:cubicBezTo>
                  <a:cubicBezTo>
                    <a:pt x="217" y="137"/>
                    <a:pt x="217" y="98"/>
                    <a:pt x="217" y="85"/>
                  </a:cubicBezTo>
                  <a:cubicBezTo>
                    <a:pt x="217" y="73"/>
                    <a:pt x="217" y="68"/>
                    <a:pt x="220" y="48"/>
                  </a:cubicBezTo>
                  <a:lnTo>
                    <a:pt x="282" y="48"/>
                  </a:lnTo>
                  <a:cubicBezTo>
                    <a:pt x="292" y="48"/>
                    <a:pt x="300" y="48"/>
                    <a:pt x="307" y="41"/>
                  </a:cubicBezTo>
                  <a:cubicBezTo>
                    <a:pt x="311" y="37"/>
                    <a:pt x="317" y="31"/>
                    <a:pt x="317" y="20"/>
                  </a:cubicBezTo>
                  <a:cubicBezTo>
                    <a:pt x="317" y="0"/>
                    <a:pt x="300" y="0"/>
                    <a:pt x="291" y="0"/>
                  </a:cubicBezTo>
                  <a:lnTo>
                    <a:pt x="95" y="0"/>
                  </a:lnTo>
                  <a:cubicBezTo>
                    <a:pt x="84" y="0"/>
                    <a:pt x="63" y="0"/>
                    <a:pt x="36" y="24"/>
                  </a:cubicBezTo>
                  <a:cubicBezTo>
                    <a:pt x="19" y="40"/>
                    <a:pt x="0" y="65"/>
                    <a:pt x="0" y="70"/>
                  </a:cubicBezTo>
                  <a:cubicBezTo>
                    <a:pt x="0" y="77"/>
                    <a:pt x="6" y="77"/>
                    <a:pt x="11" y="77"/>
                  </a:cubicBezTo>
                  <a:cubicBezTo>
                    <a:pt x="19" y="77"/>
                    <a:pt x="19" y="77"/>
                    <a:pt x="24" y="71"/>
                  </a:cubicBezTo>
                  <a:cubicBezTo>
                    <a:pt x="42" y="48"/>
                    <a:pt x="75" y="48"/>
                    <a:pt x="85" y="48"/>
                  </a:cubicBezTo>
                  <a:lnTo>
                    <a:pt x="115" y="48"/>
                  </a:lnTo>
                  <a:cubicBezTo>
                    <a:pt x="102" y="87"/>
                    <a:pt x="82" y="128"/>
                    <a:pt x="55" y="179"/>
                  </a:cubicBezTo>
                  <a:cubicBezTo>
                    <a:pt x="47" y="194"/>
                    <a:pt x="46" y="196"/>
                    <a:pt x="46" y="203"/>
                  </a:cubicBezTo>
                  <a:cubicBezTo>
                    <a:pt x="46" y="217"/>
                    <a:pt x="57" y="226"/>
                    <a:pt x="70" y="226"/>
                  </a:cubicBezTo>
                  <a:cubicBezTo>
                    <a:pt x="80" y="226"/>
                    <a:pt x="88" y="220"/>
                    <a:pt x="91" y="217"/>
                  </a:cubicBezTo>
                  <a:cubicBezTo>
                    <a:pt x="99" y="210"/>
                    <a:pt x="99" y="208"/>
                    <a:pt x="102" y="197"/>
                  </a:cubicBezTo>
                  <a:lnTo>
                    <a:pt x="140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4" name="Freeform 859">
              <a:extLst>
                <a:ext uri="{FF2B5EF4-FFF2-40B4-BE49-F238E27FC236}">
                  <a16:creationId xmlns:a16="http://schemas.microsoft.com/office/drawing/2014/main" id="{7890CC59-04C5-4A41-80F4-2419E5E1AC7E}"/>
                </a:ext>
              </a:extLst>
            </p:cNvPr>
            <p:cNvSpPr>
              <a:spLocks/>
            </p:cNvSpPr>
            <p:nvPr>
              <p:custDataLst>
                <p:tags r:id="rId568"/>
              </p:custDataLst>
            </p:nvPr>
          </p:nvSpPr>
          <p:spPr bwMode="auto">
            <a:xfrm>
              <a:off x="-404812" y="5724526"/>
              <a:ext cx="130175" cy="125413"/>
            </a:xfrm>
            <a:custGeom>
              <a:avLst/>
              <a:gdLst>
                <a:gd name="T0" fmla="*/ 138 w 258"/>
                <a:gd name="T1" fmla="*/ 17 h 242"/>
                <a:gd name="T2" fmla="*/ 244 w 258"/>
                <a:gd name="T3" fmla="*/ 17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1 w 258"/>
                <a:gd name="T15" fmla="*/ 17 h 242"/>
                <a:gd name="T16" fmla="*/ 121 w 258"/>
                <a:gd name="T17" fmla="*/ 228 h 242"/>
                <a:gd name="T18" fmla="*/ 129 w 258"/>
                <a:gd name="T19" fmla="*/ 242 h 242"/>
                <a:gd name="T20" fmla="*/ 138 w 258"/>
                <a:gd name="T21" fmla="*/ 228 h 242"/>
                <a:gd name="T22" fmla="*/ 138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8" y="17"/>
                  </a:moveTo>
                  <a:lnTo>
                    <a:pt x="244" y="17"/>
                  </a:lnTo>
                  <a:cubicBezTo>
                    <a:pt x="250" y="17"/>
                    <a:pt x="258" y="17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1" y="17"/>
                  </a:lnTo>
                  <a:lnTo>
                    <a:pt x="121" y="228"/>
                  </a:lnTo>
                  <a:cubicBezTo>
                    <a:pt x="121" y="234"/>
                    <a:pt x="121" y="242"/>
                    <a:pt x="129" y="242"/>
                  </a:cubicBezTo>
                  <a:cubicBezTo>
                    <a:pt x="138" y="242"/>
                    <a:pt x="138" y="234"/>
                    <a:pt x="138" y="228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5" name="Freeform 860">
              <a:extLst>
                <a:ext uri="{FF2B5EF4-FFF2-40B4-BE49-F238E27FC236}">
                  <a16:creationId xmlns:a16="http://schemas.microsoft.com/office/drawing/2014/main" id="{392D6428-4FC6-4C45-8A14-C574E79711D7}"/>
                </a:ext>
              </a:extLst>
            </p:cNvPr>
            <p:cNvSpPr>
              <a:spLocks noEditPoints="1"/>
            </p:cNvSpPr>
            <p:nvPr>
              <p:custDataLst>
                <p:tags r:id="rId569"/>
              </p:custDataLst>
            </p:nvPr>
          </p:nvSpPr>
          <p:spPr bwMode="auto">
            <a:xfrm>
              <a:off x="-241300" y="5840413"/>
              <a:ext cx="131763" cy="119063"/>
            </a:xfrm>
            <a:custGeom>
              <a:avLst/>
              <a:gdLst>
                <a:gd name="T0" fmla="*/ 170 w 262"/>
                <a:gd name="T1" fmla="*/ 187 h 229"/>
                <a:gd name="T2" fmla="*/ 222 w 262"/>
                <a:gd name="T3" fmla="*/ 226 h 229"/>
                <a:gd name="T4" fmla="*/ 246 w 262"/>
                <a:gd name="T5" fmla="*/ 226 h 229"/>
                <a:gd name="T6" fmla="*/ 262 w 262"/>
                <a:gd name="T7" fmla="*/ 214 h 229"/>
                <a:gd name="T8" fmla="*/ 249 w 262"/>
                <a:gd name="T9" fmla="*/ 202 h 229"/>
                <a:gd name="T10" fmla="*/ 219 w 262"/>
                <a:gd name="T11" fmla="*/ 184 h 229"/>
                <a:gd name="T12" fmla="*/ 219 w 262"/>
                <a:gd name="T13" fmla="*/ 76 h 229"/>
                <a:gd name="T14" fmla="*/ 109 w 262"/>
                <a:gd name="T15" fmla="*/ 0 h 229"/>
                <a:gd name="T16" fmla="*/ 20 w 262"/>
                <a:gd name="T17" fmla="*/ 46 h 229"/>
                <a:gd name="T18" fmla="*/ 51 w 262"/>
                <a:gd name="T19" fmla="*/ 77 h 229"/>
                <a:gd name="T20" fmla="*/ 82 w 262"/>
                <a:gd name="T21" fmla="*/ 46 h 229"/>
                <a:gd name="T22" fmla="*/ 71 w 262"/>
                <a:gd name="T23" fmla="*/ 21 h 229"/>
                <a:gd name="T24" fmla="*/ 107 w 262"/>
                <a:gd name="T25" fmla="*/ 18 h 229"/>
                <a:gd name="T26" fmla="*/ 162 w 262"/>
                <a:gd name="T27" fmla="*/ 76 h 229"/>
                <a:gd name="T28" fmla="*/ 162 w 262"/>
                <a:gd name="T29" fmla="*/ 93 h 229"/>
                <a:gd name="T30" fmla="*/ 0 w 262"/>
                <a:gd name="T31" fmla="*/ 172 h 229"/>
                <a:gd name="T32" fmla="*/ 96 w 262"/>
                <a:gd name="T33" fmla="*/ 229 h 229"/>
                <a:gd name="T34" fmla="*/ 170 w 262"/>
                <a:gd name="T35" fmla="*/ 187 h 229"/>
                <a:gd name="T36" fmla="*/ 162 w 262"/>
                <a:gd name="T37" fmla="*/ 109 h 229"/>
                <a:gd name="T38" fmla="*/ 162 w 262"/>
                <a:gd name="T39" fmla="*/ 156 h 229"/>
                <a:gd name="T40" fmla="*/ 103 w 262"/>
                <a:gd name="T41" fmla="*/ 211 h 229"/>
                <a:gd name="T42" fmla="*/ 58 w 262"/>
                <a:gd name="T43" fmla="*/ 171 h 229"/>
                <a:gd name="T44" fmla="*/ 162 w 262"/>
                <a:gd name="T45" fmla="*/ 10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2" h="229">
                  <a:moveTo>
                    <a:pt x="170" y="187"/>
                  </a:moveTo>
                  <a:cubicBezTo>
                    <a:pt x="170" y="203"/>
                    <a:pt x="170" y="226"/>
                    <a:pt x="222" y="226"/>
                  </a:cubicBezTo>
                  <a:lnTo>
                    <a:pt x="246" y="226"/>
                  </a:lnTo>
                  <a:cubicBezTo>
                    <a:pt x="256" y="226"/>
                    <a:pt x="262" y="226"/>
                    <a:pt x="262" y="214"/>
                  </a:cubicBezTo>
                  <a:cubicBezTo>
                    <a:pt x="262" y="202"/>
                    <a:pt x="255" y="202"/>
                    <a:pt x="249" y="202"/>
                  </a:cubicBezTo>
                  <a:cubicBezTo>
                    <a:pt x="219" y="202"/>
                    <a:pt x="219" y="195"/>
                    <a:pt x="219" y="184"/>
                  </a:cubicBezTo>
                  <a:lnTo>
                    <a:pt x="219" y="76"/>
                  </a:lnTo>
                  <a:cubicBezTo>
                    <a:pt x="219" y="32"/>
                    <a:pt x="183" y="0"/>
                    <a:pt x="109" y="0"/>
                  </a:cubicBezTo>
                  <a:cubicBezTo>
                    <a:pt x="80" y="0"/>
                    <a:pt x="20" y="2"/>
                    <a:pt x="20" y="46"/>
                  </a:cubicBezTo>
                  <a:cubicBezTo>
                    <a:pt x="20" y="67"/>
                    <a:pt x="37" y="77"/>
                    <a:pt x="51" y="77"/>
                  </a:cubicBezTo>
                  <a:cubicBezTo>
                    <a:pt x="66" y="77"/>
                    <a:pt x="82" y="66"/>
                    <a:pt x="82" y="46"/>
                  </a:cubicBezTo>
                  <a:cubicBezTo>
                    <a:pt x="82" y="31"/>
                    <a:pt x="73" y="22"/>
                    <a:pt x="71" y="21"/>
                  </a:cubicBezTo>
                  <a:cubicBezTo>
                    <a:pt x="85" y="18"/>
                    <a:pt x="101" y="18"/>
                    <a:pt x="107" y="18"/>
                  </a:cubicBezTo>
                  <a:cubicBezTo>
                    <a:pt x="144" y="18"/>
                    <a:pt x="162" y="39"/>
                    <a:pt x="162" y="76"/>
                  </a:cubicBezTo>
                  <a:lnTo>
                    <a:pt x="162" y="93"/>
                  </a:lnTo>
                  <a:cubicBezTo>
                    <a:pt x="126" y="95"/>
                    <a:pt x="0" y="99"/>
                    <a:pt x="0" y="172"/>
                  </a:cubicBezTo>
                  <a:cubicBezTo>
                    <a:pt x="0" y="220"/>
                    <a:pt x="62" y="229"/>
                    <a:pt x="96" y="229"/>
                  </a:cubicBezTo>
                  <a:cubicBezTo>
                    <a:pt x="136" y="229"/>
                    <a:pt x="159" y="208"/>
                    <a:pt x="170" y="187"/>
                  </a:cubicBezTo>
                  <a:close/>
                  <a:moveTo>
                    <a:pt x="162" y="109"/>
                  </a:moveTo>
                  <a:lnTo>
                    <a:pt x="162" y="156"/>
                  </a:lnTo>
                  <a:cubicBezTo>
                    <a:pt x="162" y="204"/>
                    <a:pt x="116" y="211"/>
                    <a:pt x="103" y="211"/>
                  </a:cubicBezTo>
                  <a:cubicBezTo>
                    <a:pt x="78" y="211"/>
                    <a:pt x="58" y="193"/>
                    <a:pt x="58" y="171"/>
                  </a:cubicBezTo>
                  <a:cubicBezTo>
                    <a:pt x="58" y="117"/>
                    <a:pt x="137" y="110"/>
                    <a:pt x="162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6" name="Freeform 861">
              <a:extLst>
                <a:ext uri="{FF2B5EF4-FFF2-40B4-BE49-F238E27FC236}">
                  <a16:creationId xmlns:a16="http://schemas.microsoft.com/office/drawing/2014/main" id="{2EF3EAD3-806A-48F4-940B-69F3DEAA57C5}"/>
                </a:ext>
              </a:extLst>
            </p:cNvPr>
            <p:cNvSpPr>
              <a:spLocks/>
            </p:cNvSpPr>
            <p:nvPr>
              <p:custDataLst>
                <p:tags r:id="rId570"/>
              </p:custDataLst>
            </p:nvPr>
          </p:nvSpPr>
          <p:spPr bwMode="auto">
            <a:xfrm>
              <a:off x="-98425" y="5915026"/>
              <a:ext cx="76200" cy="82550"/>
            </a:xfrm>
            <a:custGeom>
              <a:avLst/>
              <a:gdLst>
                <a:gd name="T0" fmla="*/ 131 w 151"/>
                <a:gd name="T1" fmla="*/ 21 h 158"/>
                <a:gd name="T2" fmla="*/ 113 w 151"/>
                <a:gd name="T3" fmla="*/ 40 h 158"/>
                <a:gd name="T4" fmla="*/ 127 w 151"/>
                <a:gd name="T5" fmla="*/ 53 h 158"/>
                <a:gd name="T6" fmla="*/ 147 w 151"/>
                <a:gd name="T7" fmla="*/ 31 h 158"/>
                <a:gd name="T8" fmla="*/ 101 w 151"/>
                <a:gd name="T9" fmla="*/ 0 h 158"/>
                <a:gd name="T10" fmla="*/ 0 w 151"/>
                <a:gd name="T11" fmla="*/ 97 h 158"/>
                <a:gd name="T12" fmla="*/ 64 w 151"/>
                <a:gd name="T13" fmla="*/ 158 h 158"/>
                <a:gd name="T14" fmla="*/ 151 w 151"/>
                <a:gd name="T15" fmla="*/ 118 h 158"/>
                <a:gd name="T16" fmla="*/ 145 w 151"/>
                <a:gd name="T17" fmla="*/ 112 h 158"/>
                <a:gd name="T18" fmla="*/ 139 w 151"/>
                <a:gd name="T19" fmla="*/ 116 h 158"/>
                <a:gd name="T20" fmla="*/ 65 w 151"/>
                <a:gd name="T21" fmla="*/ 148 h 158"/>
                <a:gd name="T22" fmla="*/ 29 w 151"/>
                <a:gd name="T23" fmla="*/ 109 h 158"/>
                <a:gd name="T24" fmla="*/ 52 w 151"/>
                <a:gd name="T25" fmla="*/ 37 h 158"/>
                <a:gd name="T26" fmla="*/ 101 w 151"/>
                <a:gd name="T27" fmla="*/ 10 h 158"/>
                <a:gd name="T28" fmla="*/ 131 w 151"/>
                <a:gd name="T29" fmla="*/ 2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8">
                  <a:moveTo>
                    <a:pt x="131" y="21"/>
                  </a:moveTo>
                  <a:cubicBezTo>
                    <a:pt x="118" y="23"/>
                    <a:pt x="113" y="33"/>
                    <a:pt x="113" y="40"/>
                  </a:cubicBezTo>
                  <a:cubicBezTo>
                    <a:pt x="113" y="50"/>
                    <a:pt x="120" y="53"/>
                    <a:pt x="127" y="53"/>
                  </a:cubicBezTo>
                  <a:cubicBezTo>
                    <a:pt x="134" y="53"/>
                    <a:pt x="147" y="48"/>
                    <a:pt x="147" y="31"/>
                  </a:cubicBezTo>
                  <a:cubicBezTo>
                    <a:pt x="147" y="7"/>
                    <a:pt x="119" y="0"/>
                    <a:pt x="101" y="0"/>
                  </a:cubicBezTo>
                  <a:cubicBezTo>
                    <a:pt x="48" y="0"/>
                    <a:pt x="0" y="49"/>
                    <a:pt x="0" y="97"/>
                  </a:cubicBezTo>
                  <a:cubicBezTo>
                    <a:pt x="0" y="127"/>
                    <a:pt x="21" y="158"/>
                    <a:pt x="64" y="158"/>
                  </a:cubicBezTo>
                  <a:cubicBezTo>
                    <a:pt x="123" y="158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2" y="113"/>
                    <a:pt x="139" y="116"/>
                  </a:cubicBezTo>
                  <a:cubicBezTo>
                    <a:pt x="112" y="148"/>
                    <a:pt x="71" y="148"/>
                    <a:pt x="65" y="148"/>
                  </a:cubicBezTo>
                  <a:cubicBezTo>
                    <a:pt x="40" y="148"/>
                    <a:pt x="29" y="131"/>
                    <a:pt x="29" y="109"/>
                  </a:cubicBezTo>
                  <a:cubicBezTo>
                    <a:pt x="29" y="99"/>
                    <a:pt x="34" y="61"/>
                    <a:pt x="52" y="37"/>
                  </a:cubicBezTo>
                  <a:cubicBezTo>
                    <a:pt x="65" y="20"/>
                    <a:pt x="83" y="10"/>
                    <a:pt x="101" y="10"/>
                  </a:cubicBezTo>
                  <a:cubicBezTo>
                    <a:pt x="105" y="10"/>
                    <a:pt x="122" y="11"/>
                    <a:pt x="131" y="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7" name="Freeform 862">
              <a:extLst>
                <a:ext uri="{FF2B5EF4-FFF2-40B4-BE49-F238E27FC236}">
                  <a16:creationId xmlns:a16="http://schemas.microsoft.com/office/drawing/2014/main" id="{7C22ED98-B629-4AC1-A0BC-0E9EA5C8AF18}"/>
                </a:ext>
              </a:extLst>
            </p:cNvPr>
            <p:cNvSpPr>
              <a:spLocks noEditPoints="1"/>
            </p:cNvSpPr>
            <p:nvPr>
              <p:custDataLst>
                <p:tags r:id="rId571"/>
              </p:custDataLst>
            </p:nvPr>
          </p:nvSpPr>
          <p:spPr bwMode="auto">
            <a:xfrm>
              <a:off x="76200" y="5862638"/>
              <a:ext cx="166688" cy="60325"/>
            </a:xfrm>
            <a:custGeom>
              <a:avLst/>
              <a:gdLst>
                <a:gd name="T0" fmla="*/ 315 w 332"/>
                <a:gd name="T1" fmla="*/ 20 h 116"/>
                <a:gd name="T2" fmla="*/ 332 w 332"/>
                <a:gd name="T3" fmla="*/ 10 h 116"/>
                <a:gd name="T4" fmla="*/ 316 w 332"/>
                <a:gd name="T5" fmla="*/ 0 h 116"/>
                <a:gd name="T6" fmla="*/ 17 w 332"/>
                <a:gd name="T7" fmla="*/ 0 h 116"/>
                <a:gd name="T8" fmla="*/ 0 w 332"/>
                <a:gd name="T9" fmla="*/ 10 h 116"/>
                <a:gd name="T10" fmla="*/ 17 w 332"/>
                <a:gd name="T11" fmla="*/ 20 h 116"/>
                <a:gd name="T12" fmla="*/ 315 w 332"/>
                <a:gd name="T13" fmla="*/ 20 h 116"/>
                <a:gd name="T14" fmla="*/ 316 w 332"/>
                <a:gd name="T15" fmla="*/ 116 h 116"/>
                <a:gd name="T16" fmla="*/ 332 w 332"/>
                <a:gd name="T17" fmla="*/ 106 h 116"/>
                <a:gd name="T18" fmla="*/ 315 w 332"/>
                <a:gd name="T19" fmla="*/ 96 h 116"/>
                <a:gd name="T20" fmla="*/ 17 w 332"/>
                <a:gd name="T21" fmla="*/ 96 h 116"/>
                <a:gd name="T22" fmla="*/ 0 w 332"/>
                <a:gd name="T23" fmla="*/ 106 h 116"/>
                <a:gd name="T24" fmla="*/ 17 w 332"/>
                <a:gd name="T25" fmla="*/ 116 h 116"/>
                <a:gd name="T26" fmla="*/ 316 w 332"/>
                <a:gd name="T2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6">
                  <a:moveTo>
                    <a:pt x="315" y="20"/>
                  </a:moveTo>
                  <a:cubicBezTo>
                    <a:pt x="323" y="20"/>
                    <a:pt x="332" y="20"/>
                    <a:pt x="332" y="10"/>
                  </a:cubicBezTo>
                  <a:cubicBezTo>
                    <a:pt x="332" y="0"/>
                    <a:pt x="323" y="0"/>
                    <a:pt x="316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6" y="116"/>
                  </a:moveTo>
                  <a:cubicBezTo>
                    <a:pt x="323" y="116"/>
                    <a:pt x="332" y="116"/>
                    <a:pt x="332" y="106"/>
                  </a:cubicBezTo>
                  <a:cubicBezTo>
                    <a:pt x="332" y="96"/>
                    <a:pt x="323" y="96"/>
                    <a:pt x="315" y="96"/>
                  </a:cubicBezTo>
                  <a:lnTo>
                    <a:pt x="17" y="96"/>
                  </a:lnTo>
                  <a:cubicBezTo>
                    <a:pt x="10" y="96"/>
                    <a:pt x="0" y="96"/>
                    <a:pt x="0" y="106"/>
                  </a:cubicBezTo>
                  <a:cubicBezTo>
                    <a:pt x="0" y="116"/>
                    <a:pt x="10" y="116"/>
                    <a:pt x="17" y="116"/>
                  </a:cubicBezTo>
                  <a:lnTo>
                    <a:pt x="316" y="1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8" name="Freeform 863">
              <a:extLst>
                <a:ext uri="{FF2B5EF4-FFF2-40B4-BE49-F238E27FC236}">
                  <a16:creationId xmlns:a16="http://schemas.microsoft.com/office/drawing/2014/main" id="{EC4FFEC6-CDD8-4E08-98D7-67791D05AA5D}"/>
                </a:ext>
              </a:extLst>
            </p:cNvPr>
            <p:cNvSpPr>
              <a:spLocks/>
            </p:cNvSpPr>
            <p:nvPr>
              <p:custDataLst>
                <p:tags r:id="rId572"/>
              </p:custDataLst>
            </p:nvPr>
          </p:nvSpPr>
          <p:spPr bwMode="auto">
            <a:xfrm>
              <a:off x="336550" y="5840413"/>
              <a:ext cx="160338" cy="171450"/>
            </a:xfrm>
            <a:custGeom>
              <a:avLst/>
              <a:gdLst>
                <a:gd name="T0" fmla="*/ 117 w 316"/>
                <a:gd name="T1" fmla="*/ 60 h 331"/>
                <a:gd name="T2" fmla="*/ 126 w 316"/>
                <a:gd name="T3" fmla="*/ 22 h 331"/>
                <a:gd name="T4" fmla="*/ 102 w 316"/>
                <a:gd name="T5" fmla="*/ 0 h 331"/>
                <a:gd name="T6" fmla="*/ 69 w 316"/>
                <a:gd name="T7" fmla="*/ 31 h 331"/>
                <a:gd name="T8" fmla="*/ 2 w 316"/>
                <a:gd name="T9" fmla="*/ 296 h 331"/>
                <a:gd name="T10" fmla="*/ 0 w 316"/>
                <a:gd name="T11" fmla="*/ 309 h 331"/>
                <a:gd name="T12" fmla="*/ 24 w 316"/>
                <a:gd name="T13" fmla="*/ 331 h 331"/>
                <a:gd name="T14" fmla="*/ 54 w 316"/>
                <a:gd name="T15" fmla="*/ 311 h 331"/>
                <a:gd name="T16" fmla="*/ 76 w 316"/>
                <a:gd name="T17" fmla="*/ 222 h 331"/>
                <a:gd name="T18" fmla="*/ 126 w 316"/>
                <a:gd name="T19" fmla="*/ 230 h 331"/>
                <a:gd name="T20" fmla="*/ 196 w 316"/>
                <a:gd name="T21" fmla="*/ 200 h 331"/>
                <a:gd name="T22" fmla="*/ 254 w 316"/>
                <a:gd name="T23" fmla="*/ 230 h 331"/>
                <a:gd name="T24" fmla="*/ 297 w 316"/>
                <a:gd name="T25" fmla="*/ 201 h 331"/>
                <a:gd name="T26" fmla="*/ 316 w 316"/>
                <a:gd name="T27" fmla="*/ 152 h 331"/>
                <a:gd name="T28" fmla="*/ 304 w 316"/>
                <a:gd name="T29" fmla="*/ 145 h 331"/>
                <a:gd name="T30" fmla="*/ 294 w 316"/>
                <a:gd name="T31" fmla="*/ 147 h 331"/>
                <a:gd name="T32" fmla="*/ 290 w 316"/>
                <a:gd name="T33" fmla="*/ 162 h 331"/>
                <a:gd name="T34" fmla="*/ 256 w 316"/>
                <a:gd name="T35" fmla="*/ 212 h 331"/>
                <a:gd name="T36" fmla="*/ 245 w 316"/>
                <a:gd name="T37" fmla="*/ 193 h 331"/>
                <a:gd name="T38" fmla="*/ 252 w 316"/>
                <a:gd name="T39" fmla="*/ 157 h 331"/>
                <a:gd name="T40" fmla="*/ 265 w 316"/>
                <a:gd name="T41" fmla="*/ 106 h 331"/>
                <a:gd name="T42" fmla="*/ 276 w 316"/>
                <a:gd name="T43" fmla="*/ 61 h 331"/>
                <a:gd name="T44" fmla="*/ 284 w 316"/>
                <a:gd name="T45" fmla="*/ 26 h 331"/>
                <a:gd name="T46" fmla="*/ 260 w 316"/>
                <a:gd name="T47" fmla="*/ 4 h 331"/>
                <a:gd name="T48" fmla="*/ 228 w 316"/>
                <a:gd name="T49" fmla="*/ 31 h 331"/>
                <a:gd name="T50" fmla="*/ 193 w 316"/>
                <a:gd name="T51" fmla="*/ 169 h 331"/>
                <a:gd name="T52" fmla="*/ 174 w 316"/>
                <a:gd name="T53" fmla="*/ 194 h 331"/>
                <a:gd name="T54" fmla="*/ 129 w 316"/>
                <a:gd name="T55" fmla="*/ 212 h 331"/>
                <a:gd name="T56" fmla="*/ 92 w 316"/>
                <a:gd name="T57" fmla="*/ 172 h 331"/>
                <a:gd name="T58" fmla="*/ 97 w 316"/>
                <a:gd name="T59" fmla="*/ 138 h 331"/>
                <a:gd name="T60" fmla="*/ 117 w 316"/>
                <a:gd name="T61" fmla="*/ 6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6" h="331">
                  <a:moveTo>
                    <a:pt x="117" y="60"/>
                  </a:moveTo>
                  <a:cubicBezTo>
                    <a:pt x="120" y="47"/>
                    <a:pt x="126" y="26"/>
                    <a:pt x="126" y="22"/>
                  </a:cubicBezTo>
                  <a:cubicBezTo>
                    <a:pt x="126" y="12"/>
                    <a:pt x="118" y="0"/>
                    <a:pt x="102" y="0"/>
                  </a:cubicBezTo>
                  <a:cubicBezTo>
                    <a:pt x="76" y="0"/>
                    <a:pt x="70" y="25"/>
                    <a:pt x="69" y="31"/>
                  </a:cubicBezTo>
                  <a:lnTo>
                    <a:pt x="2" y="296"/>
                  </a:lnTo>
                  <a:cubicBezTo>
                    <a:pt x="0" y="304"/>
                    <a:pt x="0" y="307"/>
                    <a:pt x="0" y="309"/>
                  </a:cubicBezTo>
                  <a:cubicBezTo>
                    <a:pt x="0" y="325"/>
                    <a:pt x="13" y="331"/>
                    <a:pt x="24" y="331"/>
                  </a:cubicBezTo>
                  <a:cubicBezTo>
                    <a:pt x="33" y="331"/>
                    <a:pt x="47" y="325"/>
                    <a:pt x="54" y="311"/>
                  </a:cubicBezTo>
                  <a:cubicBezTo>
                    <a:pt x="57" y="305"/>
                    <a:pt x="73" y="237"/>
                    <a:pt x="76" y="222"/>
                  </a:cubicBezTo>
                  <a:cubicBezTo>
                    <a:pt x="97" y="230"/>
                    <a:pt x="119" y="230"/>
                    <a:pt x="126" y="230"/>
                  </a:cubicBezTo>
                  <a:cubicBezTo>
                    <a:pt x="143" y="230"/>
                    <a:pt x="166" y="227"/>
                    <a:pt x="196" y="200"/>
                  </a:cubicBezTo>
                  <a:cubicBezTo>
                    <a:pt x="208" y="223"/>
                    <a:pt x="236" y="230"/>
                    <a:pt x="254" y="230"/>
                  </a:cubicBezTo>
                  <a:cubicBezTo>
                    <a:pt x="272" y="230"/>
                    <a:pt x="287" y="219"/>
                    <a:pt x="297" y="201"/>
                  </a:cubicBezTo>
                  <a:cubicBezTo>
                    <a:pt x="310" y="181"/>
                    <a:pt x="316" y="154"/>
                    <a:pt x="316" y="152"/>
                  </a:cubicBezTo>
                  <a:cubicBezTo>
                    <a:pt x="316" y="145"/>
                    <a:pt x="309" y="145"/>
                    <a:pt x="304" y="145"/>
                  </a:cubicBezTo>
                  <a:cubicBezTo>
                    <a:pt x="299" y="145"/>
                    <a:pt x="297" y="145"/>
                    <a:pt x="294" y="147"/>
                  </a:cubicBezTo>
                  <a:cubicBezTo>
                    <a:pt x="293" y="148"/>
                    <a:pt x="293" y="149"/>
                    <a:pt x="290" y="162"/>
                  </a:cubicBezTo>
                  <a:cubicBezTo>
                    <a:pt x="280" y="202"/>
                    <a:pt x="269" y="212"/>
                    <a:pt x="256" y="212"/>
                  </a:cubicBezTo>
                  <a:cubicBezTo>
                    <a:pt x="251" y="212"/>
                    <a:pt x="245" y="210"/>
                    <a:pt x="245" y="193"/>
                  </a:cubicBezTo>
                  <a:cubicBezTo>
                    <a:pt x="245" y="185"/>
                    <a:pt x="247" y="177"/>
                    <a:pt x="252" y="157"/>
                  </a:cubicBezTo>
                  <a:lnTo>
                    <a:pt x="265" y="106"/>
                  </a:lnTo>
                  <a:cubicBezTo>
                    <a:pt x="267" y="95"/>
                    <a:pt x="272" y="74"/>
                    <a:pt x="276" y="61"/>
                  </a:cubicBezTo>
                  <a:cubicBezTo>
                    <a:pt x="279" y="50"/>
                    <a:pt x="284" y="30"/>
                    <a:pt x="284" y="26"/>
                  </a:cubicBezTo>
                  <a:cubicBezTo>
                    <a:pt x="284" y="16"/>
                    <a:pt x="276" y="4"/>
                    <a:pt x="260" y="4"/>
                  </a:cubicBezTo>
                  <a:cubicBezTo>
                    <a:pt x="250" y="4"/>
                    <a:pt x="233" y="10"/>
                    <a:pt x="228" y="31"/>
                  </a:cubicBezTo>
                  <a:lnTo>
                    <a:pt x="193" y="169"/>
                  </a:lnTo>
                  <a:cubicBezTo>
                    <a:pt x="191" y="178"/>
                    <a:pt x="183" y="186"/>
                    <a:pt x="174" y="194"/>
                  </a:cubicBezTo>
                  <a:cubicBezTo>
                    <a:pt x="158" y="207"/>
                    <a:pt x="143" y="212"/>
                    <a:pt x="129" y="212"/>
                  </a:cubicBezTo>
                  <a:cubicBezTo>
                    <a:pt x="95" y="212"/>
                    <a:pt x="92" y="187"/>
                    <a:pt x="92" y="172"/>
                  </a:cubicBezTo>
                  <a:cubicBezTo>
                    <a:pt x="92" y="159"/>
                    <a:pt x="95" y="147"/>
                    <a:pt x="97" y="138"/>
                  </a:cubicBezTo>
                  <a:lnTo>
                    <a:pt x="117" y="6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9" name="Freeform 864">
              <a:extLst>
                <a:ext uri="{FF2B5EF4-FFF2-40B4-BE49-F238E27FC236}">
                  <a16:creationId xmlns:a16="http://schemas.microsoft.com/office/drawing/2014/main" id="{2B79D19F-31CC-4186-BC9C-80A23C1DCEB4}"/>
                </a:ext>
              </a:extLst>
            </p:cNvPr>
            <p:cNvSpPr>
              <a:spLocks/>
            </p:cNvSpPr>
            <p:nvPr>
              <p:custDataLst>
                <p:tags r:id="rId573"/>
              </p:custDataLst>
            </p:nvPr>
          </p:nvSpPr>
          <p:spPr bwMode="auto">
            <a:xfrm>
              <a:off x="519113" y="5724526"/>
              <a:ext cx="128588" cy="125413"/>
            </a:xfrm>
            <a:custGeom>
              <a:avLst/>
              <a:gdLst>
                <a:gd name="T0" fmla="*/ 137 w 257"/>
                <a:gd name="T1" fmla="*/ 17 h 242"/>
                <a:gd name="T2" fmla="*/ 243 w 257"/>
                <a:gd name="T3" fmla="*/ 17 h 242"/>
                <a:gd name="T4" fmla="*/ 257 w 257"/>
                <a:gd name="T5" fmla="*/ 9 h 242"/>
                <a:gd name="T6" fmla="*/ 243 w 257"/>
                <a:gd name="T7" fmla="*/ 0 h 242"/>
                <a:gd name="T8" fmla="*/ 14 w 257"/>
                <a:gd name="T9" fmla="*/ 0 h 242"/>
                <a:gd name="T10" fmla="*/ 0 w 257"/>
                <a:gd name="T11" fmla="*/ 8 h 242"/>
                <a:gd name="T12" fmla="*/ 14 w 257"/>
                <a:gd name="T13" fmla="*/ 17 h 242"/>
                <a:gd name="T14" fmla="*/ 120 w 257"/>
                <a:gd name="T15" fmla="*/ 17 h 242"/>
                <a:gd name="T16" fmla="*/ 120 w 257"/>
                <a:gd name="T17" fmla="*/ 228 h 242"/>
                <a:gd name="T18" fmla="*/ 129 w 257"/>
                <a:gd name="T19" fmla="*/ 242 h 242"/>
                <a:gd name="T20" fmla="*/ 137 w 257"/>
                <a:gd name="T21" fmla="*/ 228 h 242"/>
                <a:gd name="T22" fmla="*/ 137 w 257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42">
                  <a:moveTo>
                    <a:pt x="137" y="17"/>
                  </a:moveTo>
                  <a:lnTo>
                    <a:pt x="243" y="17"/>
                  </a:lnTo>
                  <a:cubicBezTo>
                    <a:pt x="249" y="17"/>
                    <a:pt x="257" y="17"/>
                    <a:pt x="257" y="9"/>
                  </a:cubicBezTo>
                  <a:cubicBezTo>
                    <a:pt x="257" y="0"/>
                    <a:pt x="249" y="0"/>
                    <a:pt x="243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8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8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0" name="Freeform 865">
              <a:extLst>
                <a:ext uri="{FF2B5EF4-FFF2-40B4-BE49-F238E27FC236}">
                  <a16:creationId xmlns:a16="http://schemas.microsoft.com/office/drawing/2014/main" id="{6FC04F78-4184-4FA2-8754-24A86F12366B}"/>
                </a:ext>
              </a:extLst>
            </p:cNvPr>
            <p:cNvSpPr>
              <a:spLocks/>
            </p:cNvSpPr>
            <p:nvPr>
              <p:custDataLst>
                <p:tags r:id="rId574"/>
              </p:custDataLst>
            </p:nvPr>
          </p:nvSpPr>
          <p:spPr bwMode="auto">
            <a:xfrm>
              <a:off x="725488" y="5737226"/>
              <a:ext cx="47625" cy="311150"/>
            </a:xfrm>
            <a:custGeom>
              <a:avLst/>
              <a:gdLst>
                <a:gd name="T0" fmla="*/ 0 w 96"/>
                <a:gd name="T1" fmla="*/ 598 h 598"/>
                <a:gd name="T2" fmla="*/ 96 w 96"/>
                <a:gd name="T3" fmla="*/ 598 h 598"/>
                <a:gd name="T4" fmla="*/ 96 w 96"/>
                <a:gd name="T5" fmla="*/ 578 h 598"/>
                <a:gd name="T6" fmla="*/ 20 w 96"/>
                <a:gd name="T7" fmla="*/ 578 h 598"/>
                <a:gd name="T8" fmla="*/ 20 w 96"/>
                <a:gd name="T9" fmla="*/ 20 h 598"/>
                <a:gd name="T10" fmla="*/ 96 w 96"/>
                <a:gd name="T11" fmla="*/ 20 h 598"/>
                <a:gd name="T12" fmla="*/ 96 w 96"/>
                <a:gd name="T13" fmla="*/ 0 h 598"/>
                <a:gd name="T14" fmla="*/ 0 w 96"/>
                <a:gd name="T15" fmla="*/ 0 h 598"/>
                <a:gd name="T16" fmla="*/ 0 w 96"/>
                <a:gd name="T17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98">
                  <a:moveTo>
                    <a:pt x="0" y="598"/>
                  </a:moveTo>
                  <a:lnTo>
                    <a:pt x="96" y="598"/>
                  </a:lnTo>
                  <a:lnTo>
                    <a:pt x="96" y="578"/>
                  </a:lnTo>
                  <a:lnTo>
                    <a:pt x="20" y="578"/>
                  </a:lnTo>
                  <a:lnTo>
                    <a:pt x="20" y="20"/>
                  </a:lnTo>
                  <a:lnTo>
                    <a:pt x="96" y="20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5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1" name="Freeform 866">
              <a:extLst>
                <a:ext uri="{FF2B5EF4-FFF2-40B4-BE49-F238E27FC236}">
                  <a16:creationId xmlns:a16="http://schemas.microsoft.com/office/drawing/2014/main" id="{37B3198C-15F7-4F21-BFDF-65E7A0116968}"/>
                </a:ext>
              </a:extLst>
            </p:cNvPr>
            <p:cNvSpPr>
              <a:spLocks/>
            </p:cNvSpPr>
            <p:nvPr>
              <p:custDataLst>
                <p:tags r:id="rId575"/>
              </p:custDataLst>
            </p:nvPr>
          </p:nvSpPr>
          <p:spPr bwMode="auto">
            <a:xfrm>
              <a:off x="788988" y="5778501"/>
              <a:ext cx="204788" cy="179388"/>
            </a:xfrm>
            <a:custGeom>
              <a:avLst/>
              <a:gdLst>
                <a:gd name="T0" fmla="*/ 356 w 409"/>
                <a:gd name="T1" fmla="*/ 24 h 343"/>
                <a:gd name="T2" fmla="*/ 409 w 409"/>
                <a:gd name="T3" fmla="*/ 24 h 343"/>
                <a:gd name="T4" fmla="*/ 409 w 409"/>
                <a:gd name="T5" fmla="*/ 0 h 343"/>
                <a:gd name="T6" fmla="*/ 320 w 409"/>
                <a:gd name="T7" fmla="*/ 2 h 343"/>
                <a:gd name="T8" fmla="*/ 231 w 409"/>
                <a:gd name="T9" fmla="*/ 0 h 343"/>
                <a:gd name="T10" fmla="*/ 231 w 409"/>
                <a:gd name="T11" fmla="*/ 24 h 343"/>
                <a:gd name="T12" fmla="*/ 285 w 409"/>
                <a:gd name="T13" fmla="*/ 24 h 343"/>
                <a:gd name="T14" fmla="*/ 285 w 409"/>
                <a:gd name="T15" fmla="*/ 153 h 343"/>
                <a:gd name="T16" fmla="*/ 125 w 409"/>
                <a:gd name="T17" fmla="*/ 153 h 343"/>
                <a:gd name="T18" fmla="*/ 125 w 409"/>
                <a:gd name="T19" fmla="*/ 24 h 343"/>
                <a:gd name="T20" fmla="*/ 179 w 409"/>
                <a:gd name="T21" fmla="*/ 24 h 343"/>
                <a:gd name="T22" fmla="*/ 179 w 409"/>
                <a:gd name="T23" fmla="*/ 0 h 343"/>
                <a:gd name="T24" fmla="*/ 89 w 409"/>
                <a:gd name="T25" fmla="*/ 2 h 343"/>
                <a:gd name="T26" fmla="*/ 0 w 409"/>
                <a:gd name="T27" fmla="*/ 0 h 343"/>
                <a:gd name="T28" fmla="*/ 0 w 409"/>
                <a:gd name="T29" fmla="*/ 24 h 343"/>
                <a:gd name="T30" fmla="*/ 54 w 409"/>
                <a:gd name="T31" fmla="*/ 24 h 343"/>
                <a:gd name="T32" fmla="*/ 54 w 409"/>
                <a:gd name="T33" fmla="*/ 319 h 343"/>
                <a:gd name="T34" fmla="*/ 0 w 409"/>
                <a:gd name="T35" fmla="*/ 319 h 343"/>
                <a:gd name="T36" fmla="*/ 0 w 409"/>
                <a:gd name="T37" fmla="*/ 343 h 343"/>
                <a:gd name="T38" fmla="*/ 89 w 409"/>
                <a:gd name="T39" fmla="*/ 341 h 343"/>
                <a:gd name="T40" fmla="*/ 179 w 409"/>
                <a:gd name="T41" fmla="*/ 343 h 343"/>
                <a:gd name="T42" fmla="*/ 179 w 409"/>
                <a:gd name="T43" fmla="*/ 319 h 343"/>
                <a:gd name="T44" fmla="*/ 125 w 409"/>
                <a:gd name="T45" fmla="*/ 319 h 343"/>
                <a:gd name="T46" fmla="*/ 125 w 409"/>
                <a:gd name="T47" fmla="*/ 176 h 343"/>
                <a:gd name="T48" fmla="*/ 285 w 409"/>
                <a:gd name="T49" fmla="*/ 176 h 343"/>
                <a:gd name="T50" fmla="*/ 285 w 409"/>
                <a:gd name="T51" fmla="*/ 319 h 343"/>
                <a:gd name="T52" fmla="*/ 231 w 409"/>
                <a:gd name="T53" fmla="*/ 319 h 343"/>
                <a:gd name="T54" fmla="*/ 231 w 409"/>
                <a:gd name="T55" fmla="*/ 343 h 343"/>
                <a:gd name="T56" fmla="*/ 320 w 409"/>
                <a:gd name="T57" fmla="*/ 341 h 343"/>
                <a:gd name="T58" fmla="*/ 409 w 409"/>
                <a:gd name="T59" fmla="*/ 343 h 343"/>
                <a:gd name="T60" fmla="*/ 409 w 409"/>
                <a:gd name="T61" fmla="*/ 319 h 343"/>
                <a:gd name="T62" fmla="*/ 356 w 409"/>
                <a:gd name="T63" fmla="*/ 319 h 343"/>
                <a:gd name="T64" fmla="*/ 356 w 409"/>
                <a:gd name="T65" fmla="*/ 24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9" h="343">
                  <a:moveTo>
                    <a:pt x="356" y="24"/>
                  </a:moveTo>
                  <a:lnTo>
                    <a:pt x="409" y="24"/>
                  </a:lnTo>
                  <a:lnTo>
                    <a:pt x="409" y="0"/>
                  </a:lnTo>
                  <a:cubicBezTo>
                    <a:pt x="391" y="2"/>
                    <a:pt x="342" y="2"/>
                    <a:pt x="320" y="2"/>
                  </a:cubicBezTo>
                  <a:cubicBezTo>
                    <a:pt x="299" y="2"/>
                    <a:pt x="250" y="2"/>
                    <a:pt x="231" y="0"/>
                  </a:cubicBezTo>
                  <a:lnTo>
                    <a:pt x="231" y="24"/>
                  </a:lnTo>
                  <a:lnTo>
                    <a:pt x="285" y="24"/>
                  </a:lnTo>
                  <a:lnTo>
                    <a:pt x="285" y="153"/>
                  </a:lnTo>
                  <a:lnTo>
                    <a:pt x="125" y="153"/>
                  </a:lnTo>
                  <a:lnTo>
                    <a:pt x="125" y="24"/>
                  </a:lnTo>
                  <a:lnTo>
                    <a:pt x="179" y="24"/>
                  </a:lnTo>
                  <a:lnTo>
                    <a:pt x="179" y="0"/>
                  </a:lnTo>
                  <a:cubicBezTo>
                    <a:pt x="160" y="2"/>
                    <a:pt x="111" y="2"/>
                    <a:pt x="89" y="2"/>
                  </a:cubicBezTo>
                  <a:cubicBezTo>
                    <a:pt x="68" y="2"/>
                    <a:pt x="19" y="2"/>
                    <a:pt x="0" y="0"/>
                  </a:cubicBezTo>
                  <a:lnTo>
                    <a:pt x="0" y="24"/>
                  </a:lnTo>
                  <a:lnTo>
                    <a:pt x="54" y="24"/>
                  </a:lnTo>
                  <a:lnTo>
                    <a:pt x="54" y="319"/>
                  </a:lnTo>
                  <a:lnTo>
                    <a:pt x="0" y="319"/>
                  </a:lnTo>
                  <a:lnTo>
                    <a:pt x="0" y="343"/>
                  </a:lnTo>
                  <a:cubicBezTo>
                    <a:pt x="19" y="341"/>
                    <a:pt x="68" y="341"/>
                    <a:pt x="89" y="341"/>
                  </a:cubicBezTo>
                  <a:cubicBezTo>
                    <a:pt x="111" y="341"/>
                    <a:pt x="160" y="341"/>
                    <a:pt x="179" y="343"/>
                  </a:cubicBezTo>
                  <a:lnTo>
                    <a:pt x="179" y="319"/>
                  </a:lnTo>
                  <a:lnTo>
                    <a:pt x="125" y="319"/>
                  </a:lnTo>
                  <a:lnTo>
                    <a:pt x="125" y="176"/>
                  </a:lnTo>
                  <a:lnTo>
                    <a:pt x="285" y="176"/>
                  </a:lnTo>
                  <a:lnTo>
                    <a:pt x="285" y="319"/>
                  </a:lnTo>
                  <a:lnTo>
                    <a:pt x="231" y="319"/>
                  </a:lnTo>
                  <a:lnTo>
                    <a:pt x="231" y="343"/>
                  </a:lnTo>
                  <a:cubicBezTo>
                    <a:pt x="250" y="341"/>
                    <a:pt x="299" y="341"/>
                    <a:pt x="320" y="341"/>
                  </a:cubicBezTo>
                  <a:cubicBezTo>
                    <a:pt x="342" y="341"/>
                    <a:pt x="391" y="341"/>
                    <a:pt x="409" y="343"/>
                  </a:cubicBezTo>
                  <a:lnTo>
                    <a:pt x="409" y="319"/>
                  </a:lnTo>
                  <a:lnTo>
                    <a:pt x="356" y="319"/>
                  </a:lnTo>
                  <a:lnTo>
                    <a:pt x="356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2" name="Freeform 867">
              <a:extLst>
                <a:ext uri="{FF2B5EF4-FFF2-40B4-BE49-F238E27FC236}">
                  <a16:creationId xmlns:a16="http://schemas.microsoft.com/office/drawing/2014/main" id="{4D516783-817A-46C7-BE30-EB96BA6DC22B}"/>
                </a:ext>
              </a:extLst>
            </p:cNvPr>
            <p:cNvSpPr>
              <a:spLocks/>
            </p:cNvSpPr>
            <p:nvPr>
              <p:custDataLst>
                <p:tags r:id="rId576"/>
              </p:custDataLst>
            </p:nvPr>
          </p:nvSpPr>
          <p:spPr bwMode="auto">
            <a:xfrm>
              <a:off x="1028700" y="5762626"/>
              <a:ext cx="58738" cy="258763"/>
            </a:xfrm>
            <a:custGeom>
              <a:avLst/>
              <a:gdLst>
                <a:gd name="T0" fmla="*/ 116 w 116"/>
                <a:gd name="T1" fmla="*/ 493 h 498"/>
                <a:gd name="T2" fmla="*/ 108 w 116"/>
                <a:gd name="T3" fmla="*/ 482 h 498"/>
                <a:gd name="T4" fmla="*/ 29 w 116"/>
                <a:gd name="T5" fmla="*/ 249 h 498"/>
                <a:gd name="T6" fmla="*/ 110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4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8" y="482"/>
                  </a:cubicBezTo>
                  <a:cubicBezTo>
                    <a:pt x="45" y="419"/>
                    <a:pt x="29" y="325"/>
                    <a:pt x="29" y="249"/>
                  </a:cubicBezTo>
                  <a:cubicBezTo>
                    <a:pt x="29" y="162"/>
                    <a:pt x="48" y="75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3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4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3" name="Freeform 868">
              <a:extLst>
                <a:ext uri="{FF2B5EF4-FFF2-40B4-BE49-F238E27FC236}">
                  <a16:creationId xmlns:a16="http://schemas.microsoft.com/office/drawing/2014/main" id="{ED5CB98D-68F1-4B42-9904-E3E9B7C4AE13}"/>
                </a:ext>
              </a:extLst>
            </p:cNvPr>
            <p:cNvSpPr>
              <a:spLocks noEditPoints="1"/>
            </p:cNvSpPr>
            <p:nvPr>
              <p:custDataLst>
                <p:tags r:id="rId577"/>
              </p:custDataLst>
            </p:nvPr>
          </p:nvSpPr>
          <p:spPr bwMode="auto">
            <a:xfrm>
              <a:off x="1111250" y="5840413"/>
              <a:ext cx="141288" cy="166688"/>
            </a:xfrm>
            <a:custGeom>
              <a:avLst/>
              <a:gdLst>
                <a:gd name="T0" fmla="*/ 192 w 280"/>
                <a:gd name="T1" fmla="*/ 154 h 321"/>
                <a:gd name="T2" fmla="*/ 185 w 280"/>
                <a:gd name="T3" fmla="*/ 175 h 321"/>
                <a:gd name="T4" fmla="*/ 124 w 280"/>
                <a:gd name="T5" fmla="*/ 210 h 321"/>
                <a:gd name="T6" fmla="*/ 64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4 h 321"/>
                <a:gd name="T14" fmla="*/ 199 w 280"/>
                <a:gd name="T15" fmla="*/ 40 h 321"/>
                <a:gd name="T16" fmla="*/ 124 w 280"/>
                <a:gd name="T17" fmla="*/ 0 h 321"/>
                <a:gd name="T18" fmla="*/ 0 w 280"/>
                <a:gd name="T19" fmla="*/ 114 h 321"/>
                <a:gd name="T20" fmla="*/ 119 w 280"/>
                <a:gd name="T21" fmla="*/ 228 h 321"/>
                <a:gd name="T22" fmla="*/ 189 w 280"/>
                <a:gd name="T23" fmla="*/ 201 h 321"/>
                <a:gd name="T24" fmla="*/ 189 w 280"/>
                <a:gd name="T25" fmla="*/ 298 h 321"/>
                <a:gd name="T26" fmla="*/ 155 w 280"/>
                <a:gd name="T27" fmla="*/ 298 h 321"/>
                <a:gd name="T28" fmla="*/ 155 w 280"/>
                <a:gd name="T29" fmla="*/ 321 h 321"/>
                <a:gd name="T30" fmla="*/ 218 w 280"/>
                <a:gd name="T31" fmla="*/ 320 h 321"/>
                <a:gd name="T32" fmla="*/ 280 w 280"/>
                <a:gd name="T33" fmla="*/ 321 h 321"/>
                <a:gd name="T34" fmla="*/ 280 w 280"/>
                <a:gd name="T35" fmla="*/ 298 h 321"/>
                <a:gd name="T36" fmla="*/ 246 w 280"/>
                <a:gd name="T37" fmla="*/ 298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39" y="210"/>
                    <a:pt x="124" y="210"/>
                  </a:cubicBezTo>
                  <a:cubicBezTo>
                    <a:pt x="93" y="210"/>
                    <a:pt x="64" y="181"/>
                    <a:pt x="64" y="114"/>
                  </a:cubicBezTo>
                  <a:cubicBezTo>
                    <a:pt x="64" y="44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1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4" name="Freeform 869">
              <a:extLst>
                <a:ext uri="{FF2B5EF4-FFF2-40B4-BE49-F238E27FC236}">
                  <a16:creationId xmlns:a16="http://schemas.microsoft.com/office/drawing/2014/main" id="{13D6855B-DAB0-4AB8-AAB5-BA94E27C56D5}"/>
                </a:ext>
              </a:extLst>
            </p:cNvPr>
            <p:cNvSpPr>
              <a:spLocks/>
            </p:cNvSpPr>
            <p:nvPr>
              <p:custDataLst>
                <p:tags r:id="rId578"/>
              </p:custDataLst>
            </p:nvPr>
          </p:nvSpPr>
          <p:spPr bwMode="auto">
            <a:xfrm>
              <a:off x="1268413" y="5762626"/>
              <a:ext cx="58738" cy="258763"/>
            </a:xfrm>
            <a:custGeom>
              <a:avLst/>
              <a:gdLst>
                <a:gd name="T0" fmla="*/ 115 w 115"/>
                <a:gd name="T1" fmla="*/ 249 h 498"/>
                <a:gd name="T2" fmla="*/ 82 w 115"/>
                <a:gd name="T3" fmla="*/ 93 h 498"/>
                <a:gd name="T4" fmla="*/ 5 w 115"/>
                <a:gd name="T5" fmla="*/ 0 h 498"/>
                <a:gd name="T6" fmla="*/ 0 w 115"/>
                <a:gd name="T7" fmla="*/ 5 h 498"/>
                <a:gd name="T8" fmla="*/ 9 w 115"/>
                <a:gd name="T9" fmla="*/ 16 h 498"/>
                <a:gd name="T10" fmla="*/ 86 w 115"/>
                <a:gd name="T11" fmla="*/ 249 h 498"/>
                <a:gd name="T12" fmla="*/ 6 w 115"/>
                <a:gd name="T13" fmla="*/ 485 h 498"/>
                <a:gd name="T14" fmla="*/ 0 w 115"/>
                <a:gd name="T15" fmla="*/ 493 h 498"/>
                <a:gd name="T16" fmla="*/ 5 w 115"/>
                <a:gd name="T17" fmla="*/ 498 h 498"/>
                <a:gd name="T18" fmla="*/ 84 w 115"/>
                <a:gd name="T19" fmla="*/ 401 h 498"/>
                <a:gd name="T20" fmla="*/ 115 w 115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249"/>
                  </a:moveTo>
                  <a:cubicBezTo>
                    <a:pt x="115" y="210"/>
                    <a:pt x="110" y="150"/>
                    <a:pt x="82" y="93"/>
                  </a:cubicBezTo>
                  <a:cubicBezTo>
                    <a:pt x="52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5"/>
                    <a:pt x="86" y="145"/>
                    <a:pt x="86" y="249"/>
                  </a:cubicBezTo>
                  <a:cubicBezTo>
                    <a:pt x="86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4" y="464"/>
                    <a:pt x="84" y="401"/>
                  </a:cubicBezTo>
                  <a:cubicBezTo>
                    <a:pt x="109" y="346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5" name="Oval 870">
              <a:extLst>
                <a:ext uri="{FF2B5EF4-FFF2-40B4-BE49-F238E27FC236}">
                  <a16:creationId xmlns:a16="http://schemas.microsoft.com/office/drawing/2014/main" id="{F39D66A5-F9F1-44F8-8CE0-BF7283DD2C5A}"/>
                </a:ext>
              </a:extLst>
            </p:cNvPr>
            <p:cNvSpPr>
              <a:spLocks noChangeArrowheads="1"/>
            </p:cNvSpPr>
            <p:nvPr>
              <p:custDataLst>
                <p:tags r:id="rId579"/>
              </p:custDataLst>
            </p:nvPr>
          </p:nvSpPr>
          <p:spPr bwMode="auto">
            <a:xfrm>
              <a:off x="1408113" y="5776913"/>
              <a:ext cx="39688" cy="4127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6" name="Freeform 871">
              <a:extLst>
                <a:ext uri="{FF2B5EF4-FFF2-40B4-BE49-F238E27FC236}">
                  <a16:creationId xmlns:a16="http://schemas.microsoft.com/office/drawing/2014/main" id="{C95A81FA-BAD3-44EF-BA4D-0C4004D744ED}"/>
                </a:ext>
              </a:extLst>
            </p:cNvPr>
            <p:cNvSpPr>
              <a:spLocks noEditPoints="1"/>
            </p:cNvSpPr>
            <p:nvPr>
              <p:custDataLst>
                <p:tags r:id="rId580"/>
              </p:custDataLst>
            </p:nvPr>
          </p:nvSpPr>
          <p:spPr bwMode="auto">
            <a:xfrm>
              <a:off x="1360488" y="5840413"/>
              <a:ext cx="141288" cy="166688"/>
            </a:xfrm>
            <a:custGeom>
              <a:avLst/>
              <a:gdLst>
                <a:gd name="T0" fmla="*/ 192 w 280"/>
                <a:gd name="T1" fmla="*/ 154 h 321"/>
                <a:gd name="T2" fmla="*/ 185 w 280"/>
                <a:gd name="T3" fmla="*/ 175 h 321"/>
                <a:gd name="T4" fmla="*/ 124 w 280"/>
                <a:gd name="T5" fmla="*/ 210 h 321"/>
                <a:gd name="T6" fmla="*/ 64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4 h 321"/>
                <a:gd name="T14" fmla="*/ 199 w 280"/>
                <a:gd name="T15" fmla="*/ 40 h 321"/>
                <a:gd name="T16" fmla="*/ 124 w 280"/>
                <a:gd name="T17" fmla="*/ 0 h 321"/>
                <a:gd name="T18" fmla="*/ 0 w 280"/>
                <a:gd name="T19" fmla="*/ 114 h 321"/>
                <a:gd name="T20" fmla="*/ 119 w 280"/>
                <a:gd name="T21" fmla="*/ 228 h 321"/>
                <a:gd name="T22" fmla="*/ 189 w 280"/>
                <a:gd name="T23" fmla="*/ 201 h 321"/>
                <a:gd name="T24" fmla="*/ 189 w 280"/>
                <a:gd name="T25" fmla="*/ 298 h 321"/>
                <a:gd name="T26" fmla="*/ 155 w 280"/>
                <a:gd name="T27" fmla="*/ 298 h 321"/>
                <a:gd name="T28" fmla="*/ 155 w 280"/>
                <a:gd name="T29" fmla="*/ 321 h 321"/>
                <a:gd name="T30" fmla="*/ 218 w 280"/>
                <a:gd name="T31" fmla="*/ 320 h 321"/>
                <a:gd name="T32" fmla="*/ 280 w 280"/>
                <a:gd name="T33" fmla="*/ 321 h 321"/>
                <a:gd name="T34" fmla="*/ 280 w 280"/>
                <a:gd name="T35" fmla="*/ 298 h 321"/>
                <a:gd name="T36" fmla="*/ 246 w 280"/>
                <a:gd name="T37" fmla="*/ 298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39" y="210"/>
                    <a:pt x="124" y="210"/>
                  </a:cubicBezTo>
                  <a:cubicBezTo>
                    <a:pt x="93" y="210"/>
                    <a:pt x="64" y="181"/>
                    <a:pt x="64" y="114"/>
                  </a:cubicBezTo>
                  <a:cubicBezTo>
                    <a:pt x="64" y="44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1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7" name="Freeform 872">
              <a:extLst>
                <a:ext uri="{FF2B5EF4-FFF2-40B4-BE49-F238E27FC236}">
                  <a16:creationId xmlns:a16="http://schemas.microsoft.com/office/drawing/2014/main" id="{96D6124F-1DF8-4AD4-9CB4-ECBCDC95B043}"/>
                </a:ext>
              </a:extLst>
            </p:cNvPr>
            <p:cNvSpPr>
              <a:spLocks/>
            </p:cNvSpPr>
            <p:nvPr>
              <p:custDataLst>
                <p:tags r:id="rId581"/>
              </p:custDataLst>
            </p:nvPr>
          </p:nvSpPr>
          <p:spPr bwMode="auto">
            <a:xfrm>
              <a:off x="1573213" y="5805488"/>
              <a:ext cx="166688" cy="173038"/>
            </a:xfrm>
            <a:custGeom>
              <a:avLst/>
              <a:gdLst>
                <a:gd name="T0" fmla="*/ 176 w 331"/>
                <a:gd name="T1" fmla="*/ 176 h 332"/>
                <a:gd name="T2" fmla="*/ 315 w 331"/>
                <a:gd name="T3" fmla="*/ 176 h 332"/>
                <a:gd name="T4" fmla="*/ 331 w 331"/>
                <a:gd name="T5" fmla="*/ 166 h 332"/>
                <a:gd name="T6" fmla="*/ 315 w 331"/>
                <a:gd name="T7" fmla="*/ 156 h 332"/>
                <a:gd name="T8" fmla="*/ 176 w 331"/>
                <a:gd name="T9" fmla="*/ 156 h 332"/>
                <a:gd name="T10" fmla="*/ 176 w 331"/>
                <a:gd name="T11" fmla="*/ 16 h 332"/>
                <a:gd name="T12" fmla="*/ 166 w 331"/>
                <a:gd name="T13" fmla="*/ 0 h 332"/>
                <a:gd name="T14" fmla="*/ 156 w 331"/>
                <a:gd name="T15" fmla="*/ 16 h 332"/>
                <a:gd name="T16" fmla="*/ 156 w 331"/>
                <a:gd name="T17" fmla="*/ 156 h 332"/>
                <a:gd name="T18" fmla="*/ 16 w 331"/>
                <a:gd name="T19" fmla="*/ 156 h 332"/>
                <a:gd name="T20" fmla="*/ 0 w 331"/>
                <a:gd name="T21" fmla="*/ 166 h 332"/>
                <a:gd name="T22" fmla="*/ 16 w 331"/>
                <a:gd name="T23" fmla="*/ 176 h 332"/>
                <a:gd name="T24" fmla="*/ 156 w 331"/>
                <a:gd name="T25" fmla="*/ 176 h 332"/>
                <a:gd name="T26" fmla="*/ 156 w 331"/>
                <a:gd name="T27" fmla="*/ 316 h 332"/>
                <a:gd name="T28" fmla="*/ 166 w 331"/>
                <a:gd name="T29" fmla="*/ 332 h 332"/>
                <a:gd name="T30" fmla="*/ 176 w 331"/>
                <a:gd name="T31" fmla="*/ 316 h 332"/>
                <a:gd name="T32" fmla="*/ 176 w 331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1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1" y="176"/>
                    <a:pt x="331" y="166"/>
                  </a:cubicBezTo>
                  <a:cubicBezTo>
                    <a:pt x="331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6"/>
                  </a:lnTo>
                  <a:lnTo>
                    <a:pt x="16" y="156"/>
                  </a:lnTo>
                  <a:cubicBezTo>
                    <a:pt x="9" y="156"/>
                    <a:pt x="0" y="156"/>
                    <a:pt x="0" y="166"/>
                  </a:cubicBezTo>
                  <a:cubicBezTo>
                    <a:pt x="0" y="176"/>
                    <a:pt x="9" y="176"/>
                    <a:pt x="16" y="176"/>
                  </a:cubicBezTo>
                  <a:lnTo>
                    <a:pt x="156" y="176"/>
                  </a:lnTo>
                  <a:lnTo>
                    <a:pt x="156" y="316"/>
                  </a:lnTo>
                  <a:cubicBezTo>
                    <a:pt x="156" y="322"/>
                    <a:pt x="156" y="332"/>
                    <a:pt x="166" y="332"/>
                  </a:cubicBezTo>
                  <a:cubicBezTo>
                    <a:pt x="176" y="332"/>
                    <a:pt x="176" y="322"/>
                    <a:pt x="176" y="316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8" name="Freeform 873">
              <a:extLst>
                <a:ext uri="{FF2B5EF4-FFF2-40B4-BE49-F238E27FC236}">
                  <a16:creationId xmlns:a16="http://schemas.microsoft.com/office/drawing/2014/main" id="{785AA808-FF3C-4FFE-B47B-83B7B7F84078}"/>
                </a:ext>
              </a:extLst>
            </p:cNvPr>
            <p:cNvSpPr>
              <a:spLocks/>
            </p:cNvSpPr>
            <p:nvPr>
              <p:custDataLst>
                <p:tags r:id="rId582"/>
              </p:custDataLst>
            </p:nvPr>
          </p:nvSpPr>
          <p:spPr bwMode="auto">
            <a:xfrm>
              <a:off x="1820863" y="5776913"/>
              <a:ext cx="144463" cy="180975"/>
            </a:xfrm>
            <a:custGeom>
              <a:avLst/>
              <a:gdLst>
                <a:gd name="T0" fmla="*/ 35 w 285"/>
                <a:gd name="T1" fmla="*/ 323 h 347"/>
                <a:gd name="T2" fmla="*/ 0 w 285"/>
                <a:gd name="T3" fmla="*/ 323 h 347"/>
                <a:gd name="T4" fmla="*/ 0 w 285"/>
                <a:gd name="T5" fmla="*/ 347 h 347"/>
                <a:gd name="T6" fmla="*/ 63 w 285"/>
                <a:gd name="T7" fmla="*/ 345 h 347"/>
                <a:gd name="T8" fmla="*/ 126 w 285"/>
                <a:gd name="T9" fmla="*/ 347 h 347"/>
                <a:gd name="T10" fmla="*/ 126 w 285"/>
                <a:gd name="T11" fmla="*/ 323 h 347"/>
                <a:gd name="T12" fmla="*/ 92 w 285"/>
                <a:gd name="T13" fmla="*/ 323 h 347"/>
                <a:gd name="T14" fmla="*/ 92 w 285"/>
                <a:gd name="T15" fmla="*/ 219 h 347"/>
                <a:gd name="T16" fmla="*/ 166 w 285"/>
                <a:gd name="T17" fmla="*/ 140 h 347"/>
                <a:gd name="T18" fmla="*/ 193 w 285"/>
                <a:gd name="T19" fmla="*/ 188 h 347"/>
                <a:gd name="T20" fmla="*/ 193 w 285"/>
                <a:gd name="T21" fmla="*/ 323 h 347"/>
                <a:gd name="T22" fmla="*/ 159 w 285"/>
                <a:gd name="T23" fmla="*/ 323 h 347"/>
                <a:gd name="T24" fmla="*/ 159 w 285"/>
                <a:gd name="T25" fmla="*/ 347 h 347"/>
                <a:gd name="T26" fmla="*/ 222 w 285"/>
                <a:gd name="T27" fmla="*/ 345 h 347"/>
                <a:gd name="T28" fmla="*/ 285 w 285"/>
                <a:gd name="T29" fmla="*/ 347 h 347"/>
                <a:gd name="T30" fmla="*/ 285 w 285"/>
                <a:gd name="T31" fmla="*/ 323 h 347"/>
                <a:gd name="T32" fmla="*/ 250 w 285"/>
                <a:gd name="T33" fmla="*/ 323 h 347"/>
                <a:gd name="T34" fmla="*/ 250 w 285"/>
                <a:gd name="T35" fmla="*/ 194 h 347"/>
                <a:gd name="T36" fmla="*/ 173 w 285"/>
                <a:gd name="T37" fmla="*/ 122 h 347"/>
                <a:gd name="T38" fmla="*/ 89 w 285"/>
                <a:gd name="T39" fmla="*/ 171 h 347"/>
                <a:gd name="T40" fmla="*/ 89 w 285"/>
                <a:gd name="T41" fmla="*/ 0 h 347"/>
                <a:gd name="T42" fmla="*/ 0 w 285"/>
                <a:gd name="T43" fmla="*/ 4 h 347"/>
                <a:gd name="T44" fmla="*/ 0 w 285"/>
                <a:gd name="T45" fmla="*/ 28 h 347"/>
                <a:gd name="T46" fmla="*/ 35 w 285"/>
                <a:gd name="T47" fmla="*/ 47 h 347"/>
                <a:gd name="T48" fmla="*/ 35 w 285"/>
                <a:gd name="T49" fmla="*/ 32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5" h="347">
                  <a:moveTo>
                    <a:pt x="35" y="323"/>
                  </a:moveTo>
                  <a:lnTo>
                    <a:pt x="0" y="323"/>
                  </a:lnTo>
                  <a:lnTo>
                    <a:pt x="0" y="347"/>
                  </a:lnTo>
                  <a:cubicBezTo>
                    <a:pt x="14" y="346"/>
                    <a:pt x="44" y="345"/>
                    <a:pt x="63" y="345"/>
                  </a:cubicBezTo>
                  <a:cubicBezTo>
                    <a:pt x="83" y="345"/>
                    <a:pt x="112" y="346"/>
                    <a:pt x="126" y="347"/>
                  </a:cubicBezTo>
                  <a:lnTo>
                    <a:pt x="126" y="323"/>
                  </a:lnTo>
                  <a:lnTo>
                    <a:pt x="92" y="323"/>
                  </a:lnTo>
                  <a:lnTo>
                    <a:pt x="92" y="219"/>
                  </a:lnTo>
                  <a:cubicBezTo>
                    <a:pt x="92" y="165"/>
                    <a:pt x="135" y="140"/>
                    <a:pt x="166" y="140"/>
                  </a:cubicBezTo>
                  <a:cubicBezTo>
                    <a:pt x="183" y="140"/>
                    <a:pt x="193" y="151"/>
                    <a:pt x="193" y="188"/>
                  </a:cubicBezTo>
                  <a:lnTo>
                    <a:pt x="193" y="323"/>
                  </a:lnTo>
                  <a:lnTo>
                    <a:pt x="159" y="323"/>
                  </a:lnTo>
                  <a:lnTo>
                    <a:pt x="159" y="347"/>
                  </a:lnTo>
                  <a:cubicBezTo>
                    <a:pt x="173" y="346"/>
                    <a:pt x="203" y="345"/>
                    <a:pt x="222" y="345"/>
                  </a:cubicBezTo>
                  <a:cubicBezTo>
                    <a:pt x="241" y="345"/>
                    <a:pt x="271" y="346"/>
                    <a:pt x="285" y="347"/>
                  </a:cubicBezTo>
                  <a:lnTo>
                    <a:pt x="285" y="323"/>
                  </a:lnTo>
                  <a:lnTo>
                    <a:pt x="250" y="323"/>
                  </a:lnTo>
                  <a:lnTo>
                    <a:pt x="250" y="194"/>
                  </a:lnTo>
                  <a:cubicBezTo>
                    <a:pt x="250" y="142"/>
                    <a:pt x="223" y="122"/>
                    <a:pt x="173" y="122"/>
                  </a:cubicBezTo>
                  <a:cubicBezTo>
                    <a:pt x="126" y="122"/>
                    <a:pt x="100" y="151"/>
                    <a:pt x="89" y="171"/>
                  </a:cubicBezTo>
                  <a:lnTo>
                    <a:pt x="89" y="0"/>
                  </a:lnTo>
                  <a:lnTo>
                    <a:pt x="0" y="4"/>
                  </a:lnTo>
                  <a:lnTo>
                    <a:pt x="0" y="28"/>
                  </a:lnTo>
                  <a:cubicBezTo>
                    <a:pt x="31" y="28"/>
                    <a:pt x="35" y="28"/>
                    <a:pt x="35" y="47"/>
                  </a:cubicBezTo>
                  <a:lnTo>
                    <a:pt x="35" y="32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9" name="Freeform 874">
              <a:extLst>
                <a:ext uri="{FF2B5EF4-FFF2-40B4-BE49-F238E27FC236}">
                  <a16:creationId xmlns:a16="http://schemas.microsoft.com/office/drawing/2014/main" id="{B201D8C9-1D06-4971-96E9-1326374CB2E5}"/>
                </a:ext>
              </a:extLst>
            </p:cNvPr>
            <p:cNvSpPr>
              <a:spLocks/>
            </p:cNvSpPr>
            <p:nvPr>
              <p:custDataLst>
                <p:tags r:id="rId583"/>
              </p:custDataLst>
            </p:nvPr>
          </p:nvSpPr>
          <p:spPr bwMode="auto">
            <a:xfrm>
              <a:off x="1995488" y="5762626"/>
              <a:ext cx="57150" cy="258763"/>
            </a:xfrm>
            <a:custGeom>
              <a:avLst/>
              <a:gdLst>
                <a:gd name="T0" fmla="*/ 116 w 116"/>
                <a:gd name="T1" fmla="*/ 493 h 498"/>
                <a:gd name="T2" fmla="*/ 108 w 116"/>
                <a:gd name="T3" fmla="*/ 482 h 498"/>
                <a:gd name="T4" fmla="*/ 29 w 116"/>
                <a:gd name="T5" fmla="*/ 249 h 498"/>
                <a:gd name="T6" fmla="*/ 110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4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8" y="482"/>
                  </a:cubicBezTo>
                  <a:cubicBezTo>
                    <a:pt x="45" y="419"/>
                    <a:pt x="29" y="325"/>
                    <a:pt x="29" y="249"/>
                  </a:cubicBezTo>
                  <a:cubicBezTo>
                    <a:pt x="29" y="162"/>
                    <a:pt x="48" y="75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3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4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0" name="Freeform 875">
              <a:extLst>
                <a:ext uri="{FF2B5EF4-FFF2-40B4-BE49-F238E27FC236}">
                  <a16:creationId xmlns:a16="http://schemas.microsoft.com/office/drawing/2014/main" id="{B286AC58-F560-4A11-895C-67571272458F}"/>
                </a:ext>
              </a:extLst>
            </p:cNvPr>
            <p:cNvSpPr>
              <a:spLocks noEditPoints="1"/>
            </p:cNvSpPr>
            <p:nvPr>
              <p:custDataLst>
                <p:tags r:id="rId584"/>
              </p:custDataLst>
            </p:nvPr>
          </p:nvSpPr>
          <p:spPr bwMode="auto">
            <a:xfrm>
              <a:off x="2078038" y="5840413"/>
              <a:ext cx="141288" cy="166688"/>
            </a:xfrm>
            <a:custGeom>
              <a:avLst/>
              <a:gdLst>
                <a:gd name="T0" fmla="*/ 192 w 281"/>
                <a:gd name="T1" fmla="*/ 154 h 321"/>
                <a:gd name="T2" fmla="*/ 185 w 281"/>
                <a:gd name="T3" fmla="*/ 175 h 321"/>
                <a:gd name="T4" fmla="*/ 125 w 281"/>
                <a:gd name="T5" fmla="*/ 210 h 321"/>
                <a:gd name="T6" fmla="*/ 64 w 281"/>
                <a:gd name="T7" fmla="*/ 114 h 321"/>
                <a:gd name="T8" fmla="*/ 131 w 281"/>
                <a:gd name="T9" fmla="*/ 20 h 321"/>
                <a:gd name="T10" fmla="*/ 192 w 281"/>
                <a:gd name="T11" fmla="*/ 84 h 321"/>
                <a:gd name="T12" fmla="*/ 192 w 281"/>
                <a:gd name="T13" fmla="*/ 154 h 321"/>
                <a:gd name="T14" fmla="*/ 199 w 281"/>
                <a:gd name="T15" fmla="*/ 40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8 h 321"/>
                <a:gd name="T22" fmla="*/ 189 w 281"/>
                <a:gd name="T23" fmla="*/ 201 h 321"/>
                <a:gd name="T24" fmla="*/ 189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6 w 281"/>
                <a:gd name="T37" fmla="*/ 298 h 321"/>
                <a:gd name="T38" fmla="*/ 246 w 281"/>
                <a:gd name="T39" fmla="*/ 0 h 321"/>
                <a:gd name="T40" fmla="*/ 226 w 281"/>
                <a:gd name="T41" fmla="*/ 0 h 321"/>
                <a:gd name="T42" fmla="*/ 199 w 281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4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20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1" name="Freeform 876">
              <a:extLst>
                <a:ext uri="{FF2B5EF4-FFF2-40B4-BE49-F238E27FC236}">
                  <a16:creationId xmlns:a16="http://schemas.microsoft.com/office/drawing/2014/main" id="{7603985D-EC16-44DF-B971-90CAE8AC714B}"/>
                </a:ext>
              </a:extLst>
            </p:cNvPr>
            <p:cNvSpPr>
              <a:spLocks/>
            </p:cNvSpPr>
            <p:nvPr>
              <p:custDataLst>
                <p:tags r:id="rId585"/>
              </p:custDataLst>
            </p:nvPr>
          </p:nvSpPr>
          <p:spPr bwMode="auto">
            <a:xfrm>
              <a:off x="2241550" y="5929313"/>
              <a:ext cx="30163" cy="7778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0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2" name="Oval 877">
              <a:extLst>
                <a:ext uri="{FF2B5EF4-FFF2-40B4-BE49-F238E27FC236}">
                  <a16:creationId xmlns:a16="http://schemas.microsoft.com/office/drawing/2014/main" id="{0C5215AD-3857-455A-B89B-A02530F269B8}"/>
                </a:ext>
              </a:extLst>
            </p:cNvPr>
            <p:cNvSpPr>
              <a:spLocks noChangeArrowheads="1"/>
            </p:cNvSpPr>
            <p:nvPr>
              <p:custDataLst>
                <p:tags r:id="rId586"/>
              </p:custDataLst>
            </p:nvPr>
          </p:nvSpPr>
          <p:spPr bwMode="auto">
            <a:xfrm>
              <a:off x="2387600" y="5776913"/>
              <a:ext cx="39688" cy="4127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3" name="Freeform 878">
              <a:extLst>
                <a:ext uri="{FF2B5EF4-FFF2-40B4-BE49-F238E27FC236}">
                  <a16:creationId xmlns:a16="http://schemas.microsoft.com/office/drawing/2014/main" id="{F483C185-31E0-4352-894E-58E9BB5E651E}"/>
                </a:ext>
              </a:extLst>
            </p:cNvPr>
            <p:cNvSpPr>
              <a:spLocks noEditPoints="1"/>
            </p:cNvSpPr>
            <p:nvPr>
              <p:custDataLst>
                <p:tags r:id="rId587"/>
              </p:custDataLst>
            </p:nvPr>
          </p:nvSpPr>
          <p:spPr bwMode="auto">
            <a:xfrm>
              <a:off x="2341563" y="5840413"/>
              <a:ext cx="141288" cy="166688"/>
            </a:xfrm>
            <a:custGeom>
              <a:avLst/>
              <a:gdLst>
                <a:gd name="T0" fmla="*/ 192 w 280"/>
                <a:gd name="T1" fmla="*/ 154 h 321"/>
                <a:gd name="T2" fmla="*/ 185 w 280"/>
                <a:gd name="T3" fmla="*/ 175 h 321"/>
                <a:gd name="T4" fmla="*/ 124 w 280"/>
                <a:gd name="T5" fmla="*/ 210 h 321"/>
                <a:gd name="T6" fmla="*/ 64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4 h 321"/>
                <a:gd name="T14" fmla="*/ 199 w 280"/>
                <a:gd name="T15" fmla="*/ 40 h 321"/>
                <a:gd name="T16" fmla="*/ 124 w 280"/>
                <a:gd name="T17" fmla="*/ 0 h 321"/>
                <a:gd name="T18" fmla="*/ 0 w 280"/>
                <a:gd name="T19" fmla="*/ 114 h 321"/>
                <a:gd name="T20" fmla="*/ 119 w 280"/>
                <a:gd name="T21" fmla="*/ 228 h 321"/>
                <a:gd name="T22" fmla="*/ 189 w 280"/>
                <a:gd name="T23" fmla="*/ 201 h 321"/>
                <a:gd name="T24" fmla="*/ 189 w 280"/>
                <a:gd name="T25" fmla="*/ 298 h 321"/>
                <a:gd name="T26" fmla="*/ 155 w 280"/>
                <a:gd name="T27" fmla="*/ 298 h 321"/>
                <a:gd name="T28" fmla="*/ 155 w 280"/>
                <a:gd name="T29" fmla="*/ 321 h 321"/>
                <a:gd name="T30" fmla="*/ 218 w 280"/>
                <a:gd name="T31" fmla="*/ 320 h 321"/>
                <a:gd name="T32" fmla="*/ 280 w 280"/>
                <a:gd name="T33" fmla="*/ 321 h 321"/>
                <a:gd name="T34" fmla="*/ 280 w 280"/>
                <a:gd name="T35" fmla="*/ 298 h 321"/>
                <a:gd name="T36" fmla="*/ 246 w 280"/>
                <a:gd name="T37" fmla="*/ 298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39" y="210"/>
                    <a:pt x="124" y="210"/>
                  </a:cubicBezTo>
                  <a:cubicBezTo>
                    <a:pt x="93" y="210"/>
                    <a:pt x="64" y="181"/>
                    <a:pt x="64" y="114"/>
                  </a:cubicBezTo>
                  <a:cubicBezTo>
                    <a:pt x="64" y="44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1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4" name="Freeform 879">
              <a:extLst>
                <a:ext uri="{FF2B5EF4-FFF2-40B4-BE49-F238E27FC236}">
                  <a16:creationId xmlns:a16="http://schemas.microsoft.com/office/drawing/2014/main" id="{A4FDFB27-F274-4E52-824E-F19242C69232}"/>
                </a:ext>
              </a:extLst>
            </p:cNvPr>
            <p:cNvSpPr>
              <a:spLocks/>
            </p:cNvSpPr>
            <p:nvPr>
              <p:custDataLst>
                <p:tags r:id="rId588"/>
              </p:custDataLst>
            </p:nvPr>
          </p:nvSpPr>
          <p:spPr bwMode="auto">
            <a:xfrm>
              <a:off x="2497138" y="5762626"/>
              <a:ext cx="58738" cy="258763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3 h 498"/>
                <a:gd name="T4" fmla="*/ 5 w 116"/>
                <a:gd name="T5" fmla="*/ 0 h 498"/>
                <a:gd name="T6" fmla="*/ 0 w 116"/>
                <a:gd name="T7" fmla="*/ 5 h 498"/>
                <a:gd name="T8" fmla="*/ 10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5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1" y="150"/>
                    <a:pt x="83" y="93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5"/>
                    <a:pt x="87" y="145"/>
                    <a:pt x="87" y="249"/>
                  </a:cubicBezTo>
                  <a:cubicBezTo>
                    <a:pt x="87" y="334"/>
                    <a:pt x="69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5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5" name="Freeform 880">
              <a:extLst>
                <a:ext uri="{FF2B5EF4-FFF2-40B4-BE49-F238E27FC236}">
                  <a16:creationId xmlns:a16="http://schemas.microsoft.com/office/drawing/2014/main" id="{2FEF7A3A-A89D-49AF-8188-CB740B5CC870}"/>
                </a:ext>
              </a:extLst>
            </p:cNvPr>
            <p:cNvSpPr>
              <a:spLocks/>
            </p:cNvSpPr>
            <p:nvPr>
              <p:custDataLst>
                <p:tags r:id="rId589"/>
              </p:custDataLst>
            </p:nvPr>
          </p:nvSpPr>
          <p:spPr bwMode="auto">
            <a:xfrm>
              <a:off x="2657475" y="5886451"/>
              <a:ext cx="153988" cy="11113"/>
            </a:xfrm>
            <a:custGeom>
              <a:avLst/>
              <a:gdLst>
                <a:gd name="T0" fmla="*/ 287 w 304"/>
                <a:gd name="T1" fmla="*/ 20 h 20"/>
                <a:gd name="T2" fmla="*/ 304 w 304"/>
                <a:gd name="T3" fmla="*/ 10 h 20"/>
                <a:gd name="T4" fmla="*/ 287 w 304"/>
                <a:gd name="T5" fmla="*/ 0 h 20"/>
                <a:gd name="T6" fmla="*/ 17 w 304"/>
                <a:gd name="T7" fmla="*/ 0 h 20"/>
                <a:gd name="T8" fmla="*/ 0 w 304"/>
                <a:gd name="T9" fmla="*/ 10 h 20"/>
                <a:gd name="T10" fmla="*/ 17 w 304"/>
                <a:gd name="T11" fmla="*/ 20 h 20"/>
                <a:gd name="T12" fmla="*/ 287 w 30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20">
                  <a:moveTo>
                    <a:pt x="287" y="20"/>
                  </a:moveTo>
                  <a:cubicBezTo>
                    <a:pt x="295" y="20"/>
                    <a:pt x="304" y="20"/>
                    <a:pt x="304" y="10"/>
                  </a:cubicBezTo>
                  <a:cubicBezTo>
                    <a:pt x="304" y="0"/>
                    <a:pt x="295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6" name="Freeform 881">
              <a:extLst>
                <a:ext uri="{FF2B5EF4-FFF2-40B4-BE49-F238E27FC236}">
                  <a16:creationId xmlns:a16="http://schemas.microsoft.com/office/drawing/2014/main" id="{26823398-5578-44F6-BEE6-4110FFBE5AE2}"/>
                </a:ext>
              </a:extLst>
            </p:cNvPr>
            <p:cNvSpPr>
              <a:spLocks/>
            </p:cNvSpPr>
            <p:nvPr>
              <p:custDataLst>
                <p:tags r:id="rId590"/>
              </p:custDataLst>
            </p:nvPr>
          </p:nvSpPr>
          <p:spPr bwMode="auto">
            <a:xfrm>
              <a:off x="2894013" y="5778501"/>
              <a:ext cx="125413" cy="180975"/>
            </a:xfrm>
            <a:custGeom>
              <a:avLst/>
              <a:gdLst>
                <a:gd name="T0" fmla="*/ 211 w 251"/>
                <a:gd name="T1" fmla="*/ 24 h 348"/>
                <a:gd name="T2" fmla="*/ 251 w 251"/>
                <a:gd name="T3" fmla="*/ 24 h 348"/>
                <a:gd name="T4" fmla="*/ 251 w 251"/>
                <a:gd name="T5" fmla="*/ 0 h 348"/>
                <a:gd name="T6" fmla="*/ 172 w 251"/>
                <a:gd name="T7" fmla="*/ 2 h 348"/>
                <a:gd name="T8" fmla="*/ 73 w 251"/>
                <a:gd name="T9" fmla="*/ 0 h 348"/>
                <a:gd name="T10" fmla="*/ 73 w 251"/>
                <a:gd name="T11" fmla="*/ 24 h 348"/>
                <a:gd name="T12" fmla="*/ 143 w 251"/>
                <a:gd name="T13" fmla="*/ 24 h 348"/>
                <a:gd name="T14" fmla="*/ 143 w 251"/>
                <a:gd name="T15" fmla="*/ 268 h 348"/>
                <a:gd name="T16" fmla="*/ 94 w 251"/>
                <a:gd name="T17" fmla="*/ 330 h 348"/>
                <a:gd name="T18" fmla="*/ 54 w 251"/>
                <a:gd name="T19" fmla="*/ 322 h 348"/>
                <a:gd name="T20" fmla="*/ 54 w 251"/>
                <a:gd name="T21" fmla="*/ 322 h 348"/>
                <a:gd name="T22" fmla="*/ 76 w 251"/>
                <a:gd name="T23" fmla="*/ 286 h 348"/>
                <a:gd name="T24" fmla="*/ 38 w 251"/>
                <a:gd name="T25" fmla="*/ 247 h 348"/>
                <a:gd name="T26" fmla="*/ 0 w 251"/>
                <a:gd name="T27" fmla="*/ 286 h 348"/>
                <a:gd name="T28" fmla="*/ 96 w 251"/>
                <a:gd name="T29" fmla="*/ 348 h 348"/>
                <a:gd name="T30" fmla="*/ 211 w 251"/>
                <a:gd name="T31" fmla="*/ 268 h 348"/>
                <a:gd name="T32" fmla="*/ 211 w 251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1" h="348">
                  <a:moveTo>
                    <a:pt x="211" y="24"/>
                  </a:moveTo>
                  <a:lnTo>
                    <a:pt x="251" y="24"/>
                  </a:lnTo>
                  <a:lnTo>
                    <a:pt x="251" y="0"/>
                  </a:lnTo>
                  <a:cubicBezTo>
                    <a:pt x="234" y="2"/>
                    <a:pt x="192" y="2"/>
                    <a:pt x="172" y="2"/>
                  </a:cubicBezTo>
                  <a:cubicBezTo>
                    <a:pt x="146" y="2"/>
                    <a:pt x="97" y="2"/>
                    <a:pt x="73" y="0"/>
                  </a:cubicBezTo>
                  <a:lnTo>
                    <a:pt x="73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8"/>
                    <a:pt x="143" y="330"/>
                    <a:pt x="94" y="330"/>
                  </a:cubicBezTo>
                  <a:cubicBezTo>
                    <a:pt x="85" y="330"/>
                    <a:pt x="69" y="329"/>
                    <a:pt x="54" y="322"/>
                  </a:cubicBezTo>
                  <a:lnTo>
                    <a:pt x="54" y="322"/>
                  </a:lnTo>
                  <a:cubicBezTo>
                    <a:pt x="54" y="322"/>
                    <a:pt x="76" y="312"/>
                    <a:pt x="76" y="286"/>
                  </a:cubicBezTo>
                  <a:cubicBezTo>
                    <a:pt x="76" y="259"/>
                    <a:pt x="55" y="247"/>
                    <a:pt x="38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39" y="348"/>
                    <a:pt x="96" y="348"/>
                  </a:cubicBezTo>
                  <a:cubicBezTo>
                    <a:pt x="163" y="348"/>
                    <a:pt x="211" y="320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7" name="Freeform 882">
              <a:extLst>
                <a:ext uri="{FF2B5EF4-FFF2-40B4-BE49-F238E27FC236}">
                  <a16:creationId xmlns:a16="http://schemas.microsoft.com/office/drawing/2014/main" id="{DDAD3FEF-4F09-479A-BD7F-E642DA9AB8CC}"/>
                </a:ext>
              </a:extLst>
            </p:cNvPr>
            <p:cNvSpPr>
              <a:spLocks/>
            </p:cNvSpPr>
            <p:nvPr>
              <p:custDataLst>
                <p:tags r:id="rId591"/>
              </p:custDataLst>
            </p:nvPr>
          </p:nvSpPr>
          <p:spPr bwMode="auto">
            <a:xfrm>
              <a:off x="3049588" y="5724526"/>
              <a:ext cx="130175" cy="125413"/>
            </a:xfrm>
            <a:custGeom>
              <a:avLst/>
              <a:gdLst>
                <a:gd name="T0" fmla="*/ 138 w 258"/>
                <a:gd name="T1" fmla="*/ 17 h 242"/>
                <a:gd name="T2" fmla="*/ 244 w 258"/>
                <a:gd name="T3" fmla="*/ 17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1 w 258"/>
                <a:gd name="T15" fmla="*/ 17 h 242"/>
                <a:gd name="T16" fmla="*/ 121 w 258"/>
                <a:gd name="T17" fmla="*/ 228 h 242"/>
                <a:gd name="T18" fmla="*/ 129 w 258"/>
                <a:gd name="T19" fmla="*/ 242 h 242"/>
                <a:gd name="T20" fmla="*/ 138 w 258"/>
                <a:gd name="T21" fmla="*/ 228 h 242"/>
                <a:gd name="T22" fmla="*/ 138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8" y="17"/>
                  </a:moveTo>
                  <a:lnTo>
                    <a:pt x="244" y="17"/>
                  </a:lnTo>
                  <a:cubicBezTo>
                    <a:pt x="250" y="17"/>
                    <a:pt x="258" y="17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1" y="17"/>
                  </a:lnTo>
                  <a:lnTo>
                    <a:pt x="121" y="228"/>
                  </a:lnTo>
                  <a:cubicBezTo>
                    <a:pt x="121" y="234"/>
                    <a:pt x="121" y="242"/>
                    <a:pt x="129" y="242"/>
                  </a:cubicBezTo>
                  <a:cubicBezTo>
                    <a:pt x="138" y="242"/>
                    <a:pt x="138" y="234"/>
                    <a:pt x="138" y="228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4" name="Freeform 883">
              <a:extLst>
                <a:ext uri="{FF2B5EF4-FFF2-40B4-BE49-F238E27FC236}">
                  <a16:creationId xmlns:a16="http://schemas.microsoft.com/office/drawing/2014/main" id="{43834BA3-4841-445A-8F20-8980965116FB}"/>
                </a:ext>
              </a:extLst>
            </p:cNvPr>
            <p:cNvSpPr>
              <a:spLocks/>
            </p:cNvSpPr>
            <p:nvPr>
              <p:custDataLst>
                <p:tags r:id="rId592"/>
              </p:custDataLst>
            </p:nvPr>
          </p:nvSpPr>
          <p:spPr bwMode="auto">
            <a:xfrm>
              <a:off x="3048000" y="5942013"/>
              <a:ext cx="76200" cy="80963"/>
            </a:xfrm>
            <a:custGeom>
              <a:avLst/>
              <a:gdLst>
                <a:gd name="T0" fmla="*/ 131 w 151"/>
                <a:gd name="T1" fmla="*/ 20 h 157"/>
                <a:gd name="T2" fmla="*/ 114 w 151"/>
                <a:gd name="T3" fmla="*/ 40 h 157"/>
                <a:gd name="T4" fmla="*/ 127 w 151"/>
                <a:gd name="T5" fmla="*/ 53 h 157"/>
                <a:gd name="T6" fmla="*/ 147 w 151"/>
                <a:gd name="T7" fmla="*/ 30 h 157"/>
                <a:gd name="T8" fmla="*/ 101 w 151"/>
                <a:gd name="T9" fmla="*/ 0 h 157"/>
                <a:gd name="T10" fmla="*/ 0 w 151"/>
                <a:gd name="T11" fmla="*/ 97 h 157"/>
                <a:gd name="T12" fmla="*/ 65 w 151"/>
                <a:gd name="T13" fmla="*/ 157 h 157"/>
                <a:gd name="T14" fmla="*/ 151 w 151"/>
                <a:gd name="T15" fmla="*/ 118 h 157"/>
                <a:gd name="T16" fmla="*/ 145 w 151"/>
                <a:gd name="T17" fmla="*/ 112 h 157"/>
                <a:gd name="T18" fmla="*/ 140 w 151"/>
                <a:gd name="T19" fmla="*/ 115 h 157"/>
                <a:gd name="T20" fmla="*/ 65 w 151"/>
                <a:gd name="T21" fmla="*/ 148 h 157"/>
                <a:gd name="T22" fmla="*/ 29 w 151"/>
                <a:gd name="T23" fmla="*/ 109 h 157"/>
                <a:gd name="T24" fmla="*/ 52 w 151"/>
                <a:gd name="T25" fmla="*/ 37 h 157"/>
                <a:gd name="T26" fmla="*/ 101 w 151"/>
                <a:gd name="T27" fmla="*/ 10 h 157"/>
                <a:gd name="T28" fmla="*/ 131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1" y="20"/>
                  </a:moveTo>
                  <a:cubicBezTo>
                    <a:pt x="119" y="22"/>
                    <a:pt x="114" y="32"/>
                    <a:pt x="114" y="40"/>
                  </a:cubicBezTo>
                  <a:cubicBezTo>
                    <a:pt x="114" y="49"/>
                    <a:pt x="121" y="53"/>
                    <a:pt x="127" y="53"/>
                  </a:cubicBezTo>
                  <a:cubicBezTo>
                    <a:pt x="135" y="53"/>
                    <a:pt x="147" y="47"/>
                    <a:pt x="147" y="30"/>
                  </a:cubicBezTo>
                  <a:cubicBezTo>
                    <a:pt x="147" y="7"/>
                    <a:pt x="120" y="0"/>
                    <a:pt x="101" y="0"/>
                  </a:cubicBezTo>
                  <a:cubicBezTo>
                    <a:pt x="49" y="0"/>
                    <a:pt x="0" y="48"/>
                    <a:pt x="0" y="97"/>
                  </a:cubicBezTo>
                  <a:cubicBezTo>
                    <a:pt x="0" y="127"/>
                    <a:pt x="21" y="157"/>
                    <a:pt x="65" y="157"/>
                  </a:cubicBezTo>
                  <a:cubicBezTo>
                    <a:pt x="124" y="157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3" y="113"/>
                    <a:pt x="140" y="115"/>
                  </a:cubicBezTo>
                  <a:cubicBezTo>
                    <a:pt x="113" y="148"/>
                    <a:pt x="72" y="148"/>
                    <a:pt x="65" y="148"/>
                  </a:cubicBezTo>
                  <a:cubicBezTo>
                    <a:pt x="40" y="148"/>
                    <a:pt x="29" y="130"/>
                    <a:pt x="29" y="109"/>
                  </a:cubicBezTo>
                  <a:cubicBezTo>
                    <a:pt x="29" y="99"/>
                    <a:pt x="34" y="61"/>
                    <a:pt x="52" y="37"/>
                  </a:cubicBezTo>
                  <a:cubicBezTo>
                    <a:pt x="65" y="20"/>
                    <a:pt x="84" y="10"/>
                    <a:pt x="101" y="10"/>
                  </a:cubicBezTo>
                  <a:cubicBezTo>
                    <a:pt x="106" y="10"/>
                    <a:pt x="123" y="10"/>
                    <a:pt x="131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5" name="Freeform 884">
              <a:extLst>
                <a:ext uri="{FF2B5EF4-FFF2-40B4-BE49-F238E27FC236}">
                  <a16:creationId xmlns:a16="http://schemas.microsoft.com/office/drawing/2014/main" id="{989B3EF7-8FC2-49CE-B57E-E7FCAE98A6FD}"/>
                </a:ext>
              </a:extLst>
            </p:cNvPr>
            <p:cNvSpPr>
              <a:spLocks/>
            </p:cNvSpPr>
            <p:nvPr>
              <p:custDataLst>
                <p:tags r:id="rId593"/>
              </p:custDataLst>
            </p:nvPr>
          </p:nvSpPr>
          <p:spPr bwMode="auto">
            <a:xfrm>
              <a:off x="3217863" y="5776913"/>
              <a:ext cx="149225" cy="184150"/>
            </a:xfrm>
            <a:custGeom>
              <a:avLst/>
              <a:gdLst>
                <a:gd name="T0" fmla="*/ 156 w 298"/>
                <a:gd name="T1" fmla="*/ 28 h 353"/>
                <a:gd name="T2" fmla="*/ 82 w 298"/>
                <a:gd name="T3" fmla="*/ 0 h 353"/>
                <a:gd name="T4" fmla="*/ 62 w 298"/>
                <a:gd name="T5" fmla="*/ 10 h 353"/>
                <a:gd name="T6" fmla="*/ 70 w 298"/>
                <a:gd name="T7" fmla="*/ 18 h 353"/>
                <a:gd name="T8" fmla="*/ 91 w 298"/>
                <a:gd name="T9" fmla="*/ 32 h 353"/>
                <a:gd name="T10" fmla="*/ 160 w 298"/>
                <a:gd name="T11" fmla="*/ 186 h 353"/>
                <a:gd name="T12" fmla="*/ 16 w 298"/>
                <a:gd name="T13" fmla="*/ 302 h 353"/>
                <a:gd name="T14" fmla="*/ 0 w 298"/>
                <a:gd name="T15" fmla="*/ 329 h 353"/>
                <a:gd name="T16" fmla="*/ 24 w 298"/>
                <a:gd name="T17" fmla="*/ 353 h 353"/>
                <a:gd name="T18" fmla="*/ 62 w 298"/>
                <a:gd name="T19" fmla="*/ 327 h 353"/>
                <a:gd name="T20" fmla="*/ 89 w 298"/>
                <a:gd name="T21" fmla="*/ 298 h 353"/>
                <a:gd name="T22" fmla="*/ 171 w 298"/>
                <a:gd name="T23" fmla="*/ 211 h 353"/>
                <a:gd name="T24" fmla="*/ 219 w 298"/>
                <a:gd name="T25" fmla="*/ 319 h 353"/>
                <a:gd name="T26" fmla="*/ 227 w 298"/>
                <a:gd name="T27" fmla="*/ 337 h 353"/>
                <a:gd name="T28" fmla="*/ 258 w 298"/>
                <a:gd name="T29" fmla="*/ 351 h 353"/>
                <a:gd name="T30" fmla="*/ 283 w 298"/>
                <a:gd name="T31" fmla="*/ 351 h 353"/>
                <a:gd name="T32" fmla="*/ 298 w 298"/>
                <a:gd name="T33" fmla="*/ 344 h 353"/>
                <a:gd name="T34" fmla="*/ 295 w 298"/>
                <a:gd name="T35" fmla="*/ 338 h 353"/>
                <a:gd name="T36" fmla="*/ 283 w 298"/>
                <a:gd name="T37" fmla="*/ 316 h 353"/>
                <a:gd name="T38" fmla="*/ 156 w 298"/>
                <a:gd name="T39" fmla="*/ 28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" h="353">
                  <a:moveTo>
                    <a:pt x="156" y="28"/>
                  </a:moveTo>
                  <a:cubicBezTo>
                    <a:pt x="150" y="14"/>
                    <a:pt x="143" y="0"/>
                    <a:pt x="82" y="0"/>
                  </a:cubicBezTo>
                  <a:cubicBezTo>
                    <a:pt x="71" y="0"/>
                    <a:pt x="62" y="0"/>
                    <a:pt x="62" y="10"/>
                  </a:cubicBezTo>
                  <a:cubicBezTo>
                    <a:pt x="62" y="17"/>
                    <a:pt x="69" y="18"/>
                    <a:pt x="70" y="18"/>
                  </a:cubicBezTo>
                  <a:cubicBezTo>
                    <a:pt x="78" y="19"/>
                    <a:pt x="83" y="20"/>
                    <a:pt x="91" y="32"/>
                  </a:cubicBezTo>
                  <a:cubicBezTo>
                    <a:pt x="97" y="41"/>
                    <a:pt x="149" y="160"/>
                    <a:pt x="160" y="186"/>
                  </a:cubicBezTo>
                  <a:lnTo>
                    <a:pt x="16" y="302"/>
                  </a:lnTo>
                  <a:cubicBezTo>
                    <a:pt x="10" y="307"/>
                    <a:pt x="0" y="315"/>
                    <a:pt x="0" y="329"/>
                  </a:cubicBezTo>
                  <a:cubicBezTo>
                    <a:pt x="0" y="343"/>
                    <a:pt x="12" y="353"/>
                    <a:pt x="24" y="353"/>
                  </a:cubicBezTo>
                  <a:cubicBezTo>
                    <a:pt x="38" y="353"/>
                    <a:pt x="48" y="342"/>
                    <a:pt x="62" y="327"/>
                  </a:cubicBezTo>
                  <a:cubicBezTo>
                    <a:pt x="63" y="325"/>
                    <a:pt x="87" y="300"/>
                    <a:pt x="89" y="298"/>
                  </a:cubicBezTo>
                  <a:cubicBezTo>
                    <a:pt x="108" y="279"/>
                    <a:pt x="152" y="230"/>
                    <a:pt x="171" y="211"/>
                  </a:cubicBezTo>
                  <a:lnTo>
                    <a:pt x="219" y="319"/>
                  </a:lnTo>
                  <a:cubicBezTo>
                    <a:pt x="221" y="323"/>
                    <a:pt x="225" y="333"/>
                    <a:pt x="227" y="337"/>
                  </a:cubicBezTo>
                  <a:cubicBezTo>
                    <a:pt x="231" y="346"/>
                    <a:pt x="241" y="351"/>
                    <a:pt x="258" y="351"/>
                  </a:cubicBezTo>
                  <a:lnTo>
                    <a:pt x="283" y="351"/>
                  </a:lnTo>
                  <a:cubicBezTo>
                    <a:pt x="292" y="351"/>
                    <a:pt x="298" y="351"/>
                    <a:pt x="298" y="344"/>
                  </a:cubicBezTo>
                  <a:cubicBezTo>
                    <a:pt x="298" y="341"/>
                    <a:pt x="296" y="339"/>
                    <a:pt x="295" y="338"/>
                  </a:cubicBezTo>
                  <a:cubicBezTo>
                    <a:pt x="291" y="334"/>
                    <a:pt x="287" y="324"/>
                    <a:pt x="283" y="316"/>
                  </a:cubicBezTo>
                  <a:lnTo>
                    <a:pt x="156" y="2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6" name="Freeform 885">
              <a:extLst>
                <a:ext uri="{FF2B5EF4-FFF2-40B4-BE49-F238E27FC236}">
                  <a16:creationId xmlns:a16="http://schemas.microsoft.com/office/drawing/2014/main" id="{0C3E234A-21E3-448F-BE09-78DB86EDEF9D}"/>
                </a:ext>
              </a:extLst>
            </p:cNvPr>
            <p:cNvSpPr>
              <a:spLocks/>
            </p:cNvSpPr>
            <p:nvPr>
              <p:custDataLst>
                <p:tags r:id="rId594"/>
              </p:custDataLst>
            </p:nvPr>
          </p:nvSpPr>
          <p:spPr bwMode="auto">
            <a:xfrm>
              <a:off x="3379788" y="5737226"/>
              <a:ext cx="47625" cy="311150"/>
            </a:xfrm>
            <a:custGeom>
              <a:avLst/>
              <a:gdLst>
                <a:gd name="T0" fmla="*/ 96 w 96"/>
                <a:gd name="T1" fmla="*/ 598 h 598"/>
                <a:gd name="T2" fmla="*/ 96 w 96"/>
                <a:gd name="T3" fmla="*/ 0 h 598"/>
                <a:gd name="T4" fmla="*/ 0 w 96"/>
                <a:gd name="T5" fmla="*/ 0 h 598"/>
                <a:gd name="T6" fmla="*/ 0 w 96"/>
                <a:gd name="T7" fmla="*/ 20 h 598"/>
                <a:gd name="T8" fmla="*/ 76 w 96"/>
                <a:gd name="T9" fmla="*/ 20 h 598"/>
                <a:gd name="T10" fmla="*/ 76 w 96"/>
                <a:gd name="T11" fmla="*/ 578 h 598"/>
                <a:gd name="T12" fmla="*/ 0 w 96"/>
                <a:gd name="T13" fmla="*/ 578 h 598"/>
                <a:gd name="T14" fmla="*/ 0 w 96"/>
                <a:gd name="T15" fmla="*/ 598 h 598"/>
                <a:gd name="T16" fmla="*/ 96 w 96"/>
                <a:gd name="T17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98">
                  <a:moveTo>
                    <a:pt x="96" y="598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76" y="20"/>
                  </a:lnTo>
                  <a:lnTo>
                    <a:pt x="76" y="578"/>
                  </a:lnTo>
                  <a:lnTo>
                    <a:pt x="0" y="578"/>
                  </a:lnTo>
                  <a:lnTo>
                    <a:pt x="0" y="598"/>
                  </a:lnTo>
                  <a:lnTo>
                    <a:pt x="96" y="5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7" name="Freeform 886">
              <a:extLst>
                <a:ext uri="{FF2B5EF4-FFF2-40B4-BE49-F238E27FC236}">
                  <a16:creationId xmlns:a16="http://schemas.microsoft.com/office/drawing/2014/main" id="{78BFF374-928B-4C1A-9474-F053C80F01E0}"/>
                </a:ext>
              </a:extLst>
            </p:cNvPr>
            <p:cNvSpPr>
              <a:spLocks/>
            </p:cNvSpPr>
            <p:nvPr>
              <p:custDataLst>
                <p:tags r:id="rId595"/>
              </p:custDataLst>
            </p:nvPr>
          </p:nvSpPr>
          <p:spPr bwMode="auto">
            <a:xfrm>
              <a:off x="3548063" y="5805488"/>
              <a:ext cx="168275" cy="173038"/>
            </a:xfrm>
            <a:custGeom>
              <a:avLst/>
              <a:gdLst>
                <a:gd name="T0" fmla="*/ 176 w 332"/>
                <a:gd name="T1" fmla="*/ 176 h 332"/>
                <a:gd name="T2" fmla="*/ 315 w 332"/>
                <a:gd name="T3" fmla="*/ 176 h 332"/>
                <a:gd name="T4" fmla="*/ 332 w 332"/>
                <a:gd name="T5" fmla="*/ 166 h 332"/>
                <a:gd name="T6" fmla="*/ 315 w 332"/>
                <a:gd name="T7" fmla="*/ 156 h 332"/>
                <a:gd name="T8" fmla="*/ 176 w 332"/>
                <a:gd name="T9" fmla="*/ 156 h 332"/>
                <a:gd name="T10" fmla="*/ 176 w 332"/>
                <a:gd name="T11" fmla="*/ 16 h 332"/>
                <a:gd name="T12" fmla="*/ 166 w 332"/>
                <a:gd name="T13" fmla="*/ 0 h 332"/>
                <a:gd name="T14" fmla="*/ 156 w 332"/>
                <a:gd name="T15" fmla="*/ 16 h 332"/>
                <a:gd name="T16" fmla="*/ 156 w 332"/>
                <a:gd name="T17" fmla="*/ 156 h 332"/>
                <a:gd name="T18" fmla="*/ 17 w 332"/>
                <a:gd name="T19" fmla="*/ 156 h 332"/>
                <a:gd name="T20" fmla="*/ 0 w 332"/>
                <a:gd name="T21" fmla="*/ 166 h 332"/>
                <a:gd name="T22" fmla="*/ 17 w 332"/>
                <a:gd name="T23" fmla="*/ 176 h 332"/>
                <a:gd name="T24" fmla="*/ 156 w 332"/>
                <a:gd name="T25" fmla="*/ 176 h 332"/>
                <a:gd name="T26" fmla="*/ 156 w 332"/>
                <a:gd name="T27" fmla="*/ 316 h 332"/>
                <a:gd name="T28" fmla="*/ 166 w 332"/>
                <a:gd name="T29" fmla="*/ 332 h 332"/>
                <a:gd name="T30" fmla="*/ 176 w 332"/>
                <a:gd name="T31" fmla="*/ 316 h 332"/>
                <a:gd name="T32" fmla="*/ 176 w 332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2" y="176"/>
                    <a:pt x="332" y="166"/>
                  </a:cubicBezTo>
                  <a:cubicBezTo>
                    <a:pt x="332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6"/>
                  </a:lnTo>
                  <a:lnTo>
                    <a:pt x="17" y="156"/>
                  </a:lnTo>
                  <a:cubicBezTo>
                    <a:pt x="10" y="156"/>
                    <a:pt x="0" y="156"/>
                    <a:pt x="0" y="166"/>
                  </a:cubicBezTo>
                  <a:cubicBezTo>
                    <a:pt x="0" y="176"/>
                    <a:pt x="10" y="176"/>
                    <a:pt x="17" y="176"/>
                  </a:cubicBezTo>
                  <a:lnTo>
                    <a:pt x="156" y="176"/>
                  </a:lnTo>
                  <a:lnTo>
                    <a:pt x="156" y="316"/>
                  </a:lnTo>
                  <a:cubicBezTo>
                    <a:pt x="156" y="322"/>
                    <a:pt x="156" y="332"/>
                    <a:pt x="166" y="332"/>
                  </a:cubicBezTo>
                  <a:cubicBezTo>
                    <a:pt x="176" y="332"/>
                    <a:pt x="176" y="322"/>
                    <a:pt x="176" y="316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8" name="Freeform 887">
              <a:extLst>
                <a:ext uri="{FF2B5EF4-FFF2-40B4-BE49-F238E27FC236}">
                  <a16:creationId xmlns:a16="http://schemas.microsoft.com/office/drawing/2014/main" id="{CE394289-56E7-478A-8C99-A69E113EFC0A}"/>
                </a:ext>
              </a:extLst>
            </p:cNvPr>
            <p:cNvSpPr>
              <a:spLocks/>
            </p:cNvSpPr>
            <p:nvPr>
              <p:custDataLst>
                <p:tags r:id="rId596"/>
              </p:custDataLst>
            </p:nvPr>
          </p:nvSpPr>
          <p:spPr bwMode="auto">
            <a:xfrm>
              <a:off x="3792538" y="5842001"/>
              <a:ext cx="160338" cy="117475"/>
            </a:xfrm>
            <a:custGeom>
              <a:avLst/>
              <a:gdLst>
                <a:gd name="T0" fmla="*/ 140 w 318"/>
                <a:gd name="T1" fmla="*/ 48 h 226"/>
                <a:gd name="T2" fmla="*/ 196 w 318"/>
                <a:gd name="T3" fmla="*/ 48 h 226"/>
                <a:gd name="T4" fmla="*/ 179 w 318"/>
                <a:gd name="T5" fmla="*/ 154 h 226"/>
                <a:gd name="T6" fmla="*/ 212 w 318"/>
                <a:gd name="T7" fmla="*/ 226 h 226"/>
                <a:gd name="T8" fmla="*/ 247 w 318"/>
                <a:gd name="T9" fmla="*/ 194 h 226"/>
                <a:gd name="T10" fmla="*/ 241 w 318"/>
                <a:gd name="T11" fmla="*/ 177 h 226"/>
                <a:gd name="T12" fmla="*/ 218 w 318"/>
                <a:gd name="T13" fmla="*/ 85 h 226"/>
                <a:gd name="T14" fmla="*/ 221 w 318"/>
                <a:gd name="T15" fmla="*/ 48 h 226"/>
                <a:gd name="T16" fmla="*/ 283 w 318"/>
                <a:gd name="T17" fmla="*/ 48 h 226"/>
                <a:gd name="T18" fmla="*/ 308 w 318"/>
                <a:gd name="T19" fmla="*/ 41 h 226"/>
                <a:gd name="T20" fmla="*/ 318 w 318"/>
                <a:gd name="T21" fmla="*/ 20 h 226"/>
                <a:gd name="T22" fmla="*/ 291 w 318"/>
                <a:gd name="T23" fmla="*/ 0 h 226"/>
                <a:gd name="T24" fmla="*/ 95 w 318"/>
                <a:gd name="T25" fmla="*/ 0 h 226"/>
                <a:gd name="T26" fmla="*/ 37 w 318"/>
                <a:gd name="T27" fmla="*/ 24 h 226"/>
                <a:gd name="T28" fmla="*/ 0 w 318"/>
                <a:gd name="T29" fmla="*/ 70 h 226"/>
                <a:gd name="T30" fmla="*/ 11 w 318"/>
                <a:gd name="T31" fmla="*/ 77 h 226"/>
                <a:gd name="T32" fmla="*/ 24 w 318"/>
                <a:gd name="T33" fmla="*/ 71 h 226"/>
                <a:gd name="T34" fmla="*/ 85 w 318"/>
                <a:gd name="T35" fmla="*/ 48 h 226"/>
                <a:gd name="T36" fmla="*/ 115 w 318"/>
                <a:gd name="T37" fmla="*/ 48 h 226"/>
                <a:gd name="T38" fmla="*/ 56 w 318"/>
                <a:gd name="T39" fmla="*/ 179 h 226"/>
                <a:gd name="T40" fmla="*/ 46 w 318"/>
                <a:gd name="T41" fmla="*/ 203 h 226"/>
                <a:gd name="T42" fmla="*/ 70 w 318"/>
                <a:gd name="T43" fmla="*/ 226 h 226"/>
                <a:gd name="T44" fmla="*/ 92 w 318"/>
                <a:gd name="T45" fmla="*/ 217 h 226"/>
                <a:gd name="T46" fmla="*/ 102 w 318"/>
                <a:gd name="T47" fmla="*/ 197 h 226"/>
                <a:gd name="T48" fmla="*/ 140 w 318"/>
                <a:gd name="T49" fmla="*/ 4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8" h="226">
                  <a:moveTo>
                    <a:pt x="140" y="48"/>
                  </a:moveTo>
                  <a:lnTo>
                    <a:pt x="196" y="48"/>
                  </a:lnTo>
                  <a:cubicBezTo>
                    <a:pt x="185" y="94"/>
                    <a:pt x="179" y="125"/>
                    <a:pt x="179" y="154"/>
                  </a:cubicBezTo>
                  <a:cubicBezTo>
                    <a:pt x="179" y="188"/>
                    <a:pt x="188" y="226"/>
                    <a:pt x="212" y="226"/>
                  </a:cubicBezTo>
                  <a:cubicBezTo>
                    <a:pt x="229" y="226"/>
                    <a:pt x="247" y="210"/>
                    <a:pt x="247" y="194"/>
                  </a:cubicBezTo>
                  <a:cubicBezTo>
                    <a:pt x="247" y="188"/>
                    <a:pt x="245" y="185"/>
                    <a:pt x="241" y="177"/>
                  </a:cubicBezTo>
                  <a:cubicBezTo>
                    <a:pt x="218" y="137"/>
                    <a:pt x="218" y="98"/>
                    <a:pt x="218" y="85"/>
                  </a:cubicBezTo>
                  <a:cubicBezTo>
                    <a:pt x="218" y="73"/>
                    <a:pt x="218" y="68"/>
                    <a:pt x="221" y="48"/>
                  </a:cubicBezTo>
                  <a:lnTo>
                    <a:pt x="283" y="48"/>
                  </a:lnTo>
                  <a:cubicBezTo>
                    <a:pt x="292" y="48"/>
                    <a:pt x="300" y="48"/>
                    <a:pt x="308" y="41"/>
                  </a:cubicBezTo>
                  <a:cubicBezTo>
                    <a:pt x="311" y="37"/>
                    <a:pt x="318" y="31"/>
                    <a:pt x="318" y="20"/>
                  </a:cubicBezTo>
                  <a:cubicBezTo>
                    <a:pt x="318" y="0"/>
                    <a:pt x="300" y="0"/>
                    <a:pt x="291" y="0"/>
                  </a:cubicBezTo>
                  <a:lnTo>
                    <a:pt x="95" y="0"/>
                  </a:lnTo>
                  <a:cubicBezTo>
                    <a:pt x="85" y="0"/>
                    <a:pt x="63" y="0"/>
                    <a:pt x="37" y="24"/>
                  </a:cubicBezTo>
                  <a:cubicBezTo>
                    <a:pt x="19" y="40"/>
                    <a:pt x="0" y="65"/>
                    <a:pt x="0" y="70"/>
                  </a:cubicBezTo>
                  <a:cubicBezTo>
                    <a:pt x="0" y="77"/>
                    <a:pt x="6" y="77"/>
                    <a:pt x="11" y="77"/>
                  </a:cubicBezTo>
                  <a:cubicBezTo>
                    <a:pt x="19" y="77"/>
                    <a:pt x="19" y="77"/>
                    <a:pt x="24" y="71"/>
                  </a:cubicBezTo>
                  <a:cubicBezTo>
                    <a:pt x="43" y="48"/>
                    <a:pt x="76" y="48"/>
                    <a:pt x="85" y="48"/>
                  </a:cubicBezTo>
                  <a:lnTo>
                    <a:pt x="115" y="48"/>
                  </a:lnTo>
                  <a:cubicBezTo>
                    <a:pt x="103" y="87"/>
                    <a:pt x="83" y="128"/>
                    <a:pt x="56" y="179"/>
                  </a:cubicBezTo>
                  <a:cubicBezTo>
                    <a:pt x="48" y="194"/>
                    <a:pt x="46" y="196"/>
                    <a:pt x="46" y="203"/>
                  </a:cubicBezTo>
                  <a:cubicBezTo>
                    <a:pt x="46" y="217"/>
                    <a:pt x="57" y="226"/>
                    <a:pt x="70" y="226"/>
                  </a:cubicBezTo>
                  <a:cubicBezTo>
                    <a:pt x="81" y="226"/>
                    <a:pt x="88" y="220"/>
                    <a:pt x="92" y="217"/>
                  </a:cubicBezTo>
                  <a:cubicBezTo>
                    <a:pt x="99" y="210"/>
                    <a:pt x="100" y="208"/>
                    <a:pt x="102" y="197"/>
                  </a:cubicBezTo>
                  <a:lnTo>
                    <a:pt x="140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9" name="Freeform 888">
              <a:extLst>
                <a:ext uri="{FF2B5EF4-FFF2-40B4-BE49-F238E27FC236}">
                  <a16:creationId xmlns:a16="http://schemas.microsoft.com/office/drawing/2014/main" id="{9D520630-B392-4F2C-B568-F68BDDF3BD0E}"/>
                </a:ext>
              </a:extLst>
            </p:cNvPr>
            <p:cNvSpPr>
              <a:spLocks/>
            </p:cNvSpPr>
            <p:nvPr>
              <p:custDataLst>
                <p:tags r:id="rId597"/>
              </p:custDataLst>
            </p:nvPr>
          </p:nvSpPr>
          <p:spPr bwMode="auto">
            <a:xfrm>
              <a:off x="3979863" y="5724526"/>
              <a:ext cx="128588" cy="125413"/>
            </a:xfrm>
            <a:custGeom>
              <a:avLst/>
              <a:gdLst>
                <a:gd name="T0" fmla="*/ 137 w 257"/>
                <a:gd name="T1" fmla="*/ 17 h 242"/>
                <a:gd name="T2" fmla="*/ 243 w 257"/>
                <a:gd name="T3" fmla="*/ 17 h 242"/>
                <a:gd name="T4" fmla="*/ 257 w 257"/>
                <a:gd name="T5" fmla="*/ 9 h 242"/>
                <a:gd name="T6" fmla="*/ 243 w 257"/>
                <a:gd name="T7" fmla="*/ 0 h 242"/>
                <a:gd name="T8" fmla="*/ 14 w 257"/>
                <a:gd name="T9" fmla="*/ 0 h 242"/>
                <a:gd name="T10" fmla="*/ 0 w 257"/>
                <a:gd name="T11" fmla="*/ 8 h 242"/>
                <a:gd name="T12" fmla="*/ 14 w 257"/>
                <a:gd name="T13" fmla="*/ 17 h 242"/>
                <a:gd name="T14" fmla="*/ 120 w 257"/>
                <a:gd name="T15" fmla="*/ 17 h 242"/>
                <a:gd name="T16" fmla="*/ 120 w 257"/>
                <a:gd name="T17" fmla="*/ 228 h 242"/>
                <a:gd name="T18" fmla="*/ 129 w 257"/>
                <a:gd name="T19" fmla="*/ 242 h 242"/>
                <a:gd name="T20" fmla="*/ 137 w 257"/>
                <a:gd name="T21" fmla="*/ 228 h 242"/>
                <a:gd name="T22" fmla="*/ 137 w 257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42">
                  <a:moveTo>
                    <a:pt x="137" y="17"/>
                  </a:moveTo>
                  <a:lnTo>
                    <a:pt x="243" y="17"/>
                  </a:lnTo>
                  <a:cubicBezTo>
                    <a:pt x="249" y="17"/>
                    <a:pt x="257" y="17"/>
                    <a:pt x="257" y="9"/>
                  </a:cubicBezTo>
                  <a:cubicBezTo>
                    <a:pt x="257" y="0"/>
                    <a:pt x="249" y="0"/>
                    <a:pt x="243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8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8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0" name="Freeform 889">
              <a:extLst>
                <a:ext uri="{FF2B5EF4-FFF2-40B4-BE49-F238E27FC236}">
                  <a16:creationId xmlns:a16="http://schemas.microsoft.com/office/drawing/2014/main" id="{592063CE-141C-4045-9666-14C403A86416}"/>
                </a:ext>
              </a:extLst>
            </p:cNvPr>
            <p:cNvSpPr>
              <a:spLocks/>
            </p:cNvSpPr>
            <p:nvPr>
              <p:custDataLst>
                <p:tags r:id="rId598"/>
              </p:custDataLst>
            </p:nvPr>
          </p:nvSpPr>
          <p:spPr bwMode="auto">
            <a:xfrm>
              <a:off x="4191000" y="5659438"/>
              <a:ext cx="57150" cy="466725"/>
            </a:xfrm>
            <a:custGeom>
              <a:avLst/>
              <a:gdLst>
                <a:gd name="T0" fmla="*/ 0 w 113"/>
                <a:gd name="T1" fmla="*/ 897 h 897"/>
                <a:gd name="T2" fmla="*/ 113 w 113"/>
                <a:gd name="T3" fmla="*/ 897 h 897"/>
                <a:gd name="T4" fmla="*/ 113 w 113"/>
                <a:gd name="T5" fmla="*/ 873 h 897"/>
                <a:gd name="T6" fmla="*/ 23 w 113"/>
                <a:gd name="T7" fmla="*/ 873 h 897"/>
                <a:gd name="T8" fmla="*/ 23 w 113"/>
                <a:gd name="T9" fmla="*/ 23 h 897"/>
                <a:gd name="T10" fmla="*/ 113 w 113"/>
                <a:gd name="T11" fmla="*/ 23 h 897"/>
                <a:gd name="T12" fmla="*/ 113 w 113"/>
                <a:gd name="T13" fmla="*/ 0 h 897"/>
                <a:gd name="T14" fmla="*/ 0 w 113"/>
                <a:gd name="T15" fmla="*/ 0 h 897"/>
                <a:gd name="T16" fmla="*/ 0 w 113"/>
                <a:gd name="T17" fmla="*/ 897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897">
                  <a:moveTo>
                    <a:pt x="0" y="897"/>
                  </a:moveTo>
                  <a:lnTo>
                    <a:pt x="113" y="897"/>
                  </a:lnTo>
                  <a:lnTo>
                    <a:pt x="113" y="873"/>
                  </a:lnTo>
                  <a:lnTo>
                    <a:pt x="23" y="873"/>
                  </a:lnTo>
                  <a:lnTo>
                    <a:pt x="23" y="23"/>
                  </a:lnTo>
                  <a:lnTo>
                    <a:pt x="113" y="23"/>
                  </a:lnTo>
                  <a:lnTo>
                    <a:pt x="113" y="0"/>
                  </a:lnTo>
                  <a:lnTo>
                    <a:pt x="0" y="0"/>
                  </a:lnTo>
                  <a:lnTo>
                    <a:pt x="0" y="89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1" name="Freeform 890">
              <a:extLst>
                <a:ext uri="{FF2B5EF4-FFF2-40B4-BE49-F238E27FC236}">
                  <a16:creationId xmlns:a16="http://schemas.microsoft.com/office/drawing/2014/main" id="{64C7AA24-4D41-425E-988F-4CB2395B8393}"/>
                </a:ext>
              </a:extLst>
            </p:cNvPr>
            <p:cNvSpPr>
              <a:spLocks/>
            </p:cNvSpPr>
            <p:nvPr>
              <p:custDataLst>
                <p:tags r:id="rId599"/>
              </p:custDataLst>
            </p:nvPr>
          </p:nvSpPr>
          <p:spPr bwMode="auto">
            <a:xfrm>
              <a:off x="4259263" y="5778501"/>
              <a:ext cx="127000" cy="180975"/>
            </a:xfrm>
            <a:custGeom>
              <a:avLst/>
              <a:gdLst>
                <a:gd name="T0" fmla="*/ 211 w 251"/>
                <a:gd name="T1" fmla="*/ 24 h 348"/>
                <a:gd name="T2" fmla="*/ 251 w 251"/>
                <a:gd name="T3" fmla="*/ 24 h 348"/>
                <a:gd name="T4" fmla="*/ 251 w 251"/>
                <a:gd name="T5" fmla="*/ 0 h 348"/>
                <a:gd name="T6" fmla="*/ 172 w 251"/>
                <a:gd name="T7" fmla="*/ 2 h 348"/>
                <a:gd name="T8" fmla="*/ 72 w 251"/>
                <a:gd name="T9" fmla="*/ 0 h 348"/>
                <a:gd name="T10" fmla="*/ 72 w 251"/>
                <a:gd name="T11" fmla="*/ 24 h 348"/>
                <a:gd name="T12" fmla="*/ 143 w 251"/>
                <a:gd name="T13" fmla="*/ 24 h 348"/>
                <a:gd name="T14" fmla="*/ 143 w 251"/>
                <a:gd name="T15" fmla="*/ 268 h 348"/>
                <a:gd name="T16" fmla="*/ 93 w 251"/>
                <a:gd name="T17" fmla="*/ 330 h 348"/>
                <a:gd name="T18" fmla="*/ 54 w 251"/>
                <a:gd name="T19" fmla="*/ 322 h 348"/>
                <a:gd name="T20" fmla="*/ 54 w 251"/>
                <a:gd name="T21" fmla="*/ 322 h 348"/>
                <a:gd name="T22" fmla="*/ 76 w 251"/>
                <a:gd name="T23" fmla="*/ 286 h 348"/>
                <a:gd name="T24" fmla="*/ 38 w 251"/>
                <a:gd name="T25" fmla="*/ 247 h 348"/>
                <a:gd name="T26" fmla="*/ 0 w 251"/>
                <a:gd name="T27" fmla="*/ 286 h 348"/>
                <a:gd name="T28" fmla="*/ 96 w 251"/>
                <a:gd name="T29" fmla="*/ 348 h 348"/>
                <a:gd name="T30" fmla="*/ 211 w 251"/>
                <a:gd name="T31" fmla="*/ 268 h 348"/>
                <a:gd name="T32" fmla="*/ 211 w 251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1" h="348">
                  <a:moveTo>
                    <a:pt x="211" y="24"/>
                  </a:moveTo>
                  <a:lnTo>
                    <a:pt x="251" y="24"/>
                  </a:lnTo>
                  <a:lnTo>
                    <a:pt x="251" y="0"/>
                  </a:lnTo>
                  <a:cubicBezTo>
                    <a:pt x="233" y="2"/>
                    <a:pt x="191" y="2"/>
                    <a:pt x="172" y="2"/>
                  </a:cubicBezTo>
                  <a:cubicBezTo>
                    <a:pt x="145" y="2"/>
                    <a:pt x="96" y="2"/>
                    <a:pt x="72" y="0"/>
                  </a:cubicBezTo>
                  <a:lnTo>
                    <a:pt x="72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8"/>
                    <a:pt x="143" y="330"/>
                    <a:pt x="93" y="330"/>
                  </a:cubicBezTo>
                  <a:cubicBezTo>
                    <a:pt x="85" y="330"/>
                    <a:pt x="68" y="329"/>
                    <a:pt x="54" y="322"/>
                  </a:cubicBezTo>
                  <a:lnTo>
                    <a:pt x="54" y="322"/>
                  </a:lnTo>
                  <a:cubicBezTo>
                    <a:pt x="54" y="322"/>
                    <a:pt x="76" y="312"/>
                    <a:pt x="76" y="286"/>
                  </a:cubicBezTo>
                  <a:cubicBezTo>
                    <a:pt x="76" y="259"/>
                    <a:pt x="54" y="247"/>
                    <a:pt x="38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39" y="348"/>
                    <a:pt x="96" y="348"/>
                  </a:cubicBezTo>
                  <a:cubicBezTo>
                    <a:pt x="163" y="348"/>
                    <a:pt x="211" y="320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2" name="Freeform 891">
              <a:extLst>
                <a:ext uri="{FF2B5EF4-FFF2-40B4-BE49-F238E27FC236}">
                  <a16:creationId xmlns:a16="http://schemas.microsoft.com/office/drawing/2014/main" id="{9AC72DC9-766F-4E31-86EB-BC7CCC73BCE2}"/>
                </a:ext>
              </a:extLst>
            </p:cNvPr>
            <p:cNvSpPr>
              <a:spLocks/>
            </p:cNvSpPr>
            <p:nvPr>
              <p:custDataLst>
                <p:tags r:id="rId600"/>
              </p:custDataLst>
            </p:nvPr>
          </p:nvSpPr>
          <p:spPr bwMode="auto">
            <a:xfrm>
              <a:off x="4413250" y="5915026"/>
              <a:ext cx="76200" cy="82550"/>
            </a:xfrm>
            <a:custGeom>
              <a:avLst/>
              <a:gdLst>
                <a:gd name="T0" fmla="*/ 131 w 151"/>
                <a:gd name="T1" fmla="*/ 21 h 158"/>
                <a:gd name="T2" fmla="*/ 113 w 151"/>
                <a:gd name="T3" fmla="*/ 40 h 158"/>
                <a:gd name="T4" fmla="*/ 127 w 151"/>
                <a:gd name="T5" fmla="*/ 53 h 158"/>
                <a:gd name="T6" fmla="*/ 147 w 151"/>
                <a:gd name="T7" fmla="*/ 31 h 158"/>
                <a:gd name="T8" fmla="*/ 101 w 151"/>
                <a:gd name="T9" fmla="*/ 0 h 158"/>
                <a:gd name="T10" fmla="*/ 0 w 151"/>
                <a:gd name="T11" fmla="*/ 97 h 158"/>
                <a:gd name="T12" fmla="*/ 65 w 151"/>
                <a:gd name="T13" fmla="*/ 158 h 158"/>
                <a:gd name="T14" fmla="*/ 151 w 151"/>
                <a:gd name="T15" fmla="*/ 118 h 158"/>
                <a:gd name="T16" fmla="*/ 145 w 151"/>
                <a:gd name="T17" fmla="*/ 112 h 158"/>
                <a:gd name="T18" fmla="*/ 139 w 151"/>
                <a:gd name="T19" fmla="*/ 116 h 158"/>
                <a:gd name="T20" fmla="*/ 65 w 151"/>
                <a:gd name="T21" fmla="*/ 148 h 158"/>
                <a:gd name="T22" fmla="*/ 29 w 151"/>
                <a:gd name="T23" fmla="*/ 109 h 158"/>
                <a:gd name="T24" fmla="*/ 52 w 151"/>
                <a:gd name="T25" fmla="*/ 37 h 158"/>
                <a:gd name="T26" fmla="*/ 101 w 151"/>
                <a:gd name="T27" fmla="*/ 10 h 158"/>
                <a:gd name="T28" fmla="*/ 131 w 151"/>
                <a:gd name="T29" fmla="*/ 2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8">
                  <a:moveTo>
                    <a:pt x="131" y="21"/>
                  </a:moveTo>
                  <a:cubicBezTo>
                    <a:pt x="119" y="23"/>
                    <a:pt x="113" y="33"/>
                    <a:pt x="113" y="40"/>
                  </a:cubicBezTo>
                  <a:cubicBezTo>
                    <a:pt x="113" y="50"/>
                    <a:pt x="121" y="53"/>
                    <a:pt x="127" y="53"/>
                  </a:cubicBezTo>
                  <a:cubicBezTo>
                    <a:pt x="135" y="53"/>
                    <a:pt x="147" y="48"/>
                    <a:pt x="147" y="31"/>
                  </a:cubicBezTo>
                  <a:cubicBezTo>
                    <a:pt x="147" y="7"/>
                    <a:pt x="120" y="0"/>
                    <a:pt x="101" y="0"/>
                  </a:cubicBezTo>
                  <a:cubicBezTo>
                    <a:pt x="48" y="0"/>
                    <a:pt x="0" y="49"/>
                    <a:pt x="0" y="97"/>
                  </a:cubicBezTo>
                  <a:cubicBezTo>
                    <a:pt x="0" y="127"/>
                    <a:pt x="21" y="158"/>
                    <a:pt x="65" y="158"/>
                  </a:cubicBezTo>
                  <a:cubicBezTo>
                    <a:pt x="123" y="158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2" y="113"/>
                    <a:pt x="139" y="116"/>
                  </a:cubicBezTo>
                  <a:cubicBezTo>
                    <a:pt x="112" y="148"/>
                    <a:pt x="72" y="148"/>
                    <a:pt x="65" y="148"/>
                  </a:cubicBezTo>
                  <a:cubicBezTo>
                    <a:pt x="40" y="148"/>
                    <a:pt x="29" y="131"/>
                    <a:pt x="29" y="109"/>
                  </a:cubicBezTo>
                  <a:cubicBezTo>
                    <a:pt x="29" y="99"/>
                    <a:pt x="34" y="61"/>
                    <a:pt x="52" y="37"/>
                  </a:cubicBezTo>
                  <a:cubicBezTo>
                    <a:pt x="65" y="20"/>
                    <a:pt x="83" y="10"/>
                    <a:pt x="101" y="10"/>
                  </a:cubicBezTo>
                  <a:cubicBezTo>
                    <a:pt x="106" y="10"/>
                    <a:pt x="122" y="11"/>
                    <a:pt x="131" y="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3" name="Oval 892">
              <a:extLst>
                <a:ext uri="{FF2B5EF4-FFF2-40B4-BE49-F238E27FC236}">
                  <a16:creationId xmlns:a16="http://schemas.microsoft.com/office/drawing/2014/main" id="{A68DACFF-CB0B-4570-AF5A-D1D7D2CD2640}"/>
                </a:ext>
              </a:extLst>
            </p:cNvPr>
            <p:cNvSpPr>
              <a:spLocks noChangeArrowheads="1"/>
            </p:cNvSpPr>
            <p:nvPr>
              <p:custDataLst>
                <p:tags r:id="rId601"/>
              </p:custDataLst>
            </p:nvPr>
          </p:nvSpPr>
          <p:spPr bwMode="auto">
            <a:xfrm>
              <a:off x="4560888" y="5776913"/>
              <a:ext cx="39688" cy="4127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4" name="Freeform 893">
              <a:extLst>
                <a:ext uri="{FF2B5EF4-FFF2-40B4-BE49-F238E27FC236}">
                  <a16:creationId xmlns:a16="http://schemas.microsoft.com/office/drawing/2014/main" id="{137F189B-06DD-48C3-89FD-84DC0BF272BD}"/>
                </a:ext>
              </a:extLst>
            </p:cNvPr>
            <p:cNvSpPr>
              <a:spLocks noEditPoints="1"/>
            </p:cNvSpPr>
            <p:nvPr>
              <p:custDataLst>
                <p:tags r:id="rId602"/>
              </p:custDataLst>
            </p:nvPr>
          </p:nvSpPr>
          <p:spPr bwMode="auto">
            <a:xfrm>
              <a:off x="4513263" y="5840413"/>
              <a:ext cx="142875" cy="166688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10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4 h 321"/>
                <a:gd name="T14" fmla="*/ 200 w 281"/>
                <a:gd name="T15" fmla="*/ 40 h 321"/>
                <a:gd name="T16" fmla="*/ 125 w 281"/>
                <a:gd name="T17" fmla="*/ 0 h 321"/>
                <a:gd name="T18" fmla="*/ 0 w 281"/>
                <a:gd name="T19" fmla="*/ 114 h 321"/>
                <a:gd name="T20" fmla="*/ 120 w 281"/>
                <a:gd name="T21" fmla="*/ 228 h 321"/>
                <a:gd name="T22" fmla="*/ 190 w 281"/>
                <a:gd name="T23" fmla="*/ 201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4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4" y="0"/>
                    <a:pt x="125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4"/>
                    <a:pt x="51" y="228"/>
                    <a:pt x="120" y="228"/>
                  </a:cubicBezTo>
                  <a:cubicBezTo>
                    <a:pt x="145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5" name="Freeform 894">
              <a:extLst>
                <a:ext uri="{FF2B5EF4-FFF2-40B4-BE49-F238E27FC236}">
                  <a16:creationId xmlns:a16="http://schemas.microsoft.com/office/drawing/2014/main" id="{62DC104B-ECCD-43DE-AC1E-201A3F2C1C43}"/>
                </a:ext>
              </a:extLst>
            </p:cNvPr>
            <p:cNvSpPr>
              <a:spLocks/>
            </p:cNvSpPr>
            <p:nvPr>
              <p:custDataLst>
                <p:tags r:id="rId603"/>
              </p:custDataLst>
            </p:nvPr>
          </p:nvSpPr>
          <p:spPr bwMode="auto">
            <a:xfrm>
              <a:off x="4725988" y="5805488"/>
              <a:ext cx="168275" cy="173038"/>
            </a:xfrm>
            <a:custGeom>
              <a:avLst/>
              <a:gdLst>
                <a:gd name="T0" fmla="*/ 176 w 332"/>
                <a:gd name="T1" fmla="*/ 176 h 332"/>
                <a:gd name="T2" fmla="*/ 315 w 332"/>
                <a:gd name="T3" fmla="*/ 176 h 332"/>
                <a:gd name="T4" fmla="*/ 332 w 332"/>
                <a:gd name="T5" fmla="*/ 166 h 332"/>
                <a:gd name="T6" fmla="*/ 315 w 332"/>
                <a:gd name="T7" fmla="*/ 156 h 332"/>
                <a:gd name="T8" fmla="*/ 176 w 332"/>
                <a:gd name="T9" fmla="*/ 156 h 332"/>
                <a:gd name="T10" fmla="*/ 176 w 332"/>
                <a:gd name="T11" fmla="*/ 16 h 332"/>
                <a:gd name="T12" fmla="*/ 166 w 332"/>
                <a:gd name="T13" fmla="*/ 0 h 332"/>
                <a:gd name="T14" fmla="*/ 156 w 332"/>
                <a:gd name="T15" fmla="*/ 16 h 332"/>
                <a:gd name="T16" fmla="*/ 156 w 332"/>
                <a:gd name="T17" fmla="*/ 156 h 332"/>
                <a:gd name="T18" fmla="*/ 17 w 332"/>
                <a:gd name="T19" fmla="*/ 156 h 332"/>
                <a:gd name="T20" fmla="*/ 0 w 332"/>
                <a:gd name="T21" fmla="*/ 166 h 332"/>
                <a:gd name="T22" fmla="*/ 17 w 332"/>
                <a:gd name="T23" fmla="*/ 176 h 332"/>
                <a:gd name="T24" fmla="*/ 156 w 332"/>
                <a:gd name="T25" fmla="*/ 176 h 332"/>
                <a:gd name="T26" fmla="*/ 156 w 332"/>
                <a:gd name="T27" fmla="*/ 316 h 332"/>
                <a:gd name="T28" fmla="*/ 166 w 332"/>
                <a:gd name="T29" fmla="*/ 332 h 332"/>
                <a:gd name="T30" fmla="*/ 176 w 332"/>
                <a:gd name="T31" fmla="*/ 316 h 332"/>
                <a:gd name="T32" fmla="*/ 176 w 332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2" y="176"/>
                    <a:pt x="332" y="166"/>
                  </a:cubicBezTo>
                  <a:cubicBezTo>
                    <a:pt x="332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6"/>
                  </a:lnTo>
                  <a:lnTo>
                    <a:pt x="17" y="156"/>
                  </a:lnTo>
                  <a:cubicBezTo>
                    <a:pt x="10" y="156"/>
                    <a:pt x="0" y="156"/>
                    <a:pt x="0" y="166"/>
                  </a:cubicBezTo>
                  <a:cubicBezTo>
                    <a:pt x="0" y="176"/>
                    <a:pt x="10" y="176"/>
                    <a:pt x="17" y="176"/>
                  </a:cubicBezTo>
                  <a:lnTo>
                    <a:pt x="156" y="176"/>
                  </a:lnTo>
                  <a:lnTo>
                    <a:pt x="156" y="316"/>
                  </a:lnTo>
                  <a:cubicBezTo>
                    <a:pt x="156" y="322"/>
                    <a:pt x="156" y="332"/>
                    <a:pt x="166" y="332"/>
                  </a:cubicBezTo>
                  <a:cubicBezTo>
                    <a:pt x="176" y="332"/>
                    <a:pt x="176" y="322"/>
                    <a:pt x="176" y="316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6" name="Oval 895">
              <a:extLst>
                <a:ext uri="{FF2B5EF4-FFF2-40B4-BE49-F238E27FC236}">
                  <a16:creationId xmlns:a16="http://schemas.microsoft.com/office/drawing/2014/main" id="{ADAC8557-1001-4B3E-8BB4-A00EA66C9489}"/>
                </a:ext>
              </a:extLst>
            </p:cNvPr>
            <p:cNvSpPr>
              <a:spLocks noChangeArrowheads="1"/>
            </p:cNvSpPr>
            <p:nvPr>
              <p:custDataLst>
                <p:tags r:id="rId604"/>
              </p:custDataLst>
            </p:nvPr>
          </p:nvSpPr>
          <p:spPr bwMode="auto">
            <a:xfrm>
              <a:off x="5018088" y="5715001"/>
              <a:ext cx="39688" cy="39688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7" name="Freeform 896">
              <a:extLst>
                <a:ext uri="{FF2B5EF4-FFF2-40B4-BE49-F238E27FC236}">
                  <a16:creationId xmlns:a16="http://schemas.microsoft.com/office/drawing/2014/main" id="{C611954C-4551-4B1B-9888-DF33517CECCC}"/>
                </a:ext>
              </a:extLst>
            </p:cNvPr>
            <p:cNvSpPr>
              <a:spLocks/>
            </p:cNvSpPr>
            <p:nvPr>
              <p:custDataLst>
                <p:tags r:id="rId605"/>
              </p:custDataLst>
            </p:nvPr>
          </p:nvSpPr>
          <p:spPr bwMode="auto">
            <a:xfrm>
              <a:off x="4968875" y="5778501"/>
              <a:ext cx="127000" cy="180975"/>
            </a:xfrm>
            <a:custGeom>
              <a:avLst/>
              <a:gdLst>
                <a:gd name="T0" fmla="*/ 211 w 251"/>
                <a:gd name="T1" fmla="*/ 24 h 348"/>
                <a:gd name="T2" fmla="*/ 251 w 251"/>
                <a:gd name="T3" fmla="*/ 24 h 348"/>
                <a:gd name="T4" fmla="*/ 251 w 251"/>
                <a:gd name="T5" fmla="*/ 0 h 348"/>
                <a:gd name="T6" fmla="*/ 172 w 251"/>
                <a:gd name="T7" fmla="*/ 2 h 348"/>
                <a:gd name="T8" fmla="*/ 73 w 251"/>
                <a:gd name="T9" fmla="*/ 0 h 348"/>
                <a:gd name="T10" fmla="*/ 73 w 251"/>
                <a:gd name="T11" fmla="*/ 24 h 348"/>
                <a:gd name="T12" fmla="*/ 143 w 251"/>
                <a:gd name="T13" fmla="*/ 24 h 348"/>
                <a:gd name="T14" fmla="*/ 143 w 251"/>
                <a:gd name="T15" fmla="*/ 268 h 348"/>
                <a:gd name="T16" fmla="*/ 94 w 251"/>
                <a:gd name="T17" fmla="*/ 330 h 348"/>
                <a:gd name="T18" fmla="*/ 54 w 251"/>
                <a:gd name="T19" fmla="*/ 322 h 348"/>
                <a:gd name="T20" fmla="*/ 54 w 251"/>
                <a:gd name="T21" fmla="*/ 322 h 348"/>
                <a:gd name="T22" fmla="*/ 76 w 251"/>
                <a:gd name="T23" fmla="*/ 286 h 348"/>
                <a:gd name="T24" fmla="*/ 38 w 251"/>
                <a:gd name="T25" fmla="*/ 247 h 348"/>
                <a:gd name="T26" fmla="*/ 0 w 251"/>
                <a:gd name="T27" fmla="*/ 286 h 348"/>
                <a:gd name="T28" fmla="*/ 96 w 251"/>
                <a:gd name="T29" fmla="*/ 348 h 348"/>
                <a:gd name="T30" fmla="*/ 211 w 251"/>
                <a:gd name="T31" fmla="*/ 268 h 348"/>
                <a:gd name="T32" fmla="*/ 211 w 251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1" h="348">
                  <a:moveTo>
                    <a:pt x="211" y="24"/>
                  </a:moveTo>
                  <a:lnTo>
                    <a:pt x="251" y="24"/>
                  </a:lnTo>
                  <a:lnTo>
                    <a:pt x="251" y="0"/>
                  </a:lnTo>
                  <a:cubicBezTo>
                    <a:pt x="234" y="2"/>
                    <a:pt x="191" y="2"/>
                    <a:pt x="172" y="2"/>
                  </a:cubicBezTo>
                  <a:cubicBezTo>
                    <a:pt x="145" y="2"/>
                    <a:pt x="97" y="2"/>
                    <a:pt x="73" y="0"/>
                  </a:cubicBezTo>
                  <a:lnTo>
                    <a:pt x="73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8"/>
                    <a:pt x="143" y="330"/>
                    <a:pt x="94" y="330"/>
                  </a:cubicBezTo>
                  <a:cubicBezTo>
                    <a:pt x="85" y="330"/>
                    <a:pt x="69" y="329"/>
                    <a:pt x="54" y="322"/>
                  </a:cubicBezTo>
                  <a:lnTo>
                    <a:pt x="54" y="322"/>
                  </a:lnTo>
                  <a:cubicBezTo>
                    <a:pt x="54" y="322"/>
                    <a:pt x="76" y="312"/>
                    <a:pt x="76" y="286"/>
                  </a:cubicBezTo>
                  <a:cubicBezTo>
                    <a:pt x="76" y="259"/>
                    <a:pt x="55" y="247"/>
                    <a:pt x="38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39" y="348"/>
                    <a:pt x="96" y="348"/>
                  </a:cubicBezTo>
                  <a:cubicBezTo>
                    <a:pt x="163" y="348"/>
                    <a:pt x="211" y="320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8" name="Freeform 897">
              <a:extLst>
                <a:ext uri="{FF2B5EF4-FFF2-40B4-BE49-F238E27FC236}">
                  <a16:creationId xmlns:a16="http://schemas.microsoft.com/office/drawing/2014/main" id="{22BFBD44-76A4-4E90-9370-F79C7A98F48E}"/>
                </a:ext>
              </a:extLst>
            </p:cNvPr>
            <p:cNvSpPr>
              <a:spLocks/>
            </p:cNvSpPr>
            <p:nvPr>
              <p:custDataLst>
                <p:tags r:id="rId606"/>
              </p:custDataLst>
            </p:nvPr>
          </p:nvSpPr>
          <p:spPr bwMode="auto">
            <a:xfrm>
              <a:off x="5121275" y="5913438"/>
              <a:ext cx="84138" cy="84138"/>
            </a:xfrm>
            <a:custGeom>
              <a:avLst/>
              <a:gdLst>
                <a:gd name="T0" fmla="*/ 170 w 170"/>
                <a:gd name="T1" fmla="*/ 118 h 160"/>
                <a:gd name="T2" fmla="*/ 159 w 170"/>
                <a:gd name="T3" fmla="*/ 112 h 160"/>
                <a:gd name="T4" fmla="*/ 148 w 170"/>
                <a:gd name="T5" fmla="*/ 118 h 160"/>
                <a:gd name="T6" fmla="*/ 105 w 170"/>
                <a:gd name="T7" fmla="*/ 143 h 160"/>
                <a:gd name="T8" fmla="*/ 48 w 170"/>
                <a:gd name="T9" fmla="*/ 79 h 160"/>
                <a:gd name="T10" fmla="*/ 99 w 170"/>
                <a:gd name="T11" fmla="*/ 18 h 160"/>
                <a:gd name="T12" fmla="*/ 121 w 170"/>
                <a:gd name="T13" fmla="*/ 20 h 160"/>
                <a:gd name="T14" fmla="*/ 121 w 170"/>
                <a:gd name="T15" fmla="*/ 21 h 160"/>
                <a:gd name="T16" fmla="*/ 117 w 170"/>
                <a:gd name="T17" fmla="*/ 35 h 160"/>
                <a:gd name="T18" fmla="*/ 141 w 170"/>
                <a:gd name="T19" fmla="*/ 59 h 160"/>
                <a:gd name="T20" fmla="*/ 165 w 170"/>
                <a:gd name="T21" fmla="*/ 35 h 160"/>
                <a:gd name="T22" fmla="*/ 98 w 170"/>
                <a:gd name="T23" fmla="*/ 0 h 160"/>
                <a:gd name="T24" fmla="*/ 0 w 170"/>
                <a:gd name="T25" fmla="*/ 81 h 160"/>
                <a:gd name="T26" fmla="*/ 96 w 170"/>
                <a:gd name="T27" fmla="*/ 160 h 160"/>
                <a:gd name="T28" fmla="*/ 145 w 170"/>
                <a:gd name="T29" fmla="*/ 150 h 160"/>
                <a:gd name="T30" fmla="*/ 170 w 170"/>
                <a:gd name="T31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0" h="160">
                  <a:moveTo>
                    <a:pt x="170" y="118"/>
                  </a:moveTo>
                  <a:cubicBezTo>
                    <a:pt x="170" y="112"/>
                    <a:pt x="164" y="112"/>
                    <a:pt x="159" y="112"/>
                  </a:cubicBezTo>
                  <a:cubicBezTo>
                    <a:pt x="151" y="112"/>
                    <a:pt x="150" y="113"/>
                    <a:pt x="148" y="118"/>
                  </a:cubicBezTo>
                  <a:cubicBezTo>
                    <a:pt x="143" y="129"/>
                    <a:pt x="131" y="143"/>
                    <a:pt x="105" y="143"/>
                  </a:cubicBezTo>
                  <a:cubicBezTo>
                    <a:pt x="48" y="143"/>
                    <a:pt x="48" y="94"/>
                    <a:pt x="48" y="79"/>
                  </a:cubicBezTo>
                  <a:cubicBezTo>
                    <a:pt x="48" y="53"/>
                    <a:pt x="53" y="18"/>
                    <a:pt x="99" y="18"/>
                  </a:cubicBezTo>
                  <a:cubicBezTo>
                    <a:pt x="102" y="18"/>
                    <a:pt x="121" y="18"/>
                    <a:pt x="121" y="20"/>
                  </a:cubicBezTo>
                  <a:cubicBezTo>
                    <a:pt x="121" y="20"/>
                    <a:pt x="121" y="21"/>
                    <a:pt x="121" y="21"/>
                  </a:cubicBezTo>
                  <a:cubicBezTo>
                    <a:pt x="120" y="22"/>
                    <a:pt x="117" y="27"/>
                    <a:pt x="117" y="35"/>
                  </a:cubicBezTo>
                  <a:cubicBezTo>
                    <a:pt x="117" y="49"/>
                    <a:pt x="127" y="59"/>
                    <a:pt x="141" y="59"/>
                  </a:cubicBezTo>
                  <a:cubicBezTo>
                    <a:pt x="155" y="59"/>
                    <a:pt x="165" y="49"/>
                    <a:pt x="165" y="35"/>
                  </a:cubicBezTo>
                  <a:cubicBezTo>
                    <a:pt x="165" y="1"/>
                    <a:pt x="119" y="0"/>
                    <a:pt x="98" y="0"/>
                  </a:cubicBezTo>
                  <a:cubicBezTo>
                    <a:pt x="21" y="0"/>
                    <a:pt x="0" y="48"/>
                    <a:pt x="0" y="81"/>
                  </a:cubicBezTo>
                  <a:cubicBezTo>
                    <a:pt x="0" y="122"/>
                    <a:pt x="30" y="160"/>
                    <a:pt x="96" y="160"/>
                  </a:cubicBezTo>
                  <a:cubicBezTo>
                    <a:pt x="113" y="160"/>
                    <a:pt x="131" y="158"/>
                    <a:pt x="145" y="150"/>
                  </a:cubicBezTo>
                  <a:cubicBezTo>
                    <a:pt x="165" y="138"/>
                    <a:pt x="170" y="121"/>
                    <a:pt x="170" y="11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9" name="Oval 898">
              <a:extLst>
                <a:ext uri="{FF2B5EF4-FFF2-40B4-BE49-F238E27FC236}">
                  <a16:creationId xmlns:a16="http://schemas.microsoft.com/office/drawing/2014/main" id="{1E5554F6-5C5B-4BB7-AF36-D06EDB89E7BB}"/>
                </a:ext>
              </a:extLst>
            </p:cNvPr>
            <p:cNvSpPr>
              <a:spLocks noChangeArrowheads="1"/>
            </p:cNvSpPr>
            <p:nvPr>
              <p:custDataLst>
                <p:tags r:id="rId607"/>
              </p:custDataLst>
            </p:nvPr>
          </p:nvSpPr>
          <p:spPr bwMode="auto">
            <a:xfrm>
              <a:off x="5281613" y="5776913"/>
              <a:ext cx="39688" cy="4127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0" name="Freeform 899">
              <a:extLst>
                <a:ext uri="{FF2B5EF4-FFF2-40B4-BE49-F238E27FC236}">
                  <a16:creationId xmlns:a16="http://schemas.microsoft.com/office/drawing/2014/main" id="{AC49F098-5BA1-400E-B405-D5CBB0CDE812}"/>
                </a:ext>
              </a:extLst>
            </p:cNvPr>
            <p:cNvSpPr>
              <a:spLocks noEditPoints="1"/>
            </p:cNvSpPr>
            <p:nvPr>
              <p:custDataLst>
                <p:tags r:id="rId608"/>
              </p:custDataLst>
            </p:nvPr>
          </p:nvSpPr>
          <p:spPr bwMode="auto">
            <a:xfrm>
              <a:off x="5235575" y="5840413"/>
              <a:ext cx="141288" cy="166688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10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4 h 321"/>
                <a:gd name="T14" fmla="*/ 200 w 281"/>
                <a:gd name="T15" fmla="*/ 40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8 h 321"/>
                <a:gd name="T22" fmla="*/ 190 w 281"/>
                <a:gd name="T23" fmla="*/ 201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4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4"/>
                    <a:pt x="51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1" name="Freeform 900">
              <a:extLst>
                <a:ext uri="{FF2B5EF4-FFF2-40B4-BE49-F238E27FC236}">
                  <a16:creationId xmlns:a16="http://schemas.microsoft.com/office/drawing/2014/main" id="{03ADCC37-EDA8-4918-B5A9-BB1454B032BB}"/>
                </a:ext>
              </a:extLst>
            </p:cNvPr>
            <p:cNvSpPr>
              <a:spLocks/>
            </p:cNvSpPr>
            <p:nvPr>
              <p:custDataLst>
                <p:tags r:id="rId609"/>
              </p:custDataLst>
            </p:nvPr>
          </p:nvSpPr>
          <p:spPr bwMode="auto">
            <a:xfrm>
              <a:off x="5383213" y="5659438"/>
              <a:ext cx="57150" cy="466725"/>
            </a:xfrm>
            <a:custGeom>
              <a:avLst/>
              <a:gdLst>
                <a:gd name="T0" fmla="*/ 89 w 113"/>
                <a:gd name="T1" fmla="*/ 873 h 897"/>
                <a:gd name="T2" fmla="*/ 0 w 113"/>
                <a:gd name="T3" fmla="*/ 873 h 897"/>
                <a:gd name="T4" fmla="*/ 0 w 113"/>
                <a:gd name="T5" fmla="*/ 897 h 897"/>
                <a:gd name="T6" fmla="*/ 113 w 113"/>
                <a:gd name="T7" fmla="*/ 897 h 897"/>
                <a:gd name="T8" fmla="*/ 113 w 113"/>
                <a:gd name="T9" fmla="*/ 0 h 897"/>
                <a:gd name="T10" fmla="*/ 0 w 113"/>
                <a:gd name="T11" fmla="*/ 0 h 897"/>
                <a:gd name="T12" fmla="*/ 0 w 113"/>
                <a:gd name="T13" fmla="*/ 23 h 897"/>
                <a:gd name="T14" fmla="*/ 89 w 113"/>
                <a:gd name="T15" fmla="*/ 23 h 897"/>
                <a:gd name="T16" fmla="*/ 89 w 113"/>
                <a:gd name="T17" fmla="*/ 873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897">
                  <a:moveTo>
                    <a:pt x="89" y="873"/>
                  </a:moveTo>
                  <a:lnTo>
                    <a:pt x="0" y="873"/>
                  </a:lnTo>
                  <a:lnTo>
                    <a:pt x="0" y="897"/>
                  </a:lnTo>
                  <a:lnTo>
                    <a:pt x="113" y="897"/>
                  </a:lnTo>
                  <a:lnTo>
                    <a:pt x="113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89" y="23"/>
                  </a:lnTo>
                  <a:lnTo>
                    <a:pt x="89" y="87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2" name="Freeform 901">
              <a:extLst>
                <a:ext uri="{FF2B5EF4-FFF2-40B4-BE49-F238E27FC236}">
                  <a16:creationId xmlns:a16="http://schemas.microsoft.com/office/drawing/2014/main" id="{A3CABDCE-42F6-4BBD-869E-564D17EABA09}"/>
                </a:ext>
              </a:extLst>
            </p:cNvPr>
            <p:cNvSpPr>
              <a:spLocks/>
            </p:cNvSpPr>
            <p:nvPr>
              <p:custDataLst>
                <p:tags r:id="rId610"/>
              </p:custDataLst>
            </p:nvPr>
          </p:nvSpPr>
          <p:spPr bwMode="auto">
            <a:xfrm>
              <a:off x="-3175" y="6334126"/>
              <a:ext cx="173038" cy="115888"/>
            </a:xfrm>
            <a:custGeom>
              <a:avLst/>
              <a:gdLst>
                <a:gd name="T0" fmla="*/ 300 w 342"/>
                <a:gd name="T1" fmla="*/ 48 h 221"/>
                <a:gd name="T2" fmla="*/ 342 w 342"/>
                <a:gd name="T3" fmla="*/ 16 h 221"/>
                <a:gd name="T4" fmla="*/ 342 w 342"/>
                <a:gd name="T5" fmla="*/ 0 h 221"/>
                <a:gd name="T6" fmla="*/ 305 w 342"/>
                <a:gd name="T7" fmla="*/ 2 h 221"/>
                <a:gd name="T8" fmla="*/ 259 w 342"/>
                <a:gd name="T9" fmla="*/ 0 h 221"/>
                <a:gd name="T10" fmla="*/ 259 w 342"/>
                <a:gd name="T11" fmla="*/ 16 h 221"/>
                <a:gd name="T12" fmla="*/ 288 w 342"/>
                <a:gd name="T13" fmla="*/ 40 h 221"/>
                <a:gd name="T14" fmla="*/ 285 w 342"/>
                <a:gd name="T15" fmla="*/ 50 h 221"/>
                <a:gd name="T16" fmla="*/ 240 w 342"/>
                <a:gd name="T17" fmla="*/ 178 h 221"/>
                <a:gd name="T18" fmla="*/ 190 w 342"/>
                <a:gd name="T19" fmla="*/ 39 h 221"/>
                <a:gd name="T20" fmla="*/ 188 w 342"/>
                <a:gd name="T21" fmla="*/ 29 h 221"/>
                <a:gd name="T22" fmla="*/ 217 w 342"/>
                <a:gd name="T23" fmla="*/ 16 h 221"/>
                <a:gd name="T24" fmla="*/ 217 w 342"/>
                <a:gd name="T25" fmla="*/ 0 h 221"/>
                <a:gd name="T26" fmla="*/ 166 w 342"/>
                <a:gd name="T27" fmla="*/ 2 h 221"/>
                <a:gd name="T28" fmla="*/ 121 w 342"/>
                <a:gd name="T29" fmla="*/ 0 h 221"/>
                <a:gd name="T30" fmla="*/ 121 w 342"/>
                <a:gd name="T31" fmla="*/ 16 h 221"/>
                <a:gd name="T32" fmla="*/ 153 w 342"/>
                <a:gd name="T33" fmla="*/ 23 h 221"/>
                <a:gd name="T34" fmla="*/ 164 w 342"/>
                <a:gd name="T35" fmla="*/ 51 h 221"/>
                <a:gd name="T36" fmla="*/ 121 w 342"/>
                <a:gd name="T37" fmla="*/ 171 h 221"/>
                <a:gd name="T38" fmla="*/ 74 w 342"/>
                <a:gd name="T39" fmla="*/ 38 h 221"/>
                <a:gd name="T40" fmla="*/ 71 w 342"/>
                <a:gd name="T41" fmla="*/ 29 h 221"/>
                <a:gd name="T42" fmla="*/ 101 w 342"/>
                <a:gd name="T43" fmla="*/ 16 h 221"/>
                <a:gd name="T44" fmla="*/ 101 w 342"/>
                <a:gd name="T45" fmla="*/ 0 h 221"/>
                <a:gd name="T46" fmla="*/ 46 w 342"/>
                <a:gd name="T47" fmla="*/ 2 h 221"/>
                <a:gd name="T48" fmla="*/ 0 w 342"/>
                <a:gd name="T49" fmla="*/ 0 h 221"/>
                <a:gd name="T50" fmla="*/ 0 w 342"/>
                <a:gd name="T51" fmla="*/ 16 h 221"/>
                <a:gd name="T52" fmla="*/ 37 w 342"/>
                <a:gd name="T53" fmla="*/ 33 h 221"/>
                <a:gd name="T54" fmla="*/ 100 w 342"/>
                <a:gd name="T55" fmla="*/ 210 h 221"/>
                <a:gd name="T56" fmla="*/ 110 w 342"/>
                <a:gd name="T57" fmla="*/ 221 h 221"/>
                <a:gd name="T58" fmla="*/ 120 w 342"/>
                <a:gd name="T59" fmla="*/ 211 h 221"/>
                <a:gd name="T60" fmla="*/ 171 w 342"/>
                <a:gd name="T61" fmla="*/ 70 h 221"/>
                <a:gd name="T62" fmla="*/ 221 w 342"/>
                <a:gd name="T63" fmla="*/ 211 h 221"/>
                <a:gd name="T64" fmla="*/ 231 w 342"/>
                <a:gd name="T65" fmla="*/ 221 h 221"/>
                <a:gd name="T66" fmla="*/ 241 w 342"/>
                <a:gd name="T67" fmla="*/ 211 h 221"/>
                <a:gd name="T68" fmla="*/ 300 w 342"/>
                <a:gd name="T69" fmla="*/ 4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2" h="221">
                  <a:moveTo>
                    <a:pt x="300" y="48"/>
                  </a:moveTo>
                  <a:cubicBezTo>
                    <a:pt x="309" y="23"/>
                    <a:pt x="324" y="16"/>
                    <a:pt x="342" y="16"/>
                  </a:cubicBezTo>
                  <a:lnTo>
                    <a:pt x="342" y="0"/>
                  </a:lnTo>
                  <a:cubicBezTo>
                    <a:pt x="331" y="1"/>
                    <a:pt x="316" y="2"/>
                    <a:pt x="305" y="2"/>
                  </a:cubicBezTo>
                  <a:cubicBezTo>
                    <a:pt x="291" y="2"/>
                    <a:pt x="268" y="1"/>
                    <a:pt x="259" y="0"/>
                  </a:cubicBezTo>
                  <a:lnTo>
                    <a:pt x="259" y="16"/>
                  </a:lnTo>
                  <a:cubicBezTo>
                    <a:pt x="277" y="16"/>
                    <a:pt x="288" y="25"/>
                    <a:pt x="288" y="40"/>
                  </a:cubicBezTo>
                  <a:cubicBezTo>
                    <a:pt x="288" y="43"/>
                    <a:pt x="288" y="44"/>
                    <a:pt x="285" y="50"/>
                  </a:cubicBezTo>
                  <a:lnTo>
                    <a:pt x="240" y="178"/>
                  </a:lnTo>
                  <a:lnTo>
                    <a:pt x="190" y="39"/>
                  </a:lnTo>
                  <a:cubicBezTo>
                    <a:pt x="188" y="33"/>
                    <a:pt x="188" y="32"/>
                    <a:pt x="188" y="29"/>
                  </a:cubicBezTo>
                  <a:cubicBezTo>
                    <a:pt x="188" y="16"/>
                    <a:pt x="207" y="16"/>
                    <a:pt x="217" y="16"/>
                  </a:cubicBezTo>
                  <a:lnTo>
                    <a:pt x="217" y="0"/>
                  </a:lnTo>
                  <a:cubicBezTo>
                    <a:pt x="203" y="1"/>
                    <a:pt x="178" y="2"/>
                    <a:pt x="166" y="2"/>
                  </a:cubicBezTo>
                  <a:cubicBezTo>
                    <a:pt x="151" y="2"/>
                    <a:pt x="136" y="1"/>
                    <a:pt x="121" y="0"/>
                  </a:cubicBezTo>
                  <a:lnTo>
                    <a:pt x="121" y="16"/>
                  </a:lnTo>
                  <a:cubicBezTo>
                    <a:pt x="140" y="16"/>
                    <a:pt x="148" y="17"/>
                    <a:pt x="153" y="23"/>
                  </a:cubicBezTo>
                  <a:cubicBezTo>
                    <a:pt x="155" y="26"/>
                    <a:pt x="161" y="41"/>
                    <a:pt x="164" y="51"/>
                  </a:cubicBezTo>
                  <a:lnTo>
                    <a:pt x="121" y="171"/>
                  </a:lnTo>
                  <a:lnTo>
                    <a:pt x="74" y="38"/>
                  </a:lnTo>
                  <a:cubicBezTo>
                    <a:pt x="71" y="32"/>
                    <a:pt x="71" y="31"/>
                    <a:pt x="71" y="29"/>
                  </a:cubicBezTo>
                  <a:cubicBezTo>
                    <a:pt x="71" y="16"/>
                    <a:pt x="91" y="16"/>
                    <a:pt x="101" y="16"/>
                  </a:cubicBezTo>
                  <a:lnTo>
                    <a:pt x="101" y="0"/>
                  </a:lnTo>
                  <a:cubicBezTo>
                    <a:pt x="86" y="1"/>
                    <a:pt x="58" y="2"/>
                    <a:pt x="46" y="2"/>
                  </a:cubicBezTo>
                  <a:cubicBezTo>
                    <a:pt x="44" y="2"/>
                    <a:pt x="18" y="1"/>
                    <a:pt x="0" y="0"/>
                  </a:cubicBezTo>
                  <a:lnTo>
                    <a:pt x="0" y="16"/>
                  </a:lnTo>
                  <a:cubicBezTo>
                    <a:pt x="25" y="16"/>
                    <a:pt x="31" y="17"/>
                    <a:pt x="37" y="33"/>
                  </a:cubicBezTo>
                  <a:lnTo>
                    <a:pt x="100" y="210"/>
                  </a:lnTo>
                  <a:cubicBezTo>
                    <a:pt x="102" y="217"/>
                    <a:pt x="104" y="221"/>
                    <a:pt x="110" y="221"/>
                  </a:cubicBezTo>
                  <a:cubicBezTo>
                    <a:pt x="117" y="221"/>
                    <a:pt x="118" y="218"/>
                    <a:pt x="120" y="211"/>
                  </a:cubicBezTo>
                  <a:lnTo>
                    <a:pt x="171" y="70"/>
                  </a:lnTo>
                  <a:lnTo>
                    <a:pt x="221" y="211"/>
                  </a:lnTo>
                  <a:cubicBezTo>
                    <a:pt x="223" y="217"/>
                    <a:pt x="225" y="221"/>
                    <a:pt x="231" y="221"/>
                  </a:cubicBezTo>
                  <a:cubicBezTo>
                    <a:pt x="238" y="221"/>
                    <a:pt x="239" y="216"/>
                    <a:pt x="241" y="211"/>
                  </a:cubicBezTo>
                  <a:lnTo>
                    <a:pt x="300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3" name="Freeform 902">
              <a:extLst>
                <a:ext uri="{FF2B5EF4-FFF2-40B4-BE49-F238E27FC236}">
                  <a16:creationId xmlns:a16="http://schemas.microsoft.com/office/drawing/2014/main" id="{DEBB4604-35DA-437D-A8FD-2B4F2070AD7C}"/>
                </a:ext>
              </a:extLst>
            </p:cNvPr>
            <p:cNvSpPr>
              <a:spLocks/>
            </p:cNvSpPr>
            <p:nvPr>
              <p:custDataLst>
                <p:tags r:id="rId611"/>
              </p:custDataLst>
            </p:nvPr>
          </p:nvSpPr>
          <p:spPr bwMode="auto">
            <a:xfrm>
              <a:off x="182563" y="6265863"/>
              <a:ext cx="125413" cy="180975"/>
            </a:xfrm>
            <a:custGeom>
              <a:avLst/>
              <a:gdLst>
                <a:gd name="T0" fmla="*/ 39 w 251"/>
                <a:gd name="T1" fmla="*/ 308 h 346"/>
                <a:gd name="T2" fmla="*/ 0 w 251"/>
                <a:gd name="T3" fmla="*/ 331 h 346"/>
                <a:gd name="T4" fmla="*/ 0 w 251"/>
                <a:gd name="T5" fmla="*/ 346 h 346"/>
                <a:gd name="T6" fmla="*/ 56 w 251"/>
                <a:gd name="T7" fmla="*/ 345 h 346"/>
                <a:gd name="T8" fmla="*/ 112 w 251"/>
                <a:gd name="T9" fmla="*/ 346 h 346"/>
                <a:gd name="T10" fmla="*/ 112 w 251"/>
                <a:gd name="T11" fmla="*/ 331 h 346"/>
                <a:gd name="T12" fmla="*/ 73 w 251"/>
                <a:gd name="T13" fmla="*/ 308 h 346"/>
                <a:gd name="T14" fmla="*/ 73 w 251"/>
                <a:gd name="T15" fmla="*/ 217 h 346"/>
                <a:gd name="T16" fmla="*/ 140 w 251"/>
                <a:gd name="T17" fmla="*/ 137 h 346"/>
                <a:gd name="T18" fmla="*/ 177 w 251"/>
                <a:gd name="T19" fmla="*/ 192 h 346"/>
                <a:gd name="T20" fmla="*/ 177 w 251"/>
                <a:gd name="T21" fmla="*/ 308 h 346"/>
                <a:gd name="T22" fmla="*/ 138 w 251"/>
                <a:gd name="T23" fmla="*/ 331 h 346"/>
                <a:gd name="T24" fmla="*/ 138 w 251"/>
                <a:gd name="T25" fmla="*/ 346 h 346"/>
                <a:gd name="T26" fmla="*/ 195 w 251"/>
                <a:gd name="T27" fmla="*/ 345 h 346"/>
                <a:gd name="T28" fmla="*/ 251 w 251"/>
                <a:gd name="T29" fmla="*/ 346 h 346"/>
                <a:gd name="T30" fmla="*/ 251 w 251"/>
                <a:gd name="T31" fmla="*/ 331 h 346"/>
                <a:gd name="T32" fmla="*/ 212 w 251"/>
                <a:gd name="T33" fmla="*/ 316 h 346"/>
                <a:gd name="T34" fmla="*/ 212 w 251"/>
                <a:gd name="T35" fmla="*/ 221 h 346"/>
                <a:gd name="T36" fmla="*/ 196 w 251"/>
                <a:gd name="T37" fmla="*/ 144 h 346"/>
                <a:gd name="T38" fmla="*/ 144 w 251"/>
                <a:gd name="T39" fmla="*/ 126 h 346"/>
                <a:gd name="T40" fmla="*/ 72 w 251"/>
                <a:gd name="T41" fmla="*/ 175 h 346"/>
                <a:gd name="T42" fmla="*/ 72 w 251"/>
                <a:gd name="T43" fmla="*/ 0 h 346"/>
                <a:gd name="T44" fmla="*/ 0 w 251"/>
                <a:gd name="T45" fmla="*/ 6 h 346"/>
                <a:gd name="T46" fmla="*/ 0 w 251"/>
                <a:gd name="T47" fmla="*/ 21 h 346"/>
                <a:gd name="T48" fmla="*/ 39 w 251"/>
                <a:gd name="T49" fmla="*/ 49 h 346"/>
                <a:gd name="T50" fmla="*/ 39 w 251"/>
                <a:gd name="T51" fmla="*/ 30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346">
                  <a:moveTo>
                    <a:pt x="39" y="308"/>
                  </a:moveTo>
                  <a:cubicBezTo>
                    <a:pt x="39" y="331"/>
                    <a:pt x="33" y="331"/>
                    <a:pt x="0" y="331"/>
                  </a:cubicBezTo>
                  <a:lnTo>
                    <a:pt x="0" y="346"/>
                  </a:lnTo>
                  <a:cubicBezTo>
                    <a:pt x="17" y="346"/>
                    <a:pt x="43" y="345"/>
                    <a:pt x="56" y="345"/>
                  </a:cubicBezTo>
                  <a:cubicBezTo>
                    <a:pt x="69" y="345"/>
                    <a:pt x="95" y="346"/>
                    <a:pt x="112" y="346"/>
                  </a:cubicBezTo>
                  <a:lnTo>
                    <a:pt x="112" y="331"/>
                  </a:lnTo>
                  <a:cubicBezTo>
                    <a:pt x="79" y="331"/>
                    <a:pt x="73" y="331"/>
                    <a:pt x="73" y="308"/>
                  </a:cubicBezTo>
                  <a:lnTo>
                    <a:pt x="73" y="217"/>
                  </a:lnTo>
                  <a:cubicBezTo>
                    <a:pt x="73" y="165"/>
                    <a:pt x="109" y="137"/>
                    <a:pt x="140" y="137"/>
                  </a:cubicBezTo>
                  <a:cubicBezTo>
                    <a:pt x="172" y="137"/>
                    <a:pt x="177" y="164"/>
                    <a:pt x="177" y="192"/>
                  </a:cubicBezTo>
                  <a:lnTo>
                    <a:pt x="177" y="308"/>
                  </a:lnTo>
                  <a:cubicBezTo>
                    <a:pt x="177" y="331"/>
                    <a:pt x="172" y="331"/>
                    <a:pt x="138" y="331"/>
                  </a:cubicBezTo>
                  <a:lnTo>
                    <a:pt x="138" y="346"/>
                  </a:lnTo>
                  <a:cubicBezTo>
                    <a:pt x="156" y="346"/>
                    <a:pt x="181" y="345"/>
                    <a:pt x="195" y="345"/>
                  </a:cubicBezTo>
                  <a:cubicBezTo>
                    <a:pt x="208" y="345"/>
                    <a:pt x="234" y="346"/>
                    <a:pt x="251" y="346"/>
                  </a:cubicBezTo>
                  <a:lnTo>
                    <a:pt x="251" y="331"/>
                  </a:lnTo>
                  <a:cubicBezTo>
                    <a:pt x="225" y="331"/>
                    <a:pt x="212" y="331"/>
                    <a:pt x="212" y="316"/>
                  </a:cubicBezTo>
                  <a:lnTo>
                    <a:pt x="212" y="221"/>
                  </a:lnTo>
                  <a:cubicBezTo>
                    <a:pt x="212" y="178"/>
                    <a:pt x="212" y="162"/>
                    <a:pt x="196" y="144"/>
                  </a:cubicBezTo>
                  <a:cubicBezTo>
                    <a:pt x="189" y="136"/>
                    <a:pt x="173" y="126"/>
                    <a:pt x="144" y="126"/>
                  </a:cubicBezTo>
                  <a:cubicBezTo>
                    <a:pt x="102" y="126"/>
                    <a:pt x="80" y="156"/>
                    <a:pt x="72" y="175"/>
                  </a:cubicBezTo>
                  <a:lnTo>
                    <a:pt x="72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  <a:lnTo>
                    <a:pt x="39" y="3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4" name="Freeform 903">
              <a:extLst>
                <a:ext uri="{FF2B5EF4-FFF2-40B4-BE49-F238E27FC236}">
                  <a16:creationId xmlns:a16="http://schemas.microsoft.com/office/drawing/2014/main" id="{9FAECD25-F756-48DC-8558-95BB59030092}"/>
                </a:ext>
              </a:extLst>
            </p:cNvPr>
            <p:cNvSpPr>
              <a:spLocks noEditPoints="1"/>
            </p:cNvSpPr>
            <p:nvPr>
              <p:custDataLst>
                <p:tags r:id="rId612"/>
              </p:custDataLst>
            </p:nvPr>
          </p:nvSpPr>
          <p:spPr bwMode="auto">
            <a:xfrm>
              <a:off x="320675" y="6330951"/>
              <a:ext cx="96838" cy="119063"/>
            </a:xfrm>
            <a:custGeom>
              <a:avLst/>
              <a:gdLst>
                <a:gd name="T0" fmla="*/ 41 w 192"/>
                <a:gd name="T1" fmla="*/ 98 h 229"/>
                <a:gd name="T2" fmla="*/ 103 w 192"/>
                <a:gd name="T3" fmla="*/ 11 h 229"/>
                <a:gd name="T4" fmla="*/ 160 w 192"/>
                <a:gd name="T5" fmla="*/ 98 h 229"/>
                <a:gd name="T6" fmla="*/ 41 w 192"/>
                <a:gd name="T7" fmla="*/ 98 h 229"/>
                <a:gd name="T8" fmla="*/ 41 w 192"/>
                <a:gd name="T9" fmla="*/ 108 h 229"/>
                <a:gd name="T10" fmla="*/ 180 w 192"/>
                <a:gd name="T11" fmla="*/ 108 h 229"/>
                <a:gd name="T12" fmla="*/ 192 w 192"/>
                <a:gd name="T13" fmla="*/ 98 h 229"/>
                <a:gd name="T14" fmla="*/ 103 w 192"/>
                <a:gd name="T15" fmla="*/ 0 h 229"/>
                <a:gd name="T16" fmla="*/ 0 w 192"/>
                <a:gd name="T17" fmla="*/ 114 h 229"/>
                <a:gd name="T18" fmla="*/ 109 w 192"/>
                <a:gd name="T19" fmla="*/ 229 h 229"/>
                <a:gd name="T20" fmla="*/ 192 w 192"/>
                <a:gd name="T21" fmla="*/ 164 h 229"/>
                <a:gd name="T22" fmla="*/ 186 w 192"/>
                <a:gd name="T23" fmla="*/ 158 h 229"/>
                <a:gd name="T24" fmla="*/ 180 w 192"/>
                <a:gd name="T25" fmla="*/ 165 h 229"/>
                <a:gd name="T26" fmla="*/ 112 w 192"/>
                <a:gd name="T27" fmla="*/ 216 h 229"/>
                <a:gd name="T28" fmla="*/ 56 w 192"/>
                <a:gd name="T29" fmla="*/ 183 h 229"/>
                <a:gd name="T30" fmla="*/ 41 w 192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229">
                  <a:moveTo>
                    <a:pt x="41" y="98"/>
                  </a:moveTo>
                  <a:cubicBezTo>
                    <a:pt x="44" y="23"/>
                    <a:pt x="86" y="11"/>
                    <a:pt x="103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1" y="98"/>
                  </a:lnTo>
                  <a:close/>
                  <a:moveTo>
                    <a:pt x="41" y="108"/>
                  </a:moveTo>
                  <a:lnTo>
                    <a:pt x="180" y="108"/>
                  </a:lnTo>
                  <a:cubicBezTo>
                    <a:pt x="191" y="108"/>
                    <a:pt x="192" y="108"/>
                    <a:pt x="192" y="98"/>
                  </a:cubicBezTo>
                  <a:cubicBezTo>
                    <a:pt x="192" y="48"/>
                    <a:pt x="166" y="0"/>
                    <a:pt x="103" y="0"/>
                  </a:cubicBezTo>
                  <a:cubicBezTo>
                    <a:pt x="45" y="0"/>
                    <a:pt x="0" y="51"/>
                    <a:pt x="0" y="114"/>
                  </a:cubicBezTo>
                  <a:cubicBezTo>
                    <a:pt x="0" y="180"/>
                    <a:pt x="52" y="229"/>
                    <a:pt x="109" y="229"/>
                  </a:cubicBezTo>
                  <a:cubicBezTo>
                    <a:pt x="170" y="229"/>
                    <a:pt x="192" y="173"/>
                    <a:pt x="192" y="164"/>
                  </a:cubicBezTo>
                  <a:cubicBezTo>
                    <a:pt x="192" y="159"/>
                    <a:pt x="188" y="158"/>
                    <a:pt x="186" y="158"/>
                  </a:cubicBezTo>
                  <a:cubicBezTo>
                    <a:pt x="182" y="158"/>
                    <a:pt x="180" y="161"/>
                    <a:pt x="180" y="165"/>
                  </a:cubicBezTo>
                  <a:cubicBezTo>
                    <a:pt x="162" y="216"/>
                    <a:pt x="117" y="216"/>
                    <a:pt x="112" y="216"/>
                  </a:cubicBezTo>
                  <a:cubicBezTo>
                    <a:pt x="87" y="216"/>
                    <a:pt x="67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5" name="Freeform 904">
              <a:extLst>
                <a:ext uri="{FF2B5EF4-FFF2-40B4-BE49-F238E27FC236}">
                  <a16:creationId xmlns:a16="http://schemas.microsoft.com/office/drawing/2014/main" id="{B51F4841-587B-4D4C-850D-CC2B3E5B7CE0}"/>
                </a:ext>
              </a:extLst>
            </p:cNvPr>
            <p:cNvSpPr>
              <a:spLocks/>
            </p:cNvSpPr>
            <p:nvPr>
              <p:custDataLst>
                <p:tags r:id="rId613"/>
              </p:custDataLst>
            </p:nvPr>
          </p:nvSpPr>
          <p:spPr bwMode="auto">
            <a:xfrm>
              <a:off x="431800" y="6332538"/>
              <a:ext cx="84138" cy="114300"/>
            </a:xfrm>
            <a:custGeom>
              <a:avLst/>
              <a:gdLst>
                <a:gd name="T0" fmla="*/ 69 w 167"/>
                <a:gd name="T1" fmla="*/ 55 h 220"/>
                <a:gd name="T2" fmla="*/ 69 w 167"/>
                <a:gd name="T3" fmla="*/ 0 h 220"/>
                <a:gd name="T4" fmla="*/ 0 w 167"/>
                <a:gd name="T5" fmla="*/ 5 h 220"/>
                <a:gd name="T6" fmla="*/ 0 w 167"/>
                <a:gd name="T7" fmla="*/ 21 h 220"/>
                <a:gd name="T8" fmla="*/ 39 w 167"/>
                <a:gd name="T9" fmla="*/ 49 h 220"/>
                <a:gd name="T10" fmla="*/ 39 w 167"/>
                <a:gd name="T11" fmla="*/ 182 h 220"/>
                <a:gd name="T12" fmla="*/ 0 w 167"/>
                <a:gd name="T13" fmla="*/ 205 h 220"/>
                <a:gd name="T14" fmla="*/ 0 w 167"/>
                <a:gd name="T15" fmla="*/ 220 h 220"/>
                <a:gd name="T16" fmla="*/ 57 w 167"/>
                <a:gd name="T17" fmla="*/ 219 h 220"/>
                <a:gd name="T18" fmla="*/ 120 w 167"/>
                <a:gd name="T19" fmla="*/ 220 h 220"/>
                <a:gd name="T20" fmla="*/ 120 w 167"/>
                <a:gd name="T21" fmla="*/ 205 h 220"/>
                <a:gd name="T22" fmla="*/ 110 w 167"/>
                <a:gd name="T23" fmla="*/ 205 h 220"/>
                <a:gd name="T24" fmla="*/ 72 w 167"/>
                <a:gd name="T25" fmla="*/ 181 h 220"/>
                <a:gd name="T26" fmla="*/ 72 w 167"/>
                <a:gd name="T27" fmla="*/ 105 h 220"/>
                <a:gd name="T28" fmla="*/ 131 w 167"/>
                <a:gd name="T29" fmla="*/ 11 h 220"/>
                <a:gd name="T30" fmla="*/ 136 w 167"/>
                <a:gd name="T31" fmla="*/ 11 h 220"/>
                <a:gd name="T32" fmla="*/ 125 w 167"/>
                <a:gd name="T33" fmla="*/ 31 h 220"/>
                <a:gd name="T34" fmla="*/ 146 w 167"/>
                <a:gd name="T35" fmla="*/ 52 h 220"/>
                <a:gd name="T36" fmla="*/ 167 w 167"/>
                <a:gd name="T37" fmla="*/ 30 h 220"/>
                <a:gd name="T38" fmla="*/ 131 w 167"/>
                <a:gd name="T39" fmla="*/ 0 h 220"/>
                <a:gd name="T40" fmla="*/ 69 w 167"/>
                <a:gd name="T41" fmla="*/ 5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7" h="220">
                  <a:moveTo>
                    <a:pt x="69" y="55"/>
                  </a:moveTo>
                  <a:lnTo>
                    <a:pt x="69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9" y="220"/>
                    <a:pt x="43" y="219"/>
                    <a:pt x="57" y="219"/>
                  </a:cubicBezTo>
                  <a:cubicBezTo>
                    <a:pt x="77" y="219"/>
                    <a:pt x="100" y="219"/>
                    <a:pt x="120" y="220"/>
                  </a:cubicBezTo>
                  <a:lnTo>
                    <a:pt x="120" y="205"/>
                  </a:lnTo>
                  <a:lnTo>
                    <a:pt x="110" y="205"/>
                  </a:lnTo>
                  <a:cubicBezTo>
                    <a:pt x="73" y="205"/>
                    <a:pt x="72" y="199"/>
                    <a:pt x="72" y="181"/>
                  </a:cubicBezTo>
                  <a:lnTo>
                    <a:pt x="72" y="105"/>
                  </a:lnTo>
                  <a:cubicBezTo>
                    <a:pt x="72" y="55"/>
                    <a:pt x="93" y="11"/>
                    <a:pt x="131" y="11"/>
                  </a:cubicBezTo>
                  <a:cubicBezTo>
                    <a:pt x="134" y="11"/>
                    <a:pt x="135" y="11"/>
                    <a:pt x="136" y="11"/>
                  </a:cubicBezTo>
                  <a:cubicBezTo>
                    <a:pt x="135" y="12"/>
                    <a:pt x="125" y="18"/>
                    <a:pt x="125" y="31"/>
                  </a:cubicBezTo>
                  <a:cubicBezTo>
                    <a:pt x="125" y="45"/>
                    <a:pt x="135" y="52"/>
                    <a:pt x="146" y="52"/>
                  </a:cubicBezTo>
                  <a:cubicBezTo>
                    <a:pt x="155" y="52"/>
                    <a:pt x="167" y="46"/>
                    <a:pt x="167" y="30"/>
                  </a:cubicBezTo>
                  <a:cubicBezTo>
                    <a:pt x="167" y="14"/>
                    <a:pt x="152" y="0"/>
                    <a:pt x="131" y="0"/>
                  </a:cubicBezTo>
                  <a:cubicBezTo>
                    <a:pt x="94" y="0"/>
                    <a:pt x="76" y="33"/>
                    <a:pt x="69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6" name="Freeform 905">
              <a:extLst>
                <a:ext uri="{FF2B5EF4-FFF2-40B4-BE49-F238E27FC236}">
                  <a16:creationId xmlns:a16="http://schemas.microsoft.com/office/drawing/2014/main" id="{E89D6E48-3173-4EFB-B172-5CC35FEF7D71}"/>
                </a:ext>
              </a:extLst>
            </p:cNvPr>
            <p:cNvSpPr>
              <a:spLocks noEditPoints="1"/>
            </p:cNvSpPr>
            <p:nvPr>
              <p:custDataLst>
                <p:tags r:id="rId614"/>
              </p:custDataLst>
            </p:nvPr>
          </p:nvSpPr>
          <p:spPr bwMode="auto">
            <a:xfrm>
              <a:off x="530225" y="6330951"/>
              <a:ext cx="96838" cy="119063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1 w 193"/>
                <a:gd name="T9" fmla="*/ 108 h 229"/>
                <a:gd name="T10" fmla="*/ 181 w 193"/>
                <a:gd name="T11" fmla="*/ 108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6 h 229"/>
                <a:gd name="T28" fmla="*/ 56 w 193"/>
                <a:gd name="T29" fmla="*/ 183 h 229"/>
                <a:gd name="T30" fmla="*/ 41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1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0"/>
                    <a:pt x="52" y="229"/>
                    <a:pt x="110" y="229"/>
                  </a:cubicBezTo>
                  <a:cubicBezTo>
                    <a:pt x="171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7" name="Freeform 906">
              <a:extLst>
                <a:ext uri="{FF2B5EF4-FFF2-40B4-BE49-F238E27FC236}">
                  <a16:creationId xmlns:a16="http://schemas.microsoft.com/office/drawing/2014/main" id="{81BCD39C-A4F9-4B62-B838-033696082998}"/>
                </a:ext>
              </a:extLst>
            </p:cNvPr>
            <p:cNvSpPr>
              <a:spLocks/>
            </p:cNvSpPr>
            <p:nvPr>
              <p:custDataLst>
                <p:tags r:id="rId615"/>
              </p:custDataLst>
            </p:nvPr>
          </p:nvSpPr>
          <p:spPr bwMode="auto">
            <a:xfrm>
              <a:off x="714375" y="6329363"/>
              <a:ext cx="158750" cy="171450"/>
            </a:xfrm>
            <a:custGeom>
              <a:avLst/>
              <a:gdLst>
                <a:gd name="T0" fmla="*/ 117 w 316"/>
                <a:gd name="T1" fmla="*/ 60 h 331"/>
                <a:gd name="T2" fmla="*/ 125 w 316"/>
                <a:gd name="T3" fmla="*/ 22 h 331"/>
                <a:gd name="T4" fmla="*/ 102 w 316"/>
                <a:gd name="T5" fmla="*/ 0 h 331"/>
                <a:gd name="T6" fmla="*/ 68 w 316"/>
                <a:gd name="T7" fmla="*/ 31 h 331"/>
                <a:gd name="T8" fmla="*/ 2 w 316"/>
                <a:gd name="T9" fmla="*/ 296 h 331"/>
                <a:gd name="T10" fmla="*/ 0 w 316"/>
                <a:gd name="T11" fmla="*/ 309 h 331"/>
                <a:gd name="T12" fmla="*/ 23 w 316"/>
                <a:gd name="T13" fmla="*/ 331 h 331"/>
                <a:gd name="T14" fmla="*/ 53 w 316"/>
                <a:gd name="T15" fmla="*/ 311 h 331"/>
                <a:gd name="T16" fmla="*/ 76 w 316"/>
                <a:gd name="T17" fmla="*/ 221 h 331"/>
                <a:gd name="T18" fmla="*/ 125 w 316"/>
                <a:gd name="T19" fmla="*/ 229 h 331"/>
                <a:gd name="T20" fmla="*/ 195 w 316"/>
                <a:gd name="T21" fmla="*/ 199 h 331"/>
                <a:gd name="T22" fmla="*/ 254 w 316"/>
                <a:gd name="T23" fmla="*/ 229 h 331"/>
                <a:gd name="T24" fmla="*/ 297 w 316"/>
                <a:gd name="T25" fmla="*/ 201 h 331"/>
                <a:gd name="T26" fmla="*/ 316 w 316"/>
                <a:gd name="T27" fmla="*/ 151 h 331"/>
                <a:gd name="T28" fmla="*/ 304 w 316"/>
                <a:gd name="T29" fmla="*/ 145 h 331"/>
                <a:gd name="T30" fmla="*/ 294 w 316"/>
                <a:gd name="T31" fmla="*/ 147 h 331"/>
                <a:gd name="T32" fmla="*/ 290 w 316"/>
                <a:gd name="T33" fmla="*/ 161 h 331"/>
                <a:gd name="T34" fmla="*/ 256 w 316"/>
                <a:gd name="T35" fmla="*/ 211 h 331"/>
                <a:gd name="T36" fmla="*/ 245 w 316"/>
                <a:gd name="T37" fmla="*/ 193 h 331"/>
                <a:gd name="T38" fmla="*/ 252 w 316"/>
                <a:gd name="T39" fmla="*/ 156 h 331"/>
                <a:gd name="T40" fmla="*/ 265 w 316"/>
                <a:gd name="T41" fmla="*/ 106 h 331"/>
                <a:gd name="T42" fmla="*/ 275 w 316"/>
                <a:gd name="T43" fmla="*/ 61 h 331"/>
                <a:gd name="T44" fmla="*/ 283 w 316"/>
                <a:gd name="T45" fmla="*/ 26 h 331"/>
                <a:gd name="T46" fmla="*/ 260 w 316"/>
                <a:gd name="T47" fmla="*/ 4 h 331"/>
                <a:gd name="T48" fmla="*/ 227 w 316"/>
                <a:gd name="T49" fmla="*/ 30 h 331"/>
                <a:gd name="T50" fmla="*/ 193 w 316"/>
                <a:gd name="T51" fmla="*/ 168 h 331"/>
                <a:gd name="T52" fmla="*/ 173 w 316"/>
                <a:gd name="T53" fmla="*/ 193 h 331"/>
                <a:gd name="T54" fmla="*/ 129 w 316"/>
                <a:gd name="T55" fmla="*/ 211 h 331"/>
                <a:gd name="T56" fmla="*/ 92 w 316"/>
                <a:gd name="T57" fmla="*/ 172 h 331"/>
                <a:gd name="T58" fmla="*/ 97 w 316"/>
                <a:gd name="T59" fmla="*/ 138 h 331"/>
                <a:gd name="T60" fmla="*/ 117 w 316"/>
                <a:gd name="T61" fmla="*/ 6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6" h="331">
                  <a:moveTo>
                    <a:pt x="117" y="60"/>
                  </a:moveTo>
                  <a:cubicBezTo>
                    <a:pt x="120" y="47"/>
                    <a:pt x="125" y="25"/>
                    <a:pt x="125" y="22"/>
                  </a:cubicBezTo>
                  <a:cubicBezTo>
                    <a:pt x="125" y="11"/>
                    <a:pt x="117" y="0"/>
                    <a:pt x="102" y="0"/>
                  </a:cubicBezTo>
                  <a:cubicBezTo>
                    <a:pt x="76" y="0"/>
                    <a:pt x="70" y="25"/>
                    <a:pt x="68" y="31"/>
                  </a:cubicBezTo>
                  <a:lnTo>
                    <a:pt x="2" y="296"/>
                  </a:lnTo>
                  <a:cubicBezTo>
                    <a:pt x="0" y="304"/>
                    <a:pt x="0" y="307"/>
                    <a:pt x="0" y="309"/>
                  </a:cubicBezTo>
                  <a:cubicBezTo>
                    <a:pt x="0" y="325"/>
                    <a:pt x="13" y="331"/>
                    <a:pt x="23" y="331"/>
                  </a:cubicBezTo>
                  <a:cubicBezTo>
                    <a:pt x="33" y="331"/>
                    <a:pt x="46" y="325"/>
                    <a:pt x="53" y="311"/>
                  </a:cubicBezTo>
                  <a:cubicBezTo>
                    <a:pt x="56" y="305"/>
                    <a:pt x="73" y="237"/>
                    <a:pt x="76" y="221"/>
                  </a:cubicBezTo>
                  <a:cubicBezTo>
                    <a:pt x="96" y="229"/>
                    <a:pt x="119" y="229"/>
                    <a:pt x="125" y="229"/>
                  </a:cubicBezTo>
                  <a:cubicBezTo>
                    <a:pt x="142" y="229"/>
                    <a:pt x="165" y="226"/>
                    <a:pt x="195" y="199"/>
                  </a:cubicBezTo>
                  <a:cubicBezTo>
                    <a:pt x="207" y="222"/>
                    <a:pt x="235" y="229"/>
                    <a:pt x="254" y="229"/>
                  </a:cubicBezTo>
                  <a:cubicBezTo>
                    <a:pt x="272" y="229"/>
                    <a:pt x="286" y="219"/>
                    <a:pt x="297" y="201"/>
                  </a:cubicBezTo>
                  <a:cubicBezTo>
                    <a:pt x="309" y="181"/>
                    <a:pt x="316" y="154"/>
                    <a:pt x="316" y="151"/>
                  </a:cubicBezTo>
                  <a:cubicBezTo>
                    <a:pt x="316" y="145"/>
                    <a:pt x="308" y="145"/>
                    <a:pt x="304" y="145"/>
                  </a:cubicBezTo>
                  <a:cubicBezTo>
                    <a:pt x="298" y="145"/>
                    <a:pt x="296" y="145"/>
                    <a:pt x="294" y="147"/>
                  </a:cubicBezTo>
                  <a:cubicBezTo>
                    <a:pt x="293" y="148"/>
                    <a:pt x="293" y="149"/>
                    <a:pt x="290" y="161"/>
                  </a:cubicBezTo>
                  <a:cubicBezTo>
                    <a:pt x="280" y="201"/>
                    <a:pt x="268" y="211"/>
                    <a:pt x="256" y="211"/>
                  </a:cubicBezTo>
                  <a:cubicBezTo>
                    <a:pt x="251" y="211"/>
                    <a:pt x="245" y="209"/>
                    <a:pt x="245" y="193"/>
                  </a:cubicBezTo>
                  <a:cubicBezTo>
                    <a:pt x="245" y="184"/>
                    <a:pt x="247" y="176"/>
                    <a:pt x="252" y="156"/>
                  </a:cubicBezTo>
                  <a:lnTo>
                    <a:pt x="265" y="106"/>
                  </a:lnTo>
                  <a:cubicBezTo>
                    <a:pt x="267" y="95"/>
                    <a:pt x="272" y="74"/>
                    <a:pt x="275" y="61"/>
                  </a:cubicBezTo>
                  <a:cubicBezTo>
                    <a:pt x="278" y="49"/>
                    <a:pt x="283" y="29"/>
                    <a:pt x="283" y="26"/>
                  </a:cubicBezTo>
                  <a:cubicBezTo>
                    <a:pt x="283" y="15"/>
                    <a:pt x="275" y="4"/>
                    <a:pt x="260" y="4"/>
                  </a:cubicBezTo>
                  <a:cubicBezTo>
                    <a:pt x="250" y="4"/>
                    <a:pt x="233" y="10"/>
                    <a:pt x="227" y="30"/>
                  </a:cubicBezTo>
                  <a:lnTo>
                    <a:pt x="193" y="168"/>
                  </a:lnTo>
                  <a:cubicBezTo>
                    <a:pt x="191" y="177"/>
                    <a:pt x="182" y="186"/>
                    <a:pt x="173" y="193"/>
                  </a:cubicBezTo>
                  <a:cubicBezTo>
                    <a:pt x="157" y="207"/>
                    <a:pt x="142" y="211"/>
                    <a:pt x="129" y="211"/>
                  </a:cubicBezTo>
                  <a:cubicBezTo>
                    <a:pt x="95" y="211"/>
                    <a:pt x="92" y="187"/>
                    <a:pt x="92" y="172"/>
                  </a:cubicBezTo>
                  <a:cubicBezTo>
                    <a:pt x="92" y="158"/>
                    <a:pt x="95" y="147"/>
                    <a:pt x="97" y="138"/>
                  </a:cubicBezTo>
                  <a:lnTo>
                    <a:pt x="117" y="6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8" name="Freeform 907">
              <a:extLst>
                <a:ext uri="{FF2B5EF4-FFF2-40B4-BE49-F238E27FC236}">
                  <a16:creationId xmlns:a16="http://schemas.microsoft.com/office/drawing/2014/main" id="{6DF67A0A-0CF0-4A9F-8AC7-1D988EEABCED}"/>
                </a:ext>
              </a:extLst>
            </p:cNvPr>
            <p:cNvSpPr>
              <a:spLocks noEditPoints="1"/>
            </p:cNvSpPr>
            <p:nvPr>
              <p:custDataLst>
                <p:tags r:id="rId616"/>
              </p:custDataLst>
            </p:nvPr>
          </p:nvSpPr>
          <p:spPr bwMode="auto">
            <a:xfrm>
              <a:off x="958850" y="6273801"/>
              <a:ext cx="53975" cy="173038"/>
            </a:xfrm>
            <a:custGeom>
              <a:avLst/>
              <a:gdLst>
                <a:gd name="T0" fmla="*/ 72 w 107"/>
                <a:gd name="T1" fmla="*/ 113 h 333"/>
                <a:gd name="T2" fmla="*/ 2 w 107"/>
                <a:gd name="T3" fmla="*/ 118 h 333"/>
                <a:gd name="T4" fmla="*/ 2 w 107"/>
                <a:gd name="T5" fmla="*/ 134 h 333"/>
                <a:gd name="T6" fmla="*/ 39 w 107"/>
                <a:gd name="T7" fmla="*/ 161 h 333"/>
                <a:gd name="T8" fmla="*/ 39 w 107"/>
                <a:gd name="T9" fmla="*/ 295 h 333"/>
                <a:gd name="T10" fmla="*/ 0 w 107"/>
                <a:gd name="T11" fmla="*/ 318 h 333"/>
                <a:gd name="T12" fmla="*/ 0 w 107"/>
                <a:gd name="T13" fmla="*/ 333 h 333"/>
                <a:gd name="T14" fmla="*/ 55 w 107"/>
                <a:gd name="T15" fmla="*/ 332 h 333"/>
                <a:gd name="T16" fmla="*/ 107 w 107"/>
                <a:gd name="T17" fmla="*/ 333 h 333"/>
                <a:gd name="T18" fmla="*/ 107 w 107"/>
                <a:gd name="T19" fmla="*/ 318 h 333"/>
                <a:gd name="T20" fmla="*/ 72 w 107"/>
                <a:gd name="T21" fmla="*/ 296 h 333"/>
                <a:gd name="T22" fmla="*/ 72 w 107"/>
                <a:gd name="T23" fmla="*/ 113 h 333"/>
                <a:gd name="T24" fmla="*/ 74 w 107"/>
                <a:gd name="T25" fmla="*/ 26 h 333"/>
                <a:gd name="T26" fmla="*/ 48 w 107"/>
                <a:gd name="T27" fmla="*/ 0 h 333"/>
                <a:gd name="T28" fmla="*/ 21 w 107"/>
                <a:gd name="T29" fmla="*/ 26 h 333"/>
                <a:gd name="T30" fmla="*/ 48 w 107"/>
                <a:gd name="T31" fmla="*/ 53 h 333"/>
                <a:gd name="T32" fmla="*/ 74 w 107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4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3" y="332"/>
                    <a:pt x="90" y="333"/>
                    <a:pt x="107" y="333"/>
                  </a:cubicBezTo>
                  <a:lnTo>
                    <a:pt x="107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2" y="0"/>
                    <a:pt x="48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40"/>
                    <a:pt x="32" y="53"/>
                    <a:pt x="48" y="53"/>
                  </a:cubicBezTo>
                  <a:cubicBezTo>
                    <a:pt x="62" y="53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9" name="Freeform 908">
              <a:extLst>
                <a:ext uri="{FF2B5EF4-FFF2-40B4-BE49-F238E27FC236}">
                  <a16:creationId xmlns:a16="http://schemas.microsoft.com/office/drawing/2014/main" id="{6C74AE49-C789-428E-ADFA-75119865E848}"/>
                </a:ext>
              </a:extLst>
            </p:cNvPr>
            <p:cNvSpPr>
              <a:spLocks/>
            </p:cNvSpPr>
            <p:nvPr>
              <p:custDataLst>
                <p:tags r:id="rId617"/>
              </p:custDataLst>
            </p:nvPr>
          </p:nvSpPr>
          <p:spPr bwMode="auto">
            <a:xfrm>
              <a:off x="1028700" y="6330951"/>
              <a:ext cx="82550" cy="119063"/>
            </a:xfrm>
            <a:custGeom>
              <a:avLst/>
              <a:gdLst>
                <a:gd name="T0" fmla="*/ 87 w 163"/>
                <a:gd name="T1" fmla="*/ 127 h 229"/>
                <a:gd name="T2" fmla="*/ 139 w 163"/>
                <a:gd name="T3" fmla="*/ 172 h 229"/>
                <a:gd name="T4" fmla="*/ 82 w 163"/>
                <a:gd name="T5" fmla="*/ 218 h 229"/>
                <a:gd name="T6" fmla="*/ 13 w 163"/>
                <a:gd name="T7" fmla="*/ 147 h 229"/>
                <a:gd name="T8" fmla="*/ 6 w 163"/>
                <a:gd name="T9" fmla="*/ 139 h 229"/>
                <a:gd name="T10" fmla="*/ 0 w 163"/>
                <a:gd name="T11" fmla="*/ 151 h 229"/>
                <a:gd name="T12" fmla="*/ 0 w 163"/>
                <a:gd name="T13" fmla="*/ 217 h 229"/>
                <a:gd name="T14" fmla="*/ 5 w 163"/>
                <a:gd name="T15" fmla="*/ 229 h 229"/>
                <a:gd name="T16" fmla="*/ 18 w 163"/>
                <a:gd name="T17" fmla="*/ 219 h 229"/>
                <a:gd name="T18" fmla="*/ 27 w 163"/>
                <a:gd name="T19" fmla="*/ 207 h 229"/>
                <a:gd name="T20" fmla="*/ 82 w 163"/>
                <a:gd name="T21" fmla="*/ 229 h 229"/>
                <a:gd name="T22" fmla="*/ 163 w 163"/>
                <a:gd name="T23" fmla="*/ 159 h 229"/>
                <a:gd name="T24" fmla="*/ 142 w 163"/>
                <a:gd name="T25" fmla="*/ 112 h 229"/>
                <a:gd name="T26" fmla="*/ 85 w 163"/>
                <a:gd name="T27" fmla="*/ 88 h 229"/>
                <a:gd name="T28" fmla="*/ 24 w 163"/>
                <a:gd name="T29" fmla="*/ 47 h 229"/>
                <a:gd name="T30" fmla="*/ 79 w 163"/>
                <a:gd name="T31" fmla="*/ 9 h 229"/>
                <a:gd name="T32" fmla="*/ 138 w 163"/>
                <a:gd name="T33" fmla="*/ 70 h 229"/>
                <a:gd name="T34" fmla="*/ 144 w 163"/>
                <a:gd name="T35" fmla="*/ 74 h 229"/>
                <a:gd name="T36" fmla="*/ 150 w 163"/>
                <a:gd name="T37" fmla="*/ 62 h 229"/>
                <a:gd name="T38" fmla="*/ 150 w 163"/>
                <a:gd name="T39" fmla="*/ 12 h 229"/>
                <a:gd name="T40" fmla="*/ 145 w 163"/>
                <a:gd name="T41" fmla="*/ 0 h 229"/>
                <a:gd name="T42" fmla="*/ 135 w 163"/>
                <a:gd name="T43" fmla="*/ 6 h 229"/>
                <a:gd name="T44" fmla="*/ 126 w 163"/>
                <a:gd name="T45" fmla="*/ 14 h 229"/>
                <a:gd name="T46" fmla="*/ 79 w 163"/>
                <a:gd name="T47" fmla="*/ 0 h 229"/>
                <a:gd name="T48" fmla="*/ 0 w 163"/>
                <a:gd name="T49" fmla="*/ 61 h 229"/>
                <a:gd name="T50" fmla="*/ 21 w 163"/>
                <a:gd name="T51" fmla="*/ 104 h 229"/>
                <a:gd name="T52" fmla="*/ 87 w 163"/>
                <a:gd name="T53" fmla="*/ 12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7" y="127"/>
                  </a:moveTo>
                  <a:cubicBezTo>
                    <a:pt x="98" y="129"/>
                    <a:pt x="139" y="137"/>
                    <a:pt x="139" y="172"/>
                  </a:cubicBezTo>
                  <a:cubicBezTo>
                    <a:pt x="139" y="198"/>
                    <a:pt x="121" y="218"/>
                    <a:pt x="82" y="218"/>
                  </a:cubicBezTo>
                  <a:cubicBezTo>
                    <a:pt x="40" y="218"/>
                    <a:pt x="23" y="189"/>
                    <a:pt x="13" y="147"/>
                  </a:cubicBezTo>
                  <a:cubicBezTo>
                    <a:pt x="12" y="141"/>
                    <a:pt x="11" y="139"/>
                    <a:pt x="6" y="139"/>
                  </a:cubicBezTo>
                  <a:cubicBezTo>
                    <a:pt x="0" y="139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5"/>
                    <a:pt x="0" y="229"/>
                    <a:pt x="5" y="229"/>
                  </a:cubicBezTo>
                  <a:cubicBezTo>
                    <a:pt x="8" y="229"/>
                    <a:pt x="8" y="228"/>
                    <a:pt x="18" y="219"/>
                  </a:cubicBezTo>
                  <a:cubicBezTo>
                    <a:pt x="19" y="218"/>
                    <a:pt x="19" y="217"/>
                    <a:pt x="27" y="207"/>
                  </a:cubicBezTo>
                  <a:cubicBezTo>
                    <a:pt x="49" y="228"/>
                    <a:pt x="72" y="229"/>
                    <a:pt x="82" y="229"/>
                  </a:cubicBezTo>
                  <a:cubicBezTo>
                    <a:pt x="140" y="229"/>
                    <a:pt x="163" y="195"/>
                    <a:pt x="163" y="159"/>
                  </a:cubicBezTo>
                  <a:cubicBezTo>
                    <a:pt x="163" y="133"/>
                    <a:pt x="148" y="118"/>
                    <a:pt x="142" y="112"/>
                  </a:cubicBezTo>
                  <a:cubicBezTo>
                    <a:pt x="125" y="96"/>
                    <a:pt x="106" y="92"/>
                    <a:pt x="85" y="88"/>
                  </a:cubicBezTo>
                  <a:cubicBezTo>
                    <a:pt x="57" y="83"/>
                    <a:pt x="24" y="76"/>
                    <a:pt x="24" y="47"/>
                  </a:cubicBezTo>
                  <a:cubicBezTo>
                    <a:pt x="24" y="30"/>
                    <a:pt x="36" y="9"/>
                    <a:pt x="79" y="9"/>
                  </a:cubicBezTo>
                  <a:cubicBezTo>
                    <a:pt x="134" y="9"/>
                    <a:pt x="137" y="54"/>
                    <a:pt x="138" y="70"/>
                  </a:cubicBezTo>
                  <a:cubicBezTo>
                    <a:pt x="138" y="74"/>
                    <a:pt x="143" y="74"/>
                    <a:pt x="144" y="74"/>
                  </a:cubicBezTo>
                  <a:cubicBezTo>
                    <a:pt x="150" y="74"/>
                    <a:pt x="150" y="72"/>
                    <a:pt x="150" y="62"/>
                  </a:cubicBezTo>
                  <a:lnTo>
                    <a:pt x="150" y="12"/>
                  </a:lnTo>
                  <a:cubicBezTo>
                    <a:pt x="150" y="3"/>
                    <a:pt x="150" y="0"/>
                    <a:pt x="145" y="0"/>
                  </a:cubicBezTo>
                  <a:cubicBezTo>
                    <a:pt x="142" y="0"/>
                    <a:pt x="141" y="0"/>
                    <a:pt x="135" y="6"/>
                  </a:cubicBezTo>
                  <a:cubicBezTo>
                    <a:pt x="133" y="8"/>
                    <a:pt x="128" y="12"/>
                    <a:pt x="126" y="14"/>
                  </a:cubicBezTo>
                  <a:cubicBezTo>
                    <a:pt x="107" y="0"/>
                    <a:pt x="87" y="0"/>
                    <a:pt x="79" y="0"/>
                  </a:cubicBezTo>
                  <a:cubicBezTo>
                    <a:pt x="19" y="0"/>
                    <a:pt x="0" y="33"/>
                    <a:pt x="0" y="61"/>
                  </a:cubicBezTo>
                  <a:cubicBezTo>
                    <a:pt x="0" y="79"/>
                    <a:pt x="8" y="93"/>
                    <a:pt x="21" y="104"/>
                  </a:cubicBezTo>
                  <a:cubicBezTo>
                    <a:pt x="37" y="117"/>
                    <a:pt x="51" y="120"/>
                    <a:pt x="87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0" name="Freeform 909">
              <a:extLst>
                <a:ext uri="{FF2B5EF4-FFF2-40B4-BE49-F238E27FC236}">
                  <a16:creationId xmlns:a16="http://schemas.microsoft.com/office/drawing/2014/main" id="{EA50828E-B626-432E-B102-4173164B5A9C}"/>
                </a:ext>
              </a:extLst>
            </p:cNvPr>
            <p:cNvSpPr>
              <a:spLocks noEditPoints="1"/>
            </p:cNvSpPr>
            <p:nvPr>
              <p:custDataLst>
                <p:tags r:id="rId618"/>
              </p:custDataLst>
            </p:nvPr>
          </p:nvSpPr>
          <p:spPr bwMode="auto">
            <a:xfrm>
              <a:off x="1200150" y="6330951"/>
              <a:ext cx="112713" cy="119063"/>
            </a:xfrm>
            <a:custGeom>
              <a:avLst/>
              <a:gdLst>
                <a:gd name="T0" fmla="*/ 145 w 225"/>
                <a:gd name="T1" fmla="*/ 185 h 229"/>
                <a:gd name="T2" fmla="*/ 184 w 225"/>
                <a:gd name="T3" fmla="*/ 226 h 229"/>
                <a:gd name="T4" fmla="*/ 225 w 225"/>
                <a:gd name="T5" fmla="*/ 179 h 229"/>
                <a:gd name="T6" fmla="*/ 225 w 225"/>
                <a:gd name="T7" fmla="*/ 151 h 229"/>
                <a:gd name="T8" fmla="*/ 212 w 225"/>
                <a:gd name="T9" fmla="*/ 151 h 229"/>
                <a:gd name="T10" fmla="*/ 212 w 225"/>
                <a:gd name="T11" fmla="*/ 179 h 229"/>
                <a:gd name="T12" fmla="*/ 194 w 225"/>
                <a:gd name="T13" fmla="*/ 211 h 229"/>
                <a:gd name="T14" fmla="*/ 176 w 225"/>
                <a:gd name="T15" fmla="*/ 186 h 229"/>
                <a:gd name="T16" fmla="*/ 176 w 225"/>
                <a:gd name="T17" fmla="*/ 86 h 229"/>
                <a:gd name="T18" fmla="*/ 158 w 225"/>
                <a:gd name="T19" fmla="*/ 27 h 229"/>
                <a:gd name="T20" fmla="*/ 90 w 225"/>
                <a:gd name="T21" fmla="*/ 0 h 229"/>
                <a:gd name="T22" fmla="*/ 14 w 225"/>
                <a:gd name="T23" fmla="*/ 56 h 229"/>
                <a:gd name="T24" fmla="*/ 37 w 225"/>
                <a:gd name="T25" fmla="*/ 80 h 229"/>
                <a:gd name="T26" fmla="*/ 60 w 225"/>
                <a:gd name="T27" fmla="*/ 57 h 229"/>
                <a:gd name="T28" fmla="*/ 35 w 225"/>
                <a:gd name="T29" fmla="*/ 34 h 229"/>
                <a:gd name="T30" fmla="*/ 89 w 225"/>
                <a:gd name="T31" fmla="*/ 11 h 229"/>
                <a:gd name="T32" fmla="*/ 142 w 225"/>
                <a:gd name="T33" fmla="*/ 75 h 229"/>
                <a:gd name="T34" fmla="*/ 142 w 225"/>
                <a:gd name="T35" fmla="*/ 93 h 229"/>
                <a:gd name="T36" fmla="*/ 50 w 225"/>
                <a:gd name="T37" fmla="*/ 111 h 229"/>
                <a:gd name="T38" fmla="*/ 0 w 225"/>
                <a:gd name="T39" fmla="*/ 176 h 229"/>
                <a:gd name="T40" fmla="*/ 80 w 225"/>
                <a:gd name="T41" fmla="*/ 229 h 229"/>
                <a:gd name="T42" fmla="*/ 145 w 225"/>
                <a:gd name="T43" fmla="*/ 185 h 229"/>
                <a:gd name="T44" fmla="*/ 142 w 225"/>
                <a:gd name="T45" fmla="*/ 104 h 229"/>
                <a:gd name="T46" fmla="*/ 142 w 225"/>
                <a:gd name="T47" fmla="*/ 153 h 229"/>
                <a:gd name="T48" fmla="*/ 83 w 225"/>
                <a:gd name="T49" fmla="*/ 218 h 229"/>
                <a:gd name="T50" fmla="*/ 38 w 225"/>
                <a:gd name="T51" fmla="*/ 175 h 229"/>
                <a:gd name="T52" fmla="*/ 142 w 225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9">
                  <a:moveTo>
                    <a:pt x="145" y="185"/>
                  </a:moveTo>
                  <a:cubicBezTo>
                    <a:pt x="147" y="205"/>
                    <a:pt x="161" y="226"/>
                    <a:pt x="184" y="226"/>
                  </a:cubicBezTo>
                  <a:cubicBezTo>
                    <a:pt x="194" y="226"/>
                    <a:pt x="225" y="219"/>
                    <a:pt x="225" y="179"/>
                  </a:cubicBezTo>
                  <a:lnTo>
                    <a:pt x="225" y="151"/>
                  </a:lnTo>
                  <a:lnTo>
                    <a:pt x="212" y="151"/>
                  </a:lnTo>
                  <a:lnTo>
                    <a:pt x="212" y="179"/>
                  </a:lnTo>
                  <a:cubicBezTo>
                    <a:pt x="212" y="208"/>
                    <a:pt x="200" y="211"/>
                    <a:pt x="194" y="211"/>
                  </a:cubicBezTo>
                  <a:cubicBezTo>
                    <a:pt x="178" y="211"/>
                    <a:pt x="176" y="188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6"/>
                    <a:pt x="158" y="27"/>
                  </a:cubicBezTo>
                  <a:cubicBezTo>
                    <a:pt x="139" y="8"/>
                    <a:pt x="114" y="0"/>
                    <a:pt x="90" y="0"/>
                  </a:cubicBezTo>
                  <a:cubicBezTo>
                    <a:pt x="49" y="0"/>
                    <a:pt x="14" y="23"/>
                    <a:pt x="14" y="56"/>
                  </a:cubicBezTo>
                  <a:cubicBezTo>
                    <a:pt x="14" y="71"/>
                    <a:pt x="24" y="80"/>
                    <a:pt x="37" y="80"/>
                  </a:cubicBezTo>
                  <a:cubicBezTo>
                    <a:pt x="51" y="80"/>
                    <a:pt x="60" y="70"/>
                    <a:pt x="60" y="57"/>
                  </a:cubicBezTo>
                  <a:cubicBezTo>
                    <a:pt x="60" y="51"/>
                    <a:pt x="58" y="34"/>
                    <a:pt x="35" y="34"/>
                  </a:cubicBezTo>
                  <a:cubicBezTo>
                    <a:pt x="48" y="16"/>
                    <a:pt x="73" y="11"/>
                    <a:pt x="89" y="11"/>
                  </a:cubicBezTo>
                  <a:cubicBezTo>
                    <a:pt x="113" y="11"/>
                    <a:pt x="142" y="30"/>
                    <a:pt x="142" y="75"/>
                  </a:cubicBezTo>
                  <a:lnTo>
                    <a:pt x="142" y="93"/>
                  </a:lnTo>
                  <a:cubicBezTo>
                    <a:pt x="116" y="95"/>
                    <a:pt x="81" y="96"/>
                    <a:pt x="50" y="111"/>
                  </a:cubicBezTo>
                  <a:cubicBezTo>
                    <a:pt x="12" y="128"/>
                    <a:pt x="0" y="154"/>
                    <a:pt x="0" y="176"/>
                  </a:cubicBezTo>
                  <a:cubicBezTo>
                    <a:pt x="0" y="216"/>
                    <a:pt x="48" y="229"/>
                    <a:pt x="80" y="229"/>
                  </a:cubicBezTo>
                  <a:cubicBezTo>
                    <a:pt x="113" y="229"/>
                    <a:pt x="136" y="209"/>
                    <a:pt x="145" y="185"/>
                  </a:cubicBezTo>
                  <a:close/>
                  <a:moveTo>
                    <a:pt x="142" y="104"/>
                  </a:moveTo>
                  <a:lnTo>
                    <a:pt x="142" y="153"/>
                  </a:lnTo>
                  <a:cubicBezTo>
                    <a:pt x="142" y="201"/>
                    <a:pt x="106" y="218"/>
                    <a:pt x="83" y="218"/>
                  </a:cubicBezTo>
                  <a:cubicBezTo>
                    <a:pt x="59" y="218"/>
                    <a:pt x="38" y="200"/>
                    <a:pt x="38" y="175"/>
                  </a:cubicBezTo>
                  <a:cubicBezTo>
                    <a:pt x="38" y="148"/>
                    <a:pt x="59" y="107"/>
                    <a:pt x="142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1" name="Freeform 910">
              <a:extLst>
                <a:ext uri="{FF2B5EF4-FFF2-40B4-BE49-F238E27FC236}">
                  <a16:creationId xmlns:a16="http://schemas.microsoft.com/office/drawing/2014/main" id="{3386E8E4-1D54-4DB0-BEB2-87EA7F9B0495}"/>
                </a:ext>
              </a:extLst>
            </p:cNvPr>
            <p:cNvSpPr>
              <a:spLocks/>
            </p:cNvSpPr>
            <p:nvPr>
              <p:custDataLst>
                <p:tags r:id="rId619"/>
              </p:custDataLst>
            </p:nvPr>
          </p:nvSpPr>
          <p:spPr bwMode="auto">
            <a:xfrm>
              <a:off x="1322388" y="6332538"/>
              <a:ext cx="127000" cy="114300"/>
            </a:xfrm>
            <a:custGeom>
              <a:avLst/>
              <a:gdLst>
                <a:gd name="T0" fmla="*/ 39 w 251"/>
                <a:gd name="T1" fmla="*/ 49 h 220"/>
                <a:gd name="T2" fmla="*/ 39 w 251"/>
                <a:gd name="T3" fmla="*/ 182 h 220"/>
                <a:gd name="T4" fmla="*/ 0 w 251"/>
                <a:gd name="T5" fmla="*/ 205 h 220"/>
                <a:gd name="T6" fmla="*/ 0 w 251"/>
                <a:gd name="T7" fmla="*/ 220 h 220"/>
                <a:gd name="T8" fmla="*/ 56 w 251"/>
                <a:gd name="T9" fmla="*/ 219 h 220"/>
                <a:gd name="T10" fmla="*/ 112 w 251"/>
                <a:gd name="T11" fmla="*/ 220 h 220"/>
                <a:gd name="T12" fmla="*/ 112 w 251"/>
                <a:gd name="T13" fmla="*/ 205 h 220"/>
                <a:gd name="T14" fmla="*/ 73 w 251"/>
                <a:gd name="T15" fmla="*/ 182 h 220"/>
                <a:gd name="T16" fmla="*/ 73 w 251"/>
                <a:gd name="T17" fmla="*/ 91 h 220"/>
                <a:gd name="T18" fmla="*/ 141 w 251"/>
                <a:gd name="T19" fmla="*/ 11 h 220"/>
                <a:gd name="T20" fmla="*/ 178 w 251"/>
                <a:gd name="T21" fmla="*/ 66 h 220"/>
                <a:gd name="T22" fmla="*/ 178 w 251"/>
                <a:gd name="T23" fmla="*/ 182 h 220"/>
                <a:gd name="T24" fmla="*/ 139 w 251"/>
                <a:gd name="T25" fmla="*/ 205 h 220"/>
                <a:gd name="T26" fmla="*/ 139 w 251"/>
                <a:gd name="T27" fmla="*/ 220 h 220"/>
                <a:gd name="T28" fmla="*/ 195 w 251"/>
                <a:gd name="T29" fmla="*/ 219 h 220"/>
                <a:gd name="T30" fmla="*/ 251 w 251"/>
                <a:gd name="T31" fmla="*/ 220 h 220"/>
                <a:gd name="T32" fmla="*/ 251 w 251"/>
                <a:gd name="T33" fmla="*/ 205 h 220"/>
                <a:gd name="T34" fmla="*/ 212 w 251"/>
                <a:gd name="T35" fmla="*/ 190 h 220"/>
                <a:gd name="T36" fmla="*/ 212 w 251"/>
                <a:gd name="T37" fmla="*/ 95 h 220"/>
                <a:gd name="T38" fmla="*/ 197 w 251"/>
                <a:gd name="T39" fmla="*/ 18 h 220"/>
                <a:gd name="T40" fmla="*/ 144 w 251"/>
                <a:gd name="T41" fmla="*/ 0 h 220"/>
                <a:gd name="T42" fmla="*/ 70 w 251"/>
                <a:gd name="T43" fmla="*/ 52 h 220"/>
                <a:gd name="T44" fmla="*/ 70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18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2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25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7" y="18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2" name="Freeform 911">
              <a:extLst>
                <a:ext uri="{FF2B5EF4-FFF2-40B4-BE49-F238E27FC236}">
                  <a16:creationId xmlns:a16="http://schemas.microsoft.com/office/drawing/2014/main" id="{1962CD2C-440C-40D8-B89B-333419F5132F}"/>
                </a:ext>
              </a:extLst>
            </p:cNvPr>
            <p:cNvSpPr>
              <a:spLocks/>
            </p:cNvSpPr>
            <p:nvPr>
              <p:custDataLst>
                <p:tags r:id="rId620"/>
              </p:custDataLst>
            </p:nvPr>
          </p:nvSpPr>
          <p:spPr bwMode="auto">
            <a:xfrm>
              <a:off x="1452563" y="6334126"/>
              <a:ext cx="122238" cy="165100"/>
            </a:xfrm>
            <a:custGeom>
              <a:avLst/>
              <a:gdLst>
                <a:gd name="T0" fmla="*/ 198 w 244"/>
                <a:gd name="T1" fmla="*/ 48 h 318"/>
                <a:gd name="T2" fmla="*/ 244 w 244"/>
                <a:gd name="T3" fmla="*/ 16 h 318"/>
                <a:gd name="T4" fmla="*/ 244 w 244"/>
                <a:gd name="T5" fmla="*/ 0 h 318"/>
                <a:gd name="T6" fmla="*/ 207 w 244"/>
                <a:gd name="T7" fmla="*/ 2 h 318"/>
                <a:gd name="T8" fmla="*/ 163 w 244"/>
                <a:gd name="T9" fmla="*/ 0 h 318"/>
                <a:gd name="T10" fmla="*/ 163 w 244"/>
                <a:gd name="T11" fmla="*/ 16 h 318"/>
                <a:gd name="T12" fmla="*/ 187 w 244"/>
                <a:gd name="T13" fmla="*/ 37 h 318"/>
                <a:gd name="T14" fmla="*/ 184 w 244"/>
                <a:gd name="T15" fmla="*/ 49 h 318"/>
                <a:gd name="T16" fmla="*/ 134 w 244"/>
                <a:gd name="T17" fmla="*/ 172 h 318"/>
                <a:gd name="T18" fmla="*/ 78 w 244"/>
                <a:gd name="T19" fmla="*/ 38 h 318"/>
                <a:gd name="T20" fmla="*/ 75 w 244"/>
                <a:gd name="T21" fmla="*/ 29 h 318"/>
                <a:gd name="T22" fmla="*/ 103 w 244"/>
                <a:gd name="T23" fmla="*/ 16 h 318"/>
                <a:gd name="T24" fmla="*/ 103 w 244"/>
                <a:gd name="T25" fmla="*/ 0 h 318"/>
                <a:gd name="T26" fmla="*/ 49 w 244"/>
                <a:gd name="T27" fmla="*/ 2 h 318"/>
                <a:gd name="T28" fmla="*/ 0 w 244"/>
                <a:gd name="T29" fmla="*/ 0 h 318"/>
                <a:gd name="T30" fmla="*/ 0 w 244"/>
                <a:gd name="T31" fmla="*/ 16 h 318"/>
                <a:gd name="T32" fmla="*/ 41 w 244"/>
                <a:gd name="T33" fmla="*/ 33 h 318"/>
                <a:gd name="T34" fmla="*/ 116 w 244"/>
                <a:gd name="T35" fmla="*/ 215 h 318"/>
                <a:gd name="T36" fmla="*/ 103 w 244"/>
                <a:gd name="T37" fmla="*/ 245 h 318"/>
                <a:gd name="T38" fmla="*/ 46 w 244"/>
                <a:gd name="T39" fmla="*/ 307 h 318"/>
                <a:gd name="T40" fmla="*/ 23 w 244"/>
                <a:gd name="T41" fmla="*/ 298 h 318"/>
                <a:gd name="T42" fmla="*/ 42 w 244"/>
                <a:gd name="T43" fmla="*/ 277 h 318"/>
                <a:gd name="T44" fmla="*/ 21 w 244"/>
                <a:gd name="T45" fmla="*/ 256 h 318"/>
                <a:gd name="T46" fmla="*/ 0 w 244"/>
                <a:gd name="T47" fmla="*/ 277 h 318"/>
                <a:gd name="T48" fmla="*/ 46 w 244"/>
                <a:gd name="T49" fmla="*/ 318 h 318"/>
                <a:gd name="T50" fmla="*/ 110 w 244"/>
                <a:gd name="T51" fmla="*/ 261 h 318"/>
                <a:gd name="T52" fmla="*/ 198 w 244"/>
                <a:gd name="T53" fmla="*/ 4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4" h="318">
                  <a:moveTo>
                    <a:pt x="198" y="48"/>
                  </a:moveTo>
                  <a:cubicBezTo>
                    <a:pt x="211" y="16"/>
                    <a:pt x="236" y="16"/>
                    <a:pt x="244" y="16"/>
                  </a:cubicBezTo>
                  <a:lnTo>
                    <a:pt x="244" y="0"/>
                  </a:lnTo>
                  <a:cubicBezTo>
                    <a:pt x="233" y="1"/>
                    <a:pt x="218" y="2"/>
                    <a:pt x="207" y="2"/>
                  </a:cubicBezTo>
                  <a:cubicBezTo>
                    <a:pt x="198" y="2"/>
                    <a:pt x="174" y="1"/>
                    <a:pt x="163" y="0"/>
                  </a:cubicBezTo>
                  <a:lnTo>
                    <a:pt x="163" y="16"/>
                  </a:lnTo>
                  <a:cubicBezTo>
                    <a:pt x="179" y="16"/>
                    <a:pt x="187" y="25"/>
                    <a:pt x="187" y="37"/>
                  </a:cubicBezTo>
                  <a:cubicBezTo>
                    <a:pt x="187" y="42"/>
                    <a:pt x="186" y="43"/>
                    <a:pt x="184" y="49"/>
                  </a:cubicBezTo>
                  <a:lnTo>
                    <a:pt x="134" y="172"/>
                  </a:lnTo>
                  <a:lnTo>
                    <a:pt x="78" y="38"/>
                  </a:lnTo>
                  <a:cubicBezTo>
                    <a:pt x="76" y="33"/>
                    <a:pt x="75" y="31"/>
                    <a:pt x="75" y="29"/>
                  </a:cubicBezTo>
                  <a:cubicBezTo>
                    <a:pt x="75" y="16"/>
                    <a:pt x="94" y="16"/>
                    <a:pt x="103" y="16"/>
                  </a:cubicBezTo>
                  <a:lnTo>
                    <a:pt x="103" y="0"/>
                  </a:lnTo>
                  <a:cubicBezTo>
                    <a:pt x="90" y="1"/>
                    <a:pt x="57" y="2"/>
                    <a:pt x="49" y="2"/>
                  </a:cubicBezTo>
                  <a:cubicBezTo>
                    <a:pt x="35" y="2"/>
                    <a:pt x="15" y="1"/>
                    <a:pt x="0" y="0"/>
                  </a:cubicBezTo>
                  <a:lnTo>
                    <a:pt x="0" y="16"/>
                  </a:lnTo>
                  <a:cubicBezTo>
                    <a:pt x="24" y="16"/>
                    <a:pt x="34" y="16"/>
                    <a:pt x="41" y="33"/>
                  </a:cubicBezTo>
                  <a:lnTo>
                    <a:pt x="116" y="215"/>
                  </a:lnTo>
                  <a:cubicBezTo>
                    <a:pt x="113" y="222"/>
                    <a:pt x="106" y="238"/>
                    <a:pt x="103" y="245"/>
                  </a:cubicBezTo>
                  <a:cubicBezTo>
                    <a:pt x="92" y="272"/>
                    <a:pt x="78" y="307"/>
                    <a:pt x="46" y="307"/>
                  </a:cubicBezTo>
                  <a:cubicBezTo>
                    <a:pt x="44" y="307"/>
                    <a:pt x="32" y="307"/>
                    <a:pt x="23" y="298"/>
                  </a:cubicBezTo>
                  <a:cubicBezTo>
                    <a:pt x="38" y="296"/>
                    <a:pt x="42" y="285"/>
                    <a:pt x="42" y="277"/>
                  </a:cubicBezTo>
                  <a:cubicBezTo>
                    <a:pt x="42" y="264"/>
                    <a:pt x="33" y="256"/>
                    <a:pt x="21" y="256"/>
                  </a:cubicBezTo>
                  <a:cubicBezTo>
                    <a:pt x="11" y="256"/>
                    <a:pt x="0" y="262"/>
                    <a:pt x="0" y="277"/>
                  </a:cubicBezTo>
                  <a:cubicBezTo>
                    <a:pt x="0" y="300"/>
                    <a:pt x="21" y="318"/>
                    <a:pt x="46" y="318"/>
                  </a:cubicBezTo>
                  <a:cubicBezTo>
                    <a:pt x="78" y="318"/>
                    <a:pt x="98" y="289"/>
                    <a:pt x="110" y="261"/>
                  </a:cubicBezTo>
                  <a:lnTo>
                    <a:pt x="198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3" name="Freeform 912">
              <a:extLst>
                <a:ext uri="{FF2B5EF4-FFF2-40B4-BE49-F238E27FC236}">
                  <a16:creationId xmlns:a16="http://schemas.microsoft.com/office/drawing/2014/main" id="{2EE3F003-1D01-4E29-BE66-20F0E6EB3731}"/>
                </a:ext>
              </a:extLst>
            </p:cNvPr>
            <p:cNvSpPr>
              <a:spLocks/>
            </p:cNvSpPr>
            <p:nvPr>
              <p:custDataLst>
                <p:tags r:id="rId621"/>
              </p:custDataLst>
            </p:nvPr>
          </p:nvSpPr>
          <p:spPr bwMode="auto">
            <a:xfrm>
              <a:off x="1654175" y="6334126"/>
              <a:ext cx="122238" cy="115888"/>
            </a:xfrm>
            <a:custGeom>
              <a:avLst/>
              <a:gdLst>
                <a:gd name="T0" fmla="*/ 198 w 244"/>
                <a:gd name="T1" fmla="*/ 49 h 221"/>
                <a:gd name="T2" fmla="*/ 244 w 244"/>
                <a:gd name="T3" fmla="*/ 16 h 221"/>
                <a:gd name="T4" fmla="*/ 244 w 244"/>
                <a:gd name="T5" fmla="*/ 0 h 221"/>
                <a:gd name="T6" fmla="*/ 206 w 244"/>
                <a:gd name="T7" fmla="*/ 2 h 221"/>
                <a:gd name="T8" fmla="*/ 163 w 244"/>
                <a:gd name="T9" fmla="*/ 0 h 221"/>
                <a:gd name="T10" fmla="*/ 163 w 244"/>
                <a:gd name="T11" fmla="*/ 16 h 221"/>
                <a:gd name="T12" fmla="*/ 187 w 244"/>
                <a:gd name="T13" fmla="*/ 37 h 221"/>
                <a:gd name="T14" fmla="*/ 184 w 244"/>
                <a:gd name="T15" fmla="*/ 49 h 221"/>
                <a:gd name="T16" fmla="*/ 133 w 244"/>
                <a:gd name="T17" fmla="*/ 176 h 221"/>
                <a:gd name="T18" fmla="*/ 77 w 244"/>
                <a:gd name="T19" fmla="*/ 37 h 221"/>
                <a:gd name="T20" fmla="*/ 74 w 244"/>
                <a:gd name="T21" fmla="*/ 29 h 221"/>
                <a:gd name="T22" fmla="*/ 103 w 244"/>
                <a:gd name="T23" fmla="*/ 16 h 221"/>
                <a:gd name="T24" fmla="*/ 103 w 244"/>
                <a:gd name="T25" fmla="*/ 0 h 221"/>
                <a:gd name="T26" fmla="*/ 48 w 244"/>
                <a:gd name="T27" fmla="*/ 2 h 221"/>
                <a:gd name="T28" fmla="*/ 0 w 244"/>
                <a:gd name="T29" fmla="*/ 0 h 221"/>
                <a:gd name="T30" fmla="*/ 0 w 244"/>
                <a:gd name="T31" fmla="*/ 16 h 221"/>
                <a:gd name="T32" fmla="*/ 40 w 244"/>
                <a:gd name="T33" fmla="*/ 34 h 221"/>
                <a:gd name="T34" fmla="*/ 112 w 244"/>
                <a:gd name="T35" fmla="*/ 211 h 221"/>
                <a:gd name="T36" fmla="*/ 122 w 244"/>
                <a:gd name="T37" fmla="*/ 221 h 221"/>
                <a:gd name="T38" fmla="*/ 132 w 244"/>
                <a:gd name="T39" fmla="*/ 211 h 221"/>
                <a:gd name="T40" fmla="*/ 198 w 244"/>
                <a:gd name="T4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4" h="221">
                  <a:moveTo>
                    <a:pt x="198" y="49"/>
                  </a:moveTo>
                  <a:cubicBezTo>
                    <a:pt x="202" y="38"/>
                    <a:pt x="211" y="16"/>
                    <a:pt x="244" y="16"/>
                  </a:cubicBezTo>
                  <a:lnTo>
                    <a:pt x="244" y="0"/>
                  </a:lnTo>
                  <a:cubicBezTo>
                    <a:pt x="232" y="1"/>
                    <a:pt x="218" y="2"/>
                    <a:pt x="206" y="2"/>
                  </a:cubicBezTo>
                  <a:cubicBezTo>
                    <a:pt x="194" y="2"/>
                    <a:pt x="171" y="1"/>
                    <a:pt x="163" y="0"/>
                  </a:cubicBezTo>
                  <a:lnTo>
                    <a:pt x="163" y="16"/>
                  </a:lnTo>
                  <a:cubicBezTo>
                    <a:pt x="181" y="16"/>
                    <a:pt x="187" y="28"/>
                    <a:pt x="187" y="37"/>
                  </a:cubicBezTo>
                  <a:cubicBezTo>
                    <a:pt x="187" y="42"/>
                    <a:pt x="186" y="44"/>
                    <a:pt x="184" y="49"/>
                  </a:cubicBezTo>
                  <a:lnTo>
                    <a:pt x="133" y="176"/>
                  </a:lnTo>
                  <a:lnTo>
                    <a:pt x="77" y="37"/>
                  </a:lnTo>
                  <a:cubicBezTo>
                    <a:pt x="74" y="31"/>
                    <a:pt x="74" y="30"/>
                    <a:pt x="74" y="29"/>
                  </a:cubicBezTo>
                  <a:cubicBezTo>
                    <a:pt x="74" y="16"/>
                    <a:pt x="94" y="16"/>
                    <a:pt x="103" y="16"/>
                  </a:cubicBezTo>
                  <a:lnTo>
                    <a:pt x="103" y="0"/>
                  </a:lnTo>
                  <a:cubicBezTo>
                    <a:pt x="88" y="1"/>
                    <a:pt x="60" y="2"/>
                    <a:pt x="48" y="2"/>
                  </a:cubicBezTo>
                  <a:cubicBezTo>
                    <a:pt x="35" y="2"/>
                    <a:pt x="15" y="1"/>
                    <a:pt x="0" y="0"/>
                  </a:cubicBezTo>
                  <a:lnTo>
                    <a:pt x="0" y="16"/>
                  </a:lnTo>
                  <a:cubicBezTo>
                    <a:pt x="31" y="16"/>
                    <a:pt x="33" y="19"/>
                    <a:pt x="40" y="34"/>
                  </a:cubicBezTo>
                  <a:lnTo>
                    <a:pt x="112" y="211"/>
                  </a:lnTo>
                  <a:cubicBezTo>
                    <a:pt x="114" y="218"/>
                    <a:pt x="115" y="221"/>
                    <a:pt x="122" y="221"/>
                  </a:cubicBezTo>
                  <a:cubicBezTo>
                    <a:pt x="128" y="221"/>
                    <a:pt x="130" y="216"/>
                    <a:pt x="132" y="211"/>
                  </a:cubicBezTo>
                  <a:lnTo>
                    <a:pt x="198" y="4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4" name="Freeform 913">
              <a:extLst>
                <a:ext uri="{FF2B5EF4-FFF2-40B4-BE49-F238E27FC236}">
                  <a16:creationId xmlns:a16="http://schemas.microsoft.com/office/drawing/2014/main" id="{312A8ADA-B07F-440C-8881-F92DD88B94CD}"/>
                </a:ext>
              </a:extLst>
            </p:cNvPr>
            <p:cNvSpPr>
              <a:spLocks noEditPoints="1"/>
            </p:cNvSpPr>
            <p:nvPr>
              <p:custDataLst>
                <p:tags r:id="rId622"/>
              </p:custDataLst>
            </p:nvPr>
          </p:nvSpPr>
          <p:spPr bwMode="auto">
            <a:xfrm>
              <a:off x="1781175" y="6330951"/>
              <a:ext cx="96838" cy="119063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2 w 193"/>
                <a:gd name="T9" fmla="*/ 108 h 229"/>
                <a:gd name="T10" fmla="*/ 181 w 193"/>
                <a:gd name="T11" fmla="*/ 108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6 h 229"/>
                <a:gd name="T28" fmla="*/ 57 w 193"/>
                <a:gd name="T29" fmla="*/ 183 h 229"/>
                <a:gd name="T30" fmla="*/ 42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2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0"/>
                    <a:pt x="53" y="229"/>
                    <a:pt x="110" y="229"/>
                  </a:cubicBezTo>
                  <a:cubicBezTo>
                    <a:pt x="171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7" y="183"/>
                  </a:cubicBezTo>
                  <a:cubicBezTo>
                    <a:pt x="42" y="159"/>
                    <a:pt x="42" y="126"/>
                    <a:pt x="42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5" name="Freeform 914">
              <a:extLst>
                <a:ext uri="{FF2B5EF4-FFF2-40B4-BE49-F238E27FC236}">
                  <a16:creationId xmlns:a16="http://schemas.microsoft.com/office/drawing/2014/main" id="{AB007DF3-7061-41A4-98B7-5BA5845AEC55}"/>
                </a:ext>
              </a:extLst>
            </p:cNvPr>
            <p:cNvSpPr>
              <a:spLocks/>
            </p:cNvSpPr>
            <p:nvPr>
              <p:custDataLst>
                <p:tags r:id="rId623"/>
              </p:custDataLst>
            </p:nvPr>
          </p:nvSpPr>
          <p:spPr bwMode="auto">
            <a:xfrm>
              <a:off x="1895475" y="6330951"/>
              <a:ext cx="95250" cy="119063"/>
            </a:xfrm>
            <a:custGeom>
              <a:avLst/>
              <a:gdLst>
                <a:gd name="T0" fmla="*/ 41 w 190"/>
                <a:gd name="T1" fmla="*/ 115 h 229"/>
                <a:gd name="T2" fmla="*/ 108 w 190"/>
                <a:gd name="T3" fmla="*/ 12 h 229"/>
                <a:gd name="T4" fmla="*/ 162 w 190"/>
                <a:gd name="T5" fmla="*/ 31 h 229"/>
                <a:gd name="T6" fmla="*/ 138 w 190"/>
                <a:gd name="T7" fmla="*/ 54 h 229"/>
                <a:gd name="T8" fmla="*/ 161 w 190"/>
                <a:gd name="T9" fmla="*/ 77 h 229"/>
                <a:gd name="T10" fmla="*/ 184 w 190"/>
                <a:gd name="T11" fmla="*/ 53 h 229"/>
                <a:gd name="T12" fmla="*/ 108 w 190"/>
                <a:gd name="T13" fmla="*/ 0 h 229"/>
                <a:gd name="T14" fmla="*/ 0 w 190"/>
                <a:gd name="T15" fmla="*/ 116 h 229"/>
                <a:gd name="T16" fmla="*/ 107 w 190"/>
                <a:gd name="T17" fmla="*/ 229 h 229"/>
                <a:gd name="T18" fmla="*/ 190 w 190"/>
                <a:gd name="T19" fmla="*/ 164 h 229"/>
                <a:gd name="T20" fmla="*/ 183 w 190"/>
                <a:gd name="T21" fmla="*/ 159 h 229"/>
                <a:gd name="T22" fmla="*/ 177 w 190"/>
                <a:gd name="T23" fmla="*/ 164 h 229"/>
                <a:gd name="T24" fmla="*/ 111 w 190"/>
                <a:gd name="T25" fmla="*/ 216 h 229"/>
                <a:gd name="T26" fmla="*/ 41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1" y="115"/>
                  </a:moveTo>
                  <a:cubicBezTo>
                    <a:pt x="41" y="33"/>
                    <a:pt x="82" y="12"/>
                    <a:pt x="108" y="12"/>
                  </a:cubicBezTo>
                  <a:cubicBezTo>
                    <a:pt x="113" y="12"/>
                    <a:pt x="144" y="13"/>
                    <a:pt x="162" y="31"/>
                  </a:cubicBezTo>
                  <a:cubicBezTo>
                    <a:pt x="141" y="32"/>
                    <a:pt x="138" y="47"/>
                    <a:pt x="138" y="54"/>
                  </a:cubicBezTo>
                  <a:cubicBezTo>
                    <a:pt x="138" y="67"/>
                    <a:pt x="147" y="77"/>
                    <a:pt x="161" y="77"/>
                  </a:cubicBezTo>
                  <a:cubicBezTo>
                    <a:pt x="174" y="77"/>
                    <a:pt x="184" y="68"/>
                    <a:pt x="184" y="53"/>
                  </a:cubicBezTo>
                  <a:cubicBezTo>
                    <a:pt x="184" y="19"/>
                    <a:pt x="146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79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3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2" y="210"/>
                    <a:pt x="130" y="216"/>
                    <a:pt x="111" y="216"/>
                  </a:cubicBezTo>
                  <a:cubicBezTo>
                    <a:pt x="85" y="216"/>
                    <a:pt x="41" y="195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6" name="Freeform 915">
              <a:extLst>
                <a:ext uri="{FF2B5EF4-FFF2-40B4-BE49-F238E27FC236}">
                  <a16:creationId xmlns:a16="http://schemas.microsoft.com/office/drawing/2014/main" id="{4F377CFF-AA81-4878-976C-F55C996A2957}"/>
                </a:ext>
              </a:extLst>
            </p:cNvPr>
            <p:cNvSpPr>
              <a:spLocks/>
            </p:cNvSpPr>
            <p:nvPr>
              <p:custDataLst>
                <p:tags r:id="rId624"/>
              </p:custDataLst>
            </p:nvPr>
          </p:nvSpPr>
          <p:spPr bwMode="auto">
            <a:xfrm>
              <a:off x="2001838" y="6286501"/>
              <a:ext cx="79375" cy="163513"/>
            </a:xfrm>
            <a:custGeom>
              <a:avLst/>
              <a:gdLst>
                <a:gd name="T0" fmla="*/ 76 w 156"/>
                <a:gd name="T1" fmla="*/ 107 h 312"/>
                <a:gd name="T2" fmla="*/ 148 w 156"/>
                <a:gd name="T3" fmla="*/ 107 h 312"/>
                <a:gd name="T4" fmla="*/ 148 w 156"/>
                <a:gd name="T5" fmla="*/ 91 h 312"/>
                <a:gd name="T6" fmla="*/ 76 w 156"/>
                <a:gd name="T7" fmla="*/ 91 h 312"/>
                <a:gd name="T8" fmla="*/ 76 w 156"/>
                <a:gd name="T9" fmla="*/ 0 h 312"/>
                <a:gd name="T10" fmla="*/ 64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2 w 156"/>
                <a:gd name="T17" fmla="*/ 107 h 312"/>
                <a:gd name="T18" fmla="*/ 42 w 156"/>
                <a:gd name="T19" fmla="*/ 244 h 312"/>
                <a:gd name="T20" fmla="*/ 106 w 156"/>
                <a:gd name="T21" fmla="*/ 312 h 312"/>
                <a:gd name="T22" fmla="*/ 156 w 156"/>
                <a:gd name="T23" fmla="*/ 244 h 312"/>
                <a:gd name="T24" fmla="*/ 156 w 156"/>
                <a:gd name="T25" fmla="*/ 216 h 312"/>
                <a:gd name="T26" fmla="*/ 143 w 156"/>
                <a:gd name="T27" fmla="*/ 216 h 312"/>
                <a:gd name="T28" fmla="*/ 143 w 156"/>
                <a:gd name="T29" fmla="*/ 243 h 312"/>
                <a:gd name="T30" fmla="*/ 110 w 156"/>
                <a:gd name="T31" fmla="*/ 299 h 312"/>
                <a:gd name="T32" fmla="*/ 76 w 156"/>
                <a:gd name="T33" fmla="*/ 245 h 312"/>
                <a:gd name="T34" fmla="*/ 76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6" y="107"/>
                  </a:moveTo>
                  <a:lnTo>
                    <a:pt x="148" y="107"/>
                  </a:lnTo>
                  <a:lnTo>
                    <a:pt x="148" y="91"/>
                  </a:lnTo>
                  <a:lnTo>
                    <a:pt x="76" y="91"/>
                  </a:lnTo>
                  <a:lnTo>
                    <a:pt x="76" y="0"/>
                  </a:lnTo>
                  <a:lnTo>
                    <a:pt x="64" y="0"/>
                  </a:lnTo>
                  <a:cubicBezTo>
                    <a:pt x="63" y="40"/>
                    <a:pt x="48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4"/>
                  </a:lnTo>
                  <a:cubicBezTo>
                    <a:pt x="42" y="306"/>
                    <a:pt x="88" y="312"/>
                    <a:pt x="106" y="312"/>
                  </a:cubicBezTo>
                  <a:cubicBezTo>
                    <a:pt x="142" y="312"/>
                    <a:pt x="156" y="276"/>
                    <a:pt x="156" y="244"/>
                  </a:cubicBezTo>
                  <a:lnTo>
                    <a:pt x="156" y="216"/>
                  </a:lnTo>
                  <a:lnTo>
                    <a:pt x="143" y="216"/>
                  </a:lnTo>
                  <a:lnTo>
                    <a:pt x="143" y="243"/>
                  </a:lnTo>
                  <a:cubicBezTo>
                    <a:pt x="143" y="280"/>
                    <a:pt x="128" y="299"/>
                    <a:pt x="110" y="299"/>
                  </a:cubicBezTo>
                  <a:cubicBezTo>
                    <a:pt x="76" y="299"/>
                    <a:pt x="76" y="254"/>
                    <a:pt x="76" y="245"/>
                  </a:cubicBezTo>
                  <a:lnTo>
                    <a:pt x="76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7" name="Freeform 916">
              <a:extLst>
                <a:ext uri="{FF2B5EF4-FFF2-40B4-BE49-F238E27FC236}">
                  <a16:creationId xmlns:a16="http://schemas.microsoft.com/office/drawing/2014/main" id="{211A101E-974E-4F1F-9EB6-CE1F7682F4A9}"/>
                </a:ext>
              </a:extLst>
            </p:cNvPr>
            <p:cNvSpPr>
              <a:spLocks noEditPoints="1"/>
            </p:cNvSpPr>
            <p:nvPr>
              <p:custDataLst>
                <p:tags r:id="rId625"/>
              </p:custDataLst>
            </p:nvPr>
          </p:nvSpPr>
          <p:spPr bwMode="auto">
            <a:xfrm>
              <a:off x="2101850" y="6330951"/>
              <a:ext cx="111125" cy="119063"/>
            </a:xfrm>
            <a:custGeom>
              <a:avLst/>
              <a:gdLst>
                <a:gd name="T0" fmla="*/ 221 w 221"/>
                <a:gd name="T1" fmla="*/ 117 h 229"/>
                <a:gd name="T2" fmla="*/ 110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0 w 221"/>
                <a:gd name="T11" fmla="*/ 216 h 229"/>
                <a:gd name="T12" fmla="*/ 54 w 221"/>
                <a:gd name="T13" fmla="*/ 183 h 229"/>
                <a:gd name="T14" fmla="*/ 41 w 221"/>
                <a:gd name="T15" fmla="*/ 113 h 229"/>
                <a:gd name="T16" fmla="*/ 53 w 221"/>
                <a:gd name="T17" fmla="*/ 44 h 229"/>
                <a:gd name="T18" fmla="*/ 110 w 221"/>
                <a:gd name="T19" fmla="*/ 11 h 229"/>
                <a:gd name="T20" fmla="*/ 166 w 221"/>
                <a:gd name="T21" fmla="*/ 43 h 229"/>
                <a:gd name="T22" fmla="*/ 179 w 221"/>
                <a:gd name="T23" fmla="*/ 113 h 229"/>
                <a:gd name="T24" fmla="*/ 168 w 221"/>
                <a:gd name="T25" fmla="*/ 179 h 229"/>
                <a:gd name="T26" fmla="*/ 110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0" y="0"/>
                  </a:cubicBezTo>
                  <a:cubicBezTo>
                    <a:pt x="48" y="0"/>
                    <a:pt x="0" y="54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0" y="229"/>
                    <a:pt x="221" y="180"/>
                    <a:pt x="221" y="117"/>
                  </a:cubicBezTo>
                  <a:close/>
                  <a:moveTo>
                    <a:pt x="110" y="216"/>
                  </a:moveTo>
                  <a:cubicBezTo>
                    <a:pt x="89" y="216"/>
                    <a:pt x="67" y="206"/>
                    <a:pt x="54" y="183"/>
                  </a:cubicBezTo>
                  <a:cubicBezTo>
                    <a:pt x="41" y="161"/>
                    <a:pt x="41" y="131"/>
                    <a:pt x="41" y="113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7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7"/>
                    <a:pt x="168" y="179"/>
                  </a:cubicBezTo>
                  <a:cubicBezTo>
                    <a:pt x="157" y="202"/>
                    <a:pt x="135" y="216"/>
                    <a:pt x="11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8" name="Freeform 917">
              <a:extLst>
                <a:ext uri="{FF2B5EF4-FFF2-40B4-BE49-F238E27FC236}">
                  <a16:creationId xmlns:a16="http://schemas.microsoft.com/office/drawing/2014/main" id="{C0559DC7-3D57-4519-9DCD-BE58EEDD9581}"/>
                </a:ext>
              </a:extLst>
            </p:cNvPr>
            <p:cNvSpPr>
              <a:spLocks/>
            </p:cNvSpPr>
            <p:nvPr>
              <p:custDataLst>
                <p:tags r:id="rId626"/>
              </p:custDataLst>
            </p:nvPr>
          </p:nvSpPr>
          <p:spPr bwMode="auto">
            <a:xfrm>
              <a:off x="2227263" y="6332538"/>
              <a:ext cx="84138" cy="114300"/>
            </a:xfrm>
            <a:custGeom>
              <a:avLst/>
              <a:gdLst>
                <a:gd name="T0" fmla="*/ 69 w 167"/>
                <a:gd name="T1" fmla="*/ 55 h 220"/>
                <a:gd name="T2" fmla="*/ 69 w 167"/>
                <a:gd name="T3" fmla="*/ 0 h 220"/>
                <a:gd name="T4" fmla="*/ 0 w 167"/>
                <a:gd name="T5" fmla="*/ 5 h 220"/>
                <a:gd name="T6" fmla="*/ 0 w 167"/>
                <a:gd name="T7" fmla="*/ 21 h 220"/>
                <a:gd name="T8" fmla="*/ 39 w 167"/>
                <a:gd name="T9" fmla="*/ 49 h 220"/>
                <a:gd name="T10" fmla="*/ 39 w 167"/>
                <a:gd name="T11" fmla="*/ 182 h 220"/>
                <a:gd name="T12" fmla="*/ 0 w 167"/>
                <a:gd name="T13" fmla="*/ 205 h 220"/>
                <a:gd name="T14" fmla="*/ 0 w 167"/>
                <a:gd name="T15" fmla="*/ 220 h 220"/>
                <a:gd name="T16" fmla="*/ 57 w 167"/>
                <a:gd name="T17" fmla="*/ 219 h 220"/>
                <a:gd name="T18" fmla="*/ 120 w 167"/>
                <a:gd name="T19" fmla="*/ 220 h 220"/>
                <a:gd name="T20" fmla="*/ 120 w 167"/>
                <a:gd name="T21" fmla="*/ 205 h 220"/>
                <a:gd name="T22" fmla="*/ 110 w 167"/>
                <a:gd name="T23" fmla="*/ 205 h 220"/>
                <a:gd name="T24" fmla="*/ 72 w 167"/>
                <a:gd name="T25" fmla="*/ 181 h 220"/>
                <a:gd name="T26" fmla="*/ 72 w 167"/>
                <a:gd name="T27" fmla="*/ 105 h 220"/>
                <a:gd name="T28" fmla="*/ 130 w 167"/>
                <a:gd name="T29" fmla="*/ 11 h 220"/>
                <a:gd name="T30" fmla="*/ 136 w 167"/>
                <a:gd name="T31" fmla="*/ 11 h 220"/>
                <a:gd name="T32" fmla="*/ 125 w 167"/>
                <a:gd name="T33" fmla="*/ 31 h 220"/>
                <a:gd name="T34" fmla="*/ 146 w 167"/>
                <a:gd name="T35" fmla="*/ 52 h 220"/>
                <a:gd name="T36" fmla="*/ 167 w 167"/>
                <a:gd name="T37" fmla="*/ 30 h 220"/>
                <a:gd name="T38" fmla="*/ 130 w 167"/>
                <a:gd name="T39" fmla="*/ 0 h 220"/>
                <a:gd name="T40" fmla="*/ 69 w 167"/>
                <a:gd name="T41" fmla="*/ 5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7" h="220">
                  <a:moveTo>
                    <a:pt x="69" y="55"/>
                  </a:moveTo>
                  <a:lnTo>
                    <a:pt x="69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9" y="220"/>
                    <a:pt x="43" y="219"/>
                    <a:pt x="57" y="219"/>
                  </a:cubicBezTo>
                  <a:cubicBezTo>
                    <a:pt x="77" y="219"/>
                    <a:pt x="100" y="219"/>
                    <a:pt x="120" y="220"/>
                  </a:cubicBezTo>
                  <a:lnTo>
                    <a:pt x="120" y="205"/>
                  </a:lnTo>
                  <a:lnTo>
                    <a:pt x="110" y="205"/>
                  </a:lnTo>
                  <a:cubicBezTo>
                    <a:pt x="73" y="205"/>
                    <a:pt x="72" y="199"/>
                    <a:pt x="72" y="181"/>
                  </a:cubicBezTo>
                  <a:lnTo>
                    <a:pt x="72" y="105"/>
                  </a:lnTo>
                  <a:cubicBezTo>
                    <a:pt x="72" y="55"/>
                    <a:pt x="93" y="11"/>
                    <a:pt x="130" y="11"/>
                  </a:cubicBezTo>
                  <a:cubicBezTo>
                    <a:pt x="134" y="11"/>
                    <a:pt x="135" y="11"/>
                    <a:pt x="136" y="11"/>
                  </a:cubicBezTo>
                  <a:cubicBezTo>
                    <a:pt x="134" y="12"/>
                    <a:pt x="125" y="18"/>
                    <a:pt x="125" y="31"/>
                  </a:cubicBezTo>
                  <a:cubicBezTo>
                    <a:pt x="125" y="45"/>
                    <a:pt x="135" y="52"/>
                    <a:pt x="146" y="52"/>
                  </a:cubicBezTo>
                  <a:cubicBezTo>
                    <a:pt x="155" y="52"/>
                    <a:pt x="167" y="46"/>
                    <a:pt x="167" y="30"/>
                  </a:cubicBezTo>
                  <a:cubicBezTo>
                    <a:pt x="167" y="14"/>
                    <a:pt x="152" y="0"/>
                    <a:pt x="130" y="0"/>
                  </a:cubicBezTo>
                  <a:cubicBezTo>
                    <a:pt x="94" y="0"/>
                    <a:pt x="76" y="33"/>
                    <a:pt x="69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42" name="Group 4541">
            <a:extLst>
              <a:ext uri="{FF2B5EF4-FFF2-40B4-BE49-F238E27FC236}">
                <a16:creationId xmlns:a16="http://schemas.microsoft.com/office/drawing/2014/main" id="{3A7D9C85-2E0A-4D28-8DC1-38A51500685B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>
          <a:xfrm>
            <a:off x="711200" y="1262063"/>
            <a:ext cx="2984500" cy="949326"/>
            <a:chOff x="711200" y="1262063"/>
            <a:chExt cx="2984500" cy="949326"/>
          </a:xfrm>
        </p:grpSpPr>
        <p:sp>
          <p:nvSpPr>
            <p:cNvPr id="4493" name="Freeform 2406">
              <a:extLst>
                <a:ext uri="{FF2B5EF4-FFF2-40B4-BE49-F238E27FC236}">
                  <a16:creationId xmlns:a16="http://schemas.microsoft.com/office/drawing/2014/main" id="{27E97840-2308-4F57-9768-FD8C52417884}"/>
                </a:ext>
              </a:extLst>
            </p:cNvPr>
            <p:cNvSpPr>
              <a:spLocks/>
            </p:cNvSpPr>
            <p:nvPr>
              <p:custDataLst>
                <p:tags r:id="rId491"/>
              </p:custDataLst>
            </p:nvPr>
          </p:nvSpPr>
          <p:spPr bwMode="auto">
            <a:xfrm>
              <a:off x="769938" y="1273176"/>
              <a:ext cx="55563" cy="590550"/>
            </a:xfrm>
            <a:custGeom>
              <a:avLst/>
              <a:gdLst>
                <a:gd name="T0" fmla="*/ 0 w 131"/>
                <a:gd name="T1" fmla="*/ 1196 h 1196"/>
                <a:gd name="T2" fmla="*/ 131 w 131"/>
                <a:gd name="T3" fmla="*/ 1196 h 1196"/>
                <a:gd name="T4" fmla="*/ 131 w 131"/>
                <a:gd name="T5" fmla="*/ 1169 h 1196"/>
                <a:gd name="T6" fmla="*/ 28 w 131"/>
                <a:gd name="T7" fmla="*/ 1169 h 1196"/>
                <a:gd name="T8" fmla="*/ 28 w 131"/>
                <a:gd name="T9" fmla="*/ 27 h 1196"/>
                <a:gd name="T10" fmla="*/ 131 w 131"/>
                <a:gd name="T11" fmla="*/ 27 h 1196"/>
                <a:gd name="T12" fmla="*/ 131 w 131"/>
                <a:gd name="T13" fmla="*/ 0 h 1196"/>
                <a:gd name="T14" fmla="*/ 0 w 131"/>
                <a:gd name="T15" fmla="*/ 0 h 1196"/>
                <a:gd name="T16" fmla="*/ 0 w 131"/>
                <a:gd name="T17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0" y="1196"/>
                  </a:moveTo>
                  <a:lnTo>
                    <a:pt x="131" y="1196"/>
                  </a:lnTo>
                  <a:lnTo>
                    <a:pt x="131" y="1169"/>
                  </a:lnTo>
                  <a:lnTo>
                    <a:pt x="28" y="1169"/>
                  </a:lnTo>
                  <a:lnTo>
                    <a:pt x="28" y="27"/>
                  </a:lnTo>
                  <a:lnTo>
                    <a:pt x="131" y="27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1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4" name="Freeform 2407">
              <a:extLst>
                <a:ext uri="{FF2B5EF4-FFF2-40B4-BE49-F238E27FC236}">
                  <a16:creationId xmlns:a16="http://schemas.microsoft.com/office/drawing/2014/main" id="{A6FB4C59-2181-42E3-B5AE-7685077FF7A6}"/>
                </a:ext>
              </a:extLst>
            </p:cNvPr>
            <p:cNvSpPr>
              <a:spLocks/>
            </p:cNvSpPr>
            <p:nvPr>
              <p:custDataLst>
                <p:tags r:id="rId492"/>
              </p:custDataLst>
            </p:nvPr>
          </p:nvSpPr>
          <p:spPr bwMode="auto">
            <a:xfrm>
              <a:off x="930275" y="1311276"/>
              <a:ext cx="174625" cy="168275"/>
            </a:xfrm>
            <a:custGeom>
              <a:avLst/>
              <a:gdLst>
                <a:gd name="T0" fmla="*/ 356 w 409"/>
                <a:gd name="T1" fmla="*/ 24 h 342"/>
                <a:gd name="T2" fmla="*/ 409 w 409"/>
                <a:gd name="T3" fmla="*/ 24 h 342"/>
                <a:gd name="T4" fmla="*/ 409 w 409"/>
                <a:gd name="T5" fmla="*/ 0 h 342"/>
                <a:gd name="T6" fmla="*/ 320 w 409"/>
                <a:gd name="T7" fmla="*/ 2 h 342"/>
                <a:gd name="T8" fmla="*/ 231 w 409"/>
                <a:gd name="T9" fmla="*/ 0 h 342"/>
                <a:gd name="T10" fmla="*/ 231 w 409"/>
                <a:gd name="T11" fmla="*/ 24 h 342"/>
                <a:gd name="T12" fmla="*/ 285 w 409"/>
                <a:gd name="T13" fmla="*/ 24 h 342"/>
                <a:gd name="T14" fmla="*/ 285 w 409"/>
                <a:gd name="T15" fmla="*/ 153 h 342"/>
                <a:gd name="T16" fmla="*/ 125 w 409"/>
                <a:gd name="T17" fmla="*/ 153 h 342"/>
                <a:gd name="T18" fmla="*/ 125 w 409"/>
                <a:gd name="T19" fmla="*/ 24 h 342"/>
                <a:gd name="T20" fmla="*/ 179 w 409"/>
                <a:gd name="T21" fmla="*/ 24 h 342"/>
                <a:gd name="T22" fmla="*/ 179 w 409"/>
                <a:gd name="T23" fmla="*/ 0 h 342"/>
                <a:gd name="T24" fmla="*/ 89 w 409"/>
                <a:gd name="T25" fmla="*/ 2 h 342"/>
                <a:gd name="T26" fmla="*/ 0 w 409"/>
                <a:gd name="T27" fmla="*/ 0 h 342"/>
                <a:gd name="T28" fmla="*/ 0 w 409"/>
                <a:gd name="T29" fmla="*/ 24 h 342"/>
                <a:gd name="T30" fmla="*/ 54 w 409"/>
                <a:gd name="T31" fmla="*/ 24 h 342"/>
                <a:gd name="T32" fmla="*/ 54 w 409"/>
                <a:gd name="T33" fmla="*/ 319 h 342"/>
                <a:gd name="T34" fmla="*/ 0 w 409"/>
                <a:gd name="T35" fmla="*/ 319 h 342"/>
                <a:gd name="T36" fmla="*/ 0 w 409"/>
                <a:gd name="T37" fmla="*/ 342 h 342"/>
                <a:gd name="T38" fmla="*/ 89 w 409"/>
                <a:gd name="T39" fmla="*/ 341 h 342"/>
                <a:gd name="T40" fmla="*/ 179 w 409"/>
                <a:gd name="T41" fmla="*/ 342 h 342"/>
                <a:gd name="T42" fmla="*/ 179 w 409"/>
                <a:gd name="T43" fmla="*/ 319 h 342"/>
                <a:gd name="T44" fmla="*/ 125 w 409"/>
                <a:gd name="T45" fmla="*/ 319 h 342"/>
                <a:gd name="T46" fmla="*/ 125 w 409"/>
                <a:gd name="T47" fmla="*/ 176 h 342"/>
                <a:gd name="T48" fmla="*/ 285 w 409"/>
                <a:gd name="T49" fmla="*/ 176 h 342"/>
                <a:gd name="T50" fmla="*/ 285 w 409"/>
                <a:gd name="T51" fmla="*/ 319 h 342"/>
                <a:gd name="T52" fmla="*/ 231 w 409"/>
                <a:gd name="T53" fmla="*/ 319 h 342"/>
                <a:gd name="T54" fmla="*/ 231 w 409"/>
                <a:gd name="T55" fmla="*/ 342 h 342"/>
                <a:gd name="T56" fmla="*/ 320 w 409"/>
                <a:gd name="T57" fmla="*/ 341 h 342"/>
                <a:gd name="T58" fmla="*/ 409 w 409"/>
                <a:gd name="T59" fmla="*/ 342 h 342"/>
                <a:gd name="T60" fmla="*/ 409 w 409"/>
                <a:gd name="T61" fmla="*/ 319 h 342"/>
                <a:gd name="T62" fmla="*/ 356 w 409"/>
                <a:gd name="T63" fmla="*/ 319 h 342"/>
                <a:gd name="T64" fmla="*/ 356 w 409"/>
                <a:gd name="T65" fmla="*/ 24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9" h="342">
                  <a:moveTo>
                    <a:pt x="356" y="24"/>
                  </a:moveTo>
                  <a:lnTo>
                    <a:pt x="409" y="24"/>
                  </a:lnTo>
                  <a:lnTo>
                    <a:pt x="409" y="0"/>
                  </a:lnTo>
                  <a:cubicBezTo>
                    <a:pt x="390" y="2"/>
                    <a:pt x="342" y="2"/>
                    <a:pt x="320" y="2"/>
                  </a:cubicBezTo>
                  <a:cubicBezTo>
                    <a:pt x="299" y="2"/>
                    <a:pt x="250" y="2"/>
                    <a:pt x="231" y="0"/>
                  </a:cubicBezTo>
                  <a:lnTo>
                    <a:pt x="231" y="24"/>
                  </a:lnTo>
                  <a:lnTo>
                    <a:pt x="285" y="24"/>
                  </a:lnTo>
                  <a:lnTo>
                    <a:pt x="285" y="153"/>
                  </a:lnTo>
                  <a:lnTo>
                    <a:pt x="125" y="153"/>
                  </a:lnTo>
                  <a:lnTo>
                    <a:pt x="125" y="24"/>
                  </a:lnTo>
                  <a:lnTo>
                    <a:pt x="179" y="24"/>
                  </a:lnTo>
                  <a:lnTo>
                    <a:pt x="179" y="0"/>
                  </a:lnTo>
                  <a:cubicBezTo>
                    <a:pt x="160" y="2"/>
                    <a:pt x="111" y="2"/>
                    <a:pt x="89" y="2"/>
                  </a:cubicBezTo>
                  <a:cubicBezTo>
                    <a:pt x="68" y="2"/>
                    <a:pt x="19" y="2"/>
                    <a:pt x="0" y="0"/>
                  </a:cubicBezTo>
                  <a:lnTo>
                    <a:pt x="0" y="24"/>
                  </a:lnTo>
                  <a:lnTo>
                    <a:pt x="54" y="24"/>
                  </a:lnTo>
                  <a:lnTo>
                    <a:pt x="54" y="319"/>
                  </a:lnTo>
                  <a:lnTo>
                    <a:pt x="0" y="319"/>
                  </a:lnTo>
                  <a:lnTo>
                    <a:pt x="0" y="342"/>
                  </a:lnTo>
                  <a:cubicBezTo>
                    <a:pt x="19" y="341"/>
                    <a:pt x="68" y="341"/>
                    <a:pt x="89" y="341"/>
                  </a:cubicBezTo>
                  <a:cubicBezTo>
                    <a:pt x="111" y="341"/>
                    <a:pt x="160" y="341"/>
                    <a:pt x="179" y="342"/>
                  </a:cubicBezTo>
                  <a:lnTo>
                    <a:pt x="179" y="319"/>
                  </a:lnTo>
                  <a:lnTo>
                    <a:pt x="125" y="319"/>
                  </a:lnTo>
                  <a:lnTo>
                    <a:pt x="125" y="176"/>
                  </a:lnTo>
                  <a:lnTo>
                    <a:pt x="285" y="176"/>
                  </a:lnTo>
                  <a:lnTo>
                    <a:pt x="285" y="319"/>
                  </a:lnTo>
                  <a:lnTo>
                    <a:pt x="231" y="319"/>
                  </a:lnTo>
                  <a:lnTo>
                    <a:pt x="231" y="342"/>
                  </a:lnTo>
                  <a:cubicBezTo>
                    <a:pt x="250" y="341"/>
                    <a:pt x="299" y="341"/>
                    <a:pt x="320" y="341"/>
                  </a:cubicBezTo>
                  <a:cubicBezTo>
                    <a:pt x="342" y="341"/>
                    <a:pt x="390" y="341"/>
                    <a:pt x="409" y="342"/>
                  </a:cubicBezTo>
                  <a:lnTo>
                    <a:pt x="409" y="319"/>
                  </a:lnTo>
                  <a:lnTo>
                    <a:pt x="356" y="319"/>
                  </a:lnTo>
                  <a:lnTo>
                    <a:pt x="356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5" name="Freeform 2408">
              <a:extLst>
                <a:ext uri="{FF2B5EF4-FFF2-40B4-BE49-F238E27FC236}">
                  <a16:creationId xmlns:a16="http://schemas.microsoft.com/office/drawing/2014/main" id="{9EB19E89-D0B8-4356-9B2B-A273AADFE4D7}"/>
                </a:ext>
              </a:extLst>
            </p:cNvPr>
            <p:cNvSpPr>
              <a:spLocks/>
            </p:cNvSpPr>
            <p:nvPr>
              <p:custDataLst>
                <p:tags r:id="rId493"/>
              </p:custDataLst>
            </p:nvPr>
          </p:nvSpPr>
          <p:spPr bwMode="auto">
            <a:xfrm>
              <a:off x="1438275" y="1414463"/>
              <a:ext cx="130175" cy="9525"/>
            </a:xfrm>
            <a:custGeom>
              <a:avLst/>
              <a:gdLst>
                <a:gd name="T0" fmla="*/ 287 w 304"/>
                <a:gd name="T1" fmla="*/ 20 h 20"/>
                <a:gd name="T2" fmla="*/ 304 w 304"/>
                <a:gd name="T3" fmla="*/ 10 h 20"/>
                <a:gd name="T4" fmla="*/ 287 w 304"/>
                <a:gd name="T5" fmla="*/ 0 h 20"/>
                <a:gd name="T6" fmla="*/ 17 w 304"/>
                <a:gd name="T7" fmla="*/ 0 h 20"/>
                <a:gd name="T8" fmla="*/ 0 w 304"/>
                <a:gd name="T9" fmla="*/ 10 h 20"/>
                <a:gd name="T10" fmla="*/ 17 w 304"/>
                <a:gd name="T11" fmla="*/ 20 h 20"/>
                <a:gd name="T12" fmla="*/ 287 w 30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20">
                  <a:moveTo>
                    <a:pt x="287" y="20"/>
                  </a:moveTo>
                  <a:cubicBezTo>
                    <a:pt x="295" y="20"/>
                    <a:pt x="304" y="20"/>
                    <a:pt x="304" y="10"/>
                  </a:cubicBezTo>
                  <a:cubicBezTo>
                    <a:pt x="304" y="0"/>
                    <a:pt x="295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6" name="Freeform 2409">
              <a:extLst>
                <a:ext uri="{FF2B5EF4-FFF2-40B4-BE49-F238E27FC236}">
                  <a16:creationId xmlns:a16="http://schemas.microsoft.com/office/drawing/2014/main" id="{46ECCA5B-DEC4-4725-85B2-2BD9642AF41B}"/>
                </a:ext>
              </a:extLst>
            </p:cNvPr>
            <p:cNvSpPr>
              <a:spLocks/>
            </p:cNvSpPr>
            <p:nvPr>
              <p:custDataLst>
                <p:tags r:id="rId494"/>
              </p:custDataLst>
            </p:nvPr>
          </p:nvSpPr>
          <p:spPr bwMode="auto">
            <a:xfrm>
              <a:off x="1590675" y="1311276"/>
              <a:ext cx="107950" cy="171450"/>
            </a:xfrm>
            <a:custGeom>
              <a:avLst/>
              <a:gdLst>
                <a:gd name="T0" fmla="*/ 211 w 252"/>
                <a:gd name="T1" fmla="*/ 24 h 348"/>
                <a:gd name="T2" fmla="*/ 252 w 252"/>
                <a:gd name="T3" fmla="*/ 24 h 348"/>
                <a:gd name="T4" fmla="*/ 252 w 252"/>
                <a:gd name="T5" fmla="*/ 0 h 348"/>
                <a:gd name="T6" fmla="*/ 172 w 252"/>
                <a:gd name="T7" fmla="*/ 2 h 348"/>
                <a:gd name="T8" fmla="*/ 73 w 252"/>
                <a:gd name="T9" fmla="*/ 0 h 348"/>
                <a:gd name="T10" fmla="*/ 73 w 252"/>
                <a:gd name="T11" fmla="*/ 24 h 348"/>
                <a:gd name="T12" fmla="*/ 143 w 252"/>
                <a:gd name="T13" fmla="*/ 24 h 348"/>
                <a:gd name="T14" fmla="*/ 143 w 252"/>
                <a:gd name="T15" fmla="*/ 268 h 348"/>
                <a:gd name="T16" fmla="*/ 94 w 252"/>
                <a:gd name="T17" fmla="*/ 330 h 348"/>
                <a:gd name="T18" fmla="*/ 54 w 252"/>
                <a:gd name="T19" fmla="*/ 322 h 348"/>
                <a:gd name="T20" fmla="*/ 54 w 252"/>
                <a:gd name="T21" fmla="*/ 321 h 348"/>
                <a:gd name="T22" fmla="*/ 76 w 252"/>
                <a:gd name="T23" fmla="*/ 286 h 348"/>
                <a:gd name="T24" fmla="*/ 39 w 252"/>
                <a:gd name="T25" fmla="*/ 247 h 348"/>
                <a:gd name="T26" fmla="*/ 0 w 252"/>
                <a:gd name="T27" fmla="*/ 286 h 348"/>
                <a:gd name="T28" fmla="*/ 96 w 252"/>
                <a:gd name="T29" fmla="*/ 348 h 348"/>
                <a:gd name="T30" fmla="*/ 211 w 252"/>
                <a:gd name="T31" fmla="*/ 268 h 348"/>
                <a:gd name="T32" fmla="*/ 211 w 252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348">
                  <a:moveTo>
                    <a:pt x="211" y="24"/>
                  </a:moveTo>
                  <a:lnTo>
                    <a:pt x="252" y="24"/>
                  </a:lnTo>
                  <a:lnTo>
                    <a:pt x="252" y="0"/>
                  </a:lnTo>
                  <a:cubicBezTo>
                    <a:pt x="234" y="2"/>
                    <a:pt x="192" y="2"/>
                    <a:pt x="172" y="2"/>
                  </a:cubicBezTo>
                  <a:cubicBezTo>
                    <a:pt x="146" y="2"/>
                    <a:pt x="97" y="2"/>
                    <a:pt x="73" y="0"/>
                  </a:cubicBezTo>
                  <a:lnTo>
                    <a:pt x="73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8"/>
                    <a:pt x="143" y="330"/>
                    <a:pt x="94" y="330"/>
                  </a:cubicBezTo>
                  <a:cubicBezTo>
                    <a:pt x="85" y="330"/>
                    <a:pt x="69" y="328"/>
                    <a:pt x="54" y="322"/>
                  </a:cubicBezTo>
                  <a:lnTo>
                    <a:pt x="54" y="321"/>
                  </a:lnTo>
                  <a:cubicBezTo>
                    <a:pt x="54" y="321"/>
                    <a:pt x="76" y="312"/>
                    <a:pt x="76" y="286"/>
                  </a:cubicBezTo>
                  <a:cubicBezTo>
                    <a:pt x="76" y="259"/>
                    <a:pt x="55" y="247"/>
                    <a:pt x="39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40" y="348"/>
                    <a:pt x="96" y="348"/>
                  </a:cubicBezTo>
                  <a:cubicBezTo>
                    <a:pt x="163" y="348"/>
                    <a:pt x="211" y="319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7" name="Freeform 2410">
              <a:extLst>
                <a:ext uri="{FF2B5EF4-FFF2-40B4-BE49-F238E27FC236}">
                  <a16:creationId xmlns:a16="http://schemas.microsoft.com/office/drawing/2014/main" id="{D8396055-720D-4399-B0B8-E6BC5F23EF5E}"/>
                </a:ext>
              </a:extLst>
            </p:cNvPr>
            <p:cNvSpPr>
              <a:spLocks/>
            </p:cNvSpPr>
            <p:nvPr>
              <p:custDataLst>
                <p:tags r:id="rId495"/>
              </p:custDataLst>
            </p:nvPr>
          </p:nvSpPr>
          <p:spPr bwMode="auto">
            <a:xfrm>
              <a:off x="1724025" y="1271588"/>
              <a:ext cx="109538" cy="119063"/>
            </a:xfrm>
            <a:custGeom>
              <a:avLst/>
              <a:gdLst>
                <a:gd name="T0" fmla="*/ 137 w 257"/>
                <a:gd name="T1" fmla="*/ 17 h 242"/>
                <a:gd name="T2" fmla="*/ 243 w 257"/>
                <a:gd name="T3" fmla="*/ 17 h 242"/>
                <a:gd name="T4" fmla="*/ 257 w 257"/>
                <a:gd name="T5" fmla="*/ 8 h 242"/>
                <a:gd name="T6" fmla="*/ 243 w 257"/>
                <a:gd name="T7" fmla="*/ 0 h 242"/>
                <a:gd name="T8" fmla="*/ 14 w 257"/>
                <a:gd name="T9" fmla="*/ 0 h 242"/>
                <a:gd name="T10" fmla="*/ 0 w 257"/>
                <a:gd name="T11" fmla="*/ 8 h 242"/>
                <a:gd name="T12" fmla="*/ 14 w 257"/>
                <a:gd name="T13" fmla="*/ 17 h 242"/>
                <a:gd name="T14" fmla="*/ 120 w 257"/>
                <a:gd name="T15" fmla="*/ 17 h 242"/>
                <a:gd name="T16" fmla="*/ 120 w 257"/>
                <a:gd name="T17" fmla="*/ 228 h 242"/>
                <a:gd name="T18" fmla="*/ 129 w 257"/>
                <a:gd name="T19" fmla="*/ 242 h 242"/>
                <a:gd name="T20" fmla="*/ 137 w 257"/>
                <a:gd name="T21" fmla="*/ 228 h 242"/>
                <a:gd name="T22" fmla="*/ 137 w 257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42">
                  <a:moveTo>
                    <a:pt x="137" y="17"/>
                  </a:moveTo>
                  <a:lnTo>
                    <a:pt x="243" y="17"/>
                  </a:lnTo>
                  <a:cubicBezTo>
                    <a:pt x="249" y="17"/>
                    <a:pt x="257" y="17"/>
                    <a:pt x="257" y="8"/>
                  </a:cubicBezTo>
                  <a:cubicBezTo>
                    <a:pt x="257" y="0"/>
                    <a:pt x="249" y="0"/>
                    <a:pt x="243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8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3"/>
                    <a:pt x="137" y="228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8" name="Freeform 2411">
              <a:extLst>
                <a:ext uri="{FF2B5EF4-FFF2-40B4-BE49-F238E27FC236}">
                  <a16:creationId xmlns:a16="http://schemas.microsoft.com/office/drawing/2014/main" id="{070A9948-78C5-4577-A841-F371F6FD0AD6}"/>
                </a:ext>
              </a:extLst>
            </p:cNvPr>
            <p:cNvSpPr>
              <a:spLocks/>
            </p:cNvSpPr>
            <p:nvPr>
              <p:custDataLst>
                <p:tags r:id="rId496"/>
              </p:custDataLst>
            </p:nvPr>
          </p:nvSpPr>
          <p:spPr bwMode="auto">
            <a:xfrm>
              <a:off x="1722438" y="1465263"/>
              <a:ext cx="63500" cy="77788"/>
            </a:xfrm>
            <a:custGeom>
              <a:avLst/>
              <a:gdLst>
                <a:gd name="T0" fmla="*/ 132 w 151"/>
                <a:gd name="T1" fmla="*/ 20 h 157"/>
                <a:gd name="T2" fmla="*/ 114 w 151"/>
                <a:gd name="T3" fmla="*/ 40 h 157"/>
                <a:gd name="T4" fmla="*/ 127 w 151"/>
                <a:gd name="T5" fmla="*/ 52 h 157"/>
                <a:gd name="T6" fmla="*/ 147 w 151"/>
                <a:gd name="T7" fmla="*/ 30 h 157"/>
                <a:gd name="T8" fmla="*/ 101 w 151"/>
                <a:gd name="T9" fmla="*/ 0 h 157"/>
                <a:gd name="T10" fmla="*/ 0 w 151"/>
                <a:gd name="T11" fmla="*/ 96 h 157"/>
                <a:gd name="T12" fmla="*/ 65 w 151"/>
                <a:gd name="T13" fmla="*/ 157 h 157"/>
                <a:gd name="T14" fmla="*/ 151 w 151"/>
                <a:gd name="T15" fmla="*/ 118 h 157"/>
                <a:gd name="T16" fmla="*/ 145 w 151"/>
                <a:gd name="T17" fmla="*/ 112 h 157"/>
                <a:gd name="T18" fmla="*/ 140 w 151"/>
                <a:gd name="T19" fmla="*/ 115 h 157"/>
                <a:gd name="T20" fmla="*/ 66 w 151"/>
                <a:gd name="T21" fmla="*/ 147 h 157"/>
                <a:gd name="T22" fmla="*/ 29 w 151"/>
                <a:gd name="T23" fmla="*/ 109 h 157"/>
                <a:gd name="T24" fmla="*/ 52 w 151"/>
                <a:gd name="T25" fmla="*/ 36 h 157"/>
                <a:gd name="T26" fmla="*/ 101 w 151"/>
                <a:gd name="T27" fmla="*/ 10 h 157"/>
                <a:gd name="T28" fmla="*/ 132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2" y="20"/>
                  </a:moveTo>
                  <a:cubicBezTo>
                    <a:pt x="119" y="22"/>
                    <a:pt x="114" y="32"/>
                    <a:pt x="114" y="40"/>
                  </a:cubicBezTo>
                  <a:cubicBezTo>
                    <a:pt x="114" y="49"/>
                    <a:pt x="121" y="52"/>
                    <a:pt x="127" y="52"/>
                  </a:cubicBezTo>
                  <a:cubicBezTo>
                    <a:pt x="135" y="52"/>
                    <a:pt x="147" y="47"/>
                    <a:pt x="147" y="30"/>
                  </a:cubicBezTo>
                  <a:cubicBezTo>
                    <a:pt x="147" y="6"/>
                    <a:pt x="120" y="0"/>
                    <a:pt x="101" y="0"/>
                  </a:cubicBezTo>
                  <a:cubicBezTo>
                    <a:pt x="49" y="0"/>
                    <a:pt x="0" y="48"/>
                    <a:pt x="0" y="96"/>
                  </a:cubicBezTo>
                  <a:cubicBezTo>
                    <a:pt x="0" y="126"/>
                    <a:pt x="21" y="157"/>
                    <a:pt x="65" y="157"/>
                  </a:cubicBezTo>
                  <a:cubicBezTo>
                    <a:pt x="124" y="157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3" y="112"/>
                    <a:pt x="140" y="115"/>
                  </a:cubicBezTo>
                  <a:cubicBezTo>
                    <a:pt x="113" y="147"/>
                    <a:pt x="72" y="147"/>
                    <a:pt x="66" y="147"/>
                  </a:cubicBezTo>
                  <a:cubicBezTo>
                    <a:pt x="41" y="147"/>
                    <a:pt x="29" y="130"/>
                    <a:pt x="29" y="109"/>
                  </a:cubicBezTo>
                  <a:cubicBezTo>
                    <a:pt x="29" y="99"/>
                    <a:pt x="34" y="60"/>
                    <a:pt x="52" y="36"/>
                  </a:cubicBezTo>
                  <a:cubicBezTo>
                    <a:pt x="66" y="19"/>
                    <a:pt x="84" y="10"/>
                    <a:pt x="101" y="10"/>
                  </a:cubicBezTo>
                  <a:cubicBezTo>
                    <a:pt x="106" y="10"/>
                    <a:pt x="123" y="10"/>
                    <a:pt x="132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9" name="Freeform 2412">
              <a:extLst>
                <a:ext uri="{FF2B5EF4-FFF2-40B4-BE49-F238E27FC236}">
                  <a16:creationId xmlns:a16="http://schemas.microsoft.com/office/drawing/2014/main" id="{A5E0DB61-0645-4BCB-8784-C388D6B726C1}"/>
                </a:ext>
              </a:extLst>
            </p:cNvPr>
            <p:cNvSpPr>
              <a:spLocks/>
            </p:cNvSpPr>
            <p:nvPr>
              <p:custDataLst>
                <p:tags r:id="rId497"/>
              </p:custDataLst>
            </p:nvPr>
          </p:nvSpPr>
          <p:spPr bwMode="auto">
            <a:xfrm>
              <a:off x="846138" y="1709738"/>
              <a:ext cx="130175" cy="9525"/>
            </a:xfrm>
            <a:custGeom>
              <a:avLst/>
              <a:gdLst>
                <a:gd name="T0" fmla="*/ 287 w 305"/>
                <a:gd name="T1" fmla="*/ 20 h 20"/>
                <a:gd name="T2" fmla="*/ 305 w 305"/>
                <a:gd name="T3" fmla="*/ 10 h 20"/>
                <a:gd name="T4" fmla="*/ 287 w 305"/>
                <a:gd name="T5" fmla="*/ 0 h 20"/>
                <a:gd name="T6" fmla="*/ 17 w 305"/>
                <a:gd name="T7" fmla="*/ 0 h 20"/>
                <a:gd name="T8" fmla="*/ 0 w 305"/>
                <a:gd name="T9" fmla="*/ 10 h 20"/>
                <a:gd name="T10" fmla="*/ 17 w 305"/>
                <a:gd name="T11" fmla="*/ 20 h 20"/>
                <a:gd name="T12" fmla="*/ 287 w 305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20">
                  <a:moveTo>
                    <a:pt x="287" y="20"/>
                  </a:moveTo>
                  <a:cubicBezTo>
                    <a:pt x="296" y="20"/>
                    <a:pt x="305" y="20"/>
                    <a:pt x="305" y="10"/>
                  </a:cubicBezTo>
                  <a:cubicBezTo>
                    <a:pt x="305" y="0"/>
                    <a:pt x="296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0" name="Freeform 2413">
              <a:extLst>
                <a:ext uri="{FF2B5EF4-FFF2-40B4-BE49-F238E27FC236}">
                  <a16:creationId xmlns:a16="http://schemas.microsoft.com/office/drawing/2014/main" id="{E4485FD2-B526-4203-B03E-34A991CCB50A}"/>
                </a:ext>
              </a:extLst>
            </p:cNvPr>
            <p:cNvSpPr>
              <a:spLocks/>
            </p:cNvSpPr>
            <p:nvPr>
              <p:custDataLst>
                <p:tags r:id="rId498"/>
              </p:custDataLst>
            </p:nvPr>
          </p:nvSpPr>
          <p:spPr bwMode="auto">
            <a:xfrm>
              <a:off x="998538" y="1606551"/>
              <a:ext cx="107950" cy="171450"/>
            </a:xfrm>
            <a:custGeom>
              <a:avLst/>
              <a:gdLst>
                <a:gd name="T0" fmla="*/ 211 w 252"/>
                <a:gd name="T1" fmla="*/ 24 h 348"/>
                <a:gd name="T2" fmla="*/ 252 w 252"/>
                <a:gd name="T3" fmla="*/ 24 h 348"/>
                <a:gd name="T4" fmla="*/ 252 w 252"/>
                <a:gd name="T5" fmla="*/ 0 h 348"/>
                <a:gd name="T6" fmla="*/ 172 w 252"/>
                <a:gd name="T7" fmla="*/ 2 h 348"/>
                <a:gd name="T8" fmla="*/ 73 w 252"/>
                <a:gd name="T9" fmla="*/ 0 h 348"/>
                <a:gd name="T10" fmla="*/ 73 w 252"/>
                <a:gd name="T11" fmla="*/ 24 h 348"/>
                <a:gd name="T12" fmla="*/ 144 w 252"/>
                <a:gd name="T13" fmla="*/ 24 h 348"/>
                <a:gd name="T14" fmla="*/ 144 w 252"/>
                <a:gd name="T15" fmla="*/ 268 h 348"/>
                <a:gd name="T16" fmla="*/ 94 w 252"/>
                <a:gd name="T17" fmla="*/ 330 h 348"/>
                <a:gd name="T18" fmla="*/ 54 w 252"/>
                <a:gd name="T19" fmla="*/ 322 h 348"/>
                <a:gd name="T20" fmla="*/ 54 w 252"/>
                <a:gd name="T21" fmla="*/ 321 h 348"/>
                <a:gd name="T22" fmla="*/ 77 w 252"/>
                <a:gd name="T23" fmla="*/ 286 h 348"/>
                <a:gd name="T24" fmla="*/ 39 w 252"/>
                <a:gd name="T25" fmla="*/ 247 h 348"/>
                <a:gd name="T26" fmla="*/ 0 w 252"/>
                <a:gd name="T27" fmla="*/ 286 h 348"/>
                <a:gd name="T28" fmla="*/ 97 w 252"/>
                <a:gd name="T29" fmla="*/ 348 h 348"/>
                <a:gd name="T30" fmla="*/ 211 w 252"/>
                <a:gd name="T31" fmla="*/ 268 h 348"/>
                <a:gd name="T32" fmla="*/ 211 w 252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348">
                  <a:moveTo>
                    <a:pt x="211" y="24"/>
                  </a:moveTo>
                  <a:lnTo>
                    <a:pt x="252" y="24"/>
                  </a:lnTo>
                  <a:lnTo>
                    <a:pt x="252" y="0"/>
                  </a:lnTo>
                  <a:cubicBezTo>
                    <a:pt x="234" y="2"/>
                    <a:pt x="192" y="2"/>
                    <a:pt x="172" y="2"/>
                  </a:cubicBezTo>
                  <a:cubicBezTo>
                    <a:pt x="146" y="2"/>
                    <a:pt x="97" y="2"/>
                    <a:pt x="73" y="0"/>
                  </a:cubicBezTo>
                  <a:lnTo>
                    <a:pt x="73" y="24"/>
                  </a:lnTo>
                  <a:lnTo>
                    <a:pt x="144" y="24"/>
                  </a:lnTo>
                  <a:lnTo>
                    <a:pt x="144" y="268"/>
                  </a:lnTo>
                  <a:cubicBezTo>
                    <a:pt x="144" y="278"/>
                    <a:pt x="144" y="330"/>
                    <a:pt x="94" y="330"/>
                  </a:cubicBezTo>
                  <a:cubicBezTo>
                    <a:pt x="86" y="330"/>
                    <a:pt x="69" y="328"/>
                    <a:pt x="54" y="322"/>
                  </a:cubicBezTo>
                  <a:lnTo>
                    <a:pt x="54" y="321"/>
                  </a:lnTo>
                  <a:cubicBezTo>
                    <a:pt x="54" y="321"/>
                    <a:pt x="77" y="312"/>
                    <a:pt x="77" y="286"/>
                  </a:cubicBezTo>
                  <a:cubicBezTo>
                    <a:pt x="77" y="259"/>
                    <a:pt x="55" y="247"/>
                    <a:pt x="39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40" y="348"/>
                    <a:pt x="97" y="348"/>
                  </a:cubicBezTo>
                  <a:cubicBezTo>
                    <a:pt x="163" y="348"/>
                    <a:pt x="211" y="319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1" name="Freeform 2414">
              <a:extLst>
                <a:ext uri="{FF2B5EF4-FFF2-40B4-BE49-F238E27FC236}">
                  <a16:creationId xmlns:a16="http://schemas.microsoft.com/office/drawing/2014/main" id="{369462E4-B801-48E7-93B1-543A888DE9E9}"/>
                </a:ext>
              </a:extLst>
            </p:cNvPr>
            <p:cNvSpPr>
              <a:spLocks/>
            </p:cNvSpPr>
            <p:nvPr>
              <p:custDataLst>
                <p:tags r:id="rId499"/>
              </p:custDataLst>
            </p:nvPr>
          </p:nvSpPr>
          <p:spPr bwMode="auto">
            <a:xfrm>
              <a:off x="1130300" y="1736726"/>
              <a:ext cx="65088" cy="77788"/>
            </a:xfrm>
            <a:custGeom>
              <a:avLst/>
              <a:gdLst>
                <a:gd name="T0" fmla="*/ 131 w 151"/>
                <a:gd name="T1" fmla="*/ 21 h 158"/>
                <a:gd name="T2" fmla="*/ 113 w 151"/>
                <a:gd name="T3" fmla="*/ 40 h 158"/>
                <a:gd name="T4" fmla="*/ 127 w 151"/>
                <a:gd name="T5" fmla="*/ 53 h 158"/>
                <a:gd name="T6" fmla="*/ 147 w 151"/>
                <a:gd name="T7" fmla="*/ 31 h 158"/>
                <a:gd name="T8" fmla="*/ 101 w 151"/>
                <a:gd name="T9" fmla="*/ 0 h 158"/>
                <a:gd name="T10" fmla="*/ 0 w 151"/>
                <a:gd name="T11" fmla="*/ 97 h 158"/>
                <a:gd name="T12" fmla="*/ 64 w 151"/>
                <a:gd name="T13" fmla="*/ 158 h 158"/>
                <a:gd name="T14" fmla="*/ 151 w 151"/>
                <a:gd name="T15" fmla="*/ 118 h 158"/>
                <a:gd name="T16" fmla="*/ 145 w 151"/>
                <a:gd name="T17" fmla="*/ 112 h 158"/>
                <a:gd name="T18" fmla="*/ 139 w 151"/>
                <a:gd name="T19" fmla="*/ 116 h 158"/>
                <a:gd name="T20" fmla="*/ 65 w 151"/>
                <a:gd name="T21" fmla="*/ 148 h 158"/>
                <a:gd name="T22" fmla="*/ 29 w 151"/>
                <a:gd name="T23" fmla="*/ 109 h 158"/>
                <a:gd name="T24" fmla="*/ 52 w 151"/>
                <a:gd name="T25" fmla="*/ 37 h 158"/>
                <a:gd name="T26" fmla="*/ 101 w 151"/>
                <a:gd name="T27" fmla="*/ 10 h 158"/>
                <a:gd name="T28" fmla="*/ 131 w 151"/>
                <a:gd name="T29" fmla="*/ 2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8">
                  <a:moveTo>
                    <a:pt x="131" y="21"/>
                  </a:moveTo>
                  <a:cubicBezTo>
                    <a:pt x="118" y="23"/>
                    <a:pt x="113" y="33"/>
                    <a:pt x="113" y="40"/>
                  </a:cubicBezTo>
                  <a:cubicBezTo>
                    <a:pt x="113" y="50"/>
                    <a:pt x="120" y="53"/>
                    <a:pt x="127" y="53"/>
                  </a:cubicBezTo>
                  <a:cubicBezTo>
                    <a:pt x="134" y="53"/>
                    <a:pt x="147" y="47"/>
                    <a:pt x="147" y="31"/>
                  </a:cubicBezTo>
                  <a:cubicBezTo>
                    <a:pt x="147" y="7"/>
                    <a:pt x="119" y="0"/>
                    <a:pt x="101" y="0"/>
                  </a:cubicBezTo>
                  <a:cubicBezTo>
                    <a:pt x="48" y="0"/>
                    <a:pt x="0" y="49"/>
                    <a:pt x="0" y="97"/>
                  </a:cubicBezTo>
                  <a:cubicBezTo>
                    <a:pt x="0" y="127"/>
                    <a:pt x="21" y="158"/>
                    <a:pt x="64" y="158"/>
                  </a:cubicBezTo>
                  <a:cubicBezTo>
                    <a:pt x="123" y="158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2" y="113"/>
                    <a:pt x="139" y="116"/>
                  </a:cubicBezTo>
                  <a:cubicBezTo>
                    <a:pt x="112" y="148"/>
                    <a:pt x="71" y="148"/>
                    <a:pt x="65" y="148"/>
                  </a:cubicBezTo>
                  <a:cubicBezTo>
                    <a:pt x="40" y="148"/>
                    <a:pt x="29" y="131"/>
                    <a:pt x="29" y="109"/>
                  </a:cubicBezTo>
                  <a:cubicBezTo>
                    <a:pt x="29" y="99"/>
                    <a:pt x="34" y="61"/>
                    <a:pt x="52" y="37"/>
                  </a:cubicBezTo>
                  <a:cubicBezTo>
                    <a:pt x="65" y="20"/>
                    <a:pt x="83" y="10"/>
                    <a:pt x="101" y="10"/>
                  </a:cubicBezTo>
                  <a:cubicBezTo>
                    <a:pt x="105" y="10"/>
                    <a:pt x="122" y="11"/>
                    <a:pt x="131" y="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2" name="Freeform 2415">
              <a:extLst>
                <a:ext uri="{FF2B5EF4-FFF2-40B4-BE49-F238E27FC236}">
                  <a16:creationId xmlns:a16="http://schemas.microsoft.com/office/drawing/2014/main" id="{C0E88270-EF1A-484C-9A5D-0E182AEEBC74}"/>
                </a:ext>
              </a:extLst>
            </p:cNvPr>
            <p:cNvSpPr>
              <a:spLocks noEditPoints="1"/>
            </p:cNvSpPr>
            <p:nvPr>
              <p:custDataLst>
                <p:tags r:id="rId500"/>
              </p:custDataLst>
            </p:nvPr>
          </p:nvSpPr>
          <p:spPr bwMode="auto">
            <a:xfrm>
              <a:off x="1593850" y="1611313"/>
              <a:ext cx="88900" cy="169863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5 w 210"/>
                <a:gd name="T5" fmla="*/ 0 h 343"/>
                <a:gd name="T6" fmla="*/ 18 w 210"/>
                <a:gd name="T7" fmla="*/ 60 h 343"/>
                <a:gd name="T8" fmla="*/ 0 w 210"/>
                <a:gd name="T9" fmla="*/ 173 h 343"/>
                <a:gd name="T10" fmla="*/ 22 w 210"/>
                <a:gd name="T11" fmla="*/ 293 h 343"/>
                <a:gd name="T12" fmla="*/ 105 w 210"/>
                <a:gd name="T13" fmla="*/ 343 h 343"/>
                <a:gd name="T14" fmla="*/ 191 w 210"/>
                <a:gd name="T15" fmla="*/ 285 h 343"/>
                <a:gd name="T16" fmla="*/ 210 w 210"/>
                <a:gd name="T17" fmla="*/ 173 h 343"/>
                <a:gd name="T18" fmla="*/ 105 w 210"/>
                <a:gd name="T19" fmla="*/ 332 h 343"/>
                <a:gd name="T20" fmla="*/ 47 w 210"/>
                <a:gd name="T21" fmla="*/ 272 h 343"/>
                <a:gd name="T22" fmla="*/ 41 w 210"/>
                <a:gd name="T23" fmla="*/ 167 h 343"/>
                <a:gd name="T24" fmla="*/ 45 w 210"/>
                <a:gd name="T25" fmla="*/ 75 h 343"/>
                <a:gd name="T26" fmla="*/ 105 w 210"/>
                <a:gd name="T27" fmla="*/ 11 h 343"/>
                <a:gd name="T28" fmla="*/ 164 w 210"/>
                <a:gd name="T29" fmla="*/ 70 h 343"/>
                <a:gd name="T30" fmla="*/ 169 w 210"/>
                <a:gd name="T31" fmla="*/ 167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7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60"/>
                  </a:cubicBezTo>
                  <a:cubicBezTo>
                    <a:pt x="3" y="94"/>
                    <a:pt x="0" y="133"/>
                    <a:pt x="0" y="173"/>
                  </a:cubicBezTo>
                  <a:cubicBezTo>
                    <a:pt x="0" y="210"/>
                    <a:pt x="2" y="255"/>
                    <a:pt x="22" y="293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2" y="343"/>
                    <a:pt x="170" y="333"/>
                    <a:pt x="191" y="285"/>
                  </a:cubicBezTo>
                  <a:cubicBezTo>
                    <a:pt x="207" y="251"/>
                    <a:pt x="210" y="212"/>
                    <a:pt x="210" y="173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20"/>
                    <a:pt x="47" y="272"/>
                  </a:cubicBezTo>
                  <a:cubicBezTo>
                    <a:pt x="41" y="242"/>
                    <a:pt x="41" y="196"/>
                    <a:pt x="41" y="167"/>
                  </a:cubicBezTo>
                  <a:cubicBezTo>
                    <a:pt x="41" y="135"/>
                    <a:pt x="41" y="102"/>
                    <a:pt x="45" y="75"/>
                  </a:cubicBezTo>
                  <a:cubicBezTo>
                    <a:pt x="55" y="16"/>
                    <a:pt x="92" y="11"/>
                    <a:pt x="105" y="11"/>
                  </a:cubicBezTo>
                  <a:cubicBezTo>
                    <a:pt x="121" y="11"/>
                    <a:pt x="154" y="20"/>
                    <a:pt x="164" y="70"/>
                  </a:cubicBezTo>
                  <a:cubicBezTo>
                    <a:pt x="169" y="97"/>
                    <a:pt x="169" y="135"/>
                    <a:pt x="169" y="167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3" name="Freeform 2416">
              <a:extLst>
                <a:ext uri="{FF2B5EF4-FFF2-40B4-BE49-F238E27FC236}">
                  <a16:creationId xmlns:a16="http://schemas.microsoft.com/office/drawing/2014/main" id="{CCF05F3E-673E-4BDF-824A-4D25300A5D4F}"/>
                </a:ext>
              </a:extLst>
            </p:cNvPr>
            <p:cNvSpPr>
              <a:spLocks/>
            </p:cNvSpPr>
            <p:nvPr>
              <p:custDataLst>
                <p:tags r:id="rId501"/>
              </p:custDataLst>
            </p:nvPr>
          </p:nvSpPr>
          <p:spPr bwMode="auto">
            <a:xfrm>
              <a:off x="1858963" y="1273176"/>
              <a:ext cx="57150" cy="590550"/>
            </a:xfrm>
            <a:custGeom>
              <a:avLst/>
              <a:gdLst>
                <a:gd name="T0" fmla="*/ 104 w 131"/>
                <a:gd name="T1" fmla="*/ 1169 h 1196"/>
                <a:gd name="T2" fmla="*/ 0 w 131"/>
                <a:gd name="T3" fmla="*/ 1169 h 1196"/>
                <a:gd name="T4" fmla="*/ 0 w 131"/>
                <a:gd name="T5" fmla="*/ 1196 h 1196"/>
                <a:gd name="T6" fmla="*/ 131 w 131"/>
                <a:gd name="T7" fmla="*/ 1196 h 1196"/>
                <a:gd name="T8" fmla="*/ 131 w 131"/>
                <a:gd name="T9" fmla="*/ 0 h 1196"/>
                <a:gd name="T10" fmla="*/ 0 w 131"/>
                <a:gd name="T11" fmla="*/ 0 h 1196"/>
                <a:gd name="T12" fmla="*/ 0 w 131"/>
                <a:gd name="T13" fmla="*/ 27 h 1196"/>
                <a:gd name="T14" fmla="*/ 104 w 131"/>
                <a:gd name="T15" fmla="*/ 27 h 1196"/>
                <a:gd name="T16" fmla="*/ 104 w 131"/>
                <a:gd name="T17" fmla="*/ 1169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104" y="1169"/>
                  </a:moveTo>
                  <a:lnTo>
                    <a:pt x="0" y="1169"/>
                  </a:lnTo>
                  <a:lnTo>
                    <a:pt x="0" y="1196"/>
                  </a:lnTo>
                  <a:lnTo>
                    <a:pt x="131" y="1196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104" y="27"/>
                  </a:lnTo>
                  <a:lnTo>
                    <a:pt x="104" y="1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4" name="Freeform 2417">
              <a:extLst>
                <a:ext uri="{FF2B5EF4-FFF2-40B4-BE49-F238E27FC236}">
                  <a16:creationId xmlns:a16="http://schemas.microsoft.com/office/drawing/2014/main" id="{AED836C4-F181-41D1-B80F-5D0539F9F94F}"/>
                </a:ext>
              </a:extLst>
            </p:cNvPr>
            <p:cNvSpPr>
              <a:spLocks/>
            </p:cNvSpPr>
            <p:nvPr>
              <p:custDataLst>
                <p:tags r:id="rId502"/>
              </p:custDataLst>
            </p:nvPr>
          </p:nvSpPr>
          <p:spPr bwMode="auto">
            <a:xfrm>
              <a:off x="711200" y="1885951"/>
              <a:ext cx="103188" cy="80963"/>
            </a:xfrm>
            <a:custGeom>
              <a:avLst/>
              <a:gdLst>
                <a:gd name="T0" fmla="*/ 241 w 241"/>
                <a:gd name="T1" fmla="*/ 121 h 167"/>
                <a:gd name="T2" fmla="*/ 234 w 241"/>
                <a:gd name="T3" fmla="*/ 107 h 167"/>
                <a:gd name="T4" fmla="*/ 109 w 241"/>
                <a:gd name="T5" fmla="*/ 81 h 167"/>
                <a:gd name="T6" fmla="*/ 22 w 241"/>
                <a:gd name="T7" fmla="*/ 3 h 167"/>
                <a:gd name="T8" fmla="*/ 12 w 241"/>
                <a:gd name="T9" fmla="*/ 0 h 167"/>
                <a:gd name="T10" fmla="*/ 0 w 241"/>
                <a:gd name="T11" fmla="*/ 13 h 167"/>
                <a:gd name="T12" fmla="*/ 0 w 241"/>
                <a:gd name="T13" fmla="*/ 21 h 167"/>
                <a:gd name="T14" fmla="*/ 230 w 241"/>
                <a:gd name="T15" fmla="*/ 167 h 167"/>
                <a:gd name="T16" fmla="*/ 241 w 241"/>
                <a:gd name="T17" fmla="*/ 153 h 167"/>
                <a:gd name="T18" fmla="*/ 241 w 241"/>
                <a:gd name="T19" fmla="*/ 12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167">
                  <a:moveTo>
                    <a:pt x="241" y="121"/>
                  </a:moveTo>
                  <a:cubicBezTo>
                    <a:pt x="241" y="110"/>
                    <a:pt x="241" y="107"/>
                    <a:pt x="234" y="107"/>
                  </a:cubicBezTo>
                  <a:cubicBezTo>
                    <a:pt x="203" y="107"/>
                    <a:pt x="154" y="103"/>
                    <a:pt x="109" y="81"/>
                  </a:cubicBezTo>
                  <a:cubicBezTo>
                    <a:pt x="55" y="54"/>
                    <a:pt x="35" y="22"/>
                    <a:pt x="22" y="3"/>
                  </a:cubicBezTo>
                  <a:cubicBezTo>
                    <a:pt x="21" y="0"/>
                    <a:pt x="18" y="0"/>
                    <a:pt x="12" y="0"/>
                  </a:cubicBezTo>
                  <a:cubicBezTo>
                    <a:pt x="0" y="0"/>
                    <a:pt x="0" y="1"/>
                    <a:pt x="0" y="13"/>
                  </a:cubicBezTo>
                  <a:lnTo>
                    <a:pt x="0" y="21"/>
                  </a:lnTo>
                  <a:cubicBezTo>
                    <a:pt x="67" y="144"/>
                    <a:pt x="180" y="167"/>
                    <a:pt x="230" y="167"/>
                  </a:cubicBezTo>
                  <a:cubicBezTo>
                    <a:pt x="241" y="167"/>
                    <a:pt x="241" y="166"/>
                    <a:pt x="241" y="153"/>
                  </a:cubicBezTo>
                  <a:lnTo>
                    <a:pt x="241" y="1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5" name="Rectangle 2418">
              <a:extLst>
                <a:ext uri="{FF2B5EF4-FFF2-40B4-BE49-F238E27FC236}">
                  <a16:creationId xmlns:a16="http://schemas.microsoft.com/office/drawing/2014/main" id="{C5BB6716-612A-415A-A387-CCA3816A99F5}"/>
                </a:ext>
              </a:extLst>
            </p:cNvPr>
            <p:cNvSpPr>
              <a:spLocks noChangeArrowheads="1"/>
            </p:cNvSpPr>
            <p:nvPr>
              <p:custDataLst>
                <p:tags r:id="rId503"/>
              </p:custDataLst>
            </p:nvPr>
          </p:nvSpPr>
          <p:spPr bwMode="auto">
            <a:xfrm>
              <a:off x="812800" y="1938338"/>
              <a:ext cx="433388" cy="285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6" name="Freeform 2419">
              <a:extLst>
                <a:ext uri="{FF2B5EF4-FFF2-40B4-BE49-F238E27FC236}">
                  <a16:creationId xmlns:a16="http://schemas.microsoft.com/office/drawing/2014/main" id="{BD71A77B-0191-4011-92FB-5E4FBEFFBA6B}"/>
                </a:ext>
              </a:extLst>
            </p:cNvPr>
            <p:cNvSpPr>
              <a:spLocks/>
            </p:cNvSpPr>
            <p:nvPr>
              <p:custDataLst>
                <p:tags r:id="rId504"/>
              </p:custDataLst>
            </p:nvPr>
          </p:nvSpPr>
          <p:spPr bwMode="auto">
            <a:xfrm>
              <a:off x="1244600" y="1938338"/>
              <a:ext cx="103188" cy="82550"/>
            </a:xfrm>
            <a:custGeom>
              <a:avLst/>
              <a:gdLst>
                <a:gd name="T0" fmla="*/ 241 w 241"/>
                <a:gd name="T1" fmla="*/ 146 h 167"/>
                <a:gd name="T2" fmla="*/ 10 w 241"/>
                <a:gd name="T3" fmla="*/ 0 h 167"/>
                <a:gd name="T4" fmla="*/ 0 w 241"/>
                <a:gd name="T5" fmla="*/ 14 h 167"/>
                <a:gd name="T6" fmla="*/ 0 w 241"/>
                <a:gd name="T7" fmla="*/ 46 h 167"/>
                <a:gd name="T8" fmla="*/ 7 w 241"/>
                <a:gd name="T9" fmla="*/ 60 h 167"/>
                <a:gd name="T10" fmla="*/ 131 w 241"/>
                <a:gd name="T11" fmla="*/ 86 h 167"/>
                <a:gd name="T12" fmla="*/ 218 w 241"/>
                <a:gd name="T13" fmla="*/ 164 h 167"/>
                <a:gd name="T14" fmla="*/ 229 w 241"/>
                <a:gd name="T15" fmla="*/ 167 h 167"/>
                <a:gd name="T16" fmla="*/ 241 w 241"/>
                <a:gd name="T17" fmla="*/ 154 h 167"/>
                <a:gd name="T18" fmla="*/ 241 w 241"/>
                <a:gd name="T19" fmla="*/ 14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167">
                  <a:moveTo>
                    <a:pt x="241" y="146"/>
                  </a:moveTo>
                  <a:cubicBezTo>
                    <a:pt x="173" y="24"/>
                    <a:pt x="61" y="0"/>
                    <a:pt x="10" y="0"/>
                  </a:cubicBezTo>
                  <a:cubicBezTo>
                    <a:pt x="0" y="0"/>
                    <a:pt x="0" y="1"/>
                    <a:pt x="0" y="14"/>
                  </a:cubicBezTo>
                  <a:lnTo>
                    <a:pt x="0" y="46"/>
                  </a:lnTo>
                  <a:cubicBezTo>
                    <a:pt x="0" y="57"/>
                    <a:pt x="0" y="60"/>
                    <a:pt x="7" y="60"/>
                  </a:cubicBezTo>
                  <a:cubicBezTo>
                    <a:pt x="37" y="60"/>
                    <a:pt x="86" y="64"/>
                    <a:pt x="131" y="86"/>
                  </a:cubicBezTo>
                  <a:cubicBezTo>
                    <a:pt x="185" y="113"/>
                    <a:pt x="206" y="145"/>
                    <a:pt x="218" y="164"/>
                  </a:cubicBezTo>
                  <a:cubicBezTo>
                    <a:pt x="220" y="167"/>
                    <a:pt x="223" y="167"/>
                    <a:pt x="229" y="167"/>
                  </a:cubicBezTo>
                  <a:cubicBezTo>
                    <a:pt x="240" y="167"/>
                    <a:pt x="241" y="166"/>
                    <a:pt x="241" y="154"/>
                  </a:cubicBezTo>
                  <a:lnTo>
                    <a:pt x="241" y="14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7" name="Freeform 2420">
              <a:extLst>
                <a:ext uri="{FF2B5EF4-FFF2-40B4-BE49-F238E27FC236}">
                  <a16:creationId xmlns:a16="http://schemas.microsoft.com/office/drawing/2014/main" id="{4F1C1E62-7035-4E96-8511-1B8340803D10}"/>
                </a:ext>
              </a:extLst>
            </p:cNvPr>
            <p:cNvSpPr>
              <a:spLocks/>
            </p:cNvSpPr>
            <p:nvPr>
              <p:custDataLst>
                <p:tags r:id="rId505"/>
              </p:custDataLst>
            </p:nvPr>
          </p:nvSpPr>
          <p:spPr bwMode="auto">
            <a:xfrm>
              <a:off x="1338263" y="1938338"/>
              <a:ext cx="101600" cy="82550"/>
            </a:xfrm>
            <a:custGeom>
              <a:avLst/>
              <a:gdLst>
                <a:gd name="T0" fmla="*/ 241 w 241"/>
                <a:gd name="T1" fmla="*/ 14 h 167"/>
                <a:gd name="T2" fmla="*/ 231 w 241"/>
                <a:gd name="T3" fmla="*/ 0 h 167"/>
                <a:gd name="T4" fmla="*/ 0 w 241"/>
                <a:gd name="T5" fmla="*/ 146 h 167"/>
                <a:gd name="T6" fmla="*/ 0 w 241"/>
                <a:gd name="T7" fmla="*/ 154 h 167"/>
                <a:gd name="T8" fmla="*/ 12 w 241"/>
                <a:gd name="T9" fmla="*/ 167 h 167"/>
                <a:gd name="T10" fmla="*/ 24 w 241"/>
                <a:gd name="T11" fmla="*/ 163 h 167"/>
                <a:gd name="T12" fmla="*/ 235 w 241"/>
                <a:gd name="T13" fmla="*/ 60 h 167"/>
                <a:gd name="T14" fmla="*/ 241 w 241"/>
                <a:gd name="T15" fmla="*/ 46 h 167"/>
                <a:gd name="T16" fmla="*/ 241 w 241"/>
                <a:gd name="T17" fmla="*/ 1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67">
                  <a:moveTo>
                    <a:pt x="241" y="14"/>
                  </a:moveTo>
                  <a:cubicBezTo>
                    <a:pt x="241" y="1"/>
                    <a:pt x="241" y="0"/>
                    <a:pt x="231" y="0"/>
                  </a:cubicBezTo>
                  <a:cubicBezTo>
                    <a:pt x="180" y="0"/>
                    <a:pt x="68" y="24"/>
                    <a:pt x="0" y="146"/>
                  </a:cubicBezTo>
                  <a:lnTo>
                    <a:pt x="0" y="154"/>
                  </a:lnTo>
                  <a:cubicBezTo>
                    <a:pt x="0" y="166"/>
                    <a:pt x="0" y="167"/>
                    <a:pt x="12" y="167"/>
                  </a:cubicBezTo>
                  <a:cubicBezTo>
                    <a:pt x="21" y="167"/>
                    <a:pt x="22" y="166"/>
                    <a:pt x="24" y="163"/>
                  </a:cubicBezTo>
                  <a:cubicBezTo>
                    <a:pt x="65" y="97"/>
                    <a:pt x="134" y="62"/>
                    <a:pt x="235" y="60"/>
                  </a:cubicBezTo>
                  <a:cubicBezTo>
                    <a:pt x="241" y="60"/>
                    <a:pt x="241" y="56"/>
                    <a:pt x="241" y="46"/>
                  </a:cubicBezTo>
                  <a:lnTo>
                    <a:pt x="241" y="1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8" name="Rectangle 2421">
              <a:extLst>
                <a:ext uri="{FF2B5EF4-FFF2-40B4-BE49-F238E27FC236}">
                  <a16:creationId xmlns:a16="http://schemas.microsoft.com/office/drawing/2014/main" id="{B7BA7B4E-6636-4B5C-BF50-5D4A86B55243}"/>
                </a:ext>
              </a:extLst>
            </p:cNvPr>
            <p:cNvSpPr>
              <a:spLocks noChangeArrowheads="1"/>
            </p:cNvSpPr>
            <p:nvPr>
              <p:custDataLst>
                <p:tags r:id="rId506"/>
              </p:custDataLst>
            </p:nvPr>
          </p:nvSpPr>
          <p:spPr bwMode="auto">
            <a:xfrm>
              <a:off x="1438275" y="1938338"/>
              <a:ext cx="434975" cy="285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9" name="Freeform 2422">
              <a:extLst>
                <a:ext uri="{FF2B5EF4-FFF2-40B4-BE49-F238E27FC236}">
                  <a16:creationId xmlns:a16="http://schemas.microsoft.com/office/drawing/2014/main" id="{4EE76121-4B72-46EB-BB0F-A3ACB9AE7BFC}"/>
                </a:ext>
              </a:extLst>
            </p:cNvPr>
            <p:cNvSpPr>
              <a:spLocks/>
            </p:cNvSpPr>
            <p:nvPr>
              <p:custDataLst>
                <p:tags r:id="rId507"/>
              </p:custDataLst>
            </p:nvPr>
          </p:nvSpPr>
          <p:spPr bwMode="auto">
            <a:xfrm>
              <a:off x="1871663" y="1885951"/>
              <a:ext cx="101600" cy="80963"/>
            </a:xfrm>
            <a:custGeom>
              <a:avLst/>
              <a:gdLst>
                <a:gd name="T0" fmla="*/ 241 w 241"/>
                <a:gd name="T1" fmla="*/ 13 h 167"/>
                <a:gd name="T2" fmla="*/ 229 w 241"/>
                <a:gd name="T3" fmla="*/ 0 h 167"/>
                <a:gd name="T4" fmla="*/ 217 w 241"/>
                <a:gd name="T5" fmla="*/ 4 h 167"/>
                <a:gd name="T6" fmla="*/ 6 w 241"/>
                <a:gd name="T7" fmla="*/ 107 h 167"/>
                <a:gd name="T8" fmla="*/ 0 w 241"/>
                <a:gd name="T9" fmla="*/ 121 h 167"/>
                <a:gd name="T10" fmla="*/ 0 w 241"/>
                <a:gd name="T11" fmla="*/ 153 h 167"/>
                <a:gd name="T12" fmla="*/ 10 w 241"/>
                <a:gd name="T13" fmla="*/ 167 h 167"/>
                <a:gd name="T14" fmla="*/ 241 w 241"/>
                <a:gd name="T15" fmla="*/ 21 h 167"/>
                <a:gd name="T16" fmla="*/ 241 w 241"/>
                <a:gd name="T17" fmla="*/ 1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67">
                  <a:moveTo>
                    <a:pt x="241" y="13"/>
                  </a:moveTo>
                  <a:cubicBezTo>
                    <a:pt x="241" y="1"/>
                    <a:pt x="241" y="0"/>
                    <a:pt x="229" y="0"/>
                  </a:cubicBezTo>
                  <a:cubicBezTo>
                    <a:pt x="220" y="0"/>
                    <a:pt x="219" y="1"/>
                    <a:pt x="217" y="4"/>
                  </a:cubicBezTo>
                  <a:cubicBezTo>
                    <a:pt x="176" y="70"/>
                    <a:pt x="107" y="105"/>
                    <a:pt x="6" y="107"/>
                  </a:cubicBezTo>
                  <a:cubicBezTo>
                    <a:pt x="0" y="107"/>
                    <a:pt x="0" y="111"/>
                    <a:pt x="0" y="121"/>
                  </a:cubicBezTo>
                  <a:lnTo>
                    <a:pt x="0" y="153"/>
                  </a:lnTo>
                  <a:cubicBezTo>
                    <a:pt x="0" y="166"/>
                    <a:pt x="0" y="167"/>
                    <a:pt x="10" y="167"/>
                  </a:cubicBezTo>
                  <a:cubicBezTo>
                    <a:pt x="61" y="167"/>
                    <a:pt x="173" y="143"/>
                    <a:pt x="241" y="21"/>
                  </a:cubicBezTo>
                  <a:lnTo>
                    <a:pt x="241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0" name="Freeform 2423">
              <a:extLst>
                <a:ext uri="{FF2B5EF4-FFF2-40B4-BE49-F238E27FC236}">
                  <a16:creationId xmlns:a16="http://schemas.microsoft.com/office/drawing/2014/main" id="{6977FD85-F77A-4FBC-BEB6-4C8166313DA9}"/>
                </a:ext>
              </a:extLst>
            </p:cNvPr>
            <p:cNvSpPr>
              <a:spLocks/>
            </p:cNvSpPr>
            <p:nvPr>
              <p:custDataLst>
                <p:tags r:id="rId508"/>
              </p:custDataLst>
            </p:nvPr>
          </p:nvSpPr>
          <p:spPr bwMode="auto">
            <a:xfrm>
              <a:off x="1276350" y="2082801"/>
              <a:ext cx="131763" cy="117475"/>
            </a:xfrm>
            <a:custGeom>
              <a:avLst/>
              <a:gdLst>
                <a:gd name="T0" fmla="*/ 170 w 309"/>
                <a:gd name="T1" fmla="*/ 94 h 239"/>
                <a:gd name="T2" fmla="*/ 264 w 309"/>
                <a:gd name="T3" fmla="*/ 24 h 239"/>
                <a:gd name="T4" fmla="*/ 294 w 309"/>
                <a:gd name="T5" fmla="*/ 19 h 239"/>
                <a:gd name="T6" fmla="*/ 303 w 309"/>
                <a:gd name="T7" fmla="*/ 19 h 239"/>
                <a:gd name="T8" fmla="*/ 303 w 309"/>
                <a:gd name="T9" fmla="*/ 0 h 239"/>
                <a:gd name="T10" fmla="*/ 266 w 309"/>
                <a:gd name="T11" fmla="*/ 1 h 239"/>
                <a:gd name="T12" fmla="*/ 210 w 309"/>
                <a:gd name="T13" fmla="*/ 0 h 239"/>
                <a:gd name="T14" fmla="*/ 210 w 309"/>
                <a:gd name="T15" fmla="*/ 19 h 239"/>
                <a:gd name="T16" fmla="*/ 230 w 309"/>
                <a:gd name="T17" fmla="*/ 21 h 239"/>
                <a:gd name="T18" fmla="*/ 90 w 309"/>
                <a:gd name="T19" fmla="*/ 126 h 239"/>
                <a:gd name="T20" fmla="*/ 90 w 309"/>
                <a:gd name="T21" fmla="*/ 19 h 239"/>
                <a:gd name="T22" fmla="*/ 127 w 309"/>
                <a:gd name="T23" fmla="*/ 19 h 239"/>
                <a:gd name="T24" fmla="*/ 127 w 309"/>
                <a:gd name="T25" fmla="*/ 0 h 239"/>
                <a:gd name="T26" fmla="*/ 64 w 309"/>
                <a:gd name="T27" fmla="*/ 1 h 239"/>
                <a:gd name="T28" fmla="*/ 0 w 309"/>
                <a:gd name="T29" fmla="*/ 0 h 239"/>
                <a:gd name="T30" fmla="*/ 0 w 309"/>
                <a:gd name="T31" fmla="*/ 19 h 239"/>
                <a:gd name="T32" fmla="*/ 37 w 309"/>
                <a:gd name="T33" fmla="*/ 19 h 239"/>
                <a:gd name="T34" fmla="*/ 37 w 309"/>
                <a:gd name="T35" fmla="*/ 219 h 239"/>
                <a:gd name="T36" fmla="*/ 0 w 309"/>
                <a:gd name="T37" fmla="*/ 219 h 239"/>
                <a:gd name="T38" fmla="*/ 0 w 309"/>
                <a:gd name="T39" fmla="*/ 239 h 239"/>
                <a:gd name="T40" fmla="*/ 63 w 309"/>
                <a:gd name="T41" fmla="*/ 237 h 239"/>
                <a:gd name="T42" fmla="*/ 127 w 309"/>
                <a:gd name="T43" fmla="*/ 239 h 239"/>
                <a:gd name="T44" fmla="*/ 127 w 309"/>
                <a:gd name="T45" fmla="*/ 219 h 239"/>
                <a:gd name="T46" fmla="*/ 90 w 309"/>
                <a:gd name="T47" fmla="*/ 219 h 239"/>
                <a:gd name="T48" fmla="*/ 90 w 309"/>
                <a:gd name="T49" fmla="*/ 153 h 239"/>
                <a:gd name="T50" fmla="*/ 133 w 309"/>
                <a:gd name="T51" fmla="*/ 121 h 239"/>
                <a:gd name="T52" fmla="*/ 216 w 309"/>
                <a:gd name="T53" fmla="*/ 217 h 239"/>
                <a:gd name="T54" fmla="*/ 194 w 309"/>
                <a:gd name="T55" fmla="*/ 219 h 239"/>
                <a:gd name="T56" fmla="*/ 194 w 309"/>
                <a:gd name="T57" fmla="*/ 239 h 239"/>
                <a:gd name="T58" fmla="*/ 258 w 309"/>
                <a:gd name="T59" fmla="*/ 237 h 239"/>
                <a:gd name="T60" fmla="*/ 309 w 309"/>
                <a:gd name="T61" fmla="*/ 239 h 239"/>
                <a:gd name="T62" fmla="*/ 309 w 309"/>
                <a:gd name="T63" fmla="*/ 219 h 239"/>
                <a:gd name="T64" fmla="*/ 295 w 309"/>
                <a:gd name="T65" fmla="*/ 219 h 239"/>
                <a:gd name="T66" fmla="*/ 275 w 309"/>
                <a:gd name="T67" fmla="*/ 214 h 239"/>
                <a:gd name="T68" fmla="*/ 170 w 309"/>
                <a:gd name="T69" fmla="*/ 9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9" h="239">
                  <a:moveTo>
                    <a:pt x="170" y="94"/>
                  </a:moveTo>
                  <a:lnTo>
                    <a:pt x="264" y="24"/>
                  </a:lnTo>
                  <a:cubicBezTo>
                    <a:pt x="268" y="21"/>
                    <a:pt x="270" y="19"/>
                    <a:pt x="294" y="19"/>
                  </a:cubicBezTo>
                  <a:lnTo>
                    <a:pt x="303" y="19"/>
                  </a:lnTo>
                  <a:lnTo>
                    <a:pt x="303" y="0"/>
                  </a:lnTo>
                  <a:cubicBezTo>
                    <a:pt x="303" y="0"/>
                    <a:pt x="281" y="1"/>
                    <a:pt x="266" y="1"/>
                  </a:cubicBezTo>
                  <a:cubicBezTo>
                    <a:pt x="246" y="1"/>
                    <a:pt x="212" y="0"/>
                    <a:pt x="210" y="0"/>
                  </a:cubicBezTo>
                  <a:lnTo>
                    <a:pt x="210" y="19"/>
                  </a:lnTo>
                  <a:cubicBezTo>
                    <a:pt x="216" y="19"/>
                    <a:pt x="222" y="19"/>
                    <a:pt x="230" y="21"/>
                  </a:cubicBezTo>
                  <a:lnTo>
                    <a:pt x="90" y="126"/>
                  </a:lnTo>
                  <a:lnTo>
                    <a:pt x="90" y="19"/>
                  </a:lnTo>
                  <a:lnTo>
                    <a:pt x="127" y="19"/>
                  </a:lnTo>
                  <a:lnTo>
                    <a:pt x="127" y="0"/>
                  </a:lnTo>
                  <a:cubicBezTo>
                    <a:pt x="119" y="0"/>
                    <a:pt x="69" y="1"/>
                    <a:pt x="64" y="1"/>
                  </a:cubicBezTo>
                  <a:cubicBezTo>
                    <a:pt x="56" y="1"/>
                    <a:pt x="7" y="0"/>
                    <a:pt x="0" y="0"/>
                  </a:cubicBezTo>
                  <a:lnTo>
                    <a:pt x="0" y="19"/>
                  </a:lnTo>
                  <a:lnTo>
                    <a:pt x="37" y="19"/>
                  </a:lnTo>
                  <a:lnTo>
                    <a:pt x="37" y="219"/>
                  </a:lnTo>
                  <a:lnTo>
                    <a:pt x="0" y="219"/>
                  </a:lnTo>
                  <a:lnTo>
                    <a:pt x="0" y="239"/>
                  </a:lnTo>
                  <a:cubicBezTo>
                    <a:pt x="8" y="238"/>
                    <a:pt x="58" y="237"/>
                    <a:pt x="63" y="237"/>
                  </a:cubicBezTo>
                  <a:cubicBezTo>
                    <a:pt x="71" y="237"/>
                    <a:pt x="119" y="238"/>
                    <a:pt x="127" y="239"/>
                  </a:cubicBezTo>
                  <a:lnTo>
                    <a:pt x="127" y="219"/>
                  </a:lnTo>
                  <a:lnTo>
                    <a:pt x="90" y="219"/>
                  </a:lnTo>
                  <a:lnTo>
                    <a:pt x="90" y="153"/>
                  </a:lnTo>
                  <a:lnTo>
                    <a:pt x="133" y="121"/>
                  </a:lnTo>
                  <a:lnTo>
                    <a:pt x="216" y="217"/>
                  </a:lnTo>
                  <a:cubicBezTo>
                    <a:pt x="209" y="219"/>
                    <a:pt x="208" y="219"/>
                    <a:pt x="194" y="219"/>
                  </a:cubicBezTo>
                  <a:lnTo>
                    <a:pt x="194" y="239"/>
                  </a:lnTo>
                  <a:cubicBezTo>
                    <a:pt x="212" y="237"/>
                    <a:pt x="239" y="237"/>
                    <a:pt x="258" y="237"/>
                  </a:cubicBezTo>
                  <a:cubicBezTo>
                    <a:pt x="273" y="237"/>
                    <a:pt x="308" y="239"/>
                    <a:pt x="309" y="239"/>
                  </a:cubicBezTo>
                  <a:lnTo>
                    <a:pt x="309" y="219"/>
                  </a:lnTo>
                  <a:lnTo>
                    <a:pt x="295" y="219"/>
                  </a:lnTo>
                  <a:cubicBezTo>
                    <a:pt x="279" y="219"/>
                    <a:pt x="278" y="218"/>
                    <a:pt x="275" y="214"/>
                  </a:cubicBezTo>
                  <a:lnTo>
                    <a:pt x="170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1" name="Freeform 2424">
              <a:extLst>
                <a:ext uri="{FF2B5EF4-FFF2-40B4-BE49-F238E27FC236}">
                  <a16:creationId xmlns:a16="http://schemas.microsoft.com/office/drawing/2014/main" id="{B27BC01C-576A-4BEC-BEA9-35AF2A0BBD60}"/>
                </a:ext>
              </a:extLst>
            </p:cNvPr>
            <p:cNvSpPr>
              <a:spLocks/>
            </p:cNvSpPr>
            <p:nvPr>
              <p:custDataLst>
                <p:tags r:id="rId509"/>
              </p:custDataLst>
            </p:nvPr>
          </p:nvSpPr>
          <p:spPr bwMode="auto">
            <a:xfrm>
              <a:off x="2071688" y="1273176"/>
              <a:ext cx="57150" cy="590550"/>
            </a:xfrm>
            <a:custGeom>
              <a:avLst/>
              <a:gdLst>
                <a:gd name="T0" fmla="*/ 0 w 131"/>
                <a:gd name="T1" fmla="*/ 1196 h 1196"/>
                <a:gd name="T2" fmla="*/ 131 w 131"/>
                <a:gd name="T3" fmla="*/ 1196 h 1196"/>
                <a:gd name="T4" fmla="*/ 131 w 131"/>
                <a:gd name="T5" fmla="*/ 1169 h 1196"/>
                <a:gd name="T6" fmla="*/ 27 w 131"/>
                <a:gd name="T7" fmla="*/ 1169 h 1196"/>
                <a:gd name="T8" fmla="*/ 27 w 131"/>
                <a:gd name="T9" fmla="*/ 27 h 1196"/>
                <a:gd name="T10" fmla="*/ 131 w 131"/>
                <a:gd name="T11" fmla="*/ 27 h 1196"/>
                <a:gd name="T12" fmla="*/ 131 w 131"/>
                <a:gd name="T13" fmla="*/ 0 h 1196"/>
                <a:gd name="T14" fmla="*/ 0 w 131"/>
                <a:gd name="T15" fmla="*/ 0 h 1196"/>
                <a:gd name="T16" fmla="*/ 0 w 131"/>
                <a:gd name="T17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0" y="1196"/>
                  </a:moveTo>
                  <a:lnTo>
                    <a:pt x="131" y="1196"/>
                  </a:lnTo>
                  <a:lnTo>
                    <a:pt x="131" y="1169"/>
                  </a:lnTo>
                  <a:lnTo>
                    <a:pt x="27" y="1169"/>
                  </a:lnTo>
                  <a:lnTo>
                    <a:pt x="27" y="27"/>
                  </a:lnTo>
                  <a:lnTo>
                    <a:pt x="131" y="27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1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2" name="Freeform 2425">
              <a:extLst>
                <a:ext uri="{FF2B5EF4-FFF2-40B4-BE49-F238E27FC236}">
                  <a16:creationId xmlns:a16="http://schemas.microsoft.com/office/drawing/2014/main" id="{8A7E5084-DB4D-440A-B821-AC1B96CB02F8}"/>
                </a:ext>
              </a:extLst>
            </p:cNvPr>
            <p:cNvSpPr>
              <a:spLocks noEditPoints="1"/>
            </p:cNvSpPr>
            <p:nvPr>
              <p:custDataLst>
                <p:tags r:id="rId510"/>
              </p:custDataLst>
            </p:nvPr>
          </p:nvSpPr>
          <p:spPr bwMode="auto">
            <a:xfrm>
              <a:off x="2165350" y="1311276"/>
              <a:ext cx="61913" cy="25400"/>
            </a:xfrm>
            <a:custGeom>
              <a:avLst/>
              <a:gdLst>
                <a:gd name="T0" fmla="*/ 50 w 146"/>
                <a:gd name="T1" fmla="*/ 25 h 50"/>
                <a:gd name="T2" fmla="*/ 25 w 146"/>
                <a:gd name="T3" fmla="*/ 0 h 50"/>
                <a:gd name="T4" fmla="*/ 0 w 146"/>
                <a:gd name="T5" fmla="*/ 25 h 50"/>
                <a:gd name="T6" fmla="*/ 25 w 146"/>
                <a:gd name="T7" fmla="*/ 50 h 50"/>
                <a:gd name="T8" fmla="*/ 50 w 146"/>
                <a:gd name="T9" fmla="*/ 25 h 50"/>
                <a:gd name="T10" fmla="*/ 146 w 146"/>
                <a:gd name="T11" fmla="*/ 25 h 50"/>
                <a:gd name="T12" fmla="*/ 121 w 146"/>
                <a:gd name="T13" fmla="*/ 0 h 50"/>
                <a:gd name="T14" fmla="*/ 96 w 146"/>
                <a:gd name="T15" fmla="*/ 25 h 50"/>
                <a:gd name="T16" fmla="*/ 121 w 146"/>
                <a:gd name="T17" fmla="*/ 50 h 50"/>
                <a:gd name="T18" fmla="*/ 146 w 146"/>
                <a:gd name="T19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6" h="50">
                  <a:moveTo>
                    <a:pt x="50" y="25"/>
                  </a:moveTo>
                  <a:cubicBezTo>
                    <a:pt x="50" y="13"/>
                    <a:pt x="40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40" y="50"/>
                    <a:pt x="50" y="37"/>
                    <a:pt x="50" y="25"/>
                  </a:cubicBezTo>
                  <a:close/>
                  <a:moveTo>
                    <a:pt x="146" y="25"/>
                  </a:moveTo>
                  <a:cubicBezTo>
                    <a:pt x="146" y="11"/>
                    <a:pt x="135" y="0"/>
                    <a:pt x="121" y="0"/>
                  </a:cubicBezTo>
                  <a:cubicBezTo>
                    <a:pt x="106" y="0"/>
                    <a:pt x="96" y="13"/>
                    <a:pt x="96" y="25"/>
                  </a:cubicBezTo>
                  <a:cubicBezTo>
                    <a:pt x="96" y="37"/>
                    <a:pt x="106" y="50"/>
                    <a:pt x="121" y="50"/>
                  </a:cubicBezTo>
                  <a:cubicBezTo>
                    <a:pt x="135" y="50"/>
                    <a:pt x="146" y="39"/>
                    <a:pt x="146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3" name="Freeform 2426">
              <a:extLst>
                <a:ext uri="{FF2B5EF4-FFF2-40B4-BE49-F238E27FC236}">
                  <a16:creationId xmlns:a16="http://schemas.microsoft.com/office/drawing/2014/main" id="{E652C874-B1D4-46A6-8FC3-3B4F7325437B}"/>
                </a:ext>
              </a:extLst>
            </p:cNvPr>
            <p:cNvSpPr>
              <a:spLocks noEditPoints="1"/>
            </p:cNvSpPr>
            <p:nvPr>
              <p:custDataLst>
                <p:tags r:id="rId511"/>
              </p:custDataLst>
            </p:nvPr>
          </p:nvSpPr>
          <p:spPr bwMode="auto">
            <a:xfrm>
              <a:off x="2139950" y="1368426"/>
              <a:ext cx="119063" cy="158750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3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8 h 321"/>
                <a:gd name="T36" fmla="*/ 246 w 281"/>
                <a:gd name="T37" fmla="*/ 298 h 321"/>
                <a:gd name="T38" fmla="*/ 246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3"/>
                  </a:cubicBezTo>
                  <a:cubicBezTo>
                    <a:pt x="0" y="184"/>
                    <a:pt x="50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7" y="319"/>
                    <a:pt x="267" y="320"/>
                    <a:pt x="281" y="321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4" name="Freeform 2427">
              <a:extLst>
                <a:ext uri="{FF2B5EF4-FFF2-40B4-BE49-F238E27FC236}">
                  <a16:creationId xmlns:a16="http://schemas.microsoft.com/office/drawing/2014/main" id="{8C830860-A3D1-4148-85E0-E5D9B18E7F1A}"/>
                </a:ext>
              </a:extLst>
            </p:cNvPr>
            <p:cNvSpPr>
              <a:spLocks/>
            </p:cNvSpPr>
            <p:nvPr>
              <p:custDataLst>
                <p:tags r:id="rId512"/>
              </p:custDataLst>
            </p:nvPr>
          </p:nvSpPr>
          <p:spPr bwMode="auto">
            <a:xfrm>
              <a:off x="2144713" y="1603376"/>
              <a:ext cx="106363" cy="174625"/>
            </a:xfrm>
            <a:custGeom>
              <a:avLst/>
              <a:gdLst>
                <a:gd name="T0" fmla="*/ 151 w 246"/>
                <a:gd name="T1" fmla="*/ 200 h 353"/>
                <a:gd name="T2" fmla="*/ 203 w 246"/>
                <a:gd name="T3" fmla="*/ 341 h 353"/>
                <a:gd name="T4" fmla="*/ 230 w 246"/>
                <a:gd name="T5" fmla="*/ 352 h 353"/>
                <a:gd name="T6" fmla="*/ 241 w 246"/>
                <a:gd name="T7" fmla="*/ 352 h 353"/>
                <a:gd name="T8" fmla="*/ 246 w 246"/>
                <a:gd name="T9" fmla="*/ 347 h 353"/>
                <a:gd name="T10" fmla="*/ 244 w 246"/>
                <a:gd name="T11" fmla="*/ 342 h 353"/>
                <a:gd name="T12" fmla="*/ 232 w 246"/>
                <a:gd name="T13" fmla="*/ 319 h 353"/>
                <a:gd name="T14" fmla="*/ 131 w 246"/>
                <a:gd name="T15" fmla="*/ 35 h 353"/>
                <a:gd name="T16" fmla="*/ 70 w 246"/>
                <a:gd name="T17" fmla="*/ 0 h 353"/>
                <a:gd name="T18" fmla="*/ 61 w 246"/>
                <a:gd name="T19" fmla="*/ 5 h 353"/>
                <a:gd name="T20" fmla="*/ 65 w 246"/>
                <a:gd name="T21" fmla="*/ 10 h 353"/>
                <a:gd name="T22" fmla="*/ 98 w 246"/>
                <a:gd name="T23" fmla="*/ 50 h 353"/>
                <a:gd name="T24" fmla="*/ 146 w 246"/>
                <a:gd name="T25" fmla="*/ 186 h 353"/>
                <a:gd name="T26" fmla="*/ 9 w 246"/>
                <a:gd name="T27" fmla="*/ 323 h 353"/>
                <a:gd name="T28" fmla="*/ 0 w 246"/>
                <a:gd name="T29" fmla="*/ 338 h 353"/>
                <a:gd name="T30" fmla="*/ 15 w 246"/>
                <a:gd name="T31" fmla="*/ 353 h 353"/>
                <a:gd name="T32" fmla="*/ 31 w 246"/>
                <a:gd name="T33" fmla="*/ 342 h 353"/>
                <a:gd name="T34" fmla="*/ 151 w 246"/>
                <a:gd name="T35" fmla="*/ 20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6" h="353">
                  <a:moveTo>
                    <a:pt x="151" y="200"/>
                  </a:moveTo>
                  <a:cubicBezTo>
                    <a:pt x="172" y="253"/>
                    <a:pt x="196" y="329"/>
                    <a:pt x="203" y="341"/>
                  </a:cubicBezTo>
                  <a:cubicBezTo>
                    <a:pt x="211" y="352"/>
                    <a:pt x="216" y="352"/>
                    <a:pt x="230" y="352"/>
                  </a:cubicBezTo>
                  <a:lnTo>
                    <a:pt x="241" y="352"/>
                  </a:lnTo>
                  <a:cubicBezTo>
                    <a:pt x="246" y="351"/>
                    <a:pt x="246" y="348"/>
                    <a:pt x="246" y="347"/>
                  </a:cubicBezTo>
                  <a:cubicBezTo>
                    <a:pt x="246" y="345"/>
                    <a:pt x="245" y="344"/>
                    <a:pt x="244" y="342"/>
                  </a:cubicBezTo>
                  <a:cubicBezTo>
                    <a:pt x="239" y="337"/>
                    <a:pt x="236" y="329"/>
                    <a:pt x="232" y="319"/>
                  </a:cubicBezTo>
                  <a:lnTo>
                    <a:pt x="131" y="35"/>
                  </a:lnTo>
                  <a:cubicBezTo>
                    <a:pt x="120" y="6"/>
                    <a:pt x="93" y="0"/>
                    <a:pt x="70" y="0"/>
                  </a:cubicBezTo>
                  <a:cubicBezTo>
                    <a:pt x="67" y="0"/>
                    <a:pt x="61" y="0"/>
                    <a:pt x="61" y="5"/>
                  </a:cubicBezTo>
                  <a:cubicBezTo>
                    <a:pt x="61" y="9"/>
                    <a:pt x="65" y="10"/>
                    <a:pt x="65" y="10"/>
                  </a:cubicBezTo>
                  <a:cubicBezTo>
                    <a:pt x="82" y="13"/>
                    <a:pt x="85" y="16"/>
                    <a:pt x="98" y="50"/>
                  </a:cubicBezTo>
                  <a:lnTo>
                    <a:pt x="146" y="186"/>
                  </a:lnTo>
                  <a:lnTo>
                    <a:pt x="9" y="323"/>
                  </a:lnTo>
                  <a:cubicBezTo>
                    <a:pt x="3" y="329"/>
                    <a:pt x="0" y="332"/>
                    <a:pt x="0" y="338"/>
                  </a:cubicBezTo>
                  <a:cubicBezTo>
                    <a:pt x="0" y="347"/>
                    <a:pt x="7" y="353"/>
                    <a:pt x="15" y="353"/>
                  </a:cubicBezTo>
                  <a:cubicBezTo>
                    <a:pt x="22" y="353"/>
                    <a:pt x="27" y="347"/>
                    <a:pt x="31" y="342"/>
                  </a:cubicBezTo>
                  <a:lnTo>
                    <a:pt x="151" y="20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5" name="Freeform 2428">
              <a:extLst>
                <a:ext uri="{FF2B5EF4-FFF2-40B4-BE49-F238E27FC236}">
                  <a16:creationId xmlns:a16="http://schemas.microsoft.com/office/drawing/2014/main" id="{4419271D-97AF-4566-BD93-0E105234D4C5}"/>
                </a:ext>
              </a:extLst>
            </p:cNvPr>
            <p:cNvSpPr>
              <a:spLocks/>
            </p:cNvSpPr>
            <p:nvPr>
              <p:custDataLst>
                <p:tags r:id="rId513"/>
              </p:custDataLst>
            </p:nvPr>
          </p:nvSpPr>
          <p:spPr bwMode="auto">
            <a:xfrm>
              <a:off x="2263775" y="1273176"/>
              <a:ext cx="55563" cy="590550"/>
            </a:xfrm>
            <a:custGeom>
              <a:avLst/>
              <a:gdLst>
                <a:gd name="T0" fmla="*/ 103 w 131"/>
                <a:gd name="T1" fmla="*/ 1169 h 1196"/>
                <a:gd name="T2" fmla="*/ 0 w 131"/>
                <a:gd name="T3" fmla="*/ 1169 h 1196"/>
                <a:gd name="T4" fmla="*/ 0 w 131"/>
                <a:gd name="T5" fmla="*/ 1196 h 1196"/>
                <a:gd name="T6" fmla="*/ 131 w 131"/>
                <a:gd name="T7" fmla="*/ 1196 h 1196"/>
                <a:gd name="T8" fmla="*/ 131 w 131"/>
                <a:gd name="T9" fmla="*/ 0 h 1196"/>
                <a:gd name="T10" fmla="*/ 0 w 131"/>
                <a:gd name="T11" fmla="*/ 0 h 1196"/>
                <a:gd name="T12" fmla="*/ 0 w 131"/>
                <a:gd name="T13" fmla="*/ 27 h 1196"/>
                <a:gd name="T14" fmla="*/ 103 w 131"/>
                <a:gd name="T15" fmla="*/ 27 h 1196"/>
                <a:gd name="T16" fmla="*/ 103 w 131"/>
                <a:gd name="T17" fmla="*/ 1169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103" y="1169"/>
                  </a:moveTo>
                  <a:lnTo>
                    <a:pt x="0" y="1169"/>
                  </a:lnTo>
                  <a:lnTo>
                    <a:pt x="0" y="1196"/>
                  </a:lnTo>
                  <a:lnTo>
                    <a:pt x="131" y="1196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103" y="27"/>
                  </a:lnTo>
                  <a:lnTo>
                    <a:pt x="103" y="1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6" name="Freeform 2429">
              <a:extLst>
                <a:ext uri="{FF2B5EF4-FFF2-40B4-BE49-F238E27FC236}">
                  <a16:creationId xmlns:a16="http://schemas.microsoft.com/office/drawing/2014/main" id="{8C970DA1-C49E-427E-AFD2-53CE9A7F2AF8}"/>
                </a:ext>
              </a:extLst>
            </p:cNvPr>
            <p:cNvSpPr>
              <a:spLocks/>
            </p:cNvSpPr>
            <p:nvPr>
              <p:custDataLst>
                <p:tags r:id="rId514"/>
              </p:custDataLst>
            </p:nvPr>
          </p:nvSpPr>
          <p:spPr bwMode="auto">
            <a:xfrm>
              <a:off x="1998663" y="1884363"/>
              <a:ext cx="103188" cy="82550"/>
            </a:xfrm>
            <a:custGeom>
              <a:avLst/>
              <a:gdLst>
                <a:gd name="T0" fmla="*/ 241 w 241"/>
                <a:gd name="T1" fmla="*/ 121 h 167"/>
                <a:gd name="T2" fmla="*/ 234 w 241"/>
                <a:gd name="T3" fmla="*/ 107 h 167"/>
                <a:gd name="T4" fmla="*/ 110 w 241"/>
                <a:gd name="T5" fmla="*/ 81 h 167"/>
                <a:gd name="T6" fmla="*/ 23 w 241"/>
                <a:gd name="T7" fmla="*/ 3 h 167"/>
                <a:gd name="T8" fmla="*/ 12 w 241"/>
                <a:gd name="T9" fmla="*/ 0 h 167"/>
                <a:gd name="T10" fmla="*/ 0 w 241"/>
                <a:gd name="T11" fmla="*/ 13 h 167"/>
                <a:gd name="T12" fmla="*/ 0 w 241"/>
                <a:gd name="T13" fmla="*/ 21 h 167"/>
                <a:gd name="T14" fmla="*/ 231 w 241"/>
                <a:gd name="T15" fmla="*/ 167 h 167"/>
                <a:gd name="T16" fmla="*/ 241 w 241"/>
                <a:gd name="T17" fmla="*/ 153 h 167"/>
                <a:gd name="T18" fmla="*/ 241 w 241"/>
                <a:gd name="T19" fmla="*/ 12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167">
                  <a:moveTo>
                    <a:pt x="241" y="121"/>
                  </a:moveTo>
                  <a:cubicBezTo>
                    <a:pt x="241" y="109"/>
                    <a:pt x="241" y="107"/>
                    <a:pt x="234" y="107"/>
                  </a:cubicBezTo>
                  <a:cubicBezTo>
                    <a:pt x="204" y="106"/>
                    <a:pt x="155" y="102"/>
                    <a:pt x="110" y="81"/>
                  </a:cubicBezTo>
                  <a:cubicBezTo>
                    <a:pt x="56" y="54"/>
                    <a:pt x="35" y="22"/>
                    <a:pt x="23" y="3"/>
                  </a:cubicBezTo>
                  <a:cubicBezTo>
                    <a:pt x="22" y="0"/>
                    <a:pt x="19" y="0"/>
                    <a:pt x="12" y="0"/>
                  </a:cubicBezTo>
                  <a:cubicBezTo>
                    <a:pt x="1" y="0"/>
                    <a:pt x="0" y="1"/>
                    <a:pt x="0" y="13"/>
                  </a:cubicBezTo>
                  <a:lnTo>
                    <a:pt x="0" y="21"/>
                  </a:lnTo>
                  <a:cubicBezTo>
                    <a:pt x="68" y="143"/>
                    <a:pt x="180" y="167"/>
                    <a:pt x="231" y="167"/>
                  </a:cubicBezTo>
                  <a:cubicBezTo>
                    <a:pt x="241" y="167"/>
                    <a:pt x="241" y="166"/>
                    <a:pt x="241" y="153"/>
                  </a:cubicBezTo>
                  <a:lnTo>
                    <a:pt x="241" y="1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7" name="Freeform 2430">
              <a:extLst>
                <a:ext uri="{FF2B5EF4-FFF2-40B4-BE49-F238E27FC236}">
                  <a16:creationId xmlns:a16="http://schemas.microsoft.com/office/drawing/2014/main" id="{3AA76CDE-690A-4A2C-8B43-6A9386F9C5C6}"/>
                </a:ext>
              </a:extLst>
            </p:cNvPr>
            <p:cNvSpPr>
              <a:spLocks/>
            </p:cNvSpPr>
            <p:nvPr>
              <p:custDataLst>
                <p:tags r:id="rId515"/>
              </p:custDataLst>
            </p:nvPr>
          </p:nvSpPr>
          <p:spPr bwMode="auto">
            <a:xfrm>
              <a:off x="2098675" y="1936751"/>
              <a:ext cx="103188" cy="82550"/>
            </a:xfrm>
            <a:custGeom>
              <a:avLst/>
              <a:gdLst>
                <a:gd name="T0" fmla="*/ 242 w 242"/>
                <a:gd name="T1" fmla="*/ 146 h 167"/>
                <a:gd name="T2" fmla="*/ 11 w 242"/>
                <a:gd name="T3" fmla="*/ 0 h 167"/>
                <a:gd name="T4" fmla="*/ 0 w 242"/>
                <a:gd name="T5" fmla="*/ 14 h 167"/>
                <a:gd name="T6" fmla="*/ 0 w 242"/>
                <a:gd name="T7" fmla="*/ 46 h 167"/>
                <a:gd name="T8" fmla="*/ 7 w 242"/>
                <a:gd name="T9" fmla="*/ 60 h 167"/>
                <a:gd name="T10" fmla="*/ 132 w 242"/>
                <a:gd name="T11" fmla="*/ 86 h 167"/>
                <a:gd name="T12" fmla="*/ 219 w 242"/>
                <a:gd name="T13" fmla="*/ 164 h 167"/>
                <a:gd name="T14" fmla="*/ 230 w 242"/>
                <a:gd name="T15" fmla="*/ 167 h 167"/>
                <a:gd name="T16" fmla="*/ 242 w 242"/>
                <a:gd name="T17" fmla="*/ 154 h 167"/>
                <a:gd name="T18" fmla="*/ 242 w 242"/>
                <a:gd name="T19" fmla="*/ 14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67">
                  <a:moveTo>
                    <a:pt x="242" y="146"/>
                  </a:moveTo>
                  <a:cubicBezTo>
                    <a:pt x="174" y="23"/>
                    <a:pt x="62" y="0"/>
                    <a:pt x="11" y="0"/>
                  </a:cubicBezTo>
                  <a:cubicBezTo>
                    <a:pt x="0" y="0"/>
                    <a:pt x="0" y="0"/>
                    <a:pt x="0" y="14"/>
                  </a:cubicBezTo>
                  <a:lnTo>
                    <a:pt x="0" y="46"/>
                  </a:lnTo>
                  <a:cubicBezTo>
                    <a:pt x="0" y="57"/>
                    <a:pt x="0" y="60"/>
                    <a:pt x="7" y="60"/>
                  </a:cubicBezTo>
                  <a:cubicBezTo>
                    <a:pt x="38" y="60"/>
                    <a:pt x="87" y="64"/>
                    <a:pt x="132" y="86"/>
                  </a:cubicBezTo>
                  <a:cubicBezTo>
                    <a:pt x="186" y="113"/>
                    <a:pt x="206" y="145"/>
                    <a:pt x="219" y="164"/>
                  </a:cubicBezTo>
                  <a:cubicBezTo>
                    <a:pt x="220" y="167"/>
                    <a:pt x="223" y="167"/>
                    <a:pt x="230" y="167"/>
                  </a:cubicBezTo>
                  <a:cubicBezTo>
                    <a:pt x="241" y="167"/>
                    <a:pt x="242" y="166"/>
                    <a:pt x="242" y="154"/>
                  </a:cubicBezTo>
                  <a:lnTo>
                    <a:pt x="242" y="14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8" name="Freeform 2431">
              <a:extLst>
                <a:ext uri="{FF2B5EF4-FFF2-40B4-BE49-F238E27FC236}">
                  <a16:creationId xmlns:a16="http://schemas.microsoft.com/office/drawing/2014/main" id="{2920D44C-F2C4-4C3B-89FE-475AD80A8A40}"/>
                </a:ext>
              </a:extLst>
            </p:cNvPr>
            <p:cNvSpPr>
              <a:spLocks/>
            </p:cNvSpPr>
            <p:nvPr>
              <p:custDataLst>
                <p:tags r:id="rId516"/>
              </p:custDataLst>
            </p:nvPr>
          </p:nvSpPr>
          <p:spPr bwMode="auto">
            <a:xfrm>
              <a:off x="2190750" y="1936751"/>
              <a:ext cx="103188" cy="82550"/>
            </a:xfrm>
            <a:custGeom>
              <a:avLst/>
              <a:gdLst>
                <a:gd name="T0" fmla="*/ 242 w 242"/>
                <a:gd name="T1" fmla="*/ 14 h 167"/>
                <a:gd name="T2" fmla="*/ 231 w 242"/>
                <a:gd name="T3" fmla="*/ 0 h 167"/>
                <a:gd name="T4" fmla="*/ 0 w 242"/>
                <a:gd name="T5" fmla="*/ 146 h 167"/>
                <a:gd name="T6" fmla="*/ 0 w 242"/>
                <a:gd name="T7" fmla="*/ 154 h 167"/>
                <a:gd name="T8" fmla="*/ 12 w 242"/>
                <a:gd name="T9" fmla="*/ 167 h 167"/>
                <a:gd name="T10" fmla="*/ 25 w 242"/>
                <a:gd name="T11" fmla="*/ 163 h 167"/>
                <a:gd name="T12" fmla="*/ 236 w 242"/>
                <a:gd name="T13" fmla="*/ 60 h 167"/>
                <a:gd name="T14" fmla="*/ 242 w 242"/>
                <a:gd name="T15" fmla="*/ 46 h 167"/>
                <a:gd name="T16" fmla="*/ 242 w 242"/>
                <a:gd name="T17" fmla="*/ 1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167">
                  <a:moveTo>
                    <a:pt x="242" y="14"/>
                  </a:moveTo>
                  <a:cubicBezTo>
                    <a:pt x="242" y="0"/>
                    <a:pt x="242" y="0"/>
                    <a:pt x="231" y="0"/>
                  </a:cubicBezTo>
                  <a:cubicBezTo>
                    <a:pt x="180" y="0"/>
                    <a:pt x="68" y="24"/>
                    <a:pt x="0" y="146"/>
                  </a:cubicBezTo>
                  <a:lnTo>
                    <a:pt x="0" y="154"/>
                  </a:lnTo>
                  <a:cubicBezTo>
                    <a:pt x="0" y="166"/>
                    <a:pt x="1" y="167"/>
                    <a:pt x="12" y="167"/>
                  </a:cubicBezTo>
                  <a:cubicBezTo>
                    <a:pt x="22" y="167"/>
                    <a:pt x="22" y="166"/>
                    <a:pt x="25" y="163"/>
                  </a:cubicBezTo>
                  <a:cubicBezTo>
                    <a:pt x="66" y="97"/>
                    <a:pt x="135" y="62"/>
                    <a:pt x="236" y="60"/>
                  </a:cubicBezTo>
                  <a:cubicBezTo>
                    <a:pt x="242" y="60"/>
                    <a:pt x="242" y="56"/>
                    <a:pt x="242" y="46"/>
                  </a:cubicBezTo>
                  <a:lnTo>
                    <a:pt x="242" y="1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9" name="Freeform 2432">
              <a:extLst>
                <a:ext uri="{FF2B5EF4-FFF2-40B4-BE49-F238E27FC236}">
                  <a16:creationId xmlns:a16="http://schemas.microsoft.com/office/drawing/2014/main" id="{EBAC366F-F3A5-47D7-97E8-73D73545996D}"/>
                </a:ext>
              </a:extLst>
            </p:cNvPr>
            <p:cNvSpPr>
              <a:spLocks/>
            </p:cNvSpPr>
            <p:nvPr>
              <p:custDataLst>
                <p:tags r:id="rId517"/>
              </p:custDataLst>
            </p:nvPr>
          </p:nvSpPr>
          <p:spPr bwMode="auto">
            <a:xfrm>
              <a:off x="2289175" y="1884363"/>
              <a:ext cx="103188" cy="82550"/>
            </a:xfrm>
            <a:custGeom>
              <a:avLst/>
              <a:gdLst>
                <a:gd name="T0" fmla="*/ 241 w 241"/>
                <a:gd name="T1" fmla="*/ 13 h 167"/>
                <a:gd name="T2" fmla="*/ 229 w 241"/>
                <a:gd name="T3" fmla="*/ 0 h 167"/>
                <a:gd name="T4" fmla="*/ 216 w 241"/>
                <a:gd name="T5" fmla="*/ 4 h 167"/>
                <a:gd name="T6" fmla="*/ 6 w 241"/>
                <a:gd name="T7" fmla="*/ 107 h 167"/>
                <a:gd name="T8" fmla="*/ 0 w 241"/>
                <a:gd name="T9" fmla="*/ 121 h 167"/>
                <a:gd name="T10" fmla="*/ 0 w 241"/>
                <a:gd name="T11" fmla="*/ 153 h 167"/>
                <a:gd name="T12" fmla="*/ 10 w 241"/>
                <a:gd name="T13" fmla="*/ 167 h 167"/>
                <a:gd name="T14" fmla="*/ 241 w 241"/>
                <a:gd name="T15" fmla="*/ 21 h 167"/>
                <a:gd name="T16" fmla="*/ 241 w 241"/>
                <a:gd name="T17" fmla="*/ 1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67">
                  <a:moveTo>
                    <a:pt x="241" y="13"/>
                  </a:moveTo>
                  <a:cubicBezTo>
                    <a:pt x="241" y="1"/>
                    <a:pt x="240" y="0"/>
                    <a:pt x="229" y="0"/>
                  </a:cubicBezTo>
                  <a:cubicBezTo>
                    <a:pt x="219" y="0"/>
                    <a:pt x="219" y="1"/>
                    <a:pt x="216" y="4"/>
                  </a:cubicBezTo>
                  <a:cubicBezTo>
                    <a:pt x="176" y="70"/>
                    <a:pt x="107" y="105"/>
                    <a:pt x="6" y="107"/>
                  </a:cubicBezTo>
                  <a:cubicBezTo>
                    <a:pt x="0" y="107"/>
                    <a:pt x="0" y="110"/>
                    <a:pt x="0" y="121"/>
                  </a:cubicBezTo>
                  <a:lnTo>
                    <a:pt x="0" y="153"/>
                  </a:lnTo>
                  <a:cubicBezTo>
                    <a:pt x="0" y="166"/>
                    <a:pt x="0" y="167"/>
                    <a:pt x="10" y="167"/>
                  </a:cubicBezTo>
                  <a:cubicBezTo>
                    <a:pt x="61" y="167"/>
                    <a:pt x="173" y="143"/>
                    <a:pt x="241" y="21"/>
                  </a:cubicBezTo>
                  <a:lnTo>
                    <a:pt x="241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0" name="Freeform 2433">
              <a:extLst>
                <a:ext uri="{FF2B5EF4-FFF2-40B4-BE49-F238E27FC236}">
                  <a16:creationId xmlns:a16="http://schemas.microsoft.com/office/drawing/2014/main" id="{92861937-B9AA-4365-9401-20836AABE6C3}"/>
                </a:ext>
              </a:extLst>
            </p:cNvPr>
            <p:cNvSpPr>
              <a:spLocks/>
            </p:cNvSpPr>
            <p:nvPr>
              <p:custDataLst>
                <p:tags r:id="rId518"/>
              </p:custDataLst>
            </p:nvPr>
          </p:nvSpPr>
          <p:spPr bwMode="auto">
            <a:xfrm>
              <a:off x="2159000" y="2112963"/>
              <a:ext cx="77788" cy="74613"/>
            </a:xfrm>
            <a:custGeom>
              <a:avLst/>
              <a:gdLst>
                <a:gd name="T0" fmla="*/ 62 w 180"/>
                <a:gd name="T1" fmla="*/ 10 h 153"/>
                <a:gd name="T2" fmla="*/ 63 w 180"/>
                <a:gd name="T3" fmla="*/ 4 h 153"/>
                <a:gd name="T4" fmla="*/ 58 w 180"/>
                <a:gd name="T5" fmla="*/ 0 h 153"/>
                <a:gd name="T6" fmla="*/ 35 w 180"/>
                <a:gd name="T7" fmla="*/ 1 h 153"/>
                <a:gd name="T8" fmla="*/ 15 w 180"/>
                <a:gd name="T9" fmla="*/ 3 h 153"/>
                <a:gd name="T10" fmla="*/ 6 w 180"/>
                <a:gd name="T11" fmla="*/ 11 h 153"/>
                <a:gd name="T12" fmla="*/ 15 w 180"/>
                <a:gd name="T13" fmla="*/ 16 h 153"/>
                <a:gd name="T14" fmla="*/ 31 w 180"/>
                <a:gd name="T15" fmla="*/ 21 h 153"/>
                <a:gd name="T16" fmla="*/ 28 w 180"/>
                <a:gd name="T17" fmla="*/ 35 h 153"/>
                <a:gd name="T18" fmla="*/ 11 w 180"/>
                <a:gd name="T19" fmla="*/ 105 h 153"/>
                <a:gd name="T20" fmla="*/ 0 w 180"/>
                <a:gd name="T21" fmla="*/ 148 h 153"/>
                <a:gd name="T22" fmla="*/ 7 w 180"/>
                <a:gd name="T23" fmla="*/ 153 h 153"/>
                <a:gd name="T24" fmla="*/ 13 w 180"/>
                <a:gd name="T25" fmla="*/ 153 h 153"/>
                <a:gd name="T26" fmla="*/ 125 w 180"/>
                <a:gd name="T27" fmla="*/ 99 h 153"/>
                <a:gd name="T28" fmla="*/ 180 w 180"/>
                <a:gd name="T29" fmla="*/ 11 h 153"/>
                <a:gd name="T30" fmla="*/ 168 w 180"/>
                <a:gd name="T31" fmla="*/ 0 h 153"/>
                <a:gd name="T32" fmla="*/ 150 w 180"/>
                <a:gd name="T33" fmla="*/ 19 h 153"/>
                <a:gd name="T34" fmla="*/ 30 w 180"/>
                <a:gd name="T35" fmla="*/ 139 h 153"/>
                <a:gd name="T36" fmla="*/ 62 w 180"/>
                <a:gd name="T37" fmla="*/ 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53">
                  <a:moveTo>
                    <a:pt x="62" y="10"/>
                  </a:moveTo>
                  <a:cubicBezTo>
                    <a:pt x="63" y="8"/>
                    <a:pt x="63" y="6"/>
                    <a:pt x="63" y="4"/>
                  </a:cubicBezTo>
                  <a:cubicBezTo>
                    <a:pt x="63" y="4"/>
                    <a:pt x="63" y="0"/>
                    <a:pt x="58" y="0"/>
                  </a:cubicBezTo>
                  <a:cubicBezTo>
                    <a:pt x="57" y="0"/>
                    <a:pt x="37" y="1"/>
                    <a:pt x="35" y="1"/>
                  </a:cubicBezTo>
                  <a:cubicBezTo>
                    <a:pt x="28" y="2"/>
                    <a:pt x="22" y="2"/>
                    <a:pt x="15" y="3"/>
                  </a:cubicBezTo>
                  <a:cubicBezTo>
                    <a:pt x="10" y="3"/>
                    <a:pt x="6" y="4"/>
                    <a:pt x="6" y="11"/>
                  </a:cubicBezTo>
                  <a:cubicBezTo>
                    <a:pt x="6" y="16"/>
                    <a:pt x="10" y="16"/>
                    <a:pt x="15" y="16"/>
                  </a:cubicBezTo>
                  <a:cubicBezTo>
                    <a:pt x="31" y="16"/>
                    <a:pt x="31" y="18"/>
                    <a:pt x="31" y="21"/>
                  </a:cubicBezTo>
                  <a:cubicBezTo>
                    <a:pt x="31" y="23"/>
                    <a:pt x="30" y="30"/>
                    <a:pt x="28" y="35"/>
                  </a:cubicBezTo>
                  <a:lnTo>
                    <a:pt x="11" y="105"/>
                  </a:lnTo>
                  <a:cubicBezTo>
                    <a:pt x="2" y="140"/>
                    <a:pt x="0" y="147"/>
                    <a:pt x="0" y="148"/>
                  </a:cubicBezTo>
                  <a:cubicBezTo>
                    <a:pt x="0" y="153"/>
                    <a:pt x="6" y="153"/>
                    <a:pt x="7" y="153"/>
                  </a:cubicBezTo>
                  <a:lnTo>
                    <a:pt x="13" y="153"/>
                  </a:lnTo>
                  <a:cubicBezTo>
                    <a:pt x="44" y="148"/>
                    <a:pt x="88" y="132"/>
                    <a:pt x="125" y="99"/>
                  </a:cubicBezTo>
                  <a:cubicBezTo>
                    <a:pt x="173" y="57"/>
                    <a:pt x="180" y="11"/>
                    <a:pt x="180" y="11"/>
                  </a:cubicBezTo>
                  <a:cubicBezTo>
                    <a:pt x="180" y="4"/>
                    <a:pt x="175" y="0"/>
                    <a:pt x="168" y="0"/>
                  </a:cubicBezTo>
                  <a:cubicBezTo>
                    <a:pt x="156" y="0"/>
                    <a:pt x="153" y="9"/>
                    <a:pt x="150" y="19"/>
                  </a:cubicBezTo>
                  <a:cubicBezTo>
                    <a:pt x="136" y="69"/>
                    <a:pt x="89" y="122"/>
                    <a:pt x="30" y="139"/>
                  </a:cubicBezTo>
                  <a:lnTo>
                    <a:pt x="62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1" name="Freeform 2434">
              <a:extLst>
                <a:ext uri="{FF2B5EF4-FFF2-40B4-BE49-F238E27FC236}">
                  <a16:creationId xmlns:a16="http://schemas.microsoft.com/office/drawing/2014/main" id="{58A10156-8275-41F6-83F6-726918C0C0B5}"/>
                </a:ext>
              </a:extLst>
            </p:cNvPr>
            <p:cNvSpPr>
              <a:spLocks noEditPoints="1"/>
            </p:cNvSpPr>
            <p:nvPr>
              <p:custDataLst>
                <p:tags r:id="rId519"/>
              </p:custDataLst>
            </p:nvPr>
          </p:nvSpPr>
          <p:spPr bwMode="auto">
            <a:xfrm>
              <a:off x="2459038" y="1538288"/>
              <a:ext cx="141288" cy="58738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2" name="Freeform 2435">
              <a:extLst>
                <a:ext uri="{FF2B5EF4-FFF2-40B4-BE49-F238E27FC236}">
                  <a16:creationId xmlns:a16="http://schemas.microsoft.com/office/drawing/2014/main" id="{4E6DFE78-8AB4-4258-AC9D-4B18DCA42BF8}"/>
                </a:ext>
              </a:extLst>
            </p:cNvPr>
            <p:cNvSpPr>
              <a:spLocks/>
            </p:cNvSpPr>
            <p:nvPr>
              <p:custDataLst>
                <p:tags r:id="rId520"/>
              </p:custDataLst>
            </p:nvPr>
          </p:nvSpPr>
          <p:spPr bwMode="auto">
            <a:xfrm>
              <a:off x="2725738" y="1273176"/>
              <a:ext cx="55563" cy="590550"/>
            </a:xfrm>
            <a:custGeom>
              <a:avLst/>
              <a:gdLst>
                <a:gd name="T0" fmla="*/ 0 w 131"/>
                <a:gd name="T1" fmla="*/ 1196 h 1196"/>
                <a:gd name="T2" fmla="*/ 131 w 131"/>
                <a:gd name="T3" fmla="*/ 1196 h 1196"/>
                <a:gd name="T4" fmla="*/ 131 w 131"/>
                <a:gd name="T5" fmla="*/ 1169 h 1196"/>
                <a:gd name="T6" fmla="*/ 27 w 131"/>
                <a:gd name="T7" fmla="*/ 1169 h 1196"/>
                <a:gd name="T8" fmla="*/ 27 w 131"/>
                <a:gd name="T9" fmla="*/ 27 h 1196"/>
                <a:gd name="T10" fmla="*/ 131 w 131"/>
                <a:gd name="T11" fmla="*/ 27 h 1196"/>
                <a:gd name="T12" fmla="*/ 131 w 131"/>
                <a:gd name="T13" fmla="*/ 0 h 1196"/>
                <a:gd name="T14" fmla="*/ 0 w 131"/>
                <a:gd name="T15" fmla="*/ 0 h 1196"/>
                <a:gd name="T16" fmla="*/ 0 w 131"/>
                <a:gd name="T17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0" y="1196"/>
                  </a:moveTo>
                  <a:lnTo>
                    <a:pt x="131" y="1196"/>
                  </a:lnTo>
                  <a:lnTo>
                    <a:pt x="131" y="1169"/>
                  </a:lnTo>
                  <a:lnTo>
                    <a:pt x="27" y="1169"/>
                  </a:lnTo>
                  <a:lnTo>
                    <a:pt x="27" y="27"/>
                  </a:lnTo>
                  <a:lnTo>
                    <a:pt x="131" y="27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1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3" name="Freeform 2436">
              <a:extLst>
                <a:ext uri="{FF2B5EF4-FFF2-40B4-BE49-F238E27FC236}">
                  <a16:creationId xmlns:a16="http://schemas.microsoft.com/office/drawing/2014/main" id="{04BFB3FF-680E-4214-93ED-DDF36B8C8EB2}"/>
                </a:ext>
              </a:extLst>
            </p:cNvPr>
            <p:cNvSpPr>
              <a:spLocks/>
            </p:cNvSpPr>
            <p:nvPr>
              <p:custDataLst>
                <p:tags r:id="rId521"/>
              </p:custDataLst>
            </p:nvPr>
          </p:nvSpPr>
          <p:spPr bwMode="auto">
            <a:xfrm>
              <a:off x="2797175" y="1298576"/>
              <a:ext cx="109538" cy="174625"/>
            </a:xfrm>
            <a:custGeom>
              <a:avLst/>
              <a:gdLst>
                <a:gd name="T0" fmla="*/ 168 w 254"/>
                <a:gd name="T1" fmla="*/ 141 h 353"/>
                <a:gd name="T2" fmla="*/ 96 w 254"/>
                <a:gd name="T3" fmla="*/ 126 h 353"/>
                <a:gd name="T4" fmla="*/ 48 w 254"/>
                <a:gd name="T5" fmla="*/ 74 h 353"/>
                <a:gd name="T6" fmla="*/ 112 w 254"/>
                <a:gd name="T7" fmla="*/ 22 h 353"/>
                <a:gd name="T8" fmla="*/ 214 w 254"/>
                <a:gd name="T9" fmla="*/ 106 h 353"/>
                <a:gd name="T10" fmla="*/ 226 w 254"/>
                <a:gd name="T11" fmla="*/ 119 h 353"/>
                <a:gd name="T12" fmla="*/ 238 w 254"/>
                <a:gd name="T13" fmla="*/ 105 h 353"/>
                <a:gd name="T14" fmla="*/ 238 w 254"/>
                <a:gd name="T15" fmla="*/ 14 h 353"/>
                <a:gd name="T16" fmla="*/ 229 w 254"/>
                <a:gd name="T17" fmla="*/ 0 h 353"/>
                <a:gd name="T18" fmla="*/ 219 w 254"/>
                <a:gd name="T19" fmla="*/ 6 h 353"/>
                <a:gd name="T20" fmla="*/ 197 w 254"/>
                <a:gd name="T21" fmla="*/ 28 h 353"/>
                <a:gd name="T22" fmla="*/ 112 w 254"/>
                <a:gd name="T23" fmla="*/ 0 h 353"/>
                <a:gd name="T24" fmla="*/ 0 w 254"/>
                <a:gd name="T25" fmla="*/ 100 h 353"/>
                <a:gd name="T26" fmla="*/ 27 w 254"/>
                <a:gd name="T27" fmla="*/ 167 h 353"/>
                <a:gd name="T28" fmla="*/ 123 w 254"/>
                <a:gd name="T29" fmla="*/ 207 h 353"/>
                <a:gd name="T30" fmla="*/ 186 w 254"/>
                <a:gd name="T31" fmla="*/ 228 h 353"/>
                <a:gd name="T32" fmla="*/ 206 w 254"/>
                <a:gd name="T33" fmla="*/ 271 h 353"/>
                <a:gd name="T34" fmla="*/ 141 w 254"/>
                <a:gd name="T35" fmla="*/ 330 h 353"/>
                <a:gd name="T36" fmla="*/ 23 w 254"/>
                <a:gd name="T37" fmla="*/ 245 h 353"/>
                <a:gd name="T38" fmla="*/ 12 w 254"/>
                <a:gd name="T39" fmla="*/ 234 h 353"/>
                <a:gd name="T40" fmla="*/ 0 w 254"/>
                <a:gd name="T41" fmla="*/ 248 h 353"/>
                <a:gd name="T42" fmla="*/ 0 w 254"/>
                <a:gd name="T43" fmla="*/ 339 h 353"/>
                <a:gd name="T44" fmla="*/ 9 w 254"/>
                <a:gd name="T45" fmla="*/ 353 h 353"/>
                <a:gd name="T46" fmla="*/ 18 w 254"/>
                <a:gd name="T47" fmla="*/ 349 h 353"/>
                <a:gd name="T48" fmla="*/ 41 w 254"/>
                <a:gd name="T49" fmla="*/ 326 h 353"/>
                <a:gd name="T50" fmla="*/ 141 w 254"/>
                <a:gd name="T51" fmla="*/ 353 h 353"/>
                <a:gd name="T52" fmla="*/ 254 w 254"/>
                <a:gd name="T53" fmla="*/ 246 h 353"/>
                <a:gd name="T54" fmla="*/ 168 w 254"/>
                <a:gd name="T55" fmla="*/ 1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4" h="353">
                  <a:moveTo>
                    <a:pt x="168" y="141"/>
                  </a:moveTo>
                  <a:lnTo>
                    <a:pt x="96" y="126"/>
                  </a:lnTo>
                  <a:cubicBezTo>
                    <a:pt x="76" y="121"/>
                    <a:pt x="48" y="104"/>
                    <a:pt x="48" y="74"/>
                  </a:cubicBezTo>
                  <a:cubicBezTo>
                    <a:pt x="48" y="52"/>
                    <a:pt x="62" y="22"/>
                    <a:pt x="112" y="22"/>
                  </a:cubicBezTo>
                  <a:cubicBezTo>
                    <a:pt x="152" y="22"/>
                    <a:pt x="202" y="38"/>
                    <a:pt x="214" y="106"/>
                  </a:cubicBezTo>
                  <a:cubicBezTo>
                    <a:pt x="216" y="118"/>
                    <a:pt x="216" y="119"/>
                    <a:pt x="226" y="119"/>
                  </a:cubicBezTo>
                  <a:cubicBezTo>
                    <a:pt x="238" y="119"/>
                    <a:pt x="238" y="117"/>
                    <a:pt x="238" y="105"/>
                  </a:cubicBezTo>
                  <a:lnTo>
                    <a:pt x="238" y="14"/>
                  </a:lnTo>
                  <a:cubicBezTo>
                    <a:pt x="238" y="5"/>
                    <a:pt x="238" y="0"/>
                    <a:pt x="229" y="0"/>
                  </a:cubicBezTo>
                  <a:cubicBezTo>
                    <a:pt x="225" y="0"/>
                    <a:pt x="225" y="1"/>
                    <a:pt x="219" y="6"/>
                  </a:cubicBezTo>
                  <a:lnTo>
                    <a:pt x="197" y="28"/>
                  </a:lnTo>
                  <a:cubicBezTo>
                    <a:pt x="168" y="5"/>
                    <a:pt x="135" y="0"/>
                    <a:pt x="112" y="0"/>
                  </a:cubicBezTo>
                  <a:cubicBezTo>
                    <a:pt x="36" y="0"/>
                    <a:pt x="0" y="48"/>
                    <a:pt x="0" y="100"/>
                  </a:cubicBezTo>
                  <a:cubicBezTo>
                    <a:pt x="0" y="133"/>
                    <a:pt x="16" y="156"/>
                    <a:pt x="27" y="167"/>
                  </a:cubicBezTo>
                  <a:cubicBezTo>
                    <a:pt x="51" y="191"/>
                    <a:pt x="68" y="195"/>
                    <a:pt x="123" y="207"/>
                  </a:cubicBezTo>
                  <a:cubicBezTo>
                    <a:pt x="166" y="216"/>
                    <a:pt x="175" y="218"/>
                    <a:pt x="186" y="228"/>
                  </a:cubicBezTo>
                  <a:cubicBezTo>
                    <a:pt x="193" y="235"/>
                    <a:pt x="206" y="248"/>
                    <a:pt x="206" y="271"/>
                  </a:cubicBezTo>
                  <a:cubicBezTo>
                    <a:pt x="206" y="295"/>
                    <a:pt x="193" y="330"/>
                    <a:pt x="141" y="330"/>
                  </a:cubicBezTo>
                  <a:cubicBezTo>
                    <a:pt x="103" y="330"/>
                    <a:pt x="27" y="320"/>
                    <a:pt x="23" y="245"/>
                  </a:cubicBezTo>
                  <a:cubicBezTo>
                    <a:pt x="23" y="236"/>
                    <a:pt x="23" y="234"/>
                    <a:pt x="12" y="234"/>
                  </a:cubicBezTo>
                  <a:cubicBezTo>
                    <a:pt x="0" y="234"/>
                    <a:pt x="0" y="237"/>
                    <a:pt x="0" y="248"/>
                  </a:cubicBezTo>
                  <a:lnTo>
                    <a:pt x="0" y="339"/>
                  </a:lnTo>
                  <a:cubicBezTo>
                    <a:pt x="0" y="349"/>
                    <a:pt x="0" y="353"/>
                    <a:pt x="9" y="353"/>
                  </a:cubicBezTo>
                  <a:cubicBezTo>
                    <a:pt x="13" y="353"/>
                    <a:pt x="14" y="352"/>
                    <a:pt x="18" y="349"/>
                  </a:cubicBezTo>
                  <a:lnTo>
                    <a:pt x="41" y="326"/>
                  </a:lnTo>
                  <a:cubicBezTo>
                    <a:pt x="74" y="350"/>
                    <a:pt x="121" y="353"/>
                    <a:pt x="141" y="353"/>
                  </a:cubicBezTo>
                  <a:cubicBezTo>
                    <a:pt x="223" y="353"/>
                    <a:pt x="254" y="297"/>
                    <a:pt x="254" y="246"/>
                  </a:cubicBezTo>
                  <a:cubicBezTo>
                    <a:pt x="254" y="191"/>
                    <a:pt x="214" y="151"/>
                    <a:pt x="168" y="14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4" name="Freeform 2437">
              <a:extLst>
                <a:ext uri="{FF2B5EF4-FFF2-40B4-BE49-F238E27FC236}">
                  <a16:creationId xmlns:a16="http://schemas.microsoft.com/office/drawing/2014/main" id="{F7F7C748-34A1-44B1-B543-2D5645A6CDF8}"/>
                </a:ext>
              </a:extLst>
            </p:cNvPr>
            <p:cNvSpPr>
              <a:spLocks/>
            </p:cNvSpPr>
            <p:nvPr>
              <p:custDataLst>
                <p:tags r:id="rId522"/>
              </p:custDataLst>
            </p:nvPr>
          </p:nvSpPr>
          <p:spPr bwMode="auto">
            <a:xfrm>
              <a:off x="2932113" y="1262063"/>
              <a:ext cx="109538" cy="119063"/>
            </a:xfrm>
            <a:custGeom>
              <a:avLst/>
              <a:gdLst>
                <a:gd name="T0" fmla="*/ 137 w 258"/>
                <a:gd name="T1" fmla="*/ 17 h 242"/>
                <a:gd name="T2" fmla="*/ 244 w 258"/>
                <a:gd name="T3" fmla="*/ 17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0 w 258"/>
                <a:gd name="T15" fmla="*/ 17 h 242"/>
                <a:gd name="T16" fmla="*/ 120 w 258"/>
                <a:gd name="T17" fmla="*/ 228 h 242"/>
                <a:gd name="T18" fmla="*/ 129 w 258"/>
                <a:gd name="T19" fmla="*/ 242 h 242"/>
                <a:gd name="T20" fmla="*/ 137 w 258"/>
                <a:gd name="T21" fmla="*/ 228 h 242"/>
                <a:gd name="T22" fmla="*/ 137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7" y="17"/>
                  </a:moveTo>
                  <a:lnTo>
                    <a:pt x="244" y="17"/>
                  </a:lnTo>
                  <a:cubicBezTo>
                    <a:pt x="249" y="17"/>
                    <a:pt x="258" y="17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8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8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5" name="Freeform 2438">
              <a:extLst>
                <a:ext uri="{FF2B5EF4-FFF2-40B4-BE49-F238E27FC236}">
                  <a16:creationId xmlns:a16="http://schemas.microsoft.com/office/drawing/2014/main" id="{2B72A8F5-6FDA-4087-8E98-DF3841EB4386}"/>
                </a:ext>
              </a:extLst>
            </p:cNvPr>
            <p:cNvSpPr>
              <a:spLocks/>
            </p:cNvSpPr>
            <p:nvPr>
              <p:custDataLst>
                <p:tags r:id="rId523"/>
              </p:custDataLst>
            </p:nvPr>
          </p:nvSpPr>
          <p:spPr bwMode="auto">
            <a:xfrm>
              <a:off x="3070225" y="1363663"/>
              <a:ext cx="103188" cy="109538"/>
            </a:xfrm>
            <a:custGeom>
              <a:avLst/>
              <a:gdLst>
                <a:gd name="T0" fmla="*/ 133 w 241"/>
                <a:gd name="T1" fmla="*/ 29 h 221"/>
                <a:gd name="T2" fmla="*/ 217 w 241"/>
                <a:gd name="T3" fmla="*/ 29 h 221"/>
                <a:gd name="T4" fmla="*/ 241 w 241"/>
                <a:gd name="T5" fmla="*/ 12 h 221"/>
                <a:gd name="T6" fmla="*/ 221 w 241"/>
                <a:gd name="T7" fmla="*/ 0 h 221"/>
                <a:gd name="T8" fmla="*/ 82 w 241"/>
                <a:gd name="T9" fmla="*/ 0 h 221"/>
                <a:gd name="T10" fmla="*/ 30 w 241"/>
                <a:gd name="T11" fmla="*/ 23 h 221"/>
                <a:gd name="T12" fmla="*/ 0 w 241"/>
                <a:gd name="T13" fmla="*/ 68 h 221"/>
                <a:gd name="T14" fmla="*/ 6 w 241"/>
                <a:gd name="T15" fmla="*/ 73 h 221"/>
                <a:gd name="T16" fmla="*/ 14 w 241"/>
                <a:gd name="T17" fmla="*/ 67 h 221"/>
                <a:gd name="T18" fmla="*/ 77 w 241"/>
                <a:gd name="T19" fmla="*/ 29 h 221"/>
                <a:gd name="T20" fmla="*/ 119 w 241"/>
                <a:gd name="T21" fmla="*/ 29 h 221"/>
                <a:gd name="T22" fmla="*/ 70 w 241"/>
                <a:gd name="T23" fmla="*/ 189 h 221"/>
                <a:gd name="T24" fmla="*/ 65 w 241"/>
                <a:gd name="T25" fmla="*/ 207 h 221"/>
                <a:gd name="T26" fmla="*/ 79 w 241"/>
                <a:gd name="T27" fmla="*/ 221 h 221"/>
                <a:gd name="T28" fmla="*/ 100 w 241"/>
                <a:gd name="T29" fmla="*/ 199 h 221"/>
                <a:gd name="T30" fmla="*/ 133 w 241"/>
                <a:gd name="T31" fmla="*/ 2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221">
                  <a:moveTo>
                    <a:pt x="133" y="29"/>
                  </a:moveTo>
                  <a:lnTo>
                    <a:pt x="217" y="29"/>
                  </a:lnTo>
                  <a:cubicBezTo>
                    <a:pt x="223" y="29"/>
                    <a:pt x="241" y="29"/>
                    <a:pt x="241" y="12"/>
                  </a:cubicBezTo>
                  <a:cubicBezTo>
                    <a:pt x="241" y="0"/>
                    <a:pt x="231" y="0"/>
                    <a:pt x="221" y="0"/>
                  </a:cubicBezTo>
                  <a:lnTo>
                    <a:pt x="82" y="0"/>
                  </a:lnTo>
                  <a:cubicBezTo>
                    <a:pt x="72" y="0"/>
                    <a:pt x="52" y="0"/>
                    <a:pt x="30" y="23"/>
                  </a:cubicBezTo>
                  <a:cubicBezTo>
                    <a:pt x="14" y="41"/>
                    <a:pt x="0" y="65"/>
                    <a:pt x="0" y="68"/>
                  </a:cubicBezTo>
                  <a:cubicBezTo>
                    <a:pt x="0" y="69"/>
                    <a:pt x="0" y="73"/>
                    <a:pt x="6" y="73"/>
                  </a:cubicBezTo>
                  <a:cubicBezTo>
                    <a:pt x="10" y="73"/>
                    <a:pt x="11" y="71"/>
                    <a:pt x="14" y="67"/>
                  </a:cubicBezTo>
                  <a:cubicBezTo>
                    <a:pt x="38" y="29"/>
                    <a:pt x="67" y="29"/>
                    <a:pt x="77" y="29"/>
                  </a:cubicBezTo>
                  <a:lnTo>
                    <a:pt x="119" y="29"/>
                  </a:lnTo>
                  <a:lnTo>
                    <a:pt x="70" y="189"/>
                  </a:lnTo>
                  <a:cubicBezTo>
                    <a:pt x="68" y="195"/>
                    <a:pt x="65" y="205"/>
                    <a:pt x="65" y="207"/>
                  </a:cubicBezTo>
                  <a:cubicBezTo>
                    <a:pt x="65" y="213"/>
                    <a:pt x="68" y="221"/>
                    <a:pt x="79" y="221"/>
                  </a:cubicBezTo>
                  <a:cubicBezTo>
                    <a:pt x="96" y="221"/>
                    <a:pt x="98" y="207"/>
                    <a:pt x="100" y="199"/>
                  </a:cubicBezTo>
                  <a:lnTo>
                    <a:pt x="133" y="2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6" name="Freeform 2439">
              <a:extLst>
                <a:ext uri="{FF2B5EF4-FFF2-40B4-BE49-F238E27FC236}">
                  <a16:creationId xmlns:a16="http://schemas.microsoft.com/office/drawing/2014/main" id="{F3275E26-E2F3-48D3-9F43-9ACE374656C2}"/>
                </a:ext>
              </a:extLst>
            </p:cNvPr>
            <p:cNvSpPr>
              <a:spLocks/>
            </p:cNvSpPr>
            <p:nvPr>
              <p:custDataLst>
                <p:tags r:id="rId524"/>
              </p:custDataLst>
            </p:nvPr>
          </p:nvSpPr>
          <p:spPr bwMode="auto">
            <a:xfrm>
              <a:off x="3246438" y="1403351"/>
              <a:ext cx="130175" cy="9525"/>
            </a:xfrm>
            <a:custGeom>
              <a:avLst/>
              <a:gdLst>
                <a:gd name="T0" fmla="*/ 287 w 304"/>
                <a:gd name="T1" fmla="*/ 20 h 20"/>
                <a:gd name="T2" fmla="*/ 304 w 304"/>
                <a:gd name="T3" fmla="*/ 10 h 20"/>
                <a:gd name="T4" fmla="*/ 287 w 304"/>
                <a:gd name="T5" fmla="*/ 0 h 20"/>
                <a:gd name="T6" fmla="*/ 17 w 304"/>
                <a:gd name="T7" fmla="*/ 0 h 20"/>
                <a:gd name="T8" fmla="*/ 0 w 304"/>
                <a:gd name="T9" fmla="*/ 10 h 20"/>
                <a:gd name="T10" fmla="*/ 17 w 304"/>
                <a:gd name="T11" fmla="*/ 20 h 20"/>
                <a:gd name="T12" fmla="*/ 287 w 30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20">
                  <a:moveTo>
                    <a:pt x="287" y="20"/>
                  </a:moveTo>
                  <a:cubicBezTo>
                    <a:pt x="295" y="20"/>
                    <a:pt x="304" y="20"/>
                    <a:pt x="304" y="10"/>
                  </a:cubicBezTo>
                  <a:cubicBezTo>
                    <a:pt x="304" y="0"/>
                    <a:pt x="295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7" name="Freeform 2440">
              <a:extLst>
                <a:ext uri="{FF2B5EF4-FFF2-40B4-BE49-F238E27FC236}">
                  <a16:creationId xmlns:a16="http://schemas.microsoft.com/office/drawing/2014/main" id="{CE7708BA-0740-463E-969B-DE599E179CFA}"/>
                </a:ext>
              </a:extLst>
            </p:cNvPr>
            <p:cNvSpPr>
              <a:spLocks/>
            </p:cNvSpPr>
            <p:nvPr>
              <p:custDataLst>
                <p:tags r:id="rId525"/>
              </p:custDataLst>
            </p:nvPr>
          </p:nvSpPr>
          <p:spPr bwMode="auto">
            <a:xfrm>
              <a:off x="3451225" y="1300163"/>
              <a:ext cx="120650" cy="169863"/>
            </a:xfrm>
            <a:custGeom>
              <a:avLst/>
              <a:gdLst>
                <a:gd name="T0" fmla="*/ 34 w 284"/>
                <a:gd name="T1" fmla="*/ 322 h 346"/>
                <a:gd name="T2" fmla="*/ 0 w 284"/>
                <a:gd name="T3" fmla="*/ 322 h 346"/>
                <a:gd name="T4" fmla="*/ 0 w 284"/>
                <a:gd name="T5" fmla="*/ 346 h 346"/>
                <a:gd name="T6" fmla="*/ 63 w 284"/>
                <a:gd name="T7" fmla="*/ 344 h 346"/>
                <a:gd name="T8" fmla="*/ 126 w 284"/>
                <a:gd name="T9" fmla="*/ 346 h 346"/>
                <a:gd name="T10" fmla="*/ 126 w 284"/>
                <a:gd name="T11" fmla="*/ 322 h 346"/>
                <a:gd name="T12" fmla="*/ 91 w 284"/>
                <a:gd name="T13" fmla="*/ 322 h 346"/>
                <a:gd name="T14" fmla="*/ 91 w 284"/>
                <a:gd name="T15" fmla="*/ 218 h 346"/>
                <a:gd name="T16" fmla="*/ 165 w 284"/>
                <a:gd name="T17" fmla="*/ 139 h 346"/>
                <a:gd name="T18" fmla="*/ 193 w 284"/>
                <a:gd name="T19" fmla="*/ 188 h 346"/>
                <a:gd name="T20" fmla="*/ 193 w 284"/>
                <a:gd name="T21" fmla="*/ 322 h 346"/>
                <a:gd name="T22" fmla="*/ 158 w 284"/>
                <a:gd name="T23" fmla="*/ 322 h 346"/>
                <a:gd name="T24" fmla="*/ 158 w 284"/>
                <a:gd name="T25" fmla="*/ 346 h 346"/>
                <a:gd name="T26" fmla="*/ 221 w 284"/>
                <a:gd name="T27" fmla="*/ 344 h 346"/>
                <a:gd name="T28" fmla="*/ 284 w 284"/>
                <a:gd name="T29" fmla="*/ 346 h 346"/>
                <a:gd name="T30" fmla="*/ 284 w 284"/>
                <a:gd name="T31" fmla="*/ 322 h 346"/>
                <a:gd name="T32" fmla="*/ 250 w 284"/>
                <a:gd name="T33" fmla="*/ 322 h 346"/>
                <a:gd name="T34" fmla="*/ 250 w 284"/>
                <a:gd name="T35" fmla="*/ 193 h 346"/>
                <a:gd name="T36" fmla="*/ 173 w 284"/>
                <a:gd name="T37" fmla="*/ 121 h 346"/>
                <a:gd name="T38" fmla="*/ 88 w 284"/>
                <a:gd name="T39" fmla="*/ 170 h 346"/>
                <a:gd name="T40" fmla="*/ 88 w 284"/>
                <a:gd name="T41" fmla="*/ 0 h 346"/>
                <a:gd name="T42" fmla="*/ 0 w 284"/>
                <a:gd name="T43" fmla="*/ 4 h 346"/>
                <a:gd name="T44" fmla="*/ 0 w 284"/>
                <a:gd name="T45" fmla="*/ 27 h 346"/>
                <a:gd name="T46" fmla="*/ 34 w 284"/>
                <a:gd name="T47" fmla="*/ 46 h 346"/>
                <a:gd name="T48" fmla="*/ 34 w 284"/>
                <a:gd name="T49" fmla="*/ 32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346">
                  <a:moveTo>
                    <a:pt x="34" y="322"/>
                  </a:moveTo>
                  <a:lnTo>
                    <a:pt x="0" y="322"/>
                  </a:lnTo>
                  <a:lnTo>
                    <a:pt x="0" y="346"/>
                  </a:lnTo>
                  <a:cubicBezTo>
                    <a:pt x="14" y="345"/>
                    <a:pt x="44" y="344"/>
                    <a:pt x="63" y="344"/>
                  </a:cubicBezTo>
                  <a:cubicBezTo>
                    <a:pt x="82" y="344"/>
                    <a:pt x="112" y="345"/>
                    <a:pt x="126" y="346"/>
                  </a:cubicBezTo>
                  <a:lnTo>
                    <a:pt x="126" y="322"/>
                  </a:lnTo>
                  <a:lnTo>
                    <a:pt x="91" y="322"/>
                  </a:lnTo>
                  <a:lnTo>
                    <a:pt x="91" y="218"/>
                  </a:lnTo>
                  <a:cubicBezTo>
                    <a:pt x="91" y="164"/>
                    <a:pt x="134" y="139"/>
                    <a:pt x="165" y="139"/>
                  </a:cubicBezTo>
                  <a:cubicBezTo>
                    <a:pt x="182" y="139"/>
                    <a:pt x="193" y="150"/>
                    <a:pt x="193" y="188"/>
                  </a:cubicBezTo>
                  <a:lnTo>
                    <a:pt x="193" y="322"/>
                  </a:lnTo>
                  <a:lnTo>
                    <a:pt x="158" y="322"/>
                  </a:lnTo>
                  <a:lnTo>
                    <a:pt x="158" y="346"/>
                  </a:lnTo>
                  <a:cubicBezTo>
                    <a:pt x="172" y="345"/>
                    <a:pt x="202" y="344"/>
                    <a:pt x="221" y="344"/>
                  </a:cubicBezTo>
                  <a:cubicBezTo>
                    <a:pt x="241" y="344"/>
                    <a:pt x="270" y="345"/>
                    <a:pt x="284" y="346"/>
                  </a:cubicBezTo>
                  <a:lnTo>
                    <a:pt x="284" y="322"/>
                  </a:lnTo>
                  <a:lnTo>
                    <a:pt x="250" y="322"/>
                  </a:lnTo>
                  <a:lnTo>
                    <a:pt x="250" y="193"/>
                  </a:lnTo>
                  <a:cubicBezTo>
                    <a:pt x="250" y="141"/>
                    <a:pt x="223" y="121"/>
                    <a:pt x="173" y="121"/>
                  </a:cubicBezTo>
                  <a:cubicBezTo>
                    <a:pt x="125" y="121"/>
                    <a:pt x="100" y="150"/>
                    <a:pt x="88" y="170"/>
                  </a:cubicBezTo>
                  <a:lnTo>
                    <a:pt x="88" y="0"/>
                  </a:lnTo>
                  <a:lnTo>
                    <a:pt x="0" y="4"/>
                  </a:lnTo>
                  <a:lnTo>
                    <a:pt x="0" y="27"/>
                  </a:lnTo>
                  <a:cubicBezTo>
                    <a:pt x="31" y="27"/>
                    <a:pt x="34" y="27"/>
                    <a:pt x="34" y="46"/>
                  </a:cubicBezTo>
                  <a:lnTo>
                    <a:pt x="34" y="32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8" name="Freeform 2441">
              <a:extLst>
                <a:ext uri="{FF2B5EF4-FFF2-40B4-BE49-F238E27FC236}">
                  <a16:creationId xmlns:a16="http://schemas.microsoft.com/office/drawing/2014/main" id="{6C26FDA0-EDDF-40CC-96BE-DCE6F533B7E2}"/>
                </a:ext>
              </a:extLst>
            </p:cNvPr>
            <p:cNvSpPr>
              <a:spLocks/>
            </p:cNvSpPr>
            <p:nvPr>
              <p:custDataLst>
                <p:tags r:id="rId526"/>
              </p:custDataLst>
            </p:nvPr>
          </p:nvSpPr>
          <p:spPr bwMode="auto">
            <a:xfrm>
              <a:off x="3060700" y="1558926"/>
              <a:ext cx="23813" cy="25400"/>
            </a:xfrm>
            <a:custGeom>
              <a:avLst/>
              <a:gdLst>
                <a:gd name="T0" fmla="*/ 54 w 54"/>
                <a:gd name="T1" fmla="*/ 27 h 53"/>
                <a:gd name="T2" fmla="*/ 27 w 54"/>
                <a:gd name="T3" fmla="*/ 0 h 53"/>
                <a:gd name="T4" fmla="*/ 0 w 54"/>
                <a:gd name="T5" fmla="*/ 27 h 53"/>
                <a:gd name="T6" fmla="*/ 27 w 54"/>
                <a:gd name="T7" fmla="*/ 53 h 53"/>
                <a:gd name="T8" fmla="*/ 54 w 54"/>
                <a:gd name="T9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3">
                  <a:moveTo>
                    <a:pt x="54" y="27"/>
                  </a:moveTo>
                  <a:cubicBezTo>
                    <a:pt x="54" y="13"/>
                    <a:pt x="42" y="0"/>
                    <a:pt x="27" y="0"/>
                  </a:cubicBezTo>
                  <a:cubicBezTo>
                    <a:pt x="10" y="0"/>
                    <a:pt x="0" y="14"/>
                    <a:pt x="0" y="27"/>
                  </a:cubicBezTo>
                  <a:cubicBezTo>
                    <a:pt x="0" y="40"/>
                    <a:pt x="12" y="53"/>
                    <a:pt x="27" y="53"/>
                  </a:cubicBezTo>
                  <a:cubicBezTo>
                    <a:pt x="44" y="53"/>
                    <a:pt x="54" y="39"/>
                    <a:pt x="5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9" name="Freeform 2442">
              <a:extLst>
                <a:ext uri="{FF2B5EF4-FFF2-40B4-BE49-F238E27FC236}">
                  <a16:creationId xmlns:a16="http://schemas.microsoft.com/office/drawing/2014/main" id="{7EC3595B-44DE-4EC7-A33A-4C47F1792E0F}"/>
                </a:ext>
              </a:extLst>
            </p:cNvPr>
            <p:cNvSpPr>
              <a:spLocks/>
            </p:cNvSpPr>
            <p:nvPr>
              <p:custDataLst>
                <p:tags r:id="rId527"/>
              </p:custDataLst>
            </p:nvPr>
          </p:nvSpPr>
          <p:spPr bwMode="auto">
            <a:xfrm>
              <a:off x="3014663" y="1617663"/>
              <a:ext cx="106363" cy="171450"/>
            </a:xfrm>
            <a:custGeom>
              <a:avLst/>
              <a:gdLst>
                <a:gd name="T0" fmla="*/ 211 w 251"/>
                <a:gd name="T1" fmla="*/ 24 h 348"/>
                <a:gd name="T2" fmla="*/ 251 w 251"/>
                <a:gd name="T3" fmla="*/ 24 h 348"/>
                <a:gd name="T4" fmla="*/ 251 w 251"/>
                <a:gd name="T5" fmla="*/ 0 h 348"/>
                <a:gd name="T6" fmla="*/ 172 w 251"/>
                <a:gd name="T7" fmla="*/ 2 h 348"/>
                <a:gd name="T8" fmla="*/ 72 w 251"/>
                <a:gd name="T9" fmla="*/ 0 h 348"/>
                <a:gd name="T10" fmla="*/ 72 w 251"/>
                <a:gd name="T11" fmla="*/ 24 h 348"/>
                <a:gd name="T12" fmla="*/ 143 w 251"/>
                <a:gd name="T13" fmla="*/ 24 h 348"/>
                <a:gd name="T14" fmla="*/ 143 w 251"/>
                <a:gd name="T15" fmla="*/ 268 h 348"/>
                <a:gd name="T16" fmla="*/ 93 w 251"/>
                <a:gd name="T17" fmla="*/ 330 h 348"/>
                <a:gd name="T18" fmla="*/ 53 w 251"/>
                <a:gd name="T19" fmla="*/ 322 h 348"/>
                <a:gd name="T20" fmla="*/ 53 w 251"/>
                <a:gd name="T21" fmla="*/ 321 h 348"/>
                <a:gd name="T22" fmla="*/ 76 w 251"/>
                <a:gd name="T23" fmla="*/ 285 h 348"/>
                <a:gd name="T24" fmla="*/ 38 w 251"/>
                <a:gd name="T25" fmla="*/ 247 h 348"/>
                <a:gd name="T26" fmla="*/ 0 w 251"/>
                <a:gd name="T27" fmla="*/ 285 h 348"/>
                <a:gd name="T28" fmla="*/ 96 w 251"/>
                <a:gd name="T29" fmla="*/ 348 h 348"/>
                <a:gd name="T30" fmla="*/ 211 w 251"/>
                <a:gd name="T31" fmla="*/ 267 h 348"/>
                <a:gd name="T32" fmla="*/ 211 w 251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1" h="348">
                  <a:moveTo>
                    <a:pt x="211" y="24"/>
                  </a:moveTo>
                  <a:lnTo>
                    <a:pt x="251" y="24"/>
                  </a:lnTo>
                  <a:lnTo>
                    <a:pt x="251" y="0"/>
                  </a:lnTo>
                  <a:cubicBezTo>
                    <a:pt x="233" y="2"/>
                    <a:pt x="191" y="2"/>
                    <a:pt x="172" y="2"/>
                  </a:cubicBezTo>
                  <a:cubicBezTo>
                    <a:pt x="145" y="2"/>
                    <a:pt x="96" y="2"/>
                    <a:pt x="72" y="0"/>
                  </a:cubicBezTo>
                  <a:lnTo>
                    <a:pt x="72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7"/>
                    <a:pt x="143" y="330"/>
                    <a:pt x="93" y="330"/>
                  </a:cubicBezTo>
                  <a:cubicBezTo>
                    <a:pt x="85" y="330"/>
                    <a:pt x="68" y="328"/>
                    <a:pt x="53" y="322"/>
                  </a:cubicBezTo>
                  <a:lnTo>
                    <a:pt x="53" y="321"/>
                  </a:lnTo>
                  <a:cubicBezTo>
                    <a:pt x="53" y="321"/>
                    <a:pt x="76" y="312"/>
                    <a:pt x="76" y="285"/>
                  </a:cubicBezTo>
                  <a:cubicBezTo>
                    <a:pt x="76" y="258"/>
                    <a:pt x="54" y="247"/>
                    <a:pt x="38" y="247"/>
                  </a:cubicBezTo>
                  <a:cubicBezTo>
                    <a:pt x="20" y="247"/>
                    <a:pt x="0" y="259"/>
                    <a:pt x="0" y="285"/>
                  </a:cubicBezTo>
                  <a:cubicBezTo>
                    <a:pt x="0" y="324"/>
                    <a:pt x="39" y="348"/>
                    <a:pt x="96" y="348"/>
                  </a:cubicBezTo>
                  <a:cubicBezTo>
                    <a:pt x="163" y="348"/>
                    <a:pt x="211" y="319"/>
                    <a:pt x="211" y="267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0" name="Freeform 2443">
              <a:extLst>
                <a:ext uri="{FF2B5EF4-FFF2-40B4-BE49-F238E27FC236}">
                  <a16:creationId xmlns:a16="http://schemas.microsoft.com/office/drawing/2014/main" id="{78D4995E-AF76-4710-A960-E2A87B758794}"/>
                </a:ext>
              </a:extLst>
            </p:cNvPr>
            <p:cNvSpPr>
              <a:spLocks/>
            </p:cNvSpPr>
            <p:nvPr>
              <p:custDataLst>
                <p:tags r:id="rId528"/>
              </p:custDataLst>
            </p:nvPr>
          </p:nvSpPr>
          <p:spPr bwMode="auto">
            <a:xfrm>
              <a:off x="3144838" y="1746251"/>
              <a:ext cx="65088" cy="77788"/>
            </a:xfrm>
            <a:custGeom>
              <a:avLst/>
              <a:gdLst>
                <a:gd name="T0" fmla="*/ 131 w 151"/>
                <a:gd name="T1" fmla="*/ 20 h 157"/>
                <a:gd name="T2" fmla="*/ 113 w 151"/>
                <a:gd name="T3" fmla="*/ 40 h 157"/>
                <a:gd name="T4" fmla="*/ 127 w 151"/>
                <a:gd name="T5" fmla="*/ 53 h 157"/>
                <a:gd name="T6" fmla="*/ 147 w 151"/>
                <a:gd name="T7" fmla="*/ 30 h 157"/>
                <a:gd name="T8" fmla="*/ 101 w 151"/>
                <a:gd name="T9" fmla="*/ 0 h 157"/>
                <a:gd name="T10" fmla="*/ 0 w 151"/>
                <a:gd name="T11" fmla="*/ 97 h 157"/>
                <a:gd name="T12" fmla="*/ 64 w 151"/>
                <a:gd name="T13" fmla="*/ 157 h 157"/>
                <a:gd name="T14" fmla="*/ 151 w 151"/>
                <a:gd name="T15" fmla="*/ 118 h 157"/>
                <a:gd name="T16" fmla="*/ 145 w 151"/>
                <a:gd name="T17" fmla="*/ 112 h 157"/>
                <a:gd name="T18" fmla="*/ 139 w 151"/>
                <a:gd name="T19" fmla="*/ 116 h 157"/>
                <a:gd name="T20" fmla="*/ 65 w 151"/>
                <a:gd name="T21" fmla="*/ 148 h 157"/>
                <a:gd name="T22" fmla="*/ 29 w 151"/>
                <a:gd name="T23" fmla="*/ 109 h 157"/>
                <a:gd name="T24" fmla="*/ 52 w 151"/>
                <a:gd name="T25" fmla="*/ 37 h 157"/>
                <a:gd name="T26" fmla="*/ 101 w 151"/>
                <a:gd name="T27" fmla="*/ 10 h 157"/>
                <a:gd name="T28" fmla="*/ 131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1" y="20"/>
                  </a:moveTo>
                  <a:cubicBezTo>
                    <a:pt x="118" y="22"/>
                    <a:pt x="113" y="32"/>
                    <a:pt x="113" y="40"/>
                  </a:cubicBezTo>
                  <a:cubicBezTo>
                    <a:pt x="113" y="49"/>
                    <a:pt x="120" y="53"/>
                    <a:pt x="127" y="53"/>
                  </a:cubicBezTo>
                  <a:cubicBezTo>
                    <a:pt x="134" y="53"/>
                    <a:pt x="147" y="47"/>
                    <a:pt x="147" y="30"/>
                  </a:cubicBezTo>
                  <a:cubicBezTo>
                    <a:pt x="147" y="7"/>
                    <a:pt x="119" y="0"/>
                    <a:pt x="101" y="0"/>
                  </a:cubicBezTo>
                  <a:cubicBezTo>
                    <a:pt x="48" y="0"/>
                    <a:pt x="0" y="48"/>
                    <a:pt x="0" y="97"/>
                  </a:cubicBezTo>
                  <a:cubicBezTo>
                    <a:pt x="0" y="127"/>
                    <a:pt x="21" y="157"/>
                    <a:pt x="64" y="157"/>
                  </a:cubicBezTo>
                  <a:cubicBezTo>
                    <a:pt x="123" y="157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2" y="113"/>
                    <a:pt x="139" y="116"/>
                  </a:cubicBezTo>
                  <a:cubicBezTo>
                    <a:pt x="112" y="148"/>
                    <a:pt x="71" y="148"/>
                    <a:pt x="65" y="148"/>
                  </a:cubicBezTo>
                  <a:cubicBezTo>
                    <a:pt x="40" y="148"/>
                    <a:pt x="29" y="131"/>
                    <a:pt x="29" y="109"/>
                  </a:cubicBezTo>
                  <a:cubicBezTo>
                    <a:pt x="29" y="99"/>
                    <a:pt x="34" y="61"/>
                    <a:pt x="52" y="37"/>
                  </a:cubicBezTo>
                  <a:cubicBezTo>
                    <a:pt x="65" y="20"/>
                    <a:pt x="83" y="10"/>
                    <a:pt x="101" y="10"/>
                  </a:cubicBezTo>
                  <a:cubicBezTo>
                    <a:pt x="105" y="10"/>
                    <a:pt x="122" y="11"/>
                    <a:pt x="131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1" name="Freeform 2444">
              <a:extLst>
                <a:ext uri="{FF2B5EF4-FFF2-40B4-BE49-F238E27FC236}">
                  <a16:creationId xmlns:a16="http://schemas.microsoft.com/office/drawing/2014/main" id="{ABB2B5D0-C7DC-4D09-9454-5BDFF9B30793}"/>
                </a:ext>
              </a:extLst>
            </p:cNvPr>
            <p:cNvSpPr>
              <a:spLocks/>
            </p:cNvSpPr>
            <p:nvPr>
              <p:custDataLst>
                <p:tags r:id="rId529"/>
              </p:custDataLst>
            </p:nvPr>
          </p:nvSpPr>
          <p:spPr bwMode="auto">
            <a:xfrm>
              <a:off x="3276600" y="1617663"/>
              <a:ext cx="22225" cy="25400"/>
            </a:xfrm>
            <a:custGeom>
              <a:avLst/>
              <a:gdLst>
                <a:gd name="T0" fmla="*/ 53 w 53"/>
                <a:gd name="T1" fmla="*/ 26 h 52"/>
                <a:gd name="T2" fmla="*/ 27 w 53"/>
                <a:gd name="T3" fmla="*/ 0 h 52"/>
                <a:gd name="T4" fmla="*/ 0 w 53"/>
                <a:gd name="T5" fmla="*/ 26 h 52"/>
                <a:gd name="T6" fmla="*/ 26 w 53"/>
                <a:gd name="T7" fmla="*/ 52 h 52"/>
                <a:gd name="T8" fmla="*/ 53 w 53"/>
                <a:gd name="T9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2">
                  <a:moveTo>
                    <a:pt x="53" y="26"/>
                  </a:moveTo>
                  <a:cubicBezTo>
                    <a:pt x="53" y="13"/>
                    <a:pt x="42" y="0"/>
                    <a:pt x="27" y="0"/>
                  </a:cubicBezTo>
                  <a:cubicBezTo>
                    <a:pt x="10" y="0"/>
                    <a:pt x="0" y="14"/>
                    <a:pt x="0" y="26"/>
                  </a:cubicBezTo>
                  <a:cubicBezTo>
                    <a:pt x="0" y="39"/>
                    <a:pt x="11" y="52"/>
                    <a:pt x="26" y="52"/>
                  </a:cubicBezTo>
                  <a:cubicBezTo>
                    <a:pt x="43" y="52"/>
                    <a:pt x="53" y="38"/>
                    <a:pt x="53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2" name="Freeform 2445">
              <a:extLst>
                <a:ext uri="{FF2B5EF4-FFF2-40B4-BE49-F238E27FC236}">
                  <a16:creationId xmlns:a16="http://schemas.microsoft.com/office/drawing/2014/main" id="{EAEBA313-4AE1-495E-8E04-1DAEF9C3D0EF}"/>
                </a:ext>
              </a:extLst>
            </p:cNvPr>
            <p:cNvSpPr>
              <a:spLocks noEditPoints="1"/>
            </p:cNvSpPr>
            <p:nvPr>
              <p:custDataLst>
                <p:tags r:id="rId530"/>
              </p:custDataLst>
            </p:nvPr>
          </p:nvSpPr>
          <p:spPr bwMode="auto">
            <a:xfrm>
              <a:off x="3230563" y="1674813"/>
              <a:ext cx="120650" cy="158750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3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4"/>
                    <a:pt x="0" y="114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3" name="Freeform 2446">
              <a:extLst>
                <a:ext uri="{FF2B5EF4-FFF2-40B4-BE49-F238E27FC236}">
                  <a16:creationId xmlns:a16="http://schemas.microsoft.com/office/drawing/2014/main" id="{598FA2FA-4007-4B37-BC9D-2D15B044A95E}"/>
                </a:ext>
              </a:extLst>
            </p:cNvPr>
            <p:cNvSpPr>
              <a:spLocks/>
            </p:cNvSpPr>
            <p:nvPr>
              <p:custDataLst>
                <p:tags r:id="rId531"/>
              </p:custDataLst>
            </p:nvPr>
          </p:nvSpPr>
          <p:spPr bwMode="auto">
            <a:xfrm>
              <a:off x="3579813" y="1273176"/>
              <a:ext cx="57150" cy="590550"/>
            </a:xfrm>
            <a:custGeom>
              <a:avLst/>
              <a:gdLst>
                <a:gd name="T0" fmla="*/ 103 w 131"/>
                <a:gd name="T1" fmla="*/ 1169 h 1196"/>
                <a:gd name="T2" fmla="*/ 0 w 131"/>
                <a:gd name="T3" fmla="*/ 1169 h 1196"/>
                <a:gd name="T4" fmla="*/ 0 w 131"/>
                <a:gd name="T5" fmla="*/ 1196 h 1196"/>
                <a:gd name="T6" fmla="*/ 131 w 131"/>
                <a:gd name="T7" fmla="*/ 1196 h 1196"/>
                <a:gd name="T8" fmla="*/ 131 w 131"/>
                <a:gd name="T9" fmla="*/ 0 h 1196"/>
                <a:gd name="T10" fmla="*/ 0 w 131"/>
                <a:gd name="T11" fmla="*/ 0 h 1196"/>
                <a:gd name="T12" fmla="*/ 0 w 131"/>
                <a:gd name="T13" fmla="*/ 27 h 1196"/>
                <a:gd name="T14" fmla="*/ 103 w 131"/>
                <a:gd name="T15" fmla="*/ 27 h 1196"/>
                <a:gd name="T16" fmla="*/ 103 w 131"/>
                <a:gd name="T17" fmla="*/ 1169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103" y="1169"/>
                  </a:moveTo>
                  <a:lnTo>
                    <a:pt x="0" y="1169"/>
                  </a:lnTo>
                  <a:lnTo>
                    <a:pt x="0" y="1196"/>
                  </a:lnTo>
                  <a:lnTo>
                    <a:pt x="131" y="1196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103" y="27"/>
                  </a:lnTo>
                  <a:lnTo>
                    <a:pt x="103" y="1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4" name="Freeform 2447">
              <a:extLst>
                <a:ext uri="{FF2B5EF4-FFF2-40B4-BE49-F238E27FC236}">
                  <a16:creationId xmlns:a16="http://schemas.microsoft.com/office/drawing/2014/main" id="{901D6E64-BDBD-4BBB-B254-38CCBA5E4E11}"/>
                </a:ext>
              </a:extLst>
            </p:cNvPr>
            <p:cNvSpPr>
              <a:spLocks/>
            </p:cNvSpPr>
            <p:nvPr>
              <p:custDataLst>
                <p:tags r:id="rId532"/>
              </p:custDataLst>
            </p:nvPr>
          </p:nvSpPr>
          <p:spPr bwMode="auto">
            <a:xfrm>
              <a:off x="2667000" y="1895476"/>
              <a:ext cx="103188" cy="82550"/>
            </a:xfrm>
            <a:custGeom>
              <a:avLst/>
              <a:gdLst>
                <a:gd name="T0" fmla="*/ 241 w 241"/>
                <a:gd name="T1" fmla="*/ 121 h 167"/>
                <a:gd name="T2" fmla="*/ 234 w 241"/>
                <a:gd name="T3" fmla="*/ 107 h 167"/>
                <a:gd name="T4" fmla="*/ 110 w 241"/>
                <a:gd name="T5" fmla="*/ 81 h 167"/>
                <a:gd name="T6" fmla="*/ 23 w 241"/>
                <a:gd name="T7" fmla="*/ 3 h 167"/>
                <a:gd name="T8" fmla="*/ 12 w 241"/>
                <a:gd name="T9" fmla="*/ 0 h 167"/>
                <a:gd name="T10" fmla="*/ 0 w 241"/>
                <a:gd name="T11" fmla="*/ 13 h 167"/>
                <a:gd name="T12" fmla="*/ 0 w 241"/>
                <a:gd name="T13" fmla="*/ 21 h 167"/>
                <a:gd name="T14" fmla="*/ 231 w 241"/>
                <a:gd name="T15" fmla="*/ 167 h 167"/>
                <a:gd name="T16" fmla="*/ 241 w 241"/>
                <a:gd name="T17" fmla="*/ 153 h 167"/>
                <a:gd name="T18" fmla="*/ 241 w 241"/>
                <a:gd name="T19" fmla="*/ 12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167">
                  <a:moveTo>
                    <a:pt x="241" y="121"/>
                  </a:moveTo>
                  <a:cubicBezTo>
                    <a:pt x="241" y="109"/>
                    <a:pt x="241" y="107"/>
                    <a:pt x="234" y="107"/>
                  </a:cubicBezTo>
                  <a:cubicBezTo>
                    <a:pt x="204" y="106"/>
                    <a:pt x="155" y="103"/>
                    <a:pt x="110" y="81"/>
                  </a:cubicBezTo>
                  <a:cubicBezTo>
                    <a:pt x="56" y="54"/>
                    <a:pt x="35" y="22"/>
                    <a:pt x="23" y="3"/>
                  </a:cubicBezTo>
                  <a:cubicBezTo>
                    <a:pt x="21" y="0"/>
                    <a:pt x="18" y="0"/>
                    <a:pt x="12" y="0"/>
                  </a:cubicBezTo>
                  <a:cubicBezTo>
                    <a:pt x="0" y="0"/>
                    <a:pt x="0" y="1"/>
                    <a:pt x="0" y="13"/>
                  </a:cubicBezTo>
                  <a:lnTo>
                    <a:pt x="0" y="21"/>
                  </a:lnTo>
                  <a:cubicBezTo>
                    <a:pt x="68" y="143"/>
                    <a:pt x="180" y="167"/>
                    <a:pt x="231" y="167"/>
                  </a:cubicBezTo>
                  <a:cubicBezTo>
                    <a:pt x="241" y="167"/>
                    <a:pt x="241" y="166"/>
                    <a:pt x="241" y="153"/>
                  </a:cubicBezTo>
                  <a:lnTo>
                    <a:pt x="241" y="1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5" name="Rectangle 2448">
              <a:extLst>
                <a:ext uri="{FF2B5EF4-FFF2-40B4-BE49-F238E27FC236}">
                  <a16:creationId xmlns:a16="http://schemas.microsoft.com/office/drawing/2014/main" id="{5EFD6F43-C3F6-482B-8413-0F91F9E35D0D}"/>
                </a:ext>
              </a:extLst>
            </p:cNvPr>
            <p:cNvSpPr>
              <a:spLocks noChangeArrowheads="1"/>
            </p:cNvSpPr>
            <p:nvPr>
              <p:custDataLst>
                <p:tags r:id="rId533"/>
              </p:custDataLst>
            </p:nvPr>
          </p:nvSpPr>
          <p:spPr bwMode="auto">
            <a:xfrm>
              <a:off x="2767013" y="1947863"/>
              <a:ext cx="317500" cy="301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6" name="Freeform 2449">
              <a:extLst>
                <a:ext uri="{FF2B5EF4-FFF2-40B4-BE49-F238E27FC236}">
                  <a16:creationId xmlns:a16="http://schemas.microsoft.com/office/drawing/2014/main" id="{187053F9-863F-4237-ADE4-CB7EDD300428}"/>
                </a:ext>
              </a:extLst>
            </p:cNvPr>
            <p:cNvSpPr>
              <a:spLocks/>
            </p:cNvSpPr>
            <p:nvPr>
              <p:custDataLst>
                <p:tags r:id="rId534"/>
              </p:custDataLst>
            </p:nvPr>
          </p:nvSpPr>
          <p:spPr bwMode="auto">
            <a:xfrm>
              <a:off x="3082925" y="1947863"/>
              <a:ext cx="103188" cy="82550"/>
            </a:xfrm>
            <a:custGeom>
              <a:avLst/>
              <a:gdLst>
                <a:gd name="T0" fmla="*/ 241 w 241"/>
                <a:gd name="T1" fmla="*/ 146 h 167"/>
                <a:gd name="T2" fmla="*/ 10 w 241"/>
                <a:gd name="T3" fmla="*/ 0 h 167"/>
                <a:gd name="T4" fmla="*/ 0 w 241"/>
                <a:gd name="T5" fmla="*/ 14 h 167"/>
                <a:gd name="T6" fmla="*/ 0 w 241"/>
                <a:gd name="T7" fmla="*/ 46 h 167"/>
                <a:gd name="T8" fmla="*/ 7 w 241"/>
                <a:gd name="T9" fmla="*/ 60 h 167"/>
                <a:gd name="T10" fmla="*/ 131 w 241"/>
                <a:gd name="T11" fmla="*/ 86 h 167"/>
                <a:gd name="T12" fmla="*/ 218 w 241"/>
                <a:gd name="T13" fmla="*/ 164 h 167"/>
                <a:gd name="T14" fmla="*/ 229 w 241"/>
                <a:gd name="T15" fmla="*/ 167 h 167"/>
                <a:gd name="T16" fmla="*/ 241 w 241"/>
                <a:gd name="T17" fmla="*/ 154 h 167"/>
                <a:gd name="T18" fmla="*/ 241 w 241"/>
                <a:gd name="T19" fmla="*/ 14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167">
                  <a:moveTo>
                    <a:pt x="241" y="146"/>
                  </a:moveTo>
                  <a:cubicBezTo>
                    <a:pt x="173" y="23"/>
                    <a:pt x="61" y="0"/>
                    <a:pt x="10" y="0"/>
                  </a:cubicBezTo>
                  <a:cubicBezTo>
                    <a:pt x="0" y="0"/>
                    <a:pt x="0" y="0"/>
                    <a:pt x="0" y="14"/>
                  </a:cubicBezTo>
                  <a:lnTo>
                    <a:pt x="0" y="46"/>
                  </a:lnTo>
                  <a:cubicBezTo>
                    <a:pt x="0" y="57"/>
                    <a:pt x="0" y="60"/>
                    <a:pt x="7" y="60"/>
                  </a:cubicBezTo>
                  <a:cubicBezTo>
                    <a:pt x="37" y="60"/>
                    <a:pt x="87" y="64"/>
                    <a:pt x="131" y="86"/>
                  </a:cubicBezTo>
                  <a:cubicBezTo>
                    <a:pt x="185" y="113"/>
                    <a:pt x="206" y="145"/>
                    <a:pt x="218" y="164"/>
                  </a:cubicBezTo>
                  <a:cubicBezTo>
                    <a:pt x="220" y="167"/>
                    <a:pt x="223" y="167"/>
                    <a:pt x="229" y="167"/>
                  </a:cubicBezTo>
                  <a:cubicBezTo>
                    <a:pt x="241" y="167"/>
                    <a:pt x="241" y="166"/>
                    <a:pt x="241" y="154"/>
                  </a:cubicBezTo>
                  <a:lnTo>
                    <a:pt x="241" y="14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7" name="Freeform 2450">
              <a:extLst>
                <a:ext uri="{FF2B5EF4-FFF2-40B4-BE49-F238E27FC236}">
                  <a16:creationId xmlns:a16="http://schemas.microsoft.com/office/drawing/2014/main" id="{84046B0E-C421-4054-B727-EA041E363D86}"/>
                </a:ext>
              </a:extLst>
            </p:cNvPr>
            <p:cNvSpPr>
              <a:spLocks/>
            </p:cNvSpPr>
            <p:nvPr>
              <p:custDataLst>
                <p:tags r:id="rId535"/>
              </p:custDataLst>
            </p:nvPr>
          </p:nvSpPr>
          <p:spPr bwMode="auto">
            <a:xfrm>
              <a:off x="3175000" y="1947863"/>
              <a:ext cx="103188" cy="82550"/>
            </a:xfrm>
            <a:custGeom>
              <a:avLst/>
              <a:gdLst>
                <a:gd name="T0" fmla="*/ 241 w 241"/>
                <a:gd name="T1" fmla="*/ 14 h 167"/>
                <a:gd name="T2" fmla="*/ 231 w 241"/>
                <a:gd name="T3" fmla="*/ 0 h 167"/>
                <a:gd name="T4" fmla="*/ 0 w 241"/>
                <a:gd name="T5" fmla="*/ 146 h 167"/>
                <a:gd name="T6" fmla="*/ 0 w 241"/>
                <a:gd name="T7" fmla="*/ 154 h 167"/>
                <a:gd name="T8" fmla="*/ 12 w 241"/>
                <a:gd name="T9" fmla="*/ 167 h 167"/>
                <a:gd name="T10" fmla="*/ 24 w 241"/>
                <a:gd name="T11" fmla="*/ 163 h 167"/>
                <a:gd name="T12" fmla="*/ 235 w 241"/>
                <a:gd name="T13" fmla="*/ 60 h 167"/>
                <a:gd name="T14" fmla="*/ 241 w 241"/>
                <a:gd name="T15" fmla="*/ 46 h 167"/>
                <a:gd name="T16" fmla="*/ 241 w 241"/>
                <a:gd name="T17" fmla="*/ 1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67">
                  <a:moveTo>
                    <a:pt x="241" y="14"/>
                  </a:moveTo>
                  <a:cubicBezTo>
                    <a:pt x="241" y="0"/>
                    <a:pt x="241" y="0"/>
                    <a:pt x="231" y="0"/>
                  </a:cubicBezTo>
                  <a:cubicBezTo>
                    <a:pt x="180" y="0"/>
                    <a:pt x="68" y="24"/>
                    <a:pt x="0" y="146"/>
                  </a:cubicBezTo>
                  <a:lnTo>
                    <a:pt x="0" y="154"/>
                  </a:lnTo>
                  <a:cubicBezTo>
                    <a:pt x="0" y="166"/>
                    <a:pt x="0" y="167"/>
                    <a:pt x="12" y="167"/>
                  </a:cubicBezTo>
                  <a:cubicBezTo>
                    <a:pt x="21" y="167"/>
                    <a:pt x="22" y="166"/>
                    <a:pt x="24" y="163"/>
                  </a:cubicBezTo>
                  <a:cubicBezTo>
                    <a:pt x="65" y="97"/>
                    <a:pt x="134" y="62"/>
                    <a:pt x="235" y="60"/>
                  </a:cubicBezTo>
                  <a:cubicBezTo>
                    <a:pt x="241" y="60"/>
                    <a:pt x="241" y="56"/>
                    <a:pt x="241" y="46"/>
                  </a:cubicBezTo>
                  <a:lnTo>
                    <a:pt x="241" y="1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8" name="Rectangle 2451">
              <a:extLst>
                <a:ext uri="{FF2B5EF4-FFF2-40B4-BE49-F238E27FC236}">
                  <a16:creationId xmlns:a16="http://schemas.microsoft.com/office/drawing/2014/main" id="{7E7706E0-321F-4E13-8BC1-10868200C2CB}"/>
                </a:ext>
              </a:extLst>
            </p:cNvPr>
            <p:cNvSpPr>
              <a:spLocks noChangeArrowheads="1"/>
            </p:cNvSpPr>
            <p:nvPr>
              <p:custDataLst>
                <p:tags r:id="rId536"/>
              </p:custDataLst>
            </p:nvPr>
          </p:nvSpPr>
          <p:spPr bwMode="auto">
            <a:xfrm>
              <a:off x="3276600" y="1947863"/>
              <a:ext cx="317500" cy="301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9" name="Freeform 2452">
              <a:extLst>
                <a:ext uri="{FF2B5EF4-FFF2-40B4-BE49-F238E27FC236}">
                  <a16:creationId xmlns:a16="http://schemas.microsoft.com/office/drawing/2014/main" id="{AF32600B-5716-44EB-A501-7579577A16F5}"/>
                </a:ext>
              </a:extLst>
            </p:cNvPr>
            <p:cNvSpPr>
              <a:spLocks/>
            </p:cNvSpPr>
            <p:nvPr>
              <p:custDataLst>
                <p:tags r:id="rId537"/>
              </p:custDataLst>
            </p:nvPr>
          </p:nvSpPr>
          <p:spPr bwMode="auto">
            <a:xfrm>
              <a:off x="3590925" y="1895476"/>
              <a:ext cx="104775" cy="82550"/>
            </a:xfrm>
            <a:custGeom>
              <a:avLst/>
              <a:gdLst>
                <a:gd name="T0" fmla="*/ 242 w 242"/>
                <a:gd name="T1" fmla="*/ 13 h 167"/>
                <a:gd name="T2" fmla="*/ 230 w 242"/>
                <a:gd name="T3" fmla="*/ 0 h 167"/>
                <a:gd name="T4" fmla="*/ 217 w 242"/>
                <a:gd name="T5" fmla="*/ 4 h 167"/>
                <a:gd name="T6" fmla="*/ 6 w 242"/>
                <a:gd name="T7" fmla="*/ 107 h 167"/>
                <a:gd name="T8" fmla="*/ 0 w 242"/>
                <a:gd name="T9" fmla="*/ 121 h 167"/>
                <a:gd name="T10" fmla="*/ 0 w 242"/>
                <a:gd name="T11" fmla="*/ 153 h 167"/>
                <a:gd name="T12" fmla="*/ 11 w 242"/>
                <a:gd name="T13" fmla="*/ 167 h 167"/>
                <a:gd name="T14" fmla="*/ 242 w 242"/>
                <a:gd name="T15" fmla="*/ 21 h 167"/>
                <a:gd name="T16" fmla="*/ 242 w 242"/>
                <a:gd name="T17" fmla="*/ 1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167">
                  <a:moveTo>
                    <a:pt x="242" y="13"/>
                  </a:moveTo>
                  <a:cubicBezTo>
                    <a:pt x="242" y="1"/>
                    <a:pt x="241" y="0"/>
                    <a:pt x="230" y="0"/>
                  </a:cubicBezTo>
                  <a:cubicBezTo>
                    <a:pt x="220" y="0"/>
                    <a:pt x="220" y="1"/>
                    <a:pt x="217" y="4"/>
                  </a:cubicBezTo>
                  <a:cubicBezTo>
                    <a:pt x="176" y="70"/>
                    <a:pt x="108" y="105"/>
                    <a:pt x="6" y="107"/>
                  </a:cubicBezTo>
                  <a:cubicBezTo>
                    <a:pt x="0" y="107"/>
                    <a:pt x="0" y="110"/>
                    <a:pt x="0" y="121"/>
                  </a:cubicBezTo>
                  <a:lnTo>
                    <a:pt x="0" y="153"/>
                  </a:lnTo>
                  <a:cubicBezTo>
                    <a:pt x="0" y="166"/>
                    <a:pt x="0" y="167"/>
                    <a:pt x="11" y="167"/>
                  </a:cubicBezTo>
                  <a:cubicBezTo>
                    <a:pt x="62" y="167"/>
                    <a:pt x="174" y="143"/>
                    <a:pt x="242" y="21"/>
                  </a:cubicBezTo>
                  <a:lnTo>
                    <a:pt x="24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0" name="Freeform 2453">
              <a:extLst>
                <a:ext uri="{FF2B5EF4-FFF2-40B4-BE49-F238E27FC236}">
                  <a16:creationId xmlns:a16="http://schemas.microsoft.com/office/drawing/2014/main" id="{46040B7E-9097-44FC-BEC4-7F2F97F9805E}"/>
                </a:ext>
              </a:extLst>
            </p:cNvPr>
            <p:cNvSpPr>
              <a:spLocks/>
            </p:cNvSpPr>
            <p:nvPr>
              <p:custDataLst>
                <p:tags r:id="rId538"/>
              </p:custDataLst>
            </p:nvPr>
          </p:nvSpPr>
          <p:spPr bwMode="auto">
            <a:xfrm>
              <a:off x="3125788" y="2092326"/>
              <a:ext cx="109538" cy="119063"/>
            </a:xfrm>
            <a:custGeom>
              <a:avLst/>
              <a:gdLst>
                <a:gd name="T0" fmla="*/ 143 w 257"/>
                <a:gd name="T1" fmla="*/ 29 h 239"/>
                <a:gd name="T2" fmla="*/ 176 w 257"/>
                <a:gd name="T3" fmla="*/ 13 h 239"/>
                <a:gd name="T4" fmla="*/ 188 w 257"/>
                <a:gd name="T5" fmla="*/ 13 h 239"/>
                <a:gd name="T6" fmla="*/ 188 w 257"/>
                <a:gd name="T7" fmla="*/ 0 h 239"/>
                <a:gd name="T8" fmla="*/ 128 w 257"/>
                <a:gd name="T9" fmla="*/ 2 h 239"/>
                <a:gd name="T10" fmla="*/ 67 w 257"/>
                <a:gd name="T11" fmla="*/ 0 h 239"/>
                <a:gd name="T12" fmla="*/ 67 w 257"/>
                <a:gd name="T13" fmla="*/ 13 h 239"/>
                <a:gd name="T14" fmla="*/ 80 w 257"/>
                <a:gd name="T15" fmla="*/ 13 h 239"/>
                <a:gd name="T16" fmla="*/ 112 w 257"/>
                <a:gd name="T17" fmla="*/ 29 h 239"/>
                <a:gd name="T18" fmla="*/ 112 w 257"/>
                <a:gd name="T19" fmla="*/ 179 h 239"/>
                <a:gd name="T20" fmla="*/ 59 w 257"/>
                <a:gd name="T21" fmla="*/ 93 h 239"/>
                <a:gd name="T22" fmla="*/ 23 w 257"/>
                <a:gd name="T23" fmla="*/ 46 h 239"/>
                <a:gd name="T24" fmla="*/ 10 w 257"/>
                <a:gd name="T25" fmla="*/ 46 h 239"/>
                <a:gd name="T26" fmla="*/ 0 w 257"/>
                <a:gd name="T27" fmla="*/ 51 h 239"/>
                <a:gd name="T28" fmla="*/ 6 w 257"/>
                <a:gd name="T29" fmla="*/ 56 h 239"/>
                <a:gd name="T30" fmla="*/ 28 w 257"/>
                <a:gd name="T31" fmla="*/ 93 h 239"/>
                <a:gd name="T32" fmla="*/ 51 w 257"/>
                <a:gd name="T33" fmla="*/ 162 h 239"/>
                <a:gd name="T34" fmla="*/ 112 w 257"/>
                <a:gd name="T35" fmla="*/ 190 h 239"/>
                <a:gd name="T36" fmla="*/ 112 w 257"/>
                <a:gd name="T37" fmla="*/ 210 h 239"/>
                <a:gd name="T38" fmla="*/ 80 w 257"/>
                <a:gd name="T39" fmla="*/ 226 h 239"/>
                <a:gd name="T40" fmla="*/ 67 w 257"/>
                <a:gd name="T41" fmla="*/ 226 h 239"/>
                <a:gd name="T42" fmla="*/ 67 w 257"/>
                <a:gd name="T43" fmla="*/ 239 h 239"/>
                <a:gd name="T44" fmla="*/ 128 w 257"/>
                <a:gd name="T45" fmla="*/ 237 h 239"/>
                <a:gd name="T46" fmla="*/ 188 w 257"/>
                <a:gd name="T47" fmla="*/ 239 h 239"/>
                <a:gd name="T48" fmla="*/ 188 w 257"/>
                <a:gd name="T49" fmla="*/ 226 h 239"/>
                <a:gd name="T50" fmla="*/ 176 w 257"/>
                <a:gd name="T51" fmla="*/ 226 h 239"/>
                <a:gd name="T52" fmla="*/ 143 w 257"/>
                <a:gd name="T53" fmla="*/ 210 h 239"/>
                <a:gd name="T54" fmla="*/ 143 w 257"/>
                <a:gd name="T55" fmla="*/ 190 h 239"/>
                <a:gd name="T56" fmla="*/ 207 w 257"/>
                <a:gd name="T57" fmla="*/ 161 h 239"/>
                <a:gd name="T58" fmla="*/ 229 w 257"/>
                <a:gd name="T59" fmla="*/ 101 h 239"/>
                <a:gd name="T60" fmla="*/ 235 w 257"/>
                <a:gd name="T61" fmla="*/ 68 h 239"/>
                <a:gd name="T62" fmla="*/ 253 w 257"/>
                <a:gd name="T63" fmla="*/ 56 h 239"/>
                <a:gd name="T64" fmla="*/ 257 w 257"/>
                <a:gd name="T65" fmla="*/ 51 h 239"/>
                <a:gd name="T66" fmla="*/ 247 w 257"/>
                <a:gd name="T67" fmla="*/ 46 h 239"/>
                <a:gd name="T68" fmla="*/ 234 w 257"/>
                <a:gd name="T69" fmla="*/ 46 h 239"/>
                <a:gd name="T70" fmla="*/ 199 w 257"/>
                <a:gd name="T71" fmla="*/ 100 h 239"/>
                <a:gd name="T72" fmla="*/ 143 w 257"/>
                <a:gd name="T73" fmla="*/ 179 h 239"/>
                <a:gd name="T74" fmla="*/ 143 w 257"/>
                <a:gd name="T75" fmla="*/ 2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7" h="239">
                  <a:moveTo>
                    <a:pt x="143" y="29"/>
                  </a:moveTo>
                  <a:cubicBezTo>
                    <a:pt x="143" y="18"/>
                    <a:pt x="143" y="13"/>
                    <a:pt x="176" y="13"/>
                  </a:cubicBezTo>
                  <a:lnTo>
                    <a:pt x="188" y="13"/>
                  </a:lnTo>
                  <a:lnTo>
                    <a:pt x="188" y="0"/>
                  </a:lnTo>
                  <a:cubicBezTo>
                    <a:pt x="180" y="1"/>
                    <a:pt x="141" y="2"/>
                    <a:pt x="128" y="2"/>
                  </a:cubicBezTo>
                  <a:cubicBezTo>
                    <a:pt x="107" y="2"/>
                    <a:pt x="71" y="1"/>
                    <a:pt x="67" y="0"/>
                  </a:cubicBezTo>
                  <a:lnTo>
                    <a:pt x="67" y="13"/>
                  </a:lnTo>
                  <a:lnTo>
                    <a:pt x="80" y="13"/>
                  </a:lnTo>
                  <a:cubicBezTo>
                    <a:pt x="112" y="13"/>
                    <a:pt x="112" y="18"/>
                    <a:pt x="112" y="29"/>
                  </a:cubicBezTo>
                  <a:lnTo>
                    <a:pt x="112" y="179"/>
                  </a:lnTo>
                  <a:cubicBezTo>
                    <a:pt x="60" y="168"/>
                    <a:pt x="59" y="117"/>
                    <a:pt x="59" y="93"/>
                  </a:cubicBezTo>
                  <a:cubicBezTo>
                    <a:pt x="59" y="89"/>
                    <a:pt x="58" y="46"/>
                    <a:pt x="23" y="46"/>
                  </a:cubicBezTo>
                  <a:lnTo>
                    <a:pt x="10" y="46"/>
                  </a:lnTo>
                  <a:cubicBezTo>
                    <a:pt x="5" y="46"/>
                    <a:pt x="0" y="46"/>
                    <a:pt x="0" y="51"/>
                  </a:cubicBezTo>
                  <a:cubicBezTo>
                    <a:pt x="0" y="55"/>
                    <a:pt x="5" y="56"/>
                    <a:pt x="6" y="56"/>
                  </a:cubicBezTo>
                  <a:cubicBezTo>
                    <a:pt x="28" y="58"/>
                    <a:pt x="28" y="90"/>
                    <a:pt x="28" y="93"/>
                  </a:cubicBezTo>
                  <a:cubicBezTo>
                    <a:pt x="28" y="107"/>
                    <a:pt x="28" y="137"/>
                    <a:pt x="51" y="162"/>
                  </a:cubicBezTo>
                  <a:cubicBezTo>
                    <a:pt x="63" y="176"/>
                    <a:pt x="85" y="187"/>
                    <a:pt x="112" y="190"/>
                  </a:cubicBezTo>
                  <a:lnTo>
                    <a:pt x="112" y="210"/>
                  </a:lnTo>
                  <a:cubicBezTo>
                    <a:pt x="112" y="222"/>
                    <a:pt x="112" y="226"/>
                    <a:pt x="80" y="226"/>
                  </a:cubicBezTo>
                  <a:lnTo>
                    <a:pt x="67" y="226"/>
                  </a:lnTo>
                  <a:lnTo>
                    <a:pt x="67" y="239"/>
                  </a:lnTo>
                  <a:cubicBezTo>
                    <a:pt x="75" y="238"/>
                    <a:pt x="115" y="237"/>
                    <a:pt x="128" y="237"/>
                  </a:cubicBezTo>
                  <a:cubicBezTo>
                    <a:pt x="148" y="237"/>
                    <a:pt x="184" y="238"/>
                    <a:pt x="188" y="239"/>
                  </a:cubicBezTo>
                  <a:lnTo>
                    <a:pt x="188" y="226"/>
                  </a:lnTo>
                  <a:lnTo>
                    <a:pt x="176" y="226"/>
                  </a:lnTo>
                  <a:cubicBezTo>
                    <a:pt x="143" y="226"/>
                    <a:pt x="143" y="222"/>
                    <a:pt x="143" y="210"/>
                  </a:cubicBezTo>
                  <a:lnTo>
                    <a:pt x="143" y="190"/>
                  </a:lnTo>
                  <a:cubicBezTo>
                    <a:pt x="183" y="186"/>
                    <a:pt x="198" y="170"/>
                    <a:pt x="207" y="161"/>
                  </a:cubicBezTo>
                  <a:cubicBezTo>
                    <a:pt x="223" y="145"/>
                    <a:pt x="229" y="116"/>
                    <a:pt x="229" y="101"/>
                  </a:cubicBezTo>
                  <a:cubicBezTo>
                    <a:pt x="229" y="89"/>
                    <a:pt x="230" y="79"/>
                    <a:pt x="235" y="68"/>
                  </a:cubicBezTo>
                  <a:cubicBezTo>
                    <a:pt x="240" y="58"/>
                    <a:pt x="247" y="57"/>
                    <a:pt x="253" y="56"/>
                  </a:cubicBezTo>
                  <a:cubicBezTo>
                    <a:pt x="255" y="56"/>
                    <a:pt x="257" y="53"/>
                    <a:pt x="257" y="51"/>
                  </a:cubicBezTo>
                  <a:cubicBezTo>
                    <a:pt x="257" y="46"/>
                    <a:pt x="252" y="46"/>
                    <a:pt x="247" y="46"/>
                  </a:cubicBezTo>
                  <a:lnTo>
                    <a:pt x="234" y="46"/>
                  </a:lnTo>
                  <a:cubicBezTo>
                    <a:pt x="203" y="46"/>
                    <a:pt x="199" y="78"/>
                    <a:pt x="199" y="100"/>
                  </a:cubicBezTo>
                  <a:cubicBezTo>
                    <a:pt x="198" y="127"/>
                    <a:pt x="189" y="171"/>
                    <a:pt x="143" y="179"/>
                  </a:cubicBezTo>
                  <a:lnTo>
                    <a:pt x="143" y="2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69" name="Group 4568">
            <a:extLst>
              <a:ext uri="{FF2B5EF4-FFF2-40B4-BE49-F238E27FC236}">
                <a16:creationId xmlns:a16="http://schemas.microsoft.com/office/drawing/2014/main" id="{9564C6C8-8ADD-43B7-9256-2F2F494E8758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5951538" y="623888"/>
            <a:ext cx="2006601" cy="328612"/>
            <a:chOff x="5951538" y="623888"/>
            <a:chExt cx="2006601" cy="328612"/>
          </a:xfrm>
        </p:grpSpPr>
        <p:sp>
          <p:nvSpPr>
            <p:cNvPr id="4550" name="Freeform 2460">
              <a:extLst>
                <a:ext uri="{FF2B5EF4-FFF2-40B4-BE49-F238E27FC236}">
                  <a16:creationId xmlns:a16="http://schemas.microsoft.com/office/drawing/2014/main" id="{FBD67054-B9C0-4956-AF7E-95C4B9371E4A}"/>
                </a:ext>
              </a:extLst>
            </p:cNvPr>
            <p:cNvSpPr>
              <a:spLocks/>
            </p:cNvSpPr>
            <p:nvPr>
              <p:custDataLst>
                <p:tags r:id="rId473"/>
              </p:custDataLst>
            </p:nvPr>
          </p:nvSpPr>
          <p:spPr bwMode="auto">
            <a:xfrm>
              <a:off x="5965826" y="623888"/>
              <a:ext cx="144463" cy="188912"/>
            </a:xfrm>
            <a:custGeom>
              <a:avLst/>
              <a:gdLst>
                <a:gd name="T0" fmla="*/ 0 w 303"/>
                <a:gd name="T1" fmla="*/ 181 h 362"/>
                <a:gd name="T2" fmla="*/ 173 w 303"/>
                <a:gd name="T3" fmla="*/ 362 h 362"/>
                <a:gd name="T4" fmla="*/ 303 w 303"/>
                <a:gd name="T5" fmla="*/ 235 h 362"/>
                <a:gd name="T6" fmla="*/ 297 w 303"/>
                <a:gd name="T7" fmla="*/ 227 h 362"/>
                <a:gd name="T8" fmla="*/ 291 w 303"/>
                <a:gd name="T9" fmla="*/ 235 h 362"/>
                <a:gd name="T10" fmla="*/ 179 w 303"/>
                <a:gd name="T11" fmla="*/ 347 h 362"/>
                <a:gd name="T12" fmla="*/ 51 w 303"/>
                <a:gd name="T13" fmla="*/ 181 h 362"/>
                <a:gd name="T14" fmla="*/ 179 w 303"/>
                <a:gd name="T15" fmla="*/ 15 h 362"/>
                <a:gd name="T16" fmla="*/ 287 w 303"/>
                <a:gd name="T17" fmla="*/ 133 h 362"/>
                <a:gd name="T18" fmla="*/ 295 w 303"/>
                <a:gd name="T19" fmla="*/ 142 h 362"/>
                <a:gd name="T20" fmla="*/ 303 w 303"/>
                <a:gd name="T21" fmla="*/ 130 h 362"/>
                <a:gd name="T22" fmla="*/ 303 w 303"/>
                <a:gd name="T23" fmla="*/ 12 h 362"/>
                <a:gd name="T24" fmla="*/ 298 w 303"/>
                <a:gd name="T25" fmla="*/ 0 h 362"/>
                <a:gd name="T26" fmla="*/ 290 w 303"/>
                <a:gd name="T27" fmla="*/ 6 h 362"/>
                <a:gd name="T28" fmla="*/ 265 w 303"/>
                <a:gd name="T29" fmla="*/ 42 h 362"/>
                <a:gd name="T30" fmla="*/ 173 w 303"/>
                <a:gd name="T31" fmla="*/ 0 h 362"/>
                <a:gd name="T32" fmla="*/ 0 w 303"/>
                <a:gd name="T33" fmla="*/ 181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3" h="362">
                  <a:moveTo>
                    <a:pt x="0" y="181"/>
                  </a:moveTo>
                  <a:cubicBezTo>
                    <a:pt x="0" y="284"/>
                    <a:pt x="80" y="362"/>
                    <a:pt x="173" y="362"/>
                  </a:cubicBezTo>
                  <a:cubicBezTo>
                    <a:pt x="254" y="362"/>
                    <a:pt x="303" y="293"/>
                    <a:pt x="303" y="235"/>
                  </a:cubicBezTo>
                  <a:cubicBezTo>
                    <a:pt x="303" y="230"/>
                    <a:pt x="303" y="227"/>
                    <a:pt x="297" y="227"/>
                  </a:cubicBezTo>
                  <a:cubicBezTo>
                    <a:pt x="291" y="227"/>
                    <a:pt x="291" y="230"/>
                    <a:pt x="291" y="235"/>
                  </a:cubicBezTo>
                  <a:cubicBezTo>
                    <a:pt x="287" y="306"/>
                    <a:pt x="234" y="347"/>
                    <a:pt x="179" y="347"/>
                  </a:cubicBezTo>
                  <a:cubicBezTo>
                    <a:pt x="149" y="347"/>
                    <a:pt x="51" y="330"/>
                    <a:pt x="51" y="181"/>
                  </a:cubicBezTo>
                  <a:cubicBezTo>
                    <a:pt x="51" y="32"/>
                    <a:pt x="148" y="15"/>
                    <a:pt x="179" y="15"/>
                  </a:cubicBezTo>
                  <a:cubicBezTo>
                    <a:pt x="233" y="15"/>
                    <a:pt x="277" y="60"/>
                    <a:pt x="287" y="133"/>
                  </a:cubicBezTo>
                  <a:cubicBezTo>
                    <a:pt x="288" y="140"/>
                    <a:pt x="288" y="142"/>
                    <a:pt x="295" y="142"/>
                  </a:cubicBezTo>
                  <a:cubicBezTo>
                    <a:pt x="303" y="142"/>
                    <a:pt x="303" y="140"/>
                    <a:pt x="303" y="130"/>
                  </a:cubicBezTo>
                  <a:lnTo>
                    <a:pt x="303" y="12"/>
                  </a:lnTo>
                  <a:cubicBezTo>
                    <a:pt x="303" y="3"/>
                    <a:pt x="303" y="0"/>
                    <a:pt x="298" y="0"/>
                  </a:cubicBezTo>
                  <a:cubicBezTo>
                    <a:pt x="296" y="0"/>
                    <a:pt x="294" y="0"/>
                    <a:pt x="290" y="6"/>
                  </a:cubicBezTo>
                  <a:lnTo>
                    <a:pt x="265" y="42"/>
                  </a:lnTo>
                  <a:cubicBezTo>
                    <a:pt x="247" y="24"/>
                    <a:pt x="221" y="0"/>
                    <a:pt x="173" y="0"/>
                  </a:cubicBezTo>
                  <a:cubicBezTo>
                    <a:pt x="80" y="0"/>
                    <a:pt x="0" y="79"/>
                    <a:pt x="0" y="18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1" name="Freeform 2461">
              <a:extLst>
                <a:ext uri="{FF2B5EF4-FFF2-40B4-BE49-F238E27FC236}">
                  <a16:creationId xmlns:a16="http://schemas.microsoft.com/office/drawing/2014/main" id="{1043AAB0-6CCC-4DC9-98B0-D9272629105B}"/>
                </a:ext>
              </a:extLst>
            </p:cNvPr>
            <p:cNvSpPr>
              <a:spLocks noEditPoints="1"/>
            </p:cNvSpPr>
            <p:nvPr>
              <p:custDataLst>
                <p:tags r:id="rId474"/>
              </p:custDataLst>
            </p:nvPr>
          </p:nvSpPr>
          <p:spPr bwMode="auto">
            <a:xfrm>
              <a:off x="6130926" y="690563"/>
              <a:ext cx="106363" cy="120650"/>
            </a:xfrm>
            <a:custGeom>
              <a:avLst/>
              <a:gdLst>
                <a:gd name="T0" fmla="*/ 221 w 221"/>
                <a:gd name="T1" fmla="*/ 117 h 229"/>
                <a:gd name="T2" fmla="*/ 110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0 w 221"/>
                <a:gd name="T11" fmla="*/ 216 h 229"/>
                <a:gd name="T12" fmla="*/ 54 w 221"/>
                <a:gd name="T13" fmla="*/ 183 h 229"/>
                <a:gd name="T14" fmla="*/ 41 w 221"/>
                <a:gd name="T15" fmla="*/ 113 h 229"/>
                <a:gd name="T16" fmla="*/ 53 w 221"/>
                <a:gd name="T17" fmla="*/ 44 h 229"/>
                <a:gd name="T18" fmla="*/ 110 w 221"/>
                <a:gd name="T19" fmla="*/ 11 h 229"/>
                <a:gd name="T20" fmla="*/ 166 w 221"/>
                <a:gd name="T21" fmla="*/ 43 h 229"/>
                <a:gd name="T22" fmla="*/ 179 w 221"/>
                <a:gd name="T23" fmla="*/ 113 h 229"/>
                <a:gd name="T24" fmla="*/ 168 w 221"/>
                <a:gd name="T25" fmla="*/ 179 h 229"/>
                <a:gd name="T26" fmla="*/ 110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0" y="0"/>
                  </a:cubicBezTo>
                  <a:cubicBezTo>
                    <a:pt x="48" y="0"/>
                    <a:pt x="0" y="54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0" y="229"/>
                    <a:pt x="221" y="180"/>
                    <a:pt x="221" y="117"/>
                  </a:cubicBezTo>
                  <a:close/>
                  <a:moveTo>
                    <a:pt x="110" y="216"/>
                  </a:moveTo>
                  <a:cubicBezTo>
                    <a:pt x="89" y="216"/>
                    <a:pt x="67" y="206"/>
                    <a:pt x="54" y="183"/>
                  </a:cubicBezTo>
                  <a:cubicBezTo>
                    <a:pt x="41" y="161"/>
                    <a:pt x="41" y="131"/>
                    <a:pt x="41" y="113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6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7"/>
                    <a:pt x="168" y="179"/>
                  </a:cubicBezTo>
                  <a:cubicBezTo>
                    <a:pt x="157" y="202"/>
                    <a:pt x="135" y="216"/>
                    <a:pt x="11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2" name="Freeform 2462">
              <a:extLst>
                <a:ext uri="{FF2B5EF4-FFF2-40B4-BE49-F238E27FC236}">
                  <a16:creationId xmlns:a16="http://schemas.microsoft.com/office/drawing/2014/main" id="{FAAA575F-209A-45BE-8E16-5DF52346BAB8}"/>
                </a:ext>
              </a:extLst>
            </p:cNvPr>
            <p:cNvSpPr>
              <a:spLocks/>
            </p:cNvSpPr>
            <p:nvPr>
              <p:custDataLst>
                <p:tags r:id="rId475"/>
              </p:custDataLst>
            </p:nvPr>
          </p:nvSpPr>
          <p:spPr bwMode="auto">
            <a:xfrm>
              <a:off x="6251576" y="692150"/>
              <a:ext cx="119063" cy="115887"/>
            </a:xfrm>
            <a:custGeom>
              <a:avLst/>
              <a:gdLst>
                <a:gd name="T0" fmla="*/ 39 w 250"/>
                <a:gd name="T1" fmla="*/ 49 h 220"/>
                <a:gd name="T2" fmla="*/ 39 w 250"/>
                <a:gd name="T3" fmla="*/ 182 h 220"/>
                <a:gd name="T4" fmla="*/ 0 w 250"/>
                <a:gd name="T5" fmla="*/ 205 h 220"/>
                <a:gd name="T6" fmla="*/ 0 w 250"/>
                <a:gd name="T7" fmla="*/ 220 h 220"/>
                <a:gd name="T8" fmla="*/ 56 w 250"/>
                <a:gd name="T9" fmla="*/ 219 h 220"/>
                <a:gd name="T10" fmla="*/ 112 w 250"/>
                <a:gd name="T11" fmla="*/ 220 h 220"/>
                <a:gd name="T12" fmla="*/ 112 w 250"/>
                <a:gd name="T13" fmla="*/ 205 h 220"/>
                <a:gd name="T14" fmla="*/ 73 w 250"/>
                <a:gd name="T15" fmla="*/ 182 h 220"/>
                <a:gd name="T16" fmla="*/ 73 w 250"/>
                <a:gd name="T17" fmla="*/ 91 h 220"/>
                <a:gd name="T18" fmla="*/ 140 w 250"/>
                <a:gd name="T19" fmla="*/ 11 h 220"/>
                <a:gd name="T20" fmla="*/ 177 w 250"/>
                <a:gd name="T21" fmla="*/ 66 h 220"/>
                <a:gd name="T22" fmla="*/ 177 w 250"/>
                <a:gd name="T23" fmla="*/ 182 h 220"/>
                <a:gd name="T24" fmla="*/ 138 w 250"/>
                <a:gd name="T25" fmla="*/ 205 h 220"/>
                <a:gd name="T26" fmla="*/ 138 w 250"/>
                <a:gd name="T27" fmla="*/ 220 h 220"/>
                <a:gd name="T28" fmla="*/ 195 w 250"/>
                <a:gd name="T29" fmla="*/ 219 h 220"/>
                <a:gd name="T30" fmla="*/ 250 w 250"/>
                <a:gd name="T31" fmla="*/ 220 h 220"/>
                <a:gd name="T32" fmla="*/ 250 w 250"/>
                <a:gd name="T33" fmla="*/ 205 h 220"/>
                <a:gd name="T34" fmla="*/ 212 w 250"/>
                <a:gd name="T35" fmla="*/ 190 h 220"/>
                <a:gd name="T36" fmla="*/ 212 w 250"/>
                <a:gd name="T37" fmla="*/ 95 h 220"/>
                <a:gd name="T38" fmla="*/ 196 w 250"/>
                <a:gd name="T39" fmla="*/ 18 h 220"/>
                <a:gd name="T40" fmla="*/ 144 w 250"/>
                <a:gd name="T41" fmla="*/ 0 h 220"/>
                <a:gd name="T42" fmla="*/ 70 w 250"/>
                <a:gd name="T43" fmla="*/ 52 h 220"/>
                <a:gd name="T44" fmla="*/ 70 w 250"/>
                <a:gd name="T45" fmla="*/ 0 h 220"/>
                <a:gd name="T46" fmla="*/ 0 w 250"/>
                <a:gd name="T47" fmla="*/ 5 h 220"/>
                <a:gd name="T48" fmla="*/ 0 w 250"/>
                <a:gd name="T49" fmla="*/ 21 h 220"/>
                <a:gd name="T50" fmla="*/ 39 w 250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0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0" y="220"/>
                  </a:cubicBezTo>
                  <a:lnTo>
                    <a:pt x="250" y="205"/>
                  </a:lnTo>
                  <a:cubicBezTo>
                    <a:pt x="225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3" name="Freeform 2463">
              <a:extLst>
                <a:ext uri="{FF2B5EF4-FFF2-40B4-BE49-F238E27FC236}">
                  <a16:creationId xmlns:a16="http://schemas.microsoft.com/office/drawing/2014/main" id="{3C7D8DCB-EA36-41D8-A990-1B51F9F0BB31}"/>
                </a:ext>
              </a:extLst>
            </p:cNvPr>
            <p:cNvSpPr>
              <a:spLocks/>
            </p:cNvSpPr>
            <p:nvPr>
              <p:custDataLst>
                <p:tags r:id="rId476"/>
              </p:custDataLst>
            </p:nvPr>
          </p:nvSpPr>
          <p:spPr bwMode="auto">
            <a:xfrm>
              <a:off x="6373813" y="695325"/>
              <a:ext cx="115888" cy="115887"/>
            </a:xfrm>
            <a:custGeom>
              <a:avLst/>
              <a:gdLst>
                <a:gd name="T0" fmla="*/ 198 w 244"/>
                <a:gd name="T1" fmla="*/ 49 h 221"/>
                <a:gd name="T2" fmla="*/ 244 w 244"/>
                <a:gd name="T3" fmla="*/ 16 h 221"/>
                <a:gd name="T4" fmla="*/ 244 w 244"/>
                <a:gd name="T5" fmla="*/ 0 h 221"/>
                <a:gd name="T6" fmla="*/ 207 w 244"/>
                <a:gd name="T7" fmla="*/ 2 h 221"/>
                <a:gd name="T8" fmla="*/ 163 w 244"/>
                <a:gd name="T9" fmla="*/ 0 h 221"/>
                <a:gd name="T10" fmla="*/ 163 w 244"/>
                <a:gd name="T11" fmla="*/ 16 h 221"/>
                <a:gd name="T12" fmla="*/ 187 w 244"/>
                <a:gd name="T13" fmla="*/ 37 h 221"/>
                <a:gd name="T14" fmla="*/ 184 w 244"/>
                <a:gd name="T15" fmla="*/ 49 h 221"/>
                <a:gd name="T16" fmla="*/ 133 w 244"/>
                <a:gd name="T17" fmla="*/ 176 h 221"/>
                <a:gd name="T18" fmla="*/ 77 w 244"/>
                <a:gd name="T19" fmla="*/ 37 h 221"/>
                <a:gd name="T20" fmla="*/ 74 w 244"/>
                <a:gd name="T21" fmla="*/ 29 h 221"/>
                <a:gd name="T22" fmla="*/ 103 w 244"/>
                <a:gd name="T23" fmla="*/ 16 h 221"/>
                <a:gd name="T24" fmla="*/ 103 w 244"/>
                <a:gd name="T25" fmla="*/ 0 h 221"/>
                <a:gd name="T26" fmla="*/ 49 w 244"/>
                <a:gd name="T27" fmla="*/ 2 h 221"/>
                <a:gd name="T28" fmla="*/ 0 w 244"/>
                <a:gd name="T29" fmla="*/ 0 h 221"/>
                <a:gd name="T30" fmla="*/ 0 w 244"/>
                <a:gd name="T31" fmla="*/ 16 h 221"/>
                <a:gd name="T32" fmla="*/ 40 w 244"/>
                <a:gd name="T33" fmla="*/ 34 h 221"/>
                <a:gd name="T34" fmla="*/ 112 w 244"/>
                <a:gd name="T35" fmla="*/ 211 h 221"/>
                <a:gd name="T36" fmla="*/ 122 w 244"/>
                <a:gd name="T37" fmla="*/ 221 h 221"/>
                <a:gd name="T38" fmla="*/ 133 w 244"/>
                <a:gd name="T39" fmla="*/ 211 h 221"/>
                <a:gd name="T40" fmla="*/ 198 w 244"/>
                <a:gd name="T4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4" h="221">
                  <a:moveTo>
                    <a:pt x="198" y="49"/>
                  </a:moveTo>
                  <a:cubicBezTo>
                    <a:pt x="203" y="38"/>
                    <a:pt x="211" y="16"/>
                    <a:pt x="244" y="16"/>
                  </a:cubicBezTo>
                  <a:lnTo>
                    <a:pt x="244" y="0"/>
                  </a:lnTo>
                  <a:cubicBezTo>
                    <a:pt x="233" y="1"/>
                    <a:pt x="218" y="2"/>
                    <a:pt x="207" y="2"/>
                  </a:cubicBezTo>
                  <a:cubicBezTo>
                    <a:pt x="195" y="2"/>
                    <a:pt x="172" y="1"/>
                    <a:pt x="163" y="0"/>
                  </a:cubicBezTo>
                  <a:lnTo>
                    <a:pt x="163" y="16"/>
                  </a:lnTo>
                  <a:cubicBezTo>
                    <a:pt x="182" y="16"/>
                    <a:pt x="187" y="28"/>
                    <a:pt x="187" y="37"/>
                  </a:cubicBezTo>
                  <a:cubicBezTo>
                    <a:pt x="187" y="42"/>
                    <a:pt x="186" y="44"/>
                    <a:pt x="184" y="49"/>
                  </a:cubicBezTo>
                  <a:lnTo>
                    <a:pt x="133" y="176"/>
                  </a:lnTo>
                  <a:lnTo>
                    <a:pt x="77" y="37"/>
                  </a:lnTo>
                  <a:cubicBezTo>
                    <a:pt x="74" y="31"/>
                    <a:pt x="74" y="30"/>
                    <a:pt x="74" y="29"/>
                  </a:cubicBezTo>
                  <a:cubicBezTo>
                    <a:pt x="74" y="16"/>
                    <a:pt x="94" y="16"/>
                    <a:pt x="103" y="16"/>
                  </a:cubicBezTo>
                  <a:lnTo>
                    <a:pt x="103" y="0"/>
                  </a:lnTo>
                  <a:cubicBezTo>
                    <a:pt x="88" y="1"/>
                    <a:pt x="60" y="2"/>
                    <a:pt x="49" y="2"/>
                  </a:cubicBezTo>
                  <a:cubicBezTo>
                    <a:pt x="35" y="2"/>
                    <a:pt x="15" y="1"/>
                    <a:pt x="0" y="0"/>
                  </a:cubicBezTo>
                  <a:lnTo>
                    <a:pt x="0" y="16"/>
                  </a:lnTo>
                  <a:cubicBezTo>
                    <a:pt x="32" y="16"/>
                    <a:pt x="34" y="19"/>
                    <a:pt x="40" y="34"/>
                  </a:cubicBezTo>
                  <a:lnTo>
                    <a:pt x="112" y="211"/>
                  </a:lnTo>
                  <a:cubicBezTo>
                    <a:pt x="115" y="218"/>
                    <a:pt x="116" y="221"/>
                    <a:pt x="122" y="221"/>
                  </a:cubicBezTo>
                  <a:cubicBezTo>
                    <a:pt x="129" y="221"/>
                    <a:pt x="131" y="216"/>
                    <a:pt x="133" y="211"/>
                  </a:cubicBezTo>
                  <a:lnTo>
                    <a:pt x="198" y="4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4" name="Freeform 2464">
              <a:extLst>
                <a:ext uri="{FF2B5EF4-FFF2-40B4-BE49-F238E27FC236}">
                  <a16:creationId xmlns:a16="http://schemas.microsoft.com/office/drawing/2014/main" id="{48180773-7ECA-4D85-BBB6-ECBA064B523B}"/>
                </a:ext>
              </a:extLst>
            </p:cNvPr>
            <p:cNvSpPr>
              <a:spLocks noEditPoints="1"/>
            </p:cNvSpPr>
            <p:nvPr>
              <p:custDataLst>
                <p:tags r:id="rId477"/>
              </p:custDataLst>
            </p:nvPr>
          </p:nvSpPr>
          <p:spPr bwMode="auto">
            <a:xfrm>
              <a:off x="6494463" y="690563"/>
              <a:ext cx="93663" cy="120650"/>
            </a:xfrm>
            <a:custGeom>
              <a:avLst/>
              <a:gdLst>
                <a:gd name="T0" fmla="*/ 42 w 193"/>
                <a:gd name="T1" fmla="*/ 98 h 229"/>
                <a:gd name="T2" fmla="*/ 103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1 w 193"/>
                <a:gd name="T9" fmla="*/ 108 h 229"/>
                <a:gd name="T10" fmla="*/ 180 w 193"/>
                <a:gd name="T11" fmla="*/ 108 h 229"/>
                <a:gd name="T12" fmla="*/ 193 w 193"/>
                <a:gd name="T13" fmla="*/ 98 h 229"/>
                <a:gd name="T14" fmla="*/ 103 w 193"/>
                <a:gd name="T15" fmla="*/ 0 h 229"/>
                <a:gd name="T16" fmla="*/ 0 w 193"/>
                <a:gd name="T17" fmla="*/ 114 h 229"/>
                <a:gd name="T18" fmla="*/ 109 w 193"/>
                <a:gd name="T19" fmla="*/ 229 h 229"/>
                <a:gd name="T20" fmla="*/ 193 w 193"/>
                <a:gd name="T21" fmla="*/ 164 h 229"/>
                <a:gd name="T22" fmla="*/ 186 w 193"/>
                <a:gd name="T23" fmla="*/ 158 h 229"/>
                <a:gd name="T24" fmla="*/ 180 w 193"/>
                <a:gd name="T25" fmla="*/ 165 h 229"/>
                <a:gd name="T26" fmla="*/ 112 w 193"/>
                <a:gd name="T27" fmla="*/ 216 h 229"/>
                <a:gd name="T28" fmla="*/ 56 w 193"/>
                <a:gd name="T29" fmla="*/ 183 h 229"/>
                <a:gd name="T30" fmla="*/ 41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6" y="11"/>
                    <a:pt x="103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1" y="108"/>
                  </a:moveTo>
                  <a:lnTo>
                    <a:pt x="180" y="108"/>
                  </a:lnTo>
                  <a:cubicBezTo>
                    <a:pt x="191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3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0"/>
                    <a:pt x="52" y="229"/>
                    <a:pt x="109" y="229"/>
                  </a:cubicBezTo>
                  <a:cubicBezTo>
                    <a:pt x="170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6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2" y="216"/>
                    <a:pt x="117" y="216"/>
                    <a:pt x="112" y="216"/>
                  </a:cubicBezTo>
                  <a:cubicBezTo>
                    <a:pt x="87" y="216"/>
                    <a:pt x="67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5" name="Freeform 2465">
              <a:extLst>
                <a:ext uri="{FF2B5EF4-FFF2-40B4-BE49-F238E27FC236}">
                  <a16:creationId xmlns:a16="http://schemas.microsoft.com/office/drawing/2014/main" id="{2B7D5A11-0740-4255-9052-6F914CA4D042}"/>
                </a:ext>
              </a:extLst>
            </p:cNvPr>
            <p:cNvSpPr>
              <a:spLocks/>
            </p:cNvSpPr>
            <p:nvPr>
              <p:custDataLst>
                <p:tags r:id="rId478"/>
              </p:custDataLst>
            </p:nvPr>
          </p:nvSpPr>
          <p:spPr bwMode="auto">
            <a:xfrm>
              <a:off x="6602413" y="692150"/>
              <a:ext cx="119063" cy="115887"/>
            </a:xfrm>
            <a:custGeom>
              <a:avLst/>
              <a:gdLst>
                <a:gd name="T0" fmla="*/ 39 w 251"/>
                <a:gd name="T1" fmla="*/ 49 h 220"/>
                <a:gd name="T2" fmla="*/ 39 w 251"/>
                <a:gd name="T3" fmla="*/ 182 h 220"/>
                <a:gd name="T4" fmla="*/ 0 w 251"/>
                <a:gd name="T5" fmla="*/ 205 h 220"/>
                <a:gd name="T6" fmla="*/ 0 w 251"/>
                <a:gd name="T7" fmla="*/ 220 h 220"/>
                <a:gd name="T8" fmla="*/ 56 w 251"/>
                <a:gd name="T9" fmla="*/ 219 h 220"/>
                <a:gd name="T10" fmla="*/ 112 w 251"/>
                <a:gd name="T11" fmla="*/ 220 h 220"/>
                <a:gd name="T12" fmla="*/ 112 w 251"/>
                <a:gd name="T13" fmla="*/ 205 h 220"/>
                <a:gd name="T14" fmla="*/ 73 w 251"/>
                <a:gd name="T15" fmla="*/ 182 h 220"/>
                <a:gd name="T16" fmla="*/ 73 w 251"/>
                <a:gd name="T17" fmla="*/ 91 h 220"/>
                <a:gd name="T18" fmla="*/ 141 w 251"/>
                <a:gd name="T19" fmla="*/ 11 h 220"/>
                <a:gd name="T20" fmla="*/ 178 w 251"/>
                <a:gd name="T21" fmla="*/ 66 h 220"/>
                <a:gd name="T22" fmla="*/ 178 w 251"/>
                <a:gd name="T23" fmla="*/ 182 h 220"/>
                <a:gd name="T24" fmla="*/ 139 w 251"/>
                <a:gd name="T25" fmla="*/ 205 h 220"/>
                <a:gd name="T26" fmla="*/ 139 w 251"/>
                <a:gd name="T27" fmla="*/ 220 h 220"/>
                <a:gd name="T28" fmla="*/ 195 w 251"/>
                <a:gd name="T29" fmla="*/ 219 h 220"/>
                <a:gd name="T30" fmla="*/ 251 w 251"/>
                <a:gd name="T31" fmla="*/ 220 h 220"/>
                <a:gd name="T32" fmla="*/ 251 w 251"/>
                <a:gd name="T33" fmla="*/ 205 h 220"/>
                <a:gd name="T34" fmla="*/ 212 w 251"/>
                <a:gd name="T35" fmla="*/ 190 h 220"/>
                <a:gd name="T36" fmla="*/ 212 w 251"/>
                <a:gd name="T37" fmla="*/ 95 h 220"/>
                <a:gd name="T38" fmla="*/ 197 w 251"/>
                <a:gd name="T39" fmla="*/ 18 h 220"/>
                <a:gd name="T40" fmla="*/ 144 w 251"/>
                <a:gd name="T41" fmla="*/ 0 h 220"/>
                <a:gd name="T42" fmla="*/ 70 w 251"/>
                <a:gd name="T43" fmla="*/ 52 h 220"/>
                <a:gd name="T44" fmla="*/ 70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18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2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7" y="18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6" name="Freeform 2466">
              <a:extLst>
                <a:ext uri="{FF2B5EF4-FFF2-40B4-BE49-F238E27FC236}">
                  <a16:creationId xmlns:a16="http://schemas.microsoft.com/office/drawing/2014/main" id="{9E1AA08B-26B0-4C00-9BE9-51BE0F9312E3}"/>
                </a:ext>
              </a:extLst>
            </p:cNvPr>
            <p:cNvSpPr>
              <a:spLocks/>
            </p:cNvSpPr>
            <p:nvPr>
              <p:custDataLst>
                <p:tags r:id="rId479"/>
              </p:custDataLst>
            </p:nvPr>
          </p:nvSpPr>
          <p:spPr bwMode="auto">
            <a:xfrm>
              <a:off x="6724651" y="646113"/>
              <a:ext cx="74613" cy="165100"/>
            </a:xfrm>
            <a:custGeom>
              <a:avLst/>
              <a:gdLst>
                <a:gd name="T0" fmla="*/ 77 w 156"/>
                <a:gd name="T1" fmla="*/ 108 h 313"/>
                <a:gd name="T2" fmla="*/ 148 w 156"/>
                <a:gd name="T3" fmla="*/ 108 h 313"/>
                <a:gd name="T4" fmla="*/ 148 w 156"/>
                <a:gd name="T5" fmla="*/ 92 h 313"/>
                <a:gd name="T6" fmla="*/ 77 w 156"/>
                <a:gd name="T7" fmla="*/ 92 h 313"/>
                <a:gd name="T8" fmla="*/ 77 w 156"/>
                <a:gd name="T9" fmla="*/ 0 h 313"/>
                <a:gd name="T10" fmla="*/ 64 w 156"/>
                <a:gd name="T11" fmla="*/ 0 h 313"/>
                <a:gd name="T12" fmla="*/ 0 w 156"/>
                <a:gd name="T13" fmla="*/ 97 h 313"/>
                <a:gd name="T14" fmla="*/ 0 w 156"/>
                <a:gd name="T15" fmla="*/ 108 h 313"/>
                <a:gd name="T16" fmla="*/ 42 w 156"/>
                <a:gd name="T17" fmla="*/ 108 h 313"/>
                <a:gd name="T18" fmla="*/ 42 w 156"/>
                <a:gd name="T19" fmla="*/ 245 h 313"/>
                <a:gd name="T20" fmla="*/ 107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4 w 156"/>
                <a:gd name="T27" fmla="*/ 217 h 313"/>
                <a:gd name="T28" fmla="*/ 144 w 156"/>
                <a:gd name="T29" fmla="*/ 244 h 313"/>
                <a:gd name="T30" fmla="*/ 110 w 156"/>
                <a:gd name="T31" fmla="*/ 300 h 313"/>
                <a:gd name="T32" fmla="*/ 77 w 156"/>
                <a:gd name="T33" fmla="*/ 246 h 313"/>
                <a:gd name="T34" fmla="*/ 77 w 156"/>
                <a:gd name="T35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7" y="108"/>
                  </a:moveTo>
                  <a:lnTo>
                    <a:pt x="148" y="108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1"/>
                    <a:pt x="49" y="95"/>
                    <a:pt x="0" y="97"/>
                  </a:cubicBezTo>
                  <a:lnTo>
                    <a:pt x="0" y="108"/>
                  </a:lnTo>
                  <a:lnTo>
                    <a:pt x="42" y="108"/>
                  </a:lnTo>
                  <a:lnTo>
                    <a:pt x="42" y="245"/>
                  </a:lnTo>
                  <a:cubicBezTo>
                    <a:pt x="42" y="307"/>
                    <a:pt x="89" y="313"/>
                    <a:pt x="107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4" y="217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0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7" name="Freeform 2467">
              <a:extLst>
                <a:ext uri="{FF2B5EF4-FFF2-40B4-BE49-F238E27FC236}">
                  <a16:creationId xmlns:a16="http://schemas.microsoft.com/office/drawing/2014/main" id="{FC4F6170-1ED1-44C6-A9FE-A5AEF1DC96B1}"/>
                </a:ext>
              </a:extLst>
            </p:cNvPr>
            <p:cNvSpPr>
              <a:spLocks noEditPoints="1"/>
            </p:cNvSpPr>
            <p:nvPr>
              <p:custDataLst>
                <p:tags r:id="rId480"/>
              </p:custDataLst>
            </p:nvPr>
          </p:nvSpPr>
          <p:spPr bwMode="auto">
            <a:xfrm>
              <a:off x="6821488" y="633413"/>
              <a:ext cx="50800" cy="174625"/>
            </a:xfrm>
            <a:custGeom>
              <a:avLst/>
              <a:gdLst>
                <a:gd name="T0" fmla="*/ 72 w 106"/>
                <a:gd name="T1" fmla="*/ 113 h 333"/>
                <a:gd name="T2" fmla="*/ 2 w 106"/>
                <a:gd name="T3" fmla="*/ 118 h 333"/>
                <a:gd name="T4" fmla="*/ 2 w 106"/>
                <a:gd name="T5" fmla="*/ 134 h 333"/>
                <a:gd name="T6" fmla="*/ 39 w 106"/>
                <a:gd name="T7" fmla="*/ 161 h 333"/>
                <a:gd name="T8" fmla="*/ 39 w 106"/>
                <a:gd name="T9" fmla="*/ 295 h 333"/>
                <a:gd name="T10" fmla="*/ 0 w 106"/>
                <a:gd name="T11" fmla="*/ 318 h 333"/>
                <a:gd name="T12" fmla="*/ 0 w 106"/>
                <a:gd name="T13" fmla="*/ 333 h 333"/>
                <a:gd name="T14" fmla="*/ 55 w 106"/>
                <a:gd name="T15" fmla="*/ 332 h 333"/>
                <a:gd name="T16" fmla="*/ 106 w 106"/>
                <a:gd name="T17" fmla="*/ 333 h 333"/>
                <a:gd name="T18" fmla="*/ 106 w 106"/>
                <a:gd name="T19" fmla="*/ 318 h 333"/>
                <a:gd name="T20" fmla="*/ 72 w 106"/>
                <a:gd name="T21" fmla="*/ 296 h 333"/>
                <a:gd name="T22" fmla="*/ 72 w 106"/>
                <a:gd name="T23" fmla="*/ 113 h 333"/>
                <a:gd name="T24" fmla="*/ 74 w 106"/>
                <a:gd name="T25" fmla="*/ 26 h 333"/>
                <a:gd name="T26" fmla="*/ 47 w 106"/>
                <a:gd name="T27" fmla="*/ 0 h 333"/>
                <a:gd name="T28" fmla="*/ 21 w 106"/>
                <a:gd name="T29" fmla="*/ 26 h 333"/>
                <a:gd name="T30" fmla="*/ 47 w 106"/>
                <a:gd name="T31" fmla="*/ 52 h 333"/>
                <a:gd name="T32" fmla="*/ 74 w 106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4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3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2" y="332"/>
                    <a:pt x="89" y="333"/>
                    <a:pt x="106" y="333"/>
                  </a:cubicBezTo>
                  <a:lnTo>
                    <a:pt x="106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1" y="0"/>
                    <a:pt x="47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39"/>
                    <a:pt x="32" y="52"/>
                    <a:pt x="47" y="52"/>
                  </a:cubicBezTo>
                  <a:cubicBezTo>
                    <a:pt x="61" y="52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8" name="Freeform 2468">
              <a:extLst>
                <a:ext uri="{FF2B5EF4-FFF2-40B4-BE49-F238E27FC236}">
                  <a16:creationId xmlns:a16="http://schemas.microsoft.com/office/drawing/2014/main" id="{C1C29C31-F451-429D-A98A-B746736C2B31}"/>
                </a:ext>
              </a:extLst>
            </p:cNvPr>
            <p:cNvSpPr>
              <a:spLocks noEditPoints="1"/>
            </p:cNvSpPr>
            <p:nvPr>
              <p:custDataLst>
                <p:tags r:id="rId481"/>
              </p:custDataLst>
            </p:nvPr>
          </p:nvSpPr>
          <p:spPr bwMode="auto">
            <a:xfrm>
              <a:off x="6886576" y="690563"/>
              <a:ext cx="104775" cy="120650"/>
            </a:xfrm>
            <a:custGeom>
              <a:avLst/>
              <a:gdLst>
                <a:gd name="T0" fmla="*/ 220 w 220"/>
                <a:gd name="T1" fmla="*/ 117 h 229"/>
                <a:gd name="T2" fmla="*/ 110 w 220"/>
                <a:gd name="T3" fmla="*/ 0 h 229"/>
                <a:gd name="T4" fmla="*/ 0 w 220"/>
                <a:gd name="T5" fmla="*/ 117 h 229"/>
                <a:gd name="T6" fmla="*/ 110 w 220"/>
                <a:gd name="T7" fmla="*/ 229 h 229"/>
                <a:gd name="T8" fmla="*/ 220 w 220"/>
                <a:gd name="T9" fmla="*/ 117 h 229"/>
                <a:gd name="T10" fmla="*/ 110 w 220"/>
                <a:gd name="T11" fmla="*/ 216 h 229"/>
                <a:gd name="T12" fmla="*/ 53 w 220"/>
                <a:gd name="T13" fmla="*/ 183 h 229"/>
                <a:gd name="T14" fmla="*/ 41 w 220"/>
                <a:gd name="T15" fmla="*/ 113 h 229"/>
                <a:gd name="T16" fmla="*/ 53 w 220"/>
                <a:gd name="T17" fmla="*/ 44 h 229"/>
                <a:gd name="T18" fmla="*/ 110 w 220"/>
                <a:gd name="T19" fmla="*/ 11 h 229"/>
                <a:gd name="T20" fmla="*/ 166 w 220"/>
                <a:gd name="T21" fmla="*/ 43 h 229"/>
                <a:gd name="T22" fmla="*/ 179 w 220"/>
                <a:gd name="T23" fmla="*/ 113 h 229"/>
                <a:gd name="T24" fmla="*/ 168 w 220"/>
                <a:gd name="T25" fmla="*/ 179 h 229"/>
                <a:gd name="T26" fmla="*/ 110 w 220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" h="229">
                  <a:moveTo>
                    <a:pt x="220" y="117"/>
                  </a:moveTo>
                  <a:cubicBezTo>
                    <a:pt x="220" y="53"/>
                    <a:pt x="171" y="0"/>
                    <a:pt x="110" y="0"/>
                  </a:cubicBezTo>
                  <a:cubicBezTo>
                    <a:pt x="48" y="0"/>
                    <a:pt x="0" y="54"/>
                    <a:pt x="0" y="117"/>
                  </a:cubicBezTo>
                  <a:cubicBezTo>
                    <a:pt x="0" y="181"/>
                    <a:pt x="51" y="229"/>
                    <a:pt x="110" y="229"/>
                  </a:cubicBezTo>
                  <a:cubicBezTo>
                    <a:pt x="170" y="229"/>
                    <a:pt x="220" y="180"/>
                    <a:pt x="220" y="117"/>
                  </a:cubicBezTo>
                  <a:close/>
                  <a:moveTo>
                    <a:pt x="110" y="216"/>
                  </a:moveTo>
                  <a:cubicBezTo>
                    <a:pt x="89" y="216"/>
                    <a:pt x="67" y="206"/>
                    <a:pt x="53" y="183"/>
                  </a:cubicBezTo>
                  <a:cubicBezTo>
                    <a:pt x="41" y="161"/>
                    <a:pt x="41" y="131"/>
                    <a:pt x="41" y="113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6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7"/>
                    <a:pt x="168" y="179"/>
                  </a:cubicBezTo>
                  <a:cubicBezTo>
                    <a:pt x="157" y="202"/>
                    <a:pt x="135" y="216"/>
                    <a:pt x="11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9" name="Freeform 2469">
              <a:extLst>
                <a:ext uri="{FF2B5EF4-FFF2-40B4-BE49-F238E27FC236}">
                  <a16:creationId xmlns:a16="http://schemas.microsoft.com/office/drawing/2014/main" id="{10F0C362-6FA9-48A5-852D-474FBD497A15}"/>
                </a:ext>
              </a:extLst>
            </p:cNvPr>
            <p:cNvSpPr>
              <a:spLocks/>
            </p:cNvSpPr>
            <p:nvPr>
              <p:custDataLst>
                <p:tags r:id="rId482"/>
              </p:custDataLst>
            </p:nvPr>
          </p:nvSpPr>
          <p:spPr bwMode="auto">
            <a:xfrm>
              <a:off x="7005638" y="692150"/>
              <a:ext cx="120650" cy="115887"/>
            </a:xfrm>
            <a:custGeom>
              <a:avLst/>
              <a:gdLst>
                <a:gd name="T0" fmla="*/ 39 w 251"/>
                <a:gd name="T1" fmla="*/ 49 h 220"/>
                <a:gd name="T2" fmla="*/ 39 w 251"/>
                <a:gd name="T3" fmla="*/ 182 h 220"/>
                <a:gd name="T4" fmla="*/ 0 w 251"/>
                <a:gd name="T5" fmla="*/ 205 h 220"/>
                <a:gd name="T6" fmla="*/ 0 w 251"/>
                <a:gd name="T7" fmla="*/ 220 h 220"/>
                <a:gd name="T8" fmla="*/ 56 w 251"/>
                <a:gd name="T9" fmla="*/ 219 h 220"/>
                <a:gd name="T10" fmla="*/ 112 w 251"/>
                <a:gd name="T11" fmla="*/ 220 h 220"/>
                <a:gd name="T12" fmla="*/ 112 w 251"/>
                <a:gd name="T13" fmla="*/ 205 h 220"/>
                <a:gd name="T14" fmla="*/ 73 w 251"/>
                <a:gd name="T15" fmla="*/ 182 h 220"/>
                <a:gd name="T16" fmla="*/ 73 w 251"/>
                <a:gd name="T17" fmla="*/ 91 h 220"/>
                <a:gd name="T18" fmla="*/ 140 w 251"/>
                <a:gd name="T19" fmla="*/ 11 h 220"/>
                <a:gd name="T20" fmla="*/ 177 w 251"/>
                <a:gd name="T21" fmla="*/ 66 h 220"/>
                <a:gd name="T22" fmla="*/ 177 w 251"/>
                <a:gd name="T23" fmla="*/ 182 h 220"/>
                <a:gd name="T24" fmla="*/ 138 w 251"/>
                <a:gd name="T25" fmla="*/ 205 h 220"/>
                <a:gd name="T26" fmla="*/ 138 w 251"/>
                <a:gd name="T27" fmla="*/ 220 h 220"/>
                <a:gd name="T28" fmla="*/ 195 w 251"/>
                <a:gd name="T29" fmla="*/ 219 h 220"/>
                <a:gd name="T30" fmla="*/ 251 w 251"/>
                <a:gd name="T31" fmla="*/ 220 h 220"/>
                <a:gd name="T32" fmla="*/ 251 w 251"/>
                <a:gd name="T33" fmla="*/ 205 h 220"/>
                <a:gd name="T34" fmla="*/ 212 w 251"/>
                <a:gd name="T35" fmla="*/ 190 h 220"/>
                <a:gd name="T36" fmla="*/ 212 w 251"/>
                <a:gd name="T37" fmla="*/ 95 h 220"/>
                <a:gd name="T38" fmla="*/ 196 w 251"/>
                <a:gd name="T39" fmla="*/ 18 h 220"/>
                <a:gd name="T40" fmla="*/ 144 w 251"/>
                <a:gd name="T41" fmla="*/ 0 h 220"/>
                <a:gd name="T42" fmla="*/ 70 w 251"/>
                <a:gd name="T43" fmla="*/ 52 h 220"/>
                <a:gd name="T44" fmla="*/ 70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25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0" name="Freeform 2470">
              <a:extLst>
                <a:ext uri="{FF2B5EF4-FFF2-40B4-BE49-F238E27FC236}">
                  <a16:creationId xmlns:a16="http://schemas.microsoft.com/office/drawing/2014/main" id="{33AA8700-A826-48ED-87BC-2BFFBE45E1E0}"/>
                </a:ext>
              </a:extLst>
            </p:cNvPr>
            <p:cNvSpPr>
              <a:spLocks noEditPoints="1"/>
            </p:cNvSpPr>
            <p:nvPr>
              <p:custDataLst>
                <p:tags r:id="rId483"/>
              </p:custDataLst>
            </p:nvPr>
          </p:nvSpPr>
          <p:spPr bwMode="auto">
            <a:xfrm>
              <a:off x="7140576" y="690563"/>
              <a:ext cx="107950" cy="120650"/>
            </a:xfrm>
            <a:custGeom>
              <a:avLst/>
              <a:gdLst>
                <a:gd name="T0" fmla="*/ 145 w 224"/>
                <a:gd name="T1" fmla="*/ 185 h 229"/>
                <a:gd name="T2" fmla="*/ 184 w 224"/>
                <a:gd name="T3" fmla="*/ 226 h 229"/>
                <a:gd name="T4" fmla="*/ 224 w 224"/>
                <a:gd name="T5" fmla="*/ 179 h 229"/>
                <a:gd name="T6" fmla="*/ 224 w 224"/>
                <a:gd name="T7" fmla="*/ 151 h 229"/>
                <a:gd name="T8" fmla="*/ 212 w 224"/>
                <a:gd name="T9" fmla="*/ 151 h 229"/>
                <a:gd name="T10" fmla="*/ 212 w 224"/>
                <a:gd name="T11" fmla="*/ 179 h 229"/>
                <a:gd name="T12" fmla="*/ 194 w 224"/>
                <a:gd name="T13" fmla="*/ 211 h 229"/>
                <a:gd name="T14" fmla="*/ 176 w 224"/>
                <a:gd name="T15" fmla="*/ 186 h 229"/>
                <a:gd name="T16" fmla="*/ 176 w 224"/>
                <a:gd name="T17" fmla="*/ 86 h 229"/>
                <a:gd name="T18" fmla="*/ 158 w 224"/>
                <a:gd name="T19" fmla="*/ 27 h 229"/>
                <a:gd name="T20" fmla="*/ 89 w 224"/>
                <a:gd name="T21" fmla="*/ 0 h 229"/>
                <a:gd name="T22" fmla="*/ 14 w 224"/>
                <a:gd name="T23" fmla="*/ 56 h 229"/>
                <a:gd name="T24" fmla="*/ 37 w 224"/>
                <a:gd name="T25" fmla="*/ 80 h 229"/>
                <a:gd name="T26" fmla="*/ 60 w 224"/>
                <a:gd name="T27" fmla="*/ 57 h 229"/>
                <a:gd name="T28" fmla="*/ 34 w 224"/>
                <a:gd name="T29" fmla="*/ 34 h 229"/>
                <a:gd name="T30" fmla="*/ 88 w 224"/>
                <a:gd name="T31" fmla="*/ 11 h 229"/>
                <a:gd name="T32" fmla="*/ 141 w 224"/>
                <a:gd name="T33" fmla="*/ 75 h 229"/>
                <a:gd name="T34" fmla="*/ 141 w 224"/>
                <a:gd name="T35" fmla="*/ 93 h 229"/>
                <a:gd name="T36" fmla="*/ 49 w 224"/>
                <a:gd name="T37" fmla="*/ 111 h 229"/>
                <a:gd name="T38" fmla="*/ 0 w 224"/>
                <a:gd name="T39" fmla="*/ 176 h 229"/>
                <a:gd name="T40" fmla="*/ 79 w 224"/>
                <a:gd name="T41" fmla="*/ 229 h 229"/>
                <a:gd name="T42" fmla="*/ 145 w 224"/>
                <a:gd name="T43" fmla="*/ 185 h 229"/>
                <a:gd name="T44" fmla="*/ 141 w 224"/>
                <a:gd name="T45" fmla="*/ 104 h 229"/>
                <a:gd name="T46" fmla="*/ 141 w 224"/>
                <a:gd name="T47" fmla="*/ 153 h 229"/>
                <a:gd name="T48" fmla="*/ 83 w 224"/>
                <a:gd name="T49" fmla="*/ 218 h 229"/>
                <a:gd name="T50" fmla="*/ 38 w 224"/>
                <a:gd name="T51" fmla="*/ 175 h 229"/>
                <a:gd name="T52" fmla="*/ 141 w 224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29">
                  <a:moveTo>
                    <a:pt x="145" y="185"/>
                  </a:moveTo>
                  <a:cubicBezTo>
                    <a:pt x="147" y="205"/>
                    <a:pt x="160" y="226"/>
                    <a:pt x="184" y="226"/>
                  </a:cubicBezTo>
                  <a:cubicBezTo>
                    <a:pt x="194" y="226"/>
                    <a:pt x="224" y="219"/>
                    <a:pt x="224" y="179"/>
                  </a:cubicBezTo>
                  <a:lnTo>
                    <a:pt x="224" y="151"/>
                  </a:lnTo>
                  <a:lnTo>
                    <a:pt x="212" y="151"/>
                  </a:lnTo>
                  <a:lnTo>
                    <a:pt x="212" y="179"/>
                  </a:lnTo>
                  <a:cubicBezTo>
                    <a:pt x="212" y="208"/>
                    <a:pt x="200" y="211"/>
                    <a:pt x="194" y="211"/>
                  </a:cubicBezTo>
                  <a:cubicBezTo>
                    <a:pt x="178" y="211"/>
                    <a:pt x="176" y="188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6"/>
                    <a:pt x="158" y="27"/>
                  </a:cubicBezTo>
                  <a:cubicBezTo>
                    <a:pt x="138" y="8"/>
                    <a:pt x="113" y="0"/>
                    <a:pt x="89" y="0"/>
                  </a:cubicBezTo>
                  <a:cubicBezTo>
                    <a:pt x="48" y="0"/>
                    <a:pt x="14" y="23"/>
                    <a:pt x="14" y="56"/>
                  </a:cubicBezTo>
                  <a:cubicBezTo>
                    <a:pt x="14" y="71"/>
                    <a:pt x="24" y="80"/>
                    <a:pt x="37" y="80"/>
                  </a:cubicBezTo>
                  <a:cubicBezTo>
                    <a:pt x="51" y="80"/>
                    <a:pt x="60" y="70"/>
                    <a:pt x="60" y="57"/>
                  </a:cubicBezTo>
                  <a:cubicBezTo>
                    <a:pt x="60" y="51"/>
                    <a:pt x="57" y="34"/>
                    <a:pt x="34" y="34"/>
                  </a:cubicBezTo>
                  <a:cubicBezTo>
                    <a:pt x="48" y="16"/>
                    <a:pt x="72" y="11"/>
                    <a:pt x="88" y="11"/>
                  </a:cubicBezTo>
                  <a:cubicBezTo>
                    <a:pt x="113" y="11"/>
                    <a:pt x="141" y="30"/>
                    <a:pt x="141" y="75"/>
                  </a:cubicBezTo>
                  <a:lnTo>
                    <a:pt x="141" y="93"/>
                  </a:lnTo>
                  <a:cubicBezTo>
                    <a:pt x="116" y="95"/>
                    <a:pt x="81" y="96"/>
                    <a:pt x="49" y="111"/>
                  </a:cubicBezTo>
                  <a:cubicBezTo>
                    <a:pt x="12" y="128"/>
                    <a:pt x="0" y="154"/>
                    <a:pt x="0" y="176"/>
                  </a:cubicBezTo>
                  <a:cubicBezTo>
                    <a:pt x="0" y="216"/>
                    <a:pt x="48" y="229"/>
                    <a:pt x="79" y="229"/>
                  </a:cubicBezTo>
                  <a:cubicBezTo>
                    <a:pt x="112" y="229"/>
                    <a:pt x="135" y="209"/>
                    <a:pt x="145" y="185"/>
                  </a:cubicBezTo>
                  <a:close/>
                  <a:moveTo>
                    <a:pt x="141" y="104"/>
                  </a:moveTo>
                  <a:lnTo>
                    <a:pt x="141" y="153"/>
                  </a:lnTo>
                  <a:cubicBezTo>
                    <a:pt x="141" y="201"/>
                    <a:pt x="105" y="218"/>
                    <a:pt x="83" y="218"/>
                  </a:cubicBezTo>
                  <a:cubicBezTo>
                    <a:pt x="58" y="218"/>
                    <a:pt x="38" y="200"/>
                    <a:pt x="38" y="175"/>
                  </a:cubicBezTo>
                  <a:cubicBezTo>
                    <a:pt x="38" y="148"/>
                    <a:pt x="59" y="107"/>
                    <a:pt x="141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1" name="Freeform 2471">
              <a:extLst>
                <a:ext uri="{FF2B5EF4-FFF2-40B4-BE49-F238E27FC236}">
                  <a16:creationId xmlns:a16="http://schemas.microsoft.com/office/drawing/2014/main" id="{2777B27C-51CF-4B76-98EC-501E42D1B401}"/>
                </a:ext>
              </a:extLst>
            </p:cNvPr>
            <p:cNvSpPr>
              <a:spLocks/>
            </p:cNvSpPr>
            <p:nvPr>
              <p:custDataLst>
                <p:tags r:id="rId484"/>
              </p:custDataLst>
            </p:nvPr>
          </p:nvSpPr>
          <p:spPr bwMode="auto">
            <a:xfrm>
              <a:off x="7258051" y="625475"/>
              <a:ext cx="52388" cy="182562"/>
            </a:xfrm>
            <a:custGeom>
              <a:avLst/>
              <a:gdLst>
                <a:gd name="T0" fmla="*/ 72 w 111"/>
                <a:gd name="T1" fmla="*/ 0 h 346"/>
                <a:gd name="T2" fmla="*/ 0 w 111"/>
                <a:gd name="T3" fmla="*/ 6 h 346"/>
                <a:gd name="T4" fmla="*/ 0 w 111"/>
                <a:gd name="T5" fmla="*/ 21 h 346"/>
                <a:gd name="T6" fmla="*/ 39 w 111"/>
                <a:gd name="T7" fmla="*/ 49 h 346"/>
                <a:gd name="T8" fmla="*/ 39 w 111"/>
                <a:gd name="T9" fmla="*/ 308 h 346"/>
                <a:gd name="T10" fmla="*/ 0 w 111"/>
                <a:gd name="T11" fmla="*/ 331 h 346"/>
                <a:gd name="T12" fmla="*/ 0 w 111"/>
                <a:gd name="T13" fmla="*/ 346 h 346"/>
                <a:gd name="T14" fmla="*/ 56 w 111"/>
                <a:gd name="T15" fmla="*/ 345 h 346"/>
                <a:gd name="T16" fmla="*/ 111 w 111"/>
                <a:gd name="T17" fmla="*/ 346 h 346"/>
                <a:gd name="T18" fmla="*/ 111 w 111"/>
                <a:gd name="T19" fmla="*/ 331 h 346"/>
                <a:gd name="T20" fmla="*/ 72 w 111"/>
                <a:gd name="T21" fmla="*/ 308 h 346"/>
                <a:gd name="T22" fmla="*/ 72 w 111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346">
                  <a:moveTo>
                    <a:pt x="72" y="0"/>
                  </a:move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  <a:cubicBezTo>
                    <a:pt x="39" y="331"/>
                    <a:pt x="34" y="331"/>
                    <a:pt x="0" y="331"/>
                  </a:cubicBezTo>
                  <a:lnTo>
                    <a:pt x="0" y="346"/>
                  </a:lnTo>
                  <a:cubicBezTo>
                    <a:pt x="17" y="346"/>
                    <a:pt x="43" y="345"/>
                    <a:pt x="56" y="345"/>
                  </a:cubicBezTo>
                  <a:cubicBezTo>
                    <a:pt x="68" y="345"/>
                    <a:pt x="92" y="346"/>
                    <a:pt x="111" y="346"/>
                  </a:cubicBezTo>
                  <a:lnTo>
                    <a:pt x="111" y="331"/>
                  </a:lnTo>
                  <a:cubicBezTo>
                    <a:pt x="78" y="331"/>
                    <a:pt x="72" y="331"/>
                    <a:pt x="72" y="308"/>
                  </a:cubicBezTo>
                  <a:lnTo>
                    <a:pt x="7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2" name="Freeform 2472">
              <a:extLst>
                <a:ext uri="{FF2B5EF4-FFF2-40B4-BE49-F238E27FC236}">
                  <a16:creationId xmlns:a16="http://schemas.microsoft.com/office/drawing/2014/main" id="{E18B55E9-0074-4F03-97D2-57C34B12A2AB}"/>
                </a:ext>
              </a:extLst>
            </p:cNvPr>
            <p:cNvSpPr>
              <a:spLocks noEditPoints="1"/>
            </p:cNvSpPr>
            <p:nvPr>
              <p:custDataLst>
                <p:tags r:id="rId485"/>
              </p:custDataLst>
            </p:nvPr>
          </p:nvSpPr>
          <p:spPr bwMode="auto">
            <a:xfrm>
              <a:off x="7389813" y="633413"/>
              <a:ext cx="50800" cy="174625"/>
            </a:xfrm>
            <a:custGeom>
              <a:avLst/>
              <a:gdLst>
                <a:gd name="T0" fmla="*/ 71 w 106"/>
                <a:gd name="T1" fmla="*/ 113 h 333"/>
                <a:gd name="T2" fmla="*/ 2 w 106"/>
                <a:gd name="T3" fmla="*/ 118 h 333"/>
                <a:gd name="T4" fmla="*/ 2 w 106"/>
                <a:gd name="T5" fmla="*/ 134 h 333"/>
                <a:gd name="T6" fmla="*/ 38 w 106"/>
                <a:gd name="T7" fmla="*/ 161 h 333"/>
                <a:gd name="T8" fmla="*/ 38 w 106"/>
                <a:gd name="T9" fmla="*/ 295 h 333"/>
                <a:gd name="T10" fmla="*/ 0 w 106"/>
                <a:gd name="T11" fmla="*/ 318 h 333"/>
                <a:gd name="T12" fmla="*/ 0 w 106"/>
                <a:gd name="T13" fmla="*/ 333 h 333"/>
                <a:gd name="T14" fmla="*/ 54 w 106"/>
                <a:gd name="T15" fmla="*/ 332 h 333"/>
                <a:gd name="T16" fmla="*/ 106 w 106"/>
                <a:gd name="T17" fmla="*/ 333 h 333"/>
                <a:gd name="T18" fmla="*/ 106 w 106"/>
                <a:gd name="T19" fmla="*/ 318 h 333"/>
                <a:gd name="T20" fmla="*/ 71 w 106"/>
                <a:gd name="T21" fmla="*/ 296 h 333"/>
                <a:gd name="T22" fmla="*/ 71 w 106"/>
                <a:gd name="T23" fmla="*/ 113 h 333"/>
                <a:gd name="T24" fmla="*/ 73 w 106"/>
                <a:gd name="T25" fmla="*/ 26 h 333"/>
                <a:gd name="T26" fmla="*/ 47 w 106"/>
                <a:gd name="T27" fmla="*/ 0 h 333"/>
                <a:gd name="T28" fmla="*/ 20 w 106"/>
                <a:gd name="T29" fmla="*/ 26 h 333"/>
                <a:gd name="T30" fmla="*/ 47 w 106"/>
                <a:gd name="T31" fmla="*/ 52 h 333"/>
                <a:gd name="T32" fmla="*/ 73 w 106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333">
                  <a:moveTo>
                    <a:pt x="71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4" y="134"/>
                    <a:pt x="38" y="137"/>
                    <a:pt x="38" y="161"/>
                  </a:cubicBezTo>
                  <a:lnTo>
                    <a:pt x="38" y="295"/>
                  </a:lnTo>
                  <a:cubicBezTo>
                    <a:pt x="38" y="318"/>
                    <a:pt x="33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2" y="332"/>
                    <a:pt x="54" y="332"/>
                  </a:cubicBezTo>
                  <a:cubicBezTo>
                    <a:pt x="72" y="332"/>
                    <a:pt x="89" y="333"/>
                    <a:pt x="106" y="333"/>
                  </a:cubicBezTo>
                  <a:lnTo>
                    <a:pt x="106" y="318"/>
                  </a:lnTo>
                  <a:cubicBezTo>
                    <a:pt x="73" y="318"/>
                    <a:pt x="71" y="315"/>
                    <a:pt x="71" y="296"/>
                  </a:cubicBezTo>
                  <a:lnTo>
                    <a:pt x="71" y="113"/>
                  </a:lnTo>
                  <a:close/>
                  <a:moveTo>
                    <a:pt x="73" y="26"/>
                  </a:moveTo>
                  <a:cubicBezTo>
                    <a:pt x="73" y="10"/>
                    <a:pt x="61" y="0"/>
                    <a:pt x="47" y="0"/>
                  </a:cubicBezTo>
                  <a:cubicBezTo>
                    <a:pt x="31" y="0"/>
                    <a:pt x="20" y="13"/>
                    <a:pt x="20" y="26"/>
                  </a:cubicBezTo>
                  <a:cubicBezTo>
                    <a:pt x="20" y="39"/>
                    <a:pt x="31" y="52"/>
                    <a:pt x="47" y="52"/>
                  </a:cubicBezTo>
                  <a:cubicBezTo>
                    <a:pt x="61" y="52"/>
                    <a:pt x="73" y="42"/>
                    <a:pt x="73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3" name="Freeform 2473">
              <a:extLst>
                <a:ext uri="{FF2B5EF4-FFF2-40B4-BE49-F238E27FC236}">
                  <a16:creationId xmlns:a16="http://schemas.microsoft.com/office/drawing/2014/main" id="{03980629-CEE0-4379-A61D-F36200FAAEB8}"/>
                </a:ext>
              </a:extLst>
            </p:cNvPr>
            <p:cNvSpPr>
              <a:spLocks/>
            </p:cNvSpPr>
            <p:nvPr>
              <p:custDataLst>
                <p:tags r:id="rId486"/>
              </p:custDataLst>
            </p:nvPr>
          </p:nvSpPr>
          <p:spPr bwMode="auto">
            <a:xfrm>
              <a:off x="7456488" y="628650"/>
              <a:ext cx="130175" cy="179387"/>
            </a:xfrm>
            <a:custGeom>
              <a:avLst/>
              <a:gdLst>
                <a:gd name="T0" fmla="*/ 274 w 274"/>
                <a:gd name="T1" fmla="*/ 212 h 340"/>
                <a:gd name="T2" fmla="*/ 261 w 274"/>
                <a:gd name="T3" fmla="*/ 212 h 340"/>
                <a:gd name="T4" fmla="*/ 161 w 274"/>
                <a:gd name="T5" fmla="*/ 325 h 340"/>
                <a:gd name="T6" fmla="*/ 120 w 274"/>
                <a:gd name="T7" fmla="*/ 325 h 340"/>
                <a:gd name="T8" fmla="*/ 96 w 274"/>
                <a:gd name="T9" fmla="*/ 305 h 340"/>
                <a:gd name="T10" fmla="*/ 96 w 274"/>
                <a:gd name="T11" fmla="*/ 39 h 340"/>
                <a:gd name="T12" fmla="*/ 143 w 274"/>
                <a:gd name="T13" fmla="*/ 15 h 340"/>
                <a:gd name="T14" fmla="*/ 160 w 274"/>
                <a:gd name="T15" fmla="*/ 15 h 340"/>
                <a:gd name="T16" fmla="*/ 160 w 274"/>
                <a:gd name="T17" fmla="*/ 0 h 340"/>
                <a:gd name="T18" fmla="*/ 76 w 274"/>
                <a:gd name="T19" fmla="*/ 1 h 340"/>
                <a:gd name="T20" fmla="*/ 0 w 274"/>
                <a:gd name="T21" fmla="*/ 0 h 340"/>
                <a:gd name="T22" fmla="*/ 0 w 274"/>
                <a:gd name="T23" fmla="*/ 15 h 340"/>
                <a:gd name="T24" fmla="*/ 12 w 274"/>
                <a:gd name="T25" fmla="*/ 15 h 340"/>
                <a:gd name="T26" fmla="*/ 51 w 274"/>
                <a:gd name="T27" fmla="*/ 38 h 340"/>
                <a:gd name="T28" fmla="*/ 51 w 274"/>
                <a:gd name="T29" fmla="*/ 301 h 340"/>
                <a:gd name="T30" fmla="*/ 12 w 274"/>
                <a:gd name="T31" fmla="*/ 325 h 340"/>
                <a:gd name="T32" fmla="*/ 0 w 274"/>
                <a:gd name="T33" fmla="*/ 325 h 340"/>
                <a:gd name="T34" fmla="*/ 0 w 274"/>
                <a:gd name="T35" fmla="*/ 340 h 340"/>
                <a:gd name="T36" fmla="*/ 260 w 274"/>
                <a:gd name="T37" fmla="*/ 340 h 340"/>
                <a:gd name="T38" fmla="*/ 274 w 274"/>
                <a:gd name="T39" fmla="*/ 212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4" h="340">
                  <a:moveTo>
                    <a:pt x="274" y="212"/>
                  </a:moveTo>
                  <a:lnTo>
                    <a:pt x="261" y="212"/>
                  </a:lnTo>
                  <a:cubicBezTo>
                    <a:pt x="256" y="262"/>
                    <a:pt x="249" y="325"/>
                    <a:pt x="161" y="325"/>
                  </a:cubicBezTo>
                  <a:lnTo>
                    <a:pt x="120" y="325"/>
                  </a:lnTo>
                  <a:cubicBezTo>
                    <a:pt x="97" y="325"/>
                    <a:pt x="96" y="321"/>
                    <a:pt x="96" y="305"/>
                  </a:cubicBezTo>
                  <a:lnTo>
                    <a:pt x="96" y="39"/>
                  </a:lnTo>
                  <a:cubicBezTo>
                    <a:pt x="96" y="22"/>
                    <a:pt x="96" y="15"/>
                    <a:pt x="143" y="15"/>
                  </a:cubicBezTo>
                  <a:lnTo>
                    <a:pt x="160" y="15"/>
                  </a:lnTo>
                  <a:lnTo>
                    <a:pt x="160" y="0"/>
                  </a:lnTo>
                  <a:cubicBezTo>
                    <a:pt x="142" y="1"/>
                    <a:pt x="96" y="1"/>
                    <a:pt x="76" y="1"/>
                  </a:cubicBezTo>
                  <a:cubicBezTo>
                    <a:pt x="56" y="1"/>
                    <a:pt x="18" y="1"/>
                    <a:pt x="0" y="0"/>
                  </a:cubicBez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0"/>
                    <a:pt x="51" y="38"/>
                  </a:cubicBezTo>
                  <a:lnTo>
                    <a:pt x="51" y="301"/>
                  </a:lnTo>
                  <a:cubicBezTo>
                    <a:pt x="51" y="319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lnTo>
                    <a:pt x="260" y="340"/>
                  </a:lnTo>
                  <a:lnTo>
                    <a:pt x="274" y="21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4" name="Freeform 2474">
              <a:extLst>
                <a:ext uri="{FF2B5EF4-FFF2-40B4-BE49-F238E27FC236}">
                  <a16:creationId xmlns:a16="http://schemas.microsoft.com/office/drawing/2014/main" id="{9FD2B72B-B528-49AD-ABF0-CE1226DB787C}"/>
                </a:ext>
              </a:extLst>
            </p:cNvPr>
            <p:cNvSpPr>
              <a:spLocks noEditPoints="1"/>
            </p:cNvSpPr>
            <p:nvPr>
              <p:custDataLst>
                <p:tags r:id="rId487"/>
              </p:custDataLst>
            </p:nvPr>
          </p:nvSpPr>
          <p:spPr bwMode="auto">
            <a:xfrm>
              <a:off x="7610476" y="623888"/>
              <a:ext cx="160338" cy="234950"/>
            </a:xfrm>
            <a:custGeom>
              <a:avLst/>
              <a:gdLst>
                <a:gd name="T0" fmla="*/ 133 w 335"/>
                <a:gd name="T1" fmla="*/ 343 h 448"/>
                <a:gd name="T2" fmla="*/ 50 w 335"/>
                <a:gd name="T3" fmla="*/ 182 h 448"/>
                <a:gd name="T4" fmla="*/ 166 w 335"/>
                <a:gd name="T5" fmla="*/ 12 h 448"/>
                <a:gd name="T6" fmla="*/ 282 w 335"/>
                <a:gd name="T7" fmla="*/ 182 h 448"/>
                <a:gd name="T8" fmla="*/ 223 w 335"/>
                <a:gd name="T9" fmla="*/ 330 h 448"/>
                <a:gd name="T10" fmla="*/ 167 w 335"/>
                <a:gd name="T11" fmla="*/ 277 h 448"/>
                <a:gd name="T12" fmla="*/ 126 w 335"/>
                <a:gd name="T13" fmla="*/ 319 h 448"/>
                <a:gd name="T14" fmla="*/ 133 w 335"/>
                <a:gd name="T15" fmla="*/ 343 h 448"/>
                <a:gd name="T16" fmla="*/ 210 w 335"/>
                <a:gd name="T17" fmla="*/ 338 h 448"/>
                <a:gd name="T18" fmla="*/ 166 w 335"/>
                <a:gd name="T19" fmla="*/ 350 h 448"/>
                <a:gd name="T20" fmla="*/ 137 w 335"/>
                <a:gd name="T21" fmla="*/ 319 h 448"/>
                <a:gd name="T22" fmla="*/ 167 w 335"/>
                <a:gd name="T23" fmla="*/ 288 h 448"/>
                <a:gd name="T24" fmla="*/ 210 w 335"/>
                <a:gd name="T25" fmla="*/ 338 h 448"/>
                <a:gd name="T26" fmla="*/ 230 w 335"/>
                <a:gd name="T27" fmla="*/ 348 h 448"/>
                <a:gd name="T28" fmla="*/ 332 w 335"/>
                <a:gd name="T29" fmla="*/ 182 h 448"/>
                <a:gd name="T30" fmla="*/ 166 w 335"/>
                <a:gd name="T31" fmla="*/ 0 h 448"/>
                <a:gd name="T32" fmla="*/ 0 w 335"/>
                <a:gd name="T33" fmla="*/ 182 h 448"/>
                <a:gd name="T34" fmla="*/ 166 w 335"/>
                <a:gd name="T35" fmla="*/ 362 h 448"/>
                <a:gd name="T36" fmla="*/ 213 w 335"/>
                <a:gd name="T37" fmla="*/ 355 h 448"/>
                <a:gd name="T38" fmla="*/ 274 w 335"/>
                <a:gd name="T39" fmla="*/ 448 h 448"/>
                <a:gd name="T40" fmla="*/ 335 w 335"/>
                <a:gd name="T41" fmla="*/ 356 h 448"/>
                <a:gd name="T42" fmla="*/ 329 w 335"/>
                <a:gd name="T43" fmla="*/ 346 h 448"/>
                <a:gd name="T44" fmla="*/ 324 w 335"/>
                <a:gd name="T45" fmla="*/ 355 h 448"/>
                <a:gd name="T46" fmla="*/ 278 w 335"/>
                <a:gd name="T47" fmla="*/ 397 h 448"/>
                <a:gd name="T48" fmla="*/ 230 w 335"/>
                <a:gd name="T49" fmla="*/ 3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5" h="448">
                  <a:moveTo>
                    <a:pt x="133" y="343"/>
                  </a:moveTo>
                  <a:cubicBezTo>
                    <a:pt x="106" y="333"/>
                    <a:pt x="50" y="297"/>
                    <a:pt x="50" y="182"/>
                  </a:cubicBezTo>
                  <a:cubicBezTo>
                    <a:pt x="50" y="52"/>
                    <a:pt x="120" y="12"/>
                    <a:pt x="166" y="12"/>
                  </a:cubicBezTo>
                  <a:cubicBezTo>
                    <a:pt x="214" y="12"/>
                    <a:pt x="282" y="55"/>
                    <a:pt x="282" y="182"/>
                  </a:cubicBezTo>
                  <a:cubicBezTo>
                    <a:pt x="282" y="221"/>
                    <a:pt x="276" y="291"/>
                    <a:pt x="223" y="330"/>
                  </a:cubicBezTo>
                  <a:cubicBezTo>
                    <a:pt x="212" y="302"/>
                    <a:pt x="196" y="277"/>
                    <a:pt x="167" y="277"/>
                  </a:cubicBezTo>
                  <a:cubicBezTo>
                    <a:pt x="141" y="277"/>
                    <a:pt x="126" y="299"/>
                    <a:pt x="126" y="319"/>
                  </a:cubicBezTo>
                  <a:cubicBezTo>
                    <a:pt x="126" y="333"/>
                    <a:pt x="132" y="342"/>
                    <a:pt x="133" y="343"/>
                  </a:cubicBezTo>
                  <a:close/>
                  <a:moveTo>
                    <a:pt x="210" y="338"/>
                  </a:moveTo>
                  <a:cubicBezTo>
                    <a:pt x="193" y="348"/>
                    <a:pt x="177" y="350"/>
                    <a:pt x="166" y="350"/>
                  </a:cubicBezTo>
                  <a:cubicBezTo>
                    <a:pt x="141" y="350"/>
                    <a:pt x="137" y="327"/>
                    <a:pt x="137" y="319"/>
                  </a:cubicBezTo>
                  <a:cubicBezTo>
                    <a:pt x="137" y="305"/>
                    <a:pt x="147" y="288"/>
                    <a:pt x="167" y="288"/>
                  </a:cubicBezTo>
                  <a:cubicBezTo>
                    <a:pt x="193" y="288"/>
                    <a:pt x="204" y="309"/>
                    <a:pt x="210" y="338"/>
                  </a:cubicBezTo>
                  <a:close/>
                  <a:moveTo>
                    <a:pt x="230" y="348"/>
                  </a:moveTo>
                  <a:cubicBezTo>
                    <a:pt x="289" y="321"/>
                    <a:pt x="332" y="258"/>
                    <a:pt x="332" y="182"/>
                  </a:cubicBezTo>
                  <a:cubicBezTo>
                    <a:pt x="332" y="80"/>
                    <a:pt x="256" y="0"/>
                    <a:pt x="166" y="0"/>
                  </a:cubicBezTo>
                  <a:cubicBezTo>
                    <a:pt x="76" y="0"/>
                    <a:pt x="0" y="79"/>
                    <a:pt x="0" y="182"/>
                  </a:cubicBezTo>
                  <a:cubicBezTo>
                    <a:pt x="0" y="283"/>
                    <a:pt x="75" y="362"/>
                    <a:pt x="166" y="362"/>
                  </a:cubicBezTo>
                  <a:cubicBezTo>
                    <a:pt x="181" y="362"/>
                    <a:pt x="199" y="359"/>
                    <a:pt x="213" y="355"/>
                  </a:cubicBezTo>
                  <a:cubicBezTo>
                    <a:pt x="221" y="402"/>
                    <a:pt x="228" y="448"/>
                    <a:pt x="274" y="448"/>
                  </a:cubicBezTo>
                  <a:cubicBezTo>
                    <a:pt x="325" y="448"/>
                    <a:pt x="335" y="382"/>
                    <a:pt x="335" y="356"/>
                  </a:cubicBezTo>
                  <a:cubicBezTo>
                    <a:pt x="335" y="351"/>
                    <a:pt x="335" y="346"/>
                    <a:pt x="329" y="346"/>
                  </a:cubicBezTo>
                  <a:cubicBezTo>
                    <a:pt x="325" y="346"/>
                    <a:pt x="324" y="350"/>
                    <a:pt x="324" y="355"/>
                  </a:cubicBezTo>
                  <a:cubicBezTo>
                    <a:pt x="321" y="382"/>
                    <a:pt x="300" y="397"/>
                    <a:pt x="278" y="397"/>
                  </a:cubicBezTo>
                  <a:cubicBezTo>
                    <a:pt x="255" y="397"/>
                    <a:pt x="242" y="380"/>
                    <a:pt x="230" y="34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5" name="Freeform 2475">
              <a:extLst>
                <a:ext uri="{FF2B5EF4-FFF2-40B4-BE49-F238E27FC236}">
                  <a16:creationId xmlns:a16="http://schemas.microsoft.com/office/drawing/2014/main" id="{75F12878-8B82-4141-B7CA-87C7B1EE139D}"/>
                </a:ext>
              </a:extLst>
            </p:cNvPr>
            <p:cNvSpPr>
              <a:spLocks noEditPoints="1"/>
            </p:cNvSpPr>
            <p:nvPr>
              <p:custDataLst>
                <p:tags r:id="rId488"/>
              </p:custDataLst>
            </p:nvPr>
          </p:nvSpPr>
          <p:spPr bwMode="auto">
            <a:xfrm>
              <a:off x="7791451" y="628650"/>
              <a:ext cx="166688" cy="184150"/>
            </a:xfrm>
            <a:custGeom>
              <a:avLst/>
              <a:gdLst>
                <a:gd name="T0" fmla="*/ 94 w 348"/>
                <a:gd name="T1" fmla="*/ 164 h 351"/>
                <a:gd name="T2" fmla="*/ 94 w 348"/>
                <a:gd name="T3" fmla="*/ 35 h 351"/>
                <a:gd name="T4" fmla="*/ 105 w 348"/>
                <a:gd name="T5" fmla="*/ 16 h 351"/>
                <a:gd name="T6" fmla="*/ 135 w 348"/>
                <a:gd name="T7" fmla="*/ 15 h 351"/>
                <a:gd name="T8" fmla="*/ 235 w 348"/>
                <a:gd name="T9" fmla="*/ 89 h 351"/>
                <a:gd name="T10" fmla="*/ 150 w 348"/>
                <a:gd name="T11" fmla="*/ 164 h 351"/>
                <a:gd name="T12" fmla="*/ 94 w 348"/>
                <a:gd name="T13" fmla="*/ 164 h 351"/>
                <a:gd name="T14" fmla="*/ 199 w 348"/>
                <a:gd name="T15" fmla="*/ 171 h 351"/>
                <a:gd name="T16" fmla="*/ 287 w 348"/>
                <a:gd name="T17" fmla="*/ 89 h 351"/>
                <a:gd name="T18" fmla="*/ 157 w 348"/>
                <a:gd name="T19" fmla="*/ 0 h 351"/>
                <a:gd name="T20" fmla="*/ 0 w 348"/>
                <a:gd name="T21" fmla="*/ 0 h 351"/>
                <a:gd name="T22" fmla="*/ 0 w 348"/>
                <a:gd name="T23" fmla="*/ 15 h 351"/>
                <a:gd name="T24" fmla="*/ 12 w 348"/>
                <a:gd name="T25" fmla="*/ 15 h 351"/>
                <a:gd name="T26" fmla="*/ 51 w 348"/>
                <a:gd name="T27" fmla="*/ 38 h 351"/>
                <a:gd name="T28" fmla="*/ 51 w 348"/>
                <a:gd name="T29" fmla="*/ 301 h 351"/>
                <a:gd name="T30" fmla="*/ 12 w 348"/>
                <a:gd name="T31" fmla="*/ 325 h 351"/>
                <a:gd name="T32" fmla="*/ 0 w 348"/>
                <a:gd name="T33" fmla="*/ 325 h 351"/>
                <a:gd name="T34" fmla="*/ 0 w 348"/>
                <a:gd name="T35" fmla="*/ 340 h 351"/>
                <a:gd name="T36" fmla="*/ 73 w 348"/>
                <a:gd name="T37" fmla="*/ 339 h 351"/>
                <a:gd name="T38" fmla="*/ 146 w 348"/>
                <a:gd name="T39" fmla="*/ 340 h 351"/>
                <a:gd name="T40" fmla="*/ 146 w 348"/>
                <a:gd name="T41" fmla="*/ 325 h 351"/>
                <a:gd name="T42" fmla="*/ 134 w 348"/>
                <a:gd name="T43" fmla="*/ 325 h 351"/>
                <a:gd name="T44" fmla="*/ 94 w 348"/>
                <a:gd name="T45" fmla="*/ 301 h 351"/>
                <a:gd name="T46" fmla="*/ 94 w 348"/>
                <a:gd name="T47" fmla="*/ 175 h 351"/>
                <a:gd name="T48" fmla="*/ 152 w 348"/>
                <a:gd name="T49" fmla="*/ 175 h 351"/>
                <a:gd name="T50" fmla="*/ 198 w 348"/>
                <a:gd name="T51" fmla="*/ 192 h 351"/>
                <a:gd name="T52" fmla="*/ 217 w 348"/>
                <a:gd name="T53" fmla="*/ 259 h 351"/>
                <a:gd name="T54" fmla="*/ 237 w 348"/>
                <a:gd name="T55" fmla="*/ 330 h 351"/>
                <a:gd name="T56" fmla="*/ 300 w 348"/>
                <a:gd name="T57" fmla="*/ 351 h 351"/>
                <a:gd name="T58" fmla="*/ 348 w 348"/>
                <a:gd name="T59" fmla="*/ 296 h 351"/>
                <a:gd name="T60" fmla="*/ 341 w 348"/>
                <a:gd name="T61" fmla="*/ 288 h 351"/>
                <a:gd name="T62" fmla="*/ 335 w 348"/>
                <a:gd name="T63" fmla="*/ 296 h 351"/>
                <a:gd name="T64" fmla="*/ 302 w 348"/>
                <a:gd name="T65" fmla="*/ 340 h 351"/>
                <a:gd name="T66" fmla="*/ 267 w 348"/>
                <a:gd name="T67" fmla="*/ 268 h 351"/>
                <a:gd name="T68" fmla="*/ 260 w 348"/>
                <a:gd name="T69" fmla="*/ 229 h 351"/>
                <a:gd name="T70" fmla="*/ 199 w 348"/>
                <a:gd name="T71" fmla="*/ 17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8" h="351">
                  <a:moveTo>
                    <a:pt x="94" y="164"/>
                  </a:moveTo>
                  <a:lnTo>
                    <a:pt x="94" y="35"/>
                  </a:lnTo>
                  <a:cubicBezTo>
                    <a:pt x="94" y="23"/>
                    <a:pt x="94" y="17"/>
                    <a:pt x="105" y="16"/>
                  </a:cubicBezTo>
                  <a:cubicBezTo>
                    <a:pt x="110" y="15"/>
                    <a:pt x="125" y="15"/>
                    <a:pt x="135" y="15"/>
                  </a:cubicBezTo>
                  <a:cubicBezTo>
                    <a:pt x="180" y="15"/>
                    <a:pt x="235" y="17"/>
                    <a:pt x="235" y="89"/>
                  </a:cubicBezTo>
                  <a:cubicBezTo>
                    <a:pt x="235" y="124"/>
                    <a:pt x="223" y="164"/>
                    <a:pt x="150" y="164"/>
                  </a:cubicBezTo>
                  <a:lnTo>
                    <a:pt x="94" y="164"/>
                  </a:lnTo>
                  <a:close/>
                  <a:moveTo>
                    <a:pt x="199" y="171"/>
                  </a:moveTo>
                  <a:cubicBezTo>
                    <a:pt x="248" y="159"/>
                    <a:pt x="287" y="128"/>
                    <a:pt x="287" y="89"/>
                  </a:cubicBezTo>
                  <a:cubicBezTo>
                    <a:pt x="287" y="41"/>
                    <a:pt x="230" y="0"/>
                    <a:pt x="157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0"/>
                    <a:pt x="51" y="38"/>
                  </a:cubicBezTo>
                  <a:lnTo>
                    <a:pt x="51" y="301"/>
                  </a:lnTo>
                  <a:cubicBezTo>
                    <a:pt x="51" y="319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cubicBezTo>
                    <a:pt x="18" y="339"/>
                    <a:pt x="53" y="339"/>
                    <a:pt x="73" y="339"/>
                  </a:cubicBezTo>
                  <a:cubicBezTo>
                    <a:pt x="92" y="339"/>
                    <a:pt x="128" y="339"/>
                    <a:pt x="146" y="340"/>
                  </a:cubicBezTo>
                  <a:lnTo>
                    <a:pt x="146" y="325"/>
                  </a:lnTo>
                  <a:lnTo>
                    <a:pt x="134" y="325"/>
                  </a:lnTo>
                  <a:cubicBezTo>
                    <a:pt x="95" y="325"/>
                    <a:pt x="94" y="319"/>
                    <a:pt x="94" y="301"/>
                  </a:cubicBezTo>
                  <a:lnTo>
                    <a:pt x="94" y="175"/>
                  </a:lnTo>
                  <a:lnTo>
                    <a:pt x="152" y="175"/>
                  </a:lnTo>
                  <a:cubicBezTo>
                    <a:pt x="160" y="175"/>
                    <a:pt x="181" y="175"/>
                    <a:pt x="198" y="192"/>
                  </a:cubicBezTo>
                  <a:cubicBezTo>
                    <a:pt x="217" y="210"/>
                    <a:pt x="217" y="226"/>
                    <a:pt x="217" y="259"/>
                  </a:cubicBezTo>
                  <a:cubicBezTo>
                    <a:pt x="217" y="291"/>
                    <a:pt x="217" y="311"/>
                    <a:pt x="237" y="330"/>
                  </a:cubicBezTo>
                  <a:cubicBezTo>
                    <a:pt x="258" y="348"/>
                    <a:pt x="285" y="351"/>
                    <a:pt x="300" y="351"/>
                  </a:cubicBezTo>
                  <a:cubicBezTo>
                    <a:pt x="339" y="351"/>
                    <a:pt x="348" y="310"/>
                    <a:pt x="348" y="296"/>
                  </a:cubicBezTo>
                  <a:cubicBezTo>
                    <a:pt x="348" y="293"/>
                    <a:pt x="348" y="288"/>
                    <a:pt x="341" y="288"/>
                  </a:cubicBezTo>
                  <a:cubicBezTo>
                    <a:pt x="336" y="288"/>
                    <a:pt x="336" y="292"/>
                    <a:pt x="335" y="296"/>
                  </a:cubicBezTo>
                  <a:cubicBezTo>
                    <a:pt x="332" y="331"/>
                    <a:pt x="315" y="340"/>
                    <a:pt x="302" y="340"/>
                  </a:cubicBezTo>
                  <a:cubicBezTo>
                    <a:pt x="278" y="340"/>
                    <a:pt x="274" y="315"/>
                    <a:pt x="267" y="268"/>
                  </a:cubicBezTo>
                  <a:lnTo>
                    <a:pt x="260" y="229"/>
                  </a:lnTo>
                  <a:cubicBezTo>
                    <a:pt x="251" y="197"/>
                    <a:pt x="227" y="180"/>
                    <a:pt x="199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6" name="Rectangle 2476">
              <a:extLst>
                <a:ext uri="{FF2B5EF4-FFF2-40B4-BE49-F238E27FC236}">
                  <a16:creationId xmlns:a16="http://schemas.microsoft.com/office/drawing/2014/main" id="{18DE6C2F-CCF3-4DBA-98B7-96CC21619E86}"/>
                </a:ext>
              </a:extLst>
            </p:cNvPr>
            <p:cNvSpPr>
              <a:spLocks noChangeArrowheads="1"/>
            </p:cNvSpPr>
            <p:nvPr>
              <p:custDataLst>
                <p:tags r:id="rId489"/>
              </p:custDataLst>
            </p:nvPr>
          </p:nvSpPr>
          <p:spPr bwMode="auto">
            <a:xfrm>
              <a:off x="5951538" y="889000"/>
              <a:ext cx="2006600" cy="11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7" name="Rectangle 2477">
              <a:extLst>
                <a:ext uri="{FF2B5EF4-FFF2-40B4-BE49-F238E27FC236}">
                  <a16:creationId xmlns:a16="http://schemas.microsoft.com/office/drawing/2014/main" id="{3AFF5F00-B225-4343-A338-9F840752677A}"/>
                </a:ext>
              </a:extLst>
            </p:cNvPr>
            <p:cNvSpPr>
              <a:spLocks noChangeArrowheads="1"/>
            </p:cNvSpPr>
            <p:nvPr>
              <p:custDataLst>
                <p:tags r:id="rId490"/>
              </p:custDataLst>
            </p:nvPr>
          </p:nvSpPr>
          <p:spPr bwMode="auto">
            <a:xfrm>
              <a:off x="5951538" y="941388"/>
              <a:ext cx="2006600" cy="11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95" name="Group 4594">
            <a:extLst>
              <a:ext uri="{FF2B5EF4-FFF2-40B4-BE49-F238E27FC236}">
                <a16:creationId xmlns:a16="http://schemas.microsoft.com/office/drawing/2014/main" id="{9B242FEF-D8E1-4F2A-8CA0-8504F05B2AA8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9561513" y="630239"/>
            <a:ext cx="1955800" cy="284163"/>
            <a:chOff x="9561513" y="630239"/>
            <a:chExt cx="1955800" cy="284163"/>
          </a:xfrm>
        </p:grpSpPr>
        <p:sp>
          <p:nvSpPr>
            <p:cNvPr id="4577" name="Freeform 2484">
              <a:extLst>
                <a:ext uri="{FF2B5EF4-FFF2-40B4-BE49-F238E27FC236}">
                  <a16:creationId xmlns:a16="http://schemas.microsoft.com/office/drawing/2014/main" id="{75CC9F9C-E1FC-45E1-9020-64D6091FA6DA}"/>
                </a:ext>
              </a:extLst>
            </p:cNvPr>
            <p:cNvSpPr>
              <a:spLocks/>
            </p:cNvSpPr>
            <p:nvPr>
              <p:custDataLst>
                <p:tags r:id="rId456"/>
              </p:custDataLst>
            </p:nvPr>
          </p:nvSpPr>
          <p:spPr bwMode="auto">
            <a:xfrm>
              <a:off x="9574213" y="630239"/>
              <a:ext cx="146050" cy="195263"/>
            </a:xfrm>
            <a:custGeom>
              <a:avLst/>
              <a:gdLst>
                <a:gd name="T0" fmla="*/ 0 w 304"/>
                <a:gd name="T1" fmla="*/ 182 h 364"/>
                <a:gd name="T2" fmla="*/ 174 w 304"/>
                <a:gd name="T3" fmla="*/ 364 h 364"/>
                <a:gd name="T4" fmla="*/ 304 w 304"/>
                <a:gd name="T5" fmla="*/ 236 h 364"/>
                <a:gd name="T6" fmla="*/ 298 w 304"/>
                <a:gd name="T7" fmla="*/ 228 h 364"/>
                <a:gd name="T8" fmla="*/ 292 w 304"/>
                <a:gd name="T9" fmla="*/ 236 h 364"/>
                <a:gd name="T10" fmla="*/ 180 w 304"/>
                <a:gd name="T11" fmla="*/ 348 h 364"/>
                <a:gd name="T12" fmla="*/ 52 w 304"/>
                <a:gd name="T13" fmla="*/ 182 h 364"/>
                <a:gd name="T14" fmla="*/ 179 w 304"/>
                <a:gd name="T15" fmla="*/ 16 h 364"/>
                <a:gd name="T16" fmla="*/ 288 w 304"/>
                <a:gd name="T17" fmla="*/ 134 h 364"/>
                <a:gd name="T18" fmla="*/ 296 w 304"/>
                <a:gd name="T19" fmla="*/ 143 h 364"/>
                <a:gd name="T20" fmla="*/ 304 w 304"/>
                <a:gd name="T21" fmla="*/ 131 h 364"/>
                <a:gd name="T22" fmla="*/ 304 w 304"/>
                <a:gd name="T23" fmla="*/ 12 h 364"/>
                <a:gd name="T24" fmla="*/ 299 w 304"/>
                <a:gd name="T25" fmla="*/ 0 h 364"/>
                <a:gd name="T26" fmla="*/ 291 w 304"/>
                <a:gd name="T27" fmla="*/ 6 h 364"/>
                <a:gd name="T28" fmla="*/ 266 w 304"/>
                <a:gd name="T29" fmla="*/ 43 h 364"/>
                <a:gd name="T30" fmla="*/ 174 w 304"/>
                <a:gd name="T31" fmla="*/ 0 h 364"/>
                <a:gd name="T32" fmla="*/ 0 w 304"/>
                <a:gd name="T33" fmla="*/ 182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4" h="364">
                  <a:moveTo>
                    <a:pt x="0" y="182"/>
                  </a:moveTo>
                  <a:cubicBezTo>
                    <a:pt x="0" y="285"/>
                    <a:pt x="81" y="364"/>
                    <a:pt x="174" y="364"/>
                  </a:cubicBezTo>
                  <a:cubicBezTo>
                    <a:pt x="255" y="364"/>
                    <a:pt x="304" y="294"/>
                    <a:pt x="304" y="236"/>
                  </a:cubicBezTo>
                  <a:cubicBezTo>
                    <a:pt x="304" y="231"/>
                    <a:pt x="304" y="228"/>
                    <a:pt x="298" y="228"/>
                  </a:cubicBezTo>
                  <a:cubicBezTo>
                    <a:pt x="292" y="228"/>
                    <a:pt x="292" y="231"/>
                    <a:pt x="292" y="236"/>
                  </a:cubicBezTo>
                  <a:cubicBezTo>
                    <a:pt x="288" y="307"/>
                    <a:pt x="234" y="348"/>
                    <a:pt x="180" y="348"/>
                  </a:cubicBezTo>
                  <a:cubicBezTo>
                    <a:pt x="150" y="348"/>
                    <a:pt x="52" y="331"/>
                    <a:pt x="52" y="182"/>
                  </a:cubicBezTo>
                  <a:cubicBezTo>
                    <a:pt x="52" y="33"/>
                    <a:pt x="149" y="16"/>
                    <a:pt x="179" y="16"/>
                  </a:cubicBezTo>
                  <a:cubicBezTo>
                    <a:pt x="234" y="16"/>
                    <a:pt x="278" y="61"/>
                    <a:pt x="288" y="134"/>
                  </a:cubicBezTo>
                  <a:cubicBezTo>
                    <a:pt x="289" y="141"/>
                    <a:pt x="289" y="143"/>
                    <a:pt x="296" y="143"/>
                  </a:cubicBezTo>
                  <a:cubicBezTo>
                    <a:pt x="304" y="143"/>
                    <a:pt x="304" y="141"/>
                    <a:pt x="304" y="131"/>
                  </a:cubicBezTo>
                  <a:lnTo>
                    <a:pt x="304" y="12"/>
                  </a:lnTo>
                  <a:cubicBezTo>
                    <a:pt x="304" y="4"/>
                    <a:pt x="304" y="0"/>
                    <a:pt x="299" y="0"/>
                  </a:cubicBezTo>
                  <a:cubicBezTo>
                    <a:pt x="297" y="0"/>
                    <a:pt x="295" y="0"/>
                    <a:pt x="291" y="6"/>
                  </a:cubicBezTo>
                  <a:lnTo>
                    <a:pt x="266" y="43"/>
                  </a:lnTo>
                  <a:cubicBezTo>
                    <a:pt x="247" y="25"/>
                    <a:pt x="222" y="0"/>
                    <a:pt x="174" y="0"/>
                  </a:cubicBezTo>
                  <a:cubicBezTo>
                    <a:pt x="81" y="0"/>
                    <a:pt x="0" y="80"/>
                    <a:pt x="0" y="18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8" name="Freeform 2485">
              <a:extLst>
                <a:ext uri="{FF2B5EF4-FFF2-40B4-BE49-F238E27FC236}">
                  <a16:creationId xmlns:a16="http://schemas.microsoft.com/office/drawing/2014/main" id="{834D7F29-4D6E-4288-B66F-75D812F278AB}"/>
                </a:ext>
              </a:extLst>
            </p:cNvPr>
            <p:cNvSpPr>
              <a:spLocks noEditPoints="1"/>
            </p:cNvSpPr>
            <p:nvPr>
              <p:custDataLst>
                <p:tags r:id="rId457"/>
              </p:custDataLst>
            </p:nvPr>
          </p:nvSpPr>
          <p:spPr bwMode="auto">
            <a:xfrm>
              <a:off x="9740901" y="700089"/>
              <a:ext cx="104775" cy="122238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1 w 221"/>
                <a:gd name="T11" fmla="*/ 217 h 229"/>
                <a:gd name="T12" fmla="*/ 54 w 221"/>
                <a:gd name="T13" fmla="*/ 183 h 229"/>
                <a:gd name="T14" fmla="*/ 42 w 221"/>
                <a:gd name="T15" fmla="*/ 113 h 229"/>
                <a:gd name="T16" fmla="*/ 54 w 221"/>
                <a:gd name="T17" fmla="*/ 44 h 229"/>
                <a:gd name="T18" fmla="*/ 110 w 221"/>
                <a:gd name="T19" fmla="*/ 11 h 229"/>
                <a:gd name="T20" fmla="*/ 167 w 221"/>
                <a:gd name="T21" fmla="*/ 43 h 229"/>
                <a:gd name="T22" fmla="*/ 180 w 221"/>
                <a:gd name="T23" fmla="*/ 113 h 229"/>
                <a:gd name="T24" fmla="*/ 169 w 221"/>
                <a:gd name="T25" fmla="*/ 180 h 229"/>
                <a:gd name="T26" fmla="*/ 111 w 221"/>
                <a:gd name="T27" fmla="*/ 21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9" y="0"/>
                    <a:pt x="0" y="54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1" y="229"/>
                    <a:pt x="221" y="180"/>
                    <a:pt x="221" y="117"/>
                  </a:cubicBezTo>
                  <a:close/>
                  <a:moveTo>
                    <a:pt x="111" y="217"/>
                  </a:moveTo>
                  <a:cubicBezTo>
                    <a:pt x="90" y="217"/>
                    <a:pt x="68" y="206"/>
                    <a:pt x="54" y="183"/>
                  </a:cubicBezTo>
                  <a:cubicBezTo>
                    <a:pt x="42" y="161"/>
                    <a:pt x="42" y="131"/>
                    <a:pt x="42" y="113"/>
                  </a:cubicBezTo>
                  <a:cubicBezTo>
                    <a:pt x="42" y="93"/>
                    <a:pt x="42" y="66"/>
                    <a:pt x="54" y="44"/>
                  </a:cubicBezTo>
                  <a:cubicBezTo>
                    <a:pt x="67" y="21"/>
                    <a:pt x="91" y="11"/>
                    <a:pt x="110" y="11"/>
                  </a:cubicBezTo>
                  <a:cubicBezTo>
                    <a:pt x="132" y="11"/>
                    <a:pt x="154" y="22"/>
                    <a:pt x="167" y="43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1"/>
                    <a:pt x="180" y="158"/>
                    <a:pt x="169" y="180"/>
                  </a:cubicBezTo>
                  <a:cubicBezTo>
                    <a:pt x="158" y="202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9" name="Freeform 2486">
              <a:extLst>
                <a:ext uri="{FF2B5EF4-FFF2-40B4-BE49-F238E27FC236}">
                  <a16:creationId xmlns:a16="http://schemas.microsoft.com/office/drawing/2014/main" id="{2EE08EA3-0606-4E1B-AF6C-3A8F375345D2}"/>
                </a:ext>
              </a:extLst>
            </p:cNvPr>
            <p:cNvSpPr>
              <a:spLocks/>
            </p:cNvSpPr>
            <p:nvPr>
              <p:custDataLst>
                <p:tags r:id="rId458"/>
              </p:custDataLst>
            </p:nvPr>
          </p:nvSpPr>
          <p:spPr bwMode="auto">
            <a:xfrm>
              <a:off x="9859963" y="701677"/>
              <a:ext cx="120650" cy="117475"/>
            </a:xfrm>
            <a:custGeom>
              <a:avLst/>
              <a:gdLst>
                <a:gd name="T0" fmla="*/ 39 w 251"/>
                <a:gd name="T1" fmla="*/ 49 h 221"/>
                <a:gd name="T2" fmla="*/ 39 w 251"/>
                <a:gd name="T3" fmla="*/ 183 h 221"/>
                <a:gd name="T4" fmla="*/ 0 w 251"/>
                <a:gd name="T5" fmla="*/ 205 h 221"/>
                <a:gd name="T6" fmla="*/ 0 w 251"/>
                <a:gd name="T7" fmla="*/ 221 h 221"/>
                <a:gd name="T8" fmla="*/ 57 w 251"/>
                <a:gd name="T9" fmla="*/ 219 h 221"/>
                <a:gd name="T10" fmla="*/ 113 w 251"/>
                <a:gd name="T11" fmla="*/ 221 h 221"/>
                <a:gd name="T12" fmla="*/ 113 w 251"/>
                <a:gd name="T13" fmla="*/ 205 h 221"/>
                <a:gd name="T14" fmla="*/ 74 w 251"/>
                <a:gd name="T15" fmla="*/ 183 h 221"/>
                <a:gd name="T16" fmla="*/ 74 w 251"/>
                <a:gd name="T17" fmla="*/ 91 h 221"/>
                <a:gd name="T18" fmla="*/ 141 w 251"/>
                <a:gd name="T19" fmla="*/ 11 h 221"/>
                <a:gd name="T20" fmla="*/ 178 w 251"/>
                <a:gd name="T21" fmla="*/ 66 h 221"/>
                <a:gd name="T22" fmla="*/ 178 w 251"/>
                <a:gd name="T23" fmla="*/ 183 h 221"/>
                <a:gd name="T24" fmla="*/ 139 w 251"/>
                <a:gd name="T25" fmla="*/ 205 h 221"/>
                <a:gd name="T26" fmla="*/ 139 w 251"/>
                <a:gd name="T27" fmla="*/ 221 h 221"/>
                <a:gd name="T28" fmla="*/ 195 w 251"/>
                <a:gd name="T29" fmla="*/ 219 h 221"/>
                <a:gd name="T30" fmla="*/ 251 w 251"/>
                <a:gd name="T31" fmla="*/ 221 h 221"/>
                <a:gd name="T32" fmla="*/ 251 w 251"/>
                <a:gd name="T33" fmla="*/ 205 h 221"/>
                <a:gd name="T34" fmla="*/ 212 w 251"/>
                <a:gd name="T35" fmla="*/ 190 h 221"/>
                <a:gd name="T36" fmla="*/ 212 w 251"/>
                <a:gd name="T37" fmla="*/ 95 h 221"/>
                <a:gd name="T38" fmla="*/ 197 w 251"/>
                <a:gd name="T39" fmla="*/ 18 h 221"/>
                <a:gd name="T40" fmla="*/ 144 w 251"/>
                <a:gd name="T41" fmla="*/ 0 h 221"/>
                <a:gd name="T42" fmla="*/ 71 w 251"/>
                <a:gd name="T43" fmla="*/ 52 h 221"/>
                <a:gd name="T44" fmla="*/ 71 w 251"/>
                <a:gd name="T45" fmla="*/ 0 h 221"/>
                <a:gd name="T46" fmla="*/ 0 w 251"/>
                <a:gd name="T47" fmla="*/ 5 h 221"/>
                <a:gd name="T48" fmla="*/ 0 w 251"/>
                <a:gd name="T49" fmla="*/ 21 h 221"/>
                <a:gd name="T50" fmla="*/ 39 w 251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1"/>
                  </a:lnTo>
                  <a:cubicBezTo>
                    <a:pt x="18" y="220"/>
                    <a:pt x="43" y="219"/>
                    <a:pt x="57" y="219"/>
                  </a:cubicBezTo>
                  <a:cubicBezTo>
                    <a:pt x="70" y="219"/>
                    <a:pt x="96" y="220"/>
                    <a:pt x="113" y="221"/>
                  </a:cubicBezTo>
                  <a:lnTo>
                    <a:pt x="113" y="205"/>
                  </a:lnTo>
                  <a:cubicBezTo>
                    <a:pt x="79" y="205"/>
                    <a:pt x="74" y="205"/>
                    <a:pt x="74" y="183"/>
                  </a:cubicBezTo>
                  <a:lnTo>
                    <a:pt x="74" y="91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3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1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1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7" y="18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5" y="21"/>
                    <a:pt x="71" y="52"/>
                  </a:cubicBezTo>
                  <a:lnTo>
                    <a:pt x="71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0" name="Freeform 2487">
              <a:extLst>
                <a:ext uri="{FF2B5EF4-FFF2-40B4-BE49-F238E27FC236}">
                  <a16:creationId xmlns:a16="http://schemas.microsoft.com/office/drawing/2014/main" id="{4A715A5B-F8B8-4FFE-A385-B8C49B3AECC9}"/>
                </a:ext>
              </a:extLst>
            </p:cNvPr>
            <p:cNvSpPr>
              <a:spLocks/>
            </p:cNvSpPr>
            <p:nvPr>
              <p:custDataLst>
                <p:tags r:id="rId459"/>
              </p:custDataLst>
            </p:nvPr>
          </p:nvSpPr>
          <p:spPr bwMode="auto">
            <a:xfrm>
              <a:off x="9983788" y="703264"/>
              <a:ext cx="115888" cy="119063"/>
            </a:xfrm>
            <a:custGeom>
              <a:avLst/>
              <a:gdLst>
                <a:gd name="T0" fmla="*/ 198 w 244"/>
                <a:gd name="T1" fmla="*/ 49 h 221"/>
                <a:gd name="T2" fmla="*/ 244 w 244"/>
                <a:gd name="T3" fmla="*/ 16 h 221"/>
                <a:gd name="T4" fmla="*/ 244 w 244"/>
                <a:gd name="T5" fmla="*/ 0 h 221"/>
                <a:gd name="T6" fmla="*/ 206 w 244"/>
                <a:gd name="T7" fmla="*/ 2 h 221"/>
                <a:gd name="T8" fmla="*/ 163 w 244"/>
                <a:gd name="T9" fmla="*/ 0 h 221"/>
                <a:gd name="T10" fmla="*/ 163 w 244"/>
                <a:gd name="T11" fmla="*/ 16 h 221"/>
                <a:gd name="T12" fmla="*/ 187 w 244"/>
                <a:gd name="T13" fmla="*/ 37 h 221"/>
                <a:gd name="T14" fmla="*/ 184 w 244"/>
                <a:gd name="T15" fmla="*/ 49 h 221"/>
                <a:gd name="T16" fmla="*/ 133 w 244"/>
                <a:gd name="T17" fmla="*/ 177 h 221"/>
                <a:gd name="T18" fmla="*/ 77 w 244"/>
                <a:gd name="T19" fmla="*/ 37 h 221"/>
                <a:gd name="T20" fmla="*/ 74 w 244"/>
                <a:gd name="T21" fmla="*/ 29 h 221"/>
                <a:gd name="T22" fmla="*/ 102 w 244"/>
                <a:gd name="T23" fmla="*/ 16 h 221"/>
                <a:gd name="T24" fmla="*/ 102 w 244"/>
                <a:gd name="T25" fmla="*/ 0 h 221"/>
                <a:gd name="T26" fmla="*/ 48 w 244"/>
                <a:gd name="T27" fmla="*/ 2 h 221"/>
                <a:gd name="T28" fmla="*/ 0 w 244"/>
                <a:gd name="T29" fmla="*/ 0 h 221"/>
                <a:gd name="T30" fmla="*/ 0 w 244"/>
                <a:gd name="T31" fmla="*/ 16 h 221"/>
                <a:gd name="T32" fmla="*/ 40 w 244"/>
                <a:gd name="T33" fmla="*/ 34 h 221"/>
                <a:gd name="T34" fmla="*/ 111 w 244"/>
                <a:gd name="T35" fmla="*/ 212 h 221"/>
                <a:gd name="T36" fmla="*/ 122 w 244"/>
                <a:gd name="T37" fmla="*/ 221 h 221"/>
                <a:gd name="T38" fmla="*/ 132 w 244"/>
                <a:gd name="T39" fmla="*/ 212 h 221"/>
                <a:gd name="T40" fmla="*/ 198 w 244"/>
                <a:gd name="T4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4" h="221">
                  <a:moveTo>
                    <a:pt x="198" y="49"/>
                  </a:moveTo>
                  <a:cubicBezTo>
                    <a:pt x="202" y="38"/>
                    <a:pt x="211" y="16"/>
                    <a:pt x="244" y="16"/>
                  </a:cubicBezTo>
                  <a:lnTo>
                    <a:pt x="244" y="0"/>
                  </a:lnTo>
                  <a:cubicBezTo>
                    <a:pt x="232" y="1"/>
                    <a:pt x="218" y="2"/>
                    <a:pt x="206" y="2"/>
                  </a:cubicBezTo>
                  <a:cubicBezTo>
                    <a:pt x="194" y="2"/>
                    <a:pt x="171" y="1"/>
                    <a:pt x="163" y="0"/>
                  </a:cubicBezTo>
                  <a:lnTo>
                    <a:pt x="163" y="16"/>
                  </a:lnTo>
                  <a:cubicBezTo>
                    <a:pt x="181" y="16"/>
                    <a:pt x="187" y="28"/>
                    <a:pt x="187" y="37"/>
                  </a:cubicBezTo>
                  <a:cubicBezTo>
                    <a:pt x="187" y="42"/>
                    <a:pt x="186" y="44"/>
                    <a:pt x="184" y="49"/>
                  </a:cubicBezTo>
                  <a:lnTo>
                    <a:pt x="133" y="177"/>
                  </a:lnTo>
                  <a:lnTo>
                    <a:pt x="77" y="37"/>
                  </a:lnTo>
                  <a:cubicBezTo>
                    <a:pt x="74" y="31"/>
                    <a:pt x="74" y="30"/>
                    <a:pt x="74" y="29"/>
                  </a:cubicBezTo>
                  <a:cubicBezTo>
                    <a:pt x="74" y="16"/>
                    <a:pt x="93" y="16"/>
                    <a:pt x="102" y="16"/>
                  </a:cubicBezTo>
                  <a:lnTo>
                    <a:pt x="102" y="0"/>
                  </a:lnTo>
                  <a:cubicBezTo>
                    <a:pt x="87" y="1"/>
                    <a:pt x="60" y="2"/>
                    <a:pt x="48" y="2"/>
                  </a:cubicBezTo>
                  <a:cubicBezTo>
                    <a:pt x="35" y="2"/>
                    <a:pt x="15" y="1"/>
                    <a:pt x="0" y="0"/>
                  </a:cubicBezTo>
                  <a:lnTo>
                    <a:pt x="0" y="16"/>
                  </a:lnTo>
                  <a:cubicBezTo>
                    <a:pt x="31" y="16"/>
                    <a:pt x="33" y="19"/>
                    <a:pt x="40" y="34"/>
                  </a:cubicBezTo>
                  <a:lnTo>
                    <a:pt x="111" y="212"/>
                  </a:lnTo>
                  <a:cubicBezTo>
                    <a:pt x="114" y="219"/>
                    <a:pt x="115" y="221"/>
                    <a:pt x="122" y="221"/>
                  </a:cubicBezTo>
                  <a:cubicBezTo>
                    <a:pt x="128" y="221"/>
                    <a:pt x="130" y="217"/>
                    <a:pt x="132" y="212"/>
                  </a:cubicBezTo>
                  <a:lnTo>
                    <a:pt x="198" y="4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1" name="Freeform 2488">
              <a:extLst>
                <a:ext uri="{FF2B5EF4-FFF2-40B4-BE49-F238E27FC236}">
                  <a16:creationId xmlns:a16="http://schemas.microsoft.com/office/drawing/2014/main" id="{05480922-0CB1-4BC3-8F8C-93B386E98A1A}"/>
                </a:ext>
              </a:extLst>
            </p:cNvPr>
            <p:cNvSpPr>
              <a:spLocks noEditPoints="1"/>
            </p:cNvSpPr>
            <p:nvPr>
              <p:custDataLst>
                <p:tags r:id="rId460"/>
              </p:custDataLst>
            </p:nvPr>
          </p:nvSpPr>
          <p:spPr bwMode="auto">
            <a:xfrm>
              <a:off x="10104438" y="700089"/>
              <a:ext cx="92075" cy="122238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2 w 193"/>
                <a:gd name="T9" fmla="*/ 108 h 229"/>
                <a:gd name="T10" fmla="*/ 181 w 193"/>
                <a:gd name="T11" fmla="*/ 108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7 h 229"/>
                <a:gd name="T28" fmla="*/ 56 w 193"/>
                <a:gd name="T29" fmla="*/ 183 h 229"/>
                <a:gd name="T30" fmla="*/ 42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2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1"/>
                    <a:pt x="53" y="229"/>
                    <a:pt x="110" y="229"/>
                  </a:cubicBezTo>
                  <a:cubicBezTo>
                    <a:pt x="171" y="229"/>
                    <a:pt x="193" y="174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7"/>
                    <a:pt x="118" y="217"/>
                    <a:pt x="113" y="217"/>
                  </a:cubicBezTo>
                  <a:cubicBezTo>
                    <a:pt x="88" y="217"/>
                    <a:pt x="68" y="202"/>
                    <a:pt x="56" y="183"/>
                  </a:cubicBezTo>
                  <a:cubicBezTo>
                    <a:pt x="42" y="159"/>
                    <a:pt x="42" y="126"/>
                    <a:pt x="42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2" name="Freeform 2489">
              <a:extLst>
                <a:ext uri="{FF2B5EF4-FFF2-40B4-BE49-F238E27FC236}">
                  <a16:creationId xmlns:a16="http://schemas.microsoft.com/office/drawing/2014/main" id="{FA2C3254-8855-4047-ADAF-0BC8232F06DD}"/>
                </a:ext>
              </a:extLst>
            </p:cNvPr>
            <p:cNvSpPr>
              <a:spLocks/>
            </p:cNvSpPr>
            <p:nvPr>
              <p:custDataLst>
                <p:tags r:id="rId461"/>
              </p:custDataLst>
            </p:nvPr>
          </p:nvSpPr>
          <p:spPr bwMode="auto">
            <a:xfrm>
              <a:off x="10212388" y="701677"/>
              <a:ext cx="119063" cy="117475"/>
            </a:xfrm>
            <a:custGeom>
              <a:avLst/>
              <a:gdLst>
                <a:gd name="T0" fmla="*/ 38 w 250"/>
                <a:gd name="T1" fmla="*/ 49 h 221"/>
                <a:gd name="T2" fmla="*/ 38 w 250"/>
                <a:gd name="T3" fmla="*/ 183 h 221"/>
                <a:gd name="T4" fmla="*/ 0 w 250"/>
                <a:gd name="T5" fmla="*/ 205 h 221"/>
                <a:gd name="T6" fmla="*/ 0 w 250"/>
                <a:gd name="T7" fmla="*/ 221 h 221"/>
                <a:gd name="T8" fmla="*/ 56 w 250"/>
                <a:gd name="T9" fmla="*/ 219 h 221"/>
                <a:gd name="T10" fmla="*/ 112 w 250"/>
                <a:gd name="T11" fmla="*/ 221 h 221"/>
                <a:gd name="T12" fmla="*/ 112 w 250"/>
                <a:gd name="T13" fmla="*/ 205 h 221"/>
                <a:gd name="T14" fmla="*/ 73 w 250"/>
                <a:gd name="T15" fmla="*/ 183 h 221"/>
                <a:gd name="T16" fmla="*/ 73 w 250"/>
                <a:gd name="T17" fmla="*/ 91 h 221"/>
                <a:gd name="T18" fmla="*/ 140 w 250"/>
                <a:gd name="T19" fmla="*/ 11 h 221"/>
                <a:gd name="T20" fmla="*/ 177 w 250"/>
                <a:gd name="T21" fmla="*/ 66 h 221"/>
                <a:gd name="T22" fmla="*/ 177 w 250"/>
                <a:gd name="T23" fmla="*/ 183 h 221"/>
                <a:gd name="T24" fmla="*/ 138 w 250"/>
                <a:gd name="T25" fmla="*/ 205 h 221"/>
                <a:gd name="T26" fmla="*/ 138 w 250"/>
                <a:gd name="T27" fmla="*/ 221 h 221"/>
                <a:gd name="T28" fmla="*/ 195 w 250"/>
                <a:gd name="T29" fmla="*/ 219 h 221"/>
                <a:gd name="T30" fmla="*/ 250 w 250"/>
                <a:gd name="T31" fmla="*/ 221 h 221"/>
                <a:gd name="T32" fmla="*/ 250 w 250"/>
                <a:gd name="T33" fmla="*/ 205 h 221"/>
                <a:gd name="T34" fmla="*/ 212 w 250"/>
                <a:gd name="T35" fmla="*/ 190 h 221"/>
                <a:gd name="T36" fmla="*/ 212 w 250"/>
                <a:gd name="T37" fmla="*/ 95 h 221"/>
                <a:gd name="T38" fmla="*/ 196 w 250"/>
                <a:gd name="T39" fmla="*/ 18 h 221"/>
                <a:gd name="T40" fmla="*/ 144 w 250"/>
                <a:gd name="T41" fmla="*/ 0 h 221"/>
                <a:gd name="T42" fmla="*/ 70 w 250"/>
                <a:gd name="T43" fmla="*/ 52 h 221"/>
                <a:gd name="T44" fmla="*/ 70 w 250"/>
                <a:gd name="T45" fmla="*/ 0 h 221"/>
                <a:gd name="T46" fmla="*/ 0 w 250"/>
                <a:gd name="T47" fmla="*/ 5 h 221"/>
                <a:gd name="T48" fmla="*/ 0 w 250"/>
                <a:gd name="T49" fmla="*/ 21 h 221"/>
                <a:gd name="T50" fmla="*/ 38 w 250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0" h="221">
                  <a:moveTo>
                    <a:pt x="38" y="49"/>
                  </a:moveTo>
                  <a:lnTo>
                    <a:pt x="38" y="183"/>
                  </a:lnTo>
                  <a:cubicBezTo>
                    <a:pt x="38" y="205"/>
                    <a:pt x="33" y="205"/>
                    <a:pt x="0" y="205"/>
                  </a:cubicBezTo>
                  <a:lnTo>
                    <a:pt x="0" y="221"/>
                  </a:lnTo>
                  <a:cubicBezTo>
                    <a:pt x="17" y="220"/>
                    <a:pt x="42" y="219"/>
                    <a:pt x="56" y="219"/>
                  </a:cubicBezTo>
                  <a:cubicBezTo>
                    <a:pt x="69" y="219"/>
                    <a:pt x="95" y="220"/>
                    <a:pt x="112" y="221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3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1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3" y="220"/>
                    <a:pt x="250" y="221"/>
                  </a:cubicBezTo>
                  <a:lnTo>
                    <a:pt x="250" y="205"/>
                  </a:lnTo>
                  <a:cubicBezTo>
                    <a:pt x="224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4" y="21"/>
                    <a:pt x="38" y="24"/>
                    <a:pt x="38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3" name="Freeform 2490">
              <a:extLst>
                <a:ext uri="{FF2B5EF4-FFF2-40B4-BE49-F238E27FC236}">
                  <a16:creationId xmlns:a16="http://schemas.microsoft.com/office/drawing/2014/main" id="{982851F7-9291-4050-BDB4-583643261176}"/>
                </a:ext>
              </a:extLst>
            </p:cNvPr>
            <p:cNvSpPr>
              <a:spLocks/>
            </p:cNvSpPr>
            <p:nvPr>
              <p:custDataLst>
                <p:tags r:id="rId462"/>
              </p:custDataLst>
            </p:nvPr>
          </p:nvSpPr>
          <p:spPr bwMode="auto">
            <a:xfrm>
              <a:off x="10334626" y="654052"/>
              <a:ext cx="74613" cy="168275"/>
            </a:xfrm>
            <a:custGeom>
              <a:avLst/>
              <a:gdLst>
                <a:gd name="T0" fmla="*/ 77 w 157"/>
                <a:gd name="T1" fmla="*/ 108 h 313"/>
                <a:gd name="T2" fmla="*/ 149 w 157"/>
                <a:gd name="T3" fmla="*/ 108 h 313"/>
                <a:gd name="T4" fmla="*/ 149 w 157"/>
                <a:gd name="T5" fmla="*/ 92 h 313"/>
                <a:gd name="T6" fmla="*/ 77 w 157"/>
                <a:gd name="T7" fmla="*/ 92 h 313"/>
                <a:gd name="T8" fmla="*/ 77 w 157"/>
                <a:gd name="T9" fmla="*/ 0 h 313"/>
                <a:gd name="T10" fmla="*/ 65 w 157"/>
                <a:gd name="T11" fmla="*/ 0 h 313"/>
                <a:gd name="T12" fmla="*/ 0 w 157"/>
                <a:gd name="T13" fmla="*/ 97 h 313"/>
                <a:gd name="T14" fmla="*/ 0 w 157"/>
                <a:gd name="T15" fmla="*/ 108 h 313"/>
                <a:gd name="T16" fmla="*/ 43 w 157"/>
                <a:gd name="T17" fmla="*/ 108 h 313"/>
                <a:gd name="T18" fmla="*/ 43 w 157"/>
                <a:gd name="T19" fmla="*/ 246 h 313"/>
                <a:gd name="T20" fmla="*/ 107 w 157"/>
                <a:gd name="T21" fmla="*/ 313 h 313"/>
                <a:gd name="T22" fmla="*/ 157 w 157"/>
                <a:gd name="T23" fmla="*/ 246 h 313"/>
                <a:gd name="T24" fmla="*/ 157 w 157"/>
                <a:gd name="T25" fmla="*/ 217 h 313"/>
                <a:gd name="T26" fmla="*/ 144 w 157"/>
                <a:gd name="T27" fmla="*/ 217 h 313"/>
                <a:gd name="T28" fmla="*/ 144 w 157"/>
                <a:gd name="T29" fmla="*/ 245 h 313"/>
                <a:gd name="T30" fmla="*/ 111 w 157"/>
                <a:gd name="T31" fmla="*/ 301 h 313"/>
                <a:gd name="T32" fmla="*/ 77 w 157"/>
                <a:gd name="T33" fmla="*/ 247 h 313"/>
                <a:gd name="T34" fmla="*/ 77 w 157"/>
                <a:gd name="T35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7" h="313">
                  <a:moveTo>
                    <a:pt x="77" y="108"/>
                  </a:moveTo>
                  <a:lnTo>
                    <a:pt x="149" y="108"/>
                  </a:lnTo>
                  <a:lnTo>
                    <a:pt x="149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5" y="0"/>
                  </a:lnTo>
                  <a:cubicBezTo>
                    <a:pt x="64" y="41"/>
                    <a:pt x="49" y="95"/>
                    <a:pt x="0" y="97"/>
                  </a:cubicBezTo>
                  <a:lnTo>
                    <a:pt x="0" y="108"/>
                  </a:lnTo>
                  <a:lnTo>
                    <a:pt x="43" y="108"/>
                  </a:lnTo>
                  <a:lnTo>
                    <a:pt x="43" y="246"/>
                  </a:lnTo>
                  <a:cubicBezTo>
                    <a:pt x="43" y="307"/>
                    <a:pt x="89" y="313"/>
                    <a:pt x="107" y="313"/>
                  </a:cubicBezTo>
                  <a:cubicBezTo>
                    <a:pt x="143" y="313"/>
                    <a:pt x="157" y="278"/>
                    <a:pt x="157" y="246"/>
                  </a:cubicBezTo>
                  <a:lnTo>
                    <a:pt x="157" y="217"/>
                  </a:lnTo>
                  <a:lnTo>
                    <a:pt x="144" y="217"/>
                  </a:lnTo>
                  <a:lnTo>
                    <a:pt x="144" y="245"/>
                  </a:lnTo>
                  <a:cubicBezTo>
                    <a:pt x="144" y="282"/>
                    <a:pt x="129" y="301"/>
                    <a:pt x="111" y="301"/>
                  </a:cubicBezTo>
                  <a:cubicBezTo>
                    <a:pt x="77" y="301"/>
                    <a:pt x="77" y="255"/>
                    <a:pt x="77" y="247"/>
                  </a:cubicBezTo>
                  <a:lnTo>
                    <a:pt x="77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4" name="Freeform 2491">
              <a:extLst>
                <a:ext uri="{FF2B5EF4-FFF2-40B4-BE49-F238E27FC236}">
                  <a16:creationId xmlns:a16="http://schemas.microsoft.com/office/drawing/2014/main" id="{4112048B-A2FF-4363-A98A-A71052CAE986}"/>
                </a:ext>
              </a:extLst>
            </p:cNvPr>
            <p:cNvSpPr>
              <a:spLocks noEditPoints="1"/>
            </p:cNvSpPr>
            <p:nvPr>
              <p:custDataLst>
                <p:tags r:id="rId463"/>
              </p:custDataLst>
            </p:nvPr>
          </p:nvSpPr>
          <p:spPr bwMode="auto">
            <a:xfrm>
              <a:off x="10429876" y="639764"/>
              <a:ext cx="50800" cy="179388"/>
            </a:xfrm>
            <a:custGeom>
              <a:avLst/>
              <a:gdLst>
                <a:gd name="T0" fmla="*/ 72 w 107"/>
                <a:gd name="T1" fmla="*/ 114 h 335"/>
                <a:gd name="T2" fmla="*/ 2 w 107"/>
                <a:gd name="T3" fmla="*/ 119 h 335"/>
                <a:gd name="T4" fmla="*/ 2 w 107"/>
                <a:gd name="T5" fmla="*/ 135 h 335"/>
                <a:gd name="T6" fmla="*/ 39 w 107"/>
                <a:gd name="T7" fmla="*/ 162 h 335"/>
                <a:gd name="T8" fmla="*/ 39 w 107"/>
                <a:gd name="T9" fmla="*/ 297 h 335"/>
                <a:gd name="T10" fmla="*/ 0 w 107"/>
                <a:gd name="T11" fmla="*/ 319 h 335"/>
                <a:gd name="T12" fmla="*/ 0 w 107"/>
                <a:gd name="T13" fmla="*/ 335 h 335"/>
                <a:gd name="T14" fmla="*/ 55 w 107"/>
                <a:gd name="T15" fmla="*/ 333 h 335"/>
                <a:gd name="T16" fmla="*/ 107 w 107"/>
                <a:gd name="T17" fmla="*/ 335 h 335"/>
                <a:gd name="T18" fmla="*/ 107 w 107"/>
                <a:gd name="T19" fmla="*/ 319 h 335"/>
                <a:gd name="T20" fmla="*/ 72 w 107"/>
                <a:gd name="T21" fmla="*/ 297 h 335"/>
                <a:gd name="T22" fmla="*/ 72 w 107"/>
                <a:gd name="T23" fmla="*/ 114 h 335"/>
                <a:gd name="T24" fmla="*/ 74 w 107"/>
                <a:gd name="T25" fmla="*/ 27 h 335"/>
                <a:gd name="T26" fmla="*/ 48 w 107"/>
                <a:gd name="T27" fmla="*/ 0 h 335"/>
                <a:gd name="T28" fmla="*/ 21 w 107"/>
                <a:gd name="T29" fmla="*/ 27 h 335"/>
                <a:gd name="T30" fmla="*/ 48 w 107"/>
                <a:gd name="T31" fmla="*/ 53 h 335"/>
                <a:gd name="T32" fmla="*/ 74 w 107"/>
                <a:gd name="T33" fmla="*/ 2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5">
                  <a:moveTo>
                    <a:pt x="72" y="114"/>
                  </a:moveTo>
                  <a:lnTo>
                    <a:pt x="2" y="119"/>
                  </a:lnTo>
                  <a:lnTo>
                    <a:pt x="2" y="135"/>
                  </a:lnTo>
                  <a:cubicBezTo>
                    <a:pt x="35" y="135"/>
                    <a:pt x="39" y="138"/>
                    <a:pt x="39" y="162"/>
                  </a:cubicBezTo>
                  <a:lnTo>
                    <a:pt x="39" y="297"/>
                  </a:lnTo>
                  <a:cubicBezTo>
                    <a:pt x="39" y="319"/>
                    <a:pt x="34" y="319"/>
                    <a:pt x="0" y="319"/>
                  </a:cubicBezTo>
                  <a:lnTo>
                    <a:pt x="0" y="335"/>
                  </a:lnTo>
                  <a:cubicBezTo>
                    <a:pt x="16" y="334"/>
                    <a:pt x="43" y="333"/>
                    <a:pt x="55" y="333"/>
                  </a:cubicBezTo>
                  <a:cubicBezTo>
                    <a:pt x="72" y="333"/>
                    <a:pt x="90" y="334"/>
                    <a:pt x="107" y="335"/>
                  </a:cubicBezTo>
                  <a:lnTo>
                    <a:pt x="107" y="319"/>
                  </a:lnTo>
                  <a:cubicBezTo>
                    <a:pt x="74" y="319"/>
                    <a:pt x="72" y="317"/>
                    <a:pt x="72" y="297"/>
                  </a:cubicBezTo>
                  <a:lnTo>
                    <a:pt x="72" y="114"/>
                  </a:lnTo>
                  <a:close/>
                  <a:moveTo>
                    <a:pt x="74" y="27"/>
                  </a:moveTo>
                  <a:cubicBezTo>
                    <a:pt x="74" y="11"/>
                    <a:pt x="61" y="0"/>
                    <a:pt x="48" y="0"/>
                  </a:cubicBezTo>
                  <a:cubicBezTo>
                    <a:pt x="32" y="0"/>
                    <a:pt x="21" y="14"/>
                    <a:pt x="21" y="27"/>
                  </a:cubicBezTo>
                  <a:cubicBezTo>
                    <a:pt x="21" y="40"/>
                    <a:pt x="32" y="53"/>
                    <a:pt x="48" y="53"/>
                  </a:cubicBezTo>
                  <a:cubicBezTo>
                    <a:pt x="61" y="53"/>
                    <a:pt x="74" y="43"/>
                    <a:pt x="7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5" name="Freeform 2492">
              <a:extLst>
                <a:ext uri="{FF2B5EF4-FFF2-40B4-BE49-F238E27FC236}">
                  <a16:creationId xmlns:a16="http://schemas.microsoft.com/office/drawing/2014/main" id="{9A6E142A-A711-4438-94B8-DAFE14A2CEC2}"/>
                </a:ext>
              </a:extLst>
            </p:cNvPr>
            <p:cNvSpPr>
              <a:spLocks noEditPoints="1"/>
            </p:cNvSpPr>
            <p:nvPr>
              <p:custDataLst>
                <p:tags r:id="rId464"/>
              </p:custDataLst>
            </p:nvPr>
          </p:nvSpPr>
          <p:spPr bwMode="auto">
            <a:xfrm>
              <a:off x="10494963" y="700089"/>
              <a:ext cx="106363" cy="122238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1 w 221"/>
                <a:gd name="T11" fmla="*/ 217 h 229"/>
                <a:gd name="T12" fmla="*/ 54 w 221"/>
                <a:gd name="T13" fmla="*/ 183 h 229"/>
                <a:gd name="T14" fmla="*/ 42 w 221"/>
                <a:gd name="T15" fmla="*/ 113 h 229"/>
                <a:gd name="T16" fmla="*/ 54 w 221"/>
                <a:gd name="T17" fmla="*/ 44 h 229"/>
                <a:gd name="T18" fmla="*/ 110 w 221"/>
                <a:gd name="T19" fmla="*/ 11 h 229"/>
                <a:gd name="T20" fmla="*/ 167 w 221"/>
                <a:gd name="T21" fmla="*/ 43 h 229"/>
                <a:gd name="T22" fmla="*/ 180 w 221"/>
                <a:gd name="T23" fmla="*/ 113 h 229"/>
                <a:gd name="T24" fmla="*/ 169 w 221"/>
                <a:gd name="T25" fmla="*/ 180 h 229"/>
                <a:gd name="T26" fmla="*/ 111 w 221"/>
                <a:gd name="T27" fmla="*/ 21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9" y="0"/>
                    <a:pt x="0" y="54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1" y="229"/>
                    <a:pt x="221" y="180"/>
                    <a:pt x="221" y="117"/>
                  </a:cubicBezTo>
                  <a:close/>
                  <a:moveTo>
                    <a:pt x="111" y="217"/>
                  </a:moveTo>
                  <a:cubicBezTo>
                    <a:pt x="89" y="217"/>
                    <a:pt x="67" y="206"/>
                    <a:pt x="54" y="183"/>
                  </a:cubicBezTo>
                  <a:cubicBezTo>
                    <a:pt x="42" y="161"/>
                    <a:pt x="42" y="131"/>
                    <a:pt x="42" y="113"/>
                  </a:cubicBezTo>
                  <a:cubicBezTo>
                    <a:pt x="42" y="93"/>
                    <a:pt x="42" y="66"/>
                    <a:pt x="54" y="44"/>
                  </a:cubicBezTo>
                  <a:cubicBezTo>
                    <a:pt x="67" y="21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3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1"/>
                    <a:pt x="180" y="158"/>
                    <a:pt x="169" y="180"/>
                  </a:cubicBezTo>
                  <a:cubicBezTo>
                    <a:pt x="158" y="202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6" name="Freeform 2493">
              <a:extLst>
                <a:ext uri="{FF2B5EF4-FFF2-40B4-BE49-F238E27FC236}">
                  <a16:creationId xmlns:a16="http://schemas.microsoft.com/office/drawing/2014/main" id="{4C45BE7F-2D0A-44FD-B799-B2D73A8E4067}"/>
                </a:ext>
              </a:extLst>
            </p:cNvPr>
            <p:cNvSpPr>
              <a:spLocks/>
            </p:cNvSpPr>
            <p:nvPr>
              <p:custDataLst>
                <p:tags r:id="rId465"/>
              </p:custDataLst>
            </p:nvPr>
          </p:nvSpPr>
          <p:spPr bwMode="auto">
            <a:xfrm>
              <a:off x="10615613" y="701677"/>
              <a:ext cx="119063" cy="117475"/>
            </a:xfrm>
            <a:custGeom>
              <a:avLst/>
              <a:gdLst>
                <a:gd name="T0" fmla="*/ 39 w 251"/>
                <a:gd name="T1" fmla="*/ 49 h 221"/>
                <a:gd name="T2" fmla="*/ 39 w 251"/>
                <a:gd name="T3" fmla="*/ 183 h 221"/>
                <a:gd name="T4" fmla="*/ 0 w 251"/>
                <a:gd name="T5" fmla="*/ 205 h 221"/>
                <a:gd name="T6" fmla="*/ 0 w 251"/>
                <a:gd name="T7" fmla="*/ 221 h 221"/>
                <a:gd name="T8" fmla="*/ 56 w 251"/>
                <a:gd name="T9" fmla="*/ 219 h 221"/>
                <a:gd name="T10" fmla="*/ 112 w 251"/>
                <a:gd name="T11" fmla="*/ 221 h 221"/>
                <a:gd name="T12" fmla="*/ 112 w 251"/>
                <a:gd name="T13" fmla="*/ 205 h 221"/>
                <a:gd name="T14" fmla="*/ 73 w 251"/>
                <a:gd name="T15" fmla="*/ 183 h 221"/>
                <a:gd name="T16" fmla="*/ 73 w 251"/>
                <a:gd name="T17" fmla="*/ 91 h 221"/>
                <a:gd name="T18" fmla="*/ 141 w 251"/>
                <a:gd name="T19" fmla="*/ 11 h 221"/>
                <a:gd name="T20" fmla="*/ 178 w 251"/>
                <a:gd name="T21" fmla="*/ 66 h 221"/>
                <a:gd name="T22" fmla="*/ 178 w 251"/>
                <a:gd name="T23" fmla="*/ 183 h 221"/>
                <a:gd name="T24" fmla="*/ 139 w 251"/>
                <a:gd name="T25" fmla="*/ 205 h 221"/>
                <a:gd name="T26" fmla="*/ 139 w 251"/>
                <a:gd name="T27" fmla="*/ 221 h 221"/>
                <a:gd name="T28" fmla="*/ 195 w 251"/>
                <a:gd name="T29" fmla="*/ 219 h 221"/>
                <a:gd name="T30" fmla="*/ 251 w 251"/>
                <a:gd name="T31" fmla="*/ 221 h 221"/>
                <a:gd name="T32" fmla="*/ 251 w 251"/>
                <a:gd name="T33" fmla="*/ 205 h 221"/>
                <a:gd name="T34" fmla="*/ 212 w 251"/>
                <a:gd name="T35" fmla="*/ 190 h 221"/>
                <a:gd name="T36" fmla="*/ 212 w 251"/>
                <a:gd name="T37" fmla="*/ 95 h 221"/>
                <a:gd name="T38" fmla="*/ 197 w 251"/>
                <a:gd name="T39" fmla="*/ 18 h 221"/>
                <a:gd name="T40" fmla="*/ 144 w 251"/>
                <a:gd name="T41" fmla="*/ 0 h 221"/>
                <a:gd name="T42" fmla="*/ 70 w 251"/>
                <a:gd name="T43" fmla="*/ 52 h 221"/>
                <a:gd name="T44" fmla="*/ 70 w 251"/>
                <a:gd name="T45" fmla="*/ 0 h 221"/>
                <a:gd name="T46" fmla="*/ 0 w 251"/>
                <a:gd name="T47" fmla="*/ 5 h 221"/>
                <a:gd name="T48" fmla="*/ 0 w 251"/>
                <a:gd name="T49" fmla="*/ 21 h 221"/>
                <a:gd name="T50" fmla="*/ 39 w 251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1"/>
                  </a:lnTo>
                  <a:cubicBezTo>
                    <a:pt x="18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1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3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1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1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7" y="18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7" name="Freeform 2494">
              <a:extLst>
                <a:ext uri="{FF2B5EF4-FFF2-40B4-BE49-F238E27FC236}">
                  <a16:creationId xmlns:a16="http://schemas.microsoft.com/office/drawing/2014/main" id="{4D32C9B4-E763-4647-AD9D-5A620146DE9A}"/>
                </a:ext>
              </a:extLst>
            </p:cNvPr>
            <p:cNvSpPr>
              <a:spLocks noEditPoints="1"/>
            </p:cNvSpPr>
            <p:nvPr>
              <p:custDataLst>
                <p:tags r:id="rId466"/>
              </p:custDataLst>
            </p:nvPr>
          </p:nvSpPr>
          <p:spPr bwMode="auto">
            <a:xfrm>
              <a:off x="10750551" y="700089"/>
              <a:ext cx="107950" cy="122238"/>
            </a:xfrm>
            <a:custGeom>
              <a:avLst/>
              <a:gdLst>
                <a:gd name="T0" fmla="*/ 145 w 225"/>
                <a:gd name="T1" fmla="*/ 186 h 229"/>
                <a:gd name="T2" fmla="*/ 184 w 225"/>
                <a:gd name="T3" fmla="*/ 227 h 229"/>
                <a:gd name="T4" fmla="*/ 225 w 225"/>
                <a:gd name="T5" fmla="*/ 179 h 229"/>
                <a:gd name="T6" fmla="*/ 225 w 225"/>
                <a:gd name="T7" fmla="*/ 151 h 229"/>
                <a:gd name="T8" fmla="*/ 212 w 225"/>
                <a:gd name="T9" fmla="*/ 151 h 229"/>
                <a:gd name="T10" fmla="*/ 212 w 225"/>
                <a:gd name="T11" fmla="*/ 179 h 229"/>
                <a:gd name="T12" fmla="*/ 194 w 225"/>
                <a:gd name="T13" fmla="*/ 211 h 229"/>
                <a:gd name="T14" fmla="*/ 176 w 225"/>
                <a:gd name="T15" fmla="*/ 186 h 229"/>
                <a:gd name="T16" fmla="*/ 176 w 225"/>
                <a:gd name="T17" fmla="*/ 86 h 229"/>
                <a:gd name="T18" fmla="*/ 158 w 225"/>
                <a:gd name="T19" fmla="*/ 27 h 229"/>
                <a:gd name="T20" fmla="*/ 90 w 225"/>
                <a:gd name="T21" fmla="*/ 0 h 229"/>
                <a:gd name="T22" fmla="*/ 14 w 225"/>
                <a:gd name="T23" fmla="*/ 56 h 229"/>
                <a:gd name="T24" fmla="*/ 37 w 225"/>
                <a:gd name="T25" fmla="*/ 80 h 229"/>
                <a:gd name="T26" fmla="*/ 60 w 225"/>
                <a:gd name="T27" fmla="*/ 57 h 229"/>
                <a:gd name="T28" fmla="*/ 35 w 225"/>
                <a:gd name="T29" fmla="*/ 34 h 229"/>
                <a:gd name="T30" fmla="*/ 89 w 225"/>
                <a:gd name="T31" fmla="*/ 11 h 229"/>
                <a:gd name="T32" fmla="*/ 142 w 225"/>
                <a:gd name="T33" fmla="*/ 75 h 229"/>
                <a:gd name="T34" fmla="*/ 142 w 225"/>
                <a:gd name="T35" fmla="*/ 93 h 229"/>
                <a:gd name="T36" fmla="*/ 50 w 225"/>
                <a:gd name="T37" fmla="*/ 111 h 229"/>
                <a:gd name="T38" fmla="*/ 0 w 225"/>
                <a:gd name="T39" fmla="*/ 176 h 229"/>
                <a:gd name="T40" fmla="*/ 80 w 225"/>
                <a:gd name="T41" fmla="*/ 229 h 229"/>
                <a:gd name="T42" fmla="*/ 145 w 225"/>
                <a:gd name="T43" fmla="*/ 186 h 229"/>
                <a:gd name="T44" fmla="*/ 142 w 225"/>
                <a:gd name="T45" fmla="*/ 104 h 229"/>
                <a:gd name="T46" fmla="*/ 142 w 225"/>
                <a:gd name="T47" fmla="*/ 154 h 229"/>
                <a:gd name="T48" fmla="*/ 83 w 225"/>
                <a:gd name="T49" fmla="*/ 218 h 229"/>
                <a:gd name="T50" fmla="*/ 38 w 225"/>
                <a:gd name="T51" fmla="*/ 176 h 229"/>
                <a:gd name="T52" fmla="*/ 142 w 225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9">
                  <a:moveTo>
                    <a:pt x="145" y="186"/>
                  </a:moveTo>
                  <a:cubicBezTo>
                    <a:pt x="147" y="206"/>
                    <a:pt x="160" y="227"/>
                    <a:pt x="184" y="227"/>
                  </a:cubicBezTo>
                  <a:cubicBezTo>
                    <a:pt x="194" y="227"/>
                    <a:pt x="225" y="220"/>
                    <a:pt x="225" y="179"/>
                  </a:cubicBezTo>
                  <a:lnTo>
                    <a:pt x="225" y="151"/>
                  </a:lnTo>
                  <a:lnTo>
                    <a:pt x="212" y="151"/>
                  </a:lnTo>
                  <a:lnTo>
                    <a:pt x="212" y="179"/>
                  </a:lnTo>
                  <a:cubicBezTo>
                    <a:pt x="212" y="208"/>
                    <a:pt x="200" y="211"/>
                    <a:pt x="194" y="211"/>
                  </a:cubicBezTo>
                  <a:cubicBezTo>
                    <a:pt x="178" y="211"/>
                    <a:pt x="176" y="189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6"/>
                    <a:pt x="158" y="27"/>
                  </a:cubicBezTo>
                  <a:cubicBezTo>
                    <a:pt x="139" y="8"/>
                    <a:pt x="114" y="0"/>
                    <a:pt x="90" y="0"/>
                  </a:cubicBezTo>
                  <a:cubicBezTo>
                    <a:pt x="49" y="0"/>
                    <a:pt x="14" y="23"/>
                    <a:pt x="14" y="56"/>
                  </a:cubicBezTo>
                  <a:cubicBezTo>
                    <a:pt x="14" y="71"/>
                    <a:pt x="24" y="80"/>
                    <a:pt x="37" y="80"/>
                  </a:cubicBezTo>
                  <a:cubicBezTo>
                    <a:pt x="51" y="80"/>
                    <a:pt x="60" y="70"/>
                    <a:pt x="60" y="57"/>
                  </a:cubicBezTo>
                  <a:cubicBezTo>
                    <a:pt x="60" y="51"/>
                    <a:pt x="58" y="34"/>
                    <a:pt x="35" y="34"/>
                  </a:cubicBezTo>
                  <a:cubicBezTo>
                    <a:pt x="48" y="16"/>
                    <a:pt x="73" y="11"/>
                    <a:pt x="89" y="11"/>
                  </a:cubicBezTo>
                  <a:cubicBezTo>
                    <a:pt x="113" y="11"/>
                    <a:pt x="142" y="30"/>
                    <a:pt x="142" y="75"/>
                  </a:cubicBezTo>
                  <a:lnTo>
                    <a:pt x="142" y="93"/>
                  </a:lnTo>
                  <a:cubicBezTo>
                    <a:pt x="116" y="95"/>
                    <a:pt x="81" y="96"/>
                    <a:pt x="50" y="111"/>
                  </a:cubicBezTo>
                  <a:cubicBezTo>
                    <a:pt x="12" y="128"/>
                    <a:pt x="0" y="154"/>
                    <a:pt x="0" y="176"/>
                  </a:cubicBezTo>
                  <a:cubicBezTo>
                    <a:pt x="0" y="217"/>
                    <a:pt x="48" y="229"/>
                    <a:pt x="80" y="229"/>
                  </a:cubicBezTo>
                  <a:cubicBezTo>
                    <a:pt x="113" y="229"/>
                    <a:pt x="136" y="209"/>
                    <a:pt x="145" y="186"/>
                  </a:cubicBezTo>
                  <a:close/>
                  <a:moveTo>
                    <a:pt x="142" y="104"/>
                  </a:moveTo>
                  <a:lnTo>
                    <a:pt x="142" y="154"/>
                  </a:lnTo>
                  <a:cubicBezTo>
                    <a:pt x="142" y="201"/>
                    <a:pt x="106" y="218"/>
                    <a:pt x="83" y="218"/>
                  </a:cubicBezTo>
                  <a:cubicBezTo>
                    <a:pt x="59" y="218"/>
                    <a:pt x="38" y="201"/>
                    <a:pt x="38" y="176"/>
                  </a:cubicBezTo>
                  <a:cubicBezTo>
                    <a:pt x="38" y="148"/>
                    <a:pt x="59" y="107"/>
                    <a:pt x="142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8" name="Freeform 2495">
              <a:extLst>
                <a:ext uri="{FF2B5EF4-FFF2-40B4-BE49-F238E27FC236}">
                  <a16:creationId xmlns:a16="http://schemas.microsoft.com/office/drawing/2014/main" id="{605DA831-CD15-412A-B137-DCE4EAB99C52}"/>
                </a:ext>
              </a:extLst>
            </p:cNvPr>
            <p:cNvSpPr>
              <a:spLocks/>
            </p:cNvSpPr>
            <p:nvPr>
              <p:custDataLst>
                <p:tags r:id="rId467"/>
              </p:custDataLst>
            </p:nvPr>
          </p:nvSpPr>
          <p:spPr bwMode="auto">
            <a:xfrm>
              <a:off x="10868026" y="633414"/>
              <a:ext cx="52388" cy="185738"/>
            </a:xfrm>
            <a:custGeom>
              <a:avLst/>
              <a:gdLst>
                <a:gd name="T0" fmla="*/ 71 w 110"/>
                <a:gd name="T1" fmla="*/ 0 h 347"/>
                <a:gd name="T2" fmla="*/ 0 w 110"/>
                <a:gd name="T3" fmla="*/ 5 h 347"/>
                <a:gd name="T4" fmla="*/ 0 w 110"/>
                <a:gd name="T5" fmla="*/ 21 h 347"/>
                <a:gd name="T6" fmla="*/ 38 w 110"/>
                <a:gd name="T7" fmla="*/ 49 h 347"/>
                <a:gd name="T8" fmla="*/ 38 w 110"/>
                <a:gd name="T9" fmla="*/ 309 h 347"/>
                <a:gd name="T10" fmla="*/ 0 w 110"/>
                <a:gd name="T11" fmla="*/ 331 h 347"/>
                <a:gd name="T12" fmla="*/ 0 w 110"/>
                <a:gd name="T13" fmla="*/ 347 h 347"/>
                <a:gd name="T14" fmla="*/ 55 w 110"/>
                <a:gd name="T15" fmla="*/ 345 h 347"/>
                <a:gd name="T16" fmla="*/ 110 w 110"/>
                <a:gd name="T17" fmla="*/ 347 h 347"/>
                <a:gd name="T18" fmla="*/ 110 w 110"/>
                <a:gd name="T19" fmla="*/ 331 h 347"/>
                <a:gd name="T20" fmla="*/ 71 w 110"/>
                <a:gd name="T21" fmla="*/ 309 h 347"/>
                <a:gd name="T22" fmla="*/ 71 w 110"/>
                <a:gd name="T2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" h="347">
                  <a:moveTo>
                    <a:pt x="71" y="0"/>
                  </a:moveTo>
                  <a:lnTo>
                    <a:pt x="0" y="5"/>
                  </a:lnTo>
                  <a:lnTo>
                    <a:pt x="0" y="21"/>
                  </a:lnTo>
                  <a:cubicBezTo>
                    <a:pt x="34" y="21"/>
                    <a:pt x="38" y="24"/>
                    <a:pt x="38" y="49"/>
                  </a:cubicBezTo>
                  <a:lnTo>
                    <a:pt x="38" y="309"/>
                  </a:lnTo>
                  <a:cubicBezTo>
                    <a:pt x="38" y="331"/>
                    <a:pt x="33" y="331"/>
                    <a:pt x="0" y="331"/>
                  </a:cubicBezTo>
                  <a:lnTo>
                    <a:pt x="0" y="347"/>
                  </a:lnTo>
                  <a:cubicBezTo>
                    <a:pt x="16" y="346"/>
                    <a:pt x="42" y="345"/>
                    <a:pt x="55" y="345"/>
                  </a:cubicBezTo>
                  <a:cubicBezTo>
                    <a:pt x="67" y="345"/>
                    <a:pt x="92" y="346"/>
                    <a:pt x="110" y="347"/>
                  </a:cubicBezTo>
                  <a:lnTo>
                    <a:pt x="110" y="331"/>
                  </a:lnTo>
                  <a:cubicBezTo>
                    <a:pt x="77" y="331"/>
                    <a:pt x="71" y="331"/>
                    <a:pt x="71" y="309"/>
                  </a:cubicBezTo>
                  <a:lnTo>
                    <a:pt x="71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9" name="Freeform 2496">
              <a:extLst>
                <a:ext uri="{FF2B5EF4-FFF2-40B4-BE49-F238E27FC236}">
                  <a16:creationId xmlns:a16="http://schemas.microsoft.com/office/drawing/2014/main" id="{4D32DCB0-0C6B-4398-8FA3-8B94358F7F4A}"/>
                </a:ext>
              </a:extLst>
            </p:cNvPr>
            <p:cNvSpPr>
              <a:spLocks noEditPoints="1"/>
            </p:cNvSpPr>
            <p:nvPr>
              <p:custDataLst>
                <p:tags r:id="rId468"/>
              </p:custDataLst>
            </p:nvPr>
          </p:nvSpPr>
          <p:spPr bwMode="auto">
            <a:xfrm>
              <a:off x="10999788" y="636589"/>
              <a:ext cx="160338" cy="182563"/>
            </a:xfrm>
            <a:custGeom>
              <a:avLst/>
              <a:gdLst>
                <a:gd name="T0" fmla="*/ 0 w 335"/>
                <a:gd name="T1" fmla="*/ 0 h 342"/>
                <a:gd name="T2" fmla="*/ 0 w 335"/>
                <a:gd name="T3" fmla="*/ 16 h 342"/>
                <a:gd name="T4" fmla="*/ 12 w 335"/>
                <a:gd name="T5" fmla="*/ 16 h 342"/>
                <a:gd name="T6" fmla="*/ 51 w 335"/>
                <a:gd name="T7" fmla="*/ 39 h 342"/>
                <a:gd name="T8" fmla="*/ 51 w 335"/>
                <a:gd name="T9" fmla="*/ 303 h 342"/>
                <a:gd name="T10" fmla="*/ 12 w 335"/>
                <a:gd name="T11" fmla="*/ 326 h 342"/>
                <a:gd name="T12" fmla="*/ 0 w 335"/>
                <a:gd name="T13" fmla="*/ 326 h 342"/>
                <a:gd name="T14" fmla="*/ 0 w 335"/>
                <a:gd name="T15" fmla="*/ 342 h 342"/>
                <a:gd name="T16" fmla="*/ 183 w 335"/>
                <a:gd name="T17" fmla="*/ 342 h 342"/>
                <a:gd name="T18" fmla="*/ 335 w 335"/>
                <a:gd name="T19" fmla="*/ 174 h 342"/>
                <a:gd name="T20" fmla="*/ 183 w 335"/>
                <a:gd name="T21" fmla="*/ 0 h 342"/>
                <a:gd name="T22" fmla="*/ 0 w 335"/>
                <a:gd name="T23" fmla="*/ 0 h 342"/>
                <a:gd name="T24" fmla="*/ 119 w 335"/>
                <a:gd name="T25" fmla="*/ 326 h 342"/>
                <a:gd name="T26" fmla="*/ 94 w 335"/>
                <a:gd name="T27" fmla="*/ 306 h 342"/>
                <a:gd name="T28" fmla="*/ 94 w 335"/>
                <a:gd name="T29" fmla="*/ 36 h 342"/>
                <a:gd name="T30" fmla="*/ 119 w 335"/>
                <a:gd name="T31" fmla="*/ 16 h 342"/>
                <a:gd name="T32" fmla="*/ 169 w 335"/>
                <a:gd name="T33" fmla="*/ 16 h 342"/>
                <a:gd name="T34" fmla="*/ 259 w 335"/>
                <a:gd name="T35" fmla="*/ 62 h 342"/>
                <a:gd name="T36" fmla="*/ 285 w 335"/>
                <a:gd name="T37" fmla="*/ 174 h 342"/>
                <a:gd name="T38" fmla="*/ 258 w 335"/>
                <a:gd name="T39" fmla="*/ 284 h 342"/>
                <a:gd name="T40" fmla="*/ 169 w 335"/>
                <a:gd name="T41" fmla="*/ 326 h 342"/>
                <a:gd name="T42" fmla="*/ 119 w 335"/>
                <a:gd name="T43" fmla="*/ 32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2">
                  <a:moveTo>
                    <a:pt x="0" y="0"/>
                  </a:move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3"/>
                  </a:lnTo>
                  <a:cubicBezTo>
                    <a:pt x="51" y="321"/>
                    <a:pt x="50" y="326"/>
                    <a:pt x="12" y="326"/>
                  </a:cubicBezTo>
                  <a:lnTo>
                    <a:pt x="0" y="326"/>
                  </a:lnTo>
                  <a:lnTo>
                    <a:pt x="0" y="342"/>
                  </a:lnTo>
                  <a:lnTo>
                    <a:pt x="183" y="342"/>
                  </a:lnTo>
                  <a:cubicBezTo>
                    <a:pt x="266" y="342"/>
                    <a:pt x="335" y="268"/>
                    <a:pt x="335" y="174"/>
                  </a:cubicBezTo>
                  <a:cubicBezTo>
                    <a:pt x="335" y="79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6"/>
                  </a:moveTo>
                  <a:cubicBezTo>
                    <a:pt x="95" y="326"/>
                    <a:pt x="94" y="323"/>
                    <a:pt x="94" y="306"/>
                  </a:cubicBezTo>
                  <a:lnTo>
                    <a:pt x="94" y="36"/>
                  </a:lnTo>
                  <a:cubicBezTo>
                    <a:pt x="94" y="19"/>
                    <a:pt x="95" y="16"/>
                    <a:pt x="119" y="16"/>
                  </a:cubicBezTo>
                  <a:lnTo>
                    <a:pt x="169" y="16"/>
                  </a:lnTo>
                  <a:cubicBezTo>
                    <a:pt x="199" y="16"/>
                    <a:pt x="234" y="27"/>
                    <a:pt x="259" y="62"/>
                  </a:cubicBezTo>
                  <a:cubicBezTo>
                    <a:pt x="281" y="92"/>
                    <a:pt x="285" y="135"/>
                    <a:pt x="285" y="174"/>
                  </a:cubicBezTo>
                  <a:cubicBezTo>
                    <a:pt x="285" y="229"/>
                    <a:pt x="276" y="259"/>
                    <a:pt x="258" y="284"/>
                  </a:cubicBezTo>
                  <a:cubicBezTo>
                    <a:pt x="248" y="297"/>
                    <a:pt x="219" y="326"/>
                    <a:pt x="169" y="326"/>
                  </a:cubicBezTo>
                  <a:lnTo>
                    <a:pt x="119" y="32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0" name="Freeform 2497">
              <a:extLst>
                <a:ext uri="{FF2B5EF4-FFF2-40B4-BE49-F238E27FC236}">
                  <a16:creationId xmlns:a16="http://schemas.microsoft.com/office/drawing/2014/main" id="{70F916AD-A7DC-452C-B51B-A8C98252B6DF}"/>
                </a:ext>
              </a:extLst>
            </p:cNvPr>
            <p:cNvSpPr>
              <a:spLocks noEditPoints="1"/>
            </p:cNvSpPr>
            <p:nvPr>
              <p:custDataLst>
                <p:tags r:id="rId469"/>
              </p:custDataLst>
            </p:nvPr>
          </p:nvSpPr>
          <p:spPr bwMode="auto">
            <a:xfrm>
              <a:off x="11182351" y="636589"/>
              <a:ext cx="160338" cy="182563"/>
            </a:xfrm>
            <a:custGeom>
              <a:avLst/>
              <a:gdLst>
                <a:gd name="T0" fmla="*/ 0 w 336"/>
                <a:gd name="T1" fmla="*/ 0 h 342"/>
                <a:gd name="T2" fmla="*/ 0 w 336"/>
                <a:gd name="T3" fmla="*/ 16 h 342"/>
                <a:gd name="T4" fmla="*/ 12 w 336"/>
                <a:gd name="T5" fmla="*/ 16 h 342"/>
                <a:gd name="T6" fmla="*/ 52 w 336"/>
                <a:gd name="T7" fmla="*/ 39 h 342"/>
                <a:gd name="T8" fmla="*/ 52 w 336"/>
                <a:gd name="T9" fmla="*/ 303 h 342"/>
                <a:gd name="T10" fmla="*/ 12 w 336"/>
                <a:gd name="T11" fmla="*/ 326 h 342"/>
                <a:gd name="T12" fmla="*/ 0 w 336"/>
                <a:gd name="T13" fmla="*/ 326 h 342"/>
                <a:gd name="T14" fmla="*/ 0 w 336"/>
                <a:gd name="T15" fmla="*/ 342 h 342"/>
                <a:gd name="T16" fmla="*/ 183 w 336"/>
                <a:gd name="T17" fmla="*/ 342 h 342"/>
                <a:gd name="T18" fmla="*/ 336 w 336"/>
                <a:gd name="T19" fmla="*/ 174 h 342"/>
                <a:gd name="T20" fmla="*/ 183 w 336"/>
                <a:gd name="T21" fmla="*/ 0 h 342"/>
                <a:gd name="T22" fmla="*/ 0 w 336"/>
                <a:gd name="T23" fmla="*/ 0 h 342"/>
                <a:gd name="T24" fmla="*/ 119 w 336"/>
                <a:gd name="T25" fmla="*/ 326 h 342"/>
                <a:gd name="T26" fmla="*/ 95 w 336"/>
                <a:gd name="T27" fmla="*/ 306 h 342"/>
                <a:gd name="T28" fmla="*/ 95 w 336"/>
                <a:gd name="T29" fmla="*/ 36 h 342"/>
                <a:gd name="T30" fmla="*/ 119 w 336"/>
                <a:gd name="T31" fmla="*/ 16 h 342"/>
                <a:gd name="T32" fmla="*/ 169 w 336"/>
                <a:gd name="T33" fmla="*/ 16 h 342"/>
                <a:gd name="T34" fmla="*/ 260 w 336"/>
                <a:gd name="T35" fmla="*/ 62 h 342"/>
                <a:gd name="T36" fmla="*/ 286 w 336"/>
                <a:gd name="T37" fmla="*/ 174 h 342"/>
                <a:gd name="T38" fmla="*/ 258 w 336"/>
                <a:gd name="T39" fmla="*/ 284 h 342"/>
                <a:gd name="T40" fmla="*/ 170 w 336"/>
                <a:gd name="T41" fmla="*/ 326 h 342"/>
                <a:gd name="T42" fmla="*/ 119 w 336"/>
                <a:gd name="T43" fmla="*/ 32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6" h="342">
                  <a:moveTo>
                    <a:pt x="0" y="0"/>
                  </a:moveTo>
                  <a:lnTo>
                    <a:pt x="0" y="16"/>
                  </a:lnTo>
                  <a:lnTo>
                    <a:pt x="12" y="16"/>
                  </a:lnTo>
                  <a:cubicBezTo>
                    <a:pt x="51" y="16"/>
                    <a:pt x="52" y="21"/>
                    <a:pt x="52" y="39"/>
                  </a:cubicBezTo>
                  <a:lnTo>
                    <a:pt x="52" y="303"/>
                  </a:lnTo>
                  <a:cubicBezTo>
                    <a:pt x="52" y="321"/>
                    <a:pt x="51" y="326"/>
                    <a:pt x="12" y="326"/>
                  </a:cubicBezTo>
                  <a:lnTo>
                    <a:pt x="0" y="326"/>
                  </a:lnTo>
                  <a:lnTo>
                    <a:pt x="0" y="342"/>
                  </a:lnTo>
                  <a:lnTo>
                    <a:pt x="183" y="342"/>
                  </a:lnTo>
                  <a:cubicBezTo>
                    <a:pt x="267" y="342"/>
                    <a:pt x="336" y="268"/>
                    <a:pt x="336" y="174"/>
                  </a:cubicBezTo>
                  <a:cubicBezTo>
                    <a:pt x="336" y="79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6"/>
                  </a:moveTo>
                  <a:cubicBezTo>
                    <a:pt x="96" y="326"/>
                    <a:pt x="95" y="323"/>
                    <a:pt x="95" y="306"/>
                  </a:cubicBezTo>
                  <a:lnTo>
                    <a:pt x="95" y="36"/>
                  </a:lnTo>
                  <a:cubicBezTo>
                    <a:pt x="95" y="19"/>
                    <a:pt x="96" y="16"/>
                    <a:pt x="119" y="16"/>
                  </a:cubicBezTo>
                  <a:lnTo>
                    <a:pt x="169" y="16"/>
                  </a:lnTo>
                  <a:cubicBezTo>
                    <a:pt x="200" y="16"/>
                    <a:pt x="234" y="27"/>
                    <a:pt x="260" y="62"/>
                  </a:cubicBezTo>
                  <a:cubicBezTo>
                    <a:pt x="281" y="92"/>
                    <a:pt x="286" y="135"/>
                    <a:pt x="286" y="174"/>
                  </a:cubicBezTo>
                  <a:cubicBezTo>
                    <a:pt x="286" y="229"/>
                    <a:pt x="276" y="259"/>
                    <a:pt x="258" y="284"/>
                  </a:cubicBezTo>
                  <a:cubicBezTo>
                    <a:pt x="248" y="297"/>
                    <a:pt x="220" y="326"/>
                    <a:pt x="170" y="326"/>
                  </a:cubicBezTo>
                  <a:lnTo>
                    <a:pt x="119" y="32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1" name="Freeform 2498">
              <a:extLst>
                <a:ext uri="{FF2B5EF4-FFF2-40B4-BE49-F238E27FC236}">
                  <a16:creationId xmlns:a16="http://schemas.microsoft.com/office/drawing/2014/main" id="{0E9A4DC1-6AD7-4B7D-9953-34F8E6128A83}"/>
                </a:ext>
              </a:extLst>
            </p:cNvPr>
            <p:cNvSpPr>
              <a:spLocks noEditPoints="1"/>
            </p:cNvSpPr>
            <p:nvPr>
              <p:custDataLst>
                <p:tags r:id="rId470"/>
              </p:custDataLst>
            </p:nvPr>
          </p:nvSpPr>
          <p:spPr bwMode="auto">
            <a:xfrm>
              <a:off x="11363326" y="636589"/>
              <a:ext cx="141288" cy="182563"/>
            </a:xfrm>
            <a:custGeom>
              <a:avLst/>
              <a:gdLst>
                <a:gd name="T0" fmla="*/ 96 w 294"/>
                <a:gd name="T1" fmla="*/ 184 h 342"/>
                <a:gd name="T2" fmla="*/ 180 w 294"/>
                <a:gd name="T3" fmla="*/ 184 h 342"/>
                <a:gd name="T4" fmla="*/ 294 w 294"/>
                <a:gd name="T5" fmla="*/ 93 h 342"/>
                <a:gd name="T6" fmla="*/ 176 w 294"/>
                <a:gd name="T7" fmla="*/ 0 h 342"/>
                <a:gd name="T8" fmla="*/ 0 w 294"/>
                <a:gd name="T9" fmla="*/ 0 h 342"/>
                <a:gd name="T10" fmla="*/ 0 w 294"/>
                <a:gd name="T11" fmla="*/ 16 h 342"/>
                <a:gd name="T12" fmla="*/ 12 w 294"/>
                <a:gd name="T13" fmla="*/ 16 h 342"/>
                <a:gd name="T14" fmla="*/ 51 w 294"/>
                <a:gd name="T15" fmla="*/ 39 h 342"/>
                <a:gd name="T16" fmla="*/ 51 w 294"/>
                <a:gd name="T17" fmla="*/ 303 h 342"/>
                <a:gd name="T18" fmla="*/ 12 w 294"/>
                <a:gd name="T19" fmla="*/ 326 h 342"/>
                <a:gd name="T20" fmla="*/ 0 w 294"/>
                <a:gd name="T21" fmla="*/ 326 h 342"/>
                <a:gd name="T22" fmla="*/ 0 w 294"/>
                <a:gd name="T23" fmla="*/ 342 h 342"/>
                <a:gd name="T24" fmla="*/ 73 w 294"/>
                <a:gd name="T25" fmla="*/ 340 h 342"/>
                <a:gd name="T26" fmla="*/ 147 w 294"/>
                <a:gd name="T27" fmla="*/ 342 h 342"/>
                <a:gd name="T28" fmla="*/ 147 w 294"/>
                <a:gd name="T29" fmla="*/ 326 h 342"/>
                <a:gd name="T30" fmla="*/ 135 w 294"/>
                <a:gd name="T31" fmla="*/ 326 h 342"/>
                <a:gd name="T32" fmla="*/ 96 w 294"/>
                <a:gd name="T33" fmla="*/ 303 h 342"/>
                <a:gd name="T34" fmla="*/ 96 w 294"/>
                <a:gd name="T35" fmla="*/ 184 h 342"/>
                <a:gd name="T36" fmla="*/ 94 w 294"/>
                <a:gd name="T37" fmla="*/ 171 h 342"/>
                <a:gd name="T38" fmla="*/ 94 w 294"/>
                <a:gd name="T39" fmla="*/ 36 h 342"/>
                <a:gd name="T40" fmla="*/ 119 w 294"/>
                <a:gd name="T41" fmla="*/ 16 h 342"/>
                <a:gd name="T42" fmla="*/ 163 w 294"/>
                <a:gd name="T43" fmla="*/ 16 h 342"/>
                <a:gd name="T44" fmla="*/ 242 w 294"/>
                <a:gd name="T45" fmla="*/ 93 h 342"/>
                <a:gd name="T46" fmla="*/ 163 w 294"/>
                <a:gd name="T47" fmla="*/ 171 h 342"/>
                <a:gd name="T48" fmla="*/ 94 w 294"/>
                <a:gd name="T49" fmla="*/ 171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4" h="342">
                  <a:moveTo>
                    <a:pt x="96" y="184"/>
                  </a:moveTo>
                  <a:lnTo>
                    <a:pt x="180" y="184"/>
                  </a:lnTo>
                  <a:cubicBezTo>
                    <a:pt x="240" y="184"/>
                    <a:pt x="294" y="143"/>
                    <a:pt x="294" y="93"/>
                  </a:cubicBezTo>
                  <a:cubicBezTo>
                    <a:pt x="294" y="44"/>
                    <a:pt x="244" y="0"/>
                    <a:pt x="176" y="0"/>
                  </a:cubicBezTo>
                  <a:lnTo>
                    <a:pt x="0" y="0"/>
                  </a:ln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3"/>
                  </a:lnTo>
                  <a:cubicBezTo>
                    <a:pt x="51" y="321"/>
                    <a:pt x="50" y="326"/>
                    <a:pt x="12" y="326"/>
                  </a:cubicBezTo>
                  <a:lnTo>
                    <a:pt x="0" y="326"/>
                  </a:lnTo>
                  <a:lnTo>
                    <a:pt x="0" y="342"/>
                  </a:lnTo>
                  <a:cubicBezTo>
                    <a:pt x="18" y="340"/>
                    <a:pt x="54" y="340"/>
                    <a:pt x="73" y="340"/>
                  </a:cubicBezTo>
                  <a:cubicBezTo>
                    <a:pt x="92" y="340"/>
                    <a:pt x="130" y="340"/>
                    <a:pt x="147" y="342"/>
                  </a:cubicBezTo>
                  <a:lnTo>
                    <a:pt x="147" y="326"/>
                  </a:lnTo>
                  <a:lnTo>
                    <a:pt x="135" y="326"/>
                  </a:lnTo>
                  <a:cubicBezTo>
                    <a:pt x="97" y="326"/>
                    <a:pt x="96" y="321"/>
                    <a:pt x="96" y="303"/>
                  </a:cubicBezTo>
                  <a:lnTo>
                    <a:pt x="96" y="184"/>
                  </a:lnTo>
                  <a:close/>
                  <a:moveTo>
                    <a:pt x="94" y="171"/>
                  </a:moveTo>
                  <a:lnTo>
                    <a:pt x="94" y="36"/>
                  </a:lnTo>
                  <a:cubicBezTo>
                    <a:pt x="94" y="19"/>
                    <a:pt x="95" y="16"/>
                    <a:pt x="119" y="16"/>
                  </a:cubicBezTo>
                  <a:lnTo>
                    <a:pt x="163" y="16"/>
                  </a:lnTo>
                  <a:cubicBezTo>
                    <a:pt x="242" y="16"/>
                    <a:pt x="242" y="69"/>
                    <a:pt x="242" y="93"/>
                  </a:cubicBezTo>
                  <a:cubicBezTo>
                    <a:pt x="242" y="117"/>
                    <a:pt x="242" y="171"/>
                    <a:pt x="163" y="171"/>
                  </a:cubicBezTo>
                  <a:lnTo>
                    <a:pt x="94" y="17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2" name="Rectangle 2499">
              <a:extLst>
                <a:ext uri="{FF2B5EF4-FFF2-40B4-BE49-F238E27FC236}">
                  <a16:creationId xmlns:a16="http://schemas.microsoft.com/office/drawing/2014/main" id="{B7B3ADC1-0FA1-4F41-B6FC-DE9B3F53CA50}"/>
                </a:ext>
              </a:extLst>
            </p:cNvPr>
            <p:cNvSpPr>
              <a:spLocks noChangeArrowheads="1"/>
            </p:cNvSpPr>
            <p:nvPr>
              <p:custDataLst>
                <p:tags r:id="rId471"/>
              </p:custDataLst>
            </p:nvPr>
          </p:nvSpPr>
          <p:spPr bwMode="auto">
            <a:xfrm>
              <a:off x="9561513" y="850902"/>
              <a:ext cx="1955800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3" name="Rectangle 2500">
              <a:extLst>
                <a:ext uri="{FF2B5EF4-FFF2-40B4-BE49-F238E27FC236}">
                  <a16:creationId xmlns:a16="http://schemas.microsoft.com/office/drawing/2014/main" id="{DAFA7066-49D6-4CD0-9633-356A769E12E2}"/>
                </a:ext>
              </a:extLst>
            </p:cNvPr>
            <p:cNvSpPr>
              <a:spLocks noChangeArrowheads="1"/>
            </p:cNvSpPr>
            <p:nvPr>
              <p:custDataLst>
                <p:tags r:id="rId472"/>
              </p:custDataLst>
            </p:nvPr>
          </p:nvSpPr>
          <p:spPr bwMode="auto">
            <a:xfrm>
              <a:off x="9561513" y="904877"/>
              <a:ext cx="19558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18" name="Group 4617">
            <a:extLst>
              <a:ext uri="{FF2B5EF4-FFF2-40B4-BE49-F238E27FC236}">
                <a16:creationId xmlns:a16="http://schemas.microsoft.com/office/drawing/2014/main" id="{E36DC45D-1C19-4864-9336-04DA195000FE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9725029" y="1577975"/>
            <a:ext cx="1443038" cy="546101"/>
            <a:chOff x="9725029" y="1577975"/>
            <a:chExt cx="1443038" cy="546101"/>
          </a:xfrm>
        </p:grpSpPr>
        <p:sp>
          <p:nvSpPr>
            <p:cNvPr id="4603" name="Freeform 2507">
              <a:extLst>
                <a:ext uri="{FF2B5EF4-FFF2-40B4-BE49-F238E27FC236}">
                  <a16:creationId xmlns:a16="http://schemas.microsoft.com/office/drawing/2014/main" id="{DA7AE90A-F658-468D-A0E1-3C94225FA0B4}"/>
                </a:ext>
              </a:extLst>
            </p:cNvPr>
            <p:cNvSpPr>
              <a:spLocks/>
            </p:cNvSpPr>
            <p:nvPr>
              <p:custDataLst>
                <p:tags r:id="rId442"/>
              </p:custDataLst>
            </p:nvPr>
          </p:nvSpPr>
          <p:spPr bwMode="auto">
            <a:xfrm>
              <a:off x="9725029" y="1820863"/>
              <a:ext cx="114300" cy="150813"/>
            </a:xfrm>
            <a:custGeom>
              <a:avLst/>
              <a:gdLst>
                <a:gd name="T0" fmla="*/ 12 w 262"/>
                <a:gd name="T1" fmla="*/ 94 h 328"/>
                <a:gd name="T2" fmla="*/ 91 w 262"/>
                <a:gd name="T3" fmla="*/ 36 h 328"/>
                <a:gd name="T4" fmla="*/ 172 w 262"/>
                <a:gd name="T5" fmla="*/ 163 h 328"/>
                <a:gd name="T6" fmla="*/ 166 w 262"/>
                <a:gd name="T7" fmla="*/ 212 h 328"/>
                <a:gd name="T8" fmla="*/ 140 w 262"/>
                <a:gd name="T9" fmla="*/ 319 h 328"/>
                <a:gd name="T10" fmla="*/ 146 w 262"/>
                <a:gd name="T11" fmla="*/ 328 h 328"/>
                <a:gd name="T12" fmla="*/ 162 w 262"/>
                <a:gd name="T13" fmla="*/ 298 h 328"/>
                <a:gd name="T14" fmla="*/ 181 w 262"/>
                <a:gd name="T15" fmla="*/ 213 h 328"/>
                <a:gd name="T16" fmla="*/ 185 w 262"/>
                <a:gd name="T17" fmla="*/ 193 h 328"/>
                <a:gd name="T18" fmla="*/ 253 w 262"/>
                <a:gd name="T19" fmla="*/ 30 h 328"/>
                <a:gd name="T20" fmla="*/ 262 w 262"/>
                <a:gd name="T21" fmla="*/ 11 h 328"/>
                <a:gd name="T22" fmla="*/ 256 w 262"/>
                <a:gd name="T23" fmla="*/ 6 h 328"/>
                <a:gd name="T24" fmla="*/ 250 w 262"/>
                <a:gd name="T25" fmla="*/ 9 h 328"/>
                <a:gd name="T26" fmla="*/ 184 w 262"/>
                <a:gd name="T27" fmla="*/ 157 h 328"/>
                <a:gd name="T28" fmla="*/ 164 w 262"/>
                <a:gd name="T29" fmla="*/ 55 h 328"/>
                <a:gd name="T30" fmla="*/ 98 w 262"/>
                <a:gd name="T31" fmla="*/ 0 h 328"/>
                <a:gd name="T32" fmla="*/ 0 w 262"/>
                <a:gd name="T33" fmla="*/ 92 h 328"/>
                <a:gd name="T34" fmla="*/ 10 w 262"/>
                <a:gd name="T35" fmla="*/ 97 h 328"/>
                <a:gd name="T36" fmla="*/ 12 w 262"/>
                <a:gd name="T37" fmla="*/ 9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2" h="328">
                  <a:moveTo>
                    <a:pt x="12" y="94"/>
                  </a:moveTo>
                  <a:cubicBezTo>
                    <a:pt x="31" y="37"/>
                    <a:pt x="86" y="36"/>
                    <a:pt x="91" y="36"/>
                  </a:cubicBezTo>
                  <a:cubicBezTo>
                    <a:pt x="166" y="36"/>
                    <a:pt x="172" y="124"/>
                    <a:pt x="172" y="163"/>
                  </a:cubicBezTo>
                  <a:cubicBezTo>
                    <a:pt x="172" y="194"/>
                    <a:pt x="169" y="202"/>
                    <a:pt x="166" y="212"/>
                  </a:cubicBezTo>
                  <a:cubicBezTo>
                    <a:pt x="155" y="248"/>
                    <a:pt x="140" y="306"/>
                    <a:pt x="140" y="319"/>
                  </a:cubicBezTo>
                  <a:cubicBezTo>
                    <a:pt x="140" y="325"/>
                    <a:pt x="142" y="328"/>
                    <a:pt x="146" y="328"/>
                  </a:cubicBezTo>
                  <a:cubicBezTo>
                    <a:pt x="153" y="328"/>
                    <a:pt x="157" y="317"/>
                    <a:pt x="162" y="298"/>
                  </a:cubicBezTo>
                  <a:cubicBezTo>
                    <a:pt x="174" y="256"/>
                    <a:pt x="179" y="228"/>
                    <a:pt x="181" y="213"/>
                  </a:cubicBezTo>
                  <a:cubicBezTo>
                    <a:pt x="182" y="206"/>
                    <a:pt x="183" y="200"/>
                    <a:pt x="185" y="193"/>
                  </a:cubicBezTo>
                  <a:cubicBezTo>
                    <a:pt x="201" y="144"/>
                    <a:pt x="233" y="69"/>
                    <a:pt x="253" y="30"/>
                  </a:cubicBezTo>
                  <a:cubicBezTo>
                    <a:pt x="256" y="24"/>
                    <a:pt x="262" y="13"/>
                    <a:pt x="262" y="11"/>
                  </a:cubicBezTo>
                  <a:cubicBezTo>
                    <a:pt x="262" y="6"/>
                    <a:pt x="257" y="6"/>
                    <a:pt x="256" y="6"/>
                  </a:cubicBezTo>
                  <a:cubicBezTo>
                    <a:pt x="255" y="6"/>
                    <a:pt x="252" y="6"/>
                    <a:pt x="250" y="9"/>
                  </a:cubicBezTo>
                  <a:cubicBezTo>
                    <a:pt x="224" y="57"/>
                    <a:pt x="204" y="107"/>
                    <a:pt x="184" y="157"/>
                  </a:cubicBezTo>
                  <a:cubicBezTo>
                    <a:pt x="184" y="142"/>
                    <a:pt x="183" y="104"/>
                    <a:pt x="164" y="55"/>
                  </a:cubicBezTo>
                  <a:cubicBezTo>
                    <a:pt x="152" y="25"/>
                    <a:pt x="132" y="0"/>
                    <a:pt x="98" y="0"/>
                  </a:cubicBezTo>
                  <a:cubicBezTo>
                    <a:pt x="35" y="0"/>
                    <a:pt x="0" y="76"/>
                    <a:pt x="0" y="92"/>
                  </a:cubicBezTo>
                  <a:cubicBezTo>
                    <a:pt x="0" y="97"/>
                    <a:pt x="5" y="97"/>
                    <a:pt x="10" y="97"/>
                  </a:cubicBezTo>
                  <a:lnTo>
                    <a:pt x="12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4" name="Freeform 2508">
              <a:extLst>
                <a:ext uri="{FF2B5EF4-FFF2-40B4-BE49-F238E27FC236}">
                  <a16:creationId xmlns:a16="http://schemas.microsoft.com/office/drawing/2014/main" id="{33594D2B-2B6B-4CC9-8512-6D82BE5E6B48}"/>
                </a:ext>
              </a:extLst>
            </p:cNvPr>
            <p:cNvSpPr>
              <a:spLocks/>
            </p:cNvSpPr>
            <p:nvPr>
              <p:custDataLst>
                <p:tags r:id="rId443"/>
              </p:custDataLst>
            </p:nvPr>
          </p:nvSpPr>
          <p:spPr bwMode="auto">
            <a:xfrm>
              <a:off x="9856792" y="1716088"/>
              <a:ext cx="112713" cy="111125"/>
            </a:xfrm>
            <a:custGeom>
              <a:avLst/>
              <a:gdLst>
                <a:gd name="T0" fmla="*/ 137 w 257"/>
                <a:gd name="T1" fmla="*/ 17 h 242"/>
                <a:gd name="T2" fmla="*/ 243 w 257"/>
                <a:gd name="T3" fmla="*/ 17 h 242"/>
                <a:gd name="T4" fmla="*/ 257 w 257"/>
                <a:gd name="T5" fmla="*/ 9 h 242"/>
                <a:gd name="T6" fmla="*/ 243 w 257"/>
                <a:gd name="T7" fmla="*/ 0 h 242"/>
                <a:gd name="T8" fmla="*/ 14 w 257"/>
                <a:gd name="T9" fmla="*/ 0 h 242"/>
                <a:gd name="T10" fmla="*/ 0 w 257"/>
                <a:gd name="T11" fmla="*/ 8 h 242"/>
                <a:gd name="T12" fmla="*/ 14 w 257"/>
                <a:gd name="T13" fmla="*/ 17 h 242"/>
                <a:gd name="T14" fmla="*/ 120 w 257"/>
                <a:gd name="T15" fmla="*/ 17 h 242"/>
                <a:gd name="T16" fmla="*/ 120 w 257"/>
                <a:gd name="T17" fmla="*/ 229 h 242"/>
                <a:gd name="T18" fmla="*/ 129 w 257"/>
                <a:gd name="T19" fmla="*/ 242 h 242"/>
                <a:gd name="T20" fmla="*/ 137 w 257"/>
                <a:gd name="T21" fmla="*/ 229 h 242"/>
                <a:gd name="T22" fmla="*/ 137 w 257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42">
                  <a:moveTo>
                    <a:pt x="137" y="17"/>
                  </a:moveTo>
                  <a:lnTo>
                    <a:pt x="243" y="17"/>
                  </a:lnTo>
                  <a:cubicBezTo>
                    <a:pt x="249" y="17"/>
                    <a:pt x="257" y="17"/>
                    <a:pt x="257" y="9"/>
                  </a:cubicBezTo>
                  <a:cubicBezTo>
                    <a:pt x="257" y="0"/>
                    <a:pt x="249" y="0"/>
                    <a:pt x="243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9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9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5" name="Freeform 2509">
              <a:extLst>
                <a:ext uri="{FF2B5EF4-FFF2-40B4-BE49-F238E27FC236}">
                  <a16:creationId xmlns:a16="http://schemas.microsoft.com/office/drawing/2014/main" id="{22614E2B-EB32-40AC-85E6-527317B51088}"/>
                </a:ext>
              </a:extLst>
            </p:cNvPr>
            <p:cNvSpPr>
              <a:spLocks noEditPoints="1"/>
            </p:cNvSpPr>
            <p:nvPr>
              <p:custDataLst>
                <p:tags r:id="rId444"/>
              </p:custDataLst>
            </p:nvPr>
          </p:nvSpPr>
          <p:spPr bwMode="auto">
            <a:xfrm>
              <a:off x="10031417" y="1603375"/>
              <a:ext cx="114300" cy="169863"/>
            </a:xfrm>
            <a:custGeom>
              <a:avLst/>
              <a:gdLst>
                <a:gd name="T0" fmla="*/ 211 w 262"/>
                <a:gd name="T1" fmla="*/ 189 h 369"/>
                <a:gd name="T2" fmla="*/ 147 w 262"/>
                <a:gd name="T3" fmla="*/ 130 h 369"/>
                <a:gd name="T4" fmla="*/ 45 w 262"/>
                <a:gd name="T5" fmla="*/ 177 h 369"/>
                <a:gd name="T6" fmla="*/ 0 w 262"/>
                <a:gd name="T7" fmla="*/ 280 h 369"/>
                <a:gd name="T8" fmla="*/ 92 w 262"/>
                <a:gd name="T9" fmla="*/ 369 h 369"/>
                <a:gd name="T10" fmla="*/ 262 w 262"/>
                <a:gd name="T11" fmla="*/ 130 h 369"/>
                <a:gd name="T12" fmla="*/ 155 w 262"/>
                <a:gd name="T13" fmla="*/ 0 h 369"/>
                <a:gd name="T14" fmla="*/ 59 w 262"/>
                <a:gd name="T15" fmla="*/ 79 h 369"/>
                <a:gd name="T16" fmla="*/ 78 w 262"/>
                <a:gd name="T17" fmla="*/ 97 h 369"/>
                <a:gd name="T18" fmla="*/ 105 w 262"/>
                <a:gd name="T19" fmla="*/ 70 h 369"/>
                <a:gd name="T20" fmla="*/ 82 w 262"/>
                <a:gd name="T21" fmla="*/ 53 h 369"/>
                <a:gd name="T22" fmla="*/ 154 w 262"/>
                <a:gd name="T23" fmla="*/ 13 h 369"/>
                <a:gd name="T24" fmla="*/ 225 w 262"/>
                <a:gd name="T25" fmla="*/ 103 h 369"/>
                <a:gd name="T26" fmla="*/ 212 w 262"/>
                <a:gd name="T27" fmla="*/ 189 h 369"/>
                <a:gd name="T28" fmla="*/ 211 w 262"/>
                <a:gd name="T29" fmla="*/ 189 h 369"/>
                <a:gd name="T30" fmla="*/ 93 w 262"/>
                <a:gd name="T31" fmla="*/ 355 h 369"/>
                <a:gd name="T32" fmla="*/ 38 w 262"/>
                <a:gd name="T33" fmla="*/ 298 h 369"/>
                <a:gd name="T34" fmla="*/ 71 w 262"/>
                <a:gd name="T35" fmla="*/ 185 h 369"/>
                <a:gd name="T36" fmla="*/ 147 w 262"/>
                <a:gd name="T37" fmla="*/ 141 h 369"/>
                <a:gd name="T38" fmla="*/ 202 w 262"/>
                <a:gd name="T39" fmla="*/ 206 h 369"/>
                <a:gd name="T40" fmla="*/ 93 w 262"/>
                <a:gd name="T41" fmla="*/ 3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9">
                  <a:moveTo>
                    <a:pt x="211" y="189"/>
                  </a:moveTo>
                  <a:cubicBezTo>
                    <a:pt x="206" y="158"/>
                    <a:pt x="186" y="130"/>
                    <a:pt x="147" y="130"/>
                  </a:cubicBezTo>
                  <a:cubicBezTo>
                    <a:pt x="116" y="130"/>
                    <a:pt x="84" y="138"/>
                    <a:pt x="45" y="177"/>
                  </a:cubicBezTo>
                  <a:cubicBezTo>
                    <a:pt x="4" y="218"/>
                    <a:pt x="0" y="264"/>
                    <a:pt x="0" y="280"/>
                  </a:cubicBezTo>
                  <a:cubicBezTo>
                    <a:pt x="0" y="311"/>
                    <a:pt x="22" y="369"/>
                    <a:pt x="92" y="369"/>
                  </a:cubicBezTo>
                  <a:cubicBezTo>
                    <a:pt x="211" y="369"/>
                    <a:pt x="262" y="201"/>
                    <a:pt x="262" y="130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7"/>
                    <a:pt x="78" y="97"/>
                  </a:cubicBezTo>
                  <a:cubicBezTo>
                    <a:pt x="95" y="97"/>
                    <a:pt x="105" y="82"/>
                    <a:pt x="105" y="70"/>
                  </a:cubicBezTo>
                  <a:cubicBezTo>
                    <a:pt x="105" y="53"/>
                    <a:pt x="90" y="53"/>
                    <a:pt x="82" y="53"/>
                  </a:cubicBezTo>
                  <a:cubicBezTo>
                    <a:pt x="104" y="16"/>
                    <a:pt x="139" y="13"/>
                    <a:pt x="154" y="13"/>
                  </a:cubicBezTo>
                  <a:cubicBezTo>
                    <a:pt x="190" y="13"/>
                    <a:pt x="225" y="39"/>
                    <a:pt x="225" y="103"/>
                  </a:cubicBezTo>
                  <a:cubicBezTo>
                    <a:pt x="225" y="123"/>
                    <a:pt x="222" y="148"/>
                    <a:pt x="212" y="189"/>
                  </a:cubicBezTo>
                  <a:lnTo>
                    <a:pt x="211" y="189"/>
                  </a:lnTo>
                  <a:close/>
                  <a:moveTo>
                    <a:pt x="93" y="355"/>
                  </a:moveTo>
                  <a:cubicBezTo>
                    <a:pt x="38" y="355"/>
                    <a:pt x="38" y="303"/>
                    <a:pt x="38" y="298"/>
                  </a:cubicBezTo>
                  <a:cubicBezTo>
                    <a:pt x="38" y="285"/>
                    <a:pt x="51" y="215"/>
                    <a:pt x="71" y="185"/>
                  </a:cubicBezTo>
                  <a:cubicBezTo>
                    <a:pt x="91" y="157"/>
                    <a:pt x="116" y="141"/>
                    <a:pt x="147" y="141"/>
                  </a:cubicBezTo>
                  <a:cubicBezTo>
                    <a:pt x="201" y="141"/>
                    <a:pt x="202" y="197"/>
                    <a:pt x="202" y="206"/>
                  </a:cubicBezTo>
                  <a:cubicBezTo>
                    <a:pt x="202" y="242"/>
                    <a:pt x="170" y="355"/>
                    <a:pt x="93" y="3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6" name="Freeform 2510">
              <a:extLst>
                <a:ext uri="{FF2B5EF4-FFF2-40B4-BE49-F238E27FC236}">
                  <a16:creationId xmlns:a16="http://schemas.microsoft.com/office/drawing/2014/main" id="{2994C6B8-F965-47CB-B0E6-E6AE1D5733EF}"/>
                </a:ext>
              </a:extLst>
            </p:cNvPr>
            <p:cNvSpPr>
              <a:spLocks/>
            </p:cNvSpPr>
            <p:nvPr>
              <p:custDataLst>
                <p:tags r:id="rId445"/>
              </p:custDataLst>
            </p:nvPr>
          </p:nvSpPr>
          <p:spPr bwMode="auto">
            <a:xfrm>
              <a:off x="10160004" y="1577975"/>
              <a:ext cx="66675" cy="106363"/>
            </a:xfrm>
            <a:custGeom>
              <a:avLst/>
              <a:gdLst>
                <a:gd name="T0" fmla="*/ 155 w 155"/>
                <a:gd name="T1" fmla="*/ 168 h 232"/>
                <a:gd name="T2" fmla="*/ 143 w 155"/>
                <a:gd name="T3" fmla="*/ 168 h 232"/>
                <a:gd name="T4" fmla="*/ 134 w 155"/>
                <a:gd name="T5" fmla="*/ 200 h 232"/>
                <a:gd name="T6" fmla="*/ 99 w 155"/>
                <a:gd name="T7" fmla="*/ 202 h 232"/>
                <a:gd name="T8" fmla="*/ 35 w 155"/>
                <a:gd name="T9" fmla="*/ 202 h 232"/>
                <a:gd name="T10" fmla="*/ 105 w 155"/>
                <a:gd name="T11" fmla="*/ 144 h 232"/>
                <a:gd name="T12" fmla="*/ 155 w 155"/>
                <a:gd name="T13" fmla="*/ 68 h 232"/>
                <a:gd name="T14" fmla="*/ 73 w 155"/>
                <a:gd name="T15" fmla="*/ 0 h 232"/>
                <a:gd name="T16" fmla="*/ 0 w 155"/>
                <a:gd name="T17" fmla="*/ 63 h 232"/>
                <a:gd name="T18" fmla="*/ 19 w 155"/>
                <a:gd name="T19" fmla="*/ 82 h 232"/>
                <a:gd name="T20" fmla="*/ 37 w 155"/>
                <a:gd name="T21" fmla="*/ 64 h 232"/>
                <a:gd name="T22" fmla="*/ 17 w 155"/>
                <a:gd name="T23" fmla="*/ 45 h 232"/>
                <a:gd name="T24" fmla="*/ 68 w 155"/>
                <a:gd name="T25" fmla="*/ 13 h 232"/>
                <a:gd name="T26" fmla="*/ 121 w 155"/>
                <a:gd name="T27" fmla="*/ 68 h 232"/>
                <a:gd name="T28" fmla="*/ 88 w 155"/>
                <a:gd name="T29" fmla="*/ 135 h 232"/>
                <a:gd name="T30" fmla="*/ 4 w 155"/>
                <a:gd name="T31" fmla="*/ 218 h 232"/>
                <a:gd name="T32" fmla="*/ 0 w 155"/>
                <a:gd name="T33" fmla="*/ 232 h 232"/>
                <a:gd name="T34" fmla="*/ 144 w 155"/>
                <a:gd name="T35" fmla="*/ 232 h 232"/>
                <a:gd name="T36" fmla="*/ 155 w 155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5" h="232">
                  <a:moveTo>
                    <a:pt x="155" y="168"/>
                  </a:moveTo>
                  <a:lnTo>
                    <a:pt x="143" y="168"/>
                  </a:lnTo>
                  <a:cubicBezTo>
                    <a:pt x="142" y="176"/>
                    <a:pt x="138" y="197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2" y="170"/>
                    <a:pt x="84" y="160"/>
                    <a:pt x="105" y="144"/>
                  </a:cubicBezTo>
                  <a:cubicBezTo>
                    <a:pt x="130" y="123"/>
                    <a:pt x="155" y="101"/>
                    <a:pt x="155" y="68"/>
                  </a:cubicBezTo>
                  <a:cubicBezTo>
                    <a:pt x="155" y="26"/>
                    <a:pt x="118" y="0"/>
                    <a:pt x="73" y="0"/>
                  </a:cubicBezTo>
                  <a:cubicBezTo>
                    <a:pt x="30" y="0"/>
                    <a:pt x="0" y="30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8" y="20"/>
                    <a:pt x="51" y="13"/>
                    <a:pt x="68" y="13"/>
                  </a:cubicBezTo>
                  <a:cubicBezTo>
                    <a:pt x="103" y="13"/>
                    <a:pt x="121" y="40"/>
                    <a:pt x="121" y="68"/>
                  </a:cubicBezTo>
                  <a:cubicBezTo>
                    <a:pt x="121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5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7" name="Freeform 2511">
              <a:extLst>
                <a:ext uri="{FF2B5EF4-FFF2-40B4-BE49-F238E27FC236}">
                  <a16:creationId xmlns:a16="http://schemas.microsoft.com/office/drawing/2014/main" id="{ECCEA9A4-9FB6-4D85-A093-C1D2634C0CC3}"/>
                </a:ext>
              </a:extLst>
            </p:cNvPr>
            <p:cNvSpPr>
              <a:spLocks/>
            </p:cNvSpPr>
            <p:nvPr>
              <p:custDataLst>
                <p:tags r:id="rId446"/>
              </p:custDataLst>
            </p:nvPr>
          </p:nvSpPr>
          <p:spPr bwMode="auto">
            <a:xfrm>
              <a:off x="10258429" y="1666875"/>
              <a:ext cx="103188" cy="101600"/>
            </a:xfrm>
            <a:custGeom>
              <a:avLst/>
              <a:gdLst>
                <a:gd name="T0" fmla="*/ 86 w 235"/>
                <a:gd name="T1" fmla="*/ 6 h 221"/>
                <a:gd name="T2" fmla="*/ 79 w 235"/>
                <a:gd name="T3" fmla="*/ 0 h 221"/>
                <a:gd name="T4" fmla="*/ 18 w 235"/>
                <a:gd name="T5" fmla="*/ 5 h 221"/>
                <a:gd name="T6" fmla="*/ 9 w 235"/>
                <a:gd name="T7" fmla="*/ 15 h 221"/>
                <a:gd name="T8" fmla="*/ 21 w 235"/>
                <a:gd name="T9" fmla="*/ 21 h 221"/>
                <a:gd name="T10" fmla="*/ 46 w 235"/>
                <a:gd name="T11" fmla="*/ 30 h 221"/>
                <a:gd name="T12" fmla="*/ 36 w 235"/>
                <a:gd name="T13" fmla="*/ 70 h 221"/>
                <a:gd name="T14" fmla="*/ 6 w 235"/>
                <a:gd name="T15" fmla="*/ 192 h 221"/>
                <a:gd name="T16" fmla="*/ 0 w 235"/>
                <a:gd name="T17" fmla="*/ 215 h 221"/>
                <a:gd name="T18" fmla="*/ 8 w 235"/>
                <a:gd name="T19" fmla="*/ 221 h 221"/>
                <a:gd name="T20" fmla="*/ 15 w 235"/>
                <a:gd name="T21" fmla="*/ 221 h 221"/>
                <a:gd name="T22" fmla="*/ 156 w 235"/>
                <a:gd name="T23" fmla="*/ 147 h 221"/>
                <a:gd name="T24" fmla="*/ 235 w 235"/>
                <a:gd name="T25" fmla="*/ 14 h 221"/>
                <a:gd name="T26" fmla="*/ 221 w 235"/>
                <a:gd name="T27" fmla="*/ 0 h 221"/>
                <a:gd name="T28" fmla="*/ 201 w 235"/>
                <a:gd name="T29" fmla="*/ 17 h 221"/>
                <a:gd name="T30" fmla="*/ 37 w 235"/>
                <a:gd name="T31" fmla="*/ 204 h 221"/>
                <a:gd name="T32" fmla="*/ 86 w 235"/>
                <a:gd name="T33" fmla="*/ 6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5" h="221">
                  <a:moveTo>
                    <a:pt x="86" y="6"/>
                  </a:moveTo>
                  <a:cubicBezTo>
                    <a:pt x="86" y="5"/>
                    <a:pt x="86" y="0"/>
                    <a:pt x="79" y="0"/>
                  </a:cubicBezTo>
                  <a:cubicBezTo>
                    <a:pt x="68" y="0"/>
                    <a:pt x="31" y="4"/>
                    <a:pt x="18" y="5"/>
                  </a:cubicBezTo>
                  <a:cubicBezTo>
                    <a:pt x="14" y="6"/>
                    <a:pt x="9" y="6"/>
                    <a:pt x="9" y="15"/>
                  </a:cubicBezTo>
                  <a:cubicBezTo>
                    <a:pt x="9" y="21"/>
                    <a:pt x="13" y="21"/>
                    <a:pt x="21" y="21"/>
                  </a:cubicBezTo>
                  <a:cubicBezTo>
                    <a:pt x="45" y="21"/>
                    <a:pt x="46" y="25"/>
                    <a:pt x="46" y="30"/>
                  </a:cubicBezTo>
                  <a:cubicBezTo>
                    <a:pt x="46" y="33"/>
                    <a:pt x="40" y="57"/>
                    <a:pt x="36" y="70"/>
                  </a:cubicBezTo>
                  <a:lnTo>
                    <a:pt x="6" y="192"/>
                  </a:lnTo>
                  <a:cubicBezTo>
                    <a:pt x="4" y="200"/>
                    <a:pt x="0" y="214"/>
                    <a:pt x="0" y="215"/>
                  </a:cubicBezTo>
                  <a:cubicBezTo>
                    <a:pt x="0" y="220"/>
                    <a:pt x="5" y="221"/>
                    <a:pt x="8" y="221"/>
                  </a:cubicBezTo>
                  <a:lnTo>
                    <a:pt x="15" y="221"/>
                  </a:lnTo>
                  <a:cubicBezTo>
                    <a:pt x="50" y="215"/>
                    <a:pt x="105" y="195"/>
                    <a:pt x="156" y="147"/>
                  </a:cubicBezTo>
                  <a:cubicBezTo>
                    <a:pt x="222" y="86"/>
                    <a:pt x="235" y="18"/>
                    <a:pt x="235" y="14"/>
                  </a:cubicBezTo>
                  <a:cubicBezTo>
                    <a:pt x="235" y="5"/>
                    <a:pt x="229" y="0"/>
                    <a:pt x="221" y="0"/>
                  </a:cubicBezTo>
                  <a:cubicBezTo>
                    <a:pt x="217" y="0"/>
                    <a:pt x="205" y="2"/>
                    <a:pt x="201" y="17"/>
                  </a:cubicBezTo>
                  <a:cubicBezTo>
                    <a:pt x="169" y="130"/>
                    <a:pt x="94" y="186"/>
                    <a:pt x="37" y="204"/>
                  </a:cubicBezTo>
                  <a:lnTo>
                    <a:pt x="86" y="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8" name="Rectangle 2512">
              <a:extLst>
                <a:ext uri="{FF2B5EF4-FFF2-40B4-BE49-F238E27FC236}">
                  <a16:creationId xmlns:a16="http://schemas.microsoft.com/office/drawing/2014/main" id="{16D18636-04C0-4829-A551-44F67D56CDDD}"/>
                </a:ext>
              </a:extLst>
            </p:cNvPr>
            <p:cNvSpPr>
              <a:spLocks noChangeArrowheads="1"/>
            </p:cNvSpPr>
            <p:nvPr>
              <p:custDataLst>
                <p:tags r:id="rId447"/>
              </p:custDataLst>
            </p:nvPr>
          </p:nvSpPr>
          <p:spPr bwMode="auto">
            <a:xfrm>
              <a:off x="10017129" y="1860550"/>
              <a:ext cx="3556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9" name="Freeform 2513">
              <a:extLst>
                <a:ext uri="{FF2B5EF4-FFF2-40B4-BE49-F238E27FC236}">
                  <a16:creationId xmlns:a16="http://schemas.microsoft.com/office/drawing/2014/main" id="{6E6C300D-721E-4666-A160-BB532AE0532A}"/>
                </a:ext>
              </a:extLst>
            </p:cNvPr>
            <p:cNvSpPr>
              <a:spLocks noEditPoints="1"/>
            </p:cNvSpPr>
            <p:nvPr>
              <p:custDataLst>
                <p:tags r:id="rId448"/>
              </p:custDataLst>
            </p:nvPr>
          </p:nvSpPr>
          <p:spPr bwMode="auto">
            <a:xfrm>
              <a:off x="10026654" y="1916113"/>
              <a:ext cx="114300" cy="168275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3 w 262"/>
                <a:gd name="T23" fmla="*/ 12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3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0" name="Freeform 2514">
              <a:extLst>
                <a:ext uri="{FF2B5EF4-FFF2-40B4-BE49-F238E27FC236}">
                  <a16:creationId xmlns:a16="http://schemas.microsoft.com/office/drawing/2014/main" id="{0C2DDD92-2882-41A4-9DE9-A0EDD9173A05}"/>
                </a:ext>
              </a:extLst>
            </p:cNvPr>
            <p:cNvSpPr>
              <a:spLocks/>
            </p:cNvSpPr>
            <p:nvPr>
              <p:custDataLst>
                <p:tags r:id="rId449"/>
              </p:custDataLst>
            </p:nvPr>
          </p:nvSpPr>
          <p:spPr bwMode="auto">
            <a:xfrm>
              <a:off x="10153654" y="1906588"/>
              <a:ext cx="68263" cy="10636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8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0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8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1" name="Freeform 2515">
              <a:extLst>
                <a:ext uri="{FF2B5EF4-FFF2-40B4-BE49-F238E27FC236}">
                  <a16:creationId xmlns:a16="http://schemas.microsoft.com/office/drawing/2014/main" id="{7EEED04C-20FB-45BC-865C-6563C7AFB3B4}"/>
                </a:ext>
              </a:extLst>
            </p:cNvPr>
            <p:cNvSpPr>
              <a:spLocks noEditPoints="1"/>
            </p:cNvSpPr>
            <p:nvPr>
              <p:custDataLst>
                <p:tags r:id="rId450"/>
              </p:custDataLst>
            </p:nvPr>
          </p:nvSpPr>
          <p:spPr bwMode="auto">
            <a:xfrm>
              <a:off x="10250492" y="1976438"/>
              <a:ext cx="122238" cy="147638"/>
            </a:xfrm>
            <a:custGeom>
              <a:avLst/>
              <a:gdLst>
                <a:gd name="T0" fmla="*/ 192 w 280"/>
                <a:gd name="T1" fmla="*/ 154 h 322"/>
                <a:gd name="T2" fmla="*/ 185 w 280"/>
                <a:gd name="T3" fmla="*/ 175 h 322"/>
                <a:gd name="T4" fmla="*/ 124 w 280"/>
                <a:gd name="T5" fmla="*/ 210 h 322"/>
                <a:gd name="T6" fmla="*/ 63 w 280"/>
                <a:gd name="T7" fmla="*/ 115 h 322"/>
                <a:gd name="T8" fmla="*/ 130 w 280"/>
                <a:gd name="T9" fmla="*/ 20 h 322"/>
                <a:gd name="T10" fmla="*/ 192 w 280"/>
                <a:gd name="T11" fmla="*/ 85 h 322"/>
                <a:gd name="T12" fmla="*/ 192 w 280"/>
                <a:gd name="T13" fmla="*/ 154 h 322"/>
                <a:gd name="T14" fmla="*/ 199 w 280"/>
                <a:gd name="T15" fmla="*/ 40 h 322"/>
                <a:gd name="T16" fmla="*/ 124 w 280"/>
                <a:gd name="T17" fmla="*/ 0 h 322"/>
                <a:gd name="T18" fmla="*/ 0 w 280"/>
                <a:gd name="T19" fmla="*/ 114 h 322"/>
                <a:gd name="T20" fmla="*/ 119 w 280"/>
                <a:gd name="T21" fmla="*/ 228 h 322"/>
                <a:gd name="T22" fmla="*/ 189 w 280"/>
                <a:gd name="T23" fmla="*/ 201 h 322"/>
                <a:gd name="T24" fmla="*/ 189 w 280"/>
                <a:gd name="T25" fmla="*/ 298 h 322"/>
                <a:gd name="T26" fmla="*/ 155 w 280"/>
                <a:gd name="T27" fmla="*/ 298 h 322"/>
                <a:gd name="T28" fmla="*/ 155 w 280"/>
                <a:gd name="T29" fmla="*/ 322 h 322"/>
                <a:gd name="T30" fmla="*/ 217 w 280"/>
                <a:gd name="T31" fmla="*/ 320 h 322"/>
                <a:gd name="T32" fmla="*/ 280 w 280"/>
                <a:gd name="T33" fmla="*/ 322 h 322"/>
                <a:gd name="T34" fmla="*/ 280 w 280"/>
                <a:gd name="T35" fmla="*/ 298 h 322"/>
                <a:gd name="T36" fmla="*/ 246 w 280"/>
                <a:gd name="T37" fmla="*/ 298 h 322"/>
                <a:gd name="T38" fmla="*/ 246 w 280"/>
                <a:gd name="T39" fmla="*/ 0 h 322"/>
                <a:gd name="T40" fmla="*/ 225 w 280"/>
                <a:gd name="T41" fmla="*/ 0 h 322"/>
                <a:gd name="T42" fmla="*/ 199 w 280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2">
                  <a:moveTo>
                    <a:pt x="192" y="154"/>
                  </a:moveTo>
                  <a:cubicBezTo>
                    <a:pt x="192" y="163"/>
                    <a:pt x="192" y="165"/>
                    <a:pt x="185" y="175"/>
                  </a:cubicBezTo>
                  <a:cubicBezTo>
                    <a:pt x="165" y="205"/>
                    <a:pt x="139" y="210"/>
                    <a:pt x="124" y="210"/>
                  </a:cubicBezTo>
                  <a:cubicBezTo>
                    <a:pt x="93" y="210"/>
                    <a:pt x="63" y="181"/>
                    <a:pt x="63" y="115"/>
                  </a:cubicBezTo>
                  <a:cubicBezTo>
                    <a:pt x="63" y="44"/>
                    <a:pt x="100" y="20"/>
                    <a:pt x="130" y="20"/>
                  </a:cubicBezTo>
                  <a:cubicBezTo>
                    <a:pt x="168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5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7" y="320"/>
                  </a:cubicBezTo>
                  <a:cubicBezTo>
                    <a:pt x="237" y="320"/>
                    <a:pt x="266" y="321"/>
                    <a:pt x="280" y="322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2" name="Freeform 2516">
              <a:extLst>
                <a:ext uri="{FF2B5EF4-FFF2-40B4-BE49-F238E27FC236}">
                  <a16:creationId xmlns:a16="http://schemas.microsoft.com/office/drawing/2014/main" id="{F144CA1B-1327-4E42-8DE6-CF997B34F1BC}"/>
                </a:ext>
              </a:extLst>
            </p:cNvPr>
            <p:cNvSpPr>
              <a:spLocks/>
            </p:cNvSpPr>
            <p:nvPr>
              <p:custDataLst>
                <p:tags r:id="rId451"/>
              </p:custDataLst>
            </p:nvPr>
          </p:nvSpPr>
          <p:spPr bwMode="auto">
            <a:xfrm>
              <a:off x="10628317" y="1760538"/>
              <a:ext cx="155575" cy="166688"/>
            </a:xfrm>
            <a:custGeom>
              <a:avLst/>
              <a:gdLst>
                <a:gd name="T0" fmla="*/ 359 w 359"/>
                <a:gd name="T1" fmla="*/ 112 h 363"/>
                <a:gd name="T2" fmla="*/ 271 w 359"/>
                <a:gd name="T3" fmla="*/ 0 h 363"/>
                <a:gd name="T4" fmla="*/ 171 w 359"/>
                <a:gd name="T5" fmla="*/ 45 h 363"/>
                <a:gd name="T6" fmla="*/ 117 w 359"/>
                <a:gd name="T7" fmla="*/ 130 h 363"/>
                <a:gd name="T8" fmla="*/ 122 w 359"/>
                <a:gd name="T9" fmla="*/ 134 h 363"/>
                <a:gd name="T10" fmla="*/ 147 w 359"/>
                <a:gd name="T11" fmla="*/ 123 h 363"/>
                <a:gd name="T12" fmla="*/ 161 w 359"/>
                <a:gd name="T13" fmla="*/ 104 h 363"/>
                <a:gd name="T14" fmla="*/ 196 w 359"/>
                <a:gd name="T15" fmla="*/ 49 h 363"/>
                <a:gd name="T16" fmla="*/ 238 w 359"/>
                <a:gd name="T17" fmla="*/ 28 h 363"/>
                <a:gd name="T18" fmla="*/ 317 w 359"/>
                <a:gd name="T19" fmla="*/ 133 h 363"/>
                <a:gd name="T20" fmla="*/ 153 w 359"/>
                <a:gd name="T21" fmla="*/ 336 h 363"/>
                <a:gd name="T22" fmla="*/ 43 w 359"/>
                <a:gd name="T23" fmla="*/ 208 h 363"/>
                <a:gd name="T24" fmla="*/ 151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20 w 359"/>
                <a:gd name="T33" fmla="*/ 363 h 363"/>
                <a:gd name="T34" fmla="*/ 359 w 359"/>
                <a:gd name="T35" fmla="*/ 11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2"/>
                  </a:moveTo>
                  <a:cubicBezTo>
                    <a:pt x="359" y="48"/>
                    <a:pt x="332" y="0"/>
                    <a:pt x="271" y="0"/>
                  </a:cubicBezTo>
                  <a:cubicBezTo>
                    <a:pt x="219" y="0"/>
                    <a:pt x="175" y="42"/>
                    <a:pt x="171" y="45"/>
                  </a:cubicBezTo>
                  <a:cubicBezTo>
                    <a:pt x="132" y="85"/>
                    <a:pt x="117" y="129"/>
                    <a:pt x="117" y="130"/>
                  </a:cubicBezTo>
                  <a:cubicBezTo>
                    <a:pt x="117" y="133"/>
                    <a:pt x="119" y="134"/>
                    <a:pt x="122" y="134"/>
                  </a:cubicBezTo>
                  <a:cubicBezTo>
                    <a:pt x="131" y="134"/>
                    <a:pt x="139" y="129"/>
                    <a:pt x="147" y="123"/>
                  </a:cubicBezTo>
                  <a:cubicBezTo>
                    <a:pt x="156" y="117"/>
                    <a:pt x="156" y="116"/>
                    <a:pt x="161" y="104"/>
                  </a:cubicBezTo>
                  <a:cubicBezTo>
                    <a:pt x="166" y="94"/>
                    <a:pt x="177" y="70"/>
                    <a:pt x="196" y="49"/>
                  </a:cubicBezTo>
                  <a:cubicBezTo>
                    <a:pt x="208" y="35"/>
                    <a:pt x="218" y="28"/>
                    <a:pt x="238" y="28"/>
                  </a:cubicBezTo>
                  <a:cubicBezTo>
                    <a:pt x="286" y="28"/>
                    <a:pt x="317" y="68"/>
                    <a:pt x="317" y="133"/>
                  </a:cubicBezTo>
                  <a:cubicBezTo>
                    <a:pt x="317" y="235"/>
                    <a:pt x="245" y="336"/>
                    <a:pt x="153" y="336"/>
                  </a:cubicBezTo>
                  <a:cubicBezTo>
                    <a:pt x="82" y="336"/>
                    <a:pt x="43" y="279"/>
                    <a:pt x="43" y="208"/>
                  </a:cubicBezTo>
                  <a:cubicBezTo>
                    <a:pt x="43" y="140"/>
                    <a:pt x="78" y="65"/>
                    <a:pt x="151" y="22"/>
                  </a:cubicBezTo>
                  <a:cubicBezTo>
                    <a:pt x="156" y="19"/>
                    <a:pt x="170" y="10"/>
                    <a:pt x="170" y="4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8" y="0"/>
                    <a:pt x="0" y="80"/>
                    <a:pt x="0" y="229"/>
                  </a:cubicBezTo>
                  <a:cubicBezTo>
                    <a:pt x="0" y="299"/>
                    <a:pt x="37" y="363"/>
                    <a:pt x="120" y="363"/>
                  </a:cubicBezTo>
                  <a:cubicBezTo>
                    <a:pt x="217" y="363"/>
                    <a:pt x="359" y="265"/>
                    <a:pt x="359" y="112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3" name="Freeform 2517">
              <a:extLst>
                <a:ext uri="{FF2B5EF4-FFF2-40B4-BE49-F238E27FC236}">
                  <a16:creationId xmlns:a16="http://schemas.microsoft.com/office/drawing/2014/main" id="{9F521328-AAEF-4763-9D08-959520C6A289}"/>
                </a:ext>
              </a:extLst>
            </p:cNvPr>
            <p:cNvSpPr>
              <a:spLocks/>
            </p:cNvSpPr>
            <p:nvPr>
              <p:custDataLst>
                <p:tags r:id="rId452"/>
              </p:custDataLst>
            </p:nvPr>
          </p:nvSpPr>
          <p:spPr bwMode="auto">
            <a:xfrm>
              <a:off x="10815642" y="1751013"/>
              <a:ext cx="50800" cy="22860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3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4" name="Freeform 2518">
              <a:extLst>
                <a:ext uri="{FF2B5EF4-FFF2-40B4-BE49-F238E27FC236}">
                  <a16:creationId xmlns:a16="http://schemas.microsoft.com/office/drawing/2014/main" id="{1CDC8731-4779-476D-A7B5-A85A650D22E7}"/>
                </a:ext>
              </a:extLst>
            </p:cNvPr>
            <p:cNvSpPr>
              <a:spLocks/>
            </p:cNvSpPr>
            <p:nvPr>
              <p:custDataLst>
                <p:tags r:id="rId453"/>
              </p:custDataLst>
            </p:nvPr>
          </p:nvSpPr>
          <p:spPr bwMode="auto">
            <a:xfrm>
              <a:off x="10885492" y="1820863"/>
              <a:ext cx="117475" cy="104775"/>
            </a:xfrm>
            <a:custGeom>
              <a:avLst/>
              <a:gdLst>
                <a:gd name="T0" fmla="*/ 29 w 270"/>
                <a:gd name="T1" fmla="*/ 192 h 227"/>
                <a:gd name="T2" fmla="*/ 25 w 270"/>
                <a:gd name="T3" fmla="*/ 213 h 227"/>
                <a:gd name="T4" fmla="*/ 39 w 270"/>
                <a:gd name="T5" fmla="*/ 227 h 227"/>
                <a:gd name="T6" fmla="*/ 58 w 270"/>
                <a:gd name="T7" fmla="*/ 213 h 227"/>
                <a:gd name="T8" fmla="*/ 67 w 270"/>
                <a:gd name="T9" fmla="*/ 176 h 227"/>
                <a:gd name="T10" fmla="*/ 78 w 270"/>
                <a:gd name="T11" fmla="*/ 131 h 227"/>
                <a:gd name="T12" fmla="*/ 86 w 270"/>
                <a:gd name="T13" fmla="*/ 97 h 227"/>
                <a:gd name="T14" fmla="*/ 93 w 270"/>
                <a:gd name="T15" fmla="*/ 72 h 227"/>
                <a:gd name="T16" fmla="*/ 174 w 270"/>
                <a:gd name="T17" fmla="*/ 11 h 227"/>
                <a:gd name="T18" fmla="*/ 201 w 270"/>
                <a:gd name="T19" fmla="*/ 46 h 227"/>
                <a:gd name="T20" fmla="*/ 169 w 270"/>
                <a:gd name="T21" fmla="*/ 163 h 227"/>
                <a:gd name="T22" fmla="*/ 164 w 270"/>
                <a:gd name="T23" fmla="*/ 186 h 227"/>
                <a:gd name="T24" fmla="*/ 205 w 270"/>
                <a:gd name="T25" fmla="*/ 227 h 227"/>
                <a:gd name="T26" fmla="*/ 270 w 270"/>
                <a:gd name="T27" fmla="*/ 150 h 227"/>
                <a:gd name="T28" fmla="*/ 264 w 270"/>
                <a:gd name="T29" fmla="*/ 145 h 227"/>
                <a:gd name="T30" fmla="*/ 257 w 270"/>
                <a:gd name="T31" fmla="*/ 154 h 227"/>
                <a:gd name="T32" fmla="*/ 206 w 270"/>
                <a:gd name="T33" fmla="*/ 216 h 227"/>
                <a:gd name="T34" fmla="*/ 194 w 270"/>
                <a:gd name="T35" fmla="*/ 199 h 227"/>
                <a:gd name="T36" fmla="*/ 203 w 270"/>
                <a:gd name="T37" fmla="*/ 164 h 227"/>
                <a:gd name="T38" fmla="*/ 233 w 270"/>
                <a:gd name="T39" fmla="*/ 54 h 227"/>
                <a:gd name="T40" fmla="*/ 176 w 270"/>
                <a:gd name="T41" fmla="*/ 0 h 227"/>
                <a:gd name="T42" fmla="*/ 98 w 270"/>
                <a:gd name="T43" fmla="*/ 44 h 227"/>
                <a:gd name="T44" fmla="*/ 52 w 270"/>
                <a:gd name="T45" fmla="*/ 0 h 227"/>
                <a:gd name="T46" fmla="*/ 15 w 270"/>
                <a:gd name="T47" fmla="*/ 29 h 227"/>
                <a:gd name="T48" fmla="*/ 0 w 270"/>
                <a:gd name="T49" fmla="*/ 77 h 227"/>
                <a:gd name="T50" fmla="*/ 6 w 270"/>
                <a:gd name="T51" fmla="*/ 82 h 227"/>
                <a:gd name="T52" fmla="*/ 14 w 270"/>
                <a:gd name="T53" fmla="*/ 71 h 227"/>
                <a:gd name="T54" fmla="*/ 51 w 270"/>
                <a:gd name="T55" fmla="*/ 11 h 227"/>
                <a:gd name="T56" fmla="*/ 66 w 270"/>
                <a:gd name="T57" fmla="*/ 34 h 227"/>
                <a:gd name="T58" fmla="*/ 58 w 270"/>
                <a:gd name="T59" fmla="*/ 76 h 227"/>
                <a:gd name="T60" fmla="*/ 29 w 270"/>
                <a:gd name="T61" fmla="*/ 19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7">
                  <a:moveTo>
                    <a:pt x="29" y="192"/>
                  </a:moveTo>
                  <a:cubicBezTo>
                    <a:pt x="28" y="199"/>
                    <a:pt x="25" y="211"/>
                    <a:pt x="25" y="213"/>
                  </a:cubicBezTo>
                  <a:cubicBezTo>
                    <a:pt x="25" y="222"/>
                    <a:pt x="32" y="227"/>
                    <a:pt x="39" y="227"/>
                  </a:cubicBezTo>
                  <a:cubicBezTo>
                    <a:pt x="45" y="227"/>
                    <a:pt x="54" y="223"/>
                    <a:pt x="58" y="213"/>
                  </a:cubicBezTo>
                  <a:cubicBezTo>
                    <a:pt x="58" y="212"/>
                    <a:pt x="64" y="188"/>
                    <a:pt x="67" y="176"/>
                  </a:cubicBezTo>
                  <a:lnTo>
                    <a:pt x="78" y="131"/>
                  </a:lnTo>
                  <a:cubicBezTo>
                    <a:pt x="81" y="120"/>
                    <a:pt x="84" y="109"/>
                    <a:pt x="86" y="97"/>
                  </a:cubicBezTo>
                  <a:cubicBezTo>
                    <a:pt x="88" y="89"/>
                    <a:pt x="92" y="74"/>
                    <a:pt x="93" y="72"/>
                  </a:cubicBezTo>
                  <a:cubicBezTo>
                    <a:pt x="100" y="57"/>
                    <a:pt x="127" y="11"/>
                    <a:pt x="174" y="11"/>
                  </a:cubicBezTo>
                  <a:cubicBezTo>
                    <a:pt x="197" y="11"/>
                    <a:pt x="201" y="30"/>
                    <a:pt x="201" y="46"/>
                  </a:cubicBezTo>
                  <a:cubicBezTo>
                    <a:pt x="201" y="77"/>
                    <a:pt x="177" y="141"/>
                    <a:pt x="169" y="163"/>
                  </a:cubicBezTo>
                  <a:cubicBezTo>
                    <a:pt x="164" y="174"/>
                    <a:pt x="164" y="180"/>
                    <a:pt x="164" y="186"/>
                  </a:cubicBezTo>
                  <a:cubicBezTo>
                    <a:pt x="164" y="209"/>
                    <a:pt x="181" y="227"/>
                    <a:pt x="205" y="227"/>
                  </a:cubicBezTo>
                  <a:cubicBezTo>
                    <a:pt x="252" y="227"/>
                    <a:pt x="270" y="154"/>
                    <a:pt x="270" y="150"/>
                  </a:cubicBezTo>
                  <a:cubicBezTo>
                    <a:pt x="270" y="145"/>
                    <a:pt x="265" y="145"/>
                    <a:pt x="264" y="145"/>
                  </a:cubicBezTo>
                  <a:cubicBezTo>
                    <a:pt x="259" y="145"/>
                    <a:pt x="259" y="146"/>
                    <a:pt x="257" y="154"/>
                  </a:cubicBezTo>
                  <a:cubicBezTo>
                    <a:pt x="247" y="188"/>
                    <a:pt x="230" y="216"/>
                    <a:pt x="206" y="216"/>
                  </a:cubicBezTo>
                  <a:cubicBezTo>
                    <a:pt x="197" y="216"/>
                    <a:pt x="194" y="211"/>
                    <a:pt x="194" y="199"/>
                  </a:cubicBezTo>
                  <a:cubicBezTo>
                    <a:pt x="194" y="187"/>
                    <a:pt x="198" y="175"/>
                    <a:pt x="203" y="164"/>
                  </a:cubicBezTo>
                  <a:cubicBezTo>
                    <a:pt x="212" y="137"/>
                    <a:pt x="233" y="82"/>
                    <a:pt x="233" y="54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6" y="32"/>
                    <a:pt x="98" y="44"/>
                  </a:cubicBezTo>
                  <a:cubicBezTo>
                    <a:pt x="95" y="16"/>
                    <a:pt x="75" y="0"/>
                    <a:pt x="52" y="0"/>
                  </a:cubicBezTo>
                  <a:cubicBezTo>
                    <a:pt x="29" y="0"/>
                    <a:pt x="20" y="20"/>
                    <a:pt x="15" y="29"/>
                  </a:cubicBezTo>
                  <a:cubicBezTo>
                    <a:pt x="7" y="46"/>
                    <a:pt x="0" y="75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2"/>
                    <a:pt x="14" y="71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6" y="18"/>
                    <a:pt x="66" y="34"/>
                  </a:cubicBezTo>
                  <a:cubicBezTo>
                    <a:pt x="66" y="45"/>
                    <a:pt x="65" y="50"/>
                    <a:pt x="58" y="76"/>
                  </a:cubicBezTo>
                  <a:lnTo>
                    <a:pt x="29" y="192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5" name="Freeform 2519">
              <a:extLst>
                <a:ext uri="{FF2B5EF4-FFF2-40B4-BE49-F238E27FC236}">
                  <a16:creationId xmlns:a16="http://schemas.microsoft.com/office/drawing/2014/main" id="{AEF1C592-BFE3-402F-B0D2-2798E12FF5DF}"/>
                </a:ext>
              </a:extLst>
            </p:cNvPr>
            <p:cNvSpPr>
              <a:spLocks/>
            </p:cNvSpPr>
            <p:nvPr>
              <p:custDataLst>
                <p:tags r:id="rId454"/>
              </p:custDataLst>
            </p:nvPr>
          </p:nvSpPr>
          <p:spPr bwMode="auto">
            <a:xfrm>
              <a:off x="11017254" y="1720850"/>
              <a:ext cx="69850" cy="109538"/>
            </a:xfrm>
            <a:custGeom>
              <a:avLst/>
              <a:gdLst>
                <a:gd name="T0" fmla="*/ 76 w 160"/>
                <a:gd name="T1" fmla="*/ 116 h 239"/>
                <a:gd name="T2" fmla="*/ 123 w 160"/>
                <a:gd name="T3" fmla="*/ 172 h 239"/>
                <a:gd name="T4" fmla="*/ 78 w 160"/>
                <a:gd name="T5" fmla="*/ 228 h 239"/>
                <a:gd name="T6" fmla="*/ 18 w 160"/>
                <a:gd name="T7" fmla="*/ 203 h 239"/>
                <a:gd name="T8" fmla="*/ 39 w 160"/>
                <a:gd name="T9" fmla="*/ 184 h 239"/>
                <a:gd name="T10" fmla="*/ 20 w 160"/>
                <a:gd name="T11" fmla="*/ 165 h 239"/>
                <a:gd name="T12" fmla="*/ 0 w 160"/>
                <a:gd name="T13" fmla="*/ 185 h 239"/>
                <a:gd name="T14" fmla="*/ 78 w 160"/>
                <a:gd name="T15" fmla="*/ 239 h 239"/>
                <a:gd name="T16" fmla="*/ 160 w 160"/>
                <a:gd name="T17" fmla="*/ 172 h 239"/>
                <a:gd name="T18" fmla="*/ 100 w 160"/>
                <a:gd name="T19" fmla="*/ 109 h 239"/>
                <a:gd name="T20" fmla="*/ 150 w 160"/>
                <a:gd name="T21" fmla="*/ 49 h 239"/>
                <a:gd name="T22" fmla="*/ 79 w 160"/>
                <a:gd name="T23" fmla="*/ 0 h 239"/>
                <a:gd name="T24" fmla="*/ 11 w 160"/>
                <a:gd name="T25" fmla="*/ 47 h 239"/>
                <a:gd name="T26" fmla="*/ 29 w 160"/>
                <a:gd name="T27" fmla="*/ 66 h 239"/>
                <a:gd name="T28" fmla="*/ 47 w 160"/>
                <a:gd name="T29" fmla="*/ 48 h 239"/>
                <a:gd name="T30" fmla="*/ 29 w 160"/>
                <a:gd name="T31" fmla="*/ 30 h 239"/>
                <a:gd name="T32" fmla="*/ 78 w 160"/>
                <a:gd name="T33" fmla="*/ 11 h 239"/>
                <a:gd name="T34" fmla="*/ 116 w 160"/>
                <a:gd name="T35" fmla="*/ 49 h 239"/>
                <a:gd name="T36" fmla="*/ 102 w 160"/>
                <a:gd name="T37" fmla="*/ 90 h 239"/>
                <a:gd name="T38" fmla="*/ 63 w 160"/>
                <a:gd name="T39" fmla="*/ 105 h 239"/>
                <a:gd name="T40" fmla="*/ 52 w 160"/>
                <a:gd name="T41" fmla="*/ 106 h 239"/>
                <a:gd name="T42" fmla="*/ 48 w 160"/>
                <a:gd name="T43" fmla="*/ 111 h 239"/>
                <a:gd name="T44" fmla="*/ 58 w 160"/>
                <a:gd name="T45" fmla="*/ 116 h 239"/>
                <a:gd name="T46" fmla="*/ 76 w 160"/>
                <a:gd name="T47" fmla="*/ 11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239">
                  <a:moveTo>
                    <a:pt x="76" y="116"/>
                  </a:moveTo>
                  <a:cubicBezTo>
                    <a:pt x="104" y="116"/>
                    <a:pt x="123" y="134"/>
                    <a:pt x="123" y="172"/>
                  </a:cubicBezTo>
                  <a:cubicBezTo>
                    <a:pt x="123" y="215"/>
                    <a:pt x="98" y="228"/>
                    <a:pt x="78" y="228"/>
                  </a:cubicBezTo>
                  <a:cubicBezTo>
                    <a:pt x="64" y="228"/>
                    <a:pt x="33" y="224"/>
                    <a:pt x="18" y="203"/>
                  </a:cubicBezTo>
                  <a:cubicBezTo>
                    <a:pt x="35" y="203"/>
                    <a:pt x="39" y="191"/>
                    <a:pt x="39" y="184"/>
                  </a:cubicBezTo>
                  <a:cubicBezTo>
                    <a:pt x="39" y="173"/>
                    <a:pt x="30" y="165"/>
                    <a:pt x="20" y="165"/>
                  </a:cubicBezTo>
                  <a:cubicBezTo>
                    <a:pt x="10" y="165"/>
                    <a:pt x="0" y="171"/>
                    <a:pt x="0" y="185"/>
                  </a:cubicBezTo>
                  <a:cubicBezTo>
                    <a:pt x="0" y="218"/>
                    <a:pt x="36" y="239"/>
                    <a:pt x="78" y="239"/>
                  </a:cubicBezTo>
                  <a:cubicBezTo>
                    <a:pt x="127" y="239"/>
                    <a:pt x="160" y="207"/>
                    <a:pt x="160" y="172"/>
                  </a:cubicBezTo>
                  <a:cubicBezTo>
                    <a:pt x="160" y="145"/>
                    <a:pt x="138" y="117"/>
                    <a:pt x="100" y="109"/>
                  </a:cubicBezTo>
                  <a:cubicBezTo>
                    <a:pt x="136" y="96"/>
                    <a:pt x="150" y="70"/>
                    <a:pt x="150" y="49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0" y="0"/>
                    <a:pt x="11" y="19"/>
                    <a:pt x="11" y="47"/>
                  </a:cubicBezTo>
                  <a:cubicBezTo>
                    <a:pt x="11" y="59"/>
                    <a:pt x="18" y="66"/>
                    <a:pt x="29" y="66"/>
                  </a:cubicBezTo>
                  <a:cubicBezTo>
                    <a:pt x="40" y="66"/>
                    <a:pt x="47" y="58"/>
                    <a:pt x="47" y="48"/>
                  </a:cubicBezTo>
                  <a:cubicBezTo>
                    <a:pt x="47" y="38"/>
                    <a:pt x="40" y="30"/>
                    <a:pt x="29" y="30"/>
                  </a:cubicBezTo>
                  <a:cubicBezTo>
                    <a:pt x="41" y="14"/>
                    <a:pt x="65" y="11"/>
                    <a:pt x="78" y="11"/>
                  </a:cubicBezTo>
                  <a:cubicBezTo>
                    <a:pt x="94" y="11"/>
                    <a:pt x="116" y="18"/>
                    <a:pt x="116" y="49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0" y="103"/>
                    <a:pt x="81" y="104"/>
                    <a:pt x="63" y="105"/>
                  </a:cubicBezTo>
                  <a:cubicBezTo>
                    <a:pt x="54" y="106"/>
                    <a:pt x="54" y="106"/>
                    <a:pt x="52" y="106"/>
                  </a:cubicBezTo>
                  <a:cubicBezTo>
                    <a:pt x="51" y="106"/>
                    <a:pt x="48" y="107"/>
                    <a:pt x="48" y="111"/>
                  </a:cubicBezTo>
                  <a:cubicBezTo>
                    <a:pt x="48" y="116"/>
                    <a:pt x="52" y="116"/>
                    <a:pt x="58" y="116"/>
                  </a:cubicBezTo>
                  <a:lnTo>
                    <a:pt x="76" y="116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6" name="Freeform 2520">
              <a:extLst>
                <a:ext uri="{FF2B5EF4-FFF2-40B4-BE49-F238E27FC236}">
                  <a16:creationId xmlns:a16="http://schemas.microsoft.com/office/drawing/2014/main" id="{F6D7236B-6CCE-4EAC-8F67-60600651B0C1}"/>
                </a:ext>
              </a:extLst>
            </p:cNvPr>
            <p:cNvSpPr>
              <a:spLocks/>
            </p:cNvSpPr>
            <p:nvPr>
              <p:custDataLst>
                <p:tags r:id="rId455"/>
              </p:custDataLst>
            </p:nvPr>
          </p:nvSpPr>
          <p:spPr bwMode="auto">
            <a:xfrm>
              <a:off x="11118854" y="1751013"/>
              <a:ext cx="49213" cy="228600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6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49" name="Group 4648">
            <a:extLst>
              <a:ext uri="{FF2B5EF4-FFF2-40B4-BE49-F238E27FC236}">
                <a16:creationId xmlns:a16="http://schemas.microsoft.com/office/drawing/2014/main" id="{9A4F8EB3-085C-4D47-B39C-C1C5AF722E8C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5976938" y="1100138"/>
            <a:ext cx="2368550" cy="490537"/>
            <a:chOff x="5976938" y="1100138"/>
            <a:chExt cx="2368550" cy="490537"/>
          </a:xfrm>
        </p:grpSpPr>
        <p:sp>
          <p:nvSpPr>
            <p:cNvPr id="4626" name="Freeform 2527">
              <a:extLst>
                <a:ext uri="{FF2B5EF4-FFF2-40B4-BE49-F238E27FC236}">
                  <a16:creationId xmlns:a16="http://schemas.microsoft.com/office/drawing/2014/main" id="{53296FAF-2A43-45EB-B88C-87666DE49124}"/>
                </a:ext>
              </a:extLst>
            </p:cNvPr>
            <p:cNvSpPr>
              <a:spLocks noEditPoints="1"/>
            </p:cNvSpPr>
            <p:nvPr>
              <p:custDataLst>
                <p:tags r:id="rId420"/>
              </p:custDataLst>
            </p:nvPr>
          </p:nvSpPr>
          <p:spPr bwMode="auto">
            <a:xfrm>
              <a:off x="5976938" y="1246188"/>
              <a:ext cx="139700" cy="153987"/>
            </a:xfrm>
            <a:custGeom>
              <a:avLst/>
              <a:gdLst>
                <a:gd name="T0" fmla="*/ 183 w 342"/>
                <a:gd name="T1" fmla="*/ 10 h 357"/>
                <a:gd name="T2" fmla="*/ 171 w 342"/>
                <a:gd name="T3" fmla="*/ 0 h 357"/>
                <a:gd name="T4" fmla="*/ 159 w 342"/>
                <a:gd name="T5" fmla="*/ 10 h 357"/>
                <a:gd name="T6" fmla="*/ 56 w 342"/>
                <a:gd name="T7" fmla="*/ 308 h 357"/>
                <a:gd name="T8" fmla="*/ 0 w 342"/>
                <a:gd name="T9" fmla="*/ 342 h 357"/>
                <a:gd name="T10" fmla="*/ 0 w 342"/>
                <a:gd name="T11" fmla="*/ 357 h 357"/>
                <a:gd name="T12" fmla="*/ 51 w 342"/>
                <a:gd name="T13" fmla="*/ 356 h 357"/>
                <a:gd name="T14" fmla="*/ 109 w 342"/>
                <a:gd name="T15" fmla="*/ 357 h 357"/>
                <a:gd name="T16" fmla="*/ 109 w 342"/>
                <a:gd name="T17" fmla="*/ 342 h 357"/>
                <a:gd name="T18" fmla="*/ 71 w 342"/>
                <a:gd name="T19" fmla="*/ 316 h 357"/>
                <a:gd name="T20" fmla="*/ 72 w 342"/>
                <a:gd name="T21" fmla="*/ 309 h 357"/>
                <a:gd name="T22" fmla="*/ 95 w 342"/>
                <a:gd name="T23" fmla="*/ 243 h 357"/>
                <a:gd name="T24" fmla="*/ 218 w 342"/>
                <a:gd name="T25" fmla="*/ 243 h 357"/>
                <a:gd name="T26" fmla="*/ 245 w 342"/>
                <a:gd name="T27" fmla="*/ 320 h 357"/>
                <a:gd name="T28" fmla="*/ 246 w 342"/>
                <a:gd name="T29" fmla="*/ 327 h 357"/>
                <a:gd name="T30" fmla="*/ 205 w 342"/>
                <a:gd name="T31" fmla="*/ 342 h 357"/>
                <a:gd name="T32" fmla="*/ 205 w 342"/>
                <a:gd name="T33" fmla="*/ 357 h 357"/>
                <a:gd name="T34" fmla="*/ 277 w 342"/>
                <a:gd name="T35" fmla="*/ 356 h 357"/>
                <a:gd name="T36" fmla="*/ 342 w 342"/>
                <a:gd name="T37" fmla="*/ 357 h 357"/>
                <a:gd name="T38" fmla="*/ 342 w 342"/>
                <a:gd name="T39" fmla="*/ 342 h 357"/>
                <a:gd name="T40" fmla="*/ 333 w 342"/>
                <a:gd name="T41" fmla="*/ 342 h 357"/>
                <a:gd name="T42" fmla="*/ 291 w 342"/>
                <a:gd name="T43" fmla="*/ 322 h 357"/>
                <a:gd name="T44" fmla="*/ 183 w 342"/>
                <a:gd name="T45" fmla="*/ 10 h 357"/>
                <a:gd name="T46" fmla="*/ 156 w 342"/>
                <a:gd name="T47" fmla="*/ 66 h 357"/>
                <a:gd name="T48" fmla="*/ 213 w 342"/>
                <a:gd name="T49" fmla="*/ 228 h 357"/>
                <a:gd name="T50" fmla="*/ 101 w 342"/>
                <a:gd name="T51" fmla="*/ 228 h 357"/>
                <a:gd name="T52" fmla="*/ 156 w 342"/>
                <a:gd name="T53" fmla="*/ 6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2" h="357">
                  <a:moveTo>
                    <a:pt x="183" y="10"/>
                  </a:moveTo>
                  <a:cubicBezTo>
                    <a:pt x="180" y="3"/>
                    <a:pt x="179" y="0"/>
                    <a:pt x="171" y="0"/>
                  </a:cubicBezTo>
                  <a:cubicBezTo>
                    <a:pt x="163" y="0"/>
                    <a:pt x="162" y="3"/>
                    <a:pt x="159" y="10"/>
                  </a:cubicBezTo>
                  <a:lnTo>
                    <a:pt x="56" y="308"/>
                  </a:lnTo>
                  <a:cubicBezTo>
                    <a:pt x="47" y="334"/>
                    <a:pt x="27" y="341"/>
                    <a:pt x="0" y="342"/>
                  </a:cubicBezTo>
                  <a:lnTo>
                    <a:pt x="0" y="357"/>
                  </a:lnTo>
                  <a:cubicBezTo>
                    <a:pt x="12" y="357"/>
                    <a:pt x="33" y="356"/>
                    <a:pt x="51" y="356"/>
                  </a:cubicBezTo>
                  <a:cubicBezTo>
                    <a:pt x="67" y="356"/>
                    <a:pt x="93" y="357"/>
                    <a:pt x="109" y="357"/>
                  </a:cubicBezTo>
                  <a:lnTo>
                    <a:pt x="109" y="342"/>
                  </a:lnTo>
                  <a:cubicBezTo>
                    <a:pt x="84" y="342"/>
                    <a:pt x="71" y="329"/>
                    <a:pt x="71" y="316"/>
                  </a:cubicBezTo>
                  <a:cubicBezTo>
                    <a:pt x="71" y="315"/>
                    <a:pt x="72" y="310"/>
                    <a:pt x="72" y="309"/>
                  </a:cubicBezTo>
                  <a:lnTo>
                    <a:pt x="95" y="243"/>
                  </a:lnTo>
                  <a:lnTo>
                    <a:pt x="218" y="243"/>
                  </a:lnTo>
                  <a:lnTo>
                    <a:pt x="245" y="320"/>
                  </a:lnTo>
                  <a:cubicBezTo>
                    <a:pt x="245" y="322"/>
                    <a:pt x="246" y="325"/>
                    <a:pt x="246" y="327"/>
                  </a:cubicBezTo>
                  <a:cubicBezTo>
                    <a:pt x="246" y="342"/>
                    <a:pt x="218" y="342"/>
                    <a:pt x="205" y="342"/>
                  </a:cubicBezTo>
                  <a:lnTo>
                    <a:pt x="205" y="357"/>
                  </a:lnTo>
                  <a:cubicBezTo>
                    <a:pt x="223" y="356"/>
                    <a:pt x="258" y="356"/>
                    <a:pt x="277" y="356"/>
                  </a:cubicBezTo>
                  <a:cubicBezTo>
                    <a:pt x="298" y="356"/>
                    <a:pt x="321" y="356"/>
                    <a:pt x="342" y="357"/>
                  </a:cubicBezTo>
                  <a:lnTo>
                    <a:pt x="342" y="342"/>
                  </a:lnTo>
                  <a:lnTo>
                    <a:pt x="333" y="342"/>
                  </a:lnTo>
                  <a:cubicBezTo>
                    <a:pt x="303" y="342"/>
                    <a:pt x="296" y="338"/>
                    <a:pt x="291" y="322"/>
                  </a:cubicBezTo>
                  <a:lnTo>
                    <a:pt x="183" y="10"/>
                  </a:lnTo>
                  <a:close/>
                  <a:moveTo>
                    <a:pt x="156" y="66"/>
                  </a:moveTo>
                  <a:lnTo>
                    <a:pt x="213" y="228"/>
                  </a:lnTo>
                  <a:lnTo>
                    <a:pt x="101" y="228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7" name="Freeform 2528">
              <a:extLst>
                <a:ext uri="{FF2B5EF4-FFF2-40B4-BE49-F238E27FC236}">
                  <a16:creationId xmlns:a16="http://schemas.microsoft.com/office/drawing/2014/main" id="{3ED045DE-A5CB-4EF5-8301-ADA3A2D88031}"/>
                </a:ext>
              </a:extLst>
            </p:cNvPr>
            <p:cNvSpPr>
              <a:spLocks noEditPoints="1"/>
            </p:cNvSpPr>
            <p:nvPr>
              <p:custDataLst>
                <p:tags r:id="rId421"/>
              </p:custDataLst>
            </p:nvPr>
          </p:nvSpPr>
          <p:spPr bwMode="auto">
            <a:xfrm>
              <a:off x="6130926" y="1252538"/>
              <a:ext cx="138113" cy="147637"/>
            </a:xfrm>
            <a:custGeom>
              <a:avLst/>
              <a:gdLst>
                <a:gd name="T0" fmla="*/ 0 w 336"/>
                <a:gd name="T1" fmla="*/ 0 h 341"/>
                <a:gd name="T2" fmla="*/ 0 w 336"/>
                <a:gd name="T3" fmla="*/ 16 h 341"/>
                <a:gd name="T4" fmla="*/ 12 w 336"/>
                <a:gd name="T5" fmla="*/ 16 h 341"/>
                <a:gd name="T6" fmla="*/ 52 w 336"/>
                <a:gd name="T7" fmla="*/ 39 h 341"/>
                <a:gd name="T8" fmla="*/ 52 w 336"/>
                <a:gd name="T9" fmla="*/ 302 h 341"/>
                <a:gd name="T10" fmla="*/ 12 w 336"/>
                <a:gd name="T11" fmla="*/ 326 h 341"/>
                <a:gd name="T12" fmla="*/ 0 w 336"/>
                <a:gd name="T13" fmla="*/ 326 h 341"/>
                <a:gd name="T14" fmla="*/ 0 w 336"/>
                <a:gd name="T15" fmla="*/ 341 h 341"/>
                <a:gd name="T16" fmla="*/ 183 w 336"/>
                <a:gd name="T17" fmla="*/ 341 h 341"/>
                <a:gd name="T18" fmla="*/ 336 w 336"/>
                <a:gd name="T19" fmla="*/ 173 h 341"/>
                <a:gd name="T20" fmla="*/ 183 w 336"/>
                <a:gd name="T21" fmla="*/ 0 h 341"/>
                <a:gd name="T22" fmla="*/ 0 w 336"/>
                <a:gd name="T23" fmla="*/ 0 h 341"/>
                <a:gd name="T24" fmla="*/ 119 w 336"/>
                <a:gd name="T25" fmla="*/ 326 h 341"/>
                <a:gd name="T26" fmla="*/ 95 w 336"/>
                <a:gd name="T27" fmla="*/ 306 h 341"/>
                <a:gd name="T28" fmla="*/ 95 w 336"/>
                <a:gd name="T29" fmla="*/ 36 h 341"/>
                <a:gd name="T30" fmla="*/ 119 w 336"/>
                <a:gd name="T31" fmla="*/ 16 h 341"/>
                <a:gd name="T32" fmla="*/ 169 w 336"/>
                <a:gd name="T33" fmla="*/ 16 h 341"/>
                <a:gd name="T34" fmla="*/ 260 w 336"/>
                <a:gd name="T35" fmla="*/ 62 h 341"/>
                <a:gd name="T36" fmla="*/ 286 w 336"/>
                <a:gd name="T37" fmla="*/ 173 h 341"/>
                <a:gd name="T38" fmla="*/ 258 w 336"/>
                <a:gd name="T39" fmla="*/ 283 h 341"/>
                <a:gd name="T40" fmla="*/ 169 w 336"/>
                <a:gd name="T41" fmla="*/ 326 h 341"/>
                <a:gd name="T42" fmla="*/ 119 w 336"/>
                <a:gd name="T43" fmla="*/ 32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6" h="341">
                  <a:moveTo>
                    <a:pt x="0" y="0"/>
                  </a:moveTo>
                  <a:lnTo>
                    <a:pt x="0" y="16"/>
                  </a:lnTo>
                  <a:lnTo>
                    <a:pt x="12" y="16"/>
                  </a:lnTo>
                  <a:cubicBezTo>
                    <a:pt x="51" y="16"/>
                    <a:pt x="52" y="21"/>
                    <a:pt x="52" y="39"/>
                  </a:cubicBezTo>
                  <a:lnTo>
                    <a:pt x="52" y="302"/>
                  </a:lnTo>
                  <a:cubicBezTo>
                    <a:pt x="52" y="320"/>
                    <a:pt x="51" y="326"/>
                    <a:pt x="12" y="326"/>
                  </a:cubicBezTo>
                  <a:lnTo>
                    <a:pt x="0" y="326"/>
                  </a:lnTo>
                  <a:lnTo>
                    <a:pt x="0" y="341"/>
                  </a:lnTo>
                  <a:lnTo>
                    <a:pt x="183" y="341"/>
                  </a:lnTo>
                  <a:cubicBezTo>
                    <a:pt x="267" y="341"/>
                    <a:pt x="336" y="267"/>
                    <a:pt x="336" y="173"/>
                  </a:cubicBezTo>
                  <a:cubicBezTo>
                    <a:pt x="336" y="79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6"/>
                  </a:moveTo>
                  <a:cubicBezTo>
                    <a:pt x="96" y="326"/>
                    <a:pt x="95" y="322"/>
                    <a:pt x="95" y="306"/>
                  </a:cubicBezTo>
                  <a:lnTo>
                    <a:pt x="95" y="36"/>
                  </a:lnTo>
                  <a:cubicBezTo>
                    <a:pt x="95" y="19"/>
                    <a:pt x="96" y="16"/>
                    <a:pt x="119" y="16"/>
                  </a:cubicBezTo>
                  <a:lnTo>
                    <a:pt x="169" y="16"/>
                  </a:lnTo>
                  <a:cubicBezTo>
                    <a:pt x="200" y="16"/>
                    <a:pt x="234" y="27"/>
                    <a:pt x="260" y="62"/>
                  </a:cubicBezTo>
                  <a:cubicBezTo>
                    <a:pt x="281" y="92"/>
                    <a:pt x="286" y="135"/>
                    <a:pt x="286" y="173"/>
                  </a:cubicBezTo>
                  <a:cubicBezTo>
                    <a:pt x="286" y="229"/>
                    <a:pt x="276" y="259"/>
                    <a:pt x="258" y="283"/>
                  </a:cubicBezTo>
                  <a:cubicBezTo>
                    <a:pt x="248" y="297"/>
                    <a:pt x="220" y="326"/>
                    <a:pt x="169" y="326"/>
                  </a:cubicBezTo>
                  <a:lnTo>
                    <a:pt x="119" y="32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8" name="Freeform 2529">
              <a:extLst>
                <a:ext uri="{FF2B5EF4-FFF2-40B4-BE49-F238E27FC236}">
                  <a16:creationId xmlns:a16="http://schemas.microsoft.com/office/drawing/2014/main" id="{D2FD00A3-2ED3-4D66-A6A3-6F29237E22DB}"/>
                </a:ext>
              </a:extLst>
            </p:cNvPr>
            <p:cNvSpPr>
              <a:spLocks/>
            </p:cNvSpPr>
            <p:nvPr>
              <p:custDataLst>
                <p:tags r:id="rId422"/>
              </p:custDataLst>
            </p:nvPr>
          </p:nvSpPr>
          <p:spPr bwMode="auto">
            <a:xfrm>
              <a:off x="6340476" y="1266825"/>
              <a:ext cx="63500" cy="136525"/>
            </a:xfrm>
            <a:custGeom>
              <a:avLst/>
              <a:gdLst>
                <a:gd name="T0" fmla="*/ 77 w 156"/>
                <a:gd name="T1" fmla="*/ 108 h 313"/>
                <a:gd name="T2" fmla="*/ 148 w 156"/>
                <a:gd name="T3" fmla="*/ 108 h 313"/>
                <a:gd name="T4" fmla="*/ 148 w 156"/>
                <a:gd name="T5" fmla="*/ 92 h 313"/>
                <a:gd name="T6" fmla="*/ 77 w 156"/>
                <a:gd name="T7" fmla="*/ 92 h 313"/>
                <a:gd name="T8" fmla="*/ 77 w 156"/>
                <a:gd name="T9" fmla="*/ 0 h 313"/>
                <a:gd name="T10" fmla="*/ 65 w 156"/>
                <a:gd name="T11" fmla="*/ 0 h 313"/>
                <a:gd name="T12" fmla="*/ 0 w 156"/>
                <a:gd name="T13" fmla="*/ 97 h 313"/>
                <a:gd name="T14" fmla="*/ 0 w 156"/>
                <a:gd name="T15" fmla="*/ 108 h 313"/>
                <a:gd name="T16" fmla="*/ 43 w 156"/>
                <a:gd name="T17" fmla="*/ 108 h 313"/>
                <a:gd name="T18" fmla="*/ 43 w 156"/>
                <a:gd name="T19" fmla="*/ 245 h 313"/>
                <a:gd name="T20" fmla="*/ 107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4 w 156"/>
                <a:gd name="T27" fmla="*/ 217 h 313"/>
                <a:gd name="T28" fmla="*/ 144 w 156"/>
                <a:gd name="T29" fmla="*/ 244 h 313"/>
                <a:gd name="T30" fmla="*/ 111 w 156"/>
                <a:gd name="T31" fmla="*/ 300 h 313"/>
                <a:gd name="T32" fmla="*/ 77 w 156"/>
                <a:gd name="T33" fmla="*/ 246 h 313"/>
                <a:gd name="T34" fmla="*/ 77 w 156"/>
                <a:gd name="T35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7" y="108"/>
                  </a:moveTo>
                  <a:lnTo>
                    <a:pt x="148" y="108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5" y="0"/>
                  </a:lnTo>
                  <a:cubicBezTo>
                    <a:pt x="64" y="41"/>
                    <a:pt x="49" y="95"/>
                    <a:pt x="0" y="97"/>
                  </a:cubicBezTo>
                  <a:lnTo>
                    <a:pt x="0" y="108"/>
                  </a:lnTo>
                  <a:lnTo>
                    <a:pt x="43" y="108"/>
                  </a:lnTo>
                  <a:lnTo>
                    <a:pt x="43" y="245"/>
                  </a:lnTo>
                  <a:cubicBezTo>
                    <a:pt x="43" y="307"/>
                    <a:pt x="89" y="313"/>
                    <a:pt x="107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4" y="217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1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9" name="Freeform 2530">
              <a:extLst>
                <a:ext uri="{FF2B5EF4-FFF2-40B4-BE49-F238E27FC236}">
                  <a16:creationId xmlns:a16="http://schemas.microsoft.com/office/drawing/2014/main" id="{D56EE8CB-D789-48A4-8341-F9FD82044519}"/>
                </a:ext>
              </a:extLst>
            </p:cNvPr>
            <p:cNvSpPr>
              <a:spLocks noEditPoints="1"/>
            </p:cNvSpPr>
            <p:nvPr>
              <p:custDataLst>
                <p:tags r:id="rId423"/>
              </p:custDataLst>
            </p:nvPr>
          </p:nvSpPr>
          <p:spPr bwMode="auto">
            <a:xfrm>
              <a:off x="6421438" y="1303338"/>
              <a:ext cx="90488" cy="100012"/>
            </a:xfrm>
            <a:custGeom>
              <a:avLst/>
              <a:gdLst>
                <a:gd name="T0" fmla="*/ 220 w 220"/>
                <a:gd name="T1" fmla="*/ 116 h 229"/>
                <a:gd name="T2" fmla="*/ 110 w 220"/>
                <a:gd name="T3" fmla="*/ 0 h 229"/>
                <a:gd name="T4" fmla="*/ 0 w 220"/>
                <a:gd name="T5" fmla="*/ 116 h 229"/>
                <a:gd name="T6" fmla="*/ 110 w 220"/>
                <a:gd name="T7" fmla="*/ 229 h 229"/>
                <a:gd name="T8" fmla="*/ 220 w 220"/>
                <a:gd name="T9" fmla="*/ 116 h 229"/>
                <a:gd name="T10" fmla="*/ 110 w 220"/>
                <a:gd name="T11" fmla="*/ 216 h 229"/>
                <a:gd name="T12" fmla="*/ 53 w 220"/>
                <a:gd name="T13" fmla="*/ 183 h 229"/>
                <a:gd name="T14" fmla="*/ 41 w 220"/>
                <a:gd name="T15" fmla="*/ 112 h 229"/>
                <a:gd name="T16" fmla="*/ 53 w 220"/>
                <a:gd name="T17" fmla="*/ 44 h 229"/>
                <a:gd name="T18" fmla="*/ 110 w 220"/>
                <a:gd name="T19" fmla="*/ 11 h 229"/>
                <a:gd name="T20" fmla="*/ 166 w 220"/>
                <a:gd name="T21" fmla="*/ 43 h 229"/>
                <a:gd name="T22" fmla="*/ 179 w 220"/>
                <a:gd name="T23" fmla="*/ 112 h 229"/>
                <a:gd name="T24" fmla="*/ 168 w 220"/>
                <a:gd name="T25" fmla="*/ 179 h 229"/>
                <a:gd name="T26" fmla="*/ 110 w 220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" h="229">
                  <a:moveTo>
                    <a:pt x="220" y="116"/>
                  </a:moveTo>
                  <a:cubicBezTo>
                    <a:pt x="220" y="52"/>
                    <a:pt x="171" y="0"/>
                    <a:pt x="110" y="0"/>
                  </a:cubicBezTo>
                  <a:cubicBezTo>
                    <a:pt x="48" y="0"/>
                    <a:pt x="0" y="54"/>
                    <a:pt x="0" y="116"/>
                  </a:cubicBezTo>
                  <a:cubicBezTo>
                    <a:pt x="0" y="181"/>
                    <a:pt x="51" y="229"/>
                    <a:pt x="110" y="229"/>
                  </a:cubicBezTo>
                  <a:cubicBezTo>
                    <a:pt x="170" y="229"/>
                    <a:pt x="220" y="180"/>
                    <a:pt x="220" y="116"/>
                  </a:cubicBezTo>
                  <a:close/>
                  <a:moveTo>
                    <a:pt x="110" y="216"/>
                  </a:moveTo>
                  <a:cubicBezTo>
                    <a:pt x="89" y="216"/>
                    <a:pt x="67" y="206"/>
                    <a:pt x="53" y="183"/>
                  </a:cubicBezTo>
                  <a:cubicBezTo>
                    <a:pt x="41" y="161"/>
                    <a:pt x="41" y="130"/>
                    <a:pt x="41" y="112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6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4"/>
                    <a:pt x="179" y="93"/>
                    <a:pt x="179" y="112"/>
                  </a:cubicBezTo>
                  <a:cubicBezTo>
                    <a:pt x="179" y="130"/>
                    <a:pt x="179" y="157"/>
                    <a:pt x="168" y="179"/>
                  </a:cubicBezTo>
                  <a:cubicBezTo>
                    <a:pt x="157" y="202"/>
                    <a:pt x="135" y="216"/>
                    <a:pt x="11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0" name="Freeform 2531">
              <a:extLst>
                <a:ext uri="{FF2B5EF4-FFF2-40B4-BE49-F238E27FC236}">
                  <a16:creationId xmlns:a16="http://schemas.microsoft.com/office/drawing/2014/main" id="{0A612536-4286-4527-AE95-899F8BC9F005}"/>
                </a:ext>
              </a:extLst>
            </p:cNvPr>
            <p:cNvSpPr>
              <a:spLocks noEditPoints="1"/>
            </p:cNvSpPr>
            <p:nvPr>
              <p:custDataLst>
                <p:tags r:id="rId424"/>
              </p:custDataLst>
            </p:nvPr>
          </p:nvSpPr>
          <p:spPr bwMode="auto">
            <a:xfrm>
              <a:off x="6529388" y="1303338"/>
              <a:ext cx="90488" cy="100012"/>
            </a:xfrm>
            <a:custGeom>
              <a:avLst/>
              <a:gdLst>
                <a:gd name="T0" fmla="*/ 221 w 221"/>
                <a:gd name="T1" fmla="*/ 116 h 229"/>
                <a:gd name="T2" fmla="*/ 110 w 221"/>
                <a:gd name="T3" fmla="*/ 0 h 229"/>
                <a:gd name="T4" fmla="*/ 0 w 221"/>
                <a:gd name="T5" fmla="*/ 116 h 229"/>
                <a:gd name="T6" fmla="*/ 110 w 221"/>
                <a:gd name="T7" fmla="*/ 229 h 229"/>
                <a:gd name="T8" fmla="*/ 221 w 221"/>
                <a:gd name="T9" fmla="*/ 116 h 229"/>
                <a:gd name="T10" fmla="*/ 110 w 221"/>
                <a:gd name="T11" fmla="*/ 216 h 229"/>
                <a:gd name="T12" fmla="*/ 54 w 221"/>
                <a:gd name="T13" fmla="*/ 183 h 229"/>
                <a:gd name="T14" fmla="*/ 41 w 221"/>
                <a:gd name="T15" fmla="*/ 112 h 229"/>
                <a:gd name="T16" fmla="*/ 53 w 221"/>
                <a:gd name="T17" fmla="*/ 44 h 229"/>
                <a:gd name="T18" fmla="*/ 110 w 221"/>
                <a:gd name="T19" fmla="*/ 11 h 229"/>
                <a:gd name="T20" fmla="*/ 166 w 221"/>
                <a:gd name="T21" fmla="*/ 43 h 229"/>
                <a:gd name="T22" fmla="*/ 179 w 221"/>
                <a:gd name="T23" fmla="*/ 112 h 229"/>
                <a:gd name="T24" fmla="*/ 168 w 221"/>
                <a:gd name="T25" fmla="*/ 179 h 229"/>
                <a:gd name="T26" fmla="*/ 110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6"/>
                  </a:moveTo>
                  <a:cubicBezTo>
                    <a:pt x="221" y="52"/>
                    <a:pt x="171" y="0"/>
                    <a:pt x="110" y="0"/>
                  </a:cubicBezTo>
                  <a:cubicBezTo>
                    <a:pt x="48" y="0"/>
                    <a:pt x="0" y="54"/>
                    <a:pt x="0" y="116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0" y="229"/>
                    <a:pt x="221" y="180"/>
                    <a:pt x="221" y="116"/>
                  </a:cubicBezTo>
                  <a:close/>
                  <a:moveTo>
                    <a:pt x="110" y="216"/>
                  </a:moveTo>
                  <a:cubicBezTo>
                    <a:pt x="89" y="216"/>
                    <a:pt x="67" y="206"/>
                    <a:pt x="54" y="183"/>
                  </a:cubicBezTo>
                  <a:cubicBezTo>
                    <a:pt x="41" y="161"/>
                    <a:pt x="41" y="130"/>
                    <a:pt x="41" y="112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6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4"/>
                    <a:pt x="179" y="93"/>
                    <a:pt x="179" y="112"/>
                  </a:cubicBezTo>
                  <a:cubicBezTo>
                    <a:pt x="179" y="130"/>
                    <a:pt x="179" y="157"/>
                    <a:pt x="168" y="179"/>
                  </a:cubicBezTo>
                  <a:cubicBezTo>
                    <a:pt x="157" y="202"/>
                    <a:pt x="135" y="216"/>
                    <a:pt x="11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1" name="Freeform 2532">
              <a:extLst>
                <a:ext uri="{FF2B5EF4-FFF2-40B4-BE49-F238E27FC236}">
                  <a16:creationId xmlns:a16="http://schemas.microsoft.com/office/drawing/2014/main" id="{C747B667-F8AD-4370-B055-3CCF37C36A45}"/>
                </a:ext>
              </a:extLst>
            </p:cNvPr>
            <p:cNvSpPr>
              <a:spLocks/>
            </p:cNvSpPr>
            <p:nvPr>
              <p:custDataLst>
                <p:tags r:id="rId425"/>
              </p:custDataLst>
            </p:nvPr>
          </p:nvSpPr>
          <p:spPr bwMode="auto">
            <a:xfrm>
              <a:off x="6632576" y="1250950"/>
              <a:ext cx="44450" cy="149225"/>
            </a:xfrm>
            <a:custGeom>
              <a:avLst/>
              <a:gdLst>
                <a:gd name="T0" fmla="*/ 72 w 111"/>
                <a:gd name="T1" fmla="*/ 0 h 346"/>
                <a:gd name="T2" fmla="*/ 0 w 111"/>
                <a:gd name="T3" fmla="*/ 5 h 346"/>
                <a:gd name="T4" fmla="*/ 0 w 111"/>
                <a:gd name="T5" fmla="*/ 21 h 346"/>
                <a:gd name="T6" fmla="*/ 39 w 111"/>
                <a:gd name="T7" fmla="*/ 49 h 346"/>
                <a:gd name="T8" fmla="*/ 39 w 111"/>
                <a:gd name="T9" fmla="*/ 308 h 346"/>
                <a:gd name="T10" fmla="*/ 0 w 111"/>
                <a:gd name="T11" fmla="*/ 331 h 346"/>
                <a:gd name="T12" fmla="*/ 0 w 111"/>
                <a:gd name="T13" fmla="*/ 346 h 346"/>
                <a:gd name="T14" fmla="*/ 56 w 111"/>
                <a:gd name="T15" fmla="*/ 345 h 346"/>
                <a:gd name="T16" fmla="*/ 111 w 111"/>
                <a:gd name="T17" fmla="*/ 346 h 346"/>
                <a:gd name="T18" fmla="*/ 111 w 111"/>
                <a:gd name="T19" fmla="*/ 331 h 346"/>
                <a:gd name="T20" fmla="*/ 72 w 111"/>
                <a:gd name="T21" fmla="*/ 308 h 346"/>
                <a:gd name="T22" fmla="*/ 72 w 111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346">
                  <a:moveTo>
                    <a:pt x="72" y="0"/>
                  </a:move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  <a:cubicBezTo>
                    <a:pt x="39" y="331"/>
                    <a:pt x="34" y="331"/>
                    <a:pt x="0" y="331"/>
                  </a:cubicBezTo>
                  <a:lnTo>
                    <a:pt x="0" y="346"/>
                  </a:lnTo>
                  <a:cubicBezTo>
                    <a:pt x="17" y="346"/>
                    <a:pt x="43" y="345"/>
                    <a:pt x="56" y="345"/>
                  </a:cubicBezTo>
                  <a:cubicBezTo>
                    <a:pt x="68" y="345"/>
                    <a:pt x="93" y="346"/>
                    <a:pt x="111" y="346"/>
                  </a:cubicBezTo>
                  <a:lnTo>
                    <a:pt x="111" y="331"/>
                  </a:lnTo>
                  <a:cubicBezTo>
                    <a:pt x="78" y="331"/>
                    <a:pt x="72" y="331"/>
                    <a:pt x="72" y="308"/>
                  </a:cubicBezTo>
                  <a:lnTo>
                    <a:pt x="7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2" name="Freeform 2533">
              <a:extLst>
                <a:ext uri="{FF2B5EF4-FFF2-40B4-BE49-F238E27FC236}">
                  <a16:creationId xmlns:a16="http://schemas.microsoft.com/office/drawing/2014/main" id="{46704BB4-ACC7-4DD8-8E57-B3D4784993EA}"/>
                </a:ext>
              </a:extLst>
            </p:cNvPr>
            <p:cNvSpPr>
              <a:spLocks/>
            </p:cNvSpPr>
            <p:nvPr>
              <p:custDataLst>
                <p:tags r:id="rId426"/>
              </p:custDataLst>
            </p:nvPr>
          </p:nvSpPr>
          <p:spPr bwMode="auto">
            <a:xfrm>
              <a:off x="6688138" y="1303338"/>
              <a:ext cx="66675" cy="100012"/>
            </a:xfrm>
            <a:custGeom>
              <a:avLst/>
              <a:gdLst>
                <a:gd name="T0" fmla="*/ 87 w 163"/>
                <a:gd name="T1" fmla="*/ 126 h 229"/>
                <a:gd name="T2" fmla="*/ 139 w 163"/>
                <a:gd name="T3" fmla="*/ 172 h 229"/>
                <a:gd name="T4" fmla="*/ 83 w 163"/>
                <a:gd name="T5" fmla="*/ 218 h 229"/>
                <a:gd name="T6" fmla="*/ 14 w 163"/>
                <a:gd name="T7" fmla="*/ 147 h 229"/>
                <a:gd name="T8" fmla="*/ 7 w 163"/>
                <a:gd name="T9" fmla="*/ 138 h 229"/>
                <a:gd name="T10" fmla="*/ 0 w 163"/>
                <a:gd name="T11" fmla="*/ 151 h 229"/>
                <a:gd name="T12" fmla="*/ 0 w 163"/>
                <a:gd name="T13" fmla="*/ 217 h 229"/>
                <a:gd name="T14" fmla="*/ 6 w 163"/>
                <a:gd name="T15" fmla="*/ 229 h 229"/>
                <a:gd name="T16" fmla="*/ 18 w 163"/>
                <a:gd name="T17" fmla="*/ 219 h 229"/>
                <a:gd name="T18" fmla="*/ 28 w 163"/>
                <a:gd name="T19" fmla="*/ 207 h 229"/>
                <a:gd name="T20" fmla="*/ 83 w 163"/>
                <a:gd name="T21" fmla="*/ 229 h 229"/>
                <a:gd name="T22" fmla="*/ 163 w 163"/>
                <a:gd name="T23" fmla="*/ 159 h 229"/>
                <a:gd name="T24" fmla="*/ 142 w 163"/>
                <a:gd name="T25" fmla="*/ 112 h 229"/>
                <a:gd name="T26" fmla="*/ 85 w 163"/>
                <a:gd name="T27" fmla="*/ 88 h 229"/>
                <a:gd name="T28" fmla="*/ 24 w 163"/>
                <a:gd name="T29" fmla="*/ 47 h 229"/>
                <a:gd name="T30" fmla="*/ 80 w 163"/>
                <a:gd name="T31" fmla="*/ 9 h 229"/>
                <a:gd name="T32" fmla="*/ 138 w 163"/>
                <a:gd name="T33" fmla="*/ 69 h 229"/>
                <a:gd name="T34" fmla="*/ 144 w 163"/>
                <a:gd name="T35" fmla="*/ 74 h 229"/>
                <a:gd name="T36" fmla="*/ 151 w 163"/>
                <a:gd name="T37" fmla="*/ 62 h 229"/>
                <a:gd name="T38" fmla="*/ 151 w 163"/>
                <a:gd name="T39" fmla="*/ 12 h 229"/>
                <a:gd name="T40" fmla="*/ 145 w 163"/>
                <a:gd name="T41" fmla="*/ 0 h 229"/>
                <a:gd name="T42" fmla="*/ 135 w 163"/>
                <a:gd name="T43" fmla="*/ 6 h 229"/>
                <a:gd name="T44" fmla="*/ 127 w 163"/>
                <a:gd name="T45" fmla="*/ 14 h 229"/>
                <a:gd name="T46" fmla="*/ 80 w 163"/>
                <a:gd name="T47" fmla="*/ 0 h 229"/>
                <a:gd name="T48" fmla="*/ 0 w 163"/>
                <a:gd name="T49" fmla="*/ 61 h 229"/>
                <a:gd name="T50" fmla="*/ 21 w 163"/>
                <a:gd name="T51" fmla="*/ 103 h 229"/>
                <a:gd name="T52" fmla="*/ 87 w 163"/>
                <a:gd name="T53" fmla="*/ 12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7" y="126"/>
                  </a:moveTo>
                  <a:cubicBezTo>
                    <a:pt x="98" y="128"/>
                    <a:pt x="139" y="136"/>
                    <a:pt x="139" y="172"/>
                  </a:cubicBezTo>
                  <a:cubicBezTo>
                    <a:pt x="139" y="198"/>
                    <a:pt x="122" y="218"/>
                    <a:pt x="83" y="218"/>
                  </a:cubicBezTo>
                  <a:cubicBezTo>
                    <a:pt x="41" y="218"/>
                    <a:pt x="23" y="189"/>
                    <a:pt x="14" y="147"/>
                  </a:cubicBezTo>
                  <a:cubicBezTo>
                    <a:pt x="12" y="140"/>
                    <a:pt x="12" y="138"/>
                    <a:pt x="7" y="138"/>
                  </a:cubicBezTo>
                  <a:cubicBezTo>
                    <a:pt x="0" y="138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5"/>
                    <a:pt x="0" y="229"/>
                    <a:pt x="6" y="229"/>
                  </a:cubicBezTo>
                  <a:cubicBezTo>
                    <a:pt x="8" y="229"/>
                    <a:pt x="9" y="228"/>
                    <a:pt x="18" y="219"/>
                  </a:cubicBezTo>
                  <a:cubicBezTo>
                    <a:pt x="19" y="218"/>
                    <a:pt x="19" y="217"/>
                    <a:pt x="28" y="207"/>
                  </a:cubicBezTo>
                  <a:cubicBezTo>
                    <a:pt x="50" y="228"/>
                    <a:pt x="72" y="229"/>
                    <a:pt x="83" y="229"/>
                  </a:cubicBezTo>
                  <a:cubicBezTo>
                    <a:pt x="140" y="229"/>
                    <a:pt x="163" y="195"/>
                    <a:pt x="163" y="159"/>
                  </a:cubicBezTo>
                  <a:cubicBezTo>
                    <a:pt x="163" y="133"/>
                    <a:pt x="148" y="118"/>
                    <a:pt x="142" y="112"/>
                  </a:cubicBezTo>
                  <a:cubicBezTo>
                    <a:pt x="126" y="96"/>
                    <a:pt x="106" y="92"/>
                    <a:pt x="85" y="88"/>
                  </a:cubicBezTo>
                  <a:cubicBezTo>
                    <a:pt x="57" y="82"/>
                    <a:pt x="24" y="76"/>
                    <a:pt x="24" y="47"/>
                  </a:cubicBezTo>
                  <a:cubicBezTo>
                    <a:pt x="24" y="29"/>
                    <a:pt x="37" y="9"/>
                    <a:pt x="80" y="9"/>
                  </a:cubicBezTo>
                  <a:cubicBezTo>
                    <a:pt x="135" y="9"/>
                    <a:pt x="137" y="54"/>
                    <a:pt x="138" y="69"/>
                  </a:cubicBezTo>
                  <a:cubicBezTo>
                    <a:pt x="139" y="74"/>
                    <a:pt x="143" y="74"/>
                    <a:pt x="144" y="74"/>
                  </a:cubicBezTo>
                  <a:cubicBezTo>
                    <a:pt x="151" y="74"/>
                    <a:pt x="151" y="71"/>
                    <a:pt x="151" y="62"/>
                  </a:cubicBezTo>
                  <a:lnTo>
                    <a:pt x="151" y="12"/>
                  </a:lnTo>
                  <a:cubicBezTo>
                    <a:pt x="151" y="3"/>
                    <a:pt x="151" y="0"/>
                    <a:pt x="145" y="0"/>
                  </a:cubicBezTo>
                  <a:cubicBezTo>
                    <a:pt x="143" y="0"/>
                    <a:pt x="142" y="0"/>
                    <a:pt x="135" y="6"/>
                  </a:cubicBezTo>
                  <a:cubicBezTo>
                    <a:pt x="134" y="8"/>
                    <a:pt x="129" y="12"/>
                    <a:pt x="127" y="14"/>
                  </a:cubicBezTo>
                  <a:cubicBezTo>
                    <a:pt x="108" y="0"/>
                    <a:pt x="87" y="0"/>
                    <a:pt x="80" y="0"/>
                  </a:cubicBezTo>
                  <a:cubicBezTo>
                    <a:pt x="19" y="0"/>
                    <a:pt x="0" y="33"/>
                    <a:pt x="0" y="61"/>
                  </a:cubicBezTo>
                  <a:cubicBezTo>
                    <a:pt x="0" y="78"/>
                    <a:pt x="8" y="92"/>
                    <a:pt x="21" y="103"/>
                  </a:cubicBezTo>
                  <a:cubicBezTo>
                    <a:pt x="37" y="116"/>
                    <a:pt x="51" y="119"/>
                    <a:pt x="87" y="1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3" name="Freeform 2534">
              <a:extLst>
                <a:ext uri="{FF2B5EF4-FFF2-40B4-BE49-F238E27FC236}">
                  <a16:creationId xmlns:a16="http://schemas.microsoft.com/office/drawing/2014/main" id="{C35FDBEF-8C56-4DC1-913B-21192EE71F48}"/>
                </a:ext>
              </a:extLst>
            </p:cNvPr>
            <p:cNvSpPr>
              <a:spLocks noEditPoints="1"/>
            </p:cNvSpPr>
            <p:nvPr>
              <p:custDataLst>
                <p:tags r:id="rId427"/>
              </p:custDataLst>
            </p:nvPr>
          </p:nvSpPr>
          <p:spPr bwMode="auto">
            <a:xfrm>
              <a:off x="6824663" y="1303338"/>
              <a:ext cx="90488" cy="100012"/>
            </a:xfrm>
            <a:custGeom>
              <a:avLst/>
              <a:gdLst>
                <a:gd name="T0" fmla="*/ 220 w 220"/>
                <a:gd name="T1" fmla="*/ 116 h 229"/>
                <a:gd name="T2" fmla="*/ 110 w 220"/>
                <a:gd name="T3" fmla="*/ 0 h 229"/>
                <a:gd name="T4" fmla="*/ 0 w 220"/>
                <a:gd name="T5" fmla="*/ 116 h 229"/>
                <a:gd name="T6" fmla="*/ 110 w 220"/>
                <a:gd name="T7" fmla="*/ 229 h 229"/>
                <a:gd name="T8" fmla="*/ 220 w 220"/>
                <a:gd name="T9" fmla="*/ 116 h 229"/>
                <a:gd name="T10" fmla="*/ 110 w 220"/>
                <a:gd name="T11" fmla="*/ 216 h 229"/>
                <a:gd name="T12" fmla="*/ 53 w 220"/>
                <a:gd name="T13" fmla="*/ 183 h 229"/>
                <a:gd name="T14" fmla="*/ 41 w 220"/>
                <a:gd name="T15" fmla="*/ 112 h 229"/>
                <a:gd name="T16" fmla="*/ 53 w 220"/>
                <a:gd name="T17" fmla="*/ 44 h 229"/>
                <a:gd name="T18" fmla="*/ 110 w 220"/>
                <a:gd name="T19" fmla="*/ 11 h 229"/>
                <a:gd name="T20" fmla="*/ 166 w 220"/>
                <a:gd name="T21" fmla="*/ 43 h 229"/>
                <a:gd name="T22" fmla="*/ 179 w 220"/>
                <a:gd name="T23" fmla="*/ 112 h 229"/>
                <a:gd name="T24" fmla="*/ 168 w 220"/>
                <a:gd name="T25" fmla="*/ 179 h 229"/>
                <a:gd name="T26" fmla="*/ 110 w 220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" h="229">
                  <a:moveTo>
                    <a:pt x="220" y="116"/>
                  </a:moveTo>
                  <a:cubicBezTo>
                    <a:pt x="220" y="52"/>
                    <a:pt x="171" y="0"/>
                    <a:pt x="110" y="0"/>
                  </a:cubicBezTo>
                  <a:cubicBezTo>
                    <a:pt x="48" y="0"/>
                    <a:pt x="0" y="54"/>
                    <a:pt x="0" y="116"/>
                  </a:cubicBezTo>
                  <a:cubicBezTo>
                    <a:pt x="0" y="181"/>
                    <a:pt x="51" y="229"/>
                    <a:pt x="110" y="229"/>
                  </a:cubicBezTo>
                  <a:cubicBezTo>
                    <a:pt x="170" y="229"/>
                    <a:pt x="220" y="180"/>
                    <a:pt x="220" y="116"/>
                  </a:cubicBezTo>
                  <a:close/>
                  <a:moveTo>
                    <a:pt x="110" y="216"/>
                  </a:moveTo>
                  <a:cubicBezTo>
                    <a:pt x="89" y="216"/>
                    <a:pt x="67" y="206"/>
                    <a:pt x="53" y="183"/>
                  </a:cubicBezTo>
                  <a:cubicBezTo>
                    <a:pt x="41" y="161"/>
                    <a:pt x="41" y="130"/>
                    <a:pt x="41" y="112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6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4"/>
                    <a:pt x="179" y="93"/>
                    <a:pt x="179" y="112"/>
                  </a:cubicBezTo>
                  <a:cubicBezTo>
                    <a:pt x="179" y="130"/>
                    <a:pt x="179" y="157"/>
                    <a:pt x="168" y="179"/>
                  </a:cubicBezTo>
                  <a:cubicBezTo>
                    <a:pt x="157" y="202"/>
                    <a:pt x="135" y="216"/>
                    <a:pt x="11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4" name="Freeform 2535">
              <a:extLst>
                <a:ext uri="{FF2B5EF4-FFF2-40B4-BE49-F238E27FC236}">
                  <a16:creationId xmlns:a16="http://schemas.microsoft.com/office/drawing/2014/main" id="{D66172D9-719E-47FC-9E9C-659A71BC06E0}"/>
                </a:ext>
              </a:extLst>
            </p:cNvPr>
            <p:cNvSpPr>
              <a:spLocks/>
            </p:cNvSpPr>
            <p:nvPr>
              <p:custDataLst>
                <p:tags r:id="rId428"/>
              </p:custDataLst>
            </p:nvPr>
          </p:nvSpPr>
          <p:spPr bwMode="auto">
            <a:xfrm>
              <a:off x="6927851" y="1304925"/>
              <a:ext cx="101600" cy="95250"/>
            </a:xfrm>
            <a:custGeom>
              <a:avLst/>
              <a:gdLst>
                <a:gd name="T0" fmla="*/ 38 w 250"/>
                <a:gd name="T1" fmla="*/ 48 h 220"/>
                <a:gd name="T2" fmla="*/ 38 w 250"/>
                <a:gd name="T3" fmla="*/ 182 h 220"/>
                <a:gd name="T4" fmla="*/ 0 w 250"/>
                <a:gd name="T5" fmla="*/ 205 h 220"/>
                <a:gd name="T6" fmla="*/ 0 w 250"/>
                <a:gd name="T7" fmla="*/ 220 h 220"/>
                <a:gd name="T8" fmla="*/ 56 w 250"/>
                <a:gd name="T9" fmla="*/ 219 h 220"/>
                <a:gd name="T10" fmla="*/ 112 w 250"/>
                <a:gd name="T11" fmla="*/ 220 h 220"/>
                <a:gd name="T12" fmla="*/ 112 w 250"/>
                <a:gd name="T13" fmla="*/ 205 h 220"/>
                <a:gd name="T14" fmla="*/ 73 w 250"/>
                <a:gd name="T15" fmla="*/ 182 h 220"/>
                <a:gd name="T16" fmla="*/ 73 w 250"/>
                <a:gd name="T17" fmla="*/ 90 h 220"/>
                <a:gd name="T18" fmla="*/ 140 w 250"/>
                <a:gd name="T19" fmla="*/ 11 h 220"/>
                <a:gd name="T20" fmla="*/ 177 w 250"/>
                <a:gd name="T21" fmla="*/ 66 h 220"/>
                <a:gd name="T22" fmla="*/ 177 w 250"/>
                <a:gd name="T23" fmla="*/ 182 h 220"/>
                <a:gd name="T24" fmla="*/ 138 w 250"/>
                <a:gd name="T25" fmla="*/ 205 h 220"/>
                <a:gd name="T26" fmla="*/ 138 w 250"/>
                <a:gd name="T27" fmla="*/ 220 h 220"/>
                <a:gd name="T28" fmla="*/ 194 w 250"/>
                <a:gd name="T29" fmla="*/ 219 h 220"/>
                <a:gd name="T30" fmla="*/ 250 w 250"/>
                <a:gd name="T31" fmla="*/ 220 h 220"/>
                <a:gd name="T32" fmla="*/ 250 w 250"/>
                <a:gd name="T33" fmla="*/ 205 h 220"/>
                <a:gd name="T34" fmla="*/ 211 w 250"/>
                <a:gd name="T35" fmla="*/ 190 h 220"/>
                <a:gd name="T36" fmla="*/ 211 w 250"/>
                <a:gd name="T37" fmla="*/ 94 h 220"/>
                <a:gd name="T38" fmla="*/ 196 w 250"/>
                <a:gd name="T39" fmla="*/ 18 h 220"/>
                <a:gd name="T40" fmla="*/ 144 w 250"/>
                <a:gd name="T41" fmla="*/ 0 h 220"/>
                <a:gd name="T42" fmla="*/ 70 w 250"/>
                <a:gd name="T43" fmla="*/ 52 h 220"/>
                <a:gd name="T44" fmla="*/ 70 w 250"/>
                <a:gd name="T45" fmla="*/ 0 h 220"/>
                <a:gd name="T46" fmla="*/ 0 w 250"/>
                <a:gd name="T47" fmla="*/ 5 h 220"/>
                <a:gd name="T48" fmla="*/ 0 w 250"/>
                <a:gd name="T49" fmla="*/ 21 h 220"/>
                <a:gd name="T50" fmla="*/ 38 w 250"/>
                <a:gd name="T51" fmla="*/ 4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0" h="220">
                  <a:moveTo>
                    <a:pt x="38" y="48"/>
                  </a:moveTo>
                  <a:lnTo>
                    <a:pt x="38" y="182"/>
                  </a:lnTo>
                  <a:cubicBezTo>
                    <a:pt x="38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2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2"/>
                  </a:cubicBezTo>
                  <a:lnTo>
                    <a:pt x="73" y="90"/>
                  </a:lnTo>
                  <a:cubicBezTo>
                    <a:pt x="73" y="38"/>
                    <a:pt x="108" y="11"/>
                    <a:pt x="140" y="11"/>
                  </a:cubicBezTo>
                  <a:cubicBezTo>
                    <a:pt x="172" y="11"/>
                    <a:pt x="177" y="37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4" y="219"/>
                  </a:cubicBezTo>
                  <a:cubicBezTo>
                    <a:pt x="207" y="219"/>
                    <a:pt x="233" y="220"/>
                    <a:pt x="250" y="220"/>
                  </a:cubicBezTo>
                  <a:lnTo>
                    <a:pt x="250" y="205"/>
                  </a:lnTo>
                  <a:cubicBezTo>
                    <a:pt x="224" y="205"/>
                    <a:pt x="212" y="205"/>
                    <a:pt x="211" y="190"/>
                  </a:cubicBezTo>
                  <a:lnTo>
                    <a:pt x="211" y="94"/>
                  </a:lnTo>
                  <a:cubicBezTo>
                    <a:pt x="211" y="51"/>
                    <a:pt x="211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4" y="21"/>
                    <a:pt x="38" y="24"/>
                    <a:pt x="38" y="4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5" name="Freeform 2536">
              <a:extLst>
                <a:ext uri="{FF2B5EF4-FFF2-40B4-BE49-F238E27FC236}">
                  <a16:creationId xmlns:a16="http://schemas.microsoft.com/office/drawing/2014/main" id="{ECCC72DE-7B0E-4840-AD82-46697600D0D8}"/>
                </a:ext>
              </a:extLst>
            </p:cNvPr>
            <p:cNvSpPr>
              <a:spLocks/>
            </p:cNvSpPr>
            <p:nvPr>
              <p:custDataLst>
                <p:tags r:id="rId429"/>
              </p:custDataLst>
            </p:nvPr>
          </p:nvSpPr>
          <p:spPr bwMode="auto">
            <a:xfrm>
              <a:off x="7040563" y="1303338"/>
              <a:ext cx="77788" cy="100012"/>
            </a:xfrm>
            <a:custGeom>
              <a:avLst/>
              <a:gdLst>
                <a:gd name="T0" fmla="*/ 42 w 190"/>
                <a:gd name="T1" fmla="*/ 114 h 229"/>
                <a:gd name="T2" fmla="*/ 109 w 190"/>
                <a:gd name="T3" fmla="*/ 12 h 229"/>
                <a:gd name="T4" fmla="*/ 162 w 190"/>
                <a:gd name="T5" fmla="*/ 30 h 229"/>
                <a:gd name="T6" fmla="*/ 139 w 190"/>
                <a:gd name="T7" fmla="*/ 53 h 229"/>
                <a:gd name="T8" fmla="*/ 162 w 190"/>
                <a:gd name="T9" fmla="*/ 76 h 229"/>
                <a:gd name="T10" fmla="*/ 185 w 190"/>
                <a:gd name="T11" fmla="*/ 53 h 229"/>
                <a:gd name="T12" fmla="*/ 109 w 190"/>
                <a:gd name="T13" fmla="*/ 0 h 229"/>
                <a:gd name="T14" fmla="*/ 0 w 190"/>
                <a:gd name="T15" fmla="*/ 115 h 229"/>
                <a:gd name="T16" fmla="*/ 108 w 190"/>
                <a:gd name="T17" fmla="*/ 229 h 229"/>
                <a:gd name="T18" fmla="*/ 190 w 190"/>
                <a:gd name="T19" fmla="*/ 164 h 229"/>
                <a:gd name="T20" fmla="*/ 184 w 190"/>
                <a:gd name="T21" fmla="*/ 159 h 229"/>
                <a:gd name="T22" fmla="*/ 177 w 190"/>
                <a:gd name="T23" fmla="*/ 164 h 229"/>
                <a:gd name="T24" fmla="*/ 112 w 190"/>
                <a:gd name="T25" fmla="*/ 216 h 229"/>
                <a:gd name="T26" fmla="*/ 42 w 190"/>
                <a:gd name="T27" fmla="*/ 11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2" y="114"/>
                  </a:moveTo>
                  <a:cubicBezTo>
                    <a:pt x="42" y="33"/>
                    <a:pt x="83" y="12"/>
                    <a:pt x="109" y="12"/>
                  </a:cubicBezTo>
                  <a:cubicBezTo>
                    <a:pt x="114" y="12"/>
                    <a:pt x="145" y="13"/>
                    <a:pt x="162" y="30"/>
                  </a:cubicBezTo>
                  <a:cubicBezTo>
                    <a:pt x="142" y="32"/>
                    <a:pt x="139" y="47"/>
                    <a:pt x="139" y="53"/>
                  </a:cubicBezTo>
                  <a:cubicBezTo>
                    <a:pt x="139" y="66"/>
                    <a:pt x="148" y="76"/>
                    <a:pt x="162" y="76"/>
                  </a:cubicBezTo>
                  <a:cubicBezTo>
                    <a:pt x="175" y="76"/>
                    <a:pt x="185" y="68"/>
                    <a:pt x="185" y="53"/>
                  </a:cubicBezTo>
                  <a:cubicBezTo>
                    <a:pt x="185" y="19"/>
                    <a:pt x="147" y="0"/>
                    <a:pt x="109" y="0"/>
                  </a:cubicBezTo>
                  <a:cubicBezTo>
                    <a:pt x="46" y="0"/>
                    <a:pt x="0" y="53"/>
                    <a:pt x="0" y="115"/>
                  </a:cubicBezTo>
                  <a:cubicBezTo>
                    <a:pt x="0" y="179"/>
                    <a:pt x="50" y="229"/>
                    <a:pt x="108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4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3" y="210"/>
                    <a:pt x="130" y="216"/>
                    <a:pt x="112" y="216"/>
                  </a:cubicBezTo>
                  <a:cubicBezTo>
                    <a:pt x="86" y="216"/>
                    <a:pt x="42" y="195"/>
                    <a:pt x="42" y="11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6" name="Freeform 2537">
              <a:extLst>
                <a:ext uri="{FF2B5EF4-FFF2-40B4-BE49-F238E27FC236}">
                  <a16:creationId xmlns:a16="http://schemas.microsoft.com/office/drawing/2014/main" id="{981149D3-2B41-4A53-B3B8-61C74AE11EDE}"/>
                </a:ext>
              </a:extLst>
            </p:cNvPr>
            <p:cNvSpPr>
              <a:spLocks noEditPoints="1"/>
            </p:cNvSpPr>
            <p:nvPr>
              <p:custDataLst>
                <p:tags r:id="rId430"/>
              </p:custDataLst>
            </p:nvPr>
          </p:nvSpPr>
          <p:spPr bwMode="auto">
            <a:xfrm>
              <a:off x="7131051" y="1303338"/>
              <a:ext cx="79375" cy="100012"/>
            </a:xfrm>
            <a:custGeom>
              <a:avLst/>
              <a:gdLst>
                <a:gd name="T0" fmla="*/ 42 w 193"/>
                <a:gd name="T1" fmla="*/ 97 h 229"/>
                <a:gd name="T2" fmla="*/ 103 w 193"/>
                <a:gd name="T3" fmla="*/ 11 h 229"/>
                <a:gd name="T4" fmla="*/ 160 w 193"/>
                <a:gd name="T5" fmla="*/ 97 h 229"/>
                <a:gd name="T6" fmla="*/ 42 w 193"/>
                <a:gd name="T7" fmla="*/ 97 h 229"/>
                <a:gd name="T8" fmla="*/ 41 w 193"/>
                <a:gd name="T9" fmla="*/ 108 h 229"/>
                <a:gd name="T10" fmla="*/ 180 w 193"/>
                <a:gd name="T11" fmla="*/ 108 h 229"/>
                <a:gd name="T12" fmla="*/ 193 w 193"/>
                <a:gd name="T13" fmla="*/ 97 h 229"/>
                <a:gd name="T14" fmla="*/ 103 w 193"/>
                <a:gd name="T15" fmla="*/ 0 h 229"/>
                <a:gd name="T16" fmla="*/ 0 w 193"/>
                <a:gd name="T17" fmla="*/ 113 h 229"/>
                <a:gd name="T18" fmla="*/ 109 w 193"/>
                <a:gd name="T19" fmla="*/ 229 h 229"/>
                <a:gd name="T20" fmla="*/ 193 w 193"/>
                <a:gd name="T21" fmla="*/ 164 h 229"/>
                <a:gd name="T22" fmla="*/ 186 w 193"/>
                <a:gd name="T23" fmla="*/ 158 h 229"/>
                <a:gd name="T24" fmla="*/ 180 w 193"/>
                <a:gd name="T25" fmla="*/ 165 h 229"/>
                <a:gd name="T26" fmla="*/ 112 w 193"/>
                <a:gd name="T27" fmla="*/ 216 h 229"/>
                <a:gd name="T28" fmla="*/ 56 w 193"/>
                <a:gd name="T29" fmla="*/ 183 h 229"/>
                <a:gd name="T30" fmla="*/ 41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7"/>
                  </a:moveTo>
                  <a:cubicBezTo>
                    <a:pt x="45" y="23"/>
                    <a:pt x="86" y="11"/>
                    <a:pt x="103" y="11"/>
                  </a:cubicBezTo>
                  <a:cubicBezTo>
                    <a:pt x="155" y="11"/>
                    <a:pt x="160" y="78"/>
                    <a:pt x="160" y="97"/>
                  </a:cubicBezTo>
                  <a:lnTo>
                    <a:pt x="42" y="97"/>
                  </a:lnTo>
                  <a:close/>
                  <a:moveTo>
                    <a:pt x="41" y="108"/>
                  </a:moveTo>
                  <a:lnTo>
                    <a:pt x="180" y="108"/>
                  </a:lnTo>
                  <a:cubicBezTo>
                    <a:pt x="191" y="108"/>
                    <a:pt x="193" y="108"/>
                    <a:pt x="193" y="97"/>
                  </a:cubicBezTo>
                  <a:cubicBezTo>
                    <a:pt x="193" y="48"/>
                    <a:pt x="166" y="0"/>
                    <a:pt x="103" y="0"/>
                  </a:cubicBezTo>
                  <a:cubicBezTo>
                    <a:pt x="46" y="0"/>
                    <a:pt x="0" y="51"/>
                    <a:pt x="0" y="113"/>
                  </a:cubicBezTo>
                  <a:cubicBezTo>
                    <a:pt x="0" y="180"/>
                    <a:pt x="52" y="229"/>
                    <a:pt x="109" y="229"/>
                  </a:cubicBezTo>
                  <a:cubicBezTo>
                    <a:pt x="170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6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2" y="216"/>
                    <a:pt x="117" y="216"/>
                    <a:pt x="112" y="216"/>
                  </a:cubicBezTo>
                  <a:cubicBezTo>
                    <a:pt x="87" y="216"/>
                    <a:pt x="68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7" name="Freeform 2538">
              <a:extLst>
                <a:ext uri="{FF2B5EF4-FFF2-40B4-BE49-F238E27FC236}">
                  <a16:creationId xmlns:a16="http://schemas.microsoft.com/office/drawing/2014/main" id="{A3D0F1C8-3F91-4C13-9212-1A6AB920EEE9}"/>
                </a:ext>
              </a:extLst>
            </p:cNvPr>
            <p:cNvSpPr>
              <a:spLocks noEditPoints="1"/>
            </p:cNvSpPr>
            <p:nvPr>
              <p:custDataLst>
                <p:tags r:id="rId431"/>
              </p:custDataLst>
            </p:nvPr>
          </p:nvSpPr>
          <p:spPr bwMode="auto">
            <a:xfrm>
              <a:off x="7232651" y="1308100"/>
              <a:ext cx="22225" cy="92075"/>
            </a:xfrm>
            <a:custGeom>
              <a:avLst/>
              <a:gdLst>
                <a:gd name="T0" fmla="*/ 53 w 53"/>
                <a:gd name="T1" fmla="*/ 26 h 215"/>
                <a:gd name="T2" fmla="*/ 26 w 53"/>
                <a:gd name="T3" fmla="*/ 0 h 215"/>
                <a:gd name="T4" fmla="*/ 0 w 53"/>
                <a:gd name="T5" fmla="*/ 26 h 215"/>
                <a:gd name="T6" fmla="*/ 26 w 53"/>
                <a:gd name="T7" fmla="*/ 53 h 215"/>
                <a:gd name="T8" fmla="*/ 53 w 53"/>
                <a:gd name="T9" fmla="*/ 26 h 215"/>
                <a:gd name="T10" fmla="*/ 53 w 53"/>
                <a:gd name="T11" fmla="*/ 189 h 215"/>
                <a:gd name="T12" fmla="*/ 26 w 53"/>
                <a:gd name="T13" fmla="*/ 162 h 215"/>
                <a:gd name="T14" fmla="*/ 0 w 53"/>
                <a:gd name="T15" fmla="*/ 189 h 215"/>
                <a:gd name="T16" fmla="*/ 26 w 53"/>
                <a:gd name="T17" fmla="*/ 215 h 215"/>
                <a:gd name="T18" fmla="*/ 53 w 53"/>
                <a:gd name="T19" fmla="*/ 18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215">
                  <a:moveTo>
                    <a:pt x="53" y="26"/>
                  </a:moveTo>
                  <a:cubicBezTo>
                    <a:pt x="53" y="12"/>
                    <a:pt x="41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6" y="53"/>
                  </a:cubicBezTo>
                  <a:cubicBezTo>
                    <a:pt x="41" y="53"/>
                    <a:pt x="53" y="41"/>
                    <a:pt x="53" y="26"/>
                  </a:cubicBezTo>
                  <a:close/>
                  <a:moveTo>
                    <a:pt x="53" y="189"/>
                  </a:moveTo>
                  <a:cubicBezTo>
                    <a:pt x="53" y="174"/>
                    <a:pt x="41" y="162"/>
                    <a:pt x="26" y="162"/>
                  </a:cubicBezTo>
                  <a:cubicBezTo>
                    <a:pt x="12" y="162"/>
                    <a:pt x="0" y="174"/>
                    <a:pt x="0" y="189"/>
                  </a:cubicBezTo>
                  <a:cubicBezTo>
                    <a:pt x="0" y="203"/>
                    <a:pt x="12" y="215"/>
                    <a:pt x="26" y="215"/>
                  </a:cubicBezTo>
                  <a:cubicBezTo>
                    <a:pt x="41" y="215"/>
                    <a:pt x="53" y="203"/>
                    <a:pt x="53" y="18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8" name="Freeform 2539">
              <a:extLst>
                <a:ext uri="{FF2B5EF4-FFF2-40B4-BE49-F238E27FC236}">
                  <a16:creationId xmlns:a16="http://schemas.microsoft.com/office/drawing/2014/main" id="{CC9E60EB-776D-43AE-AE9B-D01AF97418A3}"/>
                </a:ext>
              </a:extLst>
            </p:cNvPr>
            <p:cNvSpPr>
              <a:spLocks noEditPoints="1"/>
            </p:cNvSpPr>
            <p:nvPr>
              <p:custDataLst>
                <p:tags r:id="rId432"/>
              </p:custDataLst>
            </p:nvPr>
          </p:nvSpPr>
          <p:spPr bwMode="auto">
            <a:xfrm>
              <a:off x="7366001" y="1100138"/>
              <a:ext cx="107950" cy="158750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59 w 262"/>
                <a:gd name="T15" fmla="*/ 78 h 368"/>
                <a:gd name="T16" fmla="*/ 78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4 w 262"/>
                <a:gd name="T23" fmla="*/ 12 h 368"/>
                <a:gd name="T24" fmla="*/ 225 w 262"/>
                <a:gd name="T25" fmla="*/ 102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7 h 368"/>
                <a:gd name="T34" fmla="*/ 71 w 262"/>
                <a:gd name="T35" fmla="*/ 184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59" y="65"/>
                    <a:pt x="59" y="78"/>
                  </a:cubicBezTo>
                  <a:cubicBezTo>
                    <a:pt x="59" y="85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2"/>
                  </a:cubicBezTo>
                  <a:cubicBezTo>
                    <a:pt x="225" y="122"/>
                    <a:pt x="222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2"/>
                    <a:pt x="38" y="297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9" name="Freeform 2540">
              <a:extLst>
                <a:ext uri="{FF2B5EF4-FFF2-40B4-BE49-F238E27FC236}">
                  <a16:creationId xmlns:a16="http://schemas.microsoft.com/office/drawing/2014/main" id="{61A0676D-857F-4062-8BCC-189E10347562}"/>
                </a:ext>
              </a:extLst>
            </p:cNvPr>
            <p:cNvSpPr>
              <a:spLocks/>
            </p:cNvSpPr>
            <p:nvPr>
              <p:custDataLst>
                <p:tags r:id="rId433"/>
              </p:custDataLst>
            </p:nvPr>
          </p:nvSpPr>
          <p:spPr bwMode="auto">
            <a:xfrm>
              <a:off x="7489826" y="1158875"/>
              <a:ext cx="95250" cy="95250"/>
            </a:xfrm>
            <a:custGeom>
              <a:avLst/>
              <a:gdLst>
                <a:gd name="T0" fmla="*/ 85 w 235"/>
                <a:gd name="T1" fmla="*/ 6 h 221"/>
                <a:gd name="T2" fmla="*/ 79 w 235"/>
                <a:gd name="T3" fmla="*/ 0 h 221"/>
                <a:gd name="T4" fmla="*/ 18 w 235"/>
                <a:gd name="T5" fmla="*/ 5 h 221"/>
                <a:gd name="T6" fmla="*/ 8 w 235"/>
                <a:gd name="T7" fmla="*/ 15 h 221"/>
                <a:gd name="T8" fmla="*/ 20 w 235"/>
                <a:gd name="T9" fmla="*/ 21 h 221"/>
                <a:gd name="T10" fmla="*/ 45 w 235"/>
                <a:gd name="T11" fmla="*/ 30 h 221"/>
                <a:gd name="T12" fmla="*/ 36 w 235"/>
                <a:gd name="T13" fmla="*/ 70 h 221"/>
                <a:gd name="T14" fmla="*/ 5 w 235"/>
                <a:gd name="T15" fmla="*/ 192 h 221"/>
                <a:gd name="T16" fmla="*/ 0 w 235"/>
                <a:gd name="T17" fmla="*/ 215 h 221"/>
                <a:gd name="T18" fmla="*/ 8 w 235"/>
                <a:gd name="T19" fmla="*/ 221 h 221"/>
                <a:gd name="T20" fmla="*/ 15 w 235"/>
                <a:gd name="T21" fmla="*/ 221 h 221"/>
                <a:gd name="T22" fmla="*/ 155 w 235"/>
                <a:gd name="T23" fmla="*/ 148 h 221"/>
                <a:gd name="T24" fmla="*/ 235 w 235"/>
                <a:gd name="T25" fmla="*/ 14 h 221"/>
                <a:gd name="T26" fmla="*/ 220 w 235"/>
                <a:gd name="T27" fmla="*/ 0 h 221"/>
                <a:gd name="T28" fmla="*/ 201 w 235"/>
                <a:gd name="T29" fmla="*/ 17 h 221"/>
                <a:gd name="T30" fmla="*/ 36 w 235"/>
                <a:gd name="T31" fmla="*/ 204 h 221"/>
                <a:gd name="T32" fmla="*/ 85 w 235"/>
                <a:gd name="T33" fmla="*/ 6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5" h="221">
                  <a:moveTo>
                    <a:pt x="85" y="6"/>
                  </a:moveTo>
                  <a:cubicBezTo>
                    <a:pt x="85" y="5"/>
                    <a:pt x="85" y="0"/>
                    <a:pt x="79" y="0"/>
                  </a:cubicBezTo>
                  <a:cubicBezTo>
                    <a:pt x="67" y="0"/>
                    <a:pt x="31" y="4"/>
                    <a:pt x="18" y="5"/>
                  </a:cubicBezTo>
                  <a:cubicBezTo>
                    <a:pt x="14" y="6"/>
                    <a:pt x="8" y="6"/>
                    <a:pt x="8" y="15"/>
                  </a:cubicBezTo>
                  <a:cubicBezTo>
                    <a:pt x="8" y="21"/>
                    <a:pt x="13" y="21"/>
                    <a:pt x="20" y="21"/>
                  </a:cubicBezTo>
                  <a:cubicBezTo>
                    <a:pt x="44" y="21"/>
                    <a:pt x="45" y="25"/>
                    <a:pt x="45" y="30"/>
                  </a:cubicBezTo>
                  <a:cubicBezTo>
                    <a:pt x="45" y="33"/>
                    <a:pt x="39" y="57"/>
                    <a:pt x="36" y="70"/>
                  </a:cubicBezTo>
                  <a:lnTo>
                    <a:pt x="5" y="192"/>
                  </a:lnTo>
                  <a:cubicBezTo>
                    <a:pt x="3" y="200"/>
                    <a:pt x="0" y="214"/>
                    <a:pt x="0" y="215"/>
                  </a:cubicBezTo>
                  <a:cubicBezTo>
                    <a:pt x="0" y="220"/>
                    <a:pt x="5" y="221"/>
                    <a:pt x="8" y="221"/>
                  </a:cubicBezTo>
                  <a:lnTo>
                    <a:pt x="15" y="221"/>
                  </a:lnTo>
                  <a:cubicBezTo>
                    <a:pt x="50" y="215"/>
                    <a:pt x="104" y="195"/>
                    <a:pt x="155" y="148"/>
                  </a:cubicBezTo>
                  <a:cubicBezTo>
                    <a:pt x="221" y="86"/>
                    <a:pt x="235" y="18"/>
                    <a:pt x="235" y="14"/>
                  </a:cubicBezTo>
                  <a:cubicBezTo>
                    <a:pt x="235" y="5"/>
                    <a:pt x="229" y="0"/>
                    <a:pt x="220" y="0"/>
                  </a:cubicBezTo>
                  <a:cubicBezTo>
                    <a:pt x="216" y="0"/>
                    <a:pt x="205" y="2"/>
                    <a:pt x="201" y="17"/>
                  </a:cubicBezTo>
                  <a:cubicBezTo>
                    <a:pt x="169" y="130"/>
                    <a:pt x="93" y="186"/>
                    <a:pt x="36" y="204"/>
                  </a:cubicBezTo>
                  <a:lnTo>
                    <a:pt x="85" y="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0" name="Rectangle 2541">
              <a:extLst>
                <a:ext uri="{FF2B5EF4-FFF2-40B4-BE49-F238E27FC236}">
                  <a16:creationId xmlns:a16="http://schemas.microsoft.com/office/drawing/2014/main" id="{9B4C0BC8-46D6-4499-BA06-EA9409915E60}"/>
                </a:ext>
              </a:extLst>
            </p:cNvPr>
            <p:cNvSpPr>
              <a:spLocks noChangeArrowheads="1"/>
            </p:cNvSpPr>
            <p:nvPr>
              <p:custDataLst>
                <p:tags r:id="rId434"/>
              </p:custDataLst>
            </p:nvPr>
          </p:nvSpPr>
          <p:spPr bwMode="auto">
            <a:xfrm>
              <a:off x="7353301" y="1341438"/>
              <a:ext cx="242888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1" name="Freeform 2542">
              <a:extLst>
                <a:ext uri="{FF2B5EF4-FFF2-40B4-BE49-F238E27FC236}">
                  <a16:creationId xmlns:a16="http://schemas.microsoft.com/office/drawing/2014/main" id="{49F953A3-1D09-4082-979A-6165FCA160A0}"/>
                </a:ext>
              </a:extLst>
            </p:cNvPr>
            <p:cNvSpPr>
              <a:spLocks noEditPoints="1"/>
            </p:cNvSpPr>
            <p:nvPr>
              <p:custDataLst>
                <p:tags r:id="rId435"/>
              </p:custDataLst>
            </p:nvPr>
          </p:nvSpPr>
          <p:spPr bwMode="auto">
            <a:xfrm>
              <a:off x="7361238" y="1393825"/>
              <a:ext cx="107950" cy="160337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2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5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1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5"/>
                    <a:pt x="139" y="12"/>
                    <a:pt x="153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1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2" name="Freeform 2543">
              <a:extLst>
                <a:ext uri="{FF2B5EF4-FFF2-40B4-BE49-F238E27FC236}">
                  <a16:creationId xmlns:a16="http://schemas.microsoft.com/office/drawing/2014/main" id="{9B29D324-AEFD-4999-9A5C-957D7CD381A1}"/>
                </a:ext>
              </a:extLst>
            </p:cNvPr>
            <p:cNvSpPr>
              <a:spLocks noEditPoints="1"/>
            </p:cNvSpPr>
            <p:nvPr>
              <p:custDataLst>
                <p:tags r:id="rId436"/>
              </p:custDataLst>
            </p:nvPr>
          </p:nvSpPr>
          <p:spPr bwMode="auto">
            <a:xfrm>
              <a:off x="7480301" y="1450975"/>
              <a:ext cx="115888" cy="139700"/>
            </a:xfrm>
            <a:custGeom>
              <a:avLst/>
              <a:gdLst>
                <a:gd name="T0" fmla="*/ 192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2 w 281"/>
                <a:gd name="T11" fmla="*/ 85 h 322"/>
                <a:gd name="T12" fmla="*/ 192 w 281"/>
                <a:gd name="T13" fmla="*/ 154 h 322"/>
                <a:gd name="T14" fmla="*/ 199 w 281"/>
                <a:gd name="T15" fmla="*/ 40 h 322"/>
                <a:gd name="T16" fmla="*/ 124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89 w 281"/>
                <a:gd name="T23" fmla="*/ 201 h 322"/>
                <a:gd name="T24" fmla="*/ 189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6 w 281"/>
                <a:gd name="T37" fmla="*/ 298 h 322"/>
                <a:gd name="T38" fmla="*/ 246 w 281"/>
                <a:gd name="T39" fmla="*/ 0 h 322"/>
                <a:gd name="T40" fmla="*/ 226 w 281"/>
                <a:gd name="T41" fmla="*/ 0 h 322"/>
                <a:gd name="T42" fmla="*/ 199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2" y="154"/>
                  </a:moveTo>
                  <a:cubicBezTo>
                    <a:pt x="192" y="163"/>
                    <a:pt x="192" y="165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8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5"/>
                    <a:pt x="50" y="228"/>
                    <a:pt x="120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3" name="Freeform 2544">
              <a:extLst>
                <a:ext uri="{FF2B5EF4-FFF2-40B4-BE49-F238E27FC236}">
                  <a16:creationId xmlns:a16="http://schemas.microsoft.com/office/drawing/2014/main" id="{6F63D29E-2CFA-4A03-A96B-486474B5F35D}"/>
                </a:ext>
              </a:extLst>
            </p:cNvPr>
            <p:cNvSpPr>
              <a:spLocks/>
            </p:cNvSpPr>
            <p:nvPr>
              <p:custDataLst>
                <p:tags r:id="rId437"/>
              </p:custDataLst>
            </p:nvPr>
          </p:nvSpPr>
          <p:spPr bwMode="auto">
            <a:xfrm>
              <a:off x="7837488" y="1247775"/>
              <a:ext cx="146050" cy="157162"/>
            </a:xfrm>
            <a:custGeom>
              <a:avLst/>
              <a:gdLst>
                <a:gd name="T0" fmla="*/ 359 w 359"/>
                <a:gd name="T1" fmla="*/ 112 h 363"/>
                <a:gd name="T2" fmla="*/ 270 w 359"/>
                <a:gd name="T3" fmla="*/ 0 h 363"/>
                <a:gd name="T4" fmla="*/ 171 w 359"/>
                <a:gd name="T5" fmla="*/ 45 h 363"/>
                <a:gd name="T6" fmla="*/ 116 w 359"/>
                <a:gd name="T7" fmla="*/ 131 h 363"/>
                <a:gd name="T8" fmla="*/ 121 w 359"/>
                <a:gd name="T9" fmla="*/ 134 h 363"/>
                <a:gd name="T10" fmla="*/ 146 w 359"/>
                <a:gd name="T11" fmla="*/ 124 h 363"/>
                <a:gd name="T12" fmla="*/ 161 w 359"/>
                <a:gd name="T13" fmla="*/ 104 h 363"/>
                <a:gd name="T14" fmla="*/ 195 w 359"/>
                <a:gd name="T15" fmla="*/ 49 h 363"/>
                <a:gd name="T16" fmla="*/ 237 w 359"/>
                <a:gd name="T17" fmla="*/ 28 h 363"/>
                <a:gd name="T18" fmla="*/ 316 w 359"/>
                <a:gd name="T19" fmla="*/ 133 h 363"/>
                <a:gd name="T20" fmla="*/ 152 w 359"/>
                <a:gd name="T21" fmla="*/ 336 h 363"/>
                <a:gd name="T22" fmla="*/ 42 w 359"/>
                <a:gd name="T23" fmla="*/ 208 h 363"/>
                <a:gd name="T24" fmla="*/ 150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19 w 359"/>
                <a:gd name="T33" fmla="*/ 363 h 363"/>
                <a:gd name="T34" fmla="*/ 359 w 359"/>
                <a:gd name="T35" fmla="*/ 11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2"/>
                  </a:moveTo>
                  <a:cubicBezTo>
                    <a:pt x="359" y="48"/>
                    <a:pt x="331" y="0"/>
                    <a:pt x="270" y="0"/>
                  </a:cubicBezTo>
                  <a:cubicBezTo>
                    <a:pt x="218" y="0"/>
                    <a:pt x="174" y="42"/>
                    <a:pt x="171" y="45"/>
                  </a:cubicBezTo>
                  <a:cubicBezTo>
                    <a:pt x="131" y="85"/>
                    <a:pt x="116" y="130"/>
                    <a:pt x="116" y="131"/>
                  </a:cubicBezTo>
                  <a:cubicBezTo>
                    <a:pt x="116" y="134"/>
                    <a:pt x="118" y="134"/>
                    <a:pt x="121" y="134"/>
                  </a:cubicBezTo>
                  <a:cubicBezTo>
                    <a:pt x="130" y="134"/>
                    <a:pt x="138" y="129"/>
                    <a:pt x="146" y="124"/>
                  </a:cubicBezTo>
                  <a:cubicBezTo>
                    <a:pt x="155" y="117"/>
                    <a:pt x="155" y="116"/>
                    <a:pt x="161" y="104"/>
                  </a:cubicBezTo>
                  <a:cubicBezTo>
                    <a:pt x="165" y="94"/>
                    <a:pt x="177" y="70"/>
                    <a:pt x="195" y="49"/>
                  </a:cubicBezTo>
                  <a:cubicBezTo>
                    <a:pt x="207" y="35"/>
                    <a:pt x="217" y="28"/>
                    <a:pt x="237" y="28"/>
                  </a:cubicBezTo>
                  <a:cubicBezTo>
                    <a:pt x="285" y="28"/>
                    <a:pt x="316" y="68"/>
                    <a:pt x="316" y="133"/>
                  </a:cubicBezTo>
                  <a:cubicBezTo>
                    <a:pt x="316" y="235"/>
                    <a:pt x="244" y="336"/>
                    <a:pt x="152" y="336"/>
                  </a:cubicBezTo>
                  <a:cubicBezTo>
                    <a:pt x="81" y="336"/>
                    <a:pt x="42" y="279"/>
                    <a:pt x="42" y="208"/>
                  </a:cubicBezTo>
                  <a:cubicBezTo>
                    <a:pt x="42" y="140"/>
                    <a:pt x="77" y="65"/>
                    <a:pt x="150" y="22"/>
                  </a:cubicBezTo>
                  <a:cubicBezTo>
                    <a:pt x="155" y="19"/>
                    <a:pt x="170" y="10"/>
                    <a:pt x="170" y="4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7" y="0"/>
                    <a:pt x="0" y="80"/>
                    <a:pt x="0" y="229"/>
                  </a:cubicBezTo>
                  <a:cubicBezTo>
                    <a:pt x="0" y="299"/>
                    <a:pt x="36" y="363"/>
                    <a:pt x="119" y="363"/>
                  </a:cubicBezTo>
                  <a:cubicBezTo>
                    <a:pt x="216" y="363"/>
                    <a:pt x="359" y="265"/>
                    <a:pt x="359" y="112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4" name="Freeform 2545">
              <a:extLst>
                <a:ext uri="{FF2B5EF4-FFF2-40B4-BE49-F238E27FC236}">
                  <a16:creationId xmlns:a16="http://schemas.microsoft.com/office/drawing/2014/main" id="{9AC8F500-4DF1-42E8-AAAA-8B028E7AC944}"/>
                </a:ext>
              </a:extLst>
            </p:cNvPr>
            <p:cNvSpPr>
              <a:spLocks/>
            </p:cNvSpPr>
            <p:nvPr>
              <p:custDataLst>
                <p:tags r:id="rId438"/>
              </p:custDataLst>
            </p:nvPr>
          </p:nvSpPr>
          <p:spPr bwMode="auto">
            <a:xfrm>
              <a:off x="8013701" y="1238250"/>
              <a:ext cx="47625" cy="21590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3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5" name="Freeform 2546">
              <a:extLst>
                <a:ext uri="{FF2B5EF4-FFF2-40B4-BE49-F238E27FC236}">
                  <a16:creationId xmlns:a16="http://schemas.microsoft.com/office/drawing/2014/main" id="{77EBE276-DA0D-49BA-8F98-F8B09A905AA8}"/>
                </a:ext>
              </a:extLst>
            </p:cNvPr>
            <p:cNvSpPr>
              <a:spLocks/>
            </p:cNvSpPr>
            <p:nvPr>
              <p:custDataLst>
                <p:tags r:id="rId439"/>
              </p:custDataLst>
            </p:nvPr>
          </p:nvSpPr>
          <p:spPr bwMode="auto">
            <a:xfrm>
              <a:off x="8078788" y="1304925"/>
              <a:ext cx="111125" cy="98425"/>
            </a:xfrm>
            <a:custGeom>
              <a:avLst/>
              <a:gdLst>
                <a:gd name="T0" fmla="*/ 29 w 270"/>
                <a:gd name="T1" fmla="*/ 191 h 226"/>
                <a:gd name="T2" fmla="*/ 25 w 270"/>
                <a:gd name="T3" fmla="*/ 212 h 226"/>
                <a:gd name="T4" fmla="*/ 39 w 270"/>
                <a:gd name="T5" fmla="*/ 226 h 226"/>
                <a:gd name="T6" fmla="*/ 57 w 270"/>
                <a:gd name="T7" fmla="*/ 212 h 226"/>
                <a:gd name="T8" fmla="*/ 67 w 270"/>
                <a:gd name="T9" fmla="*/ 175 h 226"/>
                <a:gd name="T10" fmla="*/ 78 w 270"/>
                <a:gd name="T11" fmla="*/ 130 h 226"/>
                <a:gd name="T12" fmla="*/ 86 w 270"/>
                <a:gd name="T13" fmla="*/ 96 h 226"/>
                <a:gd name="T14" fmla="*/ 93 w 270"/>
                <a:gd name="T15" fmla="*/ 71 h 226"/>
                <a:gd name="T16" fmla="*/ 174 w 270"/>
                <a:gd name="T17" fmla="*/ 11 h 226"/>
                <a:gd name="T18" fmla="*/ 201 w 270"/>
                <a:gd name="T19" fmla="*/ 45 h 226"/>
                <a:gd name="T20" fmla="*/ 169 w 270"/>
                <a:gd name="T21" fmla="*/ 162 h 226"/>
                <a:gd name="T22" fmla="*/ 164 w 270"/>
                <a:gd name="T23" fmla="*/ 185 h 226"/>
                <a:gd name="T24" fmla="*/ 205 w 270"/>
                <a:gd name="T25" fmla="*/ 226 h 226"/>
                <a:gd name="T26" fmla="*/ 270 w 270"/>
                <a:gd name="T27" fmla="*/ 149 h 226"/>
                <a:gd name="T28" fmla="*/ 264 w 270"/>
                <a:gd name="T29" fmla="*/ 144 h 226"/>
                <a:gd name="T30" fmla="*/ 256 w 270"/>
                <a:gd name="T31" fmla="*/ 153 h 226"/>
                <a:gd name="T32" fmla="*/ 206 w 270"/>
                <a:gd name="T33" fmla="*/ 215 h 226"/>
                <a:gd name="T34" fmla="*/ 194 w 270"/>
                <a:gd name="T35" fmla="*/ 198 h 226"/>
                <a:gd name="T36" fmla="*/ 203 w 270"/>
                <a:gd name="T37" fmla="*/ 163 h 226"/>
                <a:gd name="T38" fmla="*/ 233 w 270"/>
                <a:gd name="T39" fmla="*/ 53 h 226"/>
                <a:gd name="T40" fmla="*/ 176 w 270"/>
                <a:gd name="T41" fmla="*/ 0 h 226"/>
                <a:gd name="T42" fmla="*/ 98 w 270"/>
                <a:gd name="T43" fmla="*/ 43 h 226"/>
                <a:gd name="T44" fmla="*/ 52 w 270"/>
                <a:gd name="T45" fmla="*/ 0 h 226"/>
                <a:gd name="T46" fmla="*/ 15 w 270"/>
                <a:gd name="T47" fmla="*/ 28 h 226"/>
                <a:gd name="T48" fmla="*/ 0 w 270"/>
                <a:gd name="T49" fmla="*/ 76 h 226"/>
                <a:gd name="T50" fmla="*/ 6 w 270"/>
                <a:gd name="T51" fmla="*/ 81 h 226"/>
                <a:gd name="T52" fmla="*/ 14 w 270"/>
                <a:gd name="T53" fmla="*/ 70 h 226"/>
                <a:gd name="T54" fmla="*/ 51 w 270"/>
                <a:gd name="T55" fmla="*/ 11 h 226"/>
                <a:gd name="T56" fmla="*/ 66 w 270"/>
                <a:gd name="T57" fmla="*/ 33 h 226"/>
                <a:gd name="T58" fmla="*/ 58 w 270"/>
                <a:gd name="T59" fmla="*/ 75 h 226"/>
                <a:gd name="T60" fmla="*/ 29 w 270"/>
                <a:gd name="T61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6">
                  <a:moveTo>
                    <a:pt x="29" y="191"/>
                  </a:moveTo>
                  <a:cubicBezTo>
                    <a:pt x="28" y="198"/>
                    <a:pt x="25" y="210"/>
                    <a:pt x="25" y="212"/>
                  </a:cubicBezTo>
                  <a:cubicBezTo>
                    <a:pt x="25" y="221"/>
                    <a:pt x="32" y="226"/>
                    <a:pt x="39" y="226"/>
                  </a:cubicBezTo>
                  <a:cubicBezTo>
                    <a:pt x="45" y="226"/>
                    <a:pt x="54" y="222"/>
                    <a:pt x="57" y="212"/>
                  </a:cubicBezTo>
                  <a:cubicBezTo>
                    <a:pt x="58" y="211"/>
                    <a:pt x="64" y="187"/>
                    <a:pt x="67" y="175"/>
                  </a:cubicBezTo>
                  <a:lnTo>
                    <a:pt x="78" y="130"/>
                  </a:lnTo>
                  <a:cubicBezTo>
                    <a:pt x="81" y="119"/>
                    <a:pt x="84" y="108"/>
                    <a:pt x="86" y="96"/>
                  </a:cubicBezTo>
                  <a:cubicBezTo>
                    <a:pt x="88" y="88"/>
                    <a:pt x="92" y="73"/>
                    <a:pt x="93" y="71"/>
                  </a:cubicBezTo>
                  <a:cubicBezTo>
                    <a:pt x="100" y="56"/>
                    <a:pt x="127" y="11"/>
                    <a:pt x="174" y="11"/>
                  </a:cubicBezTo>
                  <a:cubicBezTo>
                    <a:pt x="197" y="11"/>
                    <a:pt x="201" y="29"/>
                    <a:pt x="201" y="45"/>
                  </a:cubicBezTo>
                  <a:cubicBezTo>
                    <a:pt x="201" y="76"/>
                    <a:pt x="177" y="140"/>
                    <a:pt x="169" y="162"/>
                  </a:cubicBezTo>
                  <a:cubicBezTo>
                    <a:pt x="164" y="173"/>
                    <a:pt x="164" y="179"/>
                    <a:pt x="164" y="185"/>
                  </a:cubicBezTo>
                  <a:cubicBezTo>
                    <a:pt x="164" y="208"/>
                    <a:pt x="181" y="226"/>
                    <a:pt x="205" y="226"/>
                  </a:cubicBezTo>
                  <a:cubicBezTo>
                    <a:pt x="251" y="226"/>
                    <a:pt x="270" y="153"/>
                    <a:pt x="270" y="149"/>
                  </a:cubicBezTo>
                  <a:cubicBezTo>
                    <a:pt x="270" y="144"/>
                    <a:pt x="265" y="144"/>
                    <a:pt x="264" y="144"/>
                  </a:cubicBezTo>
                  <a:cubicBezTo>
                    <a:pt x="259" y="144"/>
                    <a:pt x="259" y="145"/>
                    <a:pt x="256" y="153"/>
                  </a:cubicBezTo>
                  <a:cubicBezTo>
                    <a:pt x="246" y="187"/>
                    <a:pt x="230" y="215"/>
                    <a:pt x="206" y="215"/>
                  </a:cubicBezTo>
                  <a:cubicBezTo>
                    <a:pt x="197" y="215"/>
                    <a:pt x="194" y="210"/>
                    <a:pt x="194" y="198"/>
                  </a:cubicBezTo>
                  <a:cubicBezTo>
                    <a:pt x="194" y="186"/>
                    <a:pt x="198" y="174"/>
                    <a:pt x="203" y="163"/>
                  </a:cubicBezTo>
                  <a:cubicBezTo>
                    <a:pt x="212" y="136"/>
                    <a:pt x="233" y="81"/>
                    <a:pt x="233" y="53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6" y="31"/>
                    <a:pt x="98" y="43"/>
                  </a:cubicBezTo>
                  <a:cubicBezTo>
                    <a:pt x="95" y="15"/>
                    <a:pt x="75" y="0"/>
                    <a:pt x="52" y="0"/>
                  </a:cubicBezTo>
                  <a:cubicBezTo>
                    <a:pt x="29" y="0"/>
                    <a:pt x="20" y="19"/>
                    <a:pt x="15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1" y="81"/>
                    <a:pt x="14" y="70"/>
                  </a:cubicBezTo>
                  <a:cubicBezTo>
                    <a:pt x="23" y="34"/>
                    <a:pt x="33" y="11"/>
                    <a:pt x="51" y="11"/>
                  </a:cubicBezTo>
                  <a:cubicBezTo>
                    <a:pt x="60" y="11"/>
                    <a:pt x="66" y="17"/>
                    <a:pt x="66" y="33"/>
                  </a:cubicBezTo>
                  <a:cubicBezTo>
                    <a:pt x="66" y="44"/>
                    <a:pt x="64" y="49"/>
                    <a:pt x="58" y="75"/>
                  </a:cubicBezTo>
                  <a:lnTo>
                    <a:pt x="29" y="191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6" name="Freeform 2547">
              <a:extLst>
                <a:ext uri="{FF2B5EF4-FFF2-40B4-BE49-F238E27FC236}">
                  <a16:creationId xmlns:a16="http://schemas.microsoft.com/office/drawing/2014/main" id="{83D3DCEA-EBCD-4505-BD6D-8CB334E436E6}"/>
                </a:ext>
              </a:extLst>
            </p:cNvPr>
            <p:cNvSpPr>
              <a:spLocks/>
            </p:cNvSpPr>
            <p:nvPr>
              <p:custDataLst>
                <p:tags r:id="rId440"/>
              </p:custDataLst>
            </p:nvPr>
          </p:nvSpPr>
          <p:spPr bwMode="auto">
            <a:xfrm>
              <a:off x="8204201" y="1211263"/>
              <a:ext cx="63500" cy="100012"/>
            </a:xfrm>
            <a:custGeom>
              <a:avLst/>
              <a:gdLst>
                <a:gd name="T0" fmla="*/ 154 w 154"/>
                <a:gd name="T1" fmla="*/ 168 h 231"/>
                <a:gd name="T2" fmla="*/ 142 w 154"/>
                <a:gd name="T3" fmla="*/ 168 h 231"/>
                <a:gd name="T4" fmla="*/ 133 w 154"/>
                <a:gd name="T5" fmla="*/ 199 h 231"/>
                <a:gd name="T6" fmla="*/ 99 w 154"/>
                <a:gd name="T7" fmla="*/ 202 h 231"/>
                <a:gd name="T8" fmla="*/ 35 w 154"/>
                <a:gd name="T9" fmla="*/ 202 h 231"/>
                <a:gd name="T10" fmla="*/ 105 w 154"/>
                <a:gd name="T11" fmla="*/ 143 h 231"/>
                <a:gd name="T12" fmla="*/ 154 w 154"/>
                <a:gd name="T13" fmla="*/ 68 h 231"/>
                <a:gd name="T14" fmla="*/ 73 w 154"/>
                <a:gd name="T15" fmla="*/ 0 h 231"/>
                <a:gd name="T16" fmla="*/ 0 w 154"/>
                <a:gd name="T17" fmla="*/ 62 h 231"/>
                <a:gd name="T18" fmla="*/ 19 w 154"/>
                <a:gd name="T19" fmla="*/ 82 h 231"/>
                <a:gd name="T20" fmla="*/ 37 w 154"/>
                <a:gd name="T21" fmla="*/ 63 h 231"/>
                <a:gd name="T22" fmla="*/ 17 w 154"/>
                <a:gd name="T23" fmla="*/ 45 h 231"/>
                <a:gd name="T24" fmla="*/ 68 w 154"/>
                <a:gd name="T25" fmla="*/ 12 h 231"/>
                <a:gd name="T26" fmla="*/ 121 w 154"/>
                <a:gd name="T27" fmla="*/ 68 h 231"/>
                <a:gd name="T28" fmla="*/ 88 w 154"/>
                <a:gd name="T29" fmla="*/ 135 h 231"/>
                <a:gd name="T30" fmla="*/ 4 w 154"/>
                <a:gd name="T31" fmla="*/ 218 h 231"/>
                <a:gd name="T32" fmla="*/ 0 w 154"/>
                <a:gd name="T33" fmla="*/ 231 h 231"/>
                <a:gd name="T34" fmla="*/ 144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2" y="168"/>
                  </a:lnTo>
                  <a:cubicBezTo>
                    <a:pt x="141" y="175"/>
                    <a:pt x="138" y="196"/>
                    <a:pt x="133" y="199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69"/>
                    <a:pt x="84" y="159"/>
                    <a:pt x="105" y="143"/>
                  </a:cubicBezTo>
                  <a:cubicBezTo>
                    <a:pt x="130" y="122"/>
                    <a:pt x="154" y="101"/>
                    <a:pt x="154" y="68"/>
                  </a:cubicBezTo>
                  <a:cubicBezTo>
                    <a:pt x="154" y="25"/>
                    <a:pt x="117" y="0"/>
                    <a:pt x="73" y="0"/>
                  </a:cubicBezTo>
                  <a:cubicBezTo>
                    <a:pt x="30" y="0"/>
                    <a:pt x="0" y="30"/>
                    <a:pt x="0" y="62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7" y="20"/>
                    <a:pt x="51" y="12"/>
                    <a:pt x="68" y="12"/>
                  </a:cubicBezTo>
                  <a:cubicBezTo>
                    <a:pt x="102" y="12"/>
                    <a:pt x="121" y="39"/>
                    <a:pt x="121" y="68"/>
                  </a:cubicBezTo>
                  <a:cubicBezTo>
                    <a:pt x="121" y="98"/>
                    <a:pt x="99" y="122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1"/>
                    <a:pt x="0" y="231"/>
                  </a:cubicBezTo>
                  <a:lnTo>
                    <a:pt x="144" y="231"/>
                  </a:lnTo>
                  <a:lnTo>
                    <a:pt x="154" y="168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7" name="Freeform 2548">
              <a:extLst>
                <a:ext uri="{FF2B5EF4-FFF2-40B4-BE49-F238E27FC236}">
                  <a16:creationId xmlns:a16="http://schemas.microsoft.com/office/drawing/2014/main" id="{1C844011-BA3A-4413-8FEA-1F882F04D4FA}"/>
                </a:ext>
              </a:extLst>
            </p:cNvPr>
            <p:cNvSpPr>
              <a:spLocks/>
            </p:cNvSpPr>
            <p:nvPr>
              <p:custDataLst>
                <p:tags r:id="rId441"/>
              </p:custDataLst>
            </p:nvPr>
          </p:nvSpPr>
          <p:spPr bwMode="auto">
            <a:xfrm>
              <a:off x="8297863" y="1238250"/>
              <a:ext cx="47625" cy="215900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6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83" name="Group 4682">
            <a:extLst>
              <a:ext uri="{FF2B5EF4-FFF2-40B4-BE49-F238E27FC236}">
                <a16:creationId xmlns:a16="http://schemas.microsoft.com/office/drawing/2014/main" id="{3C933B4F-A3F4-40FB-AE53-536822728A97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9132889" y="990600"/>
            <a:ext cx="2528888" cy="517525"/>
            <a:chOff x="9132889" y="990600"/>
            <a:chExt cx="2528888" cy="517525"/>
          </a:xfrm>
        </p:grpSpPr>
        <p:sp>
          <p:nvSpPr>
            <p:cNvPr id="4657" name="Freeform 2555">
              <a:extLst>
                <a:ext uri="{FF2B5EF4-FFF2-40B4-BE49-F238E27FC236}">
                  <a16:creationId xmlns:a16="http://schemas.microsoft.com/office/drawing/2014/main" id="{A1C3F1BD-7006-4DE4-B834-E18D99C5C943}"/>
                </a:ext>
              </a:extLst>
            </p:cNvPr>
            <p:cNvSpPr>
              <a:spLocks noEditPoints="1"/>
            </p:cNvSpPr>
            <p:nvPr>
              <p:custDataLst>
                <p:tags r:id="rId395"/>
              </p:custDataLst>
            </p:nvPr>
          </p:nvSpPr>
          <p:spPr bwMode="auto">
            <a:xfrm>
              <a:off x="9132889" y="1162050"/>
              <a:ext cx="139700" cy="155575"/>
            </a:xfrm>
            <a:custGeom>
              <a:avLst/>
              <a:gdLst>
                <a:gd name="T0" fmla="*/ 182 w 341"/>
                <a:gd name="T1" fmla="*/ 10 h 357"/>
                <a:gd name="T2" fmla="*/ 171 w 341"/>
                <a:gd name="T3" fmla="*/ 0 h 357"/>
                <a:gd name="T4" fmla="*/ 159 w 341"/>
                <a:gd name="T5" fmla="*/ 10 h 357"/>
                <a:gd name="T6" fmla="*/ 55 w 341"/>
                <a:gd name="T7" fmla="*/ 308 h 357"/>
                <a:gd name="T8" fmla="*/ 0 w 341"/>
                <a:gd name="T9" fmla="*/ 342 h 357"/>
                <a:gd name="T10" fmla="*/ 0 w 341"/>
                <a:gd name="T11" fmla="*/ 357 h 357"/>
                <a:gd name="T12" fmla="*/ 50 w 341"/>
                <a:gd name="T13" fmla="*/ 356 h 357"/>
                <a:gd name="T14" fmla="*/ 108 w 341"/>
                <a:gd name="T15" fmla="*/ 357 h 357"/>
                <a:gd name="T16" fmla="*/ 108 w 341"/>
                <a:gd name="T17" fmla="*/ 342 h 357"/>
                <a:gd name="T18" fmla="*/ 70 w 341"/>
                <a:gd name="T19" fmla="*/ 316 h 357"/>
                <a:gd name="T20" fmla="*/ 71 w 341"/>
                <a:gd name="T21" fmla="*/ 309 h 357"/>
                <a:gd name="T22" fmla="*/ 94 w 341"/>
                <a:gd name="T23" fmla="*/ 243 h 357"/>
                <a:gd name="T24" fmla="*/ 217 w 341"/>
                <a:gd name="T25" fmla="*/ 243 h 357"/>
                <a:gd name="T26" fmla="*/ 244 w 341"/>
                <a:gd name="T27" fmla="*/ 320 h 357"/>
                <a:gd name="T28" fmla="*/ 245 w 341"/>
                <a:gd name="T29" fmla="*/ 327 h 357"/>
                <a:gd name="T30" fmla="*/ 204 w 341"/>
                <a:gd name="T31" fmla="*/ 342 h 357"/>
                <a:gd name="T32" fmla="*/ 204 w 341"/>
                <a:gd name="T33" fmla="*/ 357 h 357"/>
                <a:gd name="T34" fmla="*/ 276 w 341"/>
                <a:gd name="T35" fmla="*/ 356 h 357"/>
                <a:gd name="T36" fmla="*/ 341 w 341"/>
                <a:gd name="T37" fmla="*/ 357 h 357"/>
                <a:gd name="T38" fmla="*/ 341 w 341"/>
                <a:gd name="T39" fmla="*/ 342 h 357"/>
                <a:gd name="T40" fmla="*/ 332 w 341"/>
                <a:gd name="T41" fmla="*/ 342 h 357"/>
                <a:gd name="T42" fmla="*/ 290 w 341"/>
                <a:gd name="T43" fmla="*/ 322 h 357"/>
                <a:gd name="T44" fmla="*/ 182 w 341"/>
                <a:gd name="T45" fmla="*/ 10 h 357"/>
                <a:gd name="T46" fmla="*/ 156 w 341"/>
                <a:gd name="T47" fmla="*/ 66 h 357"/>
                <a:gd name="T48" fmla="*/ 212 w 341"/>
                <a:gd name="T49" fmla="*/ 228 h 357"/>
                <a:gd name="T50" fmla="*/ 100 w 341"/>
                <a:gd name="T51" fmla="*/ 228 h 357"/>
                <a:gd name="T52" fmla="*/ 156 w 341"/>
                <a:gd name="T53" fmla="*/ 6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1" h="357">
                  <a:moveTo>
                    <a:pt x="182" y="10"/>
                  </a:moveTo>
                  <a:cubicBezTo>
                    <a:pt x="180" y="3"/>
                    <a:pt x="179" y="0"/>
                    <a:pt x="171" y="0"/>
                  </a:cubicBezTo>
                  <a:cubicBezTo>
                    <a:pt x="163" y="0"/>
                    <a:pt x="161" y="3"/>
                    <a:pt x="159" y="10"/>
                  </a:cubicBezTo>
                  <a:lnTo>
                    <a:pt x="55" y="308"/>
                  </a:lnTo>
                  <a:cubicBezTo>
                    <a:pt x="46" y="334"/>
                    <a:pt x="26" y="341"/>
                    <a:pt x="0" y="342"/>
                  </a:cubicBezTo>
                  <a:lnTo>
                    <a:pt x="0" y="357"/>
                  </a:lnTo>
                  <a:cubicBezTo>
                    <a:pt x="11" y="357"/>
                    <a:pt x="32" y="356"/>
                    <a:pt x="50" y="356"/>
                  </a:cubicBezTo>
                  <a:cubicBezTo>
                    <a:pt x="66" y="356"/>
                    <a:pt x="92" y="357"/>
                    <a:pt x="108" y="357"/>
                  </a:cubicBezTo>
                  <a:lnTo>
                    <a:pt x="108" y="342"/>
                  </a:lnTo>
                  <a:cubicBezTo>
                    <a:pt x="83" y="342"/>
                    <a:pt x="70" y="329"/>
                    <a:pt x="70" y="316"/>
                  </a:cubicBezTo>
                  <a:cubicBezTo>
                    <a:pt x="70" y="315"/>
                    <a:pt x="71" y="310"/>
                    <a:pt x="71" y="309"/>
                  </a:cubicBezTo>
                  <a:lnTo>
                    <a:pt x="94" y="243"/>
                  </a:lnTo>
                  <a:lnTo>
                    <a:pt x="217" y="243"/>
                  </a:lnTo>
                  <a:lnTo>
                    <a:pt x="244" y="320"/>
                  </a:lnTo>
                  <a:cubicBezTo>
                    <a:pt x="244" y="322"/>
                    <a:pt x="245" y="325"/>
                    <a:pt x="245" y="327"/>
                  </a:cubicBezTo>
                  <a:cubicBezTo>
                    <a:pt x="245" y="342"/>
                    <a:pt x="217" y="342"/>
                    <a:pt x="204" y="342"/>
                  </a:cubicBezTo>
                  <a:lnTo>
                    <a:pt x="204" y="357"/>
                  </a:lnTo>
                  <a:cubicBezTo>
                    <a:pt x="222" y="356"/>
                    <a:pt x="257" y="356"/>
                    <a:pt x="276" y="356"/>
                  </a:cubicBezTo>
                  <a:cubicBezTo>
                    <a:pt x="297" y="356"/>
                    <a:pt x="320" y="356"/>
                    <a:pt x="341" y="357"/>
                  </a:cubicBezTo>
                  <a:lnTo>
                    <a:pt x="341" y="342"/>
                  </a:lnTo>
                  <a:lnTo>
                    <a:pt x="332" y="342"/>
                  </a:lnTo>
                  <a:cubicBezTo>
                    <a:pt x="302" y="342"/>
                    <a:pt x="295" y="338"/>
                    <a:pt x="290" y="322"/>
                  </a:cubicBezTo>
                  <a:lnTo>
                    <a:pt x="182" y="10"/>
                  </a:lnTo>
                  <a:close/>
                  <a:moveTo>
                    <a:pt x="156" y="66"/>
                  </a:moveTo>
                  <a:lnTo>
                    <a:pt x="212" y="228"/>
                  </a:lnTo>
                  <a:lnTo>
                    <a:pt x="100" y="228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8" name="Freeform 2556">
              <a:extLst>
                <a:ext uri="{FF2B5EF4-FFF2-40B4-BE49-F238E27FC236}">
                  <a16:creationId xmlns:a16="http://schemas.microsoft.com/office/drawing/2014/main" id="{6DBCA4AF-1500-4BF7-BBFE-495C3CB64E51}"/>
                </a:ext>
              </a:extLst>
            </p:cNvPr>
            <p:cNvSpPr>
              <a:spLocks noEditPoints="1"/>
            </p:cNvSpPr>
            <p:nvPr>
              <p:custDataLst>
                <p:tags r:id="rId396"/>
              </p:custDataLst>
            </p:nvPr>
          </p:nvSpPr>
          <p:spPr bwMode="auto">
            <a:xfrm>
              <a:off x="9286877" y="1168400"/>
              <a:ext cx="136525" cy="149225"/>
            </a:xfrm>
            <a:custGeom>
              <a:avLst/>
              <a:gdLst>
                <a:gd name="T0" fmla="*/ 0 w 335"/>
                <a:gd name="T1" fmla="*/ 0 h 341"/>
                <a:gd name="T2" fmla="*/ 0 w 335"/>
                <a:gd name="T3" fmla="*/ 16 h 341"/>
                <a:gd name="T4" fmla="*/ 12 w 335"/>
                <a:gd name="T5" fmla="*/ 16 h 341"/>
                <a:gd name="T6" fmla="*/ 51 w 335"/>
                <a:gd name="T7" fmla="*/ 39 h 341"/>
                <a:gd name="T8" fmla="*/ 51 w 335"/>
                <a:gd name="T9" fmla="*/ 302 h 341"/>
                <a:gd name="T10" fmla="*/ 12 w 335"/>
                <a:gd name="T11" fmla="*/ 326 h 341"/>
                <a:gd name="T12" fmla="*/ 0 w 335"/>
                <a:gd name="T13" fmla="*/ 326 h 341"/>
                <a:gd name="T14" fmla="*/ 0 w 335"/>
                <a:gd name="T15" fmla="*/ 341 h 341"/>
                <a:gd name="T16" fmla="*/ 182 w 335"/>
                <a:gd name="T17" fmla="*/ 341 h 341"/>
                <a:gd name="T18" fmla="*/ 335 w 335"/>
                <a:gd name="T19" fmla="*/ 173 h 341"/>
                <a:gd name="T20" fmla="*/ 182 w 335"/>
                <a:gd name="T21" fmla="*/ 0 h 341"/>
                <a:gd name="T22" fmla="*/ 0 w 335"/>
                <a:gd name="T23" fmla="*/ 0 h 341"/>
                <a:gd name="T24" fmla="*/ 118 w 335"/>
                <a:gd name="T25" fmla="*/ 326 h 341"/>
                <a:gd name="T26" fmla="*/ 94 w 335"/>
                <a:gd name="T27" fmla="*/ 306 h 341"/>
                <a:gd name="T28" fmla="*/ 94 w 335"/>
                <a:gd name="T29" fmla="*/ 36 h 341"/>
                <a:gd name="T30" fmla="*/ 118 w 335"/>
                <a:gd name="T31" fmla="*/ 16 h 341"/>
                <a:gd name="T32" fmla="*/ 168 w 335"/>
                <a:gd name="T33" fmla="*/ 16 h 341"/>
                <a:gd name="T34" fmla="*/ 259 w 335"/>
                <a:gd name="T35" fmla="*/ 62 h 341"/>
                <a:gd name="T36" fmla="*/ 285 w 335"/>
                <a:gd name="T37" fmla="*/ 173 h 341"/>
                <a:gd name="T38" fmla="*/ 257 w 335"/>
                <a:gd name="T39" fmla="*/ 283 h 341"/>
                <a:gd name="T40" fmla="*/ 169 w 335"/>
                <a:gd name="T41" fmla="*/ 326 h 341"/>
                <a:gd name="T42" fmla="*/ 118 w 335"/>
                <a:gd name="T43" fmla="*/ 32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1">
                  <a:moveTo>
                    <a:pt x="0" y="0"/>
                  </a:move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6"/>
                    <a:pt x="12" y="326"/>
                  </a:cubicBezTo>
                  <a:lnTo>
                    <a:pt x="0" y="326"/>
                  </a:lnTo>
                  <a:lnTo>
                    <a:pt x="0" y="341"/>
                  </a:lnTo>
                  <a:lnTo>
                    <a:pt x="182" y="341"/>
                  </a:lnTo>
                  <a:cubicBezTo>
                    <a:pt x="266" y="341"/>
                    <a:pt x="335" y="267"/>
                    <a:pt x="335" y="173"/>
                  </a:cubicBezTo>
                  <a:cubicBezTo>
                    <a:pt x="335" y="79"/>
                    <a:pt x="267" y="0"/>
                    <a:pt x="182" y="0"/>
                  </a:cubicBezTo>
                  <a:lnTo>
                    <a:pt x="0" y="0"/>
                  </a:lnTo>
                  <a:close/>
                  <a:moveTo>
                    <a:pt x="118" y="326"/>
                  </a:moveTo>
                  <a:cubicBezTo>
                    <a:pt x="95" y="326"/>
                    <a:pt x="94" y="322"/>
                    <a:pt x="94" y="306"/>
                  </a:cubicBezTo>
                  <a:lnTo>
                    <a:pt x="94" y="36"/>
                  </a:lnTo>
                  <a:cubicBezTo>
                    <a:pt x="94" y="19"/>
                    <a:pt x="95" y="16"/>
                    <a:pt x="118" y="16"/>
                  </a:cubicBezTo>
                  <a:lnTo>
                    <a:pt x="168" y="16"/>
                  </a:lnTo>
                  <a:cubicBezTo>
                    <a:pt x="199" y="16"/>
                    <a:pt x="234" y="27"/>
                    <a:pt x="259" y="62"/>
                  </a:cubicBezTo>
                  <a:cubicBezTo>
                    <a:pt x="280" y="92"/>
                    <a:pt x="285" y="134"/>
                    <a:pt x="285" y="173"/>
                  </a:cubicBezTo>
                  <a:cubicBezTo>
                    <a:pt x="285" y="229"/>
                    <a:pt x="275" y="259"/>
                    <a:pt x="257" y="283"/>
                  </a:cubicBezTo>
                  <a:cubicBezTo>
                    <a:pt x="247" y="297"/>
                    <a:pt x="219" y="326"/>
                    <a:pt x="169" y="326"/>
                  </a:cubicBezTo>
                  <a:lnTo>
                    <a:pt x="118" y="32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9" name="Freeform 2557">
              <a:extLst>
                <a:ext uri="{FF2B5EF4-FFF2-40B4-BE49-F238E27FC236}">
                  <a16:creationId xmlns:a16="http://schemas.microsoft.com/office/drawing/2014/main" id="{FA528C51-7F5C-4B75-A159-1E9819412FB0}"/>
                </a:ext>
              </a:extLst>
            </p:cNvPr>
            <p:cNvSpPr>
              <a:spLocks/>
            </p:cNvSpPr>
            <p:nvPr>
              <p:custDataLst>
                <p:tags r:id="rId397"/>
              </p:custDataLst>
            </p:nvPr>
          </p:nvSpPr>
          <p:spPr bwMode="auto">
            <a:xfrm>
              <a:off x="9496427" y="1182688"/>
              <a:ext cx="63500" cy="136525"/>
            </a:xfrm>
            <a:custGeom>
              <a:avLst/>
              <a:gdLst>
                <a:gd name="T0" fmla="*/ 77 w 156"/>
                <a:gd name="T1" fmla="*/ 107 h 313"/>
                <a:gd name="T2" fmla="*/ 148 w 156"/>
                <a:gd name="T3" fmla="*/ 107 h 313"/>
                <a:gd name="T4" fmla="*/ 148 w 156"/>
                <a:gd name="T5" fmla="*/ 92 h 313"/>
                <a:gd name="T6" fmla="*/ 77 w 156"/>
                <a:gd name="T7" fmla="*/ 92 h 313"/>
                <a:gd name="T8" fmla="*/ 77 w 156"/>
                <a:gd name="T9" fmla="*/ 0 h 313"/>
                <a:gd name="T10" fmla="*/ 64 w 156"/>
                <a:gd name="T11" fmla="*/ 0 h 313"/>
                <a:gd name="T12" fmla="*/ 0 w 156"/>
                <a:gd name="T13" fmla="*/ 96 h 313"/>
                <a:gd name="T14" fmla="*/ 0 w 156"/>
                <a:gd name="T15" fmla="*/ 107 h 313"/>
                <a:gd name="T16" fmla="*/ 42 w 156"/>
                <a:gd name="T17" fmla="*/ 107 h 313"/>
                <a:gd name="T18" fmla="*/ 42 w 156"/>
                <a:gd name="T19" fmla="*/ 245 h 313"/>
                <a:gd name="T20" fmla="*/ 106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3 w 156"/>
                <a:gd name="T27" fmla="*/ 217 h 313"/>
                <a:gd name="T28" fmla="*/ 143 w 156"/>
                <a:gd name="T29" fmla="*/ 244 h 313"/>
                <a:gd name="T30" fmla="*/ 110 w 156"/>
                <a:gd name="T31" fmla="*/ 300 h 313"/>
                <a:gd name="T32" fmla="*/ 77 w 156"/>
                <a:gd name="T33" fmla="*/ 246 h 313"/>
                <a:gd name="T34" fmla="*/ 77 w 156"/>
                <a:gd name="T35" fmla="*/ 10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7" y="107"/>
                  </a:moveTo>
                  <a:lnTo>
                    <a:pt x="148" y="107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5"/>
                  </a:lnTo>
                  <a:cubicBezTo>
                    <a:pt x="42" y="307"/>
                    <a:pt x="89" y="313"/>
                    <a:pt x="106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3" y="217"/>
                  </a:lnTo>
                  <a:lnTo>
                    <a:pt x="143" y="244"/>
                  </a:lnTo>
                  <a:cubicBezTo>
                    <a:pt x="143" y="281"/>
                    <a:pt x="128" y="300"/>
                    <a:pt x="110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0" name="Freeform 2558">
              <a:extLst>
                <a:ext uri="{FF2B5EF4-FFF2-40B4-BE49-F238E27FC236}">
                  <a16:creationId xmlns:a16="http://schemas.microsoft.com/office/drawing/2014/main" id="{71A08524-0EF0-4599-8442-B36A4F1DDD01}"/>
                </a:ext>
              </a:extLst>
            </p:cNvPr>
            <p:cNvSpPr>
              <a:spLocks noEditPoints="1"/>
            </p:cNvSpPr>
            <p:nvPr>
              <p:custDataLst>
                <p:tags r:id="rId398"/>
              </p:custDataLst>
            </p:nvPr>
          </p:nvSpPr>
          <p:spPr bwMode="auto">
            <a:xfrm>
              <a:off x="9577389" y="1219200"/>
              <a:ext cx="90488" cy="100013"/>
            </a:xfrm>
            <a:custGeom>
              <a:avLst/>
              <a:gdLst>
                <a:gd name="T0" fmla="*/ 221 w 221"/>
                <a:gd name="T1" fmla="*/ 117 h 230"/>
                <a:gd name="T2" fmla="*/ 111 w 221"/>
                <a:gd name="T3" fmla="*/ 0 h 230"/>
                <a:gd name="T4" fmla="*/ 0 w 221"/>
                <a:gd name="T5" fmla="*/ 117 h 230"/>
                <a:gd name="T6" fmla="*/ 110 w 221"/>
                <a:gd name="T7" fmla="*/ 230 h 230"/>
                <a:gd name="T8" fmla="*/ 221 w 221"/>
                <a:gd name="T9" fmla="*/ 117 h 230"/>
                <a:gd name="T10" fmla="*/ 111 w 221"/>
                <a:gd name="T11" fmla="*/ 217 h 230"/>
                <a:gd name="T12" fmla="*/ 54 w 221"/>
                <a:gd name="T13" fmla="*/ 184 h 230"/>
                <a:gd name="T14" fmla="*/ 41 w 221"/>
                <a:gd name="T15" fmla="*/ 113 h 230"/>
                <a:gd name="T16" fmla="*/ 53 w 221"/>
                <a:gd name="T17" fmla="*/ 45 h 230"/>
                <a:gd name="T18" fmla="*/ 110 w 221"/>
                <a:gd name="T19" fmla="*/ 11 h 230"/>
                <a:gd name="T20" fmla="*/ 167 w 221"/>
                <a:gd name="T21" fmla="*/ 44 h 230"/>
                <a:gd name="T22" fmla="*/ 179 w 221"/>
                <a:gd name="T23" fmla="*/ 113 h 230"/>
                <a:gd name="T24" fmla="*/ 169 w 221"/>
                <a:gd name="T25" fmla="*/ 180 h 230"/>
                <a:gd name="T26" fmla="*/ 111 w 221"/>
                <a:gd name="T27" fmla="*/ 21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30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8" y="0"/>
                    <a:pt x="0" y="55"/>
                    <a:pt x="0" y="117"/>
                  </a:cubicBezTo>
                  <a:cubicBezTo>
                    <a:pt x="0" y="182"/>
                    <a:pt x="52" y="230"/>
                    <a:pt x="110" y="230"/>
                  </a:cubicBezTo>
                  <a:cubicBezTo>
                    <a:pt x="171" y="230"/>
                    <a:pt x="221" y="181"/>
                    <a:pt x="221" y="117"/>
                  </a:cubicBezTo>
                  <a:close/>
                  <a:moveTo>
                    <a:pt x="111" y="217"/>
                  </a:moveTo>
                  <a:cubicBezTo>
                    <a:pt x="89" y="217"/>
                    <a:pt x="67" y="207"/>
                    <a:pt x="54" y="184"/>
                  </a:cubicBezTo>
                  <a:cubicBezTo>
                    <a:pt x="41" y="162"/>
                    <a:pt x="41" y="131"/>
                    <a:pt x="41" y="113"/>
                  </a:cubicBezTo>
                  <a:cubicBezTo>
                    <a:pt x="41" y="94"/>
                    <a:pt x="41" y="67"/>
                    <a:pt x="53" y="45"/>
                  </a:cubicBezTo>
                  <a:cubicBezTo>
                    <a:pt x="67" y="22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4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8"/>
                    <a:pt x="169" y="180"/>
                  </a:cubicBezTo>
                  <a:cubicBezTo>
                    <a:pt x="158" y="203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1" name="Freeform 2559">
              <a:extLst>
                <a:ext uri="{FF2B5EF4-FFF2-40B4-BE49-F238E27FC236}">
                  <a16:creationId xmlns:a16="http://schemas.microsoft.com/office/drawing/2014/main" id="{D0DF30D8-3195-4CB3-AEA9-1A043219F0B0}"/>
                </a:ext>
              </a:extLst>
            </p:cNvPr>
            <p:cNvSpPr>
              <a:spLocks noEditPoints="1"/>
            </p:cNvSpPr>
            <p:nvPr>
              <p:custDataLst>
                <p:tags r:id="rId399"/>
              </p:custDataLst>
            </p:nvPr>
          </p:nvSpPr>
          <p:spPr bwMode="auto">
            <a:xfrm>
              <a:off x="9685339" y="1219200"/>
              <a:ext cx="90488" cy="100013"/>
            </a:xfrm>
            <a:custGeom>
              <a:avLst/>
              <a:gdLst>
                <a:gd name="T0" fmla="*/ 221 w 221"/>
                <a:gd name="T1" fmla="*/ 117 h 230"/>
                <a:gd name="T2" fmla="*/ 110 w 221"/>
                <a:gd name="T3" fmla="*/ 0 h 230"/>
                <a:gd name="T4" fmla="*/ 0 w 221"/>
                <a:gd name="T5" fmla="*/ 117 h 230"/>
                <a:gd name="T6" fmla="*/ 110 w 221"/>
                <a:gd name="T7" fmla="*/ 230 h 230"/>
                <a:gd name="T8" fmla="*/ 221 w 221"/>
                <a:gd name="T9" fmla="*/ 117 h 230"/>
                <a:gd name="T10" fmla="*/ 110 w 221"/>
                <a:gd name="T11" fmla="*/ 217 h 230"/>
                <a:gd name="T12" fmla="*/ 53 w 221"/>
                <a:gd name="T13" fmla="*/ 184 h 230"/>
                <a:gd name="T14" fmla="*/ 41 w 221"/>
                <a:gd name="T15" fmla="*/ 113 h 230"/>
                <a:gd name="T16" fmla="*/ 53 w 221"/>
                <a:gd name="T17" fmla="*/ 45 h 230"/>
                <a:gd name="T18" fmla="*/ 110 w 221"/>
                <a:gd name="T19" fmla="*/ 11 h 230"/>
                <a:gd name="T20" fmla="*/ 166 w 221"/>
                <a:gd name="T21" fmla="*/ 44 h 230"/>
                <a:gd name="T22" fmla="*/ 179 w 221"/>
                <a:gd name="T23" fmla="*/ 113 h 230"/>
                <a:gd name="T24" fmla="*/ 168 w 221"/>
                <a:gd name="T25" fmla="*/ 180 h 230"/>
                <a:gd name="T26" fmla="*/ 110 w 221"/>
                <a:gd name="T27" fmla="*/ 21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30">
                  <a:moveTo>
                    <a:pt x="221" y="117"/>
                  </a:moveTo>
                  <a:cubicBezTo>
                    <a:pt x="221" y="53"/>
                    <a:pt x="171" y="0"/>
                    <a:pt x="110" y="0"/>
                  </a:cubicBezTo>
                  <a:cubicBezTo>
                    <a:pt x="48" y="0"/>
                    <a:pt x="0" y="55"/>
                    <a:pt x="0" y="117"/>
                  </a:cubicBezTo>
                  <a:cubicBezTo>
                    <a:pt x="0" y="182"/>
                    <a:pt x="51" y="230"/>
                    <a:pt x="110" y="230"/>
                  </a:cubicBezTo>
                  <a:cubicBezTo>
                    <a:pt x="170" y="230"/>
                    <a:pt x="221" y="181"/>
                    <a:pt x="221" y="117"/>
                  </a:cubicBezTo>
                  <a:close/>
                  <a:moveTo>
                    <a:pt x="110" y="217"/>
                  </a:moveTo>
                  <a:cubicBezTo>
                    <a:pt x="89" y="217"/>
                    <a:pt x="67" y="207"/>
                    <a:pt x="53" y="184"/>
                  </a:cubicBezTo>
                  <a:cubicBezTo>
                    <a:pt x="41" y="162"/>
                    <a:pt x="41" y="131"/>
                    <a:pt x="41" y="113"/>
                  </a:cubicBezTo>
                  <a:cubicBezTo>
                    <a:pt x="41" y="94"/>
                    <a:pt x="41" y="67"/>
                    <a:pt x="53" y="45"/>
                  </a:cubicBezTo>
                  <a:cubicBezTo>
                    <a:pt x="66" y="22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4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8"/>
                    <a:pt x="168" y="180"/>
                  </a:cubicBezTo>
                  <a:cubicBezTo>
                    <a:pt x="157" y="203"/>
                    <a:pt x="135" y="217"/>
                    <a:pt x="110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2" name="Freeform 2560">
              <a:extLst>
                <a:ext uri="{FF2B5EF4-FFF2-40B4-BE49-F238E27FC236}">
                  <a16:creationId xmlns:a16="http://schemas.microsoft.com/office/drawing/2014/main" id="{912F143A-797C-49AB-82B2-8D8C29FC2EF9}"/>
                </a:ext>
              </a:extLst>
            </p:cNvPr>
            <p:cNvSpPr>
              <a:spLocks/>
            </p:cNvSpPr>
            <p:nvPr>
              <p:custDataLst>
                <p:tags r:id="rId400"/>
              </p:custDataLst>
            </p:nvPr>
          </p:nvSpPr>
          <p:spPr bwMode="auto">
            <a:xfrm>
              <a:off x="9788527" y="1166813"/>
              <a:ext cx="46038" cy="150813"/>
            </a:xfrm>
            <a:custGeom>
              <a:avLst/>
              <a:gdLst>
                <a:gd name="T0" fmla="*/ 72 w 111"/>
                <a:gd name="T1" fmla="*/ 0 h 346"/>
                <a:gd name="T2" fmla="*/ 0 w 111"/>
                <a:gd name="T3" fmla="*/ 5 h 346"/>
                <a:gd name="T4" fmla="*/ 0 w 111"/>
                <a:gd name="T5" fmla="*/ 21 h 346"/>
                <a:gd name="T6" fmla="*/ 39 w 111"/>
                <a:gd name="T7" fmla="*/ 49 h 346"/>
                <a:gd name="T8" fmla="*/ 39 w 111"/>
                <a:gd name="T9" fmla="*/ 308 h 346"/>
                <a:gd name="T10" fmla="*/ 0 w 111"/>
                <a:gd name="T11" fmla="*/ 331 h 346"/>
                <a:gd name="T12" fmla="*/ 0 w 111"/>
                <a:gd name="T13" fmla="*/ 346 h 346"/>
                <a:gd name="T14" fmla="*/ 56 w 111"/>
                <a:gd name="T15" fmla="*/ 345 h 346"/>
                <a:gd name="T16" fmla="*/ 111 w 111"/>
                <a:gd name="T17" fmla="*/ 346 h 346"/>
                <a:gd name="T18" fmla="*/ 111 w 111"/>
                <a:gd name="T19" fmla="*/ 331 h 346"/>
                <a:gd name="T20" fmla="*/ 72 w 111"/>
                <a:gd name="T21" fmla="*/ 308 h 346"/>
                <a:gd name="T22" fmla="*/ 72 w 111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346">
                  <a:moveTo>
                    <a:pt x="72" y="0"/>
                  </a:move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  <a:cubicBezTo>
                    <a:pt x="39" y="331"/>
                    <a:pt x="34" y="331"/>
                    <a:pt x="0" y="331"/>
                  </a:cubicBezTo>
                  <a:lnTo>
                    <a:pt x="0" y="346"/>
                  </a:lnTo>
                  <a:cubicBezTo>
                    <a:pt x="17" y="346"/>
                    <a:pt x="43" y="345"/>
                    <a:pt x="56" y="345"/>
                  </a:cubicBezTo>
                  <a:cubicBezTo>
                    <a:pt x="68" y="345"/>
                    <a:pt x="92" y="346"/>
                    <a:pt x="111" y="346"/>
                  </a:cubicBezTo>
                  <a:lnTo>
                    <a:pt x="111" y="331"/>
                  </a:lnTo>
                  <a:cubicBezTo>
                    <a:pt x="78" y="331"/>
                    <a:pt x="72" y="331"/>
                    <a:pt x="72" y="308"/>
                  </a:cubicBezTo>
                  <a:lnTo>
                    <a:pt x="7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3" name="Freeform 2561">
              <a:extLst>
                <a:ext uri="{FF2B5EF4-FFF2-40B4-BE49-F238E27FC236}">
                  <a16:creationId xmlns:a16="http://schemas.microsoft.com/office/drawing/2014/main" id="{E2BE9CC2-A6D8-461E-9337-CE8FA4DD62B8}"/>
                </a:ext>
              </a:extLst>
            </p:cNvPr>
            <p:cNvSpPr>
              <a:spLocks/>
            </p:cNvSpPr>
            <p:nvPr>
              <p:custDataLst>
                <p:tags r:id="rId401"/>
              </p:custDataLst>
            </p:nvPr>
          </p:nvSpPr>
          <p:spPr bwMode="auto">
            <a:xfrm>
              <a:off x="9845677" y="1219200"/>
              <a:ext cx="66675" cy="100013"/>
            </a:xfrm>
            <a:custGeom>
              <a:avLst/>
              <a:gdLst>
                <a:gd name="T0" fmla="*/ 87 w 163"/>
                <a:gd name="T1" fmla="*/ 127 h 230"/>
                <a:gd name="T2" fmla="*/ 139 w 163"/>
                <a:gd name="T3" fmla="*/ 173 h 230"/>
                <a:gd name="T4" fmla="*/ 82 w 163"/>
                <a:gd name="T5" fmla="*/ 219 h 230"/>
                <a:gd name="T6" fmla="*/ 13 w 163"/>
                <a:gd name="T7" fmla="*/ 148 h 230"/>
                <a:gd name="T8" fmla="*/ 6 w 163"/>
                <a:gd name="T9" fmla="*/ 139 h 230"/>
                <a:gd name="T10" fmla="*/ 0 w 163"/>
                <a:gd name="T11" fmla="*/ 152 h 230"/>
                <a:gd name="T12" fmla="*/ 0 w 163"/>
                <a:gd name="T13" fmla="*/ 218 h 230"/>
                <a:gd name="T14" fmla="*/ 5 w 163"/>
                <a:gd name="T15" fmla="*/ 230 h 230"/>
                <a:gd name="T16" fmla="*/ 17 w 163"/>
                <a:gd name="T17" fmla="*/ 220 h 230"/>
                <a:gd name="T18" fmla="*/ 27 w 163"/>
                <a:gd name="T19" fmla="*/ 208 h 230"/>
                <a:gd name="T20" fmla="*/ 82 w 163"/>
                <a:gd name="T21" fmla="*/ 230 h 230"/>
                <a:gd name="T22" fmla="*/ 163 w 163"/>
                <a:gd name="T23" fmla="*/ 160 h 230"/>
                <a:gd name="T24" fmla="*/ 142 w 163"/>
                <a:gd name="T25" fmla="*/ 113 h 230"/>
                <a:gd name="T26" fmla="*/ 85 w 163"/>
                <a:gd name="T27" fmla="*/ 89 h 230"/>
                <a:gd name="T28" fmla="*/ 23 w 163"/>
                <a:gd name="T29" fmla="*/ 48 h 230"/>
                <a:gd name="T30" fmla="*/ 79 w 163"/>
                <a:gd name="T31" fmla="*/ 10 h 230"/>
                <a:gd name="T32" fmla="*/ 138 w 163"/>
                <a:gd name="T33" fmla="*/ 70 h 230"/>
                <a:gd name="T34" fmla="*/ 144 w 163"/>
                <a:gd name="T35" fmla="*/ 75 h 230"/>
                <a:gd name="T36" fmla="*/ 150 w 163"/>
                <a:gd name="T37" fmla="*/ 63 h 230"/>
                <a:gd name="T38" fmla="*/ 150 w 163"/>
                <a:gd name="T39" fmla="*/ 12 h 230"/>
                <a:gd name="T40" fmla="*/ 145 w 163"/>
                <a:gd name="T41" fmla="*/ 0 h 230"/>
                <a:gd name="T42" fmla="*/ 135 w 163"/>
                <a:gd name="T43" fmla="*/ 6 h 230"/>
                <a:gd name="T44" fmla="*/ 126 w 163"/>
                <a:gd name="T45" fmla="*/ 14 h 230"/>
                <a:gd name="T46" fmla="*/ 79 w 163"/>
                <a:gd name="T47" fmla="*/ 0 h 230"/>
                <a:gd name="T48" fmla="*/ 0 w 163"/>
                <a:gd name="T49" fmla="*/ 62 h 230"/>
                <a:gd name="T50" fmla="*/ 21 w 163"/>
                <a:gd name="T51" fmla="*/ 104 h 230"/>
                <a:gd name="T52" fmla="*/ 87 w 163"/>
                <a:gd name="T53" fmla="*/ 12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30">
                  <a:moveTo>
                    <a:pt x="87" y="127"/>
                  </a:moveTo>
                  <a:cubicBezTo>
                    <a:pt x="98" y="129"/>
                    <a:pt x="139" y="137"/>
                    <a:pt x="139" y="173"/>
                  </a:cubicBezTo>
                  <a:cubicBezTo>
                    <a:pt x="139" y="199"/>
                    <a:pt x="121" y="219"/>
                    <a:pt x="82" y="219"/>
                  </a:cubicBezTo>
                  <a:cubicBezTo>
                    <a:pt x="40" y="219"/>
                    <a:pt x="22" y="190"/>
                    <a:pt x="13" y="148"/>
                  </a:cubicBezTo>
                  <a:cubicBezTo>
                    <a:pt x="12" y="141"/>
                    <a:pt x="11" y="139"/>
                    <a:pt x="6" y="139"/>
                  </a:cubicBezTo>
                  <a:cubicBezTo>
                    <a:pt x="0" y="139"/>
                    <a:pt x="0" y="143"/>
                    <a:pt x="0" y="152"/>
                  </a:cubicBezTo>
                  <a:lnTo>
                    <a:pt x="0" y="218"/>
                  </a:lnTo>
                  <a:cubicBezTo>
                    <a:pt x="0" y="226"/>
                    <a:pt x="0" y="230"/>
                    <a:pt x="5" y="230"/>
                  </a:cubicBezTo>
                  <a:cubicBezTo>
                    <a:pt x="8" y="230"/>
                    <a:pt x="8" y="229"/>
                    <a:pt x="17" y="220"/>
                  </a:cubicBezTo>
                  <a:cubicBezTo>
                    <a:pt x="18" y="219"/>
                    <a:pt x="18" y="218"/>
                    <a:pt x="27" y="208"/>
                  </a:cubicBezTo>
                  <a:cubicBezTo>
                    <a:pt x="49" y="229"/>
                    <a:pt x="72" y="230"/>
                    <a:pt x="82" y="230"/>
                  </a:cubicBezTo>
                  <a:cubicBezTo>
                    <a:pt x="140" y="230"/>
                    <a:pt x="163" y="196"/>
                    <a:pt x="163" y="160"/>
                  </a:cubicBezTo>
                  <a:cubicBezTo>
                    <a:pt x="163" y="134"/>
                    <a:pt x="148" y="119"/>
                    <a:pt x="142" y="113"/>
                  </a:cubicBezTo>
                  <a:cubicBezTo>
                    <a:pt x="125" y="97"/>
                    <a:pt x="106" y="93"/>
                    <a:pt x="85" y="89"/>
                  </a:cubicBezTo>
                  <a:cubicBezTo>
                    <a:pt x="57" y="83"/>
                    <a:pt x="23" y="77"/>
                    <a:pt x="23" y="48"/>
                  </a:cubicBezTo>
                  <a:cubicBezTo>
                    <a:pt x="23" y="30"/>
                    <a:pt x="36" y="10"/>
                    <a:pt x="79" y="10"/>
                  </a:cubicBezTo>
                  <a:cubicBezTo>
                    <a:pt x="134" y="10"/>
                    <a:pt x="137" y="55"/>
                    <a:pt x="138" y="70"/>
                  </a:cubicBezTo>
                  <a:cubicBezTo>
                    <a:pt x="138" y="75"/>
                    <a:pt x="143" y="75"/>
                    <a:pt x="144" y="75"/>
                  </a:cubicBezTo>
                  <a:cubicBezTo>
                    <a:pt x="150" y="75"/>
                    <a:pt x="150" y="72"/>
                    <a:pt x="150" y="63"/>
                  </a:cubicBezTo>
                  <a:lnTo>
                    <a:pt x="150" y="12"/>
                  </a:lnTo>
                  <a:cubicBezTo>
                    <a:pt x="150" y="4"/>
                    <a:pt x="150" y="0"/>
                    <a:pt x="145" y="0"/>
                  </a:cubicBezTo>
                  <a:cubicBezTo>
                    <a:pt x="142" y="0"/>
                    <a:pt x="141" y="0"/>
                    <a:pt x="135" y="6"/>
                  </a:cubicBezTo>
                  <a:cubicBezTo>
                    <a:pt x="133" y="8"/>
                    <a:pt x="128" y="13"/>
                    <a:pt x="126" y="14"/>
                  </a:cubicBezTo>
                  <a:cubicBezTo>
                    <a:pt x="107" y="0"/>
                    <a:pt x="87" y="0"/>
                    <a:pt x="79" y="0"/>
                  </a:cubicBezTo>
                  <a:cubicBezTo>
                    <a:pt x="18" y="0"/>
                    <a:pt x="0" y="34"/>
                    <a:pt x="0" y="62"/>
                  </a:cubicBezTo>
                  <a:cubicBezTo>
                    <a:pt x="0" y="79"/>
                    <a:pt x="8" y="93"/>
                    <a:pt x="21" y="104"/>
                  </a:cubicBezTo>
                  <a:cubicBezTo>
                    <a:pt x="37" y="117"/>
                    <a:pt x="51" y="120"/>
                    <a:pt x="87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4" name="Freeform 2562">
              <a:extLst>
                <a:ext uri="{FF2B5EF4-FFF2-40B4-BE49-F238E27FC236}">
                  <a16:creationId xmlns:a16="http://schemas.microsoft.com/office/drawing/2014/main" id="{CBF198B9-6597-4FEE-B4DD-9B4E2BC5B338}"/>
                </a:ext>
              </a:extLst>
            </p:cNvPr>
            <p:cNvSpPr>
              <a:spLocks/>
            </p:cNvSpPr>
            <p:nvPr>
              <p:custDataLst>
                <p:tags r:id="rId402"/>
              </p:custDataLst>
            </p:nvPr>
          </p:nvSpPr>
          <p:spPr bwMode="auto">
            <a:xfrm>
              <a:off x="9979027" y="1182688"/>
              <a:ext cx="65088" cy="136525"/>
            </a:xfrm>
            <a:custGeom>
              <a:avLst/>
              <a:gdLst>
                <a:gd name="T0" fmla="*/ 77 w 157"/>
                <a:gd name="T1" fmla="*/ 107 h 313"/>
                <a:gd name="T2" fmla="*/ 149 w 157"/>
                <a:gd name="T3" fmla="*/ 107 h 313"/>
                <a:gd name="T4" fmla="*/ 149 w 157"/>
                <a:gd name="T5" fmla="*/ 92 h 313"/>
                <a:gd name="T6" fmla="*/ 77 w 157"/>
                <a:gd name="T7" fmla="*/ 92 h 313"/>
                <a:gd name="T8" fmla="*/ 77 w 157"/>
                <a:gd name="T9" fmla="*/ 0 h 313"/>
                <a:gd name="T10" fmla="*/ 65 w 157"/>
                <a:gd name="T11" fmla="*/ 0 h 313"/>
                <a:gd name="T12" fmla="*/ 0 w 157"/>
                <a:gd name="T13" fmla="*/ 96 h 313"/>
                <a:gd name="T14" fmla="*/ 0 w 157"/>
                <a:gd name="T15" fmla="*/ 107 h 313"/>
                <a:gd name="T16" fmla="*/ 43 w 157"/>
                <a:gd name="T17" fmla="*/ 107 h 313"/>
                <a:gd name="T18" fmla="*/ 43 w 157"/>
                <a:gd name="T19" fmla="*/ 245 h 313"/>
                <a:gd name="T20" fmla="*/ 107 w 157"/>
                <a:gd name="T21" fmla="*/ 313 h 313"/>
                <a:gd name="T22" fmla="*/ 157 w 157"/>
                <a:gd name="T23" fmla="*/ 245 h 313"/>
                <a:gd name="T24" fmla="*/ 157 w 157"/>
                <a:gd name="T25" fmla="*/ 217 h 313"/>
                <a:gd name="T26" fmla="*/ 144 w 157"/>
                <a:gd name="T27" fmla="*/ 217 h 313"/>
                <a:gd name="T28" fmla="*/ 144 w 157"/>
                <a:gd name="T29" fmla="*/ 244 h 313"/>
                <a:gd name="T30" fmla="*/ 111 w 157"/>
                <a:gd name="T31" fmla="*/ 300 h 313"/>
                <a:gd name="T32" fmla="*/ 77 w 157"/>
                <a:gd name="T33" fmla="*/ 246 h 313"/>
                <a:gd name="T34" fmla="*/ 77 w 157"/>
                <a:gd name="T35" fmla="*/ 10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7" h="313">
                  <a:moveTo>
                    <a:pt x="77" y="107"/>
                  </a:moveTo>
                  <a:lnTo>
                    <a:pt x="149" y="107"/>
                  </a:lnTo>
                  <a:lnTo>
                    <a:pt x="149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5" y="0"/>
                  </a:lnTo>
                  <a:cubicBezTo>
                    <a:pt x="64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3" y="107"/>
                  </a:lnTo>
                  <a:lnTo>
                    <a:pt x="43" y="245"/>
                  </a:lnTo>
                  <a:cubicBezTo>
                    <a:pt x="43" y="307"/>
                    <a:pt x="89" y="313"/>
                    <a:pt x="107" y="313"/>
                  </a:cubicBezTo>
                  <a:cubicBezTo>
                    <a:pt x="143" y="313"/>
                    <a:pt x="157" y="277"/>
                    <a:pt x="157" y="245"/>
                  </a:cubicBezTo>
                  <a:lnTo>
                    <a:pt x="157" y="217"/>
                  </a:lnTo>
                  <a:lnTo>
                    <a:pt x="144" y="217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1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5" name="Freeform 2563">
              <a:extLst>
                <a:ext uri="{FF2B5EF4-FFF2-40B4-BE49-F238E27FC236}">
                  <a16:creationId xmlns:a16="http://schemas.microsoft.com/office/drawing/2014/main" id="{28FFD044-1F52-49A5-B169-24A0AD4DA9C1}"/>
                </a:ext>
              </a:extLst>
            </p:cNvPr>
            <p:cNvSpPr>
              <a:spLocks/>
            </p:cNvSpPr>
            <p:nvPr>
              <p:custDataLst>
                <p:tags r:id="rId403"/>
              </p:custDataLst>
            </p:nvPr>
          </p:nvSpPr>
          <p:spPr bwMode="auto">
            <a:xfrm>
              <a:off x="10053639" y="1223963"/>
              <a:ext cx="139700" cy="95250"/>
            </a:xfrm>
            <a:custGeom>
              <a:avLst/>
              <a:gdLst>
                <a:gd name="T0" fmla="*/ 300 w 341"/>
                <a:gd name="T1" fmla="*/ 47 h 221"/>
                <a:gd name="T2" fmla="*/ 341 w 341"/>
                <a:gd name="T3" fmla="*/ 15 h 221"/>
                <a:gd name="T4" fmla="*/ 341 w 341"/>
                <a:gd name="T5" fmla="*/ 0 h 221"/>
                <a:gd name="T6" fmla="*/ 305 w 341"/>
                <a:gd name="T7" fmla="*/ 1 h 221"/>
                <a:gd name="T8" fmla="*/ 259 w 341"/>
                <a:gd name="T9" fmla="*/ 0 h 221"/>
                <a:gd name="T10" fmla="*/ 259 w 341"/>
                <a:gd name="T11" fmla="*/ 15 h 221"/>
                <a:gd name="T12" fmla="*/ 288 w 341"/>
                <a:gd name="T13" fmla="*/ 39 h 221"/>
                <a:gd name="T14" fmla="*/ 285 w 341"/>
                <a:gd name="T15" fmla="*/ 50 h 221"/>
                <a:gd name="T16" fmla="*/ 240 w 341"/>
                <a:gd name="T17" fmla="*/ 178 h 221"/>
                <a:gd name="T18" fmla="*/ 190 w 341"/>
                <a:gd name="T19" fmla="*/ 38 h 221"/>
                <a:gd name="T20" fmla="*/ 188 w 341"/>
                <a:gd name="T21" fmla="*/ 29 h 221"/>
                <a:gd name="T22" fmla="*/ 217 w 341"/>
                <a:gd name="T23" fmla="*/ 15 h 221"/>
                <a:gd name="T24" fmla="*/ 217 w 341"/>
                <a:gd name="T25" fmla="*/ 0 h 221"/>
                <a:gd name="T26" fmla="*/ 165 w 341"/>
                <a:gd name="T27" fmla="*/ 1 h 221"/>
                <a:gd name="T28" fmla="*/ 121 w 341"/>
                <a:gd name="T29" fmla="*/ 0 h 221"/>
                <a:gd name="T30" fmla="*/ 121 w 341"/>
                <a:gd name="T31" fmla="*/ 15 h 221"/>
                <a:gd name="T32" fmla="*/ 152 w 341"/>
                <a:gd name="T33" fmla="*/ 23 h 221"/>
                <a:gd name="T34" fmla="*/ 164 w 341"/>
                <a:gd name="T35" fmla="*/ 50 h 221"/>
                <a:gd name="T36" fmla="*/ 121 w 341"/>
                <a:gd name="T37" fmla="*/ 171 h 221"/>
                <a:gd name="T38" fmla="*/ 74 w 341"/>
                <a:gd name="T39" fmla="*/ 38 h 221"/>
                <a:gd name="T40" fmla="*/ 71 w 341"/>
                <a:gd name="T41" fmla="*/ 29 h 221"/>
                <a:gd name="T42" fmla="*/ 101 w 341"/>
                <a:gd name="T43" fmla="*/ 15 h 221"/>
                <a:gd name="T44" fmla="*/ 101 w 341"/>
                <a:gd name="T45" fmla="*/ 0 h 221"/>
                <a:gd name="T46" fmla="*/ 46 w 341"/>
                <a:gd name="T47" fmla="*/ 1 h 221"/>
                <a:gd name="T48" fmla="*/ 0 w 341"/>
                <a:gd name="T49" fmla="*/ 0 h 221"/>
                <a:gd name="T50" fmla="*/ 0 w 341"/>
                <a:gd name="T51" fmla="*/ 15 h 221"/>
                <a:gd name="T52" fmla="*/ 37 w 341"/>
                <a:gd name="T53" fmla="*/ 33 h 221"/>
                <a:gd name="T54" fmla="*/ 100 w 341"/>
                <a:gd name="T55" fmla="*/ 210 h 221"/>
                <a:gd name="T56" fmla="*/ 110 w 341"/>
                <a:gd name="T57" fmla="*/ 221 h 221"/>
                <a:gd name="T58" fmla="*/ 120 w 341"/>
                <a:gd name="T59" fmla="*/ 211 h 221"/>
                <a:gd name="T60" fmla="*/ 170 w 341"/>
                <a:gd name="T61" fmla="*/ 69 h 221"/>
                <a:gd name="T62" fmla="*/ 221 w 341"/>
                <a:gd name="T63" fmla="*/ 211 h 221"/>
                <a:gd name="T64" fmla="*/ 231 w 341"/>
                <a:gd name="T65" fmla="*/ 221 h 221"/>
                <a:gd name="T66" fmla="*/ 241 w 341"/>
                <a:gd name="T67" fmla="*/ 211 h 221"/>
                <a:gd name="T68" fmla="*/ 300 w 341"/>
                <a:gd name="T69" fmla="*/ 4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1" h="221">
                  <a:moveTo>
                    <a:pt x="300" y="47"/>
                  </a:moveTo>
                  <a:cubicBezTo>
                    <a:pt x="309" y="22"/>
                    <a:pt x="324" y="16"/>
                    <a:pt x="341" y="15"/>
                  </a:cubicBezTo>
                  <a:lnTo>
                    <a:pt x="341" y="0"/>
                  </a:lnTo>
                  <a:cubicBezTo>
                    <a:pt x="330" y="1"/>
                    <a:pt x="316" y="1"/>
                    <a:pt x="305" y="1"/>
                  </a:cubicBezTo>
                  <a:cubicBezTo>
                    <a:pt x="291" y="1"/>
                    <a:pt x="268" y="0"/>
                    <a:pt x="259" y="0"/>
                  </a:cubicBezTo>
                  <a:lnTo>
                    <a:pt x="259" y="15"/>
                  </a:lnTo>
                  <a:cubicBezTo>
                    <a:pt x="277" y="16"/>
                    <a:pt x="288" y="25"/>
                    <a:pt x="288" y="39"/>
                  </a:cubicBezTo>
                  <a:cubicBezTo>
                    <a:pt x="288" y="42"/>
                    <a:pt x="288" y="43"/>
                    <a:pt x="285" y="50"/>
                  </a:cubicBezTo>
                  <a:lnTo>
                    <a:pt x="240" y="178"/>
                  </a:lnTo>
                  <a:lnTo>
                    <a:pt x="190" y="38"/>
                  </a:lnTo>
                  <a:cubicBezTo>
                    <a:pt x="188" y="32"/>
                    <a:pt x="188" y="31"/>
                    <a:pt x="188" y="29"/>
                  </a:cubicBezTo>
                  <a:cubicBezTo>
                    <a:pt x="188" y="15"/>
                    <a:pt x="207" y="15"/>
                    <a:pt x="217" y="15"/>
                  </a:cubicBezTo>
                  <a:lnTo>
                    <a:pt x="217" y="0"/>
                  </a:lnTo>
                  <a:cubicBezTo>
                    <a:pt x="203" y="0"/>
                    <a:pt x="177" y="1"/>
                    <a:pt x="165" y="1"/>
                  </a:cubicBezTo>
                  <a:cubicBezTo>
                    <a:pt x="150" y="1"/>
                    <a:pt x="136" y="1"/>
                    <a:pt x="121" y="0"/>
                  </a:cubicBezTo>
                  <a:lnTo>
                    <a:pt x="121" y="15"/>
                  </a:lnTo>
                  <a:cubicBezTo>
                    <a:pt x="139" y="15"/>
                    <a:pt x="147" y="16"/>
                    <a:pt x="152" y="23"/>
                  </a:cubicBezTo>
                  <a:cubicBezTo>
                    <a:pt x="155" y="26"/>
                    <a:pt x="160" y="41"/>
                    <a:pt x="164" y="50"/>
                  </a:cubicBezTo>
                  <a:lnTo>
                    <a:pt x="121" y="171"/>
                  </a:lnTo>
                  <a:lnTo>
                    <a:pt x="74" y="38"/>
                  </a:lnTo>
                  <a:cubicBezTo>
                    <a:pt x="71" y="32"/>
                    <a:pt x="71" y="31"/>
                    <a:pt x="71" y="29"/>
                  </a:cubicBezTo>
                  <a:cubicBezTo>
                    <a:pt x="71" y="15"/>
                    <a:pt x="91" y="15"/>
                    <a:pt x="101" y="15"/>
                  </a:cubicBezTo>
                  <a:lnTo>
                    <a:pt x="101" y="0"/>
                  </a:lnTo>
                  <a:cubicBezTo>
                    <a:pt x="86" y="0"/>
                    <a:pt x="58" y="1"/>
                    <a:pt x="46" y="1"/>
                  </a:cubicBezTo>
                  <a:cubicBezTo>
                    <a:pt x="44" y="1"/>
                    <a:pt x="18" y="1"/>
                    <a:pt x="0" y="0"/>
                  </a:cubicBezTo>
                  <a:lnTo>
                    <a:pt x="0" y="15"/>
                  </a:lnTo>
                  <a:cubicBezTo>
                    <a:pt x="25" y="15"/>
                    <a:pt x="31" y="17"/>
                    <a:pt x="37" y="33"/>
                  </a:cubicBezTo>
                  <a:lnTo>
                    <a:pt x="100" y="210"/>
                  </a:lnTo>
                  <a:cubicBezTo>
                    <a:pt x="102" y="217"/>
                    <a:pt x="104" y="221"/>
                    <a:pt x="110" y="221"/>
                  </a:cubicBezTo>
                  <a:cubicBezTo>
                    <a:pt x="117" y="221"/>
                    <a:pt x="118" y="218"/>
                    <a:pt x="120" y="211"/>
                  </a:cubicBezTo>
                  <a:lnTo>
                    <a:pt x="170" y="69"/>
                  </a:lnTo>
                  <a:lnTo>
                    <a:pt x="221" y="211"/>
                  </a:lnTo>
                  <a:cubicBezTo>
                    <a:pt x="223" y="217"/>
                    <a:pt x="225" y="221"/>
                    <a:pt x="231" y="221"/>
                  </a:cubicBezTo>
                  <a:cubicBezTo>
                    <a:pt x="238" y="221"/>
                    <a:pt x="239" y="216"/>
                    <a:pt x="241" y="211"/>
                  </a:cubicBezTo>
                  <a:lnTo>
                    <a:pt x="300" y="4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6" name="Freeform 2564">
              <a:extLst>
                <a:ext uri="{FF2B5EF4-FFF2-40B4-BE49-F238E27FC236}">
                  <a16:creationId xmlns:a16="http://schemas.microsoft.com/office/drawing/2014/main" id="{686D8588-78AD-4276-82F8-6DA4675042C2}"/>
                </a:ext>
              </a:extLst>
            </p:cNvPr>
            <p:cNvSpPr>
              <a:spLocks noEditPoints="1"/>
            </p:cNvSpPr>
            <p:nvPr>
              <p:custDataLst>
                <p:tags r:id="rId404"/>
              </p:custDataLst>
            </p:nvPr>
          </p:nvSpPr>
          <p:spPr bwMode="auto">
            <a:xfrm>
              <a:off x="10204452" y="1171575"/>
              <a:ext cx="44450" cy="146050"/>
            </a:xfrm>
            <a:custGeom>
              <a:avLst/>
              <a:gdLst>
                <a:gd name="T0" fmla="*/ 72 w 107"/>
                <a:gd name="T1" fmla="*/ 113 h 334"/>
                <a:gd name="T2" fmla="*/ 2 w 107"/>
                <a:gd name="T3" fmla="*/ 119 h 334"/>
                <a:gd name="T4" fmla="*/ 2 w 107"/>
                <a:gd name="T5" fmla="*/ 134 h 334"/>
                <a:gd name="T6" fmla="*/ 39 w 107"/>
                <a:gd name="T7" fmla="*/ 162 h 334"/>
                <a:gd name="T8" fmla="*/ 39 w 107"/>
                <a:gd name="T9" fmla="*/ 296 h 334"/>
                <a:gd name="T10" fmla="*/ 0 w 107"/>
                <a:gd name="T11" fmla="*/ 319 h 334"/>
                <a:gd name="T12" fmla="*/ 0 w 107"/>
                <a:gd name="T13" fmla="*/ 334 h 334"/>
                <a:gd name="T14" fmla="*/ 55 w 107"/>
                <a:gd name="T15" fmla="*/ 333 h 334"/>
                <a:gd name="T16" fmla="*/ 107 w 107"/>
                <a:gd name="T17" fmla="*/ 334 h 334"/>
                <a:gd name="T18" fmla="*/ 107 w 107"/>
                <a:gd name="T19" fmla="*/ 319 h 334"/>
                <a:gd name="T20" fmla="*/ 72 w 107"/>
                <a:gd name="T21" fmla="*/ 297 h 334"/>
                <a:gd name="T22" fmla="*/ 72 w 107"/>
                <a:gd name="T23" fmla="*/ 113 h 334"/>
                <a:gd name="T24" fmla="*/ 74 w 107"/>
                <a:gd name="T25" fmla="*/ 27 h 334"/>
                <a:gd name="T26" fmla="*/ 47 w 107"/>
                <a:gd name="T27" fmla="*/ 0 h 334"/>
                <a:gd name="T28" fmla="*/ 21 w 107"/>
                <a:gd name="T29" fmla="*/ 27 h 334"/>
                <a:gd name="T30" fmla="*/ 47 w 107"/>
                <a:gd name="T31" fmla="*/ 53 h 334"/>
                <a:gd name="T32" fmla="*/ 74 w 107"/>
                <a:gd name="T33" fmla="*/ 2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4">
                  <a:moveTo>
                    <a:pt x="72" y="113"/>
                  </a:moveTo>
                  <a:lnTo>
                    <a:pt x="2" y="119"/>
                  </a:lnTo>
                  <a:lnTo>
                    <a:pt x="2" y="134"/>
                  </a:lnTo>
                  <a:cubicBezTo>
                    <a:pt x="34" y="134"/>
                    <a:pt x="39" y="137"/>
                    <a:pt x="39" y="162"/>
                  </a:cubicBezTo>
                  <a:lnTo>
                    <a:pt x="39" y="296"/>
                  </a:lnTo>
                  <a:cubicBezTo>
                    <a:pt x="39" y="319"/>
                    <a:pt x="33" y="319"/>
                    <a:pt x="0" y="319"/>
                  </a:cubicBezTo>
                  <a:lnTo>
                    <a:pt x="0" y="334"/>
                  </a:lnTo>
                  <a:cubicBezTo>
                    <a:pt x="16" y="334"/>
                    <a:pt x="43" y="333"/>
                    <a:pt x="55" y="333"/>
                  </a:cubicBezTo>
                  <a:cubicBezTo>
                    <a:pt x="72" y="333"/>
                    <a:pt x="90" y="334"/>
                    <a:pt x="107" y="334"/>
                  </a:cubicBezTo>
                  <a:lnTo>
                    <a:pt x="107" y="319"/>
                  </a:lnTo>
                  <a:cubicBezTo>
                    <a:pt x="74" y="319"/>
                    <a:pt x="72" y="316"/>
                    <a:pt x="72" y="297"/>
                  </a:cubicBezTo>
                  <a:lnTo>
                    <a:pt x="72" y="113"/>
                  </a:lnTo>
                  <a:close/>
                  <a:moveTo>
                    <a:pt x="74" y="27"/>
                  </a:moveTo>
                  <a:cubicBezTo>
                    <a:pt x="74" y="11"/>
                    <a:pt x="61" y="0"/>
                    <a:pt x="47" y="0"/>
                  </a:cubicBezTo>
                  <a:cubicBezTo>
                    <a:pt x="32" y="0"/>
                    <a:pt x="21" y="14"/>
                    <a:pt x="21" y="27"/>
                  </a:cubicBezTo>
                  <a:cubicBezTo>
                    <a:pt x="21" y="40"/>
                    <a:pt x="32" y="53"/>
                    <a:pt x="47" y="53"/>
                  </a:cubicBezTo>
                  <a:cubicBezTo>
                    <a:pt x="61" y="53"/>
                    <a:pt x="74" y="43"/>
                    <a:pt x="7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7" name="Freeform 2565">
              <a:extLst>
                <a:ext uri="{FF2B5EF4-FFF2-40B4-BE49-F238E27FC236}">
                  <a16:creationId xmlns:a16="http://schemas.microsoft.com/office/drawing/2014/main" id="{C2A58277-293E-40B7-ACD9-7F9067F1C3CE}"/>
                </a:ext>
              </a:extLst>
            </p:cNvPr>
            <p:cNvSpPr>
              <a:spLocks/>
            </p:cNvSpPr>
            <p:nvPr>
              <p:custDataLst>
                <p:tags r:id="rId405"/>
              </p:custDataLst>
            </p:nvPr>
          </p:nvSpPr>
          <p:spPr bwMode="auto">
            <a:xfrm>
              <a:off x="10261602" y="1219200"/>
              <a:ext cx="77788" cy="100013"/>
            </a:xfrm>
            <a:custGeom>
              <a:avLst/>
              <a:gdLst>
                <a:gd name="T0" fmla="*/ 41 w 190"/>
                <a:gd name="T1" fmla="*/ 115 h 230"/>
                <a:gd name="T2" fmla="*/ 109 w 190"/>
                <a:gd name="T3" fmla="*/ 13 h 230"/>
                <a:gd name="T4" fmla="*/ 162 w 190"/>
                <a:gd name="T5" fmla="*/ 31 h 230"/>
                <a:gd name="T6" fmla="*/ 139 w 190"/>
                <a:gd name="T7" fmla="*/ 54 h 230"/>
                <a:gd name="T8" fmla="*/ 161 w 190"/>
                <a:gd name="T9" fmla="*/ 77 h 230"/>
                <a:gd name="T10" fmla="*/ 184 w 190"/>
                <a:gd name="T11" fmla="*/ 54 h 230"/>
                <a:gd name="T12" fmla="*/ 108 w 190"/>
                <a:gd name="T13" fmla="*/ 0 h 230"/>
                <a:gd name="T14" fmla="*/ 0 w 190"/>
                <a:gd name="T15" fmla="*/ 116 h 230"/>
                <a:gd name="T16" fmla="*/ 107 w 190"/>
                <a:gd name="T17" fmla="*/ 230 h 230"/>
                <a:gd name="T18" fmla="*/ 190 w 190"/>
                <a:gd name="T19" fmla="*/ 165 h 230"/>
                <a:gd name="T20" fmla="*/ 183 w 190"/>
                <a:gd name="T21" fmla="*/ 160 h 230"/>
                <a:gd name="T22" fmla="*/ 177 w 190"/>
                <a:gd name="T23" fmla="*/ 165 h 230"/>
                <a:gd name="T24" fmla="*/ 112 w 190"/>
                <a:gd name="T25" fmla="*/ 217 h 230"/>
                <a:gd name="T26" fmla="*/ 41 w 190"/>
                <a:gd name="T27" fmla="*/ 11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30">
                  <a:moveTo>
                    <a:pt x="41" y="115"/>
                  </a:moveTo>
                  <a:cubicBezTo>
                    <a:pt x="41" y="34"/>
                    <a:pt x="82" y="13"/>
                    <a:pt x="109" y="13"/>
                  </a:cubicBezTo>
                  <a:cubicBezTo>
                    <a:pt x="113" y="13"/>
                    <a:pt x="144" y="13"/>
                    <a:pt x="162" y="31"/>
                  </a:cubicBezTo>
                  <a:cubicBezTo>
                    <a:pt x="142" y="33"/>
                    <a:pt x="139" y="48"/>
                    <a:pt x="139" y="54"/>
                  </a:cubicBezTo>
                  <a:cubicBezTo>
                    <a:pt x="139" y="67"/>
                    <a:pt x="147" y="77"/>
                    <a:pt x="161" y="77"/>
                  </a:cubicBezTo>
                  <a:cubicBezTo>
                    <a:pt x="174" y="77"/>
                    <a:pt x="184" y="69"/>
                    <a:pt x="184" y="54"/>
                  </a:cubicBezTo>
                  <a:cubicBezTo>
                    <a:pt x="184" y="20"/>
                    <a:pt x="146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49" y="230"/>
                    <a:pt x="107" y="230"/>
                  </a:cubicBezTo>
                  <a:cubicBezTo>
                    <a:pt x="174" y="230"/>
                    <a:pt x="190" y="170"/>
                    <a:pt x="190" y="165"/>
                  </a:cubicBezTo>
                  <a:cubicBezTo>
                    <a:pt x="190" y="160"/>
                    <a:pt x="185" y="160"/>
                    <a:pt x="183" y="160"/>
                  </a:cubicBezTo>
                  <a:cubicBezTo>
                    <a:pt x="179" y="160"/>
                    <a:pt x="178" y="162"/>
                    <a:pt x="177" y="165"/>
                  </a:cubicBezTo>
                  <a:cubicBezTo>
                    <a:pt x="162" y="211"/>
                    <a:pt x="130" y="217"/>
                    <a:pt x="112" y="217"/>
                  </a:cubicBezTo>
                  <a:cubicBezTo>
                    <a:pt x="85" y="217"/>
                    <a:pt x="41" y="196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8" name="Freeform 2566">
              <a:extLst>
                <a:ext uri="{FF2B5EF4-FFF2-40B4-BE49-F238E27FC236}">
                  <a16:creationId xmlns:a16="http://schemas.microsoft.com/office/drawing/2014/main" id="{447D4B23-0C10-44AF-BA88-83C33FEE163E}"/>
                </a:ext>
              </a:extLst>
            </p:cNvPr>
            <p:cNvSpPr>
              <a:spLocks noEditPoints="1"/>
            </p:cNvSpPr>
            <p:nvPr>
              <p:custDataLst>
                <p:tags r:id="rId406"/>
              </p:custDataLst>
            </p:nvPr>
          </p:nvSpPr>
          <p:spPr bwMode="auto">
            <a:xfrm>
              <a:off x="10350502" y="1219200"/>
              <a:ext cx="79375" cy="100013"/>
            </a:xfrm>
            <a:custGeom>
              <a:avLst/>
              <a:gdLst>
                <a:gd name="T0" fmla="*/ 42 w 193"/>
                <a:gd name="T1" fmla="*/ 98 h 230"/>
                <a:gd name="T2" fmla="*/ 104 w 193"/>
                <a:gd name="T3" fmla="*/ 11 h 230"/>
                <a:gd name="T4" fmla="*/ 160 w 193"/>
                <a:gd name="T5" fmla="*/ 98 h 230"/>
                <a:gd name="T6" fmla="*/ 42 w 193"/>
                <a:gd name="T7" fmla="*/ 98 h 230"/>
                <a:gd name="T8" fmla="*/ 42 w 193"/>
                <a:gd name="T9" fmla="*/ 109 h 230"/>
                <a:gd name="T10" fmla="*/ 181 w 193"/>
                <a:gd name="T11" fmla="*/ 109 h 230"/>
                <a:gd name="T12" fmla="*/ 193 w 193"/>
                <a:gd name="T13" fmla="*/ 98 h 230"/>
                <a:gd name="T14" fmla="*/ 104 w 193"/>
                <a:gd name="T15" fmla="*/ 0 h 230"/>
                <a:gd name="T16" fmla="*/ 0 w 193"/>
                <a:gd name="T17" fmla="*/ 114 h 230"/>
                <a:gd name="T18" fmla="*/ 110 w 193"/>
                <a:gd name="T19" fmla="*/ 230 h 230"/>
                <a:gd name="T20" fmla="*/ 193 w 193"/>
                <a:gd name="T21" fmla="*/ 165 h 230"/>
                <a:gd name="T22" fmla="*/ 187 w 193"/>
                <a:gd name="T23" fmla="*/ 159 h 230"/>
                <a:gd name="T24" fmla="*/ 180 w 193"/>
                <a:gd name="T25" fmla="*/ 166 h 230"/>
                <a:gd name="T26" fmla="*/ 113 w 193"/>
                <a:gd name="T27" fmla="*/ 217 h 230"/>
                <a:gd name="T28" fmla="*/ 57 w 193"/>
                <a:gd name="T29" fmla="*/ 184 h 230"/>
                <a:gd name="T30" fmla="*/ 42 w 193"/>
                <a:gd name="T31" fmla="*/ 10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30">
                  <a:moveTo>
                    <a:pt x="42" y="98"/>
                  </a:moveTo>
                  <a:cubicBezTo>
                    <a:pt x="45" y="24"/>
                    <a:pt x="87" y="11"/>
                    <a:pt x="104" y="11"/>
                  </a:cubicBezTo>
                  <a:cubicBezTo>
                    <a:pt x="155" y="11"/>
                    <a:pt x="160" y="79"/>
                    <a:pt x="160" y="98"/>
                  </a:cubicBezTo>
                  <a:lnTo>
                    <a:pt x="42" y="98"/>
                  </a:lnTo>
                  <a:close/>
                  <a:moveTo>
                    <a:pt x="42" y="109"/>
                  </a:moveTo>
                  <a:lnTo>
                    <a:pt x="181" y="109"/>
                  </a:lnTo>
                  <a:cubicBezTo>
                    <a:pt x="192" y="109"/>
                    <a:pt x="193" y="109"/>
                    <a:pt x="193" y="98"/>
                  </a:cubicBezTo>
                  <a:cubicBezTo>
                    <a:pt x="193" y="49"/>
                    <a:pt x="166" y="0"/>
                    <a:pt x="104" y="0"/>
                  </a:cubicBezTo>
                  <a:cubicBezTo>
                    <a:pt x="46" y="0"/>
                    <a:pt x="0" y="52"/>
                    <a:pt x="0" y="114"/>
                  </a:cubicBezTo>
                  <a:cubicBezTo>
                    <a:pt x="0" y="181"/>
                    <a:pt x="53" y="230"/>
                    <a:pt x="110" y="230"/>
                  </a:cubicBezTo>
                  <a:cubicBezTo>
                    <a:pt x="171" y="230"/>
                    <a:pt x="193" y="174"/>
                    <a:pt x="193" y="165"/>
                  </a:cubicBezTo>
                  <a:cubicBezTo>
                    <a:pt x="193" y="160"/>
                    <a:pt x="189" y="159"/>
                    <a:pt x="187" y="159"/>
                  </a:cubicBezTo>
                  <a:cubicBezTo>
                    <a:pt x="182" y="159"/>
                    <a:pt x="181" y="162"/>
                    <a:pt x="180" y="166"/>
                  </a:cubicBezTo>
                  <a:cubicBezTo>
                    <a:pt x="163" y="217"/>
                    <a:pt x="118" y="217"/>
                    <a:pt x="113" y="217"/>
                  </a:cubicBezTo>
                  <a:cubicBezTo>
                    <a:pt x="88" y="217"/>
                    <a:pt x="68" y="202"/>
                    <a:pt x="57" y="184"/>
                  </a:cubicBezTo>
                  <a:cubicBezTo>
                    <a:pt x="42" y="160"/>
                    <a:pt x="42" y="127"/>
                    <a:pt x="42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9" name="Freeform 2567">
              <a:extLst>
                <a:ext uri="{FF2B5EF4-FFF2-40B4-BE49-F238E27FC236}">
                  <a16:creationId xmlns:a16="http://schemas.microsoft.com/office/drawing/2014/main" id="{F5FDE6A3-1EE0-4382-9158-215B4D2C8E74}"/>
                </a:ext>
              </a:extLst>
            </p:cNvPr>
            <p:cNvSpPr>
              <a:spLocks noEditPoints="1"/>
            </p:cNvSpPr>
            <p:nvPr>
              <p:custDataLst>
                <p:tags r:id="rId407"/>
              </p:custDataLst>
            </p:nvPr>
          </p:nvSpPr>
          <p:spPr bwMode="auto">
            <a:xfrm>
              <a:off x="10453689" y="1223963"/>
              <a:ext cx="22225" cy="93663"/>
            </a:xfrm>
            <a:custGeom>
              <a:avLst/>
              <a:gdLst>
                <a:gd name="T0" fmla="*/ 53 w 53"/>
                <a:gd name="T1" fmla="*/ 26 h 215"/>
                <a:gd name="T2" fmla="*/ 26 w 53"/>
                <a:gd name="T3" fmla="*/ 0 h 215"/>
                <a:gd name="T4" fmla="*/ 0 w 53"/>
                <a:gd name="T5" fmla="*/ 26 h 215"/>
                <a:gd name="T6" fmla="*/ 26 w 53"/>
                <a:gd name="T7" fmla="*/ 53 h 215"/>
                <a:gd name="T8" fmla="*/ 53 w 53"/>
                <a:gd name="T9" fmla="*/ 26 h 215"/>
                <a:gd name="T10" fmla="*/ 53 w 53"/>
                <a:gd name="T11" fmla="*/ 189 h 215"/>
                <a:gd name="T12" fmla="*/ 26 w 53"/>
                <a:gd name="T13" fmla="*/ 162 h 215"/>
                <a:gd name="T14" fmla="*/ 0 w 53"/>
                <a:gd name="T15" fmla="*/ 189 h 215"/>
                <a:gd name="T16" fmla="*/ 26 w 53"/>
                <a:gd name="T17" fmla="*/ 215 h 215"/>
                <a:gd name="T18" fmla="*/ 53 w 53"/>
                <a:gd name="T19" fmla="*/ 18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215">
                  <a:moveTo>
                    <a:pt x="53" y="26"/>
                  </a:moveTo>
                  <a:cubicBezTo>
                    <a:pt x="53" y="12"/>
                    <a:pt x="41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6" y="53"/>
                  </a:cubicBezTo>
                  <a:cubicBezTo>
                    <a:pt x="41" y="53"/>
                    <a:pt x="53" y="41"/>
                    <a:pt x="53" y="26"/>
                  </a:cubicBezTo>
                  <a:close/>
                  <a:moveTo>
                    <a:pt x="53" y="189"/>
                  </a:moveTo>
                  <a:cubicBezTo>
                    <a:pt x="53" y="174"/>
                    <a:pt x="41" y="162"/>
                    <a:pt x="26" y="162"/>
                  </a:cubicBezTo>
                  <a:cubicBezTo>
                    <a:pt x="12" y="162"/>
                    <a:pt x="0" y="174"/>
                    <a:pt x="0" y="189"/>
                  </a:cubicBezTo>
                  <a:cubicBezTo>
                    <a:pt x="0" y="203"/>
                    <a:pt x="12" y="215"/>
                    <a:pt x="26" y="215"/>
                  </a:cubicBezTo>
                  <a:cubicBezTo>
                    <a:pt x="41" y="215"/>
                    <a:pt x="53" y="203"/>
                    <a:pt x="53" y="18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0" name="Freeform 2568">
              <a:extLst>
                <a:ext uri="{FF2B5EF4-FFF2-40B4-BE49-F238E27FC236}">
                  <a16:creationId xmlns:a16="http://schemas.microsoft.com/office/drawing/2014/main" id="{1CBE91EB-8699-45E2-8E75-546A70D9E23C}"/>
                </a:ext>
              </a:extLst>
            </p:cNvPr>
            <p:cNvSpPr>
              <a:spLocks noEditPoints="1"/>
            </p:cNvSpPr>
            <p:nvPr>
              <p:custDataLst>
                <p:tags r:id="rId408"/>
              </p:custDataLst>
            </p:nvPr>
          </p:nvSpPr>
          <p:spPr bwMode="auto">
            <a:xfrm>
              <a:off x="10588627" y="1014413"/>
              <a:ext cx="106363" cy="160338"/>
            </a:xfrm>
            <a:custGeom>
              <a:avLst/>
              <a:gdLst>
                <a:gd name="T0" fmla="*/ 211 w 262"/>
                <a:gd name="T1" fmla="*/ 189 h 369"/>
                <a:gd name="T2" fmla="*/ 146 w 262"/>
                <a:gd name="T3" fmla="*/ 130 h 369"/>
                <a:gd name="T4" fmla="*/ 45 w 262"/>
                <a:gd name="T5" fmla="*/ 177 h 369"/>
                <a:gd name="T6" fmla="*/ 0 w 262"/>
                <a:gd name="T7" fmla="*/ 280 h 369"/>
                <a:gd name="T8" fmla="*/ 91 w 262"/>
                <a:gd name="T9" fmla="*/ 369 h 369"/>
                <a:gd name="T10" fmla="*/ 262 w 262"/>
                <a:gd name="T11" fmla="*/ 130 h 369"/>
                <a:gd name="T12" fmla="*/ 154 w 262"/>
                <a:gd name="T13" fmla="*/ 0 h 369"/>
                <a:gd name="T14" fmla="*/ 59 w 262"/>
                <a:gd name="T15" fmla="*/ 79 h 369"/>
                <a:gd name="T16" fmla="*/ 78 w 262"/>
                <a:gd name="T17" fmla="*/ 97 h 369"/>
                <a:gd name="T18" fmla="*/ 105 w 262"/>
                <a:gd name="T19" fmla="*/ 70 h 369"/>
                <a:gd name="T20" fmla="*/ 81 w 262"/>
                <a:gd name="T21" fmla="*/ 53 h 369"/>
                <a:gd name="T22" fmla="*/ 153 w 262"/>
                <a:gd name="T23" fmla="*/ 13 h 369"/>
                <a:gd name="T24" fmla="*/ 225 w 262"/>
                <a:gd name="T25" fmla="*/ 103 h 369"/>
                <a:gd name="T26" fmla="*/ 211 w 262"/>
                <a:gd name="T27" fmla="*/ 189 h 369"/>
                <a:gd name="T28" fmla="*/ 211 w 262"/>
                <a:gd name="T29" fmla="*/ 189 h 369"/>
                <a:gd name="T30" fmla="*/ 93 w 262"/>
                <a:gd name="T31" fmla="*/ 355 h 369"/>
                <a:gd name="T32" fmla="*/ 38 w 262"/>
                <a:gd name="T33" fmla="*/ 298 h 369"/>
                <a:gd name="T34" fmla="*/ 71 w 262"/>
                <a:gd name="T35" fmla="*/ 185 h 369"/>
                <a:gd name="T36" fmla="*/ 146 w 262"/>
                <a:gd name="T37" fmla="*/ 141 h 369"/>
                <a:gd name="T38" fmla="*/ 202 w 262"/>
                <a:gd name="T39" fmla="*/ 206 h 369"/>
                <a:gd name="T40" fmla="*/ 93 w 262"/>
                <a:gd name="T41" fmla="*/ 3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9">
                  <a:moveTo>
                    <a:pt x="211" y="189"/>
                  </a:moveTo>
                  <a:cubicBezTo>
                    <a:pt x="206" y="158"/>
                    <a:pt x="185" y="130"/>
                    <a:pt x="146" y="130"/>
                  </a:cubicBezTo>
                  <a:cubicBezTo>
                    <a:pt x="116" y="130"/>
                    <a:pt x="83" y="138"/>
                    <a:pt x="45" y="177"/>
                  </a:cubicBezTo>
                  <a:cubicBezTo>
                    <a:pt x="3" y="218"/>
                    <a:pt x="0" y="264"/>
                    <a:pt x="0" y="280"/>
                  </a:cubicBezTo>
                  <a:cubicBezTo>
                    <a:pt x="0" y="311"/>
                    <a:pt x="22" y="369"/>
                    <a:pt x="91" y="369"/>
                  </a:cubicBezTo>
                  <a:cubicBezTo>
                    <a:pt x="210" y="369"/>
                    <a:pt x="262" y="201"/>
                    <a:pt x="262" y="130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7"/>
                    <a:pt x="78" y="97"/>
                  </a:cubicBezTo>
                  <a:cubicBezTo>
                    <a:pt x="94" y="97"/>
                    <a:pt x="105" y="82"/>
                    <a:pt x="105" y="70"/>
                  </a:cubicBezTo>
                  <a:cubicBezTo>
                    <a:pt x="105" y="53"/>
                    <a:pt x="89" y="53"/>
                    <a:pt x="81" y="53"/>
                  </a:cubicBezTo>
                  <a:cubicBezTo>
                    <a:pt x="103" y="16"/>
                    <a:pt x="139" y="13"/>
                    <a:pt x="153" y="13"/>
                  </a:cubicBezTo>
                  <a:cubicBezTo>
                    <a:pt x="190" y="13"/>
                    <a:pt x="225" y="39"/>
                    <a:pt x="225" y="103"/>
                  </a:cubicBezTo>
                  <a:cubicBezTo>
                    <a:pt x="225" y="123"/>
                    <a:pt x="222" y="148"/>
                    <a:pt x="211" y="189"/>
                  </a:cubicBezTo>
                  <a:lnTo>
                    <a:pt x="211" y="189"/>
                  </a:lnTo>
                  <a:close/>
                  <a:moveTo>
                    <a:pt x="93" y="355"/>
                  </a:moveTo>
                  <a:cubicBezTo>
                    <a:pt x="38" y="355"/>
                    <a:pt x="38" y="303"/>
                    <a:pt x="38" y="298"/>
                  </a:cubicBezTo>
                  <a:cubicBezTo>
                    <a:pt x="38" y="285"/>
                    <a:pt x="51" y="215"/>
                    <a:pt x="71" y="185"/>
                  </a:cubicBezTo>
                  <a:cubicBezTo>
                    <a:pt x="91" y="157"/>
                    <a:pt x="115" y="141"/>
                    <a:pt x="146" y="141"/>
                  </a:cubicBezTo>
                  <a:cubicBezTo>
                    <a:pt x="201" y="141"/>
                    <a:pt x="202" y="197"/>
                    <a:pt x="202" y="206"/>
                  </a:cubicBezTo>
                  <a:cubicBezTo>
                    <a:pt x="202" y="242"/>
                    <a:pt x="170" y="355"/>
                    <a:pt x="93" y="3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1" name="Freeform 2569">
              <a:extLst>
                <a:ext uri="{FF2B5EF4-FFF2-40B4-BE49-F238E27FC236}">
                  <a16:creationId xmlns:a16="http://schemas.microsoft.com/office/drawing/2014/main" id="{4B751D7E-4390-4B14-80A3-D7D9FF3404D2}"/>
                </a:ext>
              </a:extLst>
            </p:cNvPr>
            <p:cNvSpPr>
              <a:spLocks/>
            </p:cNvSpPr>
            <p:nvPr>
              <p:custDataLst>
                <p:tags r:id="rId409"/>
              </p:custDataLst>
            </p:nvPr>
          </p:nvSpPr>
          <p:spPr bwMode="auto">
            <a:xfrm>
              <a:off x="10709277" y="990600"/>
              <a:ext cx="61913" cy="101600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8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0" y="202"/>
                    <a:pt x="104" y="202"/>
                    <a:pt x="99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29" y="0"/>
                    <a:pt x="0" y="30"/>
                    <a:pt x="0" y="63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8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2" name="Freeform 2570">
              <a:extLst>
                <a:ext uri="{FF2B5EF4-FFF2-40B4-BE49-F238E27FC236}">
                  <a16:creationId xmlns:a16="http://schemas.microsoft.com/office/drawing/2014/main" id="{7D8D9A43-EF27-4481-84E5-BCC2118FDB49}"/>
                </a:ext>
              </a:extLst>
            </p:cNvPr>
            <p:cNvSpPr>
              <a:spLocks/>
            </p:cNvSpPr>
            <p:nvPr>
              <p:custDataLst>
                <p:tags r:id="rId410"/>
              </p:custDataLst>
            </p:nvPr>
          </p:nvSpPr>
          <p:spPr bwMode="auto">
            <a:xfrm>
              <a:off x="10802939" y="1074738"/>
              <a:ext cx="95250" cy="95250"/>
            </a:xfrm>
            <a:custGeom>
              <a:avLst/>
              <a:gdLst>
                <a:gd name="T0" fmla="*/ 85 w 235"/>
                <a:gd name="T1" fmla="*/ 6 h 221"/>
                <a:gd name="T2" fmla="*/ 79 w 235"/>
                <a:gd name="T3" fmla="*/ 0 h 221"/>
                <a:gd name="T4" fmla="*/ 18 w 235"/>
                <a:gd name="T5" fmla="*/ 5 h 221"/>
                <a:gd name="T6" fmla="*/ 8 w 235"/>
                <a:gd name="T7" fmla="*/ 15 h 221"/>
                <a:gd name="T8" fmla="*/ 20 w 235"/>
                <a:gd name="T9" fmla="*/ 21 h 221"/>
                <a:gd name="T10" fmla="*/ 45 w 235"/>
                <a:gd name="T11" fmla="*/ 30 h 221"/>
                <a:gd name="T12" fmla="*/ 36 w 235"/>
                <a:gd name="T13" fmla="*/ 70 h 221"/>
                <a:gd name="T14" fmla="*/ 5 w 235"/>
                <a:gd name="T15" fmla="*/ 192 h 221"/>
                <a:gd name="T16" fmla="*/ 0 w 235"/>
                <a:gd name="T17" fmla="*/ 215 h 221"/>
                <a:gd name="T18" fmla="*/ 8 w 235"/>
                <a:gd name="T19" fmla="*/ 221 h 221"/>
                <a:gd name="T20" fmla="*/ 15 w 235"/>
                <a:gd name="T21" fmla="*/ 221 h 221"/>
                <a:gd name="T22" fmla="*/ 155 w 235"/>
                <a:gd name="T23" fmla="*/ 147 h 221"/>
                <a:gd name="T24" fmla="*/ 235 w 235"/>
                <a:gd name="T25" fmla="*/ 14 h 221"/>
                <a:gd name="T26" fmla="*/ 220 w 235"/>
                <a:gd name="T27" fmla="*/ 0 h 221"/>
                <a:gd name="T28" fmla="*/ 201 w 235"/>
                <a:gd name="T29" fmla="*/ 17 h 221"/>
                <a:gd name="T30" fmla="*/ 36 w 235"/>
                <a:gd name="T31" fmla="*/ 204 h 221"/>
                <a:gd name="T32" fmla="*/ 85 w 235"/>
                <a:gd name="T33" fmla="*/ 6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5" h="221">
                  <a:moveTo>
                    <a:pt x="85" y="6"/>
                  </a:moveTo>
                  <a:cubicBezTo>
                    <a:pt x="85" y="5"/>
                    <a:pt x="85" y="0"/>
                    <a:pt x="79" y="0"/>
                  </a:cubicBezTo>
                  <a:cubicBezTo>
                    <a:pt x="67" y="0"/>
                    <a:pt x="31" y="4"/>
                    <a:pt x="18" y="5"/>
                  </a:cubicBezTo>
                  <a:cubicBezTo>
                    <a:pt x="14" y="6"/>
                    <a:pt x="8" y="6"/>
                    <a:pt x="8" y="15"/>
                  </a:cubicBezTo>
                  <a:cubicBezTo>
                    <a:pt x="8" y="21"/>
                    <a:pt x="13" y="21"/>
                    <a:pt x="20" y="21"/>
                  </a:cubicBezTo>
                  <a:cubicBezTo>
                    <a:pt x="44" y="21"/>
                    <a:pt x="45" y="25"/>
                    <a:pt x="45" y="30"/>
                  </a:cubicBezTo>
                  <a:cubicBezTo>
                    <a:pt x="45" y="33"/>
                    <a:pt x="39" y="57"/>
                    <a:pt x="36" y="70"/>
                  </a:cubicBezTo>
                  <a:lnTo>
                    <a:pt x="5" y="192"/>
                  </a:lnTo>
                  <a:cubicBezTo>
                    <a:pt x="3" y="200"/>
                    <a:pt x="0" y="214"/>
                    <a:pt x="0" y="215"/>
                  </a:cubicBezTo>
                  <a:cubicBezTo>
                    <a:pt x="0" y="220"/>
                    <a:pt x="5" y="221"/>
                    <a:pt x="8" y="221"/>
                  </a:cubicBezTo>
                  <a:lnTo>
                    <a:pt x="15" y="221"/>
                  </a:lnTo>
                  <a:cubicBezTo>
                    <a:pt x="50" y="215"/>
                    <a:pt x="104" y="195"/>
                    <a:pt x="155" y="147"/>
                  </a:cubicBezTo>
                  <a:cubicBezTo>
                    <a:pt x="221" y="86"/>
                    <a:pt x="235" y="18"/>
                    <a:pt x="235" y="14"/>
                  </a:cubicBezTo>
                  <a:cubicBezTo>
                    <a:pt x="235" y="5"/>
                    <a:pt x="229" y="0"/>
                    <a:pt x="220" y="0"/>
                  </a:cubicBezTo>
                  <a:cubicBezTo>
                    <a:pt x="216" y="0"/>
                    <a:pt x="205" y="2"/>
                    <a:pt x="201" y="17"/>
                  </a:cubicBezTo>
                  <a:cubicBezTo>
                    <a:pt x="169" y="130"/>
                    <a:pt x="93" y="186"/>
                    <a:pt x="36" y="204"/>
                  </a:cubicBezTo>
                  <a:lnTo>
                    <a:pt x="85" y="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3" name="Rectangle 2571">
              <a:extLst>
                <a:ext uri="{FF2B5EF4-FFF2-40B4-BE49-F238E27FC236}">
                  <a16:creationId xmlns:a16="http://schemas.microsoft.com/office/drawing/2014/main" id="{3D3362E7-1AD3-425D-8E93-90BDC5DB69FE}"/>
                </a:ext>
              </a:extLst>
            </p:cNvPr>
            <p:cNvSpPr>
              <a:spLocks noChangeArrowheads="1"/>
            </p:cNvSpPr>
            <p:nvPr>
              <p:custDataLst>
                <p:tags r:id="rId411"/>
              </p:custDataLst>
            </p:nvPr>
          </p:nvSpPr>
          <p:spPr bwMode="auto">
            <a:xfrm>
              <a:off x="10574339" y="1258888"/>
              <a:ext cx="336550" cy="79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4" name="Freeform 2572">
              <a:extLst>
                <a:ext uri="{FF2B5EF4-FFF2-40B4-BE49-F238E27FC236}">
                  <a16:creationId xmlns:a16="http://schemas.microsoft.com/office/drawing/2014/main" id="{ECC11A73-6BD7-4B69-B8C9-041A9D138661}"/>
                </a:ext>
              </a:extLst>
            </p:cNvPr>
            <p:cNvSpPr>
              <a:spLocks noEditPoints="1"/>
            </p:cNvSpPr>
            <p:nvPr>
              <p:custDataLst>
                <p:tags r:id="rId412"/>
              </p:custDataLst>
            </p:nvPr>
          </p:nvSpPr>
          <p:spPr bwMode="auto">
            <a:xfrm>
              <a:off x="10582277" y="1309688"/>
              <a:ext cx="107950" cy="160338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6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8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7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6" y="81"/>
                    <a:pt x="106" y="70"/>
                  </a:cubicBezTo>
                  <a:cubicBezTo>
                    <a:pt x="106" y="52"/>
                    <a:pt x="90" y="52"/>
                    <a:pt x="82" y="52"/>
                  </a:cubicBezTo>
                  <a:cubicBezTo>
                    <a:pt x="104" y="15"/>
                    <a:pt x="140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5" name="Freeform 2573">
              <a:extLst>
                <a:ext uri="{FF2B5EF4-FFF2-40B4-BE49-F238E27FC236}">
                  <a16:creationId xmlns:a16="http://schemas.microsoft.com/office/drawing/2014/main" id="{408B266D-DB19-4114-98BB-B3C50C8BE0DA}"/>
                </a:ext>
              </a:extLst>
            </p:cNvPr>
            <p:cNvSpPr>
              <a:spLocks/>
            </p:cNvSpPr>
            <p:nvPr>
              <p:custDataLst>
                <p:tags r:id="rId413"/>
              </p:custDataLst>
            </p:nvPr>
          </p:nvSpPr>
          <p:spPr bwMode="auto">
            <a:xfrm>
              <a:off x="10702927" y="1301750"/>
              <a:ext cx="63500" cy="101600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8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3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7" y="197"/>
                    <a:pt x="133" y="200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6" y="82"/>
                    <a:pt x="37" y="76"/>
                    <a:pt x="37" y="64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0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8" y="123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3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6" name="Freeform 2574">
              <a:extLst>
                <a:ext uri="{FF2B5EF4-FFF2-40B4-BE49-F238E27FC236}">
                  <a16:creationId xmlns:a16="http://schemas.microsoft.com/office/drawing/2014/main" id="{E2C3C883-3059-4360-ABB4-43BC8F415F4A}"/>
                </a:ext>
              </a:extLst>
            </p:cNvPr>
            <p:cNvSpPr>
              <a:spLocks noEditPoints="1"/>
            </p:cNvSpPr>
            <p:nvPr>
              <p:custDataLst>
                <p:tags r:id="rId414"/>
              </p:custDataLst>
            </p:nvPr>
          </p:nvSpPr>
          <p:spPr bwMode="auto">
            <a:xfrm>
              <a:off x="10793414" y="1368425"/>
              <a:ext cx="115888" cy="139700"/>
            </a:xfrm>
            <a:custGeom>
              <a:avLst/>
              <a:gdLst>
                <a:gd name="T0" fmla="*/ 193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3 w 281"/>
                <a:gd name="T11" fmla="*/ 85 h 322"/>
                <a:gd name="T12" fmla="*/ 193 w 281"/>
                <a:gd name="T13" fmla="*/ 154 h 322"/>
                <a:gd name="T14" fmla="*/ 200 w 281"/>
                <a:gd name="T15" fmla="*/ 40 h 322"/>
                <a:gd name="T16" fmla="*/ 124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6 w 281"/>
                <a:gd name="T37" fmla="*/ 298 h 322"/>
                <a:gd name="T38" fmla="*/ 246 w 281"/>
                <a:gd name="T39" fmla="*/ 0 h 322"/>
                <a:gd name="T40" fmla="*/ 226 w 281"/>
                <a:gd name="T41" fmla="*/ 0 h 322"/>
                <a:gd name="T42" fmla="*/ 200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3" y="154"/>
                  </a:moveTo>
                  <a:cubicBezTo>
                    <a:pt x="193" y="163"/>
                    <a:pt x="193" y="165"/>
                    <a:pt x="185" y="175"/>
                  </a:cubicBezTo>
                  <a:cubicBezTo>
                    <a:pt x="165" y="205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60"/>
                    <a:pt x="193" y="85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5"/>
                    <a:pt x="50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7" name="Freeform 2575">
              <a:extLst>
                <a:ext uri="{FF2B5EF4-FFF2-40B4-BE49-F238E27FC236}">
                  <a16:creationId xmlns:a16="http://schemas.microsoft.com/office/drawing/2014/main" id="{58F7B6F2-3A65-451C-91AB-BD8B8F25FD4A}"/>
                </a:ext>
              </a:extLst>
            </p:cNvPr>
            <p:cNvSpPr>
              <a:spLocks/>
            </p:cNvSpPr>
            <p:nvPr>
              <p:custDataLst>
                <p:tags r:id="rId415"/>
              </p:custDataLst>
            </p:nvPr>
          </p:nvSpPr>
          <p:spPr bwMode="auto">
            <a:xfrm>
              <a:off x="11150602" y="1163638"/>
              <a:ext cx="147638" cy="158750"/>
            </a:xfrm>
            <a:custGeom>
              <a:avLst/>
              <a:gdLst>
                <a:gd name="T0" fmla="*/ 359 w 359"/>
                <a:gd name="T1" fmla="*/ 112 h 363"/>
                <a:gd name="T2" fmla="*/ 270 w 359"/>
                <a:gd name="T3" fmla="*/ 0 h 363"/>
                <a:gd name="T4" fmla="*/ 171 w 359"/>
                <a:gd name="T5" fmla="*/ 45 h 363"/>
                <a:gd name="T6" fmla="*/ 116 w 359"/>
                <a:gd name="T7" fmla="*/ 130 h 363"/>
                <a:gd name="T8" fmla="*/ 121 w 359"/>
                <a:gd name="T9" fmla="*/ 134 h 363"/>
                <a:gd name="T10" fmla="*/ 146 w 359"/>
                <a:gd name="T11" fmla="*/ 123 h 363"/>
                <a:gd name="T12" fmla="*/ 161 w 359"/>
                <a:gd name="T13" fmla="*/ 104 h 363"/>
                <a:gd name="T14" fmla="*/ 195 w 359"/>
                <a:gd name="T15" fmla="*/ 49 h 363"/>
                <a:gd name="T16" fmla="*/ 237 w 359"/>
                <a:gd name="T17" fmla="*/ 28 h 363"/>
                <a:gd name="T18" fmla="*/ 317 w 359"/>
                <a:gd name="T19" fmla="*/ 133 h 363"/>
                <a:gd name="T20" fmla="*/ 152 w 359"/>
                <a:gd name="T21" fmla="*/ 336 h 363"/>
                <a:gd name="T22" fmla="*/ 42 w 359"/>
                <a:gd name="T23" fmla="*/ 208 h 363"/>
                <a:gd name="T24" fmla="*/ 150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19 w 359"/>
                <a:gd name="T33" fmla="*/ 363 h 363"/>
                <a:gd name="T34" fmla="*/ 359 w 359"/>
                <a:gd name="T35" fmla="*/ 11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2"/>
                  </a:moveTo>
                  <a:cubicBezTo>
                    <a:pt x="359" y="48"/>
                    <a:pt x="331" y="0"/>
                    <a:pt x="270" y="0"/>
                  </a:cubicBezTo>
                  <a:cubicBezTo>
                    <a:pt x="218" y="0"/>
                    <a:pt x="174" y="42"/>
                    <a:pt x="171" y="45"/>
                  </a:cubicBezTo>
                  <a:cubicBezTo>
                    <a:pt x="131" y="85"/>
                    <a:pt x="116" y="129"/>
                    <a:pt x="116" y="130"/>
                  </a:cubicBezTo>
                  <a:cubicBezTo>
                    <a:pt x="116" y="133"/>
                    <a:pt x="119" y="134"/>
                    <a:pt x="121" y="134"/>
                  </a:cubicBezTo>
                  <a:cubicBezTo>
                    <a:pt x="131" y="134"/>
                    <a:pt x="139" y="129"/>
                    <a:pt x="146" y="123"/>
                  </a:cubicBezTo>
                  <a:cubicBezTo>
                    <a:pt x="155" y="117"/>
                    <a:pt x="156" y="116"/>
                    <a:pt x="161" y="104"/>
                  </a:cubicBezTo>
                  <a:cubicBezTo>
                    <a:pt x="165" y="94"/>
                    <a:pt x="177" y="70"/>
                    <a:pt x="195" y="49"/>
                  </a:cubicBezTo>
                  <a:cubicBezTo>
                    <a:pt x="207" y="35"/>
                    <a:pt x="217" y="28"/>
                    <a:pt x="237" y="28"/>
                  </a:cubicBezTo>
                  <a:cubicBezTo>
                    <a:pt x="286" y="28"/>
                    <a:pt x="317" y="68"/>
                    <a:pt x="317" y="133"/>
                  </a:cubicBezTo>
                  <a:cubicBezTo>
                    <a:pt x="317" y="235"/>
                    <a:pt x="244" y="336"/>
                    <a:pt x="152" y="336"/>
                  </a:cubicBezTo>
                  <a:cubicBezTo>
                    <a:pt x="81" y="336"/>
                    <a:pt x="42" y="279"/>
                    <a:pt x="42" y="208"/>
                  </a:cubicBezTo>
                  <a:cubicBezTo>
                    <a:pt x="42" y="140"/>
                    <a:pt x="77" y="65"/>
                    <a:pt x="150" y="22"/>
                  </a:cubicBezTo>
                  <a:cubicBezTo>
                    <a:pt x="155" y="19"/>
                    <a:pt x="170" y="10"/>
                    <a:pt x="170" y="4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8" y="0"/>
                    <a:pt x="0" y="80"/>
                    <a:pt x="0" y="229"/>
                  </a:cubicBezTo>
                  <a:cubicBezTo>
                    <a:pt x="0" y="299"/>
                    <a:pt x="36" y="363"/>
                    <a:pt x="119" y="363"/>
                  </a:cubicBezTo>
                  <a:cubicBezTo>
                    <a:pt x="216" y="363"/>
                    <a:pt x="359" y="265"/>
                    <a:pt x="359" y="112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8" name="Freeform 2576">
              <a:extLst>
                <a:ext uri="{FF2B5EF4-FFF2-40B4-BE49-F238E27FC236}">
                  <a16:creationId xmlns:a16="http://schemas.microsoft.com/office/drawing/2014/main" id="{9CB7C68C-37CA-4F66-93C0-946405A51775}"/>
                </a:ext>
              </a:extLst>
            </p:cNvPr>
            <p:cNvSpPr>
              <a:spLocks/>
            </p:cNvSpPr>
            <p:nvPr>
              <p:custDataLst>
                <p:tags r:id="rId416"/>
              </p:custDataLst>
            </p:nvPr>
          </p:nvSpPr>
          <p:spPr bwMode="auto">
            <a:xfrm>
              <a:off x="11328402" y="1154113"/>
              <a:ext cx="47625" cy="217488"/>
            </a:xfrm>
            <a:custGeom>
              <a:avLst/>
              <a:gdLst>
                <a:gd name="T0" fmla="*/ 116 w 116"/>
                <a:gd name="T1" fmla="*/ 494 h 499"/>
                <a:gd name="T2" fmla="*/ 108 w 116"/>
                <a:gd name="T3" fmla="*/ 483 h 499"/>
                <a:gd name="T4" fmla="*/ 29 w 116"/>
                <a:gd name="T5" fmla="*/ 249 h 499"/>
                <a:gd name="T6" fmla="*/ 110 w 116"/>
                <a:gd name="T7" fmla="*/ 13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8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2"/>
                    <a:pt x="48" y="76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9" name="Freeform 2577">
              <a:extLst>
                <a:ext uri="{FF2B5EF4-FFF2-40B4-BE49-F238E27FC236}">
                  <a16:creationId xmlns:a16="http://schemas.microsoft.com/office/drawing/2014/main" id="{140DE417-39B9-4A87-8F2F-374D23CC0CBD}"/>
                </a:ext>
              </a:extLst>
            </p:cNvPr>
            <p:cNvSpPr>
              <a:spLocks/>
            </p:cNvSpPr>
            <p:nvPr>
              <p:custDataLst>
                <p:tags r:id="rId417"/>
              </p:custDataLst>
            </p:nvPr>
          </p:nvSpPr>
          <p:spPr bwMode="auto">
            <a:xfrm>
              <a:off x="11393489" y="1220788"/>
              <a:ext cx="111125" cy="98425"/>
            </a:xfrm>
            <a:custGeom>
              <a:avLst/>
              <a:gdLst>
                <a:gd name="T0" fmla="*/ 30 w 270"/>
                <a:gd name="T1" fmla="*/ 192 h 227"/>
                <a:gd name="T2" fmla="*/ 25 w 270"/>
                <a:gd name="T3" fmla="*/ 213 h 227"/>
                <a:gd name="T4" fmla="*/ 40 w 270"/>
                <a:gd name="T5" fmla="*/ 227 h 227"/>
                <a:gd name="T6" fmla="*/ 58 w 270"/>
                <a:gd name="T7" fmla="*/ 213 h 227"/>
                <a:gd name="T8" fmla="*/ 67 w 270"/>
                <a:gd name="T9" fmla="*/ 176 h 227"/>
                <a:gd name="T10" fmla="*/ 78 w 270"/>
                <a:gd name="T11" fmla="*/ 131 h 227"/>
                <a:gd name="T12" fmla="*/ 87 w 270"/>
                <a:gd name="T13" fmla="*/ 97 h 227"/>
                <a:gd name="T14" fmla="*/ 93 w 270"/>
                <a:gd name="T15" fmla="*/ 72 h 227"/>
                <a:gd name="T16" fmla="*/ 175 w 270"/>
                <a:gd name="T17" fmla="*/ 11 h 227"/>
                <a:gd name="T18" fmla="*/ 202 w 270"/>
                <a:gd name="T19" fmla="*/ 46 h 227"/>
                <a:gd name="T20" fmla="*/ 169 w 270"/>
                <a:gd name="T21" fmla="*/ 163 h 227"/>
                <a:gd name="T22" fmla="*/ 164 w 270"/>
                <a:gd name="T23" fmla="*/ 186 h 227"/>
                <a:gd name="T24" fmla="*/ 205 w 270"/>
                <a:gd name="T25" fmla="*/ 227 h 227"/>
                <a:gd name="T26" fmla="*/ 270 w 270"/>
                <a:gd name="T27" fmla="*/ 150 h 227"/>
                <a:gd name="T28" fmla="*/ 264 w 270"/>
                <a:gd name="T29" fmla="*/ 145 h 227"/>
                <a:gd name="T30" fmla="*/ 257 w 270"/>
                <a:gd name="T31" fmla="*/ 154 h 227"/>
                <a:gd name="T32" fmla="*/ 206 w 270"/>
                <a:gd name="T33" fmla="*/ 216 h 227"/>
                <a:gd name="T34" fmla="*/ 194 w 270"/>
                <a:gd name="T35" fmla="*/ 199 h 227"/>
                <a:gd name="T36" fmla="*/ 203 w 270"/>
                <a:gd name="T37" fmla="*/ 164 h 227"/>
                <a:gd name="T38" fmla="*/ 234 w 270"/>
                <a:gd name="T39" fmla="*/ 54 h 227"/>
                <a:gd name="T40" fmla="*/ 176 w 270"/>
                <a:gd name="T41" fmla="*/ 0 h 227"/>
                <a:gd name="T42" fmla="*/ 98 w 270"/>
                <a:gd name="T43" fmla="*/ 44 h 227"/>
                <a:gd name="T44" fmla="*/ 53 w 270"/>
                <a:gd name="T45" fmla="*/ 0 h 227"/>
                <a:gd name="T46" fmla="*/ 15 w 270"/>
                <a:gd name="T47" fmla="*/ 29 h 227"/>
                <a:gd name="T48" fmla="*/ 0 w 270"/>
                <a:gd name="T49" fmla="*/ 77 h 227"/>
                <a:gd name="T50" fmla="*/ 6 w 270"/>
                <a:gd name="T51" fmla="*/ 82 h 227"/>
                <a:gd name="T52" fmla="*/ 15 w 270"/>
                <a:gd name="T53" fmla="*/ 71 h 227"/>
                <a:gd name="T54" fmla="*/ 51 w 270"/>
                <a:gd name="T55" fmla="*/ 11 h 227"/>
                <a:gd name="T56" fmla="*/ 66 w 270"/>
                <a:gd name="T57" fmla="*/ 34 h 227"/>
                <a:gd name="T58" fmla="*/ 59 w 270"/>
                <a:gd name="T59" fmla="*/ 76 h 227"/>
                <a:gd name="T60" fmla="*/ 30 w 270"/>
                <a:gd name="T61" fmla="*/ 19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7">
                  <a:moveTo>
                    <a:pt x="30" y="192"/>
                  </a:moveTo>
                  <a:cubicBezTo>
                    <a:pt x="28" y="199"/>
                    <a:pt x="25" y="211"/>
                    <a:pt x="25" y="213"/>
                  </a:cubicBezTo>
                  <a:cubicBezTo>
                    <a:pt x="25" y="222"/>
                    <a:pt x="32" y="227"/>
                    <a:pt x="40" y="227"/>
                  </a:cubicBezTo>
                  <a:cubicBezTo>
                    <a:pt x="46" y="227"/>
                    <a:pt x="55" y="223"/>
                    <a:pt x="58" y="213"/>
                  </a:cubicBezTo>
                  <a:cubicBezTo>
                    <a:pt x="59" y="212"/>
                    <a:pt x="65" y="188"/>
                    <a:pt x="67" y="176"/>
                  </a:cubicBezTo>
                  <a:lnTo>
                    <a:pt x="78" y="131"/>
                  </a:lnTo>
                  <a:cubicBezTo>
                    <a:pt x="81" y="120"/>
                    <a:pt x="84" y="109"/>
                    <a:pt x="87" y="97"/>
                  </a:cubicBezTo>
                  <a:cubicBezTo>
                    <a:pt x="89" y="89"/>
                    <a:pt x="93" y="74"/>
                    <a:pt x="93" y="72"/>
                  </a:cubicBezTo>
                  <a:cubicBezTo>
                    <a:pt x="101" y="57"/>
                    <a:pt x="127" y="11"/>
                    <a:pt x="175" y="11"/>
                  </a:cubicBezTo>
                  <a:cubicBezTo>
                    <a:pt x="197" y="11"/>
                    <a:pt x="202" y="30"/>
                    <a:pt x="202" y="46"/>
                  </a:cubicBezTo>
                  <a:cubicBezTo>
                    <a:pt x="202" y="77"/>
                    <a:pt x="177" y="141"/>
                    <a:pt x="169" y="163"/>
                  </a:cubicBezTo>
                  <a:cubicBezTo>
                    <a:pt x="165" y="174"/>
                    <a:pt x="164" y="180"/>
                    <a:pt x="164" y="186"/>
                  </a:cubicBezTo>
                  <a:cubicBezTo>
                    <a:pt x="164" y="209"/>
                    <a:pt x="182" y="227"/>
                    <a:pt x="205" y="227"/>
                  </a:cubicBezTo>
                  <a:cubicBezTo>
                    <a:pt x="252" y="227"/>
                    <a:pt x="270" y="154"/>
                    <a:pt x="270" y="150"/>
                  </a:cubicBezTo>
                  <a:cubicBezTo>
                    <a:pt x="270" y="145"/>
                    <a:pt x="266" y="145"/>
                    <a:pt x="264" y="145"/>
                  </a:cubicBezTo>
                  <a:cubicBezTo>
                    <a:pt x="259" y="145"/>
                    <a:pt x="259" y="146"/>
                    <a:pt x="257" y="154"/>
                  </a:cubicBezTo>
                  <a:cubicBezTo>
                    <a:pt x="247" y="188"/>
                    <a:pt x="231" y="216"/>
                    <a:pt x="206" y="216"/>
                  </a:cubicBezTo>
                  <a:cubicBezTo>
                    <a:pt x="198" y="216"/>
                    <a:pt x="194" y="211"/>
                    <a:pt x="194" y="199"/>
                  </a:cubicBezTo>
                  <a:cubicBezTo>
                    <a:pt x="194" y="187"/>
                    <a:pt x="199" y="175"/>
                    <a:pt x="203" y="164"/>
                  </a:cubicBezTo>
                  <a:cubicBezTo>
                    <a:pt x="213" y="137"/>
                    <a:pt x="234" y="82"/>
                    <a:pt x="234" y="54"/>
                  </a:cubicBezTo>
                  <a:cubicBezTo>
                    <a:pt x="234" y="20"/>
                    <a:pt x="212" y="0"/>
                    <a:pt x="176" y="0"/>
                  </a:cubicBezTo>
                  <a:cubicBezTo>
                    <a:pt x="131" y="0"/>
                    <a:pt x="107" y="32"/>
                    <a:pt x="98" y="44"/>
                  </a:cubicBezTo>
                  <a:cubicBezTo>
                    <a:pt x="96" y="16"/>
                    <a:pt x="75" y="0"/>
                    <a:pt x="53" y="0"/>
                  </a:cubicBezTo>
                  <a:cubicBezTo>
                    <a:pt x="30" y="0"/>
                    <a:pt x="20" y="20"/>
                    <a:pt x="15" y="29"/>
                  </a:cubicBezTo>
                  <a:cubicBezTo>
                    <a:pt x="7" y="46"/>
                    <a:pt x="0" y="75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2" y="82"/>
                    <a:pt x="15" y="71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6" y="18"/>
                    <a:pt x="66" y="34"/>
                  </a:cubicBezTo>
                  <a:cubicBezTo>
                    <a:pt x="66" y="45"/>
                    <a:pt x="65" y="50"/>
                    <a:pt x="59" y="76"/>
                  </a:cubicBezTo>
                  <a:lnTo>
                    <a:pt x="30" y="192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0" name="Freeform 2578">
              <a:extLst>
                <a:ext uri="{FF2B5EF4-FFF2-40B4-BE49-F238E27FC236}">
                  <a16:creationId xmlns:a16="http://schemas.microsoft.com/office/drawing/2014/main" id="{7960DD16-C966-4161-8591-B2ABB8BA59FE}"/>
                </a:ext>
              </a:extLst>
            </p:cNvPr>
            <p:cNvSpPr>
              <a:spLocks/>
            </p:cNvSpPr>
            <p:nvPr>
              <p:custDataLst>
                <p:tags r:id="rId418"/>
              </p:custDataLst>
            </p:nvPr>
          </p:nvSpPr>
          <p:spPr bwMode="auto">
            <a:xfrm>
              <a:off x="11517314" y="1127125"/>
              <a:ext cx="66675" cy="103188"/>
            </a:xfrm>
            <a:custGeom>
              <a:avLst/>
              <a:gdLst>
                <a:gd name="T0" fmla="*/ 77 w 161"/>
                <a:gd name="T1" fmla="*/ 116 h 239"/>
                <a:gd name="T2" fmla="*/ 124 w 161"/>
                <a:gd name="T3" fmla="*/ 172 h 239"/>
                <a:gd name="T4" fmla="*/ 78 w 161"/>
                <a:gd name="T5" fmla="*/ 228 h 239"/>
                <a:gd name="T6" fmla="*/ 19 w 161"/>
                <a:gd name="T7" fmla="*/ 203 h 239"/>
                <a:gd name="T8" fmla="*/ 39 w 161"/>
                <a:gd name="T9" fmla="*/ 184 h 239"/>
                <a:gd name="T10" fmla="*/ 20 w 161"/>
                <a:gd name="T11" fmla="*/ 165 h 239"/>
                <a:gd name="T12" fmla="*/ 0 w 161"/>
                <a:gd name="T13" fmla="*/ 185 h 239"/>
                <a:gd name="T14" fmla="*/ 79 w 161"/>
                <a:gd name="T15" fmla="*/ 239 h 239"/>
                <a:gd name="T16" fmla="*/ 161 w 161"/>
                <a:gd name="T17" fmla="*/ 172 h 239"/>
                <a:gd name="T18" fmla="*/ 100 w 161"/>
                <a:gd name="T19" fmla="*/ 109 h 239"/>
                <a:gd name="T20" fmla="*/ 150 w 161"/>
                <a:gd name="T21" fmla="*/ 49 h 239"/>
                <a:gd name="T22" fmla="*/ 80 w 161"/>
                <a:gd name="T23" fmla="*/ 0 h 239"/>
                <a:gd name="T24" fmla="*/ 11 w 161"/>
                <a:gd name="T25" fmla="*/ 47 h 239"/>
                <a:gd name="T26" fmla="*/ 29 w 161"/>
                <a:gd name="T27" fmla="*/ 66 h 239"/>
                <a:gd name="T28" fmla="*/ 47 w 161"/>
                <a:gd name="T29" fmla="*/ 48 h 239"/>
                <a:gd name="T30" fmla="*/ 29 w 161"/>
                <a:gd name="T31" fmla="*/ 30 h 239"/>
                <a:gd name="T32" fmla="*/ 79 w 161"/>
                <a:gd name="T33" fmla="*/ 11 h 239"/>
                <a:gd name="T34" fmla="*/ 116 w 161"/>
                <a:gd name="T35" fmla="*/ 49 h 239"/>
                <a:gd name="T36" fmla="*/ 102 w 161"/>
                <a:gd name="T37" fmla="*/ 90 h 239"/>
                <a:gd name="T38" fmla="*/ 64 w 161"/>
                <a:gd name="T39" fmla="*/ 105 h 239"/>
                <a:gd name="T40" fmla="*/ 52 w 161"/>
                <a:gd name="T41" fmla="*/ 106 h 239"/>
                <a:gd name="T42" fmla="*/ 49 w 161"/>
                <a:gd name="T43" fmla="*/ 111 h 239"/>
                <a:gd name="T44" fmla="*/ 58 w 161"/>
                <a:gd name="T45" fmla="*/ 116 h 239"/>
                <a:gd name="T46" fmla="*/ 77 w 161"/>
                <a:gd name="T47" fmla="*/ 11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9">
                  <a:moveTo>
                    <a:pt x="77" y="116"/>
                  </a:moveTo>
                  <a:cubicBezTo>
                    <a:pt x="104" y="116"/>
                    <a:pt x="124" y="134"/>
                    <a:pt x="124" y="172"/>
                  </a:cubicBezTo>
                  <a:cubicBezTo>
                    <a:pt x="124" y="215"/>
                    <a:pt x="98" y="228"/>
                    <a:pt x="78" y="228"/>
                  </a:cubicBezTo>
                  <a:cubicBezTo>
                    <a:pt x="64" y="228"/>
                    <a:pt x="34" y="224"/>
                    <a:pt x="19" y="203"/>
                  </a:cubicBezTo>
                  <a:cubicBezTo>
                    <a:pt x="35" y="203"/>
                    <a:pt x="39" y="191"/>
                    <a:pt x="39" y="184"/>
                  </a:cubicBezTo>
                  <a:cubicBezTo>
                    <a:pt x="39" y="173"/>
                    <a:pt x="31" y="165"/>
                    <a:pt x="20" y="165"/>
                  </a:cubicBezTo>
                  <a:cubicBezTo>
                    <a:pt x="10" y="165"/>
                    <a:pt x="0" y="171"/>
                    <a:pt x="0" y="185"/>
                  </a:cubicBezTo>
                  <a:cubicBezTo>
                    <a:pt x="0" y="218"/>
                    <a:pt x="37" y="239"/>
                    <a:pt x="79" y="239"/>
                  </a:cubicBezTo>
                  <a:cubicBezTo>
                    <a:pt x="127" y="239"/>
                    <a:pt x="161" y="207"/>
                    <a:pt x="161" y="172"/>
                  </a:cubicBezTo>
                  <a:cubicBezTo>
                    <a:pt x="161" y="145"/>
                    <a:pt x="139" y="117"/>
                    <a:pt x="100" y="109"/>
                  </a:cubicBezTo>
                  <a:cubicBezTo>
                    <a:pt x="137" y="96"/>
                    <a:pt x="150" y="70"/>
                    <a:pt x="150" y="49"/>
                  </a:cubicBezTo>
                  <a:cubicBezTo>
                    <a:pt x="150" y="21"/>
                    <a:pt x="118" y="0"/>
                    <a:pt x="80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6"/>
                    <a:pt x="29" y="66"/>
                  </a:cubicBezTo>
                  <a:cubicBezTo>
                    <a:pt x="40" y="66"/>
                    <a:pt x="47" y="58"/>
                    <a:pt x="47" y="48"/>
                  </a:cubicBezTo>
                  <a:cubicBezTo>
                    <a:pt x="47" y="38"/>
                    <a:pt x="40" y="30"/>
                    <a:pt x="29" y="30"/>
                  </a:cubicBezTo>
                  <a:cubicBezTo>
                    <a:pt x="42" y="14"/>
                    <a:pt x="66" y="11"/>
                    <a:pt x="79" y="11"/>
                  </a:cubicBezTo>
                  <a:cubicBezTo>
                    <a:pt x="94" y="11"/>
                    <a:pt x="116" y="18"/>
                    <a:pt x="116" y="49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1" y="103"/>
                    <a:pt x="81" y="104"/>
                    <a:pt x="64" y="105"/>
                  </a:cubicBezTo>
                  <a:cubicBezTo>
                    <a:pt x="55" y="106"/>
                    <a:pt x="54" y="106"/>
                    <a:pt x="52" y="106"/>
                  </a:cubicBezTo>
                  <a:cubicBezTo>
                    <a:pt x="52" y="106"/>
                    <a:pt x="49" y="107"/>
                    <a:pt x="49" y="111"/>
                  </a:cubicBezTo>
                  <a:cubicBezTo>
                    <a:pt x="49" y="116"/>
                    <a:pt x="52" y="116"/>
                    <a:pt x="58" y="116"/>
                  </a:cubicBezTo>
                  <a:lnTo>
                    <a:pt x="77" y="116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1" name="Freeform 2579">
              <a:extLst>
                <a:ext uri="{FF2B5EF4-FFF2-40B4-BE49-F238E27FC236}">
                  <a16:creationId xmlns:a16="http://schemas.microsoft.com/office/drawing/2014/main" id="{2D0A7FCB-9013-42BB-8EEB-B25BBBB01EC9}"/>
                </a:ext>
              </a:extLst>
            </p:cNvPr>
            <p:cNvSpPr>
              <a:spLocks/>
            </p:cNvSpPr>
            <p:nvPr>
              <p:custDataLst>
                <p:tags r:id="rId419"/>
              </p:custDataLst>
            </p:nvPr>
          </p:nvSpPr>
          <p:spPr bwMode="auto">
            <a:xfrm>
              <a:off x="11614152" y="1154113"/>
              <a:ext cx="47625" cy="217488"/>
            </a:xfrm>
            <a:custGeom>
              <a:avLst/>
              <a:gdLst>
                <a:gd name="T0" fmla="*/ 115 w 115"/>
                <a:gd name="T1" fmla="*/ 249 h 499"/>
                <a:gd name="T2" fmla="*/ 82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6 h 499"/>
                <a:gd name="T10" fmla="*/ 86 w 115"/>
                <a:gd name="T11" fmla="*/ 249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1 h 499"/>
                <a:gd name="T20" fmla="*/ 115 w 115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49"/>
                  </a:moveTo>
                  <a:cubicBezTo>
                    <a:pt x="115" y="210"/>
                    <a:pt x="110" y="150"/>
                    <a:pt x="82" y="94"/>
                  </a:cubicBezTo>
                  <a:cubicBezTo>
                    <a:pt x="52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4" y="465"/>
                    <a:pt x="84" y="401"/>
                  </a:cubicBezTo>
                  <a:cubicBezTo>
                    <a:pt x="109" y="347"/>
                    <a:pt x="115" y="291"/>
                    <a:pt x="115" y="249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03" name="Group 4702">
            <a:extLst>
              <a:ext uri="{FF2B5EF4-FFF2-40B4-BE49-F238E27FC236}">
                <a16:creationId xmlns:a16="http://schemas.microsoft.com/office/drawing/2014/main" id="{93BFEDA2-04DB-4084-9D9E-AAF48C286B3F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7188200" y="2971801"/>
            <a:ext cx="1592263" cy="290513"/>
            <a:chOff x="7188200" y="2971801"/>
            <a:chExt cx="1592263" cy="290513"/>
          </a:xfrm>
        </p:grpSpPr>
        <p:sp>
          <p:nvSpPr>
            <p:cNvPr id="4691" name="Freeform 2586">
              <a:extLst>
                <a:ext uri="{FF2B5EF4-FFF2-40B4-BE49-F238E27FC236}">
                  <a16:creationId xmlns:a16="http://schemas.microsoft.com/office/drawing/2014/main" id="{CF9E0DE2-62AC-4427-A604-072B69176B5B}"/>
                </a:ext>
              </a:extLst>
            </p:cNvPr>
            <p:cNvSpPr>
              <a:spLocks/>
            </p:cNvSpPr>
            <p:nvPr>
              <p:custDataLst>
                <p:tags r:id="rId384"/>
              </p:custDataLst>
            </p:nvPr>
          </p:nvSpPr>
          <p:spPr bwMode="auto">
            <a:xfrm>
              <a:off x="7196138" y="3046414"/>
              <a:ext cx="185738" cy="119063"/>
            </a:xfrm>
            <a:custGeom>
              <a:avLst/>
              <a:gdLst>
                <a:gd name="T0" fmla="*/ 38 w 389"/>
                <a:gd name="T1" fmla="*/ 49 h 221"/>
                <a:gd name="T2" fmla="*/ 38 w 389"/>
                <a:gd name="T3" fmla="*/ 183 h 221"/>
                <a:gd name="T4" fmla="*/ 0 w 389"/>
                <a:gd name="T5" fmla="*/ 205 h 221"/>
                <a:gd name="T6" fmla="*/ 0 w 389"/>
                <a:gd name="T7" fmla="*/ 221 h 221"/>
                <a:gd name="T8" fmla="*/ 56 w 389"/>
                <a:gd name="T9" fmla="*/ 219 h 221"/>
                <a:gd name="T10" fmla="*/ 112 w 389"/>
                <a:gd name="T11" fmla="*/ 221 h 221"/>
                <a:gd name="T12" fmla="*/ 112 w 389"/>
                <a:gd name="T13" fmla="*/ 205 h 221"/>
                <a:gd name="T14" fmla="*/ 73 w 389"/>
                <a:gd name="T15" fmla="*/ 183 h 221"/>
                <a:gd name="T16" fmla="*/ 73 w 389"/>
                <a:gd name="T17" fmla="*/ 91 h 221"/>
                <a:gd name="T18" fmla="*/ 140 w 389"/>
                <a:gd name="T19" fmla="*/ 11 h 221"/>
                <a:gd name="T20" fmla="*/ 177 w 389"/>
                <a:gd name="T21" fmla="*/ 67 h 221"/>
                <a:gd name="T22" fmla="*/ 177 w 389"/>
                <a:gd name="T23" fmla="*/ 183 h 221"/>
                <a:gd name="T24" fmla="*/ 138 w 389"/>
                <a:gd name="T25" fmla="*/ 205 h 221"/>
                <a:gd name="T26" fmla="*/ 138 w 389"/>
                <a:gd name="T27" fmla="*/ 221 h 221"/>
                <a:gd name="T28" fmla="*/ 194 w 389"/>
                <a:gd name="T29" fmla="*/ 219 h 221"/>
                <a:gd name="T30" fmla="*/ 250 w 389"/>
                <a:gd name="T31" fmla="*/ 221 h 221"/>
                <a:gd name="T32" fmla="*/ 250 w 389"/>
                <a:gd name="T33" fmla="*/ 205 h 221"/>
                <a:gd name="T34" fmla="*/ 211 w 389"/>
                <a:gd name="T35" fmla="*/ 183 h 221"/>
                <a:gd name="T36" fmla="*/ 211 w 389"/>
                <a:gd name="T37" fmla="*/ 91 h 221"/>
                <a:gd name="T38" fmla="*/ 279 w 389"/>
                <a:gd name="T39" fmla="*/ 11 h 221"/>
                <a:gd name="T40" fmla="*/ 316 w 389"/>
                <a:gd name="T41" fmla="*/ 67 h 221"/>
                <a:gd name="T42" fmla="*/ 316 w 389"/>
                <a:gd name="T43" fmla="*/ 183 h 221"/>
                <a:gd name="T44" fmla="*/ 277 w 389"/>
                <a:gd name="T45" fmla="*/ 205 h 221"/>
                <a:gd name="T46" fmla="*/ 277 w 389"/>
                <a:gd name="T47" fmla="*/ 221 h 221"/>
                <a:gd name="T48" fmla="*/ 333 w 389"/>
                <a:gd name="T49" fmla="*/ 219 h 221"/>
                <a:gd name="T50" fmla="*/ 389 w 389"/>
                <a:gd name="T51" fmla="*/ 221 h 221"/>
                <a:gd name="T52" fmla="*/ 389 w 389"/>
                <a:gd name="T53" fmla="*/ 205 h 221"/>
                <a:gd name="T54" fmla="*/ 350 w 389"/>
                <a:gd name="T55" fmla="*/ 190 h 221"/>
                <a:gd name="T56" fmla="*/ 350 w 389"/>
                <a:gd name="T57" fmla="*/ 95 h 221"/>
                <a:gd name="T58" fmla="*/ 335 w 389"/>
                <a:gd name="T59" fmla="*/ 19 h 221"/>
                <a:gd name="T60" fmla="*/ 282 w 389"/>
                <a:gd name="T61" fmla="*/ 0 h 221"/>
                <a:gd name="T62" fmla="*/ 210 w 389"/>
                <a:gd name="T63" fmla="*/ 49 h 221"/>
                <a:gd name="T64" fmla="*/ 144 w 389"/>
                <a:gd name="T65" fmla="*/ 0 h 221"/>
                <a:gd name="T66" fmla="*/ 70 w 389"/>
                <a:gd name="T67" fmla="*/ 53 h 221"/>
                <a:gd name="T68" fmla="*/ 70 w 389"/>
                <a:gd name="T69" fmla="*/ 0 h 221"/>
                <a:gd name="T70" fmla="*/ 0 w 389"/>
                <a:gd name="T71" fmla="*/ 6 h 221"/>
                <a:gd name="T72" fmla="*/ 0 w 389"/>
                <a:gd name="T73" fmla="*/ 21 h 221"/>
                <a:gd name="T74" fmla="*/ 38 w 389"/>
                <a:gd name="T75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9" h="221">
                  <a:moveTo>
                    <a:pt x="38" y="49"/>
                  </a:moveTo>
                  <a:lnTo>
                    <a:pt x="38" y="183"/>
                  </a:lnTo>
                  <a:cubicBezTo>
                    <a:pt x="38" y="205"/>
                    <a:pt x="33" y="205"/>
                    <a:pt x="0" y="205"/>
                  </a:cubicBezTo>
                  <a:lnTo>
                    <a:pt x="0" y="221"/>
                  </a:lnTo>
                  <a:cubicBezTo>
                    <a:pt x="17" y="220"/>
                    <a:pt x="42" y="219"/>
                    <a:pt x="56" y="219"/>
                  </a:cubicBezTo>
                  <a:cubicBezTo>
                    <a:pt x="69" y="219"/>
                    <a:pt x="95" y="220"/>
                    <a:pt x="112" y="221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7"/>
                  </a:cubicBezTo>
                  <a:lnTo>
                    <a:pt x="177" y="183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1"/>
                  </a:lnTo>
                  <a:cubicBezTo>
                    <a:pt x="156" y="220"/>
                    <a:pt x="181" y="219"/>
                    <a:pt x="194" y="219"/>
                  </a:cubicBezTo>
                  <a:cubicBezTo>
                    <a:pt x="207" y="219"/>
                    <a:pt x="233" y="220"/>
                    <a:pt x="250" y="221"/>
                  </a:cubicBezTo>
                  <a:lnTo>
                    <a:pt x="250" y="205"/>
                  </a:lnTo>
                  <a:cubicBezTo>
                    <a:pt x="217" y="205"/>
                    <a:pt x="211" y="205"/>
                    <a:pt x="211" y="183"/>
                  </a:cubicBezTo>
                  <a:lnTo>
                    <a:pt x="211" y="91"/>
                  </a:lnTo>
                  <a:cubicBezTo>
                    <a:pt x="211" y="39"/>
                    <a:pt x="247" y="11"/>
                    <a:pt x="279" y="11"/>
                  </a:cubicBezTo>
                  <a:cubicBezTo>
                    <a:pt x="310" y="11"/>
                    <a:pt x="316" y="38"/>
                    <a:pt x="316" y="67"/>
                  </a:cubicBezTo>
                  <a:lnTo>
                    <a:pt x="316" y="183"/>
                  </a:lnTo>
                  <a:cubicBezTo>
                    <a:pt x="316" y="205"/>
                    <a:pt x="310" y="205"/>
                    <a:pt x="277" y="205"/>
                  </a:cubicBezTo>
                  <a:lnTo>
                    <a:pt x="277" y="221"/>
                  </a:lnTo>
                  <a:cubicBezTo>
                    <a:pt x="294" y="220"/>
                    <a:pt x="320" y="219"/>
                    <a:pt x="333" y="219"/>
                  </a:cubicBezTo>
                  <a:cubicBezTo>
                    <a:pt x="346" y="219"/>
                    <a:pt x="372" y="220"/>
                    <a:pt x="389" y="221"/>
                  </a:cubicBezTo>
                  <a:lnTo>
                    <a:pt x="389" y="205"/>
                  </a:lnTo>
                  <a:cubicBezTo>
                    <a:pt x="363" y="205"/>
                    <a:pt x="351" y="205"/>
                    <a:pt x="350" y="190"/>
                  </a:cubicBezTo>
                  <a:lnTo>
                    <a:pt x="350" y="95"/>
                  </a:lnTo>
                  <a:cubicBezTo>
                    <a:pt x="350" y="52"/>
                    <a:pt x="350" y="37"/>
                    <a:pt x="335" y="19"/>
                  </a:cubicBezTo>
                  <a:cubicBezTo>
                    <a:pt x="328" y="10"/>
                    <a:pt x="311" y="0"/>
                    <a:pt x="282" y="0"/>
                  </a:cubicBezTo>
                  <a:cubicBezTo>
                    <a:pt x="240" y="0"/>
                    <a:pt x="218" y="30"/>
                    <a:pt x="210" y="49"/>
                  </a:cubicBezTo>
                  <a:cubicBezTo>
                    <a:pt x="203" y="6"/>
                    <a:pt x="166" y="0"/>
                    <a:pt x="144" y="0"/>
                  </a:cubicBezTo>
                  <a:cubicBezTo>
                    <a:pt x="107" y="0"/>
                    <a:pt x="84" y="22"/>
                    <a:pt x="70" y="53"/>
                  </a:cubicBezTo>
                  <a:lnTo>
                    <a:pt x="70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4" y="21"/>
                    <a:pt x="38" y="25"/>
                    <a:pt x="38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2" name="Freeform 2587">
              <a:extLst>
                <a:ext uri="{FF2B5EF4-FFF2-40B4-BE49-F238E27FC236}">
                  <a16:creationId xmlns:a16="http://schemas.microsoft.com/office/drawing/2014/main" id="{0C291196-EF32-4DE8-8675-B0E2E949C511}"/>
                </a:ext>
              </a:extLst>
            </p:cNvPr>
            <p:cNvSpPr>
              <a:spLocks noEditPoints="1"/>
            </p:cNvSpPr>
            <p:nvPr>
              <p:custDataLst>
                <p:tags r:id="rId385"/>
              </p:custDataLst>
            </p:nvPr>
          </p:nvSpPr>
          <p:spPr bwMode="auto">
            <a:xfrm>
              <a:off x="7396163" y="2981326"/>
              <a:ext cx="165100" cy="190500"/>
            </a:xfrm>
            <a:custGeom>
              <a:avLst/>
              <a:gdLst>
                <a:gd name="T0" fmla="*/ 94 w 348"/>
                <a:gd name="T1" fmla="*/ 165 h 352"/>
                <a:gd name="T2" fmla="*/ 94 w 348"/>
                <a:gd name="T3" fmla="*/ 35 h 352"/>
                <a:gd name="T4" fmla="*/ 105 w 348"/>
                <a:gd name="T5" fmla="*/ 16 h 352"/>
                <a:gd name="T6" fmla="*/ 135 w 348"/>
                <a:gd name="T7" fmla="*/ 15 h 352"/>
                <a:gd name="T8" fmla="*/ 235 w 348"/>
                <a:gd name="T9" fmla="*/ 90 h 352"/>
                <a:gd name="T10" fmla="*/ 150 w 348"/>
                <a:gd name="T11" fmla="*/ 165 h 352"/>
                <a:gd name="T12" fmla="*/ 94 w 348"/>
                <a:gd name="T13" fmla="*/ 165 h 352"/>
                <a:gd name="T14" fmla="*/ 199 w 348"/>
                <a:gd name="T15" fmla="*/ 171 h 352"/>
                <a:gd name="T16" fmla="*/ 287 w 348"/>
                <a:gd name="T17" fmla="*/ 90 h 352"/>
                <a:gd name="T18" fmla="*/ 157 w 348"/>
                <a:gd name="T19" fmla="*/ 0 h 352"/>
                <a:gd name="T20" fmla="*/ 0 w 348"/>
                <a:gd name="T21" fmla="*/ 0 h 352"/>
                <a:gd name="T22" fmla="*/ 0 w 348"/>
                <a:gd name="T23" fmla="*/ 15 h 352"/>
                <a:gd name="T24" fmla="*/ 12 w 348"/>
                <a:gd name="T25" fmla="*/ 15 h 352"/>
                <a:gd name="T26" fmla="*/ 51 w 348"/>
                <a:gd name="T27" fmla="*/ 39 h 352"/>
                <a:gd name="T28" fmla="*/ 51 w 348"/>
                <a:gd name="T29" fmla="*/ 302 h 352"/>
                <a:gd name="T30" fmla="*/ 12 w 348"/>
                <a:gd name="T31" fmla="*/ 325 h 352"/>
                <a:gd name="T32" fmla="*/ 0 w 348"/>
                <a:gd name="T33" fmla="*/ 325 h 352"/>
                <a:gd name="T34" fmla="*/ 0 w 348"/>
                <a:gd name="T35" fmla="*/ 341 h 352"/>
                <a:gd name="T36" fmla="*/ 73 w 348"/>
                <a:gd name="T37" fmla="*/ 339 h 352"/>
                <a:gd name="T38" fmla="*/ 146 w 348"/>
                <a:gd name="T39" fmla="*/ 341 h 352"/>
                <a:gd name="T40" fmla="*/ 146 w 348"/>
                <a:gd name="T41" fmla="*/ 325 h 352"/>
                <a:gd name="T42" fmla="*/ 134 w 348"/>
                <a:gd name="T43" fmla="*/ 325 h 352"/>
                <a:gd name="T44" fmla="*/ 94 w 348"/>
                <a:gd name="T45" fmla="*/ 302 h 352"/>
                <a:gd name="T46" fmla="*/ 94 w 348"/>
                <a:gd name="T47" fmla="*/ 176 h 352"/>
                <a:gd name="T48" fmla="*/ 152 w 348"/>
                <a:gd name="T49" fmla="*/ 176 h 352"/>
                <a:gd name="T50" fmla="*/ 198 w 348"/>
                <a:gd name="T51" fmla="*/ 193 h 352"/>
                <a:gd name="T52" fmla="*/ 217 w 348"/>
                <a:gd name="T53" fmla="*/ 259 h 352"/>
                <a:gd name="T54" fmla="*/ 237 w 348"/>
                <a:gd name="T55" fmla="*/ 331 h 352"/>
                <a:gd name="T56" fmla="*/ 300 w 348"/>
                <a:gd name="T57" fmla="*/ 352 h 352"/>
                <a:gd name="T58" fmla="*/ 348 w 348"/>
                <a:gd name="T59" fmla="*/ 297 h 352"/>
                <a:gd name="T60" fmla="*/ 341 w 348"/>
                <a:gd name="T61" fmla="*/ 288 h 352"/>
                <a:gd name="T62" fmla="*/ 335 w 348"/>
                <a:gd name="T63" fmla="*/ 296 h 352"/>
                <a:gd name="T64" fmla="*/ 302 w 348"/>
                <a:gd name="T65" fmla="*/ 341 h 352"/>
                <a:gd name="T66" fmla="*/ 267 w 348"/>
                <a:gd name="T67" fmla="*/ 269 h 352"/>
                <a:gd name="T68" fmla="*/ 260 w 348"/>
                <a:gd name="T69" fmla="*/ 229 h 352"/>
                <a:gd name="T70" fmla="*/ 199 w 348"/>
                <a:gd name="T71" fmla="*/ 17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8" h="352">
                  <a:moveTo>
                    <a:pt x="94" y="165"/>
                  </a:moveTo>
                  <a:lnTo>
                    <a:pt x="94" y="35"/>
                  </a:lnTo>
                  <a:cubicBezTo>
                    <a:pt x="94" y="24"/>
                    <a:pt x="94" y="18"/>
                    <a:pt x="105" y="16"/>
                  </a:cubicBezTo>
                  <a:cubicBezTo>
                    <a:pt x="110" y="15"/>
                    <a:pt x="125" y="15"/>
                    <a:pt x="135" y="15"/>
                  </a:cubicBezTo>
                  <a:cubicBezTo>
                    <a:pt x="180" y="15"/>
                    <a:pt x="235" y="17"/>
                    <a:pt x="235" y="90"/>
                  </a:cubicBezTo>
                  <a:cubicBezTo>
                    <a:pt x="235" y="124"/>
                    <a:pt x="223" y="165"/>
                    <a:pt x="150" y="165"/>
                  </a:cubicBezTo>
                  <a:lnTo>
                    <a:pt x="94" y="165"/>
                  </a:lnTo>
                  <a:close/>
                  <a:moveTo>
                    <a:pt x="199" y="171"/>
                  </a:moveTo>
                  <a:cubicBezTo>
                    <a:pt x="248" y="159"/>
                    <a:pt x="287" y="129"/>
                    <a:pt x="287" y="90"/>
                  </a:cubicBezTo>
                  <a:cubicBezTo>
                    <a:pt x="287" y="42"/>
                    <a:pt x="230" y="0"/>
                    <a:pt x="157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1"/>
                  </a:lnTo>
                  <a:cubicBezTo>
                    <a:pt x="18" y="339"/>
                    <a:pt x="53" y="339"/>
                    <a:pt x="73" y="339"/>
                  </a:cubicBezTo>
                  <a:cubicBezTo>
                    <a:pt x="92" y="339"/>
                    <a:pt x="128" y="339"/>
                    <a:pt x="146" y="341"/>
                  </a:cubicBezTo>
                  <a:lnTo>
                    <a:pt x="146" y="325"/>
                  </a:lnTo>
                  <a:lnTo>
                    <a:pt x="134" y="325"/>
                  </a:lnTo>
                  <a:cubicBezTo>
                    <a:pt x="95" y="325"/>
                    <a:pt x="94" y="320"/>
                    <a:pt x="94" y="302"/>
                  </a:cubicBezTo>
                  <a:lnTo>
                    <a:pt x="94" y="176"/>
                  </a:lnTo>
                  <a:lnTo>
                    <a:pt x="152" y="176"/>
                  </a:lnTo>
                  <a:cubicBezTo>
                    <a:pt x="160" y="176"/>
                    <a:pt x="181" y="176"/>
                    <a:pt x="198" y="193"/>
                  </a:cubicBezTo>
                  <a:cubicBezTo>
                    <a:pt x="217" y="211"/>
                    <a:pt x="217" y="226"/>
                    <a:pt x="217" y="259"/>
                  </a:cubicBezTo>
                  <a:cubicBezTo>
                    <a:pt x="217" y="292"/>
                    <a:pt x="217" y="312"/>
                    <a:pt x="237" y="331"/>
                  </a:cubicBezTo>
                  <a:cubicBezTo>
                    <a:pt x="258" y="349"/>
                    <a:pt x="285" y="352"/>
                    <a:pt x="300" y="352"/>
                  </a:cubicBezTo>
                  <a:cubicBezTo>
                    <a:pt x="339" y="352"/>
                    <a:pt x="348" y="311"/>
                    <a:pt x="348" y="297"/>
                  </a:cubicBezTo>
                  <a:cubicBezTo>
                    <a:pt x="348" y="294"/>
                    <a:pt x="348" y="288"/>
                    <a:pt x="341" y="288"/>
                  </a:cubicBezTo>
                  <a:cubicBezTo>
                    <a:pt x="336" y="288"/>
                    <a:pt x="336" y="293"/>
                    <a:pt x="335" y="296"/>
                  </a:cubicBezTo>
                  <a:cubicBezTo>
                    <a:pt x="332" y="332"/>
                    <a:pt x="315" y="341"/>
                    <a:pt x="302" y="341"/>
                  </a:cubicBezTo>
                  <a:cubicBezTo>
                    <a:pt x="278" y="341"/>
                    <a:pt x="274" y="315"/>
                    <a:pt x="267" y="269"/>
                  </a:cubicBezTo>
                  <a:lnTo>
                    <a:pt x="260" y="229"/>
                  </a:lnTo>
                  <a:cubicBezTo>
                    <a:pt x="251" y="197"/>
                    <a:pt x="227" y="181"/>
                    <a:pt x="199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3" name="Freeform 2588">
              <a:extLst>
                <a:ext uri="{FF2B5EF4-FFF2-40B4-BE49-F238E27FC236}">
                  <a16:creationId xmlns:a16="http://schemas.microsoft.com/office/drawing/2014/main" id="{B0ED7846-2B8E-4073-8294-51562BA38CA8}"/>
                </a:ext>
              </a:extLst>
            </p:cNvPr>
            <p:cNvSpPr>
              <a:spLocks/>
            </p:cNvSpPr>
            <p:nvPr>
              <p:custDataLst>
                <p:tags r:id="rId386"/>
              </p:custDataLst>
            </p:nvPr>
          </p:nvSpPr>
          <p:spPr bwMode="auto">
            <a:xfrm>
              <a:off x="7570788" y="2981326"/>
              <a:ext cx="161925" cy="184150"/>
            </a:xfrm>
            <a:custGeom>
              <a:avLst/>
              <a:gdLst>
                <a:gd name="T0" fmla="*/ 99 w 340"/>
                <a:gd name="T1" fmla="*/ 6 h 341"/>
                <a:gd name="T2" fmla="*/ 85 w 340"/>
                <a:gd name="T3" fmla="*/ 0 h 341"/>
                <a:gd name="T4" fmla="*/ 0 w 340"/>
                <a:gd name="T5" fmla="*/ 0 h 341"/>
                <a:gd name="T6" fmla="*/ 0 w 340"/>
                <a:gd name="T7" fmla="*/ 15 h 341"/>
                <a:gd name="T8" fmla="*/ 14 w 340"/>
                <a:gd name="T9" fmla="*/ 15 h 341"/>
                <a:gd name="T10" fmla="*/ 39 w 340"/>
                <a:gd name="T11" fmla="*/ 16 h 341"/>
                <a:gd name="T12" fmla="*/ 51 w 340"/>
                <a:gd name="T13" fmla="*/ 28 h 341"/>
                <a:gd name="T14" fmla="*/ 51 w 340"/>
                <a:gd name="T15" fmla="*/ 288 h 341"/>
                <a:gd name="T16" fmla="*/ 0 w 340"/>
                <a:gd name="T17" fmla="*/ 325 h 341"/>
                <a:gd name="T18" fmla="*/ 0 w 340"/>
                <a:gd name="T19" fmla="*/ 341 h 341"/>
                <a:gd name="T20" fmla="*/ 58 w 340"/>
                <a:gd name="T21" fmla="*/ 339 h 341"/>
                <a:gd name="T22" fmla="*/ 116 w 340"/>
                <a:gd name="T23" fmla="*/ 341 h 341"/>
                <a:gd name="T24" fmla="*/ 116 w 340"/>
                <a:gd name="T25" fmla="*/ 325 h 341"/>
                <a:gd name="T26" fmla="*/ 65 w 340"/>
                <a:gd name="T27" fmla="*/ 288 h 341"/>
                <a:gd name="T28" fmla="*/ 65 w 340"/>
                <a:gd name="T29" fmla="*/ 29 h 341"/>
                <a:gd name="T30" fmla="*/ 70 w 340"/>
                <a:gd name="T31" fmla="*/ 35 h 341"/>
                <a:gd name="T32" fmla="*/ 274 w 340"/>
                <a:gd name="T33" fmla="*/ 334 h 341"/>
                <a:gd name="T34" fmla="*/ 282 w 340"/>
                <a:gd name="T35" fmla="*/ 341 h 341"/>
                <a:gd name="T36" fmla="*/ 289 w 340"/>
                <a:gd name="T37" fmla="*/ 328 h 341"/>
                <a:gd name="T38" fmla="*/ 289 w 340"/>
                <a:gd name="T39" fmla="*/ 52 h 341"/>
                <a:gd name="T40" fmla="*/ 340 w 340"/>
                <a:gd name="T41" fmla="*/ 15 h 341"/>
                <a:gd name="T42" fmla="*/ 340 w 340"/>
                <a:gd name="T43" fmla="*/ 0 h 341"/>
                <a:gd name="T44" fmla="*/ 282 w 340"/>
                <a:gd name="T45" fmla="*/ 1 h 341"/>
                <a:gd name="T46" fmla="*/ 224 w 340"/>
                <a:gd name="T47" fmla="*/ 0 h 341"/>
                <a:gd name="T48" fmla="*/ 224 w 340"/>
                <a:gd name="T49" fmla="*/ 15 h 341"/>
                <a:gd name="T50" fmla="*/ 275 w 340"/>
                <a:gd name="T51" fmla="*/ 52 h 341"/>
                <a:gd name="T52" fmla="*/ 275 w 340"/>
                <a:gd name="T53" fmla="*/ 265 h 341"/>
                <a:gd name="T54" fmla="*/ 99 w 340"/>
                <a:gd name="T55" fmla="*/ 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0" h="341">
                  <a:moveTo>
                    <a:pt x="99" y="6"/>
                  </a:moveTo>
                  <a:cubicBezTo>
                    <a:pt x="95" y="0"/>
                    <a:pt x="94" y="0"/>
                    <a:pt x="85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4" y="15"/>
                  </a:lnTo>
                  <a:cubicBezTo>
                    <a:pt x="22" y="15"/>
                    <a:pt x="32" y="16"/>
                    <a:pt x="39" y="16"/>
                  </a:cubicBezTo>
                  <a:cubicBezTo>
                    <a:pt x="51" y="18"/>
                    <a:pt x="51" y="18"/>
                    <a:pt x="51" y="28"/>
                  </a:cubicBezTo>
                  <a:lnTo>
                    <a:pt x="51" y="288"/>
                  </a:lnTo>
                  <a:cubicBezTo>
                    <a:pt x="51" y="302"/>
                    <a:pt x="51" y="325"/>
                    <a:pt x="0" y="325"/>
                  </a:cubicBezTo>
                  <a:lnTo>
                    <a:pt x="0" y="341"/>
                  </a:lnTo>
                  <a:cubicBezTo>
                    <a:pt x="17" y="340"/>
                    <a:pt x="42" y="339"/>
                    <a:pt x="58" y="339"/>
                  </a:cubicBezTo>
                  <a:cubicBezTo>
                    <a:pt x="75" y="339"/>
                    <a:pt x="99" y="340"/>
                    <a:pt x="116" y="341"/>
                  </a:cubicBezTo>
                  <a:lnTo>
                    <a:pt x="116" y="325"/>
                  </a:lnTo>
                  <a:cubicBezTo>
                    <a:pt x="65" y="325"/>
                    <a:pt x="65" y="302"/>
                    <a:pt x="65" y="288"/>
                  </a:cubicBezTo>
                  <a:lnTo>
                    <a:pt x="65" y="29"/>
                  </a:lnTo>
                  <a:cubicBezTo>
                    <a:pt x="68" y="31"/>
                    <a:pt x="68" y="32"/>
                    <a:pt x="70" y="35"/>
                  </a:cubicBezTo>
                  <a:lnTo>
                    <a:pt x="274" y="334"/>
                  </a:lnTo>
                  <a:cubicBezTo>
                    <a:pt x="278" y="340"/>
                    <a:pt x="279" y="341"/>
                    <a:pt x="282" y="341"/>
                  </a:cubicBezTo>
                  <a:cubicBezTo>
                    <a:pt x="289" y="341"/>
                    <a:pt x="289" y="337"/>
                    <a:pt x="289" y="328"/>
                  </a:cubicBezTo>
                  <a:lnTo>
                    <a:pt x="289" y="52"/>
                  </a:lnTo>
                  <a:cubicBezTo>
                    <a:pt x="289" y="39"/>
                    <a:pt x="289" y="15"/>
                    <a:pt x="340" y="15"/>
                  </a:cubicBezTo>
                  <a:lnTo>
                    <a:pt x="340" y="0"/>
                  </a:lnTo>
                  <a:cubicBezTo>
                    <a:pt x="323" y="0"/>
                    <a:pt x="298" y="1"/>
                    <a:pt x="282" y="1"/>
                  </a:cubicBezTo>
                  <a:cubicBezTo>
                    <a:pt x="266" y="1"/>
                    <a:pt x="241" y="0"/>
                    <a:pt x="224" y="0"/>
                  </a:cubicBezTo>
                  <a:lnTo>
                    <a:pt x="224" y="15"/>
                  </a:lnTo>
                  <a:cubicBezTo>
                    <a:pt x="275" y="15"/>
                    <a:pt x="275" y="39"/>
                    <a:pt x="275" y="52"/>
                  </a:cubicBezTo>
                  <a:lnTo>
                    <a:pt x="275" y="265"/>
                  </a:lnTo>
                  <a:lnTo>
                    <a:pt x="99" y="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4" name="Freeform 2589">
              <a:extLst>
                <a:ext uri="{FF2B5EF4-FFF2-40B4-BE49-F238E27FC236}">
                  <a16:creationId xmlns:a16="http://schemas.microsoft.com/office/drawing/2014/main" id="{D208B856-3EC2-4204-9579-D457175B7A1E}"/>
                </a:ext>
              </a:extLst>
            </p:cNvPr>
            <p:cNvSpPr>
              <a:spLocks/>
            </p:cNvSpPr>
            <p:nvPr>
              <p:custDataLst>
                <p:tags r:id="rId387"/>
              </p:custDataLst>
            </p:nvPr>
          </p:nvSpPr>
          <p:spPr bwMode="auto">
            <a:xfrm>
              <a:off x="7748588" y="2981326"/>
              <a:ext cx="147638" cy="184150"/>
            </a:xfrm>
            <a:custGeom>
              <a:avLst/>
              <a:gdLst>
                <a:gd name="T0" fmla="*/ 52 w 309"/>
                <a:gd name="T1" fmla="*/ 301 h 340"/>
                <a:gd name="T2" fmla="*/ 12 w 309"/>
                <a:gd name="T3" fmla="*/ 324 h 340"/>
                <a:gd name="T4" fmla="*/ 0 w 309"/>
                <a:gd name="T5" fmla="*/ 324 h 340"/>
                <a:gd name="T6" fmla="*/ 0 w 309"/>
                <a:gd name="T7" fmla="*/ 340 h 340"/>
                <a:gd name="T8" fmla="*/ 288 w 309"/>
                <a:gd name="T9" fmla="*/ 340 h 340"/>
                <a:gd name="T10" fmla="*/ 309 w 309"/>
                <a:gd name="T11" fmla="*/ 211 h 340"/>
                <a:gd name="T12" fmla="*/ 297 w 309"/>
                <a:gd name="T13" fmla="*/ 211 h 340"/>
                <a:gd name="T14" fmla="*/ 187 w 309"/>
                <a:gd name="T15" fmla="*/ 324 h 340"/>
                <a:gd name="T16" fmla="*/ 121 w 309"/>
                <a:gd name="T17" fmla="*/ 324 h 340"/>
                <a:gd name="T18" fmla="*/ 96 w 309"/>
                <a:gd name="T19" fmla="*/ 304 h 340"/>
                <a:gd name="T20" fmla="*/ 96 w 309"/>
                <a:gd name="T21" fmla="*/ 171 h 340"/>
                <a:gd name="T22" fmla="*/ 141 w 309"/>
                <a:gd name="T23" fmla="*/ 171 h 340"/>
                <a:gd name="T24" fmla="*/ 195 w 309"/>
                <a:gd name="T25" fmla="*/ 229 h 340"/>
                <a:gd name="T26" fmla="*/ 207 w 309"/>
                <a:gd name="T27" fmla="*/ 229 h 340"/>
                <a:gd name="T28" fmla="*/ 207 w 309"/>
                <a:gd name="T29" fmla="*/ 97 h 340"/>
                <a:gd name="T30" fmla="*/ 195 w 309"/>
                <a:gd name="T31" fmla="*/ 97 h 340"/>
                <a:gd name="T32" fmla="*/ 141 w 309"/>
                <a:gd name="T33" fmla="*/ 156 h 340"/>
                <a:gd name="T34" fmla="*/ 96 w 309"/>
                <a:gd name="T35" fmla="*/ 156 h 340"/>
                <a:gd name="T36" fmla="*/ 96 w 309"/>
                <a:gd name="T37" fmla="*/ 36 h 340"/>
                <a:gd name="T38" fmla="*/ 121 w 309"/>
                <a:gd name="T39" fmla="*/ 16 h 340"/>
                <a:gd name="T40" fmla="*/ 185 w 309"/>
                <a:gd name="T41" fmla="*/ 16 h 340"/>
                <a:gd name="T42" fmla="*/ 283 w 309"/>
                <a:gd name="T43" fmla="*/ 113 h 340"/>
                <a:gd name="T44" fmla="*/ 295 w 309"/>
                <a:gd name="T45" fmla="*/ 113 h 340"/>
                <a:gd name="T46" fmla="*/ 281 w 309"/>
                <a:gd name="T47" fmla="*/ 0 h 340"/>
                <a:gd name="T48" fmla="*/ 0 w 309"/>
                <a:gd name="T49" fmla="*/ 0 h 340"/>
                <a:gd name="T50" fmla="*/ 0 w 309"/>
                <a:gd name="T51" fmla="*/ 16 h 340"/>
                <a:gd name="T52" fmla="*/ 12 w 309"/>
                <a:gd name="T53" fmla="*/ 16 h 340"/>
                <a:gd name="T54" fmla="*/ 52 w 309"/>
                <a:gd name="T55" fmla="*/ 39 h 340"/>
                <a:gd name="T56" fmla="*/ 52 w 309"/>
                <a:gd name="T57" fmla="*/ 301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9" h="340">
                  <a:moveTo>
                    <a:pt x="52" y="301"/>
                  </a:moveTo>
                  <a:cubicBezTo>
                    <a:pt x="52" y="319"/>
                    <a:pt x="51" y="324"/>
                    <a:pt x="12" y="324"/>
                  </a:cubicBezTo>
                  <a:lnTo>
                    <a:pt x="0" y="324"/>
                  </a:lnTo>
                  <a:lnTo>
                    <a:pt x="0" y="340"/>
                  </a:lnTo>
                  <a:lnTo>
                    <a:pt x="288" y="340"/>
                  </a:lnTo>
                  <a:lnTo>
                    <a:pt x="309" y="211"/>
                  </a:lnTo>
                  <a:lnTo>
                    <a:pt x="297" y="211"/>
                  </a:lnTo>
                  <a:cubicBezTo>
                    <a:pt x="284" y="288"/>
                    <a:pt x="273" y="324"/>
                    <a:pt x="187" y="324"/>
                  </a:cubicBezTo>
                  <a:lnTo>
                    <a:pt x="121" y="324"/>
                  </a:lnTo>
                  <a:cubicBezTo>
                    <a:pt x="97" y="324"/>
                    <a:pt x="96" y="321"/>
                    <a:pt x="96" y="304"/>
                  </a:cubicBezTo>
                  <a:lnTo>
                    <a:pt x="96" y="171"/>
                  </a:lnTo>
                  <a:lnTo>
                    <a:pt x="141" y="171"/>
                  </a:lnTo>
                  <a:cubicBezTo>
                    <a:pt x="189" y="171"/>
                    <a:pt x="195" y="187"/>
                    <a:pt x="195" y="229"/>
                  </a:cubicBezTo>
                  <a:lnTo>
                    <a:pt x="207" y="229"/>
                  </a:lnTo>
                  <a:lnTo>
                    <a:pt x="207" y="97"/>
                  </a:lnTo>
                  <a:lnTo>
                    <a:pt x="195" y="97"/>
                  </a:lnTo>
                  <a:cubicBezTo>
                    <a:pt x="195" y="140"/>
                    <a:pt x="189" y="156"/>
                    <a:pt x="141" y="156"/>
                  </a:cubicBezTo>
                  <a:lnTo>
                    <a:pt x="96" y="156"/>
                  </a:lnTo>
                  <a:lnTo>
                    <a:pt x="96" y="36"/>
                  </a:lnTo>
                  <a:cubicBezTo>
                    <a:pt x="96" y="19"/>
                    <a:pt x="97" y="16"/>
                    <a:pt x="121" y="16"/>
                  </a:cubicBezTo>
                  <a:lnTo>
                    <a:pt x="185" y="16"/>
                  </a:lnTo>
                  <a:cubicBezTo>
                    <a:pt x="261" y="16"/>
                    <a:pt x="275" y="43"/>
                    <a:pt x="283" y="113"/>
                  </a:cubicBezTo>
                  <a:lnTo>
                    <a:pt x="295" y="113"/>
                  </a:lnTo>
                  <a:lnTo>
                    <a:pt x="281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12" y="16"/>
                  </a:lnTo>
                  <a:cubicBezTo>
                    <a:pt x="51" y="16"/>
                    <a:pt x="52" y="21"/>
                    <a:pt x="52" y="39"/>
                  </a:cubicBezTo>
                  <a:lnTo>
                    <a:pt x="52" y="30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5" name="Freeform 2590">
              <a:extLst>
                <a:ext uri="{FF2B5EF4-FFF2-40B4-BE49-F238E27FC236}">
                  <a16:creationId xmlns:a16="http://schemas.microsoft.com/office/drawing/2014/main" id="{E4042EA7-8E7B-4CCF-8F26-413340E9329D}"/>
                </a:ext>
              </a:extLst>
            </p:cNvPr>
            <p:cNvSpPr>
              <a:spLocks noEditPoints="1"/>
            </p:cNvSpPr>
            <p:nvPr>
              <p:custDataLst>
                <p:tags r:id="rId388"/>
              </p:custDataLst>
            </p:nvPr>
          </p:nvSpPr>
          <p:spPr bwMode="auto">
            <a:xfrm>
              <a:off x="7910513" y="2971801"/>
              <a:ext cx="163513" cy="193675"/>
            </a:xfrm>
            <a:custGeom>
              <a:avLst/>
              <a:gdLst>
                <a:gd name="T0" fmla="*/ 182 w 342"/>
                <a:gd name="T1" fmla="*/ 10 h 358"/>
                <a:gd name="T2" fmla="*/ 171 w 342"/>
                <a:gd name="T3" fmla="*/ 0 h 358"/>
                <a:gd name="T4" fmla="*/ 159 w 342"/>
                <a:gd name="T5" fmla="*/ 10 h 358"/>
                <a:gd name="T6" fmla="*/ 56 w 342"/>
                <a:gd name="T7" fmla="*/ 309 h 358"/>
                <a:gd name="T8" fmla="*/ 0 w 342"/>
                <a:gd name="T9" fmla="*/ 342 h 358"/>
                <a:gd name="T10" fmla="*/ 0 w 342"/>
                <a:gd name="T11" fmla="*/ 358 h 358"/>
                <a:gd name="T12" fmla="*/ 51 w 342"/>
                <a:gd name="T13" fmla="*/ 356 h 358"/>
                <a:gd name="T14" fmla="*/ 108 w 342"/>
                <a:gd name="T15" fmla="*/ 358 h 358"/>
                <a:gd name="T16" fmla="*/ 108 w 342"/>
                <a:gd name="T17" fmla="*/ 342 h 358"/>
                <a:gd name="T18" fmla="*/ 71 w 342"/>
                <a:gd name="T19" fmla="*/ 317 h 358"/>
                <a:gd name="T20" fmla="*/ 72 w 342"/>
                <a:gd name="T21" fmla="*/ 309 h 358"/>
                <a:gd name="T22" fmla="*/ 95 w 342"/>
                <a:gd name="T23" fmla="*/ 244 h 358"/>
                <a:gd name="T24" fmla="*/ 218 w 342"/>
                <a:gd name="T25" fmla="*/ 244 h 358"/>
                <a:gd name="T26" fmla="*/ 244 w 342"/>
                <a:gd name="T27" fmla="*/ 320 h 358"/>
                <a:gd name="T28" fmla="*/ 246 w 342"/>
                <a:gd name="T29" fmla="*/ 327 h 358"/>
                <a:gd name="T30" fmla="*/ 204 w 342"/>
                <a:gd name="T31" fmla="*/ 342 h 358"/>
                <a:gd name="T32" fmla="*/ 204 w 342"/>
                <a:gd name="T33" fmla="*/ 358 h 358"/>
                <a:gd name="T34" fmla="*/ 276 w 342"/>
                <a:gd name="T35" fmla="*/ 356 h 358"/>
                <a:gd name="T36" fmla="*/ 342 w 342"/>
                <a:gd name="T37" fmla="*/ 358 h 358"/>
                <a:gd name="T38" fmla="*/ 342 w 342"/>
                <a:gd name="T39" fmla="*/ 342 h 358"/>
                <a:gd name="T40" fmla="*/ 333 w 342"/>
                <a:gd name="T41" fmla="*/ 342 h 358"/>
                <a:gd name="T42" fmla="*/ 290 w 342"/>
                <a:gd name="T43" fmla="*/ 322 h 358"/>
                <a:gd name="T44" fmla="*/ 182 w 342"/>
                <a:gd name="T45" fmla="*/ 10 h 358"/>
                <a:gd name="T46" fmla="*/ 156 w 342"/>
                <a:gd name="T47" fmla="*/ 66 h 358"/>
                <a:gd name="T48" fmla="*/ 212 w 342"/>
                <a:gd name="T49" fmla="*/ 229 h 358"/>
                <a:gd name="T50" fmla="*/ 100 w 342"/>
                <a:gd name="T51" fmla="*/ 229 h 358"/>
                <a:gd name="T52" fmla="*/ 156 w 342"/>
                <a:gd name="T53" fmla="*/ 66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2" h="358">
                  <a:moveTo>
                    <a:pt x="182" y="10"/>
                  </a:moveTo>
                  <a:cubicBezTo>
                    <a:pt x="180" y="4"/>
                    <a:pt x="179" y="0"/>
                    <a:pt x="171" y="0"/>
                  </a:cubicBezTo>
                  <a:cubicBezTo>
                    <a:pt x="163" y="0"/>
                    <a:pt x="162" y="3"/>
                    <a:pt x="159" y="10"/>
                  </a:cubicBezTo>
                  <a:lnTo>
                    <a:pt x="56" y="309"/>
                  </a:lnTo>
                  <a:cubicBezTo>
                    <a:pt x="47" y="334"/>
                    <a:pt x="27" y="342"/>
                    <a:pt x="0" y="342"/>
                  </a:cubicBezTo>
                  <a:lnTo>
                    <a:pt x="0" y="358"/>
                  </a:lnTo>
                  <a:cubicBezTo>
                    <a:pt x="11" y="357"/>
                    <a:pt x="33" y="356"/>
                    <a:pt x="51" y="356"/>
                  </a:cubicBezTo>
                  <a:cubicBezTo>
                    <a:pt x="66" y="356"/>
                    <a:pt x="92" y="357"/>
                    <a:pt x="108" y="358"/>
                  </a:cubicBezTo>
                  <a:lnTo>
                    <a:pt x="108" y="342"/>
                  </a:lnTo>
                  <a:cubicBezTo>
                    <a:pt x="83" y="342"/>
                    <a:pt x="71" y="330"/>
                    <a:pt x="71" y="317"/>
                  </a:cubicBezTo>
                  <a:cubicBezTo>
                    <a:pt x="71" y="315"/>
                    <a:pt x="71" y="310"/>
                    <a:pt x="72" y="309"/>
                  </a:cubicBezTo>
                  <a:lnTo>
                    <a:pt x="95" y="244"/>
                  </a:lnTo>
                  <a:lnTo>
                    <a:pt x="218" y="244"/>
                  </a:lnTo>
                  <a:lnTo>
                    <a:pt x="244" y="320"/>
                  </a:lnTo>
                  <a:cubicBezTo>
                    <a:pt x="245" y="322"/>
                    <a:pt x="246" y="325"/>
                    <a:pt x="246" y="327"/>
                  </a:cubicBezTo>
                  <a:cubicBezTo>
                    <a:pt x="246" y="342"/>
                    <a:pt x="218" y="342"/>
                    <a:pt x="204" y="342"/>
                  </a:cubicBezTo>
                  <a:lnTo>
                    <a:pt x="204" y="358"/>
                  </a:lnTo>
                  <a:cubicBezTo>
                    <a:pt x="222" y="356"/>
                    <a:pt x="257" y="356"/>
                    <a:pt x="276" y="356"/>
                  </a:cubicBezTo>
                  <a:cubicBezTo>
                    <a:pt x="298" y="356"/>
                    <a:pt x="321" y="357"/>
                    <a:pt x="342" y="358"/>
                  </a:cubicBezTo>
                  <a:lnTo>
                    <a:pt x="342" y="342"/>
                  </a:lnTo>
                  <a:lnTo>
                    <a:pt x="333" y="342"/>
                  </a:lnTo>
                  <a:cubicBezTo>
                    <a:pt x="303" y="342"/>
                    <a:pt x="296" y="339"/>
                    <a:pt x="290" y="322"/>
                  </a:cubicBezTo>
                  <a:lnTo>
                    <a:pt x="182" y="10"/>
                  </a:lnTo>
                  <a:close/>
                  <a:moveTo>
                    <a:pt x="156" y="66"/>
                  </a:moveTo>
                  <a:lnTo>
                    <a:pt x="212" y="229"/>
                  </a:lnTo>
                  <a:lnTo>
                    <a:pt x="100" y="229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6" name="Freeform 2591">
              <a:extLst>
                <a:ext uri="{FF2B5EF4-FFF2-40B4-BE49-F238E27FC236}">
                  <a16:creationId xmlns:a16="http://schemas.microsoft.com/office/drawing/2014/main" id="{45A379FC-007F-44DE-96A0-598D3F6EF3E2}"/>
                </a:ext>
              </a:extLst>
            </p:cNvPr>
            <p:cNvSpPr>
              <a:spLocks/>
            </p:cNvSpPr>
            <p:nvPr>
              <p:custDataLst>
                <p:tags r:id="rId389"/>
              </p:custDataLst>
            </p:nvPr>
          </p:nvSpPr>
          <p:spPr bwMode="auto">
            <a:xfrm>
              <a:off x="8089900" y="3044826"/>
              <a:ext cx="92075" cy="123825"/>
            </a:xfrm>
            <a:custGeom>
              <a:avLst/>
              <a:gdLst>
                <a:gd name="T0" fmla="*/ 41 w 190"/>
                <a:gd name="T1" fmla="*/ 115 h 229"/>
                <a:gd name="T2" fmla="*/ 108 w 190"/>
                <a:gd name="T3" fmla="*/ 13 h 229"/>
                <a:gd name="T4" fmla="*/ 162 w 190"/>
                <a:gd name="T5" fmla="*/ 31 h 229"/>
                <a:gd name="T6" fmla="*/ 138 w 190"/>
                <a:gd name="T7" fmla="*/ 54 h 229"/>
                <a:gd name="T8" fmla="*/ 161 w 190"/>
                <a:gd name="T9" fmla="*/ 77 h 229"/>
                <a:gd name="T10" fmla="*/ 184 w 190"/>
                <a:gd name="T11" fmla="*/ 54 h 229"/>
                <a:gd name="T12" fmla="*/ 108 w 190"/>
                <a:gd name="T13" fmla="*/ 0 h 229"/>
                <a:gd name="T14" fmla="*/ 0 w 190"/>
                <a:gd name="T15" fmla="*/ 116 h 229"/>
                <a:gd name="T16" fmla="*/ 107 w 190"/>
                <a:gd name="T17" fmla="*/ 229 h 229"/>
                <a:gd name="T18" fmla="*/ 190 w 190"/>
                <a:gd name="T19" fmla="*/ 164 h 229"/>
                <a:gd name="T20" fmla="*/ 183 w 190"/>
                <a:gd name="T21" fmla="*/ 159 h 229"/>
                <a:gd name="T22" fmla="*/ 177 w 190"/>
                <a:gd name="T23" fmla="*/ 164 h 229"/>
                <a:gd name="T24" fmla="*/ 111 w 190"/>
                <a:gd name="T25" fmla="*/ 217 h 229"/>
                <a:gd name="T26" fmla="*/ 41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1" y="115"/>
                  </a:moveTo>
                  <a:cubicBezTo>
                    <a:pt x="41" y="34"/>
                    <a:pt x="82" y="13"/>
                    <a:pt x="108" y="13"/>
                  </a:cubicBezTo>
                  <a:cubicBezTo>
                    <a:pt x="113" y="13"/>
                    <a:pt x="144" y="13"/>
                    <a:pt x="162" y="31"/>
                  </a:cubicBezTo>
                  <a:cubicBezTo>
                    <a:pt x="141" y="33"/>
                    <a:pt x="138" y="48"/>
                    <a:pt x="138" y="54"/>
                  </a:cubicBezTo>
                  <a:cubicBezTo>
                    <a:pt x="138" y="67"/>
                    <a:pt x="147" y="77"/>
                    <a:pt x="161" y="77"/>
                  </a:cubicBezTo>
                  <a:cubicBezTo>
                    <a:pt x="174" y="77"/>
                    <a:pt x="184" y="69"/>
                    <a:pt x="184" y="54"/>
                  </a:cubicBezTo>
                  <a:cubicBezTo>
                    <a:pt x="184" y="20"/>
                    <a:pt x="146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3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2" y="211"/>
                    <a:pt x="130" y="217"/>
                    <a:pt x="111" y="217"/>
                  </a:cubicBezTo>
                  <a:cubicBezTo>
                    <a:pt x="85" y="217"/>
                    <a:pt x="41" y="195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7" name="Freeform 2592">
              <a:extLst>
                <a:ext uri="{FF2B5EF4-FFF2-40B4-BE49-F238E27FC236}">
                  <a16:creationId xmlns:a16="http://schemas.microsoft.com/office/drawing/2014/main" id="{52E0C557-1790-40B5-8639-93EDE10B37DC}"/>
                </a:ext>
              </a:extLst>
            </p:cNvPr>
            <p:cNvSpPr>
              <a:spLocks noEditPoints="1"/>
            </p:cNvSpPr>
            <p:nvPr>
              <p:custDataLst>
                <p:tags r:id="rId390"/>
              </p:custDataLst>
            </p:nvPr>
          </p:nvSpPr>
          <p:spPr bwMode="auto">
            <a:xfrm>
              <a:off x="8262938" y="2981326"/>
              <a:ext cx="160338" cy="184150"/>
            </a:xfrm>
            <a:custGeom>
              <a:avLst/>
              <a:gdLst>
                <a:gd name="T0" fmla="*/ 0 w 335"/>
                <a:gd name="T1" fmla="*/ 0 h 341"/>
                <a:gd name="T2" fmla="*/ 0 w 335"/>
                <a:gd name="T3" fmla="*/ 15 h 341"/>
                <a:gd name="T4" fmla="*/ 12 w 335"/>
                <a:gd name="T5" fmla="*/ 15 h 341"/>
                <a:gd name="T6" fmla="*/ 51 w 335"/>
                <a:gd name="T7" fmla="*/ 39 h 341"/>
                <a:gd name="T8" fmla="*/ 51 w 335"/>
                <a:gd name="T9" fmla="*/ 302 h 341"/>
                <a:gd name="T10" fmla="*/ 12 w 335"/>
                <a:gd name="T11" fmla="*/ 325 h 341"/>
                <a:gd name="T12" fmla="*/ 0 w 335"/>
                <a:gd name="T13" fmla="*/ 325 h 341"/>
                <a:gd name="T14" fmla="*/ 0 w 335"/>
                <a:gd name="T15" fmla="*/ 341 h 341"/>
                <a:gd name="T16" fmla="*/ 183 w 335"/>
                <a:gd name="T17" fmla="*/ 341 h 341"/>
                <a:gd name="T18" fmla="*/ 335 w 335"/>
                <a:gd name="T19" fmla="*/ 173 h 341"/>
                <a:gd name="T20" fmla="*/ 183 w 335"/>
                <a:gd name="T21" fmla="*/ 0 h 341"/>
                <a:gd name="T22" fmla="*/ 0 w 335"/>
                <a:gd name="T23" fmla="*/ 0 h 341"/>
                <a:gd name="T24" fmla="*/ 119 w 335"/>
                <a:gd name="T25" fmla="*/ 325 h 341"/>
                <a:gd name="T26" fmla="*/ 94 w 335"/>
                <a:gd name="T27" fmla="*/ 305 h 341"/>
                <a:gd name="T28" fmla="*/ 94 w 335"/>
                <a:gd name="T29" fmla="*/ 35 h 341"/>
                <a:gd name="T30" fmla="*/ 119 w 335"/>
                <a:gd name="T31" fmla="*/ 15 h 341"/>
                <a:gd name="T32" fmla="*/ 169 w 335"/>
                <a:gd name="T33" fmla="*/ 15 h 341"/>
                <a:gd name="T34" fmla="*/ 259 w 335"/>
                <a:gd name="T35" fmla="*/ 62 h 341"/>
                <a:gd name="T36" fmla="*/ 285 w 335"/>
                <a:gd name="T37" fmla="*/ 173 h 341"/>
                <a:gd name="T38" fmla="*/ 258 w 335"/>
                <a:gd name="T39" fmla="*/ 283 h 341"/>
                <a:gd name="T40" fmla="*/ 169 w 335"/>
                <a:gd name="T41" fmla="*/ 325 h 341"/>
                <a:gd name="T42" fmla="*/ 119 w 335"/>
                <a:gd name="T43" fmla="*/ 325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1">
                  <a:moveTo>
                    <a:pt x="0" y="0"/>
                  </a:move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1"/>
                  </a:lnTo>
                  <a:lnTo>
                    <a:pt x="183" y="341"/>
                  </a:lnTo>
                  <a:cubicBezTo>
                    <a:pt x="266" y="341"/>
                    <a:pt x="335" y="267"/>
                    <a:pt x="335" y="173"/>
                  </a:cubicBezTo>
                  <a:cubicBezTo>
                    <a:pt x="335" y="78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5"/>
                  </a:moveTo>
                  <a:cubicBezTo>
                    <a:pt x="95" y="325"/>
                    <a:pt x="94" y="322"/>
                    <a:pt x="94" y="305"/>
                  </a:cubicBezTo>
                  <a:lnTo>
                    <a:pt x="94" y="35"/>
                  </a:lnTo>
                  <a:cubicBezTo>
                    <a:pt x="94" y="19"/>
                    <a:pt x="95" y="15"/>
                    <a:pt x="119" y="15"/>
                  </a:cubicBezTo>
                  <a:lnTo>
                    <a:pt x="169" y="15"/>
                  </a:lnTo>
                  <a:cubicBezTo>
                    <a:pt x="199" y="15"/>
                    <a:pt x="234" y="26"/>
                    <a:pt x="259" y="62"/>
                  </a:cubicBezTo>
                  <a:cubicBezTo>
                    <a:pt x="281" y="91"/>
                    <a:pt x="285" y="134"/>
                    <a:pt x="285" y="173"/>
                  </a:cubicBezTo>
                  <a:cubicBezTo>
                    <a:pt x="285" y="229"/>
                    <a:pt x="276" y="258"/>
                    <a:pt x="258" y="283"/>
                  </a:cubicBezTo>
                  <a:cubicBezTo>
                    <a:pt x="248" y="296"/>
                    <a:pt x="219" y="325"/>
                    <a:pt x="169" y="325"/>
                  </a:cubicBezTo>
                  <a:lnTo>
                    <a:pt x="119" y="3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8" name="Freeform 2593">
              <a:extLst>
                <a:ext uri="{FF2B5EF4-FFF2-40B4-BE49-F238E27FC236}">
                  <a16:creationId xmlns:a16="http://schemas.microsoft.com/office/drawing/2014/main" id="{372D175A-7556-4D23-A98F-85FCBA899FB5}"/>
                </a:ext>
              </a:extLst>
            </p:cNvPr>
            <p:cNvSpPr>
              <a:spLocks noEditPoints="1"/>
            </p:cNvSpPr>
            <p:nvPr>
              <p:custDataLst>
                <p:tags r:id="rId391"/>
              </p:custDataLst>
            </p:nvPr>
          </p:nvSpPr>
          <p:spPr bwMode="auto">
            <a:xfrm>
              <a:off x="8445500" y="2981326"/>
              <a:ext cx="160338" cy="184150"/>
            </a:xfrm>
            <a:custGeom>
              <a:avLst/>
              <a:gdLst>
                <a:gd name="T0" fmla="*/ 0 w 335"/>
                <a:gd name="T1" fmla="*/ 0 h 341"/>
                <a:gd name="T2" fmla="*/ 0 w 335"/>
                <a:gd name="T3" fmla="*/ 15 h 341"/>
                <a:gd name="T4" fmla="*/ 12 w 335"/>
                <a:gd name="T5" fmla="*/ 15 h 341"/>
                <a:gd name="T6" fmla="*/ 51 w 335"/>
                <a:gd name="T7" fmla="*/ 39 h 341"/>
                <a:gd name="T8" fmla="*/ 51 w 335"/>
                <a:gd name="T9" fmla="*/ 302 h 341"/>
                <a:gd name="T10" fmla="*/ 12 w 335"/>
                <a:gd name="T11" fmla="*/ 325 h 341"/>
                <a:gd name="T12" fmla="*/ 0 w 335"/>
                <a:gd name="T13" fmla="*/ 325 h 341"/>
                <a:gd name="T14" fmla="*/ 0 w 335"/>
                <a:gd name="T15" fmla="*/ 341 h 341"/>
                <a:gd name="T16" fmla="*/ 182 w 335"/>
                <a:gd name="T17" fmla="*/ 341 h 341"/>
                <a:gd name="T18" fmla="*/ 335 w 335"/>
                <a:gd name="T19" fmla="*/ 173 h 341"/>
                <a:gd name="T20" fmla="*/ 182 w 335"/>
                <a:gd name="T21" fmla="*/ 0 h 341"/>
                <a:gd name="T22" fmla="*/ 0 w 335"/>
                <a:gd name="T23" fmla="*/ 0 h 341"/>
                <a:gd name="T24" fmla="*/ 118 w 335"/>
                <a:gd name="T25" fmla="*/ 325 h 341"/>
                <a:gd name="T26" fmla="*/ 94 w 335"/>
                <a:gd name="T27" fmla="*/ 305 h 341"/>
                <a:gd name="T28" fmla="*/ 94 w 335"/>
                <a:gd name="T29" fmla="*/ 35 h 341"/>
                <a:gd name="T30" fmla="*/ 118 w 335"/>
                <a:gd name="T31" fmla="*/ 15 h 341"/>
                <a:gd name="T32" fmla="*/ 168 w 335"/>
                <a:gd name="T33" fmla="*/ 15 h 341"/>
                <a:gd name="T34" fmla="*/ 259 w 335"/>
                <a:gd name="T35" fmla="*/ 62 h 341"/>
                <a:gd name="T36" fmla="*/ 285 w 335"/>
                <a:gd name="T37" fmla="*/ 173 h 341"/>
                <a:gd name="T38" fmla="*/ 257 w 335"/>
                <a:gd name="T39" fmla="*/ 283 h 341"/>
                <a:gd name="T40" fmla="*/ 169 w 335"/>
                <a:gd name="T41" fmla="*/ 325 h 341"/>
                <a:gd name="T42" fmla="*/ 118 w 335"/>
                <a:gd name="T43" fmla="*/ 325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1">
                  <a:moveTo>
                    <a:pt x="0" y="0"/>
                  </a:move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1"/>
                  </a:lnTo>
                  <a:lnTo>
                    <a:pt x="182" y="341"/>
                  </a:lnTo>
                  <a:cubicBezTo>
                    <a:pt x="266" y="341"/>
                    <a:pt x="335" y="267"/>
                    <a:pt x="335" y="173"/>
                  </a:cubicBezTo>
                  <a:cubicBezTo>
                    <a:pt x="335" y="78"/>
                    <a:pt x="267" y="0"/>
                    <a:pt x="182" y="0"/>
                  </a:cubicBezTo>
                  <a:lnTo>
                    <a:pt x="0" y="0"/>
                  </a:lnTo>
                  <a:close/>
                  <a:moveTo>
                    <a:pt x="118" y="325"/>
                  </a:moveTo>
                  <a:cubicBezTo>
                    <a:pt x="95" y="325"/>
                    <a:pt x="94" y="322"/>
                    <a:pt x="94" y="305"/>
                  </a:cubicBezTo>
                  <a:lnTo>
                    <a:pt x="94" y="35"/>
                  </a:lnTo>
                  <a:cubicBezTo>
                    <a:pt x="94" y="19"/>
                    <a:pt x="95" y="15"/>
                    <a:pt x="118" y="15"/>
                  </a:cubicBezTo>
                  <a:lnTo>
                    <a:pt x="168" y="15"/>
                  </a:lnTo>
                  <a:cubicBezTo>
                    <a:pt x="199" y="15"/>
                    <a:pt x="234" y="26"/>
                    <a:pt x="259" y="62"/>
                  </a:cubicBezTo>
                  <a:cubicBezTo>
                    <a:pt x="280" y="91"/>
                    <a:pt x="285" y="134"/>
                    <a:pt x="285" y="173"/>
                  </a:cubicBezTo>
                  <a:cubicBezTo>
                    <a:pt x="285" y="229"/>
                    <a:pt x="275" y="258"/>
                    <a:pt x="257" y="283"/>
                  </a:cubicBezTo>
                  <a:cubicBezTo>
                    <a:pt x="247" y="296"/>
                    <a:pt x="219" y="325"/>
                    <a:pt x="169" y="325"/>
                  </a:cubicBezTo>
                  <a:lnTo>
                    <a:pt x="118" y="3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9" name="Freeform 2594">
              <a:extLst>
                <a:ext uri="{FF2B5EF4-FFF2-40B4-BE49-F238E27FC236}">
                  <a16:creationId xmlns:a16="http://schemas.microsoft.com/office/drawing/2014/main" id="{49FE547B-15A8-491C-86FD-179BCB26B0F4}"/>
                </a:ext>
              </a:extLst>
            </p:cNvPr>
            <p:cNvSpPr>
              <a:spLocks noEditPoints="1"/>
            </p:cNvSpPr>
            <p:nvPr>
              <p:custDataLst>
                <p:tags r:id="rId392"/>
              </p:custDataLst>
            </p:nvPr>
          </p:nvSpPr>
          <p:spPr bwMode="auto">
            <a:xfrm>
              <a:off x="8626475" y="2981326"/>
              <a:ext cx="141288" cy="184150"/>
            </a:xfrm>
            <a:custGeom>
              <a:avLst/>
              <a:gdLst>
                <a:gd name="T0" fmla="*/ 96 w 294"/>
                <a:gd name="T1" fmla="*/ 183 h 341"/>
                <a:gd name="T2" fmla="*/ 180 w 294"/>
                <a:gd name="T3" fmla="*/ 183 h 341"/>
                <a:gd name="T4" fmla="*/ 294 w 294"/>
                <a:gd name="T5" fmla="*/ 93 h 341"/>
                <a:gd name="T6" fmla="*/ 176 w 294"/>
                <a:gd name="T7" fmla="*/ 0 h 341"/>
                <a:gd name="T8" fmla="*/ 0 w 294"/>
                <a:gd name="T9" fmla="*/ 0 h 341"/>
                <a:gd name="T10" fmla="*/ 0 w 294"/>
                <a:gd name="T11" fmla="*/ 15 h 341"/>
                <a:gd name="T12" fmla="*/ 12 w 294"/>
                <a:gd name="T13" fmla="*/ 15 h 341"/>
                <a:gd name="T14" fmla="*/ 52 w 294"/>
                <a:gd name="T15" fmla="*/ 39 h 341"/>
                <a:gd name="T16" fmla="*/ 52 w 294"/>
                <a:gd name="T17" fmla="*/ 302 h 341"/>
                <a:gd name="T18" fmla="*/ 12 w 294"/>
                <a:gd name="T19" fmla="*/ 325 h 341"/>
                <a:gd name="T20" fmla="*/ 0 w 294"/>
                <a:gd name="T21" fmla="*/ 325 h 341"/>
                <a:gd name="T22" fmla="*/ 0 w 294"/>
                <a:gd name="T23" fmla="*/ 341 h 341"/>
                <a:gd name="T24" fmla="*/ 74 w 294"/>
                <a:gd name="T25" fmla="*/ 339 h 341"/>
                <a:gd name="T26" fmla="*/ 147 w 294"/>
                <a:gd name="T27" fmla="*/ 341 h 341"/>
                <a:gd name="T28" fmla="*/ 147 w 294"/>
                <a:gd name="T29" fmla="*/ 325 h 341"/>
                <a:gd name="T30" fmla="*/ 135 w 294"/>
                <a:gd name="T31" fmla="*/ 325 h 341"/>
                <a:gd name="T32" fmla="*/ 96 w 294"/>
                <a:gd name="T33" fmla="*/ 302 h 341"/>
                <a:gd name="T34" fmla="*/ 96 w 294"/>
                <a:gd name="T35" fmla="*/ 183 h 341"/>
                <a:gd name="T36" fmla="*/ 95 w 294"/>
                <a:gd name="T37" fmla="*/ 170 h 341"/>
                <a:gd name="T38" fmla="*/ 95 w 294"/>
                <a:gd name="T39" fmla="*/ 35 h 341"/>
                <a:gd name="T40" fmla="*/ 119 w 294"/>
                <a:gd name="T41" fmla="*/ 15 h 341"/>
                <a:gd name="T42" fmla="*/ 163 w 294"/>
                <a:gd name="T43" fmla="*/ 15 h 341"/>
                <a:gd name="T44" fmla="*/ 243 w 294"/>
                <a:gd name="T45" fmla="*/ 93 h 341"/>
                <a:gd name="T46" fmla="*/ 163 w 294"/>
                <a:gd name="T47" fmla="*/ 170 h 341"/>
                <a:gd name="T48" fmla="*/ 95 w 294"/>
                <a:gd name="T49" fmla="*/ 1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4" h="341">
                  <a:moveTo>
                    <a:pt x="96" y="183"/>
                  </a:moveTo>
                  <a:lnTo>
                    <a:pt x="180" y="183"/>
                  </a:lnTo>
                  <a:cubicBezTo>
                    <a:pt x="240" y="183"/>
                    <a:pt x="294" y="143"/>
                    <a:pt x="294" y="93"/>
                  </a:cubicBezTo>
                  <a:cubicBezTo>
                    <a:pt x="294" y="44"/>
                    <a:pt x="245" y="0"/>
                    <a:pt x="176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1" y="15"/>
                    <a:pt x="52" y="21"/>
                    <a:pt x="52" y="39"/>
                  </a:cubicBezTo>
                  <a:lnTo>
                    <a:pt x="52" y="302"/>
                  </a:lnTo>
                  <a:cubicBezTo>
                    <a:pt x="52" y="320"/>
                    <a:pt x="51" y="325"/>
                    <a:pt x="12" y="325"/>
                  </a:cubicBezTo>
                  <a:lnTo>
                    <a:pt x="0" y="325"/>
                  </a:lnTo>
                  <a:lnTo>
                    <a:pt x="0" y="341"/>
                  </a:lnTo>
                  <a:cubicBezTo>
                    <a:pt x="18" y="339"/>
                    <a:pt x="55" y="339"/>
                    <a:pt x="74" y="339"/>
                  </a:cubicBezTo>
                  <a:cubicBezTo>
                    <a:pt x="93" y="339"/>
                    <a:pt x="130" y="339"/>
                    <a:pt x="147" y="341"/>
                  </a:cubicBezTo>
                  <a:lnTo>
                    <a:pt x="147" y="325"/>
                  </a:lnTo>
                  <a:lnTo>
                    <a:pt x="135" y="325"/>
                  </a:lnTo>
                  <a:cubicBezTo>
                    <a:pt x="97" y="325"/>
                    <a:pt x="96" y="320"/>
                    <a:pt x="96" y="302"/>
                  </a:cubicBezTo>
                  <a:lnTo>
                    <a:pt x="96" y="183"/>
                  </a:lnTo>
                  <a:close/>
                  <a:moveTo>
                    <a:pt x="95" y="170"/>
                  </a:moveTo>
                  <a:lnTo>
                    <a:pt x="95" y="35"/>
                  </a:lnTo>
                  <a:cubicBezTo>
                    <a:pt x="95" y="19"/>
                    <a:pt x="96" y="15"/>
                    <a:pt x="119" y="15"/>
                  </a:cubicBezTo>
                  <a:lnTo>
                    <a:pt x="163" y="15"/>
                  </a:lnTo>
                  <a:cubicBezTo>
                    <a:pt x="243" y="15"/>
                    <a:pt x="243" y="68"/>
                    <a:pt x="243" y="93"/>
                  </a:cubicBezTo>
                  <a:cubicBezTo>
                    <a:pt x="243" y="116"/>
                    <a:pt x="243" y="170"/>
                    <a:pt x="163" y="170"/>
                  </a:cubicBezTo>
                  <a:lnTo>
                    <a:pt x="95" y="1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0" name="Rectangle 2595">
              <a:extLst>
                <a:ext uri="{FF2B5EF4-FFF2-40B4-BE49-F238E27FC236}">
                  <a16:creationId xmlns:a16="http://schemas.microsoft.com/office/drawing/2014/main" id="{18B7F3B5-04AE-4FC0-9B88-E2D4F36A3A46}"/>
                </a:ext>
              </a:extLst>
            </p:cNvPr>
            <p:cNvSpPr>
              <a:spLocks noChangeArrowheads="1"/>
            </p:cNvSpPr>
            <p:nvPr>
              <p:custDataLst>
                <p:tags r:id="rId393"/>
              </p:custDataLst>
            </p:nvPr>
          </p:nvSpPr>
          <p:spPr bwMode="auto">
            <a:xfrm>
              <a:off x="7188200" y="3197226"/>
              <a:ext cx="1592263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1" name="Rectangle 2596">
              <a:extLst>
                <a:ext uri="{FF2B5EF4-FFF2-40B4-BE49-F238E27FC236}">
                  <a16:creationId xmlns:a16="http://schemas.microsoft.com/office/drawing/2014/main" id="{8F8FF4A7-578A-4E91-818A-47C591C4B7B4}"/>
                </a:ext>
              </a:extLst>
            </p:cNvPr>
            <p:cNvSpPr>
              <a:spLocks noChangeArrowheads="1"/>
            </p:cNvSpPr>
            <p:nvPr>
              <p:custDataLst>
                <p:tags r:id="rId394"/>
              </p:custDataLst>
            </p:nvPr>
          </p:nvSpPr>
          <p:spPr bwMode="auto">
            <a:xfrm>
              <a:off x="7188200" y="3251201"/>
              <a:ext cx="1592263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27" name="Group 5326">
            <a:extLst>
              <a:ext uri="{FF2B5EF4-FFF2-40B4-BE49-F238E27FC236}">
                <a16:creationId xmlns:a16="http://schemas.microsoft.com/office/drawing/2014/main" id="{018956E9-D5C3-4437-9B61-F79B248CDE98}"/>
              </a:ext>
            </a:extLst>
          </p:cNvPr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>
            <a:off x="5859463" y="3340100"/>
            <a:ext cx="6302375" cy="1309688"/>
            <a:chOff x="5859463" y="3340100"/>
            <a:chExt cx="6302375" cy="1309688"/>
          </a:xfrm>
        </p:grpSpPr>
        <p:sp>
          <p:nvSpPr>
            <p:cNvPr id="5226" name="Freeform 3002">
              <a:extLst>
                <a:ext uri="{FF2B5EF4-FFF2-40B4-BE49-F238E27FC236}">
                  <a16:creationId xmlns:a16="http://schemas.microsoft.com/office/drawing/2014/main" id="{5FAAA169-EC08-40BD-880A-2C73F4478302}"/>
                </a:ext>
              </a:extLst>
            </p:cNvPr>
            <p:cNvSpPr>
              <a:spLocks/>
            </p:cNvSpPr>
            <p:nvPr>
              <p:custDataLst>
                <p:tags r:id="rId284"/>
              </p:custDataLst>
            </p:nvPr>
          </p:nvSpPr>
          <p:spPr bwMode="auto">
            <a:xfrm>
              <a:off x="7069138" y="3389313"/>
              <a:ext cx="220663" cy="161925"/>
            </a:xfrm>
            <a:custGeom>
              <a:avLst/>
              <a:gdLst>
                <a:gd name="T0" fmla="*/ 444 w 494"/>
                <a:gd name="T1" fmla="*/ 49 h 352"/>
                <a:gd name="T2" fmla="*/ 494 w 494"/>
                <a:gd name="T3" fmla="*/ 16 h 352"/>
                <a:gd name="T4" fmla="*/ 494 w 494"/>
                <a:gd name="T5" fmla="*/ 0 h 352"/>
                <a:gd name="T6" fmla="*/ 449 w 494"/>
                <a:gd name="T7" fmla="*/ 2 h 352"/>
                <a:gd name="T8" fmla="*/ 389 w 494"/>
                <a:gd name="T9" fmla="*/ 0 h 352"/>
                <a:gd name="T10" fmla="*/ 389 w 494"/>
                <a:gd name="T11" fmla="*/ 16 h 352"/>
                <a:gd name="T12" fmla="*/ 433 w 494"/>
                <a:gd name="T13" fmla="*/ 42 h 352"/>
                <a:gd name="T14" fmla="*/ 430 w 494"/>
                <a:gd name="T15" fmla="*/ 52 h 352"/>
                <a:gd name="T16" fmla="*/ 355 w 494"/>
                <a:gd name="T17" fmla="*/ 283 h 352"/>
                <a:gd name="T18" fmla="*/ 276 w 494"/>
                <a:gd name="T19" fmla="*/ 38 h 352"/>
                <a:gd name="T20" fmla="*/ 274 w 494"/>
                <a:gd name="T21" fmla="*/ 31 h 352"/>
                <a:gd name="T22" fmla="*/ 316 w 494"/>
                <a:gd name="T23" fmla="*/ 16 h 352"/>
                <a:gd name="T24" fmla="*/ 316 w 494"/>
                <a:gd name="T25" fmla="*/ 0 h 352"/>
                <a:gd name="T26" fmla="*/ 245 w 494"/>
                <a:gd name="T27" fmla="*/ 2 h 352"/>
                <a:gd name="T28" fmla="*/ 184 w 494"/>
                <a:gd name="T29" fmla="*/ 0 h 352"/>
                <a:gd name="T30" fmla="*/ 184 w 494"/>
                <a:gd name="T31" fmla="*/ 16 h 352"/>
                <a:gd name="T32" fmla="*/ 229 w 494"/>
                <a:gd name="T33" fmla="*/ 34 h 352"/>
                <a:gd name="T34" fmla="*/ 240 w 494"/>
                <a:gd name="T35" fmla="*/ 69 h 352"/>
                <a:gd name="T36" fmla="*/ 171 w 494"/>
                <a:gd name="T37" fmla="*/ 283 h 352"/>
                <a:gd name="T38" fmla="*/ 91 w 494"/>
                <a:gd name="T39" fmla="*/ 37 h 352"/>
                <a:gd name="T40" fmla="*/ 90 w 494"/>
                <a:gd name="T41" fmla="*/ 31 h 352"/>
                <a:gd name="T42" fmla="*/ 132 w 494"/>
                <a:gd name="T43" fmla="*/ 16 h 352"/>
                <a:gd name="T44" fmla="*/ 132 w 494"/>
                <a:gd name="T45" fmla="*/ 0 h 352"/>
                <a:gd name="T46" fmla="*/ 61 w 494"/>
                <a:gd name="T47" fmla="*/ 2 h 352"/>
                <a:gd name="T48" fmla="*/ 0 w 494"/>
                <a:gd name="T49" fmla="*/ 0 h 352"/>
                <a:gd name="T50" fmla="*/ 0 w 494"/>
                <a:gd name="T51" fmla="*/ 16 h 352"/>
                <a:gd name="T52" fmla="*/ 45 w 494"/>
                <a:gd name="T53" fmla="*/ 37 h 352"/>
                <a:gd name="T54" fmla="*/ 145 w 494"/>
                <a:gd name="T55" fmla="*/ 343 h 352"/>
                <a:gd name="T56" fmla="*/ 154 w 494"/>
                <a:gd name="T57" fmla="*/ 352 h 352"/>
                <a:gd name="T58" fmla="*/ 164 w 494"/>
                <a:gd name="T59" fmla="*/ 342 h 352"/>
                <a:gd name="T60" fmla="*/ 247 w 494"/>
                <a:gd name="T61" fmla="*/ 89 h 352"/>
                <a:gd name="T62" fmla="*/ 329 w 494"/>
                <a:gd name="T63" fmla="*/ 343 h 352"/>
                <a:gd name="T64" fmla="*/ 339 w 494"/>
                <a:gd name="T65" fmla="*/ 352 h 352"/>
                <a:gd name="T66" fmla="*/ 349 w 494"/>
                <a:gd name="T67" fmla="*/ 342 h 352"/>
                <a:gd name="T68" fmla="*/ 444 w 494"/>
                <a:gd name="T69" fmla="*/ 4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4" h="352">
                  <a:moveTo>
                    <a:pt x="444" y="49"/>
                  </a:moveTo>
                  <a:cubicBezTo>
                    <a:pt x="453" y="21"/>
                    <a:pt x="475" y="16"/>
                    <a:pt x="494" y="16"/>
                  </a:cubicBezTo>
                  <a:lnTo>
                    <a:pt x="494" y="0"/>
                  </a:lnTo>
                  <a:cubicBezTo>
                    <a:pt x="479" y="1"/>
                    <a:pt x="464" y="2"/>
                    <a:pt x="449" y="2"/>
                  </a:cubicBezTo>
                  <a:cubicBezTo>
                    <a:pt x="434" y="2"/>
                    <a:pt x="402" y="1"/>
                    <a:pt x="389" y="0"/>
                  </a:cubicBezTo>
                  <a:lnTo>
                    <a:pt x="389" y="16"/>
                  </a:lnTo>
                  <a:cubicBezTo>
                    <a:pt x="423" y="16"/>
                    <a:pt x="433" y="33"/>
                    <a:pt x="433" y="42"/>
                  </a:cubicBezTo>
                  <a:cubicBezTo>
                    <a:pt x="433" y="45"/>
                    <a:pt x="431" y="49"/>
                    <a:pt x="430" y="52"/>
                  </a:cubicBezTo>
                  <a:lnTo>
                    <a:pt x="355" y="283"/>
                  </a:lnTo>
                  <a:lnTo>
                    <a:pt x="276" y="38"/>
                  </a:lnTo>
                  <a:cubicBezTo>
                    <a:pt x="275" y="36"/>
                    <a:pt x="274" y="33"/>
                    <a:pt x="274" y="31"/>
                  </a:cubicBezTo>
                  <a:cubicBezTo>
                    <a:pt x="274" y="16"/>
                    <a:pt x="303" y="16"/>
                    <a:pt x="316" y="16"/>
                  </a:cubicBezTo>
                  <a:lnTo>
                    <a:pt x="316" y="0"/>
                  </a:lnTo>
                  <a:cubicBezTo>
                    <a:pt x="298" y="2"/>
                    <a:pt x="264" y="2"/>
                    <a:pt x="245" y="2"/>
                  </a:cubicBezTo>
                  <a:cubicBezTo>
                    <a:pt x="226" y="2"/>
                    <a:pt x="205" y="1"/>
                    <a:pt x="184" y="0"/>
                  </a:cubicBezTo>
                  <a:lnTo>
                    <a:pt x="184" y="16"/>
                  </a:lnTo>
                  <a:cubicBezTo>
                    <a:pt x="213" y="16"/>
                    <a:pt x="223" y="16"/>
                    <a:pt x="229" y="34"/>
                  </a:cubicBezTo>
                  <a:lnTo>
                    <a:pt x="240" y="69"/>
                  </a:lnTo>
                  <a:lnTo>
                    <a:pt x="171" y="283"/>
                  </a:lnTo>
                  <a:lnTo>
                    <a:pt x="91" y="37"/>
                  </a:lnTo>
                  <a:cubicBezTo>
                    <a:pt x="90" y="36"/>
                    <a:pt x="90" y="32"/>
                    <a:pt x="90" y="31"/>
                  </a:cubicBezTo>
                  <a:cubicBezTo>
                    <a:pt x="90" y="16"/>
                    <a:pt x="119" y="16"/>
                    <a:pt x="132" y="16"/>
                  </a:cubicBezTo>
                  <a:lnTo>
                    <a:pt x="132" y="0"/>
                  </a:lnTo>
                  <a:cubicBezTo>
                    <a:pt x="114" y="2"/>
                    <a:pt x="80" y="2"/>
                    <a:pt x="61" y="2"/>
                  </a:cubicBezTo>
                  <a:cubicBezTo>
                    <a:pt x="42" y="2"/>
                    <a:pt x="20" y="1"/>
                    <a:pt x="0" y="0"/>
                  </a:cubicBezTo>
                  <a:lnTo>
                    <a:pt x="0" y="16"/>
                  </a:lnTo>
                  <a:cubicBezTo>
                    <a:pt x="37" y="16"/>
                    <a:pt x="39" y="18"/>
                    <a:pt x="45" y="37"/>
                  </a:cubicBezTo>
                  <a:lnTo>
                    <a:pt x="145" y="343"/>
                  </a:lnTo>
                  <a:cubicBezTo>
                    <a:pt x="146" y="347"/>
                    <a:pt x="148" y="352"/>
                    <a:pt x="154" y="352"/>
                  </a:cubicBezTo>
                  <a:cubicBezTo>
                    <a:pt x="161" y="352"/>
                    <a:pt x="162" y="349"/>
                    <a:pt x="164" y="342"/>
                  </a:cubicBezTo>
                  <a:lnTo>
                    <a:pt x="247" y="89"/>
                  </a:lnTo>
                  <a:lnTo>
                    <a:pt x="329" y="343"/>
                  </a:lnTo>
                  <a:cubicBezTo>
                    <a:pt x="331" y="347"/>
                    <a:pt x="332" y="352"/>
                    <a:pt x="339" y="352"/>
                  </a:cubicBezTo>
                  <a:cubicBezTo>
                    <a:pt x="346" y="352"/>
                    <a:pt x="347" y="349"/>
                    <a:pt x="349" y="342"/>
                  </a:cubicBezTo>
                  <a:lnTo>
                    <a:pt x="444" y="4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" name="Freeform 3003">
              <a:extLst>
                <a:ext uri="{FF2B5EF4-FFF2-40B4-BE49-F238E27FC236}">
                  <a16:creationId xmlns:a16="http://schemas.microsoft.com/office/drawing/2014/main" id="{D53C1792-8FA7-444E-AB26-66766CF29F2A}"/>
                </a:ext>
              </a:extLst>
            </p:cNvPr>
            <p:cNvSpPr>
              <a:spLocks noEditPoints="1"/>
            </p:cNvSpPr>
            <p:nvPr>
              <p:custDataLst>
                <p:tags r:id="rId285"/>
              </p:custDataLst>
            </p:nvPr>
          </p:nvSpPr>
          <p:spPr bwMode="auto">
            <a:xfrm>
              <a:off x="7300913" y="3392488"/>
              <a:ext cx="47625" cy="152400"/>
            </a:xfrm>
            <a:custGeom>
              <a:avLst/>
              <a:gdLst>
                <a:gd name="T0" fmla="*/ 72 w 107"/>
                <a:gd name="T1" fmla="*/ 114 h 334"/>
                <a:gd name="T2" fmla="*/ 2 w 107"/>
                <a:gd name="T3" fmla="*/ 119 h 334"/>
                <a:gd name="T4" fmla="*/ 2 w 107"/>
                <a:gd name="T5" fmla="*/ 135 h 334"/>
                <a:gd name="T6" fmla="*/ 39 w 107"/>
                <a:gd name="T7" fmla="*/ 162 h 334"/>
                <a:gd name="T8" fmla="*/ 39 w 107"/>
                <a:gd name="T9" fmla="*/ 296 h 334"/>
                <a:gd name="T10" fmla="*/ 0 w 107"/>
                <a:gd name="T11" fmla="*/ 319 h 334"/>
                <a:gd name="T12" fmla="*/ 0 w 107"/>
                <a:gd name="T13" fmla="*/ 334 h 334"/>
                <a:gd name="T14" fmla="*/ 55 w 107"/>
                <a:gd name="T15" fmla="*/ 333 h 334"/>
                <a:gd name="T16" fmla="*/ 107 w 107"/>
                <a:gd name="T17" fmla="*/ 334 h 334"/>
                <a:gd name="T18" fmla="*/ 107 w 107"/>
                <a:gd name="T19" fmla="*/ 319 h 334"/>
                <a:gd name="T20" fmla="*/ 72 w 107"/>
                <a:gd name="T21" fmla="*/ 297 h 334"/>
                <a:gd name="T22" fmla="*/ 72 w 107"/>
                <a:gd name="T23" fmla="*/ 114 h 334"/>
                <a:gd name="T24" fmla="*/ 74 w 107"/>
                <a:gd name="T25" fmla="*/ 27 h 334"/>
                <a:gd name="T26" fmla="*/ 48 w 107"/>
                <a:gd name="T27" fmla="*/ 0 h 334"/>
                <a:gd name="T28" fmla="*/ 21 w 107"/>
                <a:gd name="T29" fmla="*/ 27 h 334"/>
                <a:gd name="T30" fmla="*/ 48 w 107"/>
                <a:gd name="T31" fmla="*/ 53 h 334"/>
                <a:gd name="T32" fmla="*/ 74 w 107"/>
                <a:gd name="T33" fmla="*/ 2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4">
                  <a:moveTo>
                    <a:pt x="72" y="114"/>
                  </a:moveTo>
                  <a:lnTo>
                    <a:pt x="2" y="119"/>
                  </a:lnTo>
                  <a:lnTo>
                    <a:pt x="2" y="135"/>
                  </a:lnTo>
                  <a:cubicBezTo>
                    <a:pt x="35" y="135"/>
                    <a:pt x="39" y="138"/>
                    <a:pt x="39" y="162"/>
                  </a:cubicBezTo>
                  <a:lnTo>
                    <a:pt x="39" y="296"/>
                  </a:lnTo>
                  <a:cubicBezTo>
                    <a:pt x="39" y="319"/>
                    <a:pt x="34" y="319"/>
                    <a:pt x="0" y="319"/>
                  </a:cubicBezTo>
                  <a:lnTo>
                    <a:pt x="0" y="334"/>
                  </a:lnTo>
                  <a:cubicBezTo>
                    <a:pt x="16" y="334"/>
                    <a:pt x="43" y="333"/>
                    <a:pt x="55" y="333"/>
                  </a:cubicBezTo>
                  <a:cubicBezTo>
                    <a:pt x="73" y="333"/>
                    <a:pt x="90" y="334"/>
                    <a:pt x="107" y="334"/>
                  </a:cubicBezTo>
                  <a:lnTo>
                    <a:pt x="107" y="319"/>
                  </a:lnTo>
                  <a:cubicBezTo>
                    <a:pt x="74" y="319"/>
                    <a:pt x="72" y="316"/>
                    <a:pt x="72" y="297"/>
                  </a:cubicBezTo>
                  <a:lnTo>
                    <a:pt x="72" y="114"/>
                  </a:lnTo>
                  <a:close/>
                  <a:moveTo>
                    <a:pt x="74" y="27"/>
                  </a:moveTo>
                  <a:cubicBezTo>
                    <a:pt x="74" y="11"/>
                    <a:pt x="62" y="0"/>
                    <a:pt x="48" y="0"/>
                  </a:cubicBezTo>
                  <a:cubicBezTo>
                    <a:pt x="32" y="0"/>
                    <a:pt x="21" y="14"/>
                    <a:pt x="21" y="27"/>
                  </a:cubicBezTo>
                  <a:cubicBezTo>
                    <a:pt x="21" y="40"/>
                    <a:pt x="32" y="53"/>
                    <a:pt x="48" y="53"/>
                  </a:cubicBezTo>
                  <a:cubicBezTo>
                    <a:pt x="62" y="53"/>
                    <a:pt x="74" y="43"/>
                    <a:pt x="7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" name="Freeform 3004">
              <a:extLst>
                <a:ext uri="{FF2B5EF4-FFF2-40B4-BE49-F238E27FC236}">
                  <a16:creationId xmlns:a16="http://schemas.microsoft.com/office/drawing/2014/main" id="{B25C43C0-16B0-456A-B4B2-0A319C1772CC}"/>
                </a:ext>
              </a:extLst>
            </p:cNvPr>
            <p:cNvSpPr>
              <a:spLocks/>
            </p:cNvSpPr>
            <p:nvPr>
              <p:custDataLst>
                <p:tags r:id="rId286"/>
              </p:custDataLst>
            </p:nvPr>
          </p:nvSpPr>
          <p:spPr bwMode="auto">
            <a:xfrm>
              <a:off x="7359651" y="3405188"/>
              <a:ext cx="68263" cy="142875"/>
            </a:xfrm>
            <a:custGeom>
              <a:avLst/>
              <a:gdLst>
                <a:gd name="T0" fmla="*/ 77 w 156"/>
                <a:gd name="T1" fmla="*/ 108 h 313"/>
                <a:gd name="T2" fmla="*/ 148 w 156"/>
                <a:gd name="T3" fmla="*/ 108 h 313"/>
                <a:gd name="T4" fmla="*/ 148 w 156"/>
                <a:gd name="T5" fmla="*/ 92 h 313"/>
                <a:gd name="T6" fmla="*/ 77 w 156"/>
                <a:gd name="T7" fmla="*/ 92 h 313"/>
                <a:gd name="T8" fmla="*/ 77 w 156"/>
                <a:gd name="T9" fmla="*/ 0 h 313"/>
                <a:gd name="T10" fmla="*/ 64 w 156"/>
                <a:gd name="T11" fmla="*/ 0 h 313"/>
                <a:gd name="T12" fmla="*/ 0 w 156"/>
                <a:gd name="T13" fmla="*/ 97 h 313"/>
                <a:gd name="T14" fmla="*/ 0 w 156"/>
                <a:gd name="T15" fmla="*/ 108 h 313"/>
                <a:gd name="T16" fmla="*/ 42 w 156"/>
                <a:gd name="T17" fmla="*/ 108 h 313"/>
                <a:gd name="T18" fmla="*/ 42 w 156"/>
                <a:gd name="T19" fmla="*/ 245 h 313"/>
                <a:gd name="T20" fmla="*/ 106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3 w 156"/>
                <a:gd name="T27" fmla="*/ 217 h 313"/>
                <a:gd name="T28" fmla="*/ 143 w 156"/>
                <a:gd name="T29" fmla="*/ 244 h 313"/>
                <a:gd name="T30" fmla="*/ 110 w 156"/>
                <a:gd name="T31" fmla="*/ 300 h 313"/>
                <a:gd name="T32" fmla="*/ 77 w 156"/>
                <a:gd name="T33" fmla="*/ 246 h 313"/>
                <a:gd name="T34" fmla="*/ 77 w 156"/>
                <a:gd name="T35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7" y="108"/>
                  </a:moveTo>
                  <a:lnTo>
                    <a:pt x="148" y="108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1"/>
                    <a:pt x="49" y="95"/>
                    <a:pt x="0" y="97"/>
                  </a:cubicBezTo>
                  <a:lnTo>
                    <a:pt x="0" y="108"/>
                  </a:lnTo>
                  <a:lnTo>
                    <a:pt x="42" y="108"/>
                  </a:lnTo>
                  <a:lnTo>
                    <a:pt x="42" y="245"/>
                  </a:lnTo>
                  <a:cubicBezTo>
                    <a:pt x="42" y="307"/>
                    <a:pt x="88" y="313"/>
                    <a:pt x="106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3" y="217"/>
                  </a:lnTo>
                  <a:lnTo>
                    <a:pt x="143" y="244"/>
                  </a:lnTo>
                  <a:cubicBezTo>
                    <a:pt x="143" y="281"/>
                    <a:pt x="128" y="300"/>
                    <a:pt x="110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9" name="Freeform 3005">
              <a:extLst>
                <a:ext uri="{FF2B5EF4-FFF2-40B4-BE49-F238E27FC236}">
                  <a16:creationId xmlns:a16="http://schemas.microsoft.com/office/drawing/2014/main" id="{EF489C5A-FDC5-4E00-88B0-D7C9FA325D02}"/>
                </a:ext>
              </a:extLst>
            </p:cNvPr>
            <p:cNvSpPr>
              <a:spLocks/>
            </p:cNvSpPr>
            <p:nvPr>
              <p:custDataLst>
                <p:tags r:id="rId287"/>
              </p:custDataLst>
            </p:nvPr>
          </p:nvSpPr>
          <p:spPr bwMode="auto">
            <a:xfrm>
              <a:off x="7448551" y="3386138"/>
              <a:ext cx="111125" cy="158750"/>
            </a:xfrm>
            <a:custGeom>
              <a:avLst/>
              <a:gdLst>
                <a:gd name="T0" fmla="*/ 39 w 251"/>
                <a:gd name="T1" fmla="*/ 308 h 346"/>
                <a:gd name="T2" fmla="*/ 0 w 251"/>
                <a:gd name="T3" fmla="*/ 331 h 346"/>
                <a:gd name="T4" fmla="*/ 0 w 251"/>
                <a:gd name="T5" fmla="*/ 346 h 346"/>
                <a:gd name="T6" fmla="*/ 56 w 251"/>
                <a:gd name="T7" fmla="*/ 345 h 346"/>
                <a:gd name="T8" fmla="*/ 112 w 251"/>
                <a:gd name="T9" fmla="*/ 346 h 346"/>
                <a:gd name="T10" fmla="*/ 112 w 251"/>
                <a:gd name="T11" fmla="*/ 331 h 346"/>
                <a:gd name="T12" fmla="*/ 73 w 251"/>
                <a:gd name="T13" fmla="*/ 308 h 346"/>
                <a:gd name="T14" fmla="*/ 73 w 251"/>
                <a:gd name="T15" fmla="*/ 216 h 346"/>
                <a:gd name="T16" fmla="*/ 141 w 251"/>
                <a:gd name="T17" fmla="*/ 137 h 346"/>
                <a:gd name="T18" fmla="*/ 178 w 251"/>
                <a:gd name="T19" fmla="*/ 192 h 346"/>
                <a:gd name="T20" fmla="*/ 178 w 251"/>
                <a:gd name="T21" fmla="*/ 308 h 346"/>
                <a:gd name="T22" fmla="*/ 139 w 251"/>
                <a:gd name="T23" fmla="*/ 331 h 346"/>
                <a:gd name="T24" fmla="*/ 139 w 251"/>
                <a:gd name="T25" fmla="*/ 346 h 346"/>
                <a:gd name="T26" fmla="*/ 195 w 251"/>
                <a:gd name="T27" fmla="*/ 345 h 346"/>
                <a:gd name="T28" fmla="*/ 251 w 251"/>
                <a:gd name="T29" fmla="*/ 346 h 346"/>
                <a:gd name="T30" fmla="*/ 251 w 251"/>
                <a:gd name="T31" fmla="*/ 331 h 346"/>
                <a:gd name="T32" fmla="*/ 212 w 251"/>
                <a:gd name="T33" fmla="*/ 316 h 346"/>
                <a:gd name="T34" fmla="*/ 212 w 251"/>
                <a:gd name="T35" fmla="*/ 220 h 346"/>
                <a:gd name="T36" fmla="*/ 197 w 251"/>
                <a:gd name="T37" fmla="*/ 144 h 346"/>
                <a:gd name="T38" fmla="*/ 144 w 251"/>
                <a:gd name="T39" fmla="*/ 126 h 346"/>
                <a:gd name="T40" fmla="*/ 72 w 251"/>
                <a:gd name="T41" fmla="*/ 174 h 346"/>
                <a:gd name="T42" fmla="*/ 72 w 251"/>
                <a:gd name="T43" fmla="*/ 0 h 346"/>
                <a:gd name="T44" fmla="*/ 0 w 251"/>
                <a:gd name="T45" fmla="*/ 5 h 346"/>
                <a:gd name="T46" fmla="*/ 0 w 251"/>
                <a:gd name="T47" fmla="*/ 21 h 346"/>
                <a:gd name="T48" fmla="*/ 39 w 251"/>
                <a:gd name="T49" fmla="*/ 49 h 346"/>
                <a:gd name="T50" fmla="*/ 39 w 251"/>
                <a:gd name="T51" fmla="*/ 30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346">
                  <a:moveTo>
                    <a:pt x="39" y="308"/>
                  </a:moveTo>
                  <a:cubicBezTo>
                    <a:pt x="39" y="331"/>
                    <a:pt x="34" y="331"/>
                    <a:pt x="0" y="331"/>
                  </a:cubicBezTo>
                  <a:lnTo>
                    <a:pt x="0" y="346"/>
                  </a:lnTo>
                  <a:cubicBezTo>
                    <a:pt x="18" y="346"/>
                    <a:pt x="43" y="345"/>
                    <a:pt x="56" y="345"/>
                  </a:cubicBezTo>
                  <a:cubicBezTo>
                    <a:pt x="69" y="345"/>
                    <a:pt x="95" y="346"/>
                    <a:pt x="112" y="346"/>
                  </a:cubicBezTo>
                  <a:lnTo>
                    <a:pt x="112" y="331"/>
                  </a:lnTo>
                  <a:cubicBezTo>
                    <a:pt x="79" y="331"/>
                    <a:pt x="73" y="331"/>
                    <a:pt x="73" y="308"/>
                  </a:cubicBezTo>
                  <a:lnTo>
                    <a:pt x="73" y="216"/>
                  </a:lnTo>
                  <a:cubicBezTo>
                    <a:pt x="73" y="164"/>
                    <a:pt x="109" y="137"/>
                    <a:pt x="141" y="137"/>
                  </a:cubicBezTo>
                  <a:cubicBezTo>
                    <a:pt x="172" y="137"/>
                    <a:pt x="178" y="163"/>
                    <a:pt x="178" y="192"/>
                  </a:cubicBezTo>
                  <a:lnTo>
                    <a:pt x="178" y="308"/>
                  </a:lnTo>
                  <a:cubicBezTo>
                    <a:pt x="178" y="331"/>
                    <a:pt x="172" y="331"/>
                    <a:pt x="139" y="331"/>
                  </a:cubicBezTo>
                  <a:lnTo>
                    <a:pt x="139" y="346"/>
                  </a:lnTo>
                  <a:cubicBezTo>
                    <a:pt x="156" y="346"/>
                    <a:pt x="182" y="345"/>
                    <a:pt x="195" y="345"/>
                  </a:cubicBezTo>
                  <a:cubicBezTo>
                    <a:pt x="208" y="345"/>
                    <a:pt x="234" y="346"/>
                    <a:pt x="251" y="346"/>
                  </a:cubicBezTo>
                  <a:lnTo>
                    <a:pt x="251" y="331"/>
                  </a:lnTo>
                  <a:cubicBezTo>
                    <a:pt x="225" y="331"/>
                    <a:pt x="213" y="331"/>
                    <a:pt x="212" y="316"/>
                  </a:cubicBezTo>
                  <a:lnTo>
                    <a:pt x="212" y="220"/>
                  </a:lnTo>
                  <a:cubicBezTo>
                    <a:pt x="212" y="177"/>
                    <a:pt x="212" y="162"/>
                    <a:pt x="197" y="144"/>
                  </a:cubicBezTo>
                  <a:cubicBezTo>
                    <a:pt x="190" y="136"/>
                    <a:pt x="173" y="126"/>
                    <a:pt x="144" y="126"/>
                  </a:cubicBezTo>
                  <a:cubicBezTo>
                    <a:pt x="102" y="126"/>
                    <a:pt x="80" y="155"/>
                    <a:pt x="72" y="174"/>
                  </a:cubicBezTo>
                  <a:lnTo>
                    <a:pt x="72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0" name="Freeform 3006">
              <a:extLst>
                <a:ext uri="{FF2B5EF4-FFF2-40B4-BE49-F238E27FC236}">
                  <a16:creationId xmlns:a16="http://schemas.microsoft.com/office/drawing/2014/main" id="{883AF210-EB46-4B2B-87DF-D7814E7704D8}"/>
                </a:ext>
              </a:extLst>
            </p:cNvPr>
            <p:cNvSpPr>
              <a:spLocks noEditPoints="1"/>
            </p:cNvSpPr>
            <p:nvPr>
              <p:custDataLst>
                <p:tags r:id="rId288"/>
              </p:custDataLst>
            </p:nvPr>
          </p:nvSpPr>
          <p:spPr bwMode="auto">
            <a:xfrm>
              <a:off x="7631113" y="3386138"/>
              <a:ext cx="93663" cy="206375"/>
            </a:xfrm>
            <a:custGeom>
              <a:avLst/>
              <a:gdLst>
                <a:gd name="T0" fmla="*/ 65 w 210"/>
                <a:gd name="T1" fmla="*/ 195 h 450"/>
                <a:gd name="T2" fmla="*/ 0 w 210"/>
                <a:gd name="T3" fmla="*/ 296 h 450"/>
                <a:gd name="T4" fmla="*/ 14 w 210"/>
                <a:gd name="T5" fmla="*/ 336 h 450"/>
                <a:gd name="T6" fmla="*/ 72 w 210"/>
                <a:gd name="T7" fmla="*/ 368 h 450"/>
                <a:gd name="T8" fmla="*/ 132 w 210"/>
                <a:gd name="T9" fmla="*/ 391 h 450"/>
                <a:gd name="T10" fmla="*/ 150 w 210"/>
                <a:gd name="T11" fmla="*/ 413 h 450"/>
                <a:gd name="T12" fmla="*/ 125 w 210"/>
                <a:gd name="T13" fmla="*/ 439 h 450"/>
                <a:gd name="T14" fmla="*/ 81 w 210"/>
                <a:gd name="T15" fmla="*/ 423 h 450"/>
                <a:gd name="T16" fmla="*/ 76 w 210"/>
                <a:gd name="T17" fmla="*/ 421 h 450"/>
                <a:gd name="T18" fmla="*/ 71 w 210"/>
                <a:gd name="T19" fmla="*/ 426 h 450"/>
                <a:gd name="T20" fmla="*/ 125 w 210"/>
                <a:gd name="T21" fmla="*/ 450 h 450"/>
                <a:gd name="T22" fmla="*/ 177 w 210"/>
                <a:gd name="T23" fmla="*/ 397 h 450"/>
                <a:gd name="T24" fmla="*/ 153 w 210"/>
                <a:gd name="T25" fmla="*/ 361 h 450"/>
                <a:gd name="T26" fmla="*/ 123 w 210"/>
                <a:gd name="T27" fmla="*/ 350 h 450"/>
                <a:gd name="T28" fmla="*/ 92 w 210"/>
                <a:gd name="T29" fmla="*/ 339 h 450"/>
                <a:gd name="T30" fmla="*/ 62 w 210"/>
                <a:gd name="T31" fmla="*/ 327 h 450"/>
                <a:gd name="T32" fmla="*/ 25 w 210"/>
                <a:gd name="T33" fmla="*/ 282 h 450"/>
                <a:gd name="T34" fmla="*/ 86 w 210"/>
                <a:gd name="T35" fmla="*/ 197 h 450"/>
                <a:gd name="T36" fmla="*/ 130 w 210"/>
                <a:gd name="T37" fmla="*/ 204 h 450"/>
                <a:gd name="T38" fmla="*/ 177 w 210"/>
                <a:gd name="T39" fmla="*/ 188 h 450"/>
                <a:gd name="T40" fmla="*/ 136 w 210"/>
                <a:gd name="T41" fmla="*/ 175 h 450"/>
                <a:gd name="T42" fmla="*/ 94 w 210"/>
                <a:gd name="T43" fmla="*/ 181 h 450"/>
                <a:gd name="T44" fmla="*/ 79 w 210"/>
                <a:gd name="T45" fmla="*/ 142 h 450"/>
                <a:gd name="T46" fmla="*/ 134 w 210"/>
                <a:gd name="T47" fmla="*/ 57 h 450"/>
                <a:gd name="T48" fmla="*/ 166 w 210"/>
                <a:gd name="T49" fmla="*/ 68 h 450"/>
                <a:gd name="T50" fmla="*/ 210 w 210"/>
                <a:gd name="T51" fmla="*/ 53 h 450"/>
                <a:gd name="T52" fmla="*/ 169 w 210"/>
                <a:gd name="T53" fmla="*/ 39 h 450"/>
                <a:gd name="T54" fmla="*/ 138 w 210"/>
                <a:gd name="T55" fmla="*/ 42 h 450"/>
                <a:gd name="T56" fmla="*/ 135 w 210"/>
                <a:gd name="T57" fmla="*/ 25 h 450"/>
                <a:gd name="T58" fmla="*/ 138 w 210"/>
                <a:gd name="T59" fmla="*/ 7 h 450"/>
                <a:gd name="T60" fmla="*/ 132 w 210"/>
                <a:gd name="T61" fmla="*/ 0 h 450"/>
                <a:gd name="T62" fmla="*/ 123 w 210"/>
                <a:gd name="T63" fmla="*/ 25 h 450"/>
                <a:gd name="T64" fmla="*/ 126 w 210"/>
                <a:gd name="T65" fmla="*/ 44 h 450"/>
                <a:gd name="T66" fmla="*/ 39 w 210"/>
                <a:gd name="T67" fmla="*/ 138 h 450"/>
                <a:gd name="T68" fmla="*/ 71 w 210"/>
                <a:gd name="T69" fmla="*/ 190 h 450"/>
                <a:gd name="T70" fmla="*/ 65 w 210"/>
                <a:gd name="T71" fmla="*/ 195 h 450"/>
                <a:gd name="T72" fmla="*/ 146 w 210"/>
                <a:gd name="T73" fmla="*/ 53 h 450"/>
                <a:gd name="T74" fmla="*/ 170 w 210"/>
                <a:gd name="T75" fmla="*/ 50 h 450"/>
                <a:gd name="T76" fmla="*/ 197 w 210"/>
                <a:gd name="T77" fmla="*/ 53 h 450"/>
                <a:gd name="T78" fmla="*/ 167 w 210"/>
                <a:gd name="T79" fmla="*/ 57 h 450"/>
                <a:gd name="T80" fmla="*/ 146 w 210"/>
                <a:gd name="T81" fmla="*/ 53 h 450"/>
                <a:gd name="T82" fmla="*/ 107 w 210"/>
                <a:gd name="T83" fmla="*/ 189 h 450"/>
                <a:gd name="T84" fmla="*/ 135 w 210"/>
                <a:gd name="T85" fmla="*/ 186 h 450"/>
                <a:gd name="T86" fmla="*/ 164 w 210"/>
                <a:gd name="T87" fmla="*/ 189 h 450"/>
                <a:gd name="T88" fmla="*/ 132 w 210"/>
                <a:gd name="T89" fmla="*/ 193 h 450"/>
                <a:gd name="T90" fmla="*/ 107 w 210"/>
                <a:gd name="T91" fmla="*/ 189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0" h="450">
                  <a:moveTo>
                    <a:pt x="65" y="195"/>
                  </a:moveTo>
                  <a:cubicBezTo>
                    <a:pt x="11" y="231"/>
                    <a:pt x="0" y="278"/>
                    <a:pt x="0" y="296"/>
                  </a:cubicBezTo>
                  <a:cubicBezTo>
                    <a:pt x="0" y="320"/>
                    <a:pt x="13" y="334"/>
                    <a:pt x="14" y="336"/>
                  </a:cubicBezTo>
                  <a:cubicBezTo>
                    <a:pt x="30" y="352"/>
                    <a:pt x="34" y="354"/>
                    <a:pt x="72" y="368"/>
                  </a:cubicBezTo>
                  <a:lnTo>
                    <a:pt x="132" y="391"/>
                  </a:lnTo>
                  <a:cubicBezTo>
                    <a:pt x="140" y="395"/>
                    <a:pt x="150" y="398"/>
                    <a:pt x="150" y="413"/>
                  </a:cubicBezTo>
                  <a:cubicBezTo>
                    <a:pt x="150" y="424"/>
                    <a:pt x="141" y="439"/>
                    <a:pt x="125" y="439"/>
                  </a:cubicBezTo>
                  <a:cubicBezTo>
                    <a:pt x="103" y="439"/>
                    <a:pt x="87" y="427"/>
                    <a:pt x="81" y="423"/>
                  </a:cubicBezTo>
                  <a:cubicBezTo>
                    <a:pt x="78" y="421"/>
                    <a:pt x="78" y="421"/>
                    <a:pt x="76" y="421"/>
                  </a:cubicBezTo>
                  <a:cubicBezTo>
                    <a:pt x="72" y="421"/>
                    <a:pt x="71" y="424"/>
                    <a:pt x="71" y="426"/>
                  </a:cubicBezTo>
                  <a:cubicBezTo>
                    <a:pt x="71" y="432"/>
                    <a:pt x="97" y="450"/>
                    <a:pt x="125" y="450"/>
                  </a:cubicBezTo>
                  <a:cubicBezTo>
                    <a:pt x="156" y="450"/>
                    <a:pt x="177" y="421"/>
                    <a:pt x="177" y="397"/>
                  </a:cubicBezTo>
                  <a:cubicBezTo>
                    <a:pt x="177" y="373"/>
                    <a:pt x="159" y="364"/>
                    <a:pt x="153" y="361"/>
                  </a:cubicBezTo>
                  <a:cubicBezTo>
                    <a:pt x="146" y="359"/>
                    <a:pt x="129" y="353"/>
                    <a:pt x="123" y="350"/>
                  </a:cubicBezTo>
                  <a:cubicBezTo>
                    <a:pt x="113" y="346"/>
                    <a:pt x="103" y="342"/>
                    <a:pt x="92" y="339"/>
                  </a:cubicBezTo>
                  <a:lnTo>
                    <a:pt x="62" y="327"/>
                  </a:lnTo>
                  <a:cubicBezTo>
                    <a:pt x="40" y="318"/>
                    <a:pt x="25" y="303"/>
                    <a:pt x="25" y="282"/>
                  </a:cubicBezTo>
                  <a:cubicBezTo>
                    <a:pt x="25" y="262"/>
                    <a:pt x="44" y="218"/>
                    <a:pt x="86" y="197"/>
                  </a:cubicBezTo>
                  <a:cubicBezTo>
                    <a:pt x="105" y="204"/>
                    <a:pt x="120" y="204"/>
                    <a:pt x="130" y="204"/>
                  </a:cubicBezTo>
                  <a:cubicBezTo>
                    <a:pt x="145" y="204"/>
                    <a:pt x="177" y="204"/>
                    <a:pt x="177" y="188"/>
                  </a:cubicBezTo>
                  <a:cubicBezTo>
                    <a:pt x="177" y="176"/>
                    <a:pt x="155" y="175"/>
                    <a:pt x="136" y="175"/>
                  </a:cubicBezTo>
                  <a:cubicBezTo>
                    <a:pt x="127" y="175"/>
                    <a:pt x="112" y="175"/>
                    <a:pt x="94" y="181"/>
                  </a:cubicBezTo>
                  <a:cubicBezTo>
                    <a:pt x="81" y="168"/>
                    <a:pt x="79" y="152"/>
                    <a:pt x="79" y="142"/>
                  </a:cubicBezTo>
                  <a:cubicBezTo>
                    <a:pt x="79" y="114"/>
                    <a:pt x="97" y="76"/>
                    <a:pt x="134" y="57"/>
                  </a:cubicBezTo>
                  <a:cubicBezTo>
                    <a:pt x="143" y="68"/>
                    <a:pt x="155" y="68"/>
                    <a:pt x="166" y="68"/>
                  </a:cubicBezTo>
                  <a:cubicBezTo>
                    <a:pt x="179" y="68"/>
                    <a:pt x="210" y="68"/>
                    <a:pt x="210" y="53"/>
                  </a:cubicBezTo>
                  <a:cubicBezTo>
                    <a:pt x="210" y="40"/>
                    <a:pt x="189" y="39"/>
                    <a:pt x="169" y="39"/>
                  </a:cubicBezTo>
                  <a:cubicBezTo>
                    <a:pt x="163" y="39"/>
                    <a:pt x="151" y="39"/>
                    <a:pt x="138" y="42"/>
                  </a:cubicBezTo>
                  <a:cubicBezTo>
                    <a:pt x="136" y="37"/>
                    <a:pt x="135" y="34"/>
                    <a:pt x="135" y="25"/>
                  </a:cubicBezTo>
                  <a:cubicBezTo>
                    <a:pt x="135" y="18"/>
                    <a:pt x="138" y="8"/>
                    <a:pt x="138" y="7"/>
                  </a:cubicBezTo>
                  <a:cubicBezTo>
                    <a:pt x="138" y="3"/>
                    <a:pt x="135" y="0"/>
                    <a:pt x="132" y="0"/>
                  </a:cubicBezTo>
                  <a:cubicBezTo>
                    <a:pt x="123" y="0"/>
                    <a:pt x="123" y="23"/>
                    <a:pt x="123" y="25"/>
                  </a:cubicBezTo>
                  <a:cubicBezTo>
                    <a:pt x="123" y="35"/>
                    <a:pt x="126" y="42"/>
                    <a:pt x="126" y="44"/>
                  </a:cubicBezTo>
                  <a:cubicBezTo>
                    <a:pt x="73" y="59"/>
                    <a:pt x="39" y="99"/>
                    <a:pt x="39" y="138"/>
                  </a:cubicBezTo>
                  <a:cubicBezTo>
                    <a:pt x="39" y="156"/>
                    <a:pt x="48" y="177"/>
                    <a:pt x="71" y="190"/>
                  </a:cubicBezTo>
                  <a:lnTo>
                    <a:pt x="65" y="195"/>
                  </a:lnTo>
                  <a:close/>
                  <a:moveTo>
                    <a:pt x="146" y="53"/>
                  </a:moveTo>
                  <a:cubicBezTo>
                    <a:pt x="154" y="50"/>
                    <a:pt x="164" y="50"/>
                    <a:pt x="170" y="50"/>
                  </a:cubicBezTo>
                  <a:cubicBezTo>
                    <a:pt x="187" y="50"/>
                    <a:pt x="189" y="51"/>
                    <a:pt x="197" y="53"/>
                  </a:cubicBezTo>
                  <a:cubicBezTo>
                    <a:pt x="194" y="55"/>
                    <a:pt x="189" y="57"/>
                    <a:pt x="167" y="57"/>
                  </a:cubicBezTo>
                  <a:cubicBezTo>
                    <a:pt x="157" y="57"/>
                    <a:pt x="151" y="57"/>
                    <a:pt x="146" y="53"/>
                  </a:cubicBezTo>
                  <a:close/>
                  <a:moveTo>
                    <a:pt x="107" y="189"/>
                  </a:moveTo>
                  <a:cubicBezTo>
                    <a:pt x="118" y="186"/>
                    <a:pt x="129" y="186"/>
                    <a:pt x="135" y="186"/>
                  </a:cubicBezTo>
                  <a:cubicBezTo>
                    <a:pt x="153" y="186"/>
                    <a:pt x="155" y="186"/>
                    <a:pt x="164" y="189"/>
                  </a:cubicBezTo>
                  <a:cubicBezTo>
                    <a:pt x="160" y="191"/>
                    <a:pt x="155" y="193"/>
                    <a:pt x="132" y="193"/>
                  </a:cubicBezTo>
                  <a:cubicBezTo>
                    <a:pt x="120" y="193"/>
                    <a:pt x="116" y="193"/>
                    <a:pt x="107" y="18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1" name="Freeform 3007">
              <a:extLst>
                <a:ext uri="{FF2B5EF4-FFF2-40B4-BE49-F238E27FC236}">
                  <a16:creationId xmlns:a16="http://schemas.microsoft.com/office/drawing/2014/main" id="{473FA712-CA27-44E6-98CF-EFFFD1660999}"/>
                </a:ext>
              </a:extLst>
            </p:cNvPr>
            <p:cNvSpPr>
              <a:spLocks/>
            </p:cNvSpPr>
            <p:nvPr>
              <p:custDataLst>
                <p:tags r:id="rId289"/>
              </p:custDataLst>
            </p:nvPr>
          </p:nvSpPr>
          <p:spPr bwMode="auto">
            <a:xfrm>
              <a:off x="7745413" y="3340100"/>
              <a:ext cx="114300" cy="111125"/>
            </a:xfrm>
            <a:custGeom>
              <a:avLst/>
              <a:gdLst>
                <a:gd name="T0" fmla="*/ 137 w 257"/>
                <a:gd name="T1" fmla="*/ 17 h 242"/>
                <a:gd name="T2" fmla="*/ 243 w 257"/>
                <a:gd name="T3" fmla="*/ 17 h 242"/>
                <a:gd name="T4" fmla="*/ 257 w 257"/>
                <a:gd name="T5" fmla="*/ 9 h 242"/>
                <a:gd name="T6" fmla="*/ 243 w 257"/>
                <a:gd name="T7" fmla="*/ 0 h 242"/>
                <a:gd name="T8" fmla="*/ 14 w 257"/>
                <a:gd name="T9" fmla="*/ 0 h 242"/>
                <a:gd name="T10" fmla="*/ 0 w 257"/>
                <a:gd name="T11" fmla="*/ 9 h 242"/>
                <a:gd name="T12" fmla="*/ 14 w 257"/>
                <a:gd name="T13" fmla="*/ 17 h 242"/>
                <a:gd name="T14" fmla="*/ 120 w 257"/>
                <a:gd name="T15" fmla="*/ 17 h 242"/>
                <a:gd name="T16" fmla="*/ 120 w 257"/>
                <a:gd name="T17" fmla="*/ 229 h 242"/>
                <a:gd name="T18" fmla="*/ 129 w 257"/>
                <a:gd name="T19" fmla="*/ 242 h 242"/>
                <a:gd name="T20" fmla="*/ 137 w 257"/>
                <a:gd name="T21" fmla="*/ 229 h 242"/>
                <a:gd name="T22" fmla="*/ 137 w 257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42">
                  <a:moveTo>
                    <a:pt x="137" y="17"/>
                  </a:moveTo>
                  <a:lnTo>
                    <a:pt x="243" y="17"/>
                  </a:lnTo>
                  <a:cubicBezTo>
                    <a:pt x="249" y="17"/>
                    <a:pt x="257" y="17"/>
                    <a:pt x="257" y="9"/>
                  </a:cubicBezTo>
                  <a:cubicBezTo>
                    <a:pt x="257" y="0"/>
                    <a:pt x="249" y="0"/>
                    <a:pt x="243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9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9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9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2" name="Freeform 3008">
              <a:extLst>
                <a:ext uri="{FF2B5EF4-FFF2-40B4-BE49-F238E27FC236}">
                  <a16:creationId xmlns:a16="http://schemas.microsoft.com/office/drawing/2014/main" id="{960A2F6B-018A-4544-8719-79D549390A18}"/>
                </a:ext>
              </a:extLst>
            </p:cNvPr>
            <p:cNvSpPr>
              <a:spLocks noEditPoints="1"/>
            </p:cNvSpPr>
            <p:nvPr>
              <p:custDataLst>
                <p:tags r:id="rId290"/>
              </p:custDataLst>
            </p:nvPr>
          </p:nvSpPr>
          <p:spPr bwMode="auto">
            <a:xfrm>
              <a:off x="7956551" y="3460750"/>
              <a:ext cx="147638" cy="53975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6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6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6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3" y="20"/>
                    <a:pt x="332" y="20"/>
                    <a:pt x="332" y="10"/>
                  </a:cubicBezTo>
                  <a:cubicBezTo>
                    <a:pt x="332" y="0"/>
                    <a:pt x="323" y="0"/>
                    <a:pt x="316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6" y="117"/>
                  </a:moveTo>
                  <a:cubicBezTo>
                    <a:pt x="323" y="117"/>
                    <a:pt x="332" y="117"/>
                    <a:pt x="332" y="107"/>
                  </a:cubicBezTo>
                  <a:cubicBezTo>
                    <a:pt x="332" y="97"/>
                    <a:pt x="323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6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" name="Freeform 3009">
              <a:extLst>
                <a:ext uri="{FF2B5EF4-FFF2-40B4-BE49-F238E27FC236}">
                  <a16:creationId xmlns:a16="http://schemas.microsoft.com/office/drawing/2014/main" id="{B0D8F25A-F1D5-44E5-9C13-FEC17355A3CD}"/>
                </a:ext>
              </a:extLst>
            </p:cNvPr>
            <p:cNvSpPr>
              <a:spLocks/>
            </p:cNvSpPr>
            <p:nvPr>
              <p:custDataLst>
                <p:tags r:id="rId291"/>
              </p:custDataLst>
            </p:nvPr>
          </p:nvSpPr>
          <p:spPr bwMode="auto">
            <a:xfrm>
              <a:off x="8181976" y="3444875"/>
              <a:ext cx="117475" cy="149225"/>
            </a:xfrm>
            <a:custGeom>
              <a:avLst/>
              <a:gdLst>
                <a:gd name="T0" fmla="*/ 12 w 262"/>
                <a:gd name="T1" fmla="*/ 93 h 327"/>
                <a:gd name="T2" fmla="*/ 91 w 262"/>
                <a:gd name="T3" fmla="*/ 35 h 327"/>
                <a:gd name="T4" fmla="*/ 172 w 262"/>
                <a:gd name="T5" fmla="*/ 162 h 327"/>
                <a:gd name="T6" fmla="*/ 166 w 262"/>
                <a:gd name="T7" fmla="*/ 211 h 327"/>
                <a:gd name="T8" fmla="*/ 140 w 262"/>
                <a:gd name="T9" fmla="*/ 318 h 327"/>
                <a:gd name="T10" fmla="*/ 146 w 262"/>
                <a:gd name="T11" fmla="*/ 327 h 327"/>
                <a:gd name="T12" fmla="*/ 162 w 262"/>
                <a:gd name="T13" fmla="*/ 297 h 327"/>
                <a:gd name="T14" fmla="*/ 181 w 262"/>
                <a:gd name="T15" fmla="*/ 212 h 327"/>
                <a:gd name="T16" fmla="*/ 185 w 262"/>
                <a:gd name="T17" fmla="*/ 192 h 327"/>
                <a:gd name="T18" fmla="*/ 253 w 262"/>
                <a:gd name="T19" fmla="*/ 29 h 327"/>
                <a:gd name="T20" fmla="*/ 262 w 262"/>
                <a:gd name="T21" fmla="*/ 10 h 327"/>
                <a:gd name="T22" fmla="*/ 256 w 262"/>
                <a:gd name="T23" fmla="*/ 5 h 327"/>
                <a:gd name="T24" fmla="*/ 250 w 262"/>
                <a:gd name="T25" fmla="*/ 9 h 327"/>
                <a:gd name="T26" fmla="*/ 184 w 262"/>
                <a:gd name="T27" fmla="*/ 156 h 327"/>
                <a:gd name="T28" fmla="*/ 164 w 262"/>
                <a:gd name="T29" fmla="*/ 54 h 327"/>
                <a:gd name="T30" fmla="*/ 97 w 262"/>
                <a:gd name="T31" fmla="*/ 0 h 327"/>
                <a:gd name="T32" fmla="*/ 0 w 262"/>
                <a:gd name="T33" fmla="*/ 91 h 327"/>
                <a:gd name="T34" fmla="*/ 10 w 262"/>
                <a:gd name="T35" fmla="*/ 96 h 327"/>
                <a:gd name="T36" fmla="*/ 12 w 262"/>
                <a:gd name="T37" fmla="*/ 9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2" h="327">
                  <a:moveTo>
                    <a:pt x="12" y="93"/>
                  </a:moveTo>
                  <a:cubicBezTo>
                    <a:pt x="31" y="36"/>
                    <a:pt x="86" y="35"/>
                    <a:pt x="91" y="35"/>
                  </a:cubicBezTo>
                  <a:cubicBezTo>
                    <a:pt x="166" y="35"/>
                    <a:pt x="172" y="123"/>
                    <a:pt x="172" y="162"/>
                  </a:cubicBezTo>
                  <a:cubicBezTo>
                    <a:pt x="172" y="193"/>
                    <a:pt x="169" y="201"/>
                    <a:pt x="166" y="211"/>
                  </a:cubicBezTo>
                  <a:cubicBezTo>
                    <a:pt x="155" y="247"/>
                    <a:pt x="140" y="305"/>
                    <a:pt x="140" y="318"/>
                  </a:cubicBezTo>
                  <a:cubicBezTo>
                    <a:pt x="140" y="324"/>
                    <a:pt x="142" y="327"/>
                    <a:pt x="146" y="327"/>
                  </a:cubicBezTo>
                  <a:cubicBezTo>
                    <a:pt x="153" y="327"/>
                    <a:pt x="157" y="316"/>
                    <a:pt x="162" y="297"/>
                  </a:cubicBezTo>
                  <a:cubicBezTo>
                    <a:pt x="174" y="255"/>
                    <a:pt x="179" y="227"/>
                    <a:pt x="181" y="212"/>
                  </a:cubicBezTo>
                  <a:cubicBezTo>
                    <a:pt x="182" y="205"/>
                    <a:pt x="183" y="199"/>
                    <a:pt x="185" y="192"/>
                  </a:cubicBezTo>
                  <a:cubicBezTo>
                    <a:pt x="201" y="143"/>
                    <a:pt x="233" y="68"/>
                    <a:pt x="253" y="29"/>
                  </a:cubicBezTo>
                  <a:cubicBezTo>
                    <a:pt x="256" y="23"/>
                    <a:pt x="262" y="12"/>
                    <a:pt x="262" y="10"/>
                  </a:cubicBezTo>
                  <a:cubicBezTo>
                    <a:pt x="262" y="5"/>
                    <a:pt x="257" y="5"/>
                    <a:pt x="256" y="5"/>
                  </a:cubicBezTo>
                  <a:cubicBezTo>
                    <a:pt x="255" y="5"/>
                    <a:pt x="252" y="5"/>
                    <a:pt x="250" y="9"/>
                  </a:cubicBezTo>
                  <a:cubicBezTo>
                    <a:pt x="224" y="56"/>
                    <a:pt x="204" y="106"/>
                    <a:pt x="184" y="156"/>
                  </a:cubicBezTo>
                  <a:cubicBezTo>
                    <a:pt x="184" y="141"/>
                    <a:pt x="183" y="103"/>
                    <a:pt x="164" y="54"/>
                  </a:cubicBezTo>
                  <a:cubicBezTo>
                    <a:pt x="152" y="24"/>
                    <a:pt x="132" y="0"/>
                    <a:pt x="97" y="0"/>
                  </a:cubicBezTo>
                  <a:cubicBezTo>
                    <a:pt x="35" y="0"/>
                    <a:pt x="0" y="75"/>
                    <a:pt x="0" y="91"/>
                  </a:cubicBezTo>
                  <a:cubicBezTo>
                    <a:pt x="0" y="96"/>
                    <a:pt x="5" y="96"/>
                    <a:pt x="10" y="96"/>
                  </a:cubicBezTo>
                  <a:lnTo>
                    <a:pt x="12" y="9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4" name="Freeform 3010">
              <a:extLst>
                <a:ext uri="{FF2B5EF4-FFF2-40B4-BE49-F238E27FC236}">
                  <a16:creationId xmlns:a16="http://schemas.microsoft.com/office/drawing/2014/main" id="{A1F396AC-B6F0-48CC-B112-15161A40C8A0}"/>
                </a:ext>
              </a:extLst>
            </p:cNvPr>
            <p:cNvSpPr>
              <a:spLocks/>
            </p:cNvSpPr>
            <p:nvPr>
              <p:custDataLst>
                <p:tags r:id="rId292"/>
              </p:custDataLst>
            </p:nvPr>
          </p:nvSpPr>
          <p:spPr bwMode="auto">
            <a:xfrm>
              <a:off x="8316913" y="3340100"/>
              <a:ext cx="115888" cy="111125"/>
            </a:xfrm>
            <a:custGeom>
              <a:avLst/>
              <a:gdLst>
                <a:gd name="T0" fmla="*/ 137 w 257"/>
                <a:gd name="T1" fmla="*/ 17 h 242"/>
                <a:gd name="T2" fmla="*/ 243 w 257"/>
                <a:gd name="T3" fmla="*/ 17 h 242"/>
                <a:gd name="T4" fmla="*/ 257 w 257"/>
                <a:gd name="T5" fmla="*/ 9 h 242"/>
                <a:gd name="T6" fmla="*/ 243 w 257"/>
                <a:gd name="T7" fmla="*/ 0 h 242"/>
                <a:gd name="T8" fmla="*/ 14 w 257"/>
                <a:gd name="T9" fmla="*/ 0 h 242"/>
                <a:gd name="T10" fmla="*/ 0 w 257"/>
                <a:gd name="T11" fmla="*/ 9 h 242"/>
                <a:gd name="T12" fmla="*/ 14 w 257"/>
                <a:gd name="T13" fmla="*/ 17 h 242"/>
                <a:gd name="T14" fmla="*/ 120 w 257"/>
                <a:gd name="T15" fmla="*/ 17 h 242"/>
                <a:gd name="T16" fmla="*/ 120 w 257"/>
                <a:gd name="T17" fmla="*/ 229 h 242"/>
                <a:gd name="T18" fmla="*/ 129 w 257"/>
                <a:gd name="T19" fmla="*/ 242 h 242"/>
                <a:gd name="T20" fmla="*/ 137 w 257"/>
                <a:gd name="T21" fmla="*/ 229 h 242"/>
                <a:gd name="T22" fmla="*/ 137 w 257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42">
                  <a:moveTo>
                    <a:pt x="137" y="17"/>
                  </a:moveTo>
                  <a:lnTo>
                    <a:pt x="243" y="17"/>
                  </a:lnTo>
                  <a:cubicBezTo>
                    <a:pt x="249" y="17"/>
                    <a:pt x="257" y="17"/>
                    <a:pt x="257" y="9"/>
                  </a:cubicBezTo>
                  <a:cubicBezTo>
                    <a:pt x="257" y="0"/>
                    <a:pt x="249" y="0"/>
                    <a:pt x="243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9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9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9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5" name="Freeform 3011">
              <a:extLst>
                <a:ext uri="{FF2B5EF4-FFF2-40B4-BE49-F238E27FC236}">
                  <a16:creationId xmlns:a16="http://schemas.microsoft.com/office/drawing/2014/main" id="{D39ABB68-B291-4523-A484-582D8DF7AB7A}"/>
                </a:ext>
              </a:extLst>
            </p:cNvPr>
            <p:cNvSpPr>
              <a:spLocks/>
            </p:cNvSpPr>
            <p:nvPr>
              <p:custDataLst>
                <p:tags r:id="rId293"/>
              </p:custDataLst>
            </p:nvPr>
          </p:nvSpPr>
          <p:spPr bwMode="auto">
            <a:xfrm>
              <a:off x="8464551" y="3387725"/>
              <a:ext cx="179388" cy="157163"/>
            </a:xfrm>
            <a:custGeom>
              <a:avLst/>
              <a:gdLst>
                <a:gd name="T0" fmla="*/ 222 w 405"/>
                <a:gd name="T1" fmla="*/ 132 h 342"/>
                <a:gd name="T2" fmla="*/ 342 w 405"/>
                <a:gd name="T3" fmla="*/ 32 h 342"/>
                <a:gd name="T4" fmla="*/ 389 w 405"/>
                <a:gd name="T5" fmla="*/ 23 h 342"/>
                <a:gd name="T6" fmla="*/ 397 w 405"/>
                <a:gd name="T7" fmla="*/ 23 h 342"/>
                <a:gd name="T8" fmla="*/ 397 w 405"/>
                <a:gd name="T9" fmla="*/ 0 h 342"/>
                <a:gd name="T10" fmla="*/ 346 w 405"/>
                <a:gd name="T11" fmla="*/ 1 h 342"/>
                <a:gd name="T12" fmla="*/ 273 w 405"/>
                <a:gd name="T13" fmla="*/ 0 h 342"/>
                <a:gd name="T14" fmla="*/ 273 w 405"/>
                <a:gd name="T15" fmla="*/ 23 h 342"/>
                <a:gd name="T16" fmla="*/ 302 w 405"/>
                <a:gd name="T17" fmla="*/ 26 h 342"/>
                <a:gd name="T18" fmla="*/ 309 w 405"/>
                <a:gd name="T19" fmla="*/ 29 h 342"/>
                <a:gd name="T20" fmla="*/ 124 w 405"/>
                <a:gd name="T21" fmla="*/ 183 h 342"/>
                <a:gd name="T22" fmla="*/ 124 w 405"/>
                <a:gd name="T23" fmla="*/ 23 h 342"/>
                <a:gd name="T24" fmla="*/ 178 w 405"/>
                <a:gd name="T25" fmla="*/ 23 h 342"/>
                <a:gd name="T26" fmla="*/ 178 w 405"/>
                <a:gd name="T27" fmla="*/ 0 h 342"/>
                <a:gd name="T28" fmla="*/ 89 w 405"/>
                <a:gd name="T29" fmla="*/ 1 h 342"/>
                <a:gd name="T30" fmla="*/ 0 w 405"/>
                <a:gd name="T31" fmla="*/ 0 h 342"/>
                <a:gd name="T32" fmla="*/ 0 w 405"/>
                <a:gd name="T33" fmla="*/ 23 h 342"/>
                <a:gd name="T34" fmla="*/ 54 w 405"/>
                <a:gd name="T35" fmla="*/ 23 h 342"/>
                <a:gd name="T36" fmla="*/ 54 w 405"/>
                <a:gd name="T37" fmla="*/ 319 h 342"/>
                <a:gd name="T38" fmla="*/ 0 w 405"/>
                <a:gd name="T39" fmla="*/ 319 h 342"/>
                <a:gd name="T40" fmla="*/ 0 w 405"/>
                <a:gd name="T41" fmla="*/ 342 h 342"/>
                <a:gd name="T42" fmla="*/ 89 w 405"/>
                <a:gd name="T43" fmla="*/ 341 h 342"/>
                <a:gd name="T44" fmla="*/ 178 w 405"/>
                <a:gd name="T45" fmla="*/ 342 h 342"/>
                <a:gd name="T46" fmla="*/ 178 w 405"/>
                <a:gd name="T47" fmla="*/ 319 h 342"/>
                <a:gd name="T48" fmla="*/ 124 w 405"/>
                <a:gd name="T49" fmla="*/ 319 h 342"/>
                <a:gd name="T50" fmla="*/ 124 w 405"/>
                <a:gd name="T51" fmla="*/ 214 h 342"/>
                <a:gd name="T52" fmla="*/ 174 w 405"/>
                <a:gd name="T53" fmla="*/ 172 h 342"/>
                <a:gd name="T54" fmla="*/ 277 w 405"/>
                <a:gd name="T55" fmla="*/ 308 h 342"/>
                <a:gd name="T56" fmla="*/ 281 w 405"/>
                <a:gd name="T57" fmla="*/ 315 h 342"/>
                <a:gd name="T58" fmla="*/ 244 w 405"/>
                <a:gd name="T59" fmla="*/ 319 h 342"/>
                <a:gd name="T60" fmla="*/ 244 w 405"/>
                <a:gd name="T61" fmla="*/ 342 h 342"/>
                <a:gd name="T62" fmla="*/ 332 w 405"/>
                <a:gd name="T63" fmla="*/ 341 h 342"/>
                <a:gd name="T64" fmla="*/ 405 w 405"/>
                <a:gd name="T65" fmla="*/ 342 h 342"/>
                <a:gd name="T66" fmla="*/ 405 w 405"/>
                <a:gd name="T67" fmla="*/ 319 h 342"/>
                <a:gd name="T68" fmla="*/ 391 w 405"/>
                <a:gd name="T69" fmla="*/ 319 h 342"/>
                <a:gd name="T70" fmla="*/ 357 w 405"/>
                <a:gd name="T71" fmla="*/ 309 h 342"/>
                <a:gd name="T72" fmla="*/ 222 w 405"/>
                <a:gd name="T73" fmla="*/ 13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5" h="342">
                  <a:moveTo>
                    <a:pt x="222" y="132"/>
                  </a:moveTo>
                  <a:lnTo>
                    <a:pt x="342" y="32"/>
                  </a:lnTo>
                  <a:cubicBezTo>
                    <a:pt x="353" y="23"/>
                    <a:pt x="374" y="23"/>
                    <a:pt x="389" y="23"/>
                  </a:cubicBezTo>
                  <a:lnTo>
                    <a:pt x="397" y="23"/>
                  </a:lnTo>
                  <a:lnTo>
                    <a:pt x="397" y="0"/>
                  </a:lnTo>
                  <a:cubicBezTo>
                    <a:pt x="377" y="1"/>
                    <a:pt x="349" y="1"/>
                    <a:pt x="346" y="1"/>
                  </a:cubicBezTo>
                  <a:cubicBezTo>
                    <a:pt x="327" y="1"/>
                    <a:pt x="291" y="1"/>
                    <a:pt x="273" y="0"/>
                  </a:cubicBezTo>
                  <a:lnTo>
                    <a:pt x="273" y="23"/>
                  </a:lnTo>
                  <a:cubicBezTo>
                    <a:pt x="280" y="23"/>
                    <a:pt x="290" y="23"/>
                    <a:pt x="302" y="26"/>
                  </a:cubicBezTo>
                  <a:cubicBezTo>
                    <a:pt x="310" y="28"/>
                    <a:pt x="304" y="27"/>
                    <a:pt x="309" y="29"/>
                  </a:cubicBezTo>
                  <a:lnTo>
                    <a:pt x="124" y="183"/>
                  </a:lnTo>
                  <a:lnTo>
                    <a:pt x="124" y="23"/>
                  </a:lnTo>
                  <a:lnTo>
                    <a:pt x="178" y="23"/>
                  </a:lnTo>
                  <a:lnTo>
                    <a:pt x="178" y="0"/>
                  </a:lnTo>
                  <a:cubicBezTo>
                    <a:pt x="159" y="1"/>
                    <a:pt x="110" y="1"/>
                    <a:pt x="89" y="1"/>
                  </a:cubicBezTo>
                  <a:cubicBezTo>
                    <a:pt x="67" y="1"/>
                    <a:pt x="19" y="1"/>
                    <a:pt x="0" y="0"/>
                  </a:cubicBezTo>
                  <a:lnTo>
                    <a:pt x="0" y="23"/>
                  </a:lnTo>
                  <a:lnTo>
                    <a:pt x="54" y="23"/>
                  </a:lnTo>
                  <a:lnTo>
                    <a:pt x="54" y="319"/>
                  </a:lnTo>
                  <a:lnTo>
                    <a:pt x="0" y="319"/>
                  </a:lnTo>
                  <a:lnTo>
                    <a:pt x="0" y="342"/>
                  </a:lnTo>
                  <a:cubicBezTo>
                    <a:pt x="19" y="341"/>
                    <a:pt x="67" y="341"/>
                    <a:pt x="89" y="341"/>
                  </a:cubicBezTo>
                  <a:cubicBezTo>
                    <a:pt x="110" y="341"/>
                    <a:pt x="159" y="341"/>
                    <a:pt x="178" y="342"/>
                  </a:cubicBezTo>
                  <a:lnTo>
                    <a:pt x="178" y="319"/>
                  </a:lnTo>
                  <a:lnTo>
                    <a:pt x="124" y="319"/>
                  </a:lnTo>
                  <a:lnTo>
                    <a:pt x="124" y="214"/>
                  </a:lnTo>
                  <a:lnTo>
                    <a:pt x="174" y="172"/>
                  </a:lnTo>
                  <a:lnTo>
                    <a:pt x="277" y="308"/>
                  </a:lnTo>
                  <a:cubicBezTo>
                    <a:pt x="279" y="311"/>
                    <a:pt x="279" y="312"/>
                    <a:pt x="281" y="315"/>
                  </a:cubicBezTo>
                  <a:cubicBezTo>
                    <a:pt x="272" y="319"/>
                    <a:pt x="262" y="319"/>
                    <a:pt x="244" y="319"/>
                  </a:cubicBezTo>
                  <a:lnTo>
                    <a:pt x="244" y="342"/>
                  </a:lnTo>
                  <a:cubicBezTo>
                    <a:pt x="265" y="341"/>
                    <a:pt x="310" y="341"/>
                    <a:pt x="332" y="341"/>
                  </a:cubicBezTo>
                  <a:cubicBezTo>
                    <a:pt x="352" y="341"/>
                    <a:pt x="387" y="341"/>
                    <a:pt x="405" y="342"/>
                  </a:cubicBezTo>
                  <a:lnTo>
                    <a:pt x="405" y="319"/>
                  </a:lnTo>
                  <a:lnTo>
                    <a:pt x="391" y="319"/>
                  </a:lnTo>
                  <a:cubicBezTo>
                    <a:pt x="364" y="319"/>
                    <a:pt x="363" y="317"/>
                    <a:pt x="357" y="309"/>
                  </a:cubicBezTo>
                  <a:lnTo>
                    <a:pt x="222" y="1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6" name="Freeform 3012">
              <a:extLst>
                <a:ext uri="{FF2B5EF4-FFF2-40B4-BE49-F238E27FC236}">
                  <a16:creationId xmlns:a16="http://schemas.microsoft.com/office/drawing/2014/main" id="{77C3D592-802F-41A0-9574-F3E8EE64AEF2}"/>
                </a:ext>
              </a:extLst>
            </p:cNvPr>
            <p:cNvSpPr>
              <a:spLocks/>
            </p:cNvSpPr>
            <p:nvPr>
              <p:custDataLst>
                <p:tags r:id="rId294"/>
              </p:custDataLst>
            </p:nvPr>
          </p:nvSpPr>
          <p:spPr bwMode="auto">
            <a:xfrm>
              <a:off x="8672513" y="3406775"/>
              <a:ext cx="104775" cy="7938"/>
            </a:xfrm>
            <a:custGeom>
              <a:avLst/>
              <a:gdLst>
                <a:gd name="T0" fmla="*/ 222 w 235"/>
                <a:gd name="T1" fmla="*/ 18 h 18"/>
                <a:gd name="T2" fmla="*/ 235 w 235"/>
                <a:gd name="T3" fmla="*/ 9 h 18"/>
                <a:gd name="T4" fmla="*/ 222 w 235"/>
                <a:gd name="T5" fmla="*/ 0 h 18"/>
                <a:gd name="T6" fmla="*/ 14 w 235"/>
                <a:gd name="T7" fmla="*/ 0 h 18"/>
                <a:gd name="T8" fmla="*/ 0 w 235"/>
                <a:gd name="T9" fmla="*/ 9 h 18"/>
                <a:gd name="T10" fmla="*/ 14 w 235"/>
                <a:gd name="T11" fmla="*/ 18 h 18"/>
                <a:gd name="T12" fmla="*/ 222 w 235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8">
                  <a:moveTo>
                    <a:pt x="222" y="18"/>
                  </a:moveTo>
                  <a:cubicBezTo>
                    <a:pt x="227" y="18"/>
                    <a:pt x="235" y="18"/>
                    <a:pt x="235" y="9"/>
                  </a:cubicBezTo>
                  <a:cubicBezTo>
                    <a:pt x="235" y="0"/>
                    <a:pt x="227" y="0"/>
                    <a:pt x="222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9"/>
                  </a:cubicBezTo>
                  <a:cubicBezTo>
                    <a:pt x="0" y="18"/>
                    <a:pt x="8" y="18"/>
                    <a:pt x="14" y="18"/>
                  </a:cubicBezTo>
                  <a:lnTo>
                    <a:pt x="222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7" name="Freeform 3013">
              <a:extLst>
                <a:ext uri="{FF2B5EF4-FFF2-40B4-BE49-F238E27FC236}">
                  <a16:creationId xmlns:a16="http://schemas.microsoft.com/office/drawing/2014/main" id="{BABA7697-94A9-44EC-A1C4-5EE79B3C2511}"/>
                </a:ext>
              </a:extLst>
            </p:cNvPr>
            <p:cNvSpPr>
              <a:spLocks/>
            </p:cNvSpPr>
            <p:nvPr>
              <p:custDataLst>
                <p:tags r:id="rId295"/>
              </p:custDataLst>
            </p:nvPr>
          </p:nvSpPr>
          <p:spPr bwMode="auto">
            <a:xfrm>
              <a:off x="8810626" y="3344863"/>
              <a:ext cx="57150" cy="106363"/>
            </a:xfrm>
            <a:custGeom>
              <a:avLst/>
              <a:gdLst>
                <a:gd name="T0" fmla="*/ 78 w 126"/>
                <a:gd name="T1" fmla="*/ 10 h 231"/>
                <a:gd name="T2" fmla="*/ 68 w 126"/>
                <a:gd name="T3" fmla="*/ 0 h 231"/>
                <a:gd name="T4" fmla="*/ 0 w 126"/>
                <a:gd name="T5" fmla="*/ 22 h 231"/>
                <a:gd name="T6" fmla="*/ 0 w 126"/>
                <a:gd name="T7" fmla="*/ 35 h 231"/>
                <a:gd name="T8" fmla="*/ 50 w 126"/>
                <a:gd name="T9" fmla="*/ 25 h 231"/>
                <a:gd name="T10" fmla="*/ 50 w 126"/>
                <a:gd name="T11" fmla="*/ 203 h 231"/>
                <a:gd name="T12" fmla="*/ 15 w 126"/>
                <a:gd name="T13" fmla="*/ 219 h 231"/>
                <a:gd name="T14" fmla="*/ 2 w 126"/>
                <a:gd name="T15" fmla="*/ 219 h 231"/>
                <a:gd name="T16" fmla="*/ 2 w 126"/>
                <a:gd name="T17" fmla="*/ 231 h 231"/>
                <a:gd name="T18" fmla="*/ 64 w 126"/>
                <a:gd name="T19" fmla="*/ 230 h 231"/>
                <a:gd name="T20" fmla="*/ 126 w 126"/>
                <a:gd name="T21" fmla="*/ 231 h 231"/>
                <a:gd name="T22" fmla="*/ 126 w 126"/>
                <a:gd name="T23" fmla="*/ 219 h 231"/>
                <a:gd name="T24" fmla="*/ 113 w 126"/>
                <a:gd name="T25" fmla="*/ 219 h 231"/>
                <a:gd name="T26" fmla="*/ 78 w 126"/>
                <a:gd name="T27" fmla="*/ 203 h 231"/>
                <a:gd name="T28" fmla="*/ 78 w 126"/>
                <a:gd name="T29" fmla="*/ 1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" h="231">
                  <a:moveTo>
                    <a:pt x="78" y="10"/>
                  </a:moveTo>
                  <a:cubicBezTo>
                    <a:pt x="78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4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1"/>
                  </a:lnTo>
                  <a:cubicBezTo>
                    <a:pt x="8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6" y="231"/>
                  </a:cubicBezTo>
                  <a:lnTo>
                    <a:pt x="126" y="219"/>
                  </a:lnTo>
                  <a:lnTo>
                    <a:pt x="113" y="219"/>
                  </a:lnTo>
                  <a:cubicBezTo>
                    <a:pt x="78" y="219"/>
                    <a:pt x="78" y="214"/>
                    <a:pt x="78" y="203"/>
                  </a:cubicBezTo>
                  <a:lnTo>
                    <a:pt x="78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8" name="Freeform 3014">
              <a:extLst>
                <a:ext uri="{FF2B5EF4-FFF2-40B4-BE49-F238E27FC236}">
                  <a16:creationId xmlns:a16="http://schemas.microsoft.com/office/drawing/2014/main" id="{F54D3A79-427C-431F-BA17-CA7A7254CFD0}"/>
                </a:ext>
              </a:extLst>
            </p:cNvPr>
            <p:cNvSpPr>
              <a:spLocks/>
            </p:cNvSpPr>
            <p:nvPr>
              <p:custDataLst>
                <p:tags r:id="rId296"/>
              </p:custDataLst>
            </p:nvPr>
          </p:nvSpPr>
          <p:spPr bwMode="auto">
            <a:xfrm>
              <a:off x="5859463" y="3754438"/>
              <a:ext cx="31750" cy="228600"/>
            </a:xfrm>
            <a:custGeom>
              <a:avLst/>
              <a:gdLst>
                <a:gd name="T0" fmla="*/ 69 w 69"/>
                <a:gd name="T1" fmla="*/ 498 h 498"/>
                <a:gd name="T2" fmla="*/ 69 w 69"/>
                <a:gd name="T3" fmla="*/ 479 h 498"/>
                <a:gd name="T4" fmla="*/ 20 w 69"/>
                <a:gd name="T5" fmla="*/ 479 h 498"/>
                <a:gd name="T6" fmla="*/ 20 w 69"/>
                <a:gd name="T7" fmla="*/ 20 h 498"/>
                <a:gd name="T8" fmla="*/ 69 w 69"/>
                <a:gd name="T9" fmla="*/ 20 h 498"/>
                <a:gd name="T10" fmla="*/ 69 w 69"/>
                <a:gd name="T11" fmla="*/ 0 h 498"/>
                <a:gd name="T12" fmla="*/ 0 w 69"/>
                <a:gd name="T13" fmla="*/ 0 h 498"/>
                <a:gd name="T14" fmla="*/ 0 w 69"/>
                <a:gd name="T15" fmla="*/ 498 h 498"/>
                <a:gd name="T16" fmla="*/ 69 w 69"/>
                <a:gd name="T17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498">
                  <a:moveTo>
                    <a:pt x="69" y="498"/>
                  </a:moveTo>
                  <a:lnTo>
                    <a:pt x="69" y="479"/>
                  </a:lnTo>
                  <a:lnTo>
                    <a:pt x="20" y="479"/>
                  </a:lnTo>
                  <a:lnTo>
                    <a:pt x="20" y="20"/>
                  </a:lnTo>
                  <a:lnTo>
                    <a:pt x="69" y="20"/>
                  </a:lnTo>
                  <a:lnTo>
                    <a:pt x="69" y="0"/>
                  </a:lnTo>
                  <a:lnTo>
                    <a:pt x="0" y="0"/>
                  </a:lnTo>
                  <a:lnTo>
                    <a:pt x="0" y="498"/>
                  </a:lnTo>
                  <a:lnTo>
                    <a:pt x="69" y="4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9" name="Freeform 3015">
              <a:extLst>
                <a:ext uri="{FF2B5EF4-FFF2-40B4-BE49-F238E27FC236}">
                  <a16:creationId xmlns:a16="http://schemas.microsoft.com/office/drawing/2014/main" id="{88DACB9A-3625-4040-AC4F-E33D69ED46CC}"/>
                </a:ext>
              </a:extLst>
            </p:cNvPr>
            <p:cNvSpPr>
              <a:spLocks/>
            </p:cNvSpPr>
            <p:nvPr>
              <p:custDataLst>
                <p:tags r:id="rId297"/>
              </p:custDataLst>
            </p:nvPr>
          </p:nvSpPr>
          <p:spPr bwMode="auto">
            <a:xfrm>
              <a:off x="5903913" y="3768725"/>
              <a:ext cx="134938" cy="157163"/>
            </a:xfrm>
            <a:custGeom>
              <a:avLst/>
              <a:gdLst>
                <a:gd name="T0" fmla="*/ 174 w 303"/>
                <a:gd name="T1" fmla="*/ 32 h 343"/>
                <a:gd name="T2" fmla="*/ 218 w 303"/>
                <a:gd name="T3" fmla="*/ 32 h 343"/>
                <a:gd name="T4" fmla="*/ 236 w 303"/>
                <a:gd name="T5" fmla="*/ 32 h 343"/>
                <a:gd name="T6" fmla="*/ 303 w 303"/>
                <a:gd name="T7" fmla="*/ 32 h 343"/>
                <a:gd name="T8" fmla="*/ 303 w 303"/>
                <a:gd name="T9" fmla="*/ 0 h 343"/>
                <a:gd name="T10" fmla="*/ 0 w 303"/>
                <a:gd name="T11" fmla="*/ 0 h 343"/>
                <a:gd name="T12" fmla="*/ 0 w 303"/>
                <a:gd name="T13" fmla="*/ 32 h 343"/>
                <a:gd name="T14" fmla="*/ 67 w 303"/>
                <a:gd name="T15" fmla="*/ 32 h 343"/>
                <a:gd name="T16" fmla="*/ 85 w 303"/>
                <a:gd name="T17" fmla="*/ 32 h 343"/>
                <a:gd name="T18" fmla="*/ 130 w 303"/>
                <a:gd name="T19" fmla="*/ 32 h 343"/>
                <a:gd name="T20" fmla="*/ 130 w 303"/>
                <a:gd name="T21" fmla="*/ 343 h 343"/>
                <a:gd name="T22" fmla="*/ 174 w 303"/>
                <a:gd name="T23" fmla="*/ 343 h 343"/>
                <a:gd name="T24" fmla="*/ 174 w 303"/>
                <a:gd name="T25" fmla="*/ 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3" h="343">
                  <a:moveTo>
                    <a:pt x="174" y="32"/>
                  </a:moveTo>
                  <a:lnTo>
                    <a:pt x="218" y="32"/>
                  </a:lnTo>
                  <a:cubicBezTo>
                    <a:pt x="224" y="32"/>
                    <a:pt x="230" y="32"/>
                    <a:pt x="236" y="32"/>
                  </a:cubicBezTo>
                  <a:lnTo>
                    <a:pt x="303" y="32"/>
                  </a:lnTo>
                  <a:lnTo>
                    <a:pt x="303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67" y="32"/>
                  </a:lnTo>
                  <a:cubicBezTo>
                    <a:pt x="73" y="32"/>
                    <a:pt x="79" y="32"/>
                    <a:pt x="85" y="32"/>
                  </a:cubicBezTo>
                  <a:lnTo>
                    <a:pt x="130" y="32"/>
                  </a:lnTo>
                  <a:lnTo>
                    <a:pt x="130" y="343"/>
                  </a:lnTo>
                  <a:lnTo>
                    <a:pt x="174" y="343"/>
                  </a:lnTo>
                  <a:lnTo>
                    <a:pt x="174" y="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0" name="Freeform 3016">
              <a:extLst>
                <a:ext uri="{FF2B5EF4-FFF2-40B4-BE49-F238E27FC236}">
                  <a16:creationId xmlns:a16="http://schemas.microsoft.com/office/drawing/2014/main" id="{754D1017-80B7-44DA-BC2E-E1C828386596}"/>
                </a:ext>
              </a:extLst>
            </p:cNvPr>
            <p:cNvSpPr>
              <a:spLocks/>
            </p:cNvSpPr>
            <p:nvPr>
              <p:custDataLst>
                <p:tags r:id="rId298"/>
              </p:custDataLst>
            </p:nvPr>
          </p:nvSpPr>
          <p:spPr bwMode="auto">
            <a:xfrm>
              <a:off x="6062663" y="3852863"/>
              <a:ext cx="57150" cy="107950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4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1" y="25"/>
                  </a:cubicBezTo>
                  <a:lnTo>
                    <a:pt x="51" y="203"/>
                  </a:lnTo>
                  <a:cubicBezTo>
                    <a:pt x="51" y="215"/>
                    <a:pt x="51" y="219"/>
                    <a:pt x="16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9" y="231"/>
                    <a:pt x="52" y="230"/>
                    <a:pt x="64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1" name="Freeform 3017">
              <a:extLst>
                <a:ext uri="{FF2B5EF4-FFF2-40B4-BE49-F238E27FC236}">
                  <a16:creationId xmlns:a16="http://schemas.microsoft.com/office/drawing/2014/main" id="{39FDD32E-166A-481F-A008-9559C463E6CF}"/>
                </a:ext>
              </a:extLst>
            </p:cNvPr>
            <p:cNvSpPr>
              <a:spLocks/>
            </p:cNvSpPr>
            <p:nvPr>
              <p:custDataLst>
                <p:tags r:id="rId299"/>
              </p:custDataLst>
            </p:nvPr>
          </p:nvSpPr>
          <p:spPr bwMode="auto">
            <a:xfrm>
              <a:off x="6213476" y="3768725"/>
              <a:ext cx="180975" cy="158750"/>
            </a:xfrm>
            <a:custGeom>
              <a:avLst/>
              <a:gdLst>
                <a:gd name="T0" fmla="*/ 356 w 407"/>
                <a:gd name="T1" fmla="*/ 34 h 346"/>
                <a:gd name="T2" fmla="*/ 397 w 407"/>
                <a:gd name="T3" fmla="*/ 23 h 346"/>
                <a:gd name="T4" fmla="*/ 407 w 407"/>
                <a:gd name="T5" fmla="*/ 23 h 346"/>
                <a:gd name="T6" fmla="*/ 407 w 407"/>
                <a:gd name="T7" fmla="*/ 0 h 346"/>
                <a:gd name="T8" fmla="*/ 350 w 407"/>
                <a:gd name="T9" fmla="*/ 1 h 346"/>
                <a:gd name="T10" fmla="*/ 285 w 407"/>
                <a:gd name="T11" fmla="*/ 0 h 346"/>
                <a:gd name="T12" fmla="*/ 285 w 407"/>
                <a:gd name="T13" fmla="*/ 23 h 346"/>
                <a:gd name="T14" fmla="*/ 329 w 407"/>
                <a:gd name="T15" fmla="*/ 29 h 346"/>
                <a:gd name="T16" fmla="*/ 327 w 407"/>
                <a:gd name="T17" fmla="*/ 35 h 346"/>
                <a:gd name="T18" fmla="*/ 226 w 407"/>
                <a:gd name="T19" fmla="*/ 262 h 346"/>
                <a:gd name="T20" fmla="*/ 120 w 407"/>
                <a:gd name="T21" fmla="*/ 23 h 346"/>
                <a:gd name="T22" fmla="*/ 167 w 407"/>
                <a:gd name="T23" fmla="*/ 23 h 346"/>
                <a:gd name="T24" fmla="*/ 167 w 407"/>
                <a:gd name="T25" fmla="*/ 0 h 346"/>
                <a:gd name="T26" fmla="*/ 79 w 407"/>
                <a:gd name="T27" fmla="*/ 1 h 346"/>
                <a:gd name="T28" fmla="*/ 0 w 407"/>
                <a:gd name="T29" fmla="*/ 0 h 346"/>
                <a:gd name="T30" fmla="*/ 0 w 407"/>
                <a:gd name="T31" fmla="*/ 23 h 346"/>
                <a:gd name="T32" fmla="*/ 46 w 407"/>
                <a:gd name="T33" fmla="*/ 23 h 346"/>
                <a:gd name="T34" fmla="*/ 183 w 407"/>
                <a:gd name="T35" fmla="*/ 333 h 346"/>
                <a:gd name="T36" fmla="*/ 203 w 407"/>
                <a:gd name="T37" fmla="*/ 346 h 346"/>
                <a:gd name="T38" fmla="*/ 223 w 407"/>
                <a:gd name="T39" fmla="*/ 334 h 346"/>
                <a:gd name="T40" fmla="*/ 356 w 407"/>
                <a:gd name="T41" fmla="*/ 3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7" h="346">
                  <a:moveTo>
                    <a:pt x="356" y="34"/>
                  </a:moveTo>
                  <a:cubicBezTo>
                    <a:pt x="359" y="28"/>
                    <a:pt x="361" y="23"/>
                    <a:pt x="397" y="23"/>
                  </a:cubicBezTo>
                  <a:lnTo>
                    <a:pt x="407" y="23"/>
                  </a:lnTo>
                  <a:lnTo>
                    <a:pt x="407" y="0"/>
                  </a:lnTo>
                  <a:cubicBezTo>
                    <a:pt x="388" y="0"/>
                    <a:pt x="364" y="1"/>
                    <a:pt x="350" y="1"/>
                  </a:cubicBezTo>
                  <a:cubicBezTo>
                    <a:pt x="330" y="1"/>
                    <a:pt x="304" y="1"/>
                    <a:pt x="285" y="0"/>
                  </a:cubicBezTo>
                  <a:lnTo>
                    <a:pt x="285" y="23"/>
                  </a:lnTo>
                  <a:cubicBezTo>
                    <a:pt x="289" y="23"/>
                    <a:pt x="329" y="23"/>
                    <a:pt x="329" y="29"/>
                  </a:cubicBezTo>
                  <a:cubicBezTo>
                    <a:pt x="329" y="31"/>
                    <a:pt x="327" y="34"/>
                    <a:pt x="327" y="35"/>
                  </a:cubicBezTo>
                  <a:lnTo>
                    <a:pt x="226" y="262"/>
                  </a:lnTo>
                  <a:lnTo>
                    <a:pt x="120" y="23"/>
                  </a:lnTo>
                  <a:lnTo>
                    <a:pt x="167" y="23"/>
                  </a:lnTo>
                  <a:lnTo>
                    <a:pt x="167" y="0"/>
                  </a:lnTo>
                  <a:cubicBezTo>
                    <a:pt x="148" y="1"/>
                    <a:pt x="100" y="1"/>
                    <a:pt x="79" y="1"/>
                  </a:cubicBezTo>
                  <a:cubicBezTo>
                    <a:pt x="59" y="1"/>
                    <a:pt x="17" y="1"/>
                    <a:pt x="0" y="0"/>
                  </a:cubicBezTo>
                  <a:lnTo>
                    <a:pt x="0" y="23"/>
                  </a:lnTo>
                  <a:lnTo>
                    <a:pt x="46" y="23"/>
                  </a:lnTo>
                  <a:lnTo>
                    <a:pt x="183" y="333"/>
                  </a:lnTo>
                  <a:cubicBezTo>
                    <a:pt x="187" y="342"/>
                    <a:pt x="189" y="346"/>
                    <a:pt x="203" y="346"/>
                  </a:cubicBezTo>
                  <a:cubicBezTo>
                    <a:pt x="211" y="346"/>
                    <a:pt x="218" y="346"/>
                    <a:pt x="223" y="334"/>
                  </a:cubicBezTo>
                  <a:lnTo>
                    <a:pt x="356" y="3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2" name="Freeform 3018">
              <a:extLst>
                <a:ext uri="{FF2B5EF4-FFF2-40B4-BE49-F238E27FC236}">
                  <a16:creationId xmlns:a16="http://schemas.microsoft.com/office/drawing/2014/main" id="{3505524A-9A10-4C6E-B45A-4C8F5B1459D3}"/>
                </a:ext>
              </a:extLst>
            </p:cNvPr>
            <p:cNvSpPr>
              <a:spLocks/>
            </p:cNvSpPr>
            <p:nvPr>
              <p:custDataLst>
                <p:tags r:id="rId300"/>
              </p:custDataLst>
            </p:nvPr>
          </p:nvSpPr>
          <p:spPr bwMode="auto">
            <a:xfrm>
              <a:off x="6416676" y="3852863"/>
              <a:ext cx="57150" cy="107950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0 w 127"/>
                <a:gd name="T9" fmla="*/ 25 h 232"/>
                <a:gd name="T10" fmla="*/ 50 w 127"/>
                <a:gd name="T11" fmla="*/ 203 h 232"/>
                <a:gd name="T12" fmla="*/ 16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4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5"/>
                    <a:pt x="50" y="219"/>
                    <a:pt x="16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9" y="231"/>
                    <a:pt x="52" y="230"/>
                    <a:pt x="64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3" name="Freeform 3019">
              <a:extLst>
                <a:ext uri="{FF2B5EF4-FFF2-40B4-BE49-F238E27FC236}">
                  <a16:creationId xmlns:a16="http://schemas.microsoft.com/office/drawing/2014/main" id="{B1EA7059-B116-4B9A-9480-C7CB0997AE33}"/>
                </a:ext>
              </a:extLst>
            </p:cNvPr>
            <p:cNvSpPr>
              <a:spLocks noEditPoints="1"/>
            </p:cNvSpPr>
            <p:nvPr>
              <p:custDataLst>
                <p:tags r:id="rId301"/>
              </p:custDataLst>
            </p:nvPr>
          </p:nvSpPr>
          <p:spPr bwMode="auto">
            <a:xfrm>
              <a:off x="6570663" y="3765550"/>
              <a:ext cx="174625" cy="160338"/>
            </a:xfrm>
            <a:custGeom>
              <a:avLst/>
              <a:gdLst>
                <a:gd name="T0" fmla="*/ 216 w 392"/>
                <a:gd name="T1" fmla="*/ 13 h 348"/>
                <a:gd name="T2" fmla="*/ 196 w 392"/>
                <a:gd name="T3" fmla="*/ 0 h 348"/>
                <a:gd name="T4" fmla="*/ 177 w 392"/>
                <a:gd name="T5" fmla="*/ 13 h 348"/>
                <a:gd name="T6" fmla="*/ 53 w 392"/>
                <a:gd name="T7" fmla="*/ 313 h 348"/>
                <a:gd name="T8" fmla="*/ 11 w 392"/>
                <a:gd name="T9" fmla="*/ 324 h 348"/>
                <a:gd name="T10" fmla="*/ 0 w 392"/>
                <a:gd name="T11" fmla="*/ 324 h 348"/>
                <a:gd name="T12" fmla="*/ 0 w 392"/>
                <a:gd name="T13" fmla="*/ 348 h 348"/>
                <a:gd name="T14" fmla="*/ 59 w 392"/>
                <a:gd name="T15" fmla="*/ 346 h 348"/>
                <a:gd name="T16" fmla="*/ 124 w 392"/>
                <a:gd name="T17" fmla="*/ 348 h 348"/>
                <a:gd name="T18" fmla="*/ 124 w 392"/>
                <a:gd name="T19" fmla="*/ 324 h 348"/>
                <a:gd name="T20" fmla="*/ 80 w 392"/>
                <a:gd name="T21" fmla="*/ 318 h 348"/>
                <a:gd name="T22" fmla="*/ 82 w 392"/>
                <a:gd name="T23" fmla="*/ 312 h 348"/>
                <a:gd name="T24" fmla="*/ 107 w 392"/>
                <a:gd name="T25" fmla="*/ 251 h 348"/>
                <a:gd name="T26" fmla="*/ 241 w 392"/>
                <a:gd name="T27" fmla="*/ 251 h 348"/>
                <a:gd name="T28" fmla="*/ 270 w 392"/>
                <a:gd name="T29" fmla="*/ 324 h 348"/>
                <a:gd name="T30" fmla="*/ 223 w 392"/>
                <a:gd name="T31" fmla="*/ 324 h 348"/>
                <a:gd name="T32" fmla="*/ 223 w 392"/>
                <a:gd name="T33" fmla="*/ 348 h 348"/>
                <a:gd name="T34" fmla="*/ 311 w 392"/>
                <a:gd name="T35" fmla="*/ 346 h 348"/>
                <a:gd name="T36" fmla="*/ 392 w 392"/>
                <a:gd name="T37" fmla="*/ 348 h 348"/>
                <a:gd name="T38" fmla="*/ 392 w 392"/>
                <a:gd name="T39" fmla="*/ 324 h 348"/>
                <a:gd name="T40" fmla="*/ 344 w 392"/>
                <a:gd name="T41" fmla="*/ 324 h 348"/>
                <a:gd name="T42" fmla="*/ 216 w 392"/>
                <a:gd name="T43" fmla="*/ 13 h 348"/>
                <a:gd name="T44" fmla="*/ 174 w 392"/>
                <a:gd name="T45" fmla="*/ 89 h 348"/>
                <a:gd name="T46" fmla="*/ 231 w 392"/>
                <a:gd name="T47" fmla="*/ 228 h 348"/>
                <a:gd name="T48" fmla="*/ 117 w 392"/>
                <a:gd name="T49" fmla="*/ 228 h 348"/>
                <a:gd name="T50" fmla="*/ 174 w 392"/>
                <a:gd name="T51" fmla="*/ 89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2" h="348">
                  <a:moveTo>
                    <a:pt x="216" y="13"/>
                  </a:moveTo>
                  <a:cubicBezTo>
                    <a:pt x="211" y="0"/>
                    <a:pt x="205" y="0"/>
                    <a:pt x="196" y="0"/>
                  </a:cubicBezTo>
                  <a:cubicBezTo>
                    <a:pt x="182" y="0"/>
                    <a:pt x="180" y="4"/>
                    <a:pt x="177" y="13"/>
                  </a:cubicBezTo>
                  <a:lnTo>
                    <a:pt x="53" y="313"/>
                  </a:lnTo>
                  <a:cubicBezTo>
                    <a:pt x="50" y="320"/>
                    <a:pt x="49" y="324"/>
                    <a:pt x="11" y="324"/>
                  </a:cubicBezTo>
                  <a:lnTo>
                    <a:pt x="0" y="324"/>
                  </a:lnTo>
                  <a:lnTo>
                    <a:pt x="0" y="348"/>
                  </a:lnTo>
                  <a:cubicBezTo>
                    <a:pt x="19" y="347"/>
                    <a:pt x="43" y="346"/>
                    <a:pt x="59" y="346"/>
                  </a:cubicBezTo>
                  <a:cubicBezTo>
                    <a:pt x="78" y="346"/>
                    <a:pt x="106" y="346"/>
                    <a:pt x="124" y="348"/>
                  </a:cubicBezTo>
                  <a:lnTo>
                    <a:pt x="124" y="324"/>
                  </a:lnTo>
                  <a:cubicBezTo>
                    <a:pt x="123" y="324"/>
                    <a:pt x="80" y="324"/>
                    <a:pt x="80" y="318"/>
                  </a:cubicBezTo>
                  <a:cubicBezTo>
                    <a:pt x="80" y="317"/>
                    <a:pt x="82" y="312"/>
                    <a:pt x="82" y="312"/>
                  </a:cubicBezTo>
                  <a:lnTo>
                    <a:pt x="107" y="251"/>
                  </a:lnTo>
                  <a:lnTo>
                    <a:pt x="241" y="251"/>
                  </a:lnTo>
                  <a:lnTo>
                    <a:pt x="270" y="324"/>
                  </a:lnTo>
                  <a:lnTo>
                    <a:pt x="223" y="324"/>
                  </a:lnTo>
                  <a:lnTo>
                    <a:pt x="223" y="348"/>
                  </a:lnTo>
                  <a:cubicBezTo>
                    <a:pt x="242" y="346"/>
                    <a:pt x="289" y="346"/>
                    <a:pt x="311" y="346"/>
                  </a:cubicBezTo>
                  <a:cubicBezTo>
                    <a:pt x="331" y="346"/>
                    <a:pt x="375" y="346"/>
                    <a:pt x="392" y="348"/>
                  </a:cubicBezTo>
                  <a:lnTo>
                    <a:pt x="392" y="324"/>
                  </a:lnTo>
                  <a:lnTo>
                    <a:pt x="344" y="324"/>
                  </a:lnTo>
                  <a:lnTo>
                    <a:pt x="216" y="13"/>
                  </a:lnTo>
                  <a:close/>
                  <a:moveTo>
                    <a:pt x="174" y="89"/>
                  </a:moveTo>
                  <a:lnTo>
                    <a:pt x="231" y="228"/>
                  </a:lnTo>
                  <a:lnTo>
                    <a:pt x="117" y="228"/>
                  </a:lnTo>
                  <a:lnTo>
                    <a:pt x="174" y="8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4" name="Freeform 3020">
              <a:extLst>
                <a:ext uri="{FF2B5EF4-FFF2-40B4-BE49-F238E27FC236}">
                  <a16:creationId xmlns:a16="http://schemas.microsoft.com/office/drawing/2014/main" id="{C42CD45E-211F-46B2-8E4B-AC10BDB3EAB8}"/>
                </a:ext>
              </a:extLst>
            </p:cNvPr>
            <p:cNvSpPr>
              <a:spLocks/>
            </p:cNvSpPr>
            <p:nvPr>
              <p:custDataLst>
                <p:tags r:id="rId302"/>
              </p:custDataLst>
            </p:nvPr>
          </p:nvSpPr>
          <p:spPr bwMode="auto">
            <a:xfrm>
              <a:off x="6770688" y="3852863"/>
              <a:ext cx="57150" cy="107950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0 w 127"/>
                <a:gd name="T9" fmla="*/ 25 h 232"/>
                <a:gd name="T10" fmla="*/ 50 w 127"/>
                <a:gd name="T11" fmla="*/ 203 h 232"/>
                <a:gd name="T12" fmla="*/ 16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4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5"/>
                    <a:pt x="50" y="219"/>
                    <a:pt x="16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9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5" name="Freeform 3021">
              <a:extLst>
                <a:ext uri="{FF2B5EF4-FFF2-40B4-BE49-F238E27FC236}">
                  <a16:creationId xmlns:a16="http://schemas.microsoft.com/office/drawing/2014/main" id="{4EA61EB1-0ADE-4CD6-B514-3F39910B2C44}"/>
                </a:ext>
              </a:extLst>
            </p:cNvPr>
            <p:cNvSpPr>
              <a:spLocks/>
            </p:cNvSpPr>
            <p:nvPr>
              <p:custDataLst>
                <p:tags r:id="rId303"/>
              </p:custDataLst>
            </p:nvPr>
          </p:nvSpPr>
          <p:spPr bwMode="auto">
            <a:xfrm>
              <a:off x="6858001" y="3754438"/>
              <a:ext cx="31750" cy="228600"/>
            </a:xfrm>
            <a:custGeom>
              <a:avLst/>
              <a:gdLst>
                <a:gd name="T0" fmla="*/ 69 w 69"/>
                <a:gd name="T1" fmla="*/ 0 h 498"/>
                <a:gd name="T2" fmla="*/ 0 w 69"/>
                <a:gd name="T3" fmla="*/ 0 h 498"/>
                <a:gd name="T4" fmla="*/ 0 w 69"/>
                <a:gd name="T5" fmla="*/ 20 h 498"/>
                <a:gd name="T6" fmla="*/ 49 w 69"/>
                <a:gd name="T7" fmla="*/ 20 h 498"/>
                <a:gd name="T8" fmla="*/ 49 w 69"/>
                <a:gd name="T9" fmla="*/ 479 h 498"/>
                <a:gd name="T10" fmla="*/ 0 w 69"/>
                <a:gd name="T11" fmla="*/ 479 h 498"/>
                <a:gd name="T12" fmla="*/ 0 w 69"/>
                <a:gd name="T13" fmla="*/ 498 h 498"/>
                <a:gd name="T14" fmla="*/ 69 w 69"/>
                <a:gd name="T15" fmla="*/ 498 h 498"/>
                <a:gd name="T16" fmla="*/ 69 w 69"/>
                <a:gd name="T17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498">
                  <a:moveTo>
                    <a:pt x="69" y="0"/>
                  </a:moveTo>
                  <a:lnTo>
                    <a:pt x="0" y="0"/>
                  </a:lnTo>
                  <a:lnTo>
                    <a:pt x="0" y="20"/>
                  </a:lnTo>
                  <a:lnTo>
                    <a:pt x="49" y="20"/>
                  </a:lnTo>
                  <a:lnTo>
                    <a:pt x="49" y="479"/>
                  </a:lnTo>
                  <a:lnTo>
                    <a:pt x="0" y="479"/>
                  </a:lnTo>
                  <a:lnTo>
                    <a:pt x="0" y="498"/>
                  </a:lnTo>
                  <a:lnTo>
                    <a:pt x="69" y="498"/>
                  </a:lnTo>
                  <a:lnTo>
                    <a:pt x="69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6" name="Freeform 3022">
              <a:extLst>
                <a:ext uri="{FF2B5EF4-FFF2-40B4-BE49-F238E27FC236}">
                  <a16:creationId xmlns:a16="http://schemas.microsoft.com/office/drawing/2014/main" id="{33D1781C-9E01-492F-848A-B3F1ECEC40B0}"/>
                </a:ext>
              </a:extLst>
            </p:cNvPr>
            <p:cNvSpPr>
              <a:spLocks/>
            </p:cNvSpPr>
            <p:nvPr>
              <p:custDataLst>
                <p:tags r:id="rId304"/>
              </p:custDataLst>
            </p:nvPr>
          </p:nvSpPr>
          <p:spPr bwMode="auto">
            <a:xfrm>
              <a:off x="6927851" y="3719513"/>
              <a:ext cx="114300" cy="111125"/>
            </a:xfrm>
            <a:custGeom>
              <a:avLst/>
              <a:gdLst>
                <a:gd name="T0" fmla="*/ 137 w 257"/>
                <a:gd name="T1" fmla="*/ 17 h 242"/>
                <a:gd name="T2" fmla="*/ 243 w 257"/>
                <a:gd name="T3" fmla="*/ 17 h 242"/>
                <a:gd name="T4" fmla="*/ 257 w 257"/>
                <a:gd name="T5" fmla="*/ 9 h 242"/>
                <a:gd name="T6" fmla="*/ 243 w 257"/>
                <a:gd name="T7" fmla="*/ 0 h 242"/>
                <a:gd name="T8" fmla="*/ 14 w 257"/>
                <a:gd name="T9" fmla="*/ 0 h 242"/>
                <a:gd name="T10" fmla="*/ 0 w 257"/>
                <a:gd name="T11" fmla="*/ 8 h 242"/>
                <a:gd name="T12" fmla="*/ 14 w 257"/>
                <a:gd name="T13" fmla="*/ 17 h 242"/>
                <a:gd name="T14" fmla="*/ 120 w 257"/>
                <a:gd name="T15" fmla="*/ 17 h 242"/>
                <a:gd name="T16" fmla="*/ 120 w 257"/>
                <a:gd name="T17" fmla="*/ 228 h 242"/>
                <a:gd name="T18" fmla="*/ 129 w 257"/>
                <a:gd name="T19" fmla="*/ 242 h 242"/>
                <a:gd name="T20" fmla="*/ 137 w 257"/>
                <a:gd name="T21" fmla="*/ 228 h 242"/>
                <a:gd name="T22" fmla="*/ 137 w 257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42">
                  <a:moveTo>
                    <a:pt x="137" y="17"/>
                  </a:moveTo>
                  <a:lnTo>
                    <a:pt x="243" y="17"/>
                  </a:lnTo>
                  <a:cubicBezTo>
                    <a:pt x="249" y="17"/>
                    <a:pt x="257" y="17"/>
                    <a:pt x="257" y="9"/>
                  </a:cubicBezTo>
                  <a:cubicBezTo>
                    <a:pt x="257" y="0"/>
                    <a:pt x="249" y="0"/>
                    <a:pt x="243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8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8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7" name="Freeform 3023">
              <a:extLst>
                <a:ext uri="{FF2B5EF4-FFF2-40B4-BE49-F238E27FC236}">
                  <a16:creationId xmlns:a16="http://schemas.microsoft.com/office/drawing/2014/main" id="{F62276A8-D85B-4FFF-B81D-BAF9AD2B3A10}"/>
                </a:ext>
              </a:extLst>
            </p:cNvPr>
            <p:cNvSpPr>
              <a:spLocks noEditPoints="1"/>
            </p:cNvSpPr>
            <p:nvPr>
              <p:custDataLst>
                <p:tags r:id="rId305"/>
              </p:custDataLst>
            </p:nvPr>
          </p:nvSpPr>
          <p:spPr bwMode="auto">
            <a:xfrm>
              <a:off x="7138988" y="3841750"/>
              <a:ext cx="147638" cy="52388"/>
            </a:xfrm>
            <a:custGeom>
              <a:avLst/>
              <a:gdLst>
                <a:gd name="T0" fmla="*/ 315 w 332"/>
                <a:gd name="T1" fmla="*/ 20 h 116"/>
                <a:gd name="T2" fmla="*/ 332 w 332"/>
                <a:gd name="T3" fmla="*/ 10 h 116"/>
                <a:gd name="T4" fmla="*/ 315 w 332"/>
                <a:gd name="T5" fmla="*/ 0 h 116"/>
                <a:gd name="T6" fmla="*/ 17 w 332"/>
                <a:gd name="T7" fmla="*/ 0 h 116"/>
                <a:gd name="T8" fmla="*/ 0 w 332"/>
                <a:gd name="T9" fmla="*/ 10 h 116"/>
                <a:gd name="T10" fmla="*/ 17 w 332"/>
                <a:gd name="T11" fmla="*/ 20 h 116"/>
                <a:gd name="T12" fmla="*/ 315 w 332"/>
                <a:gd name="T13" fmla="*/ 20 h 116"/>
                <a:gd name="T14" fmla="*/ 315 w 332"/>
                <a:gd name="T15" fmla="*/ 116 h 116"/>
                <a:gd name="T16" fmla="*/ 332 w 332"/>
                <a:gd name="T17" fmla="*/ 106 h 116"/>
                <a:gd name="T18" fmla="*/ 315 w 332"/>
                <a:gd name="T19" fmla="*/ 96 h 116"/>
                <a:gd name="T20" fmla="*/ 17 w 332"/>
                <a:gd name="T21" fmla="*/ 96 h 116"/>
                <a:gd name="T22" fmla="*/ 0 w 332"/>
                <a:gd name="T23" fmla="*/ 106 h 116"/>
                <a:gd name="T24" fmla="*/ 17 w 332"/>
                <a:gd name="T25" fmla="*/ 116 h 116"/>
                <a:gd name="T26" fmla="*/ 315 w 332"/>
                <a:gd name="T2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6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6"/>
                  </a:moveTo>
                  <a:cubicBezTo>
                    <a:pt x="322" y="116"/>
                    <a:pt x="332" y="116"/>
                    <a:pt x="332" y="106"/>
                  </a:cubicBezTo>
                  <a:cubicBezTo>
                    <a:pt x="332" y="96"/>
                    <a:pt x="322" y="96"/>
                    <a:pt x="315" y="96"/>
                  </a:cubicBezTo>
                  <a:lnTo>
                    <a:pt x="17" y="96"/>
                  </a:lnTo>
                  <a:cubicBezTo>
                    <a:pt x="10" y="96"/>
                    <a:pt x="0" y="96"/>
                    <a:pt x="0" y="106"/>
                  </a:cubicBezTo>
                  <a:cubicBezTo>
                    <a:pt x="0" y="116"/>
                    <a:pt x="10" y="116"/>
                    <a:pt x="17" y="116"/>
                  </a:cubicBezTo>
                  <a:lnTo>
                    <a:pt x="315" y="1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8" name="Freeform 3024">
              <a:extLst>
                <a:ext uri="{FF2B5EF4-FFF2-40B4-BE49-F238E27FC236}">
                  <a16:creationId xmlns:a16="http://schemas.microsoft.com/office/drawing/2014/main" id="{CC4C1CA1-DD0F-4B47-A0C7-D23AFBD9A2DD}"/>
                </a:ext>
              </a:extLst>
            </p:cNvPr>
            <p:cNvSpPr>
              <a:spLocks/>
            </p:cNvSpPr>
            <p:nvPr>
              <p:custDataLst>
                <p:tags r:id="rId306"/>
              </p:custDataLst>
            </p:nvPr>
          </p:nvSpPr>
          <p:spPr bwMode="auto">
            <a:xfrm>
              <a:off x="7367588" y="3824288"/>
              <a:ext cx="174625" cy="101600"/>
            </a:xfrm>
            <a:custGeom>
              <a:avLst/>
              <a:gdLst>
                <a:gd name="T0" fmla="*/ 39 w 390"/>
                <a:gd name="T1" fmla="*/ 49 h 221"/>
                <a:gd name="T2" fmla="*/ 39 w 390"/>
                <a:gd name="T3" fmla="*/ 183 h 221"/>
                <a:gd name="T4" fmla="*/ 0 w 390"/>
                <a:gd name="T5" fmla="*/ 205 h 221"/>
                <a:gd name="T6" fmla="*/ 0 w 390"/>
                <a:gd name="T7" fmla="*/ 221 h 221"/>
                <a:gd name="T8" fmla="*/ 57 w 390"/>
                <a:gd name="T9" fmla="*/ 219 h 221"/>
                <a:gd name="T10" fmla="*/ 112 w 390"/>
                <a:gd name="T11" fmla="*/ 221 h 221"/>
                <a:gd name="T12" fmla="*/ 112 w 390"/>
                <a:gd name="T13" fmla="*/ 205 h 221"/>
                <a:gd name="T14" fmla="*/ 74 w 390"/>
                <a:gd name="T15" fmla="*/ 183 h 221"/>
                <a:gd name="T16" fmla="*/ 74 w 390"/>
                <a:gd name="T17" fmla="*/ 91 h 221"/>
                <a:gd name="T18" fmla="*/ 141 w 390"/>
                <a:gd name="T19" fmla="*/ 11 h 221"/>
                <a:gd name="T20" fmla="*/ 178 w 390"/>
                <a:gd name="T21" fmla="*/ 67 h 221"/>
                <a:gd name="T22" fmla="*/ 178 w 390"/>
                <a:gd name="T23" fmla="*/ 183 h 221"/>
                <a:gd name="T24" fmla="*/ 139 w 390"/>
                <a:gd name="T25" fmla="*/ 205 h 221"/>
                <a:gd name="T26" fmla="*/ 139 w 390"/>
                <a:gd name="T27" fmla="*/ 221 h 221"/>
                <a:gd name="T28" fmla="*/ 195 w 390"/>
                <a:gd name="T29" fmla="*/ 219 h 221"/>
                <a:gd name="T30" fmla="*/ 251 w 390"/>
                <a:gd name="T31" fmla="*/ 221 h 221"/>
                <a:gd name="T32" fmla="*/ 251 w 390"/>
                <a:gd name="T33" fmla="*/ 205 h 221"/>
                <a:gd name="T34" fmla="*/ 212 w 390"/>
                <a:gd name="T35" fmla="*/ 183 h 221"/>
                <a:gd name="T36" fmla="*/ 212 w 390"/>
                <a:gd name="T37" fmla="*/ 91 h 221"/>
                <a:gd name="T38" fmla="*/ 279 w 390"/>
                <a:gd name="T39" fmla="*/ 11 h 221"/>
                <a:gd name="T40" fmla="*/ 316 w 390"/>
                <a:gd name="T41" fmla="*/ 67 h 221"/>
                <a:gd name="T42" fmla="*/ 316 w 390"/>
                <a:gd name="T43" fmla="*/ 183 h 221"/>
                <a:gd name="T44" fmla="*/ 277 w 390"/>
                <a:gd name="T45" fmla="*/ 205 h 221"/>
                <a:gd name="T46" fmla="*/ 277 w 390"/>
                <a:gd name="T47" fmla="*/ 221 h 221"/>
                <a:gd name="T48" fmla="*/ 334 w 390"/>
                <a:gd name="T49" fmla="*/ 219 h 221"/>
                <a:gd name="T50" fmla="*/ 390 w 390"/>
                <a:gd name="T51" fmla="*/ 221 h 221"/>
                <a:gd name="T52" fmla="*/ 390 w 390"/>
                <a:gd name="T53" fmla="*/ 205 h 221"/>
                <a:gd name="T54" fmla="*/ 351 w 390"/>
                <a:gd name="T55" fmla="*/ 190 h 221"/>
                <a:gd name="T56" fmla="*/ 351 w 390"/>
                <a:gd name="T57" fmla="*/ 95 h 221"/>
                <a:gd name="T58" fmla="*/ 335 w 390"/>
                <a:gd name="T59" fmla="*/ 19 h 221"/>
                <a:gd name="T60" fmla="*/ 283 w 390"/>
                <a:gd name="T61" fmla="*/ 0 h 221"/>
                <a:gd name="T62" fmla="*/ 211 w 390"/>
                <a:gd name="T63" fmla="*/ 49 h 221"/>
                <a:gd name="T64" fmla="*/ 144 w 390"/>
                <a:gd name="T65" fmla="*/ 0 h 221"/>
                <a:gd name="T66" fmla="*/ 71 w 390"/>
                <a:gd name="T67" fmla="*/ 53 h 221"/>
                <a:gd name="T68" fmla="*/ 71 w 390"/>
                <a:gd name="T69" fmla="*/ 0 h 221"/>
                <a:gd name="T70" fmla="*/ 0 w 390"/>
                <a:gd name="T71" fmla="*/ 6 h 221"/>
                <a:gd name="T72" fmla="*/ 0 w 390"/>
                <a:gd name="T73" fmla="*/ 21 h 221"/>
                <a:gd name="T74" fmla="*/ 39 w 390"/>
                <a:gd name="T75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0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1"/>
                  </a:lnTo>
                  <a:cubicBezTo>
                    <a:pt x="18" y="220"/>
                    <a:pt x="43" y="219"/>
                    <a:pt x="57" y="219"/>
                  </a:cubicBezTo>
                  <a:cubicBezTo>
                    <a:pt x="70" y="219"/>
                    <a:pt x="95" y="220"/>
                    <a:pt x="112" y="221"/>
                  </a:cubicBezTo>
                  <a:lnTo>
                    <a:pt x="112" y="205"/>
                  </a:lnTo>
                  <a:cubicBezTo>
                    <a:pt x="79" y="205"/>
                    <a:pt x="74" y="205"/>
                    <a:pt x="74" y="183"/>
                  </a:cubicBezTo>
                  <a:lnTo>
                    <a:pt x="74" y="91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7"/>
                  </a:cubicBezTo>
                  <a:lnTo>
                    <a:pt x="178" y="183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1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1"/>
                  </a:cubicBezTo>
                  <a:lnTo>
                    <a:pt x="251" y="205"/>
                  </a:lnTo>
                  <a:cubicBezTo>
                    <a:pt x="218" y="205"/>
                    <a:pt x="212" y="205"/>
                    <a:pt x="212" y="183"/>
                  </a:cubicBezTo>
                  <a:lnTo>
                    <a:pt x="212" y="91"/>
                  </a:lnTo>
                  <a:cubicBezTo>
                    <a:pt x="212" y="39"/>
                    <a:pt x="248" y="11"/>
                    <a:pt x="279" y="11"/>
                  </a:cubicBezTo>
                  <a:cubicBezTo>
                    <a:pt x="311" y="11"/>
                    <a:pt x="316" y="38"/>
                    <a:pt x="316" y="67"/>
                  </a:cubicBezTo>
                  <a:lnTo>
                    <a:pt x="316" y="183"/>
                  </a:lnTo>
                  <a:cubicBezTo>
                    <a:pt x="316" y="205"/>
                    <a:pt x="311" y="205"/>
                    <a:pt x="277" y="205"/>
                  </a:cubicBezTo>
                  <a:lnTo>
                    <a:pt x="277" y="221"/>
                  </a:lnTo>
                  <a:cubicBezTo>
                    <a:pt x="295" y="220"/>
                    <a:pt x="320" y="219"/>
                    <a:pt x="334" y="219"/>
                  </a:cubicBezTo>
                  <a:cubicBezTo>
                    <a:pt x="347" y="219"/>
                    <a:pt x="373" y="220"/>
                    <a:pt x="390" y="221"/>
                  </a:cubicBezTo>
                  <a:lnTo>
                    <a:pt x="390" y="205"/>
                  </a:lnTo>
                  <a:cubicBezTo>
                    <a:pt x="364" y="205"/>
                    <a:pt x="351" y="205"/>
                    <a:pt x="351" y="190"/>
                  </a:cubicBezTo>
                  <a:lnTo>
                    <a:pt x="351" y="95"/>
                  </a:lnTo>
                  <a:cubicBezTo>
                    <a:pt x="351" y="52"/>
                    <a:pt x="351" y="37"/>
                    <a:pt x="335" y="19"/>
                  </a:cubicBezTo>
                  <a:cubicBezTo>
                    <a:pt x="328" y="10"/>
                    <a:pt x="312" y="0"/>
                    <a:pt x="283" y="0"/>
                  </a:cubicBezTo>
                  <a:cubicBezTo>
                    <a:pt x="241" y="0"/>
                    <a:pt x="219" y="30"/>
                    <a:pt x="211" y="49"/>
                  </a:cubicBezTo>
                  <a:cubicBezTo>
                    <a:pt x="204" y="6"/>
                    <a:pt x="167" y="0"/>
                    <a:pt x="144" y="0"/>
                  </a:cubicBezTo>
                  <a:cubicBezTo>
                    <a:pt x="108" y="0"/>
                    <a:pt x="85" y="22"/>
                    <a:pt x="71" y="53"/>
                  </a:cubicBezTo>
                  <a:lnTo>
                    <a:pt x="71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9" name="Freeform 3025">
              <a:extLst>
                <a:ext uri="{FF2B5EF4-FFF2-40B4-BE49-F238E27FC236}">
                  <a16:creationId xmlns:a16="http://schemas.microsoft.com/office/drawing/2014/main" id="{A1870D6A-A3A0-48BB-A229-7B2158B01A9C}"/>
                </a:ext>
              </a:extLst>
            </p:cNvPr>
            <p:cNvSpPr>
              <a:spLocks noEditPoints="1"/>
            </p:cNvSpPr>
            <p:nvPr>
              <p:custDataLst>
                <p:tags r:id="rId307"/>
              </p:custDataLst>
            </p:nvPr>
          </p:nvSpPr>
          <p:spPr bwMode="auto">
            <a:xfrm>
              <a:off x="7553326" y="3768725"/>
              <a:ext cx="153988" cy="161925"/>
            </a:xfrm>
            <a:custGeom>
              <a:avLst/>
              <a:gdLst>
                <a:gd name="T0" fmla="*/ 94 w 347"/>
                <a:gd name="T1" fmla="*/ 165 h 352"/>
                <a:gd name="T2" fmla="*/ 94 w 347"/>
                <a:gd name="T3" fmla="*/ 36 h 352"/>
                <a:gd name="T4" fmla="*/ 105 w 347"/>
                <a:gd name="T5" fmla="*/ 17 h 352"/>
                <a:gd name="T6" fmla="*/ 134 w 347"/>
                <a:gd name="T7" fmla="*/ 16 h 352"/>
                <a:gd name="T8" fmla="*/ 235 w 347"/>
                <a:gd name="T9" fmla="*/ 90 h 352"/>
                <a:gd name="T10" fmla="*/ 149 w 347"/>
                <a:gd name="T11" fmla="*/ 165 h 352"/>
                <a:gd name="T12" fmla="*/ 94 w 347"/>
                <a:gd name="T13" fmla="*/ 165 h 352"/>
                <a:gd name="T14" fmla="*/ 199 w 347"/>
                <a:gd name="T15" fmla="*/ 171 h 352"/>
                <a:gd name="T16" fmla="*/ 287 w 347"/>
                <a:gd name="T17" fmla="*/ 90 h 352"/>
                <a:gd name="T18" fmla="*/ 156 w 347"/>
                <a:gd name="T19" fmla="*/ 0 h 352"/>
                <a:gd name="T20" fmla="*/ 0 w 347"/>
                <a:gd name="T21" fmla="*/ 0 h 352"/>
                <a:gd name="T22" fmla="*/ 0 w 347"/>
                <a:gd name="T23" fmla="*/ 16 h 352"/>
                <a:gd name="T24" fmla="*/ 12 w 347"/>
                <a:gd name="T25" fmla="*/ 16 h 352"/>
                <a:gd name="T26" fmla="*/ 51 w 347"/>
                <a:gd name="T27" fmla="*/ 39 h 352"/>
                <a:gd name="T28" fmla="*/ 51 w 347"/>
                <a:gd name="T29" fmla="*/ 302 h 352"/>
                <a:gd name="T30" fmla="*/ 12 w 347"/>
                <a:gd name="T31" fmla="*/ 325 h 352"/>
                <a:gd name="T32" fmla="*/ 0 w 347"/>
                <a:gd name="T33" fmla="*/ 325 h 352"/>
                <a:gd name="T34" fmla="*/ 0 w 347"/>
                <a:gd name="T35" fmla="*/ 341 h 352"/>
                <a:gd name="T36" fmla="*/ 73 w 347"/>
                <a:gd name="T37" fmla="*/ 339 h 352"/>
                <a:gd name="T38" fmla="*/ 145 w 347"/>
                <a:gd name="T39" fmla="*/ 341 h 352"/>
                <a:gd name="T40" fmla="*/ 145 w 347"/>
                <a:gd name="T41" fmla="*/ 325 h 352"/>
                <a:gd name="T42" fmla="*/ 133 w 347"/>
                <a:gd name="T43" fmla="*/ 325 h 352"/>
                <a:gd name="T44" fmla="*/ 94 w 347"/>
                <a:gd name="T45" fmla="*/ 302 h 352"/>
                <a:gd name="T46" fmla="*/ 94 w 347"/>
                <a:gd name="T47" fmla="*/ 176 h 352"/>
                <a:gd name="T48" fmla="*/ 151 w 347"/>
                <a:gd name="T49" fmla="*/ 176 h 352"/>
                <a:gd name="T50" fmla="*/ 198 w 347"/>
                <a:gd name="T51" fmla="*/ 193 h 352"/>
                <a:gd name="T52" fmla="*/ 217 w 347"/>
                <a:gd name="T53" fmla="*/ 259 h 352"/>
                <a:gd name="T54" fmla="*/ 237 w 347"/>
                <a:gd name="T55" fmla="*/ 331 h 352"/>
                <a:gd name="T56" fmla="*/ 300 w 347"/>
                <a:gd name="T57" fmla="*/ 352 h 352"/>
                <a:gd name="T58" fmla="*/ 347 w 347"/>
                <a:gd name="T59" fmla="*/ 297 h 352"/>
                <a:gd name="T60" fmla="*/ 341 w 347"/>
                <a:gd name="T61" fmla="*/ 288 h 352"/>
                <a:gd name="T62" fmla="*/ 335 w 347"/>
                <a:gd name="T63" fmla="*/ 296 h 352"/>
                <a:gd name="T64" fmla="*/ 302 w 347"/>
                <a:gd name="T65" fmla="*/ 341 h 352"/>
                <a:gd name="T66" fmla="*/ 267 w 347"/>
                <a:gd name="T67" fmla="*/ 269 h 352"/>
                <a:gd name="T68" fmla="*/ 260 w 347"/>
                <a:gd name="T69" fmla="*/ 229 h 352"/>
                <a:gd name="T70" fmla="*/ 199 w 347"/>
                <a:gd name="T71" fmla="*/ 17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7" h="352">
                  <a:moveTo>
                    <a:pt x="94" y="165"/>
                  </a:moveTo>
                  <a:lnTo>
                    <a:pt x="94" y="36"/>
                  </a:lnTo>
                  <a:cubicBezTo>
                    <a:pt x="94" y="24"/>
                    <a:pt x="94" y="18"/>
                    <a:pt x="105" y="17"/>
                  </a:cubicBezTo>
                  <a:cubicBezTo>
                    <a:pt x="110" y="16"/>
                    <a:pt x="125" y="16"/>
                    <a:pt x="134" y="16"/>
                  </a:cubicBezTo>
                  <a:cubicBezTo>
                    <a:pt x="179" y="16"/>
                    <a:pt x="235" y="18"/>
                    <a:pt x="235" y="90"/>
                  </a:cubicBezTo>
                  <a:cubicBezTo>
                    <a:pt x="235" y="124"/>
                    <a:pt x="223" y="165"/>
                    <a:pt x="149" y="165"/>
                  </a:cubicBezTo>
                  <a:lnTo>
                    <a:pt x="94" y="165"/>
                  </a:lnTo>
                  <a:close/>
                  <a:moveTo>
                    <a:pt x="199" y="171"/>
                  </a:moveTo>
                  <a:cubicBezTo>
                    <a:pt x="248" y="159"/>
                    <a:pt x="287" y="129"/>
                    <a:pt x="287" y="90"/>
                  </a:cubicBezTo>
                  <a:cubicBezTo>
                    <a:pt x="287" y="42"/>
                    <a:pt x="230" y="0"/>
                    <a:pt x="156" y="0"/>
                  </a:cubicBezTo>
                  <a:lnTo>
                    <a:pt x="0" y="0"/>
                  </a:ln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1"/>
                  </a:lnTo>
                  <a:cubicBezTo>
                    <a:pt x="18" y="339"/>
                    <a:pt x="53" y="339"/>
                    <a:pt x="73" y="339"/>
                  </a:cubicBezTo>
                  <a:cubicBezTo>
                    <a:pt x="92" y="339"/>
                    <a:pt x="128" y="339"/>
                    <a:pt x="145" y="341"/>
                  </a:cubicBezTo>
                  <a:lnTo>
                    <a:pt x="145" y="325"/>
                  </a:lnTo>
                  <a:lnTo>
                    <a:pt x="133" y="325"/>
                  </a:lnTo>
                  <a:cubicBezTo>
                    <a:pt x="95" y="325"/>
                    <a:pt x="94" y="320"/>
                    <a:pt x="94" y="302"/>
                  </a:cubicBezTo>
                  <a:lnTo>
                    <a:pt x="94" y="176"/>
                  </a:lnTo>
                  <a:lnTo>
                    <a:pt x="151" y="176"/>
                  </a:lnTo>
                  <a:cubicBezTo>
                    <a:pt x="159" y="176"/>
                    <a:pt x="180" y="176"/>
                    <a:pt x="198" y="193"/>
                  </a:cubicBezTo>
                  <a:cubicBezTo>
                    <a:pt x="217" y="211"/>
                    <a:pt x="217" y="226"/>
                    <a:pt x="217" y="259"/>
                  </a:cubicBezTo>
                  <a:cubicBezTo>
                    <a:pt x="217" y="292"/>
                    <a:pt x="217" y="312"/>
                    <a:pt x="237" y="331"/>
                  </a:cubicBezTo>
                  <a:cubicBezTo>
                    <a:pt x="258" y="349"/>
                    <a:pt x="285" y="352"/>
                    <a:pt x="300" y="352"/>
                  </a:cubicBezTo>
                  <a:cubicBezTo>
                    <a:pt x="339" y="352"/>
                    <a:pt x="347" y="311"/>
                    <a:pt x="347" y="297"/>
                  </a:cubicBezTo>
                  <a:cubicBezTo>
                    <a:pt x="347" y="294"/>
                    <a:pt x="347" y="288"/>
                    <a:pt x="341" y="288"/>
                  </a:cubicBezTo>
                  <a:cubicBezTo>
                    <a:pt x="335" y="288"/>
                    <a:pt x="335" y="293"/>
                    <a:pt x="335" y="296"/>
                  </a:cubicBezTo>
                  <a:cubicBezTo>
                    <a:pt x="332" y="332"/>
                    <a:pt x="314" y="341"/>
                    <a:pt x="302" y="341"/>
                  </a:cubicBezTo>
                  <a:cubicBezTo>
                    <a:pt x="278" y="341"/>
                    <a:pt x="274" y="315"/>
                    <a:pt x="267" y="269"/>
                  </a:cubicBezTo>
                  <a:lnTo>
                    <a:pt x="260" y="229"/>
                  </a:lnTo>
                  <a:cubicBezTo>
                    <a:pt x="251" y="197"/>
                    <a:pt x="227" y="181"/>
                    <a:pt x="199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0" name="Freeform 3026">
              <a:extLst>
                <a:ext uri="{FF2B5EF4-FFF2-40B4-BE49-F238E27FC236}">
                  <a16:creationId xmlns:a16="http://schemas.microsoft.com/office/drawing/2014/main" id="{6E6027ED-17A9-4FAE-9625-01975823A12B}"/>
                </a:ext>
              </a:extLst>
            </p:cNvPr>
            <p:cNvSpPr>
              <a:spLocks/>
            </p:cNvSpPr>
            <p:nvPr>
              <p:custDataLst>
                <p:tags r:id="rId308"/>
              </p:custDataLst>
            </p:nvPr>
          </p:nvSpPr>
          <p:spPr bwMode="auto">
            <a:xfrm>
              <a:off x="7716838" y="3768725"/>
              <a:ext cx="150813" cy="157163"/>
            </a:xfrm>
            <a:custGeom>
              <a:avLst/>
              <a:gdLst>
                <a:gd name="T0" fmla="*/ 100 w 341"/>
                <a:gd name="T1" fmla="*/ 7 h 341"/>
                <a:gd name="T2" fmla="*/ 85 w 341"/>
                <a:gd name="T3" fmla="*/ 0 h 341"/>
                <a:gd name="T4" fmla="*/ 0 w 341"/>
                <a:gd name="T5" fmla="*/ 0 h 341"/>
                <a:gd name="T6" fmla="*/ 0 w 341"/>
                <a:gd name="T7" fmla="*/ 16 h 341"/>
                <a:gd name="T8" fmla="*/ 15 w 341"/>
                <a:gd name="T9" fmla="*/ 16 h 341"/>
                <a:gd name="T10" fmla="*/ 40 w 341"/>
                <a:gd name="T11" fmla="*/ 17 h 341"/>
                <a:gd name="T12" fmla="*/ 52 w 341"/>
                <a:gd name="T13" fmla="*/ 28 h 341"/>
                <a:gd name="T14" fmla="*/ 52 w 341"/>
                <a:gd name="T15" fmla="*/ 288 h 341"/>
                <a:gd name="T16" fmla="*/ 0 w 341"/>
                <a:gd name="T17" fmla="*/ 325 h 341"/>
                <a:gd name="T18" fmla="*/ 0 w 341"/>
                <a:gd name="T19" fmla="*/ 341 h 341"/>
                <a:gd name="T20" fmla="*/ 59 w 341"/>
                <a:gd name="T21" fmla="*/ 339 h 341"/>
                <a:gd name="T22" fmla="*/ 117 w 341"/>
                <a:gd name="T23" fmla="*/ 341 h 341"/>
                <a:gd name="T24" fmla="*/ 117 w 341"/>
                <a:gd name="T25" fmla="*/ 325 h 341"/>
                <a:gd name="T26" fmla="*/ 66 w 341"/>
                <a:gd name="T27" fmla="*/ 288 h 341"/>
                <a:gd name="T28" fmla="*/ 66 w 341"/>
                <a:gd name="T29" fmla="*/ 29 h 341"/>
                <a:gd name="T30" fmla="*/ 71 w 341"/>
                <a:gd name="T31" fmla="*/ 35 h 341"/>
                <a:gd name="T32" fmla="*/ 274 w 341"/>
                <a:gd name="T33" fmla="*/ 334 h 341"/>
                <a:gd name="T34" fmla="*/ 283 w 341"/>
                <a:gd name="T35" fmla="*/ 341 h 341"/>
                <a:gd name="T36" fmla="*/ 290 w 341"/>
                <a:gd name="T37" fmla="*/ 328 h 341"/>
                <a:gd name="T38" fmla="*/ 290 w 341"/>
                <a:gd name="T39" fmla="*/ 52 h 341"/>
                <a:gd name="T40" fmla="*/ 341 w 341"/>
                <a:gd name="T41" fmla="*/ 16 h 341"/>
                <a:gd name="T42" fmla="*/ 341 w 341"/>
                <a:gd name="T43" fmla="*/ 0 h 341"/>
                <a:gd name="T44" fmla="*/ 283 w 341"/>
                <a:gd name="T45" fmla="*/ 2 h 341"/>
                <a:gd name="T46" fmla="*/ 224 w 341"/>
                <a:gd name="T47" fmla="*/ 0 h 341"/>
                <a:gd name="T48" fmla="*/ 224 w 341"/>
                <a:gd name="T49" fmla="*/ 16 h 341"/>
                <a:gd name="T50" fmla="*/ 276 w 341"/>
                <a:gd name="T51" fmla="*/ 52 h 341"/>
                <a:gd name="T52" fmla="*/ 276 w 341"/>
                <a:gd name="T53" fmla="*/ 265 h 341"/>
                <a:gd name="T54" fmla="*/ 100 w 341"/>
                <a:gd name="T55" fmla="*/ 7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1" h="341">
                  <a:moveTo>
                    <a:pt x="100" y="7"/>
                  </a:moveTo>
                  <a:cubicBezTo>
                    <a:pt x="95" y="1"/>
                    <a:pt x="95" y="0"/>
                    <a:pt x="85" y="0"/>
                  </a:cubicBezTo>
                  <a:lnTo>
                    <a:pt x="0" y="0"/>
                  </a:lnTo>
                  <a:lnTo>
                    <a:pt x="0" y="16"/>
                  </a:lnTo>
                  <a:lnTo>
                    <a:pt x="15" y="16"/>
                  </a:lnTo>
                  <a:cubicBezTo>
                    <a:pt x="22" y="16"/>
                    <a:pt x="32" y="16"/>
                    <a:pt x="40" y="17"/>
                  </a:cubicBezTo>
                  <a:cubicBezTo>
                    <a:pt x="51" y="18"/>
                    <a:pt x="52" y="19"/>
                    <a:pt x="52" y="28"/>
                  </a:cubicBezTo>
                  <a:lnTo>
                    <a:pt x="52" y="288"/>
                  </a:lnTo>
                  <a:cubicBezTo>
                    <a:pt x="52" y="302"/>
                    <a:pt x="52" y="325"/>
                    <a:pt x="0" y="325"/>
                  </a:cubicBezTo>
                  <a:lnTo>
                    <a:pt x="0" y="341"/>
                  </a:lnTo>
                  <a:cubicBezTo>
                    <a:pt x="18" y="340"/>
                    <a:pt x="42" y="339"/>
                    <a:pt x="59" y="339"/>
                  </a:cubicBezTo>
                  <a:cubicBezTo>
                    <a:pt x="75" y="339"/>
                    <a:pt x="100" y="340"/>
                    <a:pt x="117" y="341"/>
                  </a:cubicBezTo>
                  <a:lnTo>
                    <a:pt x="117" y="325"/>
                  </a:lnTo>
                  <a:cubicBezTo>
                    <a:pt x="66" y="325"/>
                    <a:pt x="66" y="302"/>
                    <a:pt x="66" y="288"/>
                  </a:cubicBezTo>
                  <a:lnTo>
                    <a:pt x="66" y="29"/>
                  </a:lnTo>
                  <a:cubicBezTo>
                    <a:pt x="68" y="32"/>
                    <a:pt x="69" y="32"/>
                    <a:pt x="71" y="35"/>
                  </a:cubicBezTo>
                  <a:lnTo>
                    <a:pt x="274" y="334"/>
                  </a:lnTo>
                  <a:cubicBezTo>
                    <a:pt x="279" y="340"/>
                    <a:pt x="279" y="341"/>
                    <a:pt x="283" y="341"/>
                  </a:cubicBezTo>
                  <a:cubicBezTo>
                    <a:pt x="290" y="341"/>
                    <a:pt x="290" y="337"/>
                    <a:pt x="290" y="328"/>
                  </a:cubicBezTo>
                  <a:lnTo>
                    <a:pt x="290" y="52"/>
                  </a:lnTo>
                  <a:cubicBezTo>
                    <a:pt x="290" y="39"/>
                    <a:pt x="290" y="16"/>
                    <a:pt x="341" y="16"/>
                  </a:cubicBezTo>
                  <a:lnTo>
                    <a:pt x="341" y="0"/>
                  </a:lnTo>
                  <a:cubicBezTo>
                    <a:pt x="323" y="1"/>
                    <a:pt x="299" y="2"/>
                    <a:pt x="283" y="2"/>
                  </a:cubicBezTo>
                  <a:cubicBezTo>
                    <a:pt x="266" y="2"/>
                    <a:pt x="242" y="1"/>
                    <a:pt x="224" y="0"/>
                  </a:cubicBezTo>
                  <a:lnTo>
                    <a:pt x="224" y="16"/>
                  </a:lnTo>
                  <a:cubicBezTo>
                    <a:pt x="276" y="16"/>
                    <a:pt x="276" y="39"/>
                    <a:pt x="276" y="52"/>
                  </a:cubicBezTo>
                  <a:lnTo>
                    <a:pt x="276" y="265"/>
                  </a:lnTo>
                  <a:lnTo>
                    <a:pt x="100" y="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1" name="Freeform 3027">
              <a:extLst>
                <a:ext uri="{FF2B5EF4-FFF2-40B4-BE49-F238E27FC236}">
                  <a16:creationId xmlns:a16="http://schemas.microsoft.com/office/drawing/2014/main" id="{A1BD5464-6CF6-43AF-B28D-6048D237993F}"/>
                </a:ext>
              </a:extLst>
            </p:cNvPr>
            <p:cNvSpPr>
              <a:spLocks/>
            </p:cNvSpPr>
            <p:nvPr>
              <p:custDataLst>
                <p:tags r:id="rId309"/>
              </p:custDataLst>
            </p:nvPr>
          </p:nvSpPr>
          <p:spPr bwMode="auto">
            <a:xfrm>
              <a:off x="7881938" y="3770313"/>
              <a:ext cx="138113" cy="155575"/>
            </a:xfrm>
            <a:custGeom>
              <a:avLst/>
              <a:gdLst>
                <a:gd name="T0" fmla="*/ 52 w 309"/>
                <a:gd name="T1" fmla="*/ 300 h 339"/>
                <a:gd name="T2" fmla="*/ 12 w 309"/>
                <a:gd name="T3" fmla="*/ 323 h 339"/>
                <a:gd name="T4" fmla="*/ 0 w 309"/>
                <a:gd name="T5" fmla="*/ 323 h 339"/>
                <a:gd name="T6" fmla="*/ 0 w 309"/>
                <a:gd name="T7" fmla="*/ 339 h 339"/>
                <a:gd name="T8" fmla="*/ 288 w 309"/>
                <a:gd name="T9" fmla="*/ 339 h 339"/>
                <a:gd name="T10" fmla="*/ 309 w 309"/>
                <a:gd name="T11" fmla="*/ 210 h 339"/>
                <a:gd name="T12" fmla="*/ 296 w 309"/>
                <a:gd name="T13" fmla="*/ 210 h 339"/>
                <a:gd name="T14" fmla="*/ 187 w 309"/>
                <a:gd name="T15" fmla="*/ 323 h 339"/>
                <a:gd name="T16" fmla="*/ 120 w 309"/>
                <a:gd name="T17" fmla="*/ 323 h 339"/>
                <a:gd name="T18" fmla="*/ 96 w 309"/>
                <a:gd name="T19" fmla="*/ 303 h 339"/>
                <a:gd name="T20" fmla="*/ 96 w 309"/>
                <a:gd name="T21" fmla="*/ 170 h 339"/>
                <a:gd name="T22" fmla="*/ 141 w 309"/>
                <a:gd name="T23" fmla="*/ 170 h 339"/>
                <a:gd name="T24" fmla="*/ 195 w 309"/>
                <a:gd name="T25" fmla="*/ 229 h 339"/>
                <a:gd name="T26" fmla="*/ 207 w 309"/>
                <a:gd name="T27" fmla="*/ 229 h 339"/>
                <a:gd name="T28" fmla="*/ 207 w 309"/>
                <a:gd name="T29" fmla="*/ 96 h 339"/>
                <a:gd name="T30" fmla="*/ 195 w 309"/>
                <a:gd name="T31" fmla="*/ 96 h 339"/>
                <a:gd name="T32" fmla="*/ 141 w 309"/>
                <a:gd name="T33" fmla="*/ 155 h 339"/>
                <a:gd name="T34" fmla="*/ 96 w 309"/>
                <a:gd name="T35" fmla="*/ 155 h 339"/>
                <a:gd name="T36" fmla="*/ 96 w 309"/>
                <a:gd name="T37" fmla="*/ 35 h 339"/>
                <a:gd name="T38" fmla="*/ 120 w 309"/>
                <a:gd name="T39" fmla="*/ 15 h 339"/>
                <a:gd name="T40" fmla="*/ 185 w 309"/>
                <a:gd name="T41" fmla="*/ 15 h 339"/>
                <a:gd name="T42" fmla="*/ 282 w 309"/>
                <a:gd name="T43" fmla="*/ 112 h 339"/>
                <a:gd name="T44" fmla="*/ 295 w 309"/>
                <a:gd name="T45" fmla="*/ 112 h 339"/>
                <a:gd name="T46" fmla="*/ 281 w 309"/>
                <a:gd name="T47" fmla="*/ 0 h 339"/>
                <a:gd name="T48" fmla="*/ 0 w 309"/>
                <a:gd name="T49" fmla="*/ 0 h 339"/>
                <a:gd name="T50" fmla="*/ 0 w 309"/>
                <a:gd name="T51" fmla="*/ 15 h 339"/>
                <a:gd name="T52" fmla="*/ 12 w 309"/>
                <a:gd name="T53" fmla="*/ 15 h 339"/>
                <a:gd name="T54" fmla="*/ 52 w 309"/>
                <a:gd name="T55" fmla="*/ 39 h 339"/>
                <a:gd name="T56" fmla="*/ 52 w 309"/>
                <a:gd name="T57" fmla="*/ 30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9" h="339">
                  <a:moveTo>
                    <a:pt x="52" y="300"/>
                  </a:moveTo>
                  <a:cubicBezTo>
                    <a:pt x="52" y="318"/>
                    <a:pt x="51" y="323"/>
                    <a:pt x="12" y="323"/>
                  </a:cubicBezTo>
                  <a:lnTo>
                    <a:pt x="0" y="323"/>
                  </a:lnTo>
                  <a:lnTo>
                    <a:pt x="0" y="339"/>
                  </a:lnTo>
                  <a:lnTo>
                    <a:pt x="288" y="339"/>
                  </a:lnTo>
                  <a:lnTo>
                    <a:pt x="309" y="210"/>
                  </a:lnTo>
                  <a:lnTo>
                    <a:pt x="296" y="210"/>
                  </a:lnTo>
                  <a:cubicBezTo>
                    <a:pt x="284" y="287"/>
                    <a:pt x="272" y="323"/>
                    <a:pt x="187" y="323"/>
                  </a:cubicBezTo>
                  <a:lnTo>
                    <a:pt x="120" y="323"/>
                  </a:lnTo>
                  <a:cubicBezTo>
                    <a:pt x="97" y="323"/>
                    <a:pt x="96" y="320"/>
                    <a:pt x="96" y="303"/>
                  </a:cubicBezTo>
                  <a:lnTo>
                    <a:pt x="96" y="170"/>
                  </a:lnTo>
                  <a:lnTo>
                    <a:pt x="141" y="170"/>
                  </a:lnTo>
                  <a:cubicBezTo>
                    <a:pt x="189" y="170"/>
                    <a:pt x="195" y="186"/>
                    <a:pt x="195" y="229"/>
                  </a:cubicBezTo>
                  <a:lnTo>
                    <a:pt x="207" y="229"/>
                  </a:lnTo>
                  <a:lnTo>
                    <a:pt x="207" y="96"/>
                  </a:lnTo>
                  <a:lnTo>
                    <a:pt x="195" y="96"/>
                  </a:lnTo>
                  <a:cubicBezTo>
                    <a:pt x="195" y="139"/>
                    <a:pt x="189" y="155"/>
                    <a:pt x="141" y="155"/>
                  </a:cubicBezTo>
                  <a:lnTo>
                    <a:pt x="96" y="155"/>
                  </a:lnTo>
                  <a:lnTo>
                    <a:pt x="96" y="35"/>
                  </a:lnTo>
                  <a:cubicBezTo>
                    <a:pt x="96" y="19"/>
                    <a:pt x="97" y="15"/>
                    <a:pt x="120" y="15"/>
                  </a:cubicBezTo>
                  <a:lnTo>
                    <a:pt x="185" y="15"/>
                  </a:lnTo>
                  <a:cubicBezTo>
                    <a:pt x="261" y="15"/>
                    <a:pt x="274" y="42"/>
                    <a:pt x="282" y="112"/>
                  </a:cubicBezTo>
                  <a:lnTo>
                    <a:pt x="295" y="112"/>
                  </a:lnTo>
                  <a:lnTo>
                    <a:pt x="281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1" y="15"/>
                    <a:pt x="52" y="21"/>
                    <a:pt x="52" y="39"/>
                  </a:cubicBezTo>
                  <a:lnTo>
                    <a:pt x="52" y="30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2" name="Freeform 3028">
              <a:extLst>
                <a:ext uri="{FF2B5EF4-FFF2-40B4-BE49-F238E27FC236}">
                  <a16:creationId xmlns:a16="http://schemas.microsoft.com/office/drawing/2014/main" id="{48648C09-4964-4064-AFBE-2DCE0828B416}"/>
                </a:ext>
              </a:extLst>
            </p:cNvPr>
            <p:cNvSpPr>
              <a:spLocks noEditPoints="1"/>
            </p:cNvSpPr>
            <p:nvPr>
              <p:custDataLst>
                <p:tags r:id="rId310"/>
              </p:custDataLst>
            </p:nvPr>
          </p:nvSpPr>
          <p:spPr bwMode="auto">
            <a:xfrm>
              <a:off x="8032751" y="3760788"/>
              <a:ext cx="152400" cy="165100"/>
            </a:xfrm>
            <a:custGeom>
              <a:avLst/>
              <a:gdLst>
                <a:gd name="T0" fmla="*/ 182 w 341"/>
                <a:gd name="T1" fmla="*/ 10 h 357"/>
                <a:gd name="T2" fmla="*/ 171 w 341"/>
                <a:gd name="T3" fmla="*/ 0 h 357"/>
                <a:gd name="T4" fmla="*/ 159 w 341"/>
                <a:gd name="T5" fmla="*/ 10 h 357"/>
                <a:gd name="T6" fmla="*/ 56 w 341"/>
                <a:gd name="T7" fmla="*/ 308 h 357"/>
                <a:gd name="T8" fmla="*/ 0 w 341"/>
                <a:gd name="T9" fmla="*/ 341 h 357"/>
                <a:gd name="T10" fmla="*/ 0 w 341"/>
                <a:gd name="T11" fmla="*/ 357 h 357"/>
                <a:gd name="T12" fmla="*/ 51 w 341"/>
                <a:gd name="T13" fmla="*/ 355 h 357"/>
                <a:gd name="T14" fmla="*/ 108 w 341"/>
                <a:gd name="T15" fmla="*/ 357 h 357"/>
                <a:gd name="T16" fmla="*/ 108 w 341"/>
                <a:gd name="T17" fmla="*/ 341 h 357"/>
                <a:gd name="T18" fmla="*/ 70 w 341"/>
                <a:gd name="T19" fmla="*/ 316 h 357"/>
                <a:gd name="T20" fmla="*/ 71 w 341"/>
                <a:gd name="T21" fmla="*/ 308 h 357"/>
                <a:gd name="T22" fmla="*/ 94 w 341"/>
                <a:gd name="T23" fmla="*/ 243 h 357"/>
                <a:gd name="T24" fmla="*/ 218 w 341"/>
                <a:gd name="T25" fmla="*/ 243 h 357"/>
                <a:gd name="T26" fmla="*/ 244 w 341"/>
                <a:gd name="T27" fmla="*/ 319 h 357"/>
                <a:gd name="T28" fmla="*/ 246 w 341"/>
                <a:gd name="T29" fmla="*/ 326 h 357"/>
                <a:gd name="T30" fmla="*/ 204 w 341"/>
                <a:gd name="T31" fmla="*/ 341 h 357"/>
                <a:gd name="T32" fmla="*/ 204 w 341"/>
                <a:gd name="T33" fmla="*/ 357 h 357"/>
                <a:gd name="T34" fmla="*/ 276 w 341"/>
                <a:gd name="T35" fmla="*/ 355 h 357"/>
                <a:gd name="T36" fmla="*/ 341 w 341"/>
                <a:gd name="T37" fmla="*/ 357 h 357"/>
                <a:gd name="T38" fmla="*/ 341 w 341"/>
                <a:gd name="T39" fmla="*/ 341 h 357"/>
                <a:gd name="T40" fmla="*/ 332 w 341"/>
                <a:gd name="T41" fmla="*/ 341 h 357"/>
                <a:gd name="T42" fmla="*/ 290 w 341"/>
                <a:gd name="T43" fmla="*/ 321 h 357"/>
                <a:gd name="T44" fmla="*/ 182 w 341"/>
                <a:gd name="T45" fmla="*/ 10 h 357"/>
                <a:gd name="T46" fmla="*/ 156 w 341"/>
                <a:gd name="T47" fmla="*/ 65 h 357"/>
                <a:gd name="T48" fmla="*/ 212 w 341"/>
                <a:gd name="T49" fmla="*/ 228 h 357"/>
                <a:gd name="T50" fmla="*/ 100 w 341"/>
                <a:gd name="T51" fmla="*/ 228 h 357"/>
                <a:gd name="T52" fmla="*/ 156 w 341"/>
                <a:gd name="T53" fmla="*/ 6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1" h="357">
                  <a:moveTo>
                    <a:pt x="182" y="10"/>
                  </a:moveTo>
                  <a:cubicBezTo>
                    <a:pt x="180" y="3"/>
                    <a:pt x="179" y="0"/>
                    <a:pt x="171" y="0"/>
                  </a:cubicBezTo>
                  <a:cubicBezTo>
                    <a:pt x="163" y="0"/>
                    <a:pt x="161" y="3"/>
                    <a:pt x="159" y="10"/>
                  </a:cubicBezTo>
                  <a:lnTo>
                    <a:pt x="56" y="308"/>
                  </a:lnTo>
                  <a:cubicBezTo>
                    <a:pt x="47" y="333"/>
                    <a:pt x="27" y="341"/>
                    <a:pt x="0" y="341"/>
                  </a:cubicBezTo>
                  <a:lnTo>
                    <a:pt x="0" y="357"/>
                  </a:lnTo>
                  <a:cubicBezTo>
                    <a:pt x="11" y="356"/>
                    <a:pt x="33" y="355"/>
                    <a:pt x="51" y="355"/>
                  </a:cubicBezTo>
                  <a:cubicBezTo>
                    <a:pt x="66" y="355"/>
                    <a:pt x="92" y="356"/>
                    <a:pt x="108" y="357"/>
                  </a:cubicBezTo>
                  <a:lnTo>
                    <a:pt x="108" y="341"/>
                  </a:lnTo>
                  <a:cubicBezTo>
                    <a:pt x="83" y="341"/>
                    <a:pt x="70" y="329"/>
                    <a:pt x="70" y="316"/>
                  </a:cubicBezTo>
                  <a:cubicBezTo>
                    <a:pt x="70" y="314"/>
                    <a:pt x="71" y="309"/>
                    <a:pt x="71" y="308"/>
                  </a:cubicBezTo>
                  <a:lnTo>
                    <a:pt x="94" y="243"/>
                  </a:lnTo>
                  <a:lnTo>
                    <a:pt x="218" y="243"/>
                  </a:lnTo>
                  <a:lnTo>
                    <a:pt x="244" y="319"/>
                  </a:lnTo>
                  <a:cubicBezTo>
                    <a:pt x="245" y="321"/>
                    <a:pt x="246" y="324"/>
                    <a:pt x="246" y="326"/>
                  </a:cubicBezTo>
                  <a:cubicBezTo>
                    <a:pt x="246" y="341"/>
                    <a:pt x="218" y="341"/>
                    <a:pt x="204" y="341"/>
                  </a:cubicBezTo>
                  <a:lnTo>
                    <a:pt x="204" y="357"/>
                  </a:lnTo>
                  <a:cubicBezTo>
                    <a:pt x="222" y="355"/>
                    <a:pt x="257" y="355"/>
                    <a:pt x="276" y="355"/>
                  </a:cubicBezTo>
                  <a:cubicBezTo>
                    <a:pt x="297" y="355"/>
                    <a:pt x="320" y="356"/>
                    <a:pt x="341" y="357"/>
                  </a:cubicBezTo>
                  <a:lnTo>
                    <a:pt x="341" y="341"/>
                  </a:lnTo>
                  <a:lnTo>
                    <a:pt x="332" y="341"/>
                  </a:lnTo>
                  <a:cubicBezTo>
                    <a:pt x="302" y="341"/>
                    <a:pt x="295" y="338"/>
                    <a:pt x="290" y="321"/>
                  </a:cubicBezTo>
                  <a:lnTo>
                    <a:pt x="182" y="10"/>
                  </a:lnTo>
                  <a:close/>
                  <a:moveTo>
                    <a:pt x="156" y="65"/>
                  </a:moveTo>
                  <a:lnTo>
                    <a:pt x="212" y="228"/>
                  </a:lnTo>
                  <a:lnTo>
                    <a:pt x="100" y="228"/>
                  </a:lnTo>
                  <a:lnTo>
                    <a:pt x="156" y="6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3" name="Freeform 3029">
              <a:extLst>
                <a:ext uri="{FF2B5EF4-FFF2-40B4-BE49-F238E27FC236}">
                  <a16:creationId xmlns:a16="http://schemas.microsoft.com/office/drawing/2014/main" id="{219C8B8A-1C67-47C8-AEAF-3EA09938C3A1}"/>
                </a:ext>
              </a:extLst>
            </p:cNvPr>
            <p:cNvSpPr>
              <a:spLocks/>
            </p:cNvSpPr>
            <p:nvPr>
              <p:custDataLst>
                <p:tags r:id="rId311"/>
              </p:custDataLst>
            </p:nvPr>
          </p:nvSpPr>
          <p:spPr bwMode="auto">
            <a:xfrm>
              <a:off x="8199438" y="3822700"/>
              <a:ext cx="85725" cy="104775"/>
            </a:xfrm>
            <a:custGeom>
              <a:avLst/>
              <a:gdLst>
                <a:gd name="T0" fmla="*/ 42 w 190"/>
                <a:gd name="T1" fmla="*/ 115 h 229"/>
                <a:gd name="T2" fmla="*/ 109 w 190"/>
                <a:gd name="T3" fmla="*/ 13 h 229"/>
                <a:gd name="T4" fmla="*/ 162 w 190"/>
                <a:gd name="T5" fmla="*/ 31 h 229"/>
                <a:gd name="T6" fmla="*/ 139 w 190"/>
                <a:gd name="T7" fmla="*/ 54 h 229"/>
                <a:gd name="T8" fmla="*/ 162 w 190"/>
                <a:gd name="T9" fmla="*/ 77 h 229"/>
                <a:gd name="T10" fmla="*/ 185 w 190"/>
                <a:gd name="T11" fmla="*/ 54 h 229"/>
                <a:gd name="T12" fmla="*/ 108 w 190"/>
                <a:gd name="T13" fmla="*/ 0 h 229"/>
                <a:gd name="T14" fmla="*/ 0 w 190"/>
                <a:gd name="T15" fmla="*/ 116 h 229"/>
                <a:gd name="T16" fmla="*/ 107 w 190"/>
                <a:gd name="T17" fmla="*/ 229 h 229"/>
                <a:gd name="T18" fmla="*/ 190 w 190"/>
                <a:gd name="T19" fmla="*/ 164 h 229"/>
                <a:gd name="T20" fmla="*/ 184 w 190"/>
                <a:gd name="T21" fmla="*/ 159 h 229"/>
                <a:gd name="T22" fmla="*/ 177 w 190"/>
                <a:gd name="T23" fmla="*/ 164 h 229"/>
                <a:gd name="T24" fmla="*/ 112 w 190"/>
                <a:gd name="T25" fmla="*/ 217 h 229"/>
                <a:gd name="T26" fmla="*/ 42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2" y="115"/>
                  </a:moveTo>
                  <a:cubicBezTo>
                    <a:pt x="42" y="34"/>
                    <a:pt x="83" y="13"/>
                    <a:pt x="109" y="13"/>
                  </a:cubicBezTo>
                  <a:cubicBezTo>
                    <a:pt x="113" y="13"/>
                    <a:pt x="145" y="13"/>
                    <a:pt x="162" y="31"/>
                  </a:cubicBezTo>
                  <a:cubicBezTo>
                    <a:pt x="142" y="33"/>
                    <a:pt x="139" y="48"/>
                    <a:pt x="139" y="54"/>
                  </a:cubicBezTo>
                  <a:cubicBezTo>
                    <a:pt x="139" y="67"/>
                    <a:pt x="148" y="77"/>
                    <a:pt x="162" y="77"/>
                  </a:cubicBezTo>
                  <a:cubicBezTo>
                    <a:pt x="175" y="77"/>
                    <a:pt x="185" y="69"/>
                    <a:pt x="185" y="54"/>
                  </a:cubicBezTo>
                  <a:cubicBezTo>
                    <a:pt x="185" y="20"/>
                    <a:pt x="147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50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4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3" y="211"/>
                    <a:pt x="130" y="217"/>
                    <a:pt x="112" y="217"/>
                  </a:cubicBezTo>
                  <a:cubicBezTo>
                    <a:pt x="86" y="217"/>
                    <a:pt x="42" y="195"/>
                    <a:pt x="42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4" name="Freeform 3030">
              <a:extLst>
                <a:ext uri="{FF2B5EF4-FFF2-40B4-BE49-F238E27FC236}">
                  <a16:creationId xmlns:a16="http://schemas.microsoft.com/office/drawing/2014/main" id="{CD430905-C251-4734-A732-68F69C0E3217}"/>
                </a:ext>
              </a:extLst>
            </p:cNvPr>
            <p:cNvSpPr>
              <a:spLocks/>
            </p:cNvSpPr>
            <p:nvPr>
              <p:custDataLst>
                <p:tags r:id="rId312"/>
              </p:custDataLst>
            </p:nvPr>
          </p:nvSpPr>
          <p:spPr bwMode="auto">
            <a:xfrm>
              <a:off x="8350251" y="3754438"/>
              <a:ext cx="50800" cy="228600"/>
            </a:xfrm>
            <a:custGeom>
              <a:avLst/>
              <a:gdLst>
                <a:gd name="T0" fmla="*/ 115 w 115"/>
                <a:gd name="T1" fmla="*/ 493 h 498"/>
                <a:gd name="T2" fmla="*/ 107 w 115"/>
                <a:gd name="T3" fmla="*/ 482 h 498"/>
                <a:gd name="T4" fmla="*/ 29 w 115"/>
                <a:gd name="T5" fmla="*/ 249 h 498"/>
                <a:gd name="T6" fmla="*/ 109 w 115"/>
                <a:gd name="T7" fmla="*/ 13 h 498"/>
                <a:gd name="T8" fmla="*/ 115 w 115"/>
                <a:gd name="T9" fmla="*/ 5 h 498"/>
                <a:gd name="T10" fmla="*/ 110 w 115"/>
                <a:gd name="T11" fmla="*/ 0 h 498"/>
                <a:gd name="T12" fmla="*/ 31 w 115"/>
                <a:gd name="T13" fmla="*/ 97 h 498"/>
                <a:gd name="T14" fmla="*/ 0 w 115"/>
                <a:gd name="T15" fmla="*/ 249 h 498"/>
                <a:gd name="T16" fmla="*/ 33 w 115"/>
                <a:gd name="T17" fmla="*/ 405 h 498"/>
                <a:gd name="T18" fmla="*/ 110 w 115"/>
                <a:gd name="T19" fmla="*/ 498 h 498"/>
                <a:gd name="T20" fmla="*/ 115 w 115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493"/>
                  </a:moveTo>
                  <a:cubicBezTo>
                    <a:pt x="115" y="492"/>
                    <a:pt x="115" y="491"/>
                    <a:pt x="107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7" y="75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0" y="0"/>
                  </a:cubicBezTo>
                  <a:cubicBezTo>
                    <a:pt x="105" y="0"/>
                    <a:pt x="60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8"/>
                    <a:pt x="33" y="405"/>
                  </a:cubicBezTo>
                  <a:cubicBezTo>
                    <a:pt x="62" y="466"/>
                    <a:pt x="105" y="498"/>
                    <a:pt x="110" y="498"/>
                  </a:cubicBezTo>
                  <a:cubicBezTo>
                    <a:pt x="113" y="498"/>
                    <a:pt x="115" y="497"/>
                    <a:pt x="115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5" name="Freeform 3031">
              <a:extLst>
                <a:ext uri="{FF2B5EF4-FFF2-40B4-BE49-F238E27FC236}">
                  <a16:creationId xmlns:a16="http://schemas.microsoft.com/office/drawing/2014/main" id="{F091B034-8A25-4315-93F3-7EB0891D72C7}"/>
                </a:ext>
              </a:extLst>
            </p:cNvPr>
            <p:cNvSpPr>
              <a:spLocks noEditPoints="1"/>
            </p:cNvSpPr>
            <p:nvPr>
              <p:custDataLst>
                <p:tags r:id="rId313"/>
              </p:custDataLst>
            </p:nvPr>
          </p:nvSpPr>
          <p:spPr bwMode="auto">
            <a:xfrm>
              <a:off x="8423276" y="3822700"/>
              <a:ext cx="123825" cy="147638"/>
            </a:xfrm>
            <a:custGeom>
              <a:avLst/>
              <a:gdLst>
                <a:gd name="T0" fmla="*/ 193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3 w 281"/>
                <a:gd name="T11" fmla="*/ 85 h 322"/>
                <a:gd name="T12" fmla="*/ 193 w 281"/>
                <a:gd name="T13" fmla="*/ 154 h 322"/>
                <a:gd name="T14" fmla="*/ 200 w 281"/>
                <a:gd name="T15" fmla="*/ 40 h 322"/>
                <a:gd name="T16" fmla="*/ 124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7 w 281"/>
                <a:gd name="T37" fmla="*/ 298 h 322"/>
                <a:gd name="T38" fmla="*/ 247 w 281"/>
                <a:gd name="T39" fmla="*/ 0 h 322"/>
                <a:gd name="T40" fmla="*/ 226 w 281"/>
                <a:gd name="T41" fmla="*/ 0 h 322"/>
                <a:gd name="T42" fmla="*/ 200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60"/>
                    <a:pt x="193" y="85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4"/>
                    <a:pt x="51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6" name="Freeform 3032">
              <a:extLst>
                <a:ext uri="{FF2B5EF4-FFF2-40B4-BE49-F238E27FC236}">
                  <a16:creationId xmlns:a16="http://schemas.microsoft.com/office/drawing/2014/main" id="{E775F24A-5660-4D7A-B007-3C3F9E30325B}"/>
                </a:ext>
              </a:extLst>
            </p:cNvPr>
            <p:cNvSpPr>
              <a:spLocks/>
            </p:cNvSpPr>
            <p:nvPr>
              <p:custDataLst>
                <p:tags r:id="rId314"/>
              </p:custDataLst>
            </p:nvPr>
          </p:nvSpPr>
          <p:spPr bwMode="auto">
            <a:xfrm>
              <a:off x="8567738" y="3900488"/>
              <a:ext cx="26988" cy="69850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3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5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8" y="51"/>
                    <a:pt x="43" y="46"/>
                  </a:cubicBezTo>
                  <a:cubicBezTo>
                    <a:pt x="45" y="45"/>
                    <a:pt x="45" y="45"/>
                    <a:pt x="46" y="45"/>
                  </a:cubicBezTo>
                  <a:cubicBezTo>
                    <a:pt x="46" y="45"/>
                    <a:pt x="47" y="45"/>
                    <a:pt x="47" y="52"/>
                  </a:cubicBezTo>
                  <a:cubicBezTo>
                    <a:pt x="47" y="89"/>
                    <a:pt x="29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7" name="Oval 3033">
              <a:extLst>
                <a:ext uri="{FF2B5EF4-FFF2-40B4-BE49-F238E27FC236}">
                  <a16:creationId xmlns:a16="http://schemas.microsoft.com/office/drawing/2014/main" id="{8651487F-817D-4D43-B7A1-6233AE405B4C}"/>
                </a:ext>
              </a:extLst>
            </p:cNvPr>
            <p:cNvSpPr>
              <a:spLocks noChangeArrowheads="1"/>
            </p:cNvSpPr>
            <p:nvPr>
              <p:custDataLst>
                <p:tags r:id="rId315"/>
              </p:custDataLst>
            </p:nvPr>
          </p:nvSpPr>
          <p:spPr bwMode="auto">
            <a:xfrm>
              <a:off x="8697913" y="3765550"/>
              <a:ext cx="34925" cy="36513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8" name="Freeform 3034">
              <a:extLst>
                <a:ext uri="{FF2B5EF4-FFF2-40B4-BE49-F238E27FC236}">
                  <a16:creationId xmlns:a16="http://schemas.microsoft.com/office/drawing/2014/main" id="{FCD4E3EB-276B-4757-A122-75BA28900DAE}"/>
                </a:ext>
              </a:extLst>
            </p:cNvPr>
            <p:cNvSpPr>
              <a:spLocks noEditPoints="1"/>
            </p:cNvSpPr>
            <p:nvPr>
              <p:custDataLst>
                <p:tags r:id="rId316"/>
              </p:custDataLst>
            </p:nvPr>
          </p:nvSpPr>
          <p:spPr bwMode="auto">
            <a:xfrm>
              <a:off x="8656638" y="3822700"/>
              <a:ext cx="123825" cy="147638"/>
            </a:xfrm>
            <a:custGeom>
              <a:avLst/>
              <a:gdLst>
                <a:gd name="T0" fmla="*/ 192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2 w 281"/>
                <a:gd name="T11" fmla="*/ 85 h 322"/>
                <a:gd name="T12" fmla="*/ 192 w 281"/>
                <a:gd name="T13" fmla="*/ 154 h 322"/>
                <a:gd name="T14" fmla="*/ 199 w 281"/>
                <a:gd name="T15" fmla="*/ 40 h 322"/>
                <a:gd name="T16" fmla="*/ 124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89 w 281"/>
                <a:gd name="T23" fmla="*/ 201 h 322"/>
                <a:gd name="T24" fmla="*/ 189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6 w 281"/>
                <a:gd name="T37" fmla="*/ 298 h 322"/>
                <a:gd name="T38" fmla="*/ 246 w 281"/>
                <a:gd name="T39" fmla="*/ 0 h 322"/>
                <a:gd name="T40" fmla="*/ 226 w 281"/>
                <a:gd name="T41" fmla="*/ 0 h 322"/>
                <a:gd name="T42" fmla="*/ 199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20" y="228"/>
                  </a:cubicBezTo>
                  <a:cubicBezTo>
                    <a:pt x="144" y="228"/>
                    <a:pt x="167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9" name="Freeform 3035">
              <a:extLst>
                <a:ext uri="{FF2B5EF4-FFF2-40B4-BE49-F238E27FC236}">
                  <a16:creationId xmlns:a16="http://schemas.microsoft.com/office/drawing/2014/main" id="{BC529CE2-CB82-4BE6-B9C4-D27C76E936D0}"/>
                </a:ext>
              </a:extLst>
            </p:cNvPr>
            <p:cNvSpPr>
              <a:spLocks/>
            </p:cNvSpPr>
            <p:nvPr>
              <p:custDataLst>
                <p:tags r:id="rId317"/>
              </p:custDataLst>
            </p:nvPr>
          </p:nvSpPr>
          <p:spPr bwMode="auto">
            <a:xfrm>
              <a:off x="8801101" y="3900488"/>
              <a:ext cx="26988" cy="69850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0" name="Oval 3036">
              <a:extLst>
                <a:ext uri="{FF2B5EF4-FFF2-40B4-BE49-F238E27FC236}">
                  <a16:creationId xmlns:a16="http://schemas.microsoft.com/office/drawing/2014/main" id="{2BEE0029-4264-4305-9364-FBDFFCD5D982}"/>
                </a:ext>
              </a:extLst>
            </p:cNvPr>
            <p:cNvSpPr>
              <a:spLocks noChangeArrowheads="1"/>
            </p:cNvSpPr>
            <p:nvPr>
              <p:custDataLst>
                <p:tags r:id="rId318"/>
              </p:custDataLst>
            </p:nvPr>
          </p:nvSpPr>
          <p:spPr bwMode="auto">
            <a:xfrm>
              <a:off x="8931276" y="3765550"/>
              <a:ext cx="33338" cy="36513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1" name="Freeform 3037">
              <a:extLst>
                <a:ext uri="{FF2B5EF4-FFF2-40B4-BE49-F238E27FC236}">
                  <a16:creationId xmlns:a16="http://schemas.microsoft.com/office/drawing/2014/main" id="{6C4599E2-4F93-411D-BDBC-46D486F73958}"/>
                </a:ext>
              </a:extLst>
            </p:cNvPr>
            <p:cNvSpPr>
              <a:spLocks noEditPoints="1"/>
            </p:cNvSpPr>
            <p:nvPr>
              <p:custDataLst>
                <p:tags r:id="rId319"/>
              </p:custDataLst>
            </p:nvPr>
          </p:nvSpPr>
          <p:spPr bwMode="auto">
            <a:xfrm>
              <a:off x="8890001" y="3822700"/>
              <a:ext cx="123825" cy="147638"/>
            </a:xfrm>
            <a:custGeom>
              <a:avLst/>
              <a:gdLst>
                <a:gd name="T0" fmla="*/ 192 w 280"/>
                <a:gd name="T1" fmla="*/ 154 h 322"/>
                <a:gd name="T2" fmla="*/ 185 w 280"/>
                <a:gd name="T3" fmla="*/ 175 h 322"/>
                <a:gd name="T4" fmla="*/ 124 w 280"/>
                <a:gd name="T5" fmla="*/ 210 h 322"/>
                <a:gd name="T6" fmla="*/ 64 w 280"/>
                <a:gd name="T7" fmla="*/ 115 h 322"/>
                <a:gd name="T8" fmla="*/ 130 w 280"/>
                <a:gd name="T9" fmla="*/ 20 h 322"/>
                <a:gd name="T10" fmla="*/ 192 w 280"/>
                <a:gd name="T11" fmla="*/ 85 h 322"/>
                <a:gd name="T12" fmla="*/ 192 w 280"/>
                <a:gd name="T13" fmla="*/ 154 h 322"/>
                <a:gd name="T14" fmla="*/ 199 w 280"/>
                <a:gd name="T15" fmla="*/ 40 h 322"/>
                <a:gd name="T16" fmla="*/ 124 w 280"/>
                <a:gd name="T17" fmla="*/ 0 h 322"/>
                <a:gd name="T18" fmla="*/ 0 w 280"/>
                <a:gd name="T19" fmla="*/ 114 h 322"/>
                <a:gd name="T20" fmla="*/ 119 w 280"/>
                <a:gd name="T21" fmla="*/ 228 h 322"/>
                <a:gd name="T22" fmla="*/ 189 w 280"/>
                <a:gd name="T23" fmla="*/ 201 h 322"/>
                <a:gd name="T24" fmla="*/ 189 w 280"/>
                <a:gd name="T25" fmla="*/ 298 h 322"/>
                <a:gd name="T26" fmla="*/ 155 w 280"/>
                <a:gd name="T27" fmla="*/ 298 h 322"/>
                <a:gd name="T28" fmla="*/ 155 w 280"/>
                <a:gd name="T29" fmla="*/ 322 h 322"/>
                <a:gd name="T30" fmla="*/ 218 w 280"/>
                <a:gd name="T31" fmla="*/ 320 h 322"/>
                <a:gd name="T32" fmla="*/ 280 w 280"/>
                <a:gd name="T33" fmla="*/ 322 h 322"/>
                <a:gd name="T34" fmla="*/ 280 w 280"/>
                <a:gd name="T35" fmla="*/ 298 h 322"/>
                <a:gd name="T36" fmla="*/ 246 w 280"/>
                <a:gd name="T37" fmla="*/ 298 h 322"/>
                <a:gd name="T38" fmla="*/ 246 w 280"/>
                <a:gd name="T39" fmla="*/ 0 h 322"/>
                <a:gd name="T40" fmla="*/ 226 w 280"/>
                <a:gd name="T41" fmla="*/ 0 h 322"/>
                <a:gd name="T42" fmla="*/ 199 w 280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2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39" y="210"/>
                    <a:pt x="124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0" y="20"/>
                    <a:pt x="130" y="20"/>
                  </a:cubicBezTo>
                  <a:cubicBezTo>
                    <a:pt x="168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0" y="322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2" name="Freeform 3038">
              <a:extLst>
                <a:ext uri="{FF2B5EF4-FFF2-40B4-BE49-F238E27FC236}">
                  <a16:creationId xmlns:a16="http://schemas.microsoft.com/office/drawing/2014/main" id="{D8B743C1-09BD-4493-9435-ACFD4526C0D3}"/>
                </a:ext>
              </a:extLst>
            </p:cNvPr>
            <p:cNvSpPr>
              <a:spLocks/>
            </p:cNvSpPr>
            <p:nvPr>
              <p:custDataLst>
                <p:tags r:id="rId320"/>
              </p:custDataLst>
            </p:nvPr>
          </p:nvSpPr>
          <p:spPr bwMode="auto">
            <a:xfrm>
              <a:off x="9034463" y="3900488"/>
              <a:ext cx="25400" cy="69850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3" name="Freeform 3039">
              <a:extLst>
                <a:ext uri="{FF2B5EF4-FFF2-40B4-BE49-F238E27FC236}">
                  <a16:creationId xmlns:a16="http://schemas.microsoft.com/office/drawing/2014/main" id="{A259AB5E-FAC3-4999-960C-F46F82F0158D}"/>
                </a:ext>
              </a:extLst>
            </p:cNvPr>
            <p:cNvSpPr>
              <a:spLocks noEditPoints="1"/>
            </p:cNvSpPr>
            <p:nvPr>
              <p:custDataLst>
                <p:tags r:id="rId321"/>
              </p:custDataLst>
            </p:nvPr>
          </p:nvSpPr>
          <p:spPr bwMode="auto">
            <a:xfrm>
              <a:off x="9121776" y="3821113"/>
              <a:ext cx="115888" cy="106363"/>
            </a:xfrm>
            <a:custGeom>
              <a:avLst/>
              <a:gdLst>
                <a:gd name="T0" fmla="*/ 170 w 262"/>
                <a:gd name="T1" fmla="*/ 187 h 229"/>
                <a:gd name="T2" fmla="*/ 222 w 262"/>
                <a:gd name="T3" fmla="*/ 226 h 229"/>
                <a:gd name="T4" fmla="*/ 246 w 262"/>
                <a:gd name="T5" fmla="*/ 226 h 229"/>
                <a:gd name="T6" fmla="*/ 262 w 262"/>
                <a:gd name="T7" fmla="*/ 214 h 229"/>
                <a:gd name="T8" fmla="*/ 249 w 262"/>
                <a:gd name="T9" fmla="*/ 202 h 229"/>
                <a:gd name="T10" fmla="*/ 218 w 262"/>
                <a:gd name="T11" fmla="*/ 184 h 229"/>
                <a:gd name="T12" fmla="*/ 218 w 262"/>
                <a:gd name="T13" fmla="*/ 77 h 229"/>
                <a:gd name="T14" fmla="*/ 109 w 262"/>
                <a:gd name="T15" fmla="*/ 0 h 229"/>
                <a:gd name="T16" fmla="*/ 19 w 262"/>
                <a:gd name="T17" fmla="*/ 46 h 229"/>
                <a:gd name="T18" fmla="*/ 50 w 262"/>
                <a:gd name="T19" fmla="*/ 77 h 229"/>
                <a:gd name="T20" fmla="*/ 82 w 262"/>
                <a:gd name="T21" fmla="*/ 46 h 229"/>
                <a:gd name="T22" fmla="*/ 71 w 262"/>
                <a:gd name="T23" fmla="*/ 21 h 229"/>
                <a:gd name="T24" fmla="*/ 107 w 262"/>
                <a:gd name="T25" fmla="*/ 18 h 229"/>
                <a:gd name="T26" fmla="*/ 162 w 262"/>
                <a:gd name="T27" fmla="*/ 77 h 229"/>
                <a:gd name="T28" fmla="*/ 162 w 262"/>
                <a:gd name="T29" fmla="*/ 94 h 229"/>
                <a:gd name="T30" fmla="*/ 0 w 262"/>
                <a:gd name="T31" fmla="*/ 172 h 229"/>
                <a:gd name="T32" fmla="*/ 96 w 262"/>
                <a:gd name="T33" fmla="*/ 229 h 229"/>
                <a:gd name="T34" fmla="*/ 170 w 262"/>
                <a:gd name="T35" fmla="*/ 187 h 229"/>
                <a:gd name="T36" fmla="*/ 162 w 262"/>
                <a:gd name="T37" fmla="*/ 109 h 229"/>
                <a:gd name="T38" fmla="*/ 162 w 262"/>
                <a:gd name="T39" fmla="*/ 156 h 229"/>
                <a:gd name="T40" fmla="*/ 103 w 262"/>
                <a:gd name="T41" fmla="*/ 211 h 229"/>
                <a:gd name="T42" fmla="*/ 58 w 262"/>
                <a:gd name="T43" fmla="*/ 171 h 229"/>
                <a:gd name="T44" fmla="*/ 162 w 262"/>
                <a:gd name="T45" fmla="*/ 10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2" h="229">
                  <a:moveTo>
                    <a:pt x="170" y="187"/>
                  </a:moveTo>
                  <a:cubicBezTo>
                    <a:pt x="170" y="203"/>
                    <a:pt x="170" y="226"/>
                    <a:pt x="222" y="226"/>
                  </a:cubicBezTo>
                  <a:lnTo>
                    <a:pt x="246" y="226"/>
                  </a:lnTo>
                  <a:cubicBezTo>
                    <a:pt x="256" y="226"/>
                    <a:pt x="262" y="226"/>
                    <a:pt x="262" y="214"/>
                  </a:cubicBezTo>
                  <a:cubicBezTo>
                    <a:pt x="262" y="202"/>
                    <a:pt x="255" y="202"/>
                    <a:pt x="249" y="202"/>
                  </a:cubicBezTo>
                  <a:cubicBezTo>
                    <a:pt x="218" y="202"/>
                    <a:pt x="218" y="195"/>
                    <a:pt x="218" y="184"/>
                  </a:cubicBezTo>
                  <a:lnTo>
                    <a:pt x="218" y="77"/>
                  </a:lnTo>
                  <a:cubicBezTo>
                    <a:pt x="218" y="32"/>
                    <a:pt x="183" y="0"/>
                    <a:pt x="109" y="0"/>
                  </a:cubicBezTo>
                  <a:cubicBezTo>
                    <a:pt x="80" y="0"/>
                    <a:pt x="19" y="2"/>
                    <a:pt x="19" y="46"/>
                  </a:cubicBezTo>
                  <a:cubicBezTo>
                    <a:pt x="19" y="68"/>
                    <a:pt x="37" y="77"/>
                    <a:pt x="50" y="77"/>
                  </a:cubicBezTo>
                  <a:cubicBezTo>
                    <a:pt x="66" y="77"/>
                    <a:pt x="82" y="67"/>
                    <a:pt x="82" y="46"/>
                  </a:cubicBezTo>
                  <a:cubicBezTo>
                    <a:pt x="82" y="31"/>
                    <a:pt x="72" y="22"/>
                    <a:pt x="71" y="21"/>
                  </a:cubicBezTo>
                  <a:cubicBezTo>
                    <a:pt x="85" y="18"/>
                    <a:pt x="101" y="18"/>
                    <a:pt x="107" y="18"/>
                  </a:cubicBezTo>
                  <a:cubicBezTo>
                    <a:pt x="144" y="18"/>
                    <a:pt x="162" y="39"/>
                    <a:pt x="162" y="77"/>
                  </a:cubicBezTo>
                  <a:lnTo>
                    <a:pt x="162" y="94"/>
                  </a:lnTo>
                  <a:cubicBezTo>
                    <a:pt x="126" y="95"/>
                    <a:pt x="0" y="100"/>
                    <a:pt x="0" y="172"/>
                  </a:cubicBezTo>
                  <a:cubicBezTo>
                    <a:pt x="0" y="220"/>
                    <a:pt x="61" y="229"/>
                    <a:pt x="96" y="229"/>
                  </a:cubicBezTo>
                  <a:cubicBezTo>
                    <a:pt x="136" y="229"/>
                    <a:pt x="159" y="208"/>
                    <a:pt x="170" y="187"/>
                  </a:cubicBezTo>
                  <a:close/>
                  <a:moveTo>
                    <a:pt x="162" y="109"/>
                  </a:moveTo>
                  <a:lnTo>
                    <a:pt x="162" y="156"/>
                  </a:lnTo>
                  <a:cubicBezTo>
                    <a:pt x="162" y="204"/>
                    <a:pt x="116" y="211"/>
                    <a:pt x="103" y="211"/>
                  </a:cubicBezTo>
                  <a:cubicBezTo>
                    <a:pt x="78" y="211"/>
                    <a:pt x="58" y="193"/>
                    <a:pt x="58" y="171"/>
                  </a:cubicBezTo>
                  <a:cubicBezTo>
                    <a:pt x="58" y="118"/>
                    <a:pt x="137" y="111"/>
                    <a:pt x="162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4" name="Freeform 3040">
              <a:extLst>
                <a:ext uri="{FF2B5EF4-FFF2-40B4-BE49-F238E27FC236}">
                  <a16:creationId xmlns:a16="http://schemas.microsoft.com/office/drawing/2014/main" id="{2441AB66-5273-4B1A-9678-3A5E3DDEDF65}"/>
                </a:ext>
              </a:extLst>
            </p:cNvPr>
            <p:cNvSpPr>
              <a:spLocks noEditPoints="1"/>
            </p:cNvSpPr>
            <p:nvPr>
              <p:custDataLst>
                <p:tags r:id="rId322"/>
              </p:custDataLst>
            </p:nvPr>
          </p:nvSpPr>
          <p:spPr bwMode="auto">
            <a:xfrm>
              <a:off x="9244013" y="3889375"/>
              <a:ext cx="77788" cy="103188"/>
            </a:xfrm>
            <a:custGeom>
              <a:avLst/>
              <a:gdLst>
                <a:gd name="T0" fmla="*/ 170 w 172"/>
                <a:gd name="T1" fmla="*/ 25 h 225"/>
                <a:gd name="T2" fmla="*/ 172 w 172"/>
                <a:gd name="T3" fmla="*/ 18 h 225"/>
                <a:gd name="T4" fmla="*/ 160 w 172"/>
                <a:gd name="T5" fmla="*/ 6 h 225"/>
                <a:gd name="T6" fmla="*/ 144 w 172"/>
                <a:gd name="T7" fmla="*/ 20 h 225"/>
                <a:gd name="T8" fmla="*/ 108 w 172"/>
                <a:gd name="T9" fmla="*/ 0 h 225"/>
                <a:gd name="T10" fmla="*/ 19 w 172"/>
                <a:gd name="T11" fmla="*/ 96 h 225"/>
                <a:gd name="T12" fmla="*/ 72 w 172"/>
                <a:gd name="T13" fmla="*/ 154 h 225"/>
                <a:gd name="T14" fmla="*/ 115 w 172"/>
                <a:gd name="T15" fmla="*/ 135 h 225"/>
                <a:gd name="T16" fmla="*/ 108 w 172"/>
                <a:gd name="T17" fmla="*/ 166 h 225"/>
                <a:gd name="T18" fmla="*/ 88 w 172"/>
                <a:gd name="T19" fmla="*/ 202 h 225"/>
                <a:gd name="T20" fmla="*/ 49 w 172"/>
                <a:gd name="T21" fmla="*/ 215 h 225"/>
                <a:gd name="T22" fmla="*/ 22 w 172"/>
                <a:gd name="T23" fmla="*/ 213 h 225"/>
                <a:gd name="T24" fmla="*/ 33 w 172"/>
                <a:gd name="T25" fmla="*/ 195 h 225"/>
                <a:gd name="T26" fmla="*/ 20 w 172"/>
                <a:gd name="T27" fmla="*/ 182 h 225"/>
                <a:gd name="T28" fmla="*/ 0 w 172"/>
                <a:gd name="T29" fmla="*/ 203 h 225"/>
                <a:gd name="T30" fmla="*/ 49 w 172"/>
                <a:gd name="T31" fmla="*/ 225 h 225"/>
                <a:gd name="T32" fmla="*/ 132 w 172"/>
                <a:gd name="T33" fmla="*/ 177 h 225"/>
                <a:gd name="T34" fmla="*/ 170 w 172"/>
                <a:gd name="T35" fmla="*/ 25 h 225"/>
                <a:gd name="T36" fmla="*/ 122 w 172"/>
                <a:gd name="T37" fmla="*/ 107 h 225"/>
                <a:gd name="T38" fmla="*/ 115 w 172"/>
                <a:gd name="T39" fmla="*/ 120 h 225"/>
                <a:gd name="T40" fmla="*/ 73 w 172"/>
                <a:gd name="T41" fmla="*/ 144 h 225"/>
                <a:gd name="T42" fmla="*/ 47 w 172"/>
                <a:gd name="T43" fmla="*/ 111 h 225"/>
                <a:gd name="T44" fmla="*/ 65 w 172"/>
                <a:gd name="T45" fmla="*/ 41 h 225"/>
                <a:gd name="T46" fmla="*/ 108 w 172"/>
                <a:gd name="T47" fmla="*/ 10 h 225"/>
                <a:gd name="T48" fmla="*/ 139 w 172"/>
                <a:gd name="T49" fmla="*/ 39 h 225"/>
                <a:gd name="T50" fmla="*/ 138 w 172"/>
                <a:gd name="T51" fmla="*/ 44 h 225"/>
                <a:gd name="T52" fmla="*/ 122 w 172"/>
                <a:gd name="T53" fmla="*/ 10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25">
                  <a:moveTo>
                    <a:pt x="170" y="25"/>
                  </a:moveTo>
                  <a:cubicBezTo>
                    <a:pt x="172" y="20"/>
                    <a:pt x="172" y="18"/>
                    <a:pt x="172" y="18"/>
                  </a:cubicBezTo>
                  <a:cubicBezTo>
                    <a:pt x="172" y="10"/>
                    <a:pt x="166" y="6"/>
                    <a:pt x="160" y="6"/>
                  </a:cubicBezTo>
                  <a:cubicBezTo>
                    <a:pt x="152" y="6"/>
                    <a:pt x="145" y="13"/>
                    <a:pt x="144" y="20"/>
                  </a:cubicBezTo>
                  <a:cubicBezTo>
                    <a:pt x="138" y="10"/>
                    <a:pt x="126" y="0"/>
                    <a:pt x="108" y="0"/>
                  </a:cubicBezTo>
                  <a:cubicBezTo>
                    <a:pt x="64" y="0"/>
                    <a:pt x="19" y="47"/>
                    <a:pt x="19" y="96"/>
                  </a:cubicBezTo>
                  <a:cubicBezTo>
                    <a:pt x="19" y="132"/>
                    <a:pt x="43" y="154"/>
                    <a:pt x="72" y="154"/>
                  </a:cubicBezTo>
                  <a:cubicBezTo>
                    <a:pt x="88" y="154"/>
                    <a:pt x="103" y="146"/>
                    <a:pt x="115" y="135"/>
                  </a:cubicBezTo>
                  <a:lnTo>
                    <a:pt x="108" y="166"/>
                  </a:lnTo>
                  <a:cubicBezTo>
                    <a:pt x="104" y="181"/>
                    <a:pt x="101" y="190"/>
                    <a:pt x="88" y="202"/>
                  </a:cubicBezTo>
                  <a:cubicBezTo>
                    <a:pt x="73" y="215"/>
                    <a:pt x="58" y="215"/>
                    <a:pt x="49" y="215"/>
                  </a:cubicBezTo>
                  <a:cubicBezTo>
                    <a:pt x="33" y="215"/>
                    <a:pt x="29" y="214"/>
                    <a:pt x="22" y="213"/>
                  </a:cubicBezTo>
                  <a:cubicBezTo>
                    <a:pt x="31" y="208"/>
                    <a:pt x="33" y="200"/>
                    <a:pt x="33" y="195"/>
                  </a:cubicBezTo>
                  <a:cubicBezTo>
                    <a:pt x="33" y="187"/>
                    <a:pt x="27" y="182"/>
                    <a:pt x="20" y="182"/>
                  </a:cubicBezTo>
                  <a:cubicBezTo>
                    <a:pt x="10" y="182"/>
                    <a:pt x="0" y="190"/>
                    <a:pt x="0" y="203"/>
                  </a:cubicBezTo>
                  <a:cubicBezTo>
                    <a:pt x="0" y="224"/>
                    <a:pt x="30" y="225"/>
                    <a:pt x="49" y="225"/>
                  </a:cubicBezTo>
                  <a:cubicBezTo>
                    <a:pt x="104" y="225"/>
                    <a:pt x="128" y="197"/>
                    <a:pt x="132" y="177"/>
                  </a:cubicBezTo>
                  <a:lnTo>
                    <a:pt x="170" y="25"/>
                  </a:lnTo>
                  <a:close/>
                  <a:moveTo>
                    <a:pt x="122" y="107"/>
                  </a:moveTo>
                  <a:cubicBezTo>
                    <a:pt x="121" y="112"/>
                    <a:pt x="121" y="113"/>
                    <a:pt x="115" y="120"/>
                  </a:cubicBezTo>
                  <a:cubicBezTo>
                    <a:pt x="103" y="135"/>
                    <a:pt x="86" y="144"/>
                    <a:pt x="73" y="144"/>
                  </a:cubicBezTo>
                  <a:cubicBezTo>
                    <a:pt x="55" y="144"/>
                    <a:pt x="47" y="129"/>
                    <a:pt x="47" y="111"/>
                  </a:cubicBezTo>
                  <a:cubicBezTo>
                    <a:pt x="47" y="95"/>
                    <a:pt x="56" y="56"/>
                    <a:pt x="65" y="41"/>
                  </a:cubicBezTo>
                  <a:cubicBezTo>
                    <a:pt x="80" y="17"/>
                    <a:pt x="96" y="10"/>
                    <a:pt x="108" y="10"/>
                  </a:cubicBezTo>
                  <a:cubicBezTo>
                    <a:pt x="132" y="10"/>
                    <a:pt x="139" y="36"/>
                    <a:pt x="139" y="39"/>
                  </a:cubicBezTo>
                  <a:cubicBezTo>
                    <a:pt x="139" y="40"/>
                    <a:pt x="139" y="41"/>
                    <a:pt x="138" y="44"/>
                  </a:cubicBezTo>
                  <a:lnTo>
                    <a:pt x="122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5" name="Freeform 3041">
              <a:extLst>
                <a:ext uri="{FF2B5EF4-FFF2-40B4-BE49-F238E27FC236}">
                  <a16:creationId xmlns:a16="http://schemas.microsoft.com/office/drawing/2014/main" id="{A349D82F-7DB6-4CDB-BA0D-639E7B5F1B5C}"/>
                </a:ext>
              </a:extLst>
            </p:cNvPr>
            <p:cNvSpPr>
              <a:spLocks/>
            </p:cNvSpPr>
            <p:nvPr>
              <p:custDataLst>
                <p:tags r:id="rId323"/>
              </p:custDataLst>
            </p:nvPr>
          </p:nvSpPr>
          <p:spPr bwMode="auto">
            <a:xfrm>
              <a:off x="9359901" y="3900488"/>
              <a:ext cx="26988" cy="69850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6" name="Freeform 3042">
              <a:extLst>
                <a:ext uri="{FF2B5EF4-FFF2-40B4-BE49-F238E27FC236}">
                  <a16:creationId xmlns:a16="http://schemas.microsoft.com/office/drawing/2014/main" id="{40DD8109-346C-41D5-9E63-B7760A1324BD}"/>
                </a:ext>
              </a:extLst>
            </p:cNvPr>
            <p:cNvSpPr>
              <a:spLocks noEditPoints="1"/>
            </p:cNvSpPr>
            <p:nvPr>
              <p:custDataLst>
                <p:tags r:id="rId324"/>
              </p:custDataLst>
            </p:nvPr>
          </p:nvSpPr>
          <p:spPr bwMode="auto">
            <a:xfrm>
              <a:off x="9445626" y="3765550"/>
              <a:ext cx="93663" cy="206375"/>
            </a:xfrm>
            <a:custGeom>
              <a:avLst/>
              <a:gdLst>
                <a:gd name="T0" fmla="*/ 65 w 211"/>
                <a:gd name="T1" fmla="*/ 195 h 450"/>
                <a:gd name="T2" fmla="*/ 0 w 211"/>
                <a:gd name="T3" fmla="*/ 296 h 450"/>
                <a:gd name="T4" fmla="*/ 14 w 211"/>
                <a:gd name="T5" fmla="*/ 335 h 450"/>
                <a:gd name="T6" fmla="*/ 72 w 211"/>
                <a:gd name="T7" fmla="*/ 368 h 450"/>
                <a:gd name="T8" fmla="*/ 132 w 211"/>
                <a:gd name="T9" fmla="*/ 391 h 450"/>
                <a:gd name="T10" fmla="*/ 150 w 211"/>
                <a:gd name="T11" fmla="*/ 413 h 450"/>
                <a:gd name="T12" fmla="*/ 125 w 211"/>
                <a:gd name="T13" fmla="*/ 439 h 450"/>
                <a:gd name="T14" fmla="*/ 81 w 211"/>
                <a:gd name="T15" fmla="*/ 423 h 450"/>
                <a:gd name="T16" fmla="*/ 76 w 211"/>
                <a:gd name="T17" fmla="*/ 421 h 450"/>
                <a:gd name="T18" fmla="*/ 71 w 211"/>
                <a:gd name="T19" fmla="*/ 426 h 450"/>
                <a:gd name="T20" fmla="*/ 125 w 211"/>
                <a:gd name="T21" fmla="*/ 450 h 450"/>
                <a:gd name="T22" fmla="*/ 177 w 211"/>
                <a:gd name="T23" fmla="*/ 397 h 450"/>
                <a:gd name="T24" fmla="*/ 153 w 211"/>
                <a:gd name="T25" fmla="*/ 361 h 450"/>
                <a:gd name="T26" fmla="*/ 123 w 211"/>
                <a:gd name="T27" fmla="*/ 350 h 450"/>
                <a:gd name="T28" fmla="*/ 92 w 211"/>
                <a:gd name="T29" fmla="*/ 338 h 450"/>
                <a:gd name="T30" fmla="*/ 63 w 211"/>
                <a:gd name="T31" fmla="*/ 326 h 450"/>
                <a:gd name="T32" fmla="*/ 25 w 211"/>
                <a:gd name="T33" fmla="*/ 282 h 450"/>
                <a:gd name="T34" fmla="*/ 86 w 211"/>
                <a:gd name="T35" fmla="*/ 197 h 450"/>
                <a:gd name="T36" fmla="*/ 130 w 211"/>
                <a:gd name="T37" fmla="*/ 204 h 450"/>
                <a:gd name="T38" fmla="*/ 177 w 211"/>
                <a:gd name="T39" fmla="*/ 188 h 450"/>
                <a:gd name="T40" fmla="*/ 136 w 211"/>
                <a:gd name="T41" fmla="*/ 175 h 450"/>
                <a:gd name="T42" fmla="*/ 94 w 211"/>
                <a:gd name="T43" fmla="*/ 181 h 450"/>
                <a:gd name="T44" fmla="*/ 79 w 211"/>
                <a:gd name="T45" fmla="*/ 142 h 450"/>
                <a:gd name="T46" fmla="*/ 134 w 211"/>
                <a:gd name="T47" fmla="*/ 57 h 450"/>
                <a:gd name="T48" fmla="*/ 166 w 211"/>
                <a:gd name="T49" fmla="*/ 68 h 450"/>
                <a:gd name="T50" fmla="*/ 211 w 211"/>
                <a:gd name="T51" fmla="*/ 52 h 450"/>
                <a:gd name="T52" fmla="*/ 169 w 211"/>
                <a:gd name="T53" fmla="*/ 39 h 450"/>
                <a:gd name="T54" fmla="*/ 138 w 211"/>
                <a:gd name="T55" fmla="*/ 42 h 450"/>
                <a:gd name="T56" fmla="*/ 135 w 211"/>
                <a:gd name="T57" fmla="*/ 25 h 450"/>
                <a:gd name="T58" fmla="*/ 138 w 211"/>
                <a:gd name="T59" fmla="*/ 7 h 450"/>
                <a:gd name="T60" fmla="*/ 132 w 211"/>
                <a:gd name="T61" fmla="*/ 0 h 450"/>
                <a:gd name="T62" fmla="*/ 123 w 211"/>
                <a:gd name="T63" fmla="*/ 25 h 450"/>
                <a:gd name="T64" fmla="*/ 126 w 211"/>
                <a:gd name="T65" fmla="*/ 44 h 450"/>
                <a:gd name="T66" fmla="*/ 39 w 211"/>
                <a:gd name="T67" fmla="*/ 137 h 450"/>
                <a:gd name="T68" fmla="*/ 71 w 211"/>
                <a:gd name="T69" fmla="*/ 190 h 450"/>
                <a:gd name="T70" fmla="*/ 65 w 211"/>
                <a:gd name="T71" fmla="*/ 195 h 450"/>
                <a:gd name="T72" fmla="*/ 146 w 211"/>
                <a:gd name="T73" fmla="*/ 52 h 450"/>
                <a:gd name="T74" fmla="*/ 170 w 211"/>
                <a:gd name="T75" fmla="*/ 50 h 450"/>
                <a:gd name="T76" fmla="*/ 198 w 211"/>
                <a:gd name="T77" fmla="*/ 53 h 450"/>
                <a:gd name="T78" fmla="*/ 167 w 211"/>
                <a:gd name="T79" fmla="*/ 57 h 450"/>
                <a:gd name="T80" fmla="*/ 146 w 211"/>
                <a:gd name="T81" fmla="*/ 52 h 450"/>
                <a:gd name="T82" fmla="*/ 107 w 211"/>
                <a:gd name="T83" fmla="*/ 189 h 450"/>
                <a:gd name="T84" fmla="*/ 135 w 211"/>
                <a:gd name="T85" fmla="*/ 186 h 450"/>
                <a:gd name="T86" fmla="*/ 164 w 211"/>
                <a:gd name="T87" fmla="*/ 189 h 450"/>
                <a:gd name="T88" fmla="*/ 132 w 211"/>
                <a:gd name="T89" fmla="*/ 193 h 450"/>
                <a:gd name="T90" fmla="*/ 107 w 211"/>
                <a:gd name="T91" fmla="*/ 189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1" h="450">
                  <a:moveTo>
                    <a:pt x="65" y="195"/>
                  </a:moveTo>
                  <a:cubicBezTo>
                    <a:pt x="11" y="231"/>
                    <a:pt x="0" y="278"/>
                    <a:pt x="0" y="296"/>
                  </a:cubicBezTo>
                  <a:cubicBezTo>
                    <a:pt x="0" y="320"/>
                    <a:pt x="13" y="334"/>
                    <a:pt x="14" y="335"/>
                  </a:cubicBezTo>
                  <a:cubicBezTo>
                    <a:pt x="30" y="352"/>
                    <a:pt x="35" y="354"/>
                    <a:pt x="72" y="368"/>
                  </a:cubicBezTo>
                  <a:lnTo>
                    <a:pt x="132" y="391"/>
                  </a:lnTo>
                  <a:cubicBezTo>
                    <a:pt x="140" y="395"/>
                    <a:pt x="150" y="398"/>
                    <a:pt x="150" y="413"/>
                  </a:cubicBezTo>
                  <a:cubicBezTo>
                    <a:pt x="150" y="424"/>
                    <a:pt x="141" y="439"/>
                    <a:pt x="125" y="439"/>
                  </a:cubicBezTo>
                  <a:cubicBezTo>
                    <a:pt x="103" y="439"/>
                    <a:pt x="87" y="427"/>
                    <a:pt x="81" y="423"/>
                  </a:cubicBezTo>
                  <a:cubicBezTo>
                    <a:pt x="78" y="421"/>
                    <a:pt x="78" y="421"/>
                    <a:pt x="76" y="421"/>
                  </a:cubicBezTo>
                  <a:cubicBezTo>
                    <a:pt x="72" y="421"/>
                    <a:pt x="71" y="424"/>
                    <a:pt x="71" y="426"/>
                  </a:cubicBezTo>
                  <a:cubicBezTo>
                    <a:pt x="71" y="432"/>
                    <a:pt x="97" y="450"/>
                    <a:pt x="125" y="450"/>
                  </a:cubicBezTo>
                  <a:cubicBezTo>
                    <a:pt x="156" y="450"/>
                    <a:pt x="177" y="421"/>
                    <a:pt x="177" y="397"/>
                  </a:cubicBezTo>
                  <a:cubicBezTo>
                    <a:pt x="177" y="373"/>
                    <a:pt x="159" y="364"/>
                    <a:pt x="153" y="361"/>
                  </a:cubicBezTo>
                  <a:cubicBezTo>
                    <a:pt x="146" y="359"/>
                    <a:pt x="129" y="352"/>
                    <a:pt x="123" y="350"/>
                  </a:cubicBezTo>
                  <a:cubicBezTo>
                    <a:pt x="113" y="346"/>
                    <a:pt x="103" y="342"/>
                    <a:pt x="92" y="338"/>
                  </a:cubicBezTo>
                  <a:lnTo>
                    <a:pt x="63" y="326"/>
                  </a:lnTo>
                  <a:cubicBezTo>
                    <a:pt x="40" y="317"/>
                    <a:pt x="25" y="303"/>
                    <a:pt x="25" y="282"/>
                  </a:cubicBezTo>
                  <a:cubicBezTo>
                    <a:pt x="25" y="261"/>
                    <a:pt x="45" y="218"/>
                    <a:pt x="86" y="197"/>
                  </a:cubicBezTo>
                  <a:cubicBezTo>
                    <a:pt x="105" y="204"/>
                    <a:pt x="120" y="204"/>
                    <a:pt x="130" y="204"/>
                  </a:cubicBezTo>
                  <a:cubicBezTo>
                    <a:pt x="145" y="204"/>
                    <a:pt x="177" y="204"/>
                    <a:pt x="177" y="188"/>
                  </a:cubicBezTo>
                  <a:cubicBezTo>
                    <a:pt x="177" y="176"/>
                    <a:pt x="155" y="175"/>
                    <a:pt x="136" y="175"/>
                  </a:cubicBezTo>
                  <a:cubicBezTo>
                    <a:pt x="127" y="175"/>
                    <a:pt x="112" y="175"/>
                    <a:pt x="94" y="181"/>
                  </a:cubicBezTo>
                  <a:cubicBezTo>
                    <a:pt x="81" y="168"/>
                    <a:pt x="79" y="151"/>
                    <a:pt x="79" y="142"/>
                  </a:cubicBezTo>
                  <a:cubicBezTo>
                    <a:pt x="79" y="114"/>
                    <a:pt x="97" y="75"/>
                    <a:pt x="134" y="57"/>
                  </a:cubicBezTo>
                  <a:cubicBezTo>
                    <a:pt x="143" y="68"/>
                    <a:pt x="155" y="68"/>
                    <a:pt x="166" y="68"/>
                  </a:cubicBezTo>
                  <a:cubicBezTo>
                    <a:pt x="179" y="68"/>
                    <a:pt x="211" y="68"/>
                    <a:pt x="211" y="52"/>
                  </a:cubicBezTo>
                  <a:cubicBezTo>
                    <a:pt x="211" y="40"/>
                    <a:pt x="189" y="39"/>
                    <a:pt x="169" y="39"/>
                  </a:cubicBezTo>
                  <a:cubicBezTo>
                    <a:pt x="163" y="39"/>
                    <a:pt x="151" y="39"/>
                    <a:pt x="138" y="42"/>
                  </a:cubicBezTo>
                  <a:cubicBezTo>
                    <a:pt x="136" y="37"/>
                    <a:pt x="135" y="34"/>
                    <a:pt x="135" y="25"/>
                  </a:cubicBezTo>
                  <a:cubicBezTo>
                    <a:pt x="135" y="18"/>
                    <a:pt x="138" y="8"/>
                    <a:pt x="138" y="7"/>
                  </a:cubicBezTo>
                  <a:cubicBezTo>
                    <a:pt x="138" y="3"/>
                    <a:pt x="135" y="0"/>
                    <a:pt x="132" y="0"/>
                  </a:cubicBezTo>
                  <a:cubicBezTo>
                    <a:pt x="123" y="0"/>
                    <a:pt x="123" y="23"/>
                    <a:pt x="123" y="25"/>
                  </a:cubicBezTo>
                  <a:cubicBezTo>
                    <a:pt x="123" y="35"/>
                    <a:pt x="126" y="42"/>
                    <a:pt x="126" y="44"/>
                  </a:cubicBezTo>
                  <a:cubicBezTo>
                    <a:pt x="73" y="59"/>
                    <a:pt x="39" y="99"/>
                    <a:pt x="39" y="137"/>
                  </a:cubicBezTo>
                  <a:cubicBezTo>
                    <a:pt x="39" y="156"/>
                    <a:pt x="48" y="177"/>
                    <a:pt x="71" y="190"/>
                  </a:cubicBezTo>
                  <a:lnTo>
                    <a:pt x="65" y="195"/>
                  </a:lnTo>
                  <a:close/>
                  <a:moveTo>
                    <a:pt x="146" y="52"/>
                  </a:moveTo>
                  <a:cubicBezTo>
                    <a:pt x="154" y="50"/>
                    <a:pt x="164" y="50"/>
                    <a:pt x="170" y="50"/>
                  </a:cubicBezTo>
                  <a:cubicBezTo>
                    <a:pt x="187" y="50"/>
                    <a:pt x="189" y="50"/>
                    <a:pt x="198" y="53"/>
                  </a:cubicBezTo>
                  <a:cubicBezTo>
                    <a:pt x="194" y="54"/>
                    <a:pt x="189" y="57"/>
                    <a:pt x="167" y="57"/>
                  </a:cubicBezTo>
                  <a:cubicBezTo>
                    <a:pt x="157" y="57"/>
                    <a:pt x="151" y="57"/>
                    <a:pt x="146" y="52"/>
                  </a:cubicBezTo>
                  <a:close/>
                  <a:moveTo>
                    <a:pt x="107" y="189"/>
                  </a:moveTo>
                  <a:cubicBezTo>
                    <a:pt x="118" y="186"/>
                    <a:pt x="129" y="186"/>
                    <a:pt x="135" y="186"/>
                  </a:cubicBezTo>
                  <a:cubicBezTo>
                    <a:pt x="153" y="186"/>
                    <a:pt x="155" y="186"/>
                    <a:pt x="164" y="189"/>
                  </a:cubicBezTo>
                  <a:cubicBezTo>
                    <a:pt x="160" y="191"/>
                    <a:pt x="155" y="193"/>
                    <a:pt x="132" y="193"/>
                  </a:cubicBezTo>
                  <a:cubicBezTo>
                    <a:pt x="120" y="193"/>
                    <a:pt x="116" y="193"/>
                    <a:pt x="107" y="18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7" name="Freeform 3043">
              <a:extLst>
                <a:ext uri="{FF2B5EF4-FFF2-40B4-BE49-F238E27FC236}">
                  <a16:creationId xmlns:a16="http://schemas.microsoft.com/office/drawing/2014/main" id="{3323C952-01F7-47FD-A3D7-9E8F9069A809}"/>
                </a:ext>
              </a:extLst>
            </p:cNvPr>
            <p:cNvSpPr>
              <a:spLocks/>
            </p:cNvSpPr>
            <p:nvPr>
              <p:custDataLst>
                <p:tags r:id="rId325"/>
              </p:custDataLst>
            </p:nvPr>
          </p:nvSpPr>
          <p:spPr bwMode="auto">
            <a:xfrm>
              <a:off x="9553576" y="3852863"/>
              <a:ext cx="57150" cy="107950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5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1" y="25"/>
                  </a:cubicBezTo>
                  <a:lnTo>
                    <a:pt x="51" y="203"/>
                  </a:lnTo>
                  <a:cubicBezTo>
                    <a:pt x="51" y="215"/>
                    <a:pt x="51" y="219"/>
                    <a:pt x="16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8" name="Freeform 3044">
              <a:extLst>
                <a:ext uri="{FF2B5EF4-FFF2-40B4-BE49-F238E27FC236}">
                  <a16:creationId xmlns:a16="http://schemas.microsoft.com/office/drawing/2014/main" id="{D1447739-B05E-44EB-8ACF-E65B1F3A02B1}"/>
                </a:ext>
              </a:extLst>
            </p:cNvPr>
            <p:cNvSpPr>
              <a:spLocks/>
            </p:cNvSpPr>
            <p:nvPr>
              <p:custDataLst>
                <p:tags r:id="rId326"/>
              </p:custDataLst>
            </p:nvPr>
          </p:nvSpPr>
          <p:spPr bwMode="auto">
            <a:xfrm>
              <a:off x="9655176" y="3900488"/>
              <a:ext cx="25400" cy="69850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9" name="Freeform 3045">
              <a:extLst>
                <a:ext uri="{FF2B5EF4-FFF2-40B4-BE49-F238E27FC236}">
                  <a16:creationId xmlns:a16="http://schemas.microsoft.com/office/drawing/2014/main" id="{895D63F3-77C6-4B09-8FDE-3E169566968D}"/>
                </a:ext>
              </a:extLst>
            </p:cNvPr>
            <p:cNvSpPr>
              <a:spLocks/>
            </p:cNvSpPr>
            <p:nvPr>
              <p:custDataLst>
                <p:tags r:id="rId327"/>
              </p:custDataLst>
            </p:nvPr>
          </p:nvSpPr>
          <p:spPr bwMode="auto">
            <a:xfrm>
              <a:off x="9745663" y="3767138"/>
              <a:ext cx="111125" cy="161925"/>
            </a:xfrm>
            <a:custGeom>
              <a:avLst/>
              <a:gdLst>
                <a:gd name="T0" fmla="*/ 152 w 247"/>
                <a:gd name="T1" fmla="*/ 200 h 352"/>
                <a:gd name="T2" fmla="*/ 204 w 247"/>
                <a:gd name="T3" fmla="*/ 340 h 352"/>
                <a:gd name="T4" fmla="*/ 231 w 247"/>
                <a:gd name="T5" fmla="*/ 351 h 352"/>
                <a:gd name="T6" fmla="*/ 242 w 247"/>
                <a:gd name="T7" fmla="*/ 351 h 352"/>
                <a:gd name="T8" fmla="*/ 247 w 247"/>
                <a:gd name="T9" fmla="*/ 346 h 352"/>
                <a:gd name="T10" fmla="*/ 245 w 247"/>
                <a:gd name="T11" fmla="*/ 342 h 352"/>
                <a:gd name="T12" fmla="*/ 233 w 247"/>
                <a:gd name="T13" fmla="*/ 319 h 352"/>
                <a:gd name="T14" fmla="*/ 132 w 247"/>
                <a:gd name="T15" fmla="*/ 35 h 352"/>
                <a:gd name="T16" fmla="*/ 71 w 247"/>
                <a:gd name="T17" fmla="*/ 0 h 352"/>
                <a:gd name="T18" fmla="*/ 62 w 247"/>
                <a:gd name="T19" fmla="*/ 5 h 352"/>
                <a:gd name="T20" fmla="*/ 66 w 247"/>
                <a:gd name="T21" fmla="*/ 10 h 352"/>
                <a:gd name="T22" fmla="*/ 99 w 247"/>
                <a:gd name="T23" fmla="*/ 50 h 352"/>
                <a:gd name="T24" fmla="*/ 147 w 247"/>
                <a:gd name="T25" fmla="*/ 186 h 352"/>
                <a:gd name="T26" fmla="*/ 9 w 247"/>
                <a:gd name="T27" fmla="*/ 322 h 352"/>
                <a:gd name="T28" fmla="*/ 0 w 247"/>
                <a:gd name="T29" fmla="*/ 338 h 352"/>
                <a:gd name="T30" fmla="*/ 15 w 247"/>
                <a:gd name="T31" fmla="*/ 352 h 352"/>
                <a:gd name="T32" fmla="*/ 32 w 247"/>
                <a:gd name="T33" fmla="*/ 342 h 352"/>
                <a:gd name="T34" fmla="*/ 152 w 247"/>
                <a:gd name="T35" fmla="*/ 20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7" h="352">
                  <a:moveTo>
                    <a:pt x="152" y="200"/>
                  </a:moveTo>
                  <a:cubicBezTo>
                    <a:pt x="172" y="252"/>
                    <a:pt x="196" y="329"/>
                    <a:pt x="204" y="340"/>
                  </a:cubicBezTo>
                  <a:cubicBezTo>
                    <a:pt x="212" y="351"/>
                    <a:pt x="217" y="351"/>
                    <a:pt x="231" y="351"/>
                  </a:cubicBezTo>
                  <a:lnTo>
                    <a:pt x="242" y="351"/>
                  </a:lnTo>
                  <a:cubicBezTo>
                    <a:pt x="247" y="351"/>
                    <a:pt x="247" y="348"/>
                    <a:pt x="247" y="346"/>
                  </a:cubicBezTo>
                  <a:cubicBezTo>
                    <a:pt x="247" y="345"/>
                    <a:pt x="246" y="344"/>
                    <a:pt x="245" y="342"/>
                  </a:cubicBezTo>
                  <a:cubicBezTo>
                    <a:pt x="240" y="336"/>
                    <a:pt x="237" y="329"/>
                    <a:pt x="233" y="319"/>
                  </a:cubicBezTo>
                  <a:lnTo>
                    <a:pt x="132" y="35"/>
                  </a:lnTo>
                  <a:cubicBezTo>
                    <a:pt x="121" y="6"/>
                    <a:pt x="94" y="0"/>
                    <a:pt x="71" y="0"/>
                  </a:cubicBezTo>
                  <a:cubicBezTo>
                    <a:pt x="68" y="0"/>
                    <a:pt x="62" y="0"/>
                    <a:pt x="62" y="5"/>
                  </a:cubicBezTo>
                  <a:cubicBezTo>
                    <a:pt x="62" y="9"/>
                    <a:pt x="66" y="10"/>
                    <a:pt x="66" y="10"/>
                  </a:cubicBezTo>
                  <a:cubicBezTo>
                    <a:pt x="83" y="13"/>
                    <a:pt x="86" y="16"/>
                    <a:pt x="99" y="50"/>
                  </a:cubicBezTo>
                  <a:lnTo>
                    <a:pt x="147" y="186"/>
                  </a:lnTo>
                  <a:lnTo>
                    <a:pt x="9" y="322"/>
                  </a:lnTo>
                  <a:cubicBezTo>
                    <a:pt x="3" y="328"/>
                    <a:pt x="0" y="331"/>
                    <a:pt x="0" y="338"/>
                  </a:cubicBezTo>
                  <a:cubicBezTo>
                    <a:pt x="0" y="346"/>
                    <a:pt x="7" y="352"/>
                    <a:pt x="15" y="352"/>
                  </a:cubicBezTo>
                  <a:cubicBezTo>
                    <a:pt x="23" y="352"/>
                    <a:pt x="28" y="347"/>
                    <a:pt x="32" y="342"/>
                  </a:cubicBezTo>
                  <a:lnTo>
                    <a:pt x="152" y="20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0" name="Freeform 3046">
              <a:extLst>
                <a:ext uri="{FF2B5EF4-FFF2-40B4-BE49-F238E27FC236}">
                  <a16:creationId xmlns:a16="http://schemas.microsoft.com/office/drawing/2014/main" id="{BF3E3B0E-89F9-49DD-9432-E349BC91504B}"/>
                </a:ext>
              </a:extLst>
            </p:cNvPr>
            <p:cNvSpPr>
              <a:spLocks/>
            </p:cNvSpPr>
            <p:nvPr>
              <p:custDataLst>
                <p:tags r:id="rId328"/>
              </p:custDataLst>
            </p:nvPr>
          </p:nvSpPr>
          <p:spPr bwMode="auto">
            <a:xfrm>
              <a:off x="9877426" y="3754438"/>
              <a:ext cx="50800" cy="228600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3 h 498"/>
                <a:gd name="T4" fmla="*/ 5 w 116"/>
                <a:gd name="T5" fmla="*/ 0 h 498"/>
                <a:gd name="T6" fmla="*/ 0 w 116"/>
                <a:gd name="T7" fmla="*/ 5 h 498"/>
                <a:gd name="T8" fmla="*/ 9 w 116"/>
                <a:gd name="T9" fmla="*/ 16 h 498"/>
                <a:gd name="T10" fmla="*/ 87 w 116"/>
                <a:gd name="T11" fmla="*/ 249 h 498"/>
                <a:gd name="T12" fmla="*/ 6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3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5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1" name="Freeform 3047">
              <a:extLst>
                <a:ext uri="{FF2B5EF4-FFF2-40B4-BE49-F238E27FC236}">
                  <a16:creationId xmlns:a16="http://schemas.microsoft.com/office/drawing/2014/main" id="{DFE2A3EB-FB7B-45EF-B77C-C41402EB00C7}"/>
                </a:ext>
              </a:extLst>
            </p:cNvPr>
            <p:cNvSpPr>
              <a:spLocks/>
            </p:cNvSpPr>
            <p:nvPr>
              <p:custDataLst>
                <p:tags r:id="rId329"/>
              </p:custDataLst>
            </p:nvPr>
          </p:nvSpPr>
          <p:spPr bwMode="auto">
            <a:xfrm>
              <a:off x="10221913" y="3763963"/>
              <a:ext cx="160338" cy="166688"/>
            </a:xfrm>
            <a:custGeom>
              <a:avLst/>
              <a:gdLst>
                <a:gd name="T0" fmla="*/ 359 w 359"/>
                <a:gd name="T1" fmla="*/ 111 h 363"/>
                <a:gd name="T2" fmla="*/ 270 w 359"/>
                <a:gd name="T3" fmla="*/ 0 h 363"/>
                <a:gd name="T4" fmla="*/ 171 w 359"/>
                <a:gd name="T5" fmla="*/ 45 h 363"/>
                <a:gd name="T6" fmla="*/ 116 w 359"/>
                <a:gd name="T7" fmla="*/ 130 h 363"/>
                <a:gd name="T8" fmla="*/ 121 w 359"/>
                <a:gd name="T9" fmla="*/ 134 h 363"/>
                <a:gd name="T10" fmla="*/ 146 w 359"/>
                <a:gd name="T11" fmla="*/ 123 h 363"/>
                <a:gd name="T12" fmla="*/ 161 w 359"/>
                <a:gd name="T13" fmla="*/ 104 h 363"/>
                <a:gd name="T14" fmla="*/ 195 w 359"/>
                <a:gd name="T15" fmla="*/ 49 h 363"/>
                <a:gd name="T16" fmla="*/ 237 w 359"/>
                <a:gd name="T17" fmla="*/ 28 h 363"/>
                <a:gd name="T18" fmla="*/ 316 w 359"/>
                <a:gd name="T19" fmla="*/ 133 h 363"/>
                <a:gd name="T20" fmla="*/ 152 w 359"/>
                <a:gd name="T21" fmla="*/ 335 h 363"/>
                <a:gd name="T22" fmla="*/ 42 w 359"/>
                <a:gd name="T23" fmla="*/ 208 h 363"/>
                <a:gd name="T24" fmla="*/ 150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19 w 359"/>
                <a:gd name="T33" fmla="*/ 363 h 363"/>
                <a:gd name="T34" fmla="*/ 359 w 359"/>
                <a:gd name="T35" fmla="*/ 11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1"/>
                  </a:moveTo>
                  <a:cubicBezTo>
                    <a:pt x="359" y="48"/>
                    <a:pt x="331" y="0"/>
                    <a:pt x="270" y="0"/>
                  </a:cubicBezTo>
                  <a:cubicBezTo>
                    <a:pt x="218" y="0"/>
                    <a:pt x="174" y="42"/>
                    <a:pt x="171" y="45"/>
                  </a:cubicBezTo>
                  <a:cubicBezTo>
                    <a:pt x="131" y="84"/>
                    <a:pt x="116" y="129"/>
                    <a:pt x="116" y="130"/>
                  </a:cubicBezTo>
                  <a:cubicBezTo>
                    <a:pt x="116" y="133"/>
                    <a:pt x="118" y="134"/>
                    <a:pt x="121" y="134"/>
                  </a:cubicBezTo>
                  <a:cubicBezTo>
                    <a:pt x="130" y="134"/>
                    <a:pt x="138" y="129"/>
                    <a:pt x="146" y="123"/>
                  </a:cubicBezTo>
                  <a:cubicBezTo>
                    <a:pt x="155" y="117"/>
                    <a:pt x="155" y="115"/>
                    <a:pt x="161" y="104"/>
                  </a:cubicBezTo>
                  <a:cubicBezTo>
                    <a:pt x="165" y="94"/>
                    <a:pt x="177" y="69"/>
                    <a:pt x="195" y="49"/>
                  </a:cubicBezTo>
                  <a:cubicBezTo>
                    <a:pt x="207" y="35"/>
                    <a:pt x="217" y="28"/>
                    <a:pt x="237" y="28"/>
                  </a:cubicBezTo>
                  <a:cubicBezTo>
                    <a:pt x="285" y="28"/>
                    <a:pt x="316" y="67"/>
                    <a:pt x="316" y="133"/>
                  </a:cubicBezTo>
                  <a:cubicBezTo>
                    <a:pt x="316" y="235"/>
                    <a:pt x="244" y="335"/>
                    <a:pt x="152" y="335"/>
                  </a:cubicBezTo>
                  <a:cubicBezTo>
                    <a:pt x="81" y="335"/>
                    <a:pt x="42" y="279"/>
                    <a:pt x="42" y="208"/>
                  </a:cubicBezTo>
                  <a:cubicBezTo>
                    <a:pt x="42" y="140"/>
                    <a:pt x="77" y="65"/>
                    <a:pt x="150" y="22"/>
                  </a:cubicBezTo>
                  <a:cubicBezTo>
                    <a:pt x="155" y="19"/>
                    <a:pt x="170" y="10"/>
                    <a:pt x="170" y="4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7" y="0"/>
                    <a:pt x="0" y="79"/>
                    <a:pt x="0" y="229"/>
                  </a:cubicBezTo>
                  <a:cubicBezTo>
                    <a:pt x="0" y="299"/>
                    <a:pt x="36" y="363"/>
                    <a:pt x="119" y="363"/>
                  </a:cubicBezTo>
                  <a:cubicBezTo>
                    <a:pt x="216" y="363"/>
                    <a:pt x="359" y="265"/>
                    <a:pt x="359" y="111"/>
                  </a:cubicBezTo>
                </a:path>
              </a:pathLst>
            </a:custGeom>
            <a:solidFill>
              <a:srgbClr val="0000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2" name="Freeform 3048">
              <a:extLst>
                <a:ext uri="{FF2B5EF4-FFF2-40B4-BE49-F238E27FC236}">
                  <a16:creationId xmlns:a16="http://schemas.microsoft.com/office/drawing/2014/main" id="{5C696E0E-A084-4017-843C-2D5085EF52D8}"/>
                </a:ext>
              </a:extLst>
            </p:cNvPr>
            <p:cNvSpPr>
              <a:spLocks/>
            </p:cNvSpPr>
            <p:nvPr>
              <p:custDataLst>
                <p:tags r:id="rId330"/>
              </p:custDataLst>
            </p:nvPr>
          </p:nvSpPr>
          <p:spPr bwMode="auto">
            <a:xfrm>
              <a:off x="10414001" y="3754438"/>
              <a:ext cx="50800" cy="228600"/>
            </a:xfrm>
            <a:custGeom>
              <a:avLst/>
              <a:gdLst>
                <a:gd name="T0" fmla="*/ 116 w 116"/>
                <a:gd name="T1" fmla="*/ 493 h 498"/>
                <a:gd name="T2" fmla="*/ 107 w 116"/>
                <a:gd name="T3" fmla="*/ 482 h 498"/>
                <a:gd name="T4" fmla="*/ 29 w 116"/>
                <a:gd name="T5" fmla="*/ 249 h 498"/>
                <a:gd name="T6" fmla="*/ 109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1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7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5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3" name="Freeform 3049">
              <a:extLst>
                <a:ext uri="{FF2B5EF4-FFF2-40B4-BE49-F238E27FC236}">
                  <a16:creationId xmlns:a16="http://schemas.microsoft.com/office/drawing/2014/main" id="{C2D886CC-44AA-4355-AF3C-2753C1CE2646}"/>
                </a:ext>
              </a:extLst>
            </p:cNvPr>
            <p:cNvSpPr>
              <a:spLocks/>
            </p:cNvSpPr>
            <p:nvPr>
              <p:custDataLst>
                <p:tags r:id="rId331"/>
              </p:custDataLst>
            </p:nvPr>
          </p:nvSpPr>
          <p:spPr bwMode="auto">
            <a:xfrm>
              <a:off x="10483851" y="3824288"/>
              <a:ext cx="120650" cy="103188"/>
            </a:xfrm>
            <a:custGeom>
              <a:avLst/>
              <a:gdLst>
                <a:gd name="T0" fmla="*/ 29 w 270"/>
                <a:gd name="T1" fmla="*/ 191 h 226"/>
                <a:gd name="T2" fmla="*/ 25 w 270"/>
                <a:gd name="T3" fmla="*/ 213 h 226"/>
                <a:gd name="T4" fmla="*/ 39 w 270"/>
                <a:gd name="T5" fmla="*/ 226 h 226"/>
                <a:gd name="T6" fmla="*/ 58 w 270"/>
                <a:gd name="T7" fmla="*/ 212 h 226"/>
                <a:gd name="T8" fmla="*/ 67 w 270"/>
                <a:gd name="T9" fmla="*/ 175 h 226"/>
                <a:gd name="T10" fmla="*/ 78 w 270"/>
                <a:gd name="T11" fmla="*/ 130 h 226"/>
                <a:gd name="T12" fmla="*/ 87 w 270"/>
                <a:gd name="T13" fmla="*/ 97 h 226"/>
                <a:gd name="T14" fmla="*/ 93 w 270"/>
                <a:gd name="T15" fmla="*/ 72 h 226"/>
                <a:gd name="T16" fmla="*/ 174 w 270"/>
                <a:gd name="T17" fmla="*/ 11 h 226"/>
                <a:gd name="T18" fmla="*/ 201 w 270"/>
                <a:gd name="T19" fmla="*/ 46 h 226"/>
                <a:gd name="T20" fmla="*/ 169 w 270"/>
                <a:gd name="T21" fmla="*/ 162 h 226"/>
                <a:gd name="T22" fmla="*/ 164 w 270"/>
                <a:gd name="T23" fmla="*/ 185 h 226"/>
                <a:gd name="T24" fmla="*/ 205 w 270"/>
                <a:gd name="T25" fmla="*/ 226 h 226"/>
                <a:gd name="T26" fmla="*/ 270 w 270"/>
                <a:gd name="T27" fmla="*/ 149 h 226"/>
                <a:gd name="T28" fmla="*/ 264 w 270"/>
                <a:gd name="T29" fmla="*/ 144 h 226"/>
                <a:gd name="T30" fmla="*/ 257 w 270"/>
                <a:gd name="T31" fmla="*/ 153 h 226"/>
                <a:gd name="T32" fmla="*/ 206 w 270"/>
                <a:gd name="T33" fmla="*/ 215 h 226"/>
                <a:gd name="T34" fmla="*/ 194 w 270"/>
                <a:gd name="T35" fmla="*/ 199 h 226"/>
                <a:gd name="T36" fmla="*/ 203 w 270"/>
                <a:gd name="T37" fmla="*/ 163 h 226"/>
                <a:gd name="T38" fmla="*/ 233 w 270"/>
                <a:gd name="T39" fmla="*/ 54 h 226"/>
                <a:gd name="T40" fmla="*/ 176 w 270"/>
                <a:gd name="T41" fmla="*/ 0 h 226"/>
                <a:gd name="T42" fmla="*/ 98 w 270"/>
                <a:gd name="T43" fmla="*/ 44 h 226"/>
                <a:gd name="T44" fmla="*/ 52 w 270"/>
                <a:gd name="T45" fmla="*/ 0 h 226"/>
                <a:gd name="T46" fmla="*/ 15 w 270"/>
                <a:gd name="T47" fmla="*/ 29 h 226"/>
                <a:gd name="T48" fmla="*/ 0 w 270"/>
                <a:gd name="T49" fmla="*/ 77 h 226"/>
                <a:gd name="T50" fmla="*/ 6 w 270"/>
                <a:gd name="T51" fmla="*/ 82 h 226"/>
                <a:gd name="T52" fmla="*/ 14 w 270"/>
                <a:gd name="T53" fmla="*/ 71 h 226"/>
                <a:gd name="T54" fmla="*/ 51 w 270"/>
                <a:gd name="T55" fmla="*/ 11 h 226"/>
                <a:gd name="T56" fmla="*/ 66 w 270"/>
                <a:gd name="T57" fmla="*/ 34 h 226"/>
                <a:gd name="T58" fmla="*/ 58 w 270"/>
                <a:gd name="T59" fmla="*/ 76 h 226"/>
                <a:gd name="T60" fmla="*/ 29 w 270"/>
                <a:gd name="T61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6">
                  <a:moveTo>
                    <a:pt x="29" y="191"/>
                  </a:moveTo>
                  <a:cubicBezTo>
                    <a:pt x="28" y="199"/>
                    <a:pt x="25" y="210"/>
                    <a:pt x="25" y="213"/>
                  </a:cubicBezTo>
                  <a:cubicBezTo>
                    <a:pt x="25" y="222"/>
                    <a:pt x="32" y="226"/>
                    <a:pt x="39" y="226"/>
                  </a:cubicBezTo>
                  <a:cubicBezTo>
                    <a:pt x="45" y="226"/>
                    <a:pt x="54" y="222"/>
                    <a:pt x="58" y="212"/>
                  </a:cubicBezTo>
                  <a:cubicBezTo>
                    <a:pt x="58" y="211"/>
                    <a:pt x="64" y="188"/>
                    <a:pt x="67" y="175"/>
                  </a:cubicBezTo>
                  <a:lnTo>
                    <a:pt x="78" y="130"/>
                  </a:lnTo>
                  <a:cubicBezTo>
                    <a:pt x="81" y="120"/>
                    <a:pt x="84" y="109"/>
                    <a:pt x="87" y="97"/>
                  </a:cubicBezTo>
                  <a:cubicBezTo>
                    <a:pt x="89" y="89"/>
                    <a:pt x="93" y="74"/>
                    <a:pt x="93" y="72"/>
                  </a:cubicBezTo>
                  <a:cubicBezTo>
                    <a:pt x="101" y="57"/>
                    <a:pt x="127" y="11"/>
                    <a:pt x="174" y="11"/>
                  </a:cubicBezTo>
                  <a:cubicBezTo>
                    <a:pt x="197" y="11"/>
                    <a:pt x="201" y="30"/>
                    <a:pt x="201" y="46"/>
                  </a:cubicBezTo>
                  <a:cubicBezTo>
                    <a:pt x="201" y="77"/>
                    <a:pt x="177" y="141"/>
                    <a:pt x="169" y="162"/>
                  </a:cubicBezTo>
                  <a:cubicBezTo>
                    <a:pt x="164" y="174"/>
                    <a:pt x="164" y="180"/>
                    <a:pt x="164" y="185"/>
                  </a:cubicBezTo>
                  <a:cubicBezTo>
                    <a:pt x="164" y="209"/>
                    <a:pt x="181" y="226"/>
                    <a:pt x="205" y="226"/>
                  </a:cubicBezTo>
                  <a:cubicBezTo>
                    <a:pt x="252" y="226"/>
                    <a:pt x="270" y="153"/>
                    <a:pt x="270" y="149"/>
                  </a:cubicBezTo>
                  <a:cubicBezTo>
                    <a:pt x="270" y="144"/>
                    <a:pt x="266" y="144"/>
                    <a:pt x="264" y="144"/>
                  </a:cubicBezTo>
                  <a:cubicBezTo>
                    <a:pt x="259" y="144"/>
                    <a:pt x="259" y="146"/>
                    <a:pt x="257" y="153"/>
                  </a:cubicBezTo>
                  <a:cubicBezTo>
                    <a:pt x="247" y="187"/>
                    <a:pt x="230" y="215"/>
                    <a:pt x="206" y="215"/>
                  </a:cubicBezTo>
                  <a:cubicBezTo>
                    <a:pt x="197" y="215"/>
                    <a:pt x="194" y="210"/>
                    <a:pt x="194" y="199"/>
                  </a:cubicBezTo>
                  <a:cubicBezTo>
                    <a:pt x="194" y="186"/>
                    <a:pt x="198" y="174"/>
                    <a:pt x="203" y="163"/>
                  </a:cubicBezTo>
                  <a:cubicBezTo>
                    <a:pt x="212" y="137"/>
                    <a:pt x="233" y="82"/>
                    <a:pt x="233" y="54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7" y="32"/>
                    <a:pt x="98" y="44"/>
                  </a:cubicBezTo>
                  <a:cubicBezTo>
                    <a:pt x="96" y="16"/>
                    <a:pt x="75" y="0"/>
                    <a:pt x="52" y="0"/>
                  </a:cubicBezTo>
                  <a:cubicBezTo>
                    <a:pt x="29" y="0"/>
                    <a:pt x="20" y="20"/>
                    <a:pt x="15" y="29"/>
                  </a:cubicBezTo>
                  <a:cubicBezTo>
                    <a:pt x="7" y="46"/>
                    <a:pt x="0" y="75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2"/>
                    <a:pt x="14" y="71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6" y="18"/>
                    <a:pt x="66" y="34"/>
                  </a:cubicBezTo>
                  <a:cubicBezTo>
                    <a:pt x="66" y="45"/>
                    <a:pt x="65" y="50"/>
                    <a:pt x="58" y="76"/>
                  </a:cubicBezTo>
                  <a:lnTo>
                    <a:pt x="29" y="191"/>
                  </a:lnTo>
                </a:path>
              </a:pathLst>
            </a:custGeom>
            <a:solidFill>
              <a:srgbClr val="0000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4" name="Freeform 3050">
              <a:extLst>
                <a:ext uri="{FF2B5EF4-FFF2-40B4-BE49-F238E27FC236}">
                  <a16:creationId xmlns:a16="http://schemas.microsoft.com/office/drawing/2014/main" id="{53DA4C06-825D-4F0C-A3AC-FD7DDC766E5E}"/>
                </a:ext>
              </a:extLst>
            </p:cNvPr>
            <p:cNvSpPr>
              <a:spLocks/>
            </p:cNvSpPr>
            <p:nvPr>
              <p:custDataLst>
                <p:tags r:id="rId332"/>
              </p:custDataLst>
            </p:nvPr>
          </p:nvSpPr>
          <p:spPr bwMode="auto">
            <a:xfrm>
              <a:off x="10623551" y="3754438"/>
              <a:ext cx="52388" cy="228600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3 h 498"/>
                <a:gd name="T4" fmla="*/ 5 w 116"/>
                <a:gd name="T5" fmla="*/ 0 h 498"/>
                <a:gd name="T6" fmla="*/ 0 w 116"/>
                <a:gd name="T7" fmla="*/ 5 h 498"/>
                <a:gd name="T8" fmla="*/ 9 w 116"/>
                <a:gd name="T9" fmla="*/ 16 h 498"/>
                <a:gd name="T10" fmla="*/ 87 w 116"/>
                <a:gd name="T11" fmla="*/ 249 h 498"/>
                <a:gd name="T12" fmla="*/ 6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3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5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5" name="Freeform 3051">
              <a:extLst>
                <a:ext uri="{FF2B5EF4-FFF2-40B4-BE49-F238E27FC236}">
                  <a16:creationId xmlns:a16="http://schemas.microsoft.com/office/drawing/2014/main" id="{82377A3E-EE16-4879-B4D1-AFCFB8BDBD84}"/>
                </a:ext>
              </a:extLst>
            </p:cNvPr>
            <p:cNvSpPr>
              <a:spLocks/>
            </p:cNvSpPr>
            <p:nvPr>
              <p:custDataLst>
                <p:tags r:id="rId333"/>
              </p:custDataLst>
            </p:nvPr>
          </p:nvSpPr>
          <p:spPr bwMode="auto">
            <a:xfrm>
              <a:off x="5859463" y="4259263"/>
              <a:ext cx="31750" cy="230188"/>
            </a:xfrm>
            <a:custGeom>
              <a:avLst/>
              <a:gdLst>
                <a:gd name="T0" fmla="*/ 69 w 69"/>
                <a:gd name="T1" fmla="*/ 499 h 499"/>
                <a:gd name="T2" fmla="*/ 69 w 69"/>
                <a:gd name="T3" fmla="*/ 479 h 499"/>
                <a:gd name="T4" fmla="*/ 20 w 69"/>
                <a:gd name="T5" fmla="*/ 479 h 499"/>
                <a:gd name="T6" fmla="*/ 20 w 69"/>
                <a:gd name="T7" fmla="*/ 20 h 499"/>
                <a:gd name="T8" fmla="*/ 69 w 69"/>
                <a:gd name="T9" fmla="*/ 20 h 499"/>
                <a:gd name="T10" fmla="*/ 69 w 69"/>
                <a:gd name="T11" fmla="*/ 0 h 499"/>
                <a:gd name="T12" fmla="*/ 0 w 69"/>
                <a:gd name="T13" fmla="*/ 0 h 499"/>
                <a:gd name="T14" fmla="*/ 0 w 69"/>
                <a:gd name="T15" fmla="*/ 499 h 499"/>
                <a:gd name="T16" fmla="*/ 69 w 69"/>
                <a:gd name="T17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499">
                  <a:moveTo>
                    <a:pt x="69" y="499"/>
                  </a:moveTo>
                  <a:lnTo>
                    <a:pt x="69" y="479"/>
                  </a:lnTo>
                  <a:lnTo>
                    <a:pt x="20" y="479"/>
                  </a:lnTo>
                  <a:lnTo>
                    <a:pt x="20" y="20"/>
                  </a:lnTo>
                  <a:lnTo>
                    <a:pt x="69" y="20"/>
                  </a:lnTo>
                  <a:lnTo>
                    <a:pt x="69" y="0"/>
                  </a:lnTo>
                  <a:lnTo>
                    <a:pt x="0" y="0"/>
                  </a:lnTo>
                  <a:lnTo>
                    <a:pt x="0" y="499"/>
                  </a:lnTo>
                  <a:lnTo>
                    <a:pt x="69" y="49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6" name="Freeform 3052">
              <a:extLst>
                <a:ext uri="{FF2B5EF4-FFF2-40B4-BE49-F238E27FC236}">
                  <a16:creationId xmlns:a16="http://schemas.microsoft.com/office/drawing/2014/main" id="{1439256C-B69E-4D56-BBDE-C2C23FD4A14F}"/>
                </a:ext>
              </a:extLst>
            </p:cNvPr>
            <p:cNvSpPr>
              <a:spLocks/>
            </p:cNvSpPr>
            <p:nvPr>
              <p:custDataLst>
                <p:tags r:id="rId334"/>
              </p:custDataLst>
            </p:nvPr>
          </p:nvSpPr>
          <p:spPr bwMode="auto">
            <a:xfrm>
              <a:off x="5903913" y="4273550"/>
              <a:ext cx="134938" cy="158750"/>
            </a:xfrm>
            <a:custGeom>
              <a:avLst/>
              <a:gdLst>
                <a:gd name="T0" fmla="*/ 174 w 303"/>
                <a:gd name="T1" fmla="*/ 32 h 343"/>
                <a:gd name="T2" fmla="*/ 218 w 303"/>
                <a:gd name="T3" fmla="*/ 32 h 343"/>
                <a:gd name="T4" fmla="*/ 236 w 303"/>
                <a:gd name="T5" fmla="*/ 32 h 343"/>
                <a:gd name="T6" fmla="*/ 303 w 303"/>
                <a:gd name="T7" fmla="*/ 32 h 343"/>
                <a:gd name="T8" fmla="*/ 303 w 303"/>
                <a:gd name="T9" fmla="*/ 0 h 343"/>
                <a:gd name="T10" fmla="*/ 0 w 303"/>
                <a:gd name="T11" fmla="*/ 0 h 343"/>
                <a:gd name="T12" fmla="*/ 0 w 303"/>
                <a:gd name="T13" fmla="*/ 32 h 343"/>
                <a:gd name="T14" fmla="*/ 67 w 303"/>
                <a:gd name="T15" fmla="*/ 32 h 343"/>
                <a:gd name="T16" fmla="*/ 85 w 303"/>
                <a:gd name="T17" fmla="*/ 32 h 343"/>
                <a:gd name="T18" fmla="*/ 130 w 303"/>
                <a:gd name="T19" fmla="*/ 32 h 343"/>
                <a:gd name="T20" fmla="*/ 130 w 303"/>
                <a:gd name="T21" fmla="*/ 343 h 343"/>
                <a:gd name="T22" fmla="*/ 174 w 303"/>
                <a:gd name="T23" fmla="*/ 343 h 343"/>
                <a:gd name="T24" fmla="*/ 174 w 303"/>
                <a:gd name="T25" fmla="*/ 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3" h="343">
                  <a:moveTo>
                    <a:pt x="174" y="32"/>
                  </a:moveTo>
                  <a:lnTo>
                    <a:pt x="218" y="32"/>
                  </a:lnTo>
                  <a:cubicBezTo>
                    <a:pt x="224" y="32"/>
                    <a:pt x="230" y="32"/>
                    <a:pt x="236" y="32"/>
                  </a:cubicBezTo>
                  <a:lnTo>
                    <a:pt x="303" y="32"/>
                  </a:lnTo>
                  <a:lnTo>
                    <a:pt x="303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67" y="32"/>
                  </a:lnTo>
                  <a:cubicBezTo>
                    <a:pt x="73" y="32"/>
                    <a:pt x="79" y="32"/>
                    <a:pt x="85" y="32"/>
                  </a:cubicBezTo>
                  <a:lnTo>
                    <a:pt x="130" y="32"/>
                  </a:lnTo>
                  <a:lnTo>
                    <a:pt x="130" y="343"/>
                  </a:lnTo>
                  <a:lnTo>
                    <a:pt x="174" y="343"/>
                  </a:lnTo>
                  <a:lnTo>
                    <a:pt x="174" y="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7" name="Freeform 3053">
              <a:extLst>
                <a:ext uri="{FF2B5EF4-FFF2-40B4-BE49-F238E27FC236}">
                  <a16:creationId xmlns:a16="http://schemas.microsoft.com/office/drawing/2014/main" id="{E2D579EA-A746-483A-BEEE-216FF5FD0A65}"/>
                </a:ext>
              </a:extLst>
            </p:cNvPr>
            <p:cNvSpPr>
              <a:spLocks/>
            </p:cNvSpPr>
            <p:nvPr>
              <p:custDataLst>
                <p:tags r:id="rId335"/>
              </p:custDataLst>
            </p:nvPr>
          </p:nvSpPr>
          <p:spPr bwMode="auto">
            <a:xfrm>
              <a:off x="6056313" y="4359275"/>
              <a:ext cx="68263" cy="10636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0" y="202"/>
                    <a:pt x="103" y="202"/>
                    <a:pt x="99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1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8"/>
                    <a:pt x="34" y="45"/>
                    <a:pt x="16" y="45"/>
                  </a:cubicBezTo>
                  <a:cubicBezTo>
                    <a:pt x="27" y="21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8" name="Freeform 3054">
              <a:extLst>
                <a:ext uri="{FF2B5EF4-FFF2-40B4-BE49-F238E27FC236}">
                  <a16:creationId xmlns:a16="http://schemas.microsoft.com/office/drawing/2014/main" id="{B7EF2D94-5D99-47A2-BEE5-7D286524A3E7}"/>
                </a:ext>
              </a:extLst>
            </p:cNvPr>
            <p:cNvSpPr>
              <a:spLocks/>
            </p:cNvSpPr>
            <p:nvPr>
              <p:custDataLst>
                <p:tags r:id="rId336"/>
              </p:custDataLst>
            </p:nvPr>
          </p:nvSpPr>
          <p:spPr bwMode="auto">
            <a:xfrm>
              <a:off x="6213476" y="4275138"/>
              <a:ext cx="180975" cy="158750"/>
            </a:xfrm>
            <a:custGeom>
              <a:avLst/>
              <a:gdLst>
                <a:gd name="T0" fmla="*/ 356 w 407"/>
                <a:gd name="T1" fmla="*/ 34 h 346"/>
                <a:gd name="T2" fmla="*/ 397 w 407"/>
                <a:gd name="T3" fmla="*/ 23 h 346"/>
                <a:gd name="T4" fmla="*/ 407 w 407"/>
                <a:gd name="T5" fmla="*/ 23 h 346"/>
                <a:gd name="T6" fmla="*/ 407 w 407"/>
                <a:gd name="T7" fmla="*/ 0 h 346"/>
                <a:gd name="T8" fmla="*/ 350 w 407"/>
                <a:gd name="T9" fmla="*/ 1 h 346"/>
                <a:gd name="T10" fmla="*/ 285 w 407"/>
                <a:gd name="T11" fmla="*/ 0 h 346"/>
                <a:gd name="T12" fmla="*/ 285 w 407"/>
                <a:gd name="T13" fmla="*/ 23 h 346"/>
                <a:gd name="T14" fmla="*/ 329 w 407"/>
                <a:gd name="T15" fmla="*/ 29 h 346"/>
                <a:gd name="T16" fmla="*/ 327 w 407"/>
                <a:gd name="T17" fmla="*/ 35 h 346"/>
                <a:gd name="T18" fmla="*/ 226 w 407"/>
                <a:gd name="T19" fmla="*/ 262 h 346"/>
                <a:gd name="T20" fmla="*/ 120 w 407"/>
                <a:gd name="T21" fmla="*/ 23 h 346"/>
                <a:gd name="T22" fmla="*/ 167 w 407"/>
                <a:gd name="T23" fmla="*/ 23 h 346"/>
                <a:gd name="T24" fmla="*/ 167 w 407"/>
                <a:gd name="T25" fmla="*/ 0 h 346"/>
                <a:gd name="T26" fmla="*/ 79 w 407"/>
                <a:gd name="T27" fmla="*/ 1 h 346"/>
                <a:gd name="T28" fmla="*/ 0 w 407"/>
                <a:gd name="T29" fmla="*/ 0 h 346"/>
                <a:gd name="T30" fmla="*/ 0 w 407"/>
                <a:gd name="T31" fmla="*/ 23 h 346"/>
                <a:gd name="T32" fmla="*/ 46 w 407"/>
                <a:gd name="T33" fmla="*/ 23 h 346"/>
                <a:gd name="T34" fmla="*/ 183 w 407"/>
                <a:gd name="T35" fmla="*/ 333 h 346"/>
                <a:gd name="T36" fmla="*/ 203 w 407"/>
                <a:gd name="T37" fmla="*/ 346 h 346"/>
                <a:gd name="T38" fmla="*/ 223 w 407"/>
                <a:gd name="T39" fmla="*/ 334 h 346"/>
                <a:gd name="T40" fmla="*/ 356 w 407"/>
                <a:gd name="T41" fmla="*/ 3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7" h="346">
                  <a:moveTo>
                    <a:pt x="356" y="34"/>
                  </a:moveTo>
                  <a:cubicBezTo>
                    <a:pt x="359" y="28"/>
                    <a:pt x="361" y="23"/>
                    <a:pt x="397" y="23"/>
                  </a:cubicBezTo>
                  <a:lnTo>
                    <a:pt x="407" y="23"/>
                  </a:lnTo>
                  <a:lnTo>
                    <a:pt x="407" y="0"/>
                  </a:lnTo>
                  <a:cubicBezTo>
                    <a:pt x="388" y="0"/>
                    <a:pt x="364" y="1"/>
                    <a:pt x="350" y="1"/>
                  </a:cubicBezTo>
                  <a:cubicBezTo>
                    <a:pt x="330" y="1"/>
                    <a:pt x="304" y="1"/>
                    <a:pt x="285" y="0"/>
                  </a:cubicBezTo>
                  <a:lnTo>
                    <a:pt x="285" y="23"/>
                  </a:lnTo>
                  <a:cubicBezTo>
                    <a:pt x="289" y="23"/>
                    <a:pt x="329" y="23"/>
                    <a:pt x="329" y="29"/>
                  </a:cubicBezTo>
                  <a:cubicBezTo>
                    <a:pt x="329" y="31"/>
                    <a:pt x="327" y="34"/>
                    <a:pt x="327" y="35"/>
                  </a:cubicBezTo>
                  <a:lnTo>
                    <a:pt x="226" y="262"/>
                  </a:lnTo>
                  <a:lnTo>
                    <a:pt x="120" y="23"/>
                  </a:lnTo>
                  <a:lnTo>
                    <a:pt x="167" y="23"/>
                  </a:lnTo>
                  <a:lnTo>
                    <a:pt x="167" y="0"/>
                  </a:lnTo>
                  <a:cubicBezTo>
                    <a:pt x="148" y="1"/>
                    <a:pt x="100" y="1"/>
                    <a:pt x="79" y="1"/>
                  </a:cubicBezTo>
                  <a:cubicBezTo>
                    <a:pt x="59" y="1"/>
                    <a:pt x="17" y="1"/>
                    <a:pt x="0" y="0"/>
                  </a:cubicBezTo>
                  <a:lnTo>
                    <a:pt x="0" y="23"/>
                  </a:lnTo>
                  <a:lnTo>
                    <a:pt x="46" y="23"/>
                  </a:lnTo>
                  <a:lnTo>
                    <a:pt x="183" y="333"/>
                  </a:lnTo>
                  <a:cubicBezTo>
                    <a:pt x="187" y="342"/>
                    <a:pt x="189" y="346"/>
                    <a:pt x="203" y="346"/>
                  </a:cubicBezTo>
                  <a:cubicBezTo>
                    <a:pt x="211" y="346"/>
                    <a:pt x="218" y="346"/>
                    <a:pt x="223" y="334"/>
                  </a:cubicBezTo>
                  <a:lnTo>
                    <a:pt x="356" y="3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9" name="Freeform 3055">
              <a:extLst>
                <a:ext uri="{FF2B5EF4-FFF2-40B4-BE49-F238E27FC236}">
                  <a16:creationId xmlns:a16="http://schemas.microsoft.com/office/drawing/2014/main" id="{E28AB552-60C2-4126-84E4-B0EE0BD43E59}"/>
                </a:ext>
              </a:extLst>
            </p:cNvPr>
            <p:cNvSpPr>
              <a:spLocks/>
            </p:cNvSpPr>
            <p:nvPr>
              <p:custDataLst>
                <p:tags r:id="rId337"/>
              </p:custDataLst>
            </p:nvPr>
          </p:nvSpPr>
          <p:spPr bwMode="auto">
            <a:xfrm>
              <a:off x="6410326" y="4359275"/>
              <a:ext cx="68263" cy="10636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0" y="202"/>
                    <a:pt x="103" y="202"/>
                    <a:pt x="99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1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8"/>
                    <a:pt x="34" y="45"/>
                    <a:pt x="16" y="45"/>
                  </a:cubicBezTo>
                  <a:cubicBezTo>
                    <a:pt x="27" y="21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0" name="Freeform 3056">
              <a:extLst>
                <a:ext uri="{FF2B5EF4-FFF2-40B4-BE49-F238E27FC236}">
                  <a16:creationId xmlns:a16="http://schemas.microsoft.com/office/drawing/2014/main" id="{1EB81835-FF36-4984-B13F-56DC9BD389A3}"/>
                </a:ext>
              </a:extLst>
            </p:cNvPr>
            <p:cNvSpPr>
              <a:spLocks noEditPoints="1"/>
            </p:cNvSpPr>
            <p:nvPr>
              <p:custDataLst>
                <p:tags r:id="rId338"/>
              </p:custDataLst>
            </p:nvPr>
          </p:nvSpPr>
          <p:spPr bwMode="auto">
            <a:xfrm>
              <a:off x="6570663" y="4271963"/>
              <a:ext cx="174625" cy="160338"/>
            </a:xfrm>
            <a:custGeom>
              <a:avLst/>
              <a:gdLst>
                <a:gd name="T0" fmla="*/ 216 w 392"/>
                <a:gd name="T1" fmla="*/ 13 h 348"/>
                <a:gd name="T2" fmla="*/ 196 w 392"/>
                <a:gd name="T3" fmla="*/ 0 h 348"/>
                <a:gd name="T4" fmla="*/ 177 w 392"/>
                <a:gd name="T5" fmla="*/ 13 h 348"/>
                <a:gd name="T6" fmla="*/ 53 w 392"/>
                <a:gd name="T7" fmla="*/ 313 h 348"/>
                <a:gd name="T8" fmla="*/ 11 w 392"/>
                <a:gd name="T9" fmla="*/ 325 h 348"/>
                <a:gd name="T10" fmla="*/ 0 w 392"/>
                <a:gd name="T11" fmla="*/ 325 h 348"/>
                <a:gd name="T12" fmla="*/ 0 w 392"/>
                <a:gd name="T13" fmla="*/ 348 h 348"/>
                <a:gd name="T14" fmla="*/ 59 w 392"/>
                <a:gd name="T15" fmla="*/ 347 h 348"/>
                <a:gd name="T16" fmla="*/ 124 w 392"/>
                <a:gd name="T17" fmla="*/ 348 h 348"/>
                <a:gd name="T18" fmla="*/ 124 w 392"/>
                <a:gd name="T19" fmla="*/ 325 h 348"/>
                <a:gd name="T20" fmla="*/ 80 w 392"/>
                <a:gd name="T21" fmla="*/ 318 h 348"/>
                <a:gd name="T22" fmla="*/ 82 w 392"/>
                <a:gd name="T23" fmla="*/ 312 h 348"/>
                <a:gd name="T24" fmla="*/ 107 w 392"/>
                <a:gd name="T25" fmla="*/ 252 h 348"/>
                <a:gd name="T26" fmla="*/ 241 w 392"/>
                <a:gd name="T27" fmla="*/ 252 h 348"/>
                <a:gd name="T28" fmla="*/ 270 w 392"/>
                <a:gd name="T29" fmla="*/ 325 h 348"/>
                <a:gd name="T30" fmla="*/ 223 w 392"/>
                <a:gd name="T31" fmla="*/ 325 h 348"/>
                <a:gd name="T32" fmla="*/ 223 w 392"/>
                <a:gd name="T33" fmla="*/ 348 h 348"/>
                <a:gd name="T34" fmla="*/ 311 w 392"/>
                <a:gd name="T35" fmla="*/ 347 h 348"/>
                <a:gd name="T36" fmla="*/ 392 w 392"/>
                <a:gd name="T37" fmla="*/ 348 h 348"/>
                <a:gd name="T38" fmla="*/ 392 w 392"/>
                <a:gd name="T39" fmla="*/ 325 h 348"/>
                <a:gd name="T40" fmla="*/ 344 w 392"/>
                <a:gd name="T41" fmla="*/ 325 h 348"/>
                <a:gd name="T42" fmla="*/ 216 w 392"/>
                <a:gd name="T43" fmla="*/ 13 h 348"/>
                <a:gd name="T44" fmla="*/ 174 w 392"/>
                <a:gd name="T45" fmla="*/ 90 h 348"/>
                <a:gd name="T46" fmla="*/ 231 w 392"/>
                <a:gd name="T47" fmla="*/ 228 h 348"/>
                <a:gd name="T48" fmla="*/ 117 w 392"/>
                <a:gd name="T49" fmla="*/ 228 h 348"/>
                <a:gd name="T50" fmla="*/ 174 w 392"/>
                <a:gd name="T51" fmla="*/ 9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2" h="348">
                  <a:moveTo>
                    <a:pt x="216" y="13"/>
                  </a:moveTo>
                  <a:cubicBezTo>
                    <a:pt x="211" y="0"/>
                    <a:pt x="205" y="0"/>
                    <a:pt x="196" y="0"/>
                  </a:cubicBezTo>
                  <a:cubicBezTo>
                    <a:pt x="182" y="0"/>
                    <a:pt x="180" y="4"/>
                    <a:pt x="177" y="13"/>
                  </a:cubicBezTo>
                  <a:lnTo>
                    <a:pt x="53" y="313"/>
                  </a:lnTo>
                  <a:cubicBezTo>
                    <a:pt x="50" y="321"/>
                    <a:pt x="49" y="325"/>
                    <a:pt x="11" y="325"/>
                  </a:cubicBezTo>
                  <a:lnTo>
                    <a:pt x="0" y="325"/>
                  </a:lnTo>
                  <a:lnTo>
                    <a:pt x="0" y="348"/>
                  </a:lnTo>
                  <a:cubicBezTo>
                    <a:pt x="19" y="348"/>
                    <a:pt x="43" y="347"/>
                    <a:pt x="59" y="347"/>
                  </a:cubicBezTo>
                  <a:cubicBezTo>
                    <a:pt x="78" y="347"/>
                    <a:pt x="106" y="347"/>
                    <a:pt x="124" y="348"/>
                  </a:cubicBezTo>
                  <a:lnTo>
                    <a:pt x="124" y="325"/>
                  </a:lnTo>
                  <a:cubicBezTo>
                    <a:pt x="123" y="325"/>
                    <a:pt x="80" y="325"/>
                    <a:pt x="80" y="318"/>
                  </a:cubicBezTo>
                  <a:cubicBezTo>
                    <a:pt x="80" y="318"/>
                    <a:pt x="82" y="313"/>
                    <a:pt x="82" y="312"/>
                  </a:cubicBezTo>
                  <a:lnTo>
                    <a:pt x="107" y="252"/>
                  </a:lnTo>
                  <a:lnTo>
                    <a:pt x="241" y="252"/>
                  </a:lnTo>
                  <a:lnTo>
                    <a:pt x="270" y="325"/>
                  </a:lnTo>
                  <a:lnTo>
                    <a:pt x="223" y="325"/>
                  </a:lnTo>
                  <a:lnTo>
                    <a:pt x="223" y="348"/>
                  </a:lnTo>
                  <a:cubicBezTo>
                    <a:pt x="242" y="347"/>
                    <a:pt x="289" y="347"/>
                    <a:pt x="311" y="347"/>
                  </a:cubicBezTo>
                  <a:cubicBezTo>
                    <a:pt x="331" y="347"/>
                    <a:pt x="375" y="347"/>
                    <a:pt x="392" y="348"/>
                  </a:cubicBezTo>
                  <a:lnTo>
                    <a:pt x="392" y="325"/>
                  </a:lnTo>
                  <a:lnTo>
                    <a:pt x="344" y="325"/>
                  </a:lnTo>
                  <a:lnTo>
                    <a:pt x="216" y="13"/>
                  </a:lnTo>
                  <a:close/>
                  <a:moveTo>
                    <a:pt x="174" y="90"/>
                  </a:moveTo>
                  <a:lnTo>
                    <a:pt x="231" y="228"/>
                  </a:lnTo>
                  <a:lnTo>
                    <a:pt x="117" y="228"/>
                  </a:lnTo>
                  <a:lnTo>
                    <a:pt x="174" y="9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1" name="Freeform 3057">
              <a:extLst>
                <a:ext uri="{FF2B5EF4-FFF2-40B4-BE49-F238E27FC236}">
                  <a16:creationId xmlns:a16="http://schemas.microsoft.com/office/drawing/2014/main" id="{BBAFA5DA-3446-4489-AAEE-801ECC28F320}"/>
                </a:ext>
              </a:extLst>
            </p:cNvPr>
            <p:cNvSpPr>
              <a:spLocks/>
            </p:cNvSpPr>
            <p:nvPr>
              <p:custDataLst>
                <p:tags r:id="rId339"/>
              </p:custDataLst>
            </p:nvPr>
          </p:nvSpPr>
          <p:spPr bwMode="auto">
            <a:xfrm>
              <a:off x="6764338" y="4359275"/>
              <a:ext cx="68263" cy="10636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0" y="202"/>
                    <a:pt x="103" y="202"/>
                    <a:pt x="99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1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8"/>
                    <a:pt x="34" y="45"/>
                    <a:pt x="16" y="45"/>
                  </a:cubicBezTo>
                  <a:cubicBezTo>
                    <a:pt x="27" y="21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2" name="Freeform 3058">
              <a:extLst>
                <a:ext uri="{FF2B5EF4-FFF2-40B4-BE49-F238E27FC236}">
                  <a16:creationId xmlns:a16="http://schemas.microsoft.com/office/drawing/2014/main" id="{1D726A3B-D7AB-4DB3-9F4C-F32FB4483BA2}"/>
                </a:ext>
              </a:extLst>
            </p:cNvPr>
            <p:cNvSpPr>
              <a:spLocks/>
            </p:cNvSpPr>
            <p:nvPr>
              <p:custDataLst>
                <p:tags r:id="rId340"/>
              </p:custDataLst>
            </p:nvPr>
          </p:nvSpPr>
          <p:spPr bwMode="auto">
            <a:xfrm>
              <a:off x="6858001" y="4259263"/>
              <a:ext cx="31750" cy="230188"/>
            </a:xfrm>
            <a:custGeom>
              <a:avLst/>
              <a:gdLst>
                <a:gd name="T0" fmla="*/ 69 w 69"/>
                <a:gd name="T1" fmla="*/ 0 h 499"/>
                <a:gd name="T2" fmla="*/ 0 w 69"/>
                <a:gd name="T3" fmla="*/ 0 h 499"/>
                <a:gd name="T4" fmla="*/ 0 w 69"/>
                <a:gd name="T5" fmla="*/ 20 h 499"/>
                <a:gd name="T6" fmla="*/ 49 w 69"/>
                <a:gd name="T7" fmla="*/ 20 h 499"/>
                <a:gd name="T8" fmla="*/ 49 w 69"/>
                <a:gd name="T9" fmla="*/ 479 h 499"/>
                <a:gd name="T10" fmla="*/ 0 w 69"/>
                <a:gd name="T11" fmla="*/ 479 h 499"/>
                <a:gd name="T12" fmla="*/ 0 w 69"/>
                <a:gd name="T13" fmla="*/ 499 h 499"/>
                <a:gd name="T14" fmla="*/ 69 w 69"/>
                <a:gd name="T15" fmla="*/ 499 h 499"/>
                <a:gd name="T16" fmla="*/ 69 w 69"/>
                <a:gd name="T17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499">
                  <a:moveTo>
                    <a:pt x="69" y="0"/>
                  </a:moveTo>
                  <a:lnTo>
                    <a:pt x="0" y="0"/>
                  </a:lnTo>
                  <a:lnTo>
                    <a:pt x="0" y="20"/>
                  </a:lnTo>
                  <a:lnTo>
                    <a:pt x="49" y="20"/>
                  </a:lnTo>
                  <a:lnTo>
                    <a:pt x="49" y="479"/>
                  </a:lnTo>
                  <a:lnTo>
                    <a:pt x="0" y="479"/>
                  </a:lnTo>
                  <a:lnTo>
                    <a:pt x="0" y="499"/>
                  </a:lnTo>
                  <a:lnTo>
                    <a:pt x="69" y="499"/>
                  </a:lnTo>
                  <a:lnTo>
                    <a:pt x="69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3" name="Freeform 3059">
              <a:extLst>
                <a:ext uri="{FF2B5EF4-FFF2-40B4-BE49-F238E27FC236}">
                  <a16:creationId xmlns:a16="http://schemas.microsoft.com/office/drawing/2014/main" id="{EF967129-1CFB-4E53-B166-A744A95DD197}"/>
                </a:ext>
              </a:extLst>
            </p:cNvPr>
            <p:cNvSpPr>
              <a:spLocks/>
            </p:cNvSpPr>
            <p:nvPr>
              <p:custDataLst>
                <p:tags r:id="rId341"/>
              </p:custDataLst>
            </p:nvPr>
          </p:nvSpPr>
          <p:spPr bwMode="auto">
            <a:xfrm>
              <a:off x="6927851" y="4225925"/>
              <a:ext cx="114300" cy="111125"/>
            </a:xfrm>
            <a:custGeom>
              <a:avLst/>
              <a:gdLst>
                <a:gd name="T0" fmla="*/ 137 w 257"/>
                <a:gd name="T1" fmla="*/ 17 h 242"/>
                <a:gd name="T2" fmla="*/ 243 w 257"/>
                <a:gd name="T3" fmla="*/ 17 h 242"/>
                <a:gd name="T4" fmla="*/ 257 w 257"/>
                <a:gd name="T5" fmla="*/ 9 h 242"/>
                <a:gd name="T6" fmla="*/ 243 w 257"/>
                <a:gd name="T7" fmla="*/ 0 h 242"/>
                <a:gd name="T8" fmla="*/ 14 w 257"/>
                <a:gd name="T9" fmla="*/ 0 h 242"/>
                <a:gd name="T10" fmla="*/ 0 w 257"/>
                <a:gd name="T11" fmla="*/ 9 h 242"/>
                <a:gd name="T12" fmla="*/ 14 w 257"/>
                <a:gd name="T13" fmla="*/ 17 h 242"/>
                <a:gd name="T14" fmla="*/ 120 w 257"/>
                <a:gd name="T15" fmla="*/ 17 h 242"/>
                <a:gd name="T16" fmla="*/ 120 w 257"/>
                <a:gd name="T17" fmla="*/ 229 h 242"/>
                <a:gd name="T18" fmla="*/ 129 w 257"/>
                <a:gd name="T19" fmla="*/ 242 h 242"/>
                <a:gd name="T20" fmla="*/ 137 w 257"/>
                <a:gd name="T21" fmla="*/ 229 h 242"/>
                <a:gd name="T22" fmla="*/ 137 w 257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42">
                  <a:moveTo>
                    <a:pt x="137" y="17"/>
                  </a:moveTo>
                  <a:lnTo>
                    <a:pt x="243" y="17"/>
                  </a:lnTo>
                  <a:cubicBezTo>
                    <a:pt x="249" y="17"/>
                    <a:pt x="257" y="17"/>
                    <a:pt x="257" y="9"/>
                  </a:cubicBezTo>
                  <a:cubicBezTo>
                    <a:pt x="257" y="0"/>
                    <a:pt x="249" y="0"/>
                    <a:pt x="243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9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9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9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4" name="Freeform 3060">
              <a:extLst>
                <a:ext uri="{FF2B5EF4-FFF2-40B4-BE49-F238E27FC236}">
                  <a16:creationId xmlns:a16="http://schemas.microsoft.com/office/drawing/2014/main" id="{ACC592BE-0B0E-4FB8-B501-EA4FA4BC5F8E}"/>
                </a:ext>
              </a:extLst>
            </p:cNvPr>
            <p:cNvSpPr>
              <a:spLocks noEditPoints="1"/>
            </p:cNvSpPr>
            <p:nvPr>
              <p:custDataLst>
                <p:tags r:id="rId342"/>
              </p:custDataLst>
            </p:nvPr>
          </p:nvSpPr>
          <p:spPr bwMode="auto">
            <a:xfrm>
              <a:off x="7138988" y="4348163"/>
              <a:ext cx="147638" cy="52388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5" name="Freeform 3061">
              <a:extLst>
                <a:ext uri="{FF2B5EF4-FFF2-40B4-BE49-F238E27FC236}">
                  <a16:creationId xmlns:a16="http://schemas.microsoft.com/office/drawing/2014/main" id="{FB34280E-941B-4C66-8F37-7309DD0C2331}"/>
                </a:ext>
              </a:extLst>
            </p:cNvPr>
            <p:cNvSpPr>
              <a:spLocks/>
            </p:cNvSpPr>
            <p:nvPr>
              <p:custDataLst>
                <p:tags r:id="rId343"/>
              </p:custDataLst>
            </p:nvPr>
          </p:nvSpPr>
          <p:spPr bwMode="auto">
            <a:xfrm>
              <a:off x="7367588" y="4330700"/>
              <a:ext cx="174625" cy="101600"/>
            </a:xfrm>
            <a:custGeom>
              <a:avLst/>
              <a:gdLst>
                <a:gd name="T0" fmla="*/ 39 w 390"/>
                <a:gd name="T1" fmla="*/ 48 h 220"/>
                <a:gd name="T2" fmla="*/ 39 w 390"/>
                <a:gd name="T3" fmla="*/ 182 h 220"/>
                <a:gd name="T4" fmla="*/ 0 w 390"/>
                <a:gd name="T5" fmla="*/ 205 h 220"/>
                <a:gd name="T6" fmla="*/ 0 w 390"/>
                <a:gd name="T7" fmla="*/ 220 h 220"/>
                <a:gd name="T8" fmla="*/ 57 w 390"/>
                <a:gd name="T9" fmla="*/ 219 h 220"/>
                <a:gd name="T10" fmla="*/ 112 w 390"/>
                <a:gd name="T11" fmla="*/ 220 h 220"/>
                <a:gd name="T12" fmla="*/ 112 w 390"/>
                <a:gd name="T13" fmla="*/ 205 h 220"/>
                <a:gd name="T14" fmla="*/ 74 w 390"/>
                <a:gd name="T15" fmla="*/ 182 h 220"/>
                <a:gd name="T16" fmla="*/ 74 w 390"/>
                <a:gd name="T17" fmla="*/ 90 h 220"/>
                <a:gd name="T18" fmla="*/ 141 w 390"/>
                <a:gd name="T19" fmla="*/ 11 h 220"/>
                <a:gd name="T20" fmla="*/ 178 w 390"/>
                <a:gd name="T21" fmla="*/ 66 h 220"/>
                <a:gd name="T22" fmla="*/ 178 w 390"/>
                <a:gd name="T23" fmla="*/ 182 h 220"/>
                <a:gd name="T24" fmla="*/ 139 w 390"/>
                <a:gd name="T25" fmla="*/ 205 h 220"/>
                <a:gd name="T26" fmla="*/ 139 w 390"/>
                <a:gd name="T27" fmla="*/ 220 h 220"/>
                <a:gd name="T28" fmla="*/ 195 w 390"/>
                <a:gd name="T29" fmla="*/ 219 h 220"/>
                <a:gd name="T30" fmla="*/ 251 w 390"/>
                <a:gd name="T31" fmla="*/ 220 h 220"/>
                <a:gd name="T32" fmla="*/ 251 w 390"/>
                <a:gd name="T33" fmla="*/ 205 h 220"/>
                <a:gd name="T34" fmla="*/ 212 w 390"/>
                <a:gd name="T35" fmla="*/ 182 h 220"/>
                <a:gd name="T36" fmla="*/ 212 w 390"/>
                <a:gd name="T37" fmla="*/ 90 h 220"/>
                <a:gd name="T38" fmla="*/ 279 w 390"/>
                <a:gd name="T39" fmla="*/ 11 h 220"/>
                <a:gd name="T40" fmla="*/ 316 w 390"/>
                <a:gd name="T41" fmla="*/ 66 h 220"/>
                <a:gd name="T42" fmla="*/ 316 w 390"/>
                <a:gd name="T43" fmla="*/ 182 h 220"/>
                <a:gd name="T44" fmla="*/ 277 w 390"/>
                <a:gd name="T45" fmla="*/ 205 h 220"/>
                <a:gd name="T46" fmla="*/ 277 w 390"/>
                <a:gd name="T47" fmla="*/ 220 h 220"/>
                <a:gd name="T48" fmla="*/ 334 w 390"/>
                <a:gd name="T49" fmla="*/ 219 h 220"/>
                <a:gd name="T50" fmla="*/ 390 w 390"/>
                <a:gd name="T51" fmla="*/ 220 h 220"/>
                <a:gd name="T52" fmla="*/ 390 w 390"/>
                <a:gd name="T53" fmla="*/ 205 h 220"/>
                <a:gd name="T54" fmla="*/ 351 w 390"/>
                <a:gd name="T55" fmla="*/ 190 h 220"/>
                <a:gd name="T56" fmla="*/ 351 w 390"/>
                <a:gd name="T57" fmla="*/ 94 h 220"/>
                <a:gd name="T58" fmla="*/ 335 w 390"/>
                <a:gd name="T59" fmla="*/ 18 h 220"/>
                <a:gd name="T60" fmla="*/ 283 w 390"/>
                <a:gd name="T61" fmla="*/ 0 h 220"/>
                <a:gd name="T62" fmla="*/ 211 w 390"/>
                <a:gd name="T63" fmla="*/ 48 h 220"/>
                <a:gd name="T64" fmla="*/ 144 w 390"/>
                <a:gd name="T65" fmla="*/ 0 h 220"/>
                <a:gd name="T66" fmla="*/ 71 w 390"/>
                <a:gd name="T67" fmla="*/ 52 h 220"/>
                <a:gd name="T68" fmla="*/ 71 w 390"/>
                <a:gd name="T69" fmla="*/ 0 h 220"/>
                <a:gd name="T70" fmla="*/ 0 w 390"/>
                <a:gd name="T71" fmla="*/ 5 h 220"/>
                <a:gd name="T72" fmla="*/ 0 w 390"/>
                <a:gd name="T73" fmla="*/ 21 h 220"/>
                <a:gd name="T74" fmla="*/ 39 w 390"/>
                <a:gd name="T75" fmla="*/ 4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0" h="220">
                  <a:moveTo>
                    <a:pt x="39" y="48"/>
                  </a:moveTo>
                  <a:lnTo>
                    <a:pt x="39" y="182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18" y="220"/>
                    <a:pt x="43" y="219"/>
                    <a:pt x="57" y="219"/>
                  </a:cubicBezTo>
                  <a:cubicBezTo>
                    <a:pt x="70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4" y="205"/>
                    <a:pt x="74" y="182"/>
                  </a:cubicBezTo>
                  <a:lnTo>
                    <a:pt x="74" y="90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2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18" y="205"/>
                    <a:pt x="212" y="205"/>
                    <a:pt x="212" y="182"/>
                  </a:cubicBezTo>
                  <a:lnTo>
                    <a:pt x="212" y="90"/>
                  </a:lnTo>
                  <a:cubicBezTo>
                    <a:pt x="212" y="39"/>
                    <a:pt x="248" y="11"/>
                    <a:pt x="279" y="11"/>
                  </a:cubicBezTo>
                  <a:cubicBezTo>
                    <a:pt x="311" y="11"/>
                    <a:pt x="316" y="38"/>
                    <a:pt x="316" y="66"/>
                  </a:cubicBezTo>
                  <a:lnTo>
                    <a:pt x="316" y="182"/>
                  </a:lnTo>
                  <a:cubicBezTo>
                    <a:pt x="316" y="205"/>
                    <a:pt x="311" y="205"/>
                    <a:pt x="277" y="205"/>
                  </a:cubicBezTo>
                  <a:lnTo>
                    <a:pt x="277" y="220"/>
                  </a:lnTo>
                  <a:cubicBezTo>
                    <a:pt x="295" y="220"/>
                    <a:pt x="320" y="219"/>
                    <a:pt x="334" y="219"/>
                  </a:cubicBezTo>
                  <a:cubicBezTo>
                    <a:pt x="347" y="219"/>
                    <a:pt x="373" y="220"/>
                    <a:pt x="390" y="220"/>
                  </a:cubicBezTo>
                  <a:lnTo>
                    <a:pt x="390" y="205"/>
                  </a:lnTo>
                  <a:cubicBezTo>
                    <a:pt x="364" y="205"/>
                    <a:pt x="351" y="205"/>
                    <a:pt x="351" y="190"/>
                  </a:cubicBezTo>
                  <a:lnTo>
                    <a:pt x="351" y="94"/>
                  </a:lnTo>
                  <a:cubicBezTo>
                    <a:pt x="351" y="51"/>
                    <a:pt x="351" y="36"/>
                    <a:pt x="335" y="18"/>
                  </a:cubicBezTo>
                  <a:cubicBezTo>
                    <a:pt x="328" y="10"/>
                    <a:pt x="312" y="0"/>
                    <a:pt x="283" y="0"/>
                  </a:cubicBezTo>
                  <a:cubicBezTo>
                    <a:pt x="241" y="0"/>
                    <a:pt x="219" y="30"/>
                    <a:pt x="211" y="48"/>
                  </a:cubicBezTo>
                  <a:cubicBezTo>
                    <a:pt x="204" y="5"/>
                    <a:pt x="167" y="0"/>
                    <a:pt x="144" y="0"/>
                  </a:cubicBezTo>
                  <a:cubicBezTo>
                    <a:pt x="108" y="0"/>
                    <a:pt x="85" y="21"/>
                    <a:pt x="71" y="52"/>
                  </a:cubicBezTo>
                  <a:lnTo>
                    <a:pt x="71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6" name="Freeform 3062">
              <a:extLst>
                <a:ext uri="{FF2B5EF4-FFF2-40B4-BE49-F238E27FC236}">
                  <a16:creationId xmlns:a16="http://schemas.microsoft.com/office/drawing/2014/main" id="{10EE8CBF-8E7B-445D-81EA-290678F8014C}"/>
                </a:ext>
              </a:extLst>
            </p:cNvPr>
            <p:cNvSpPr>
              <a:spLocks noEditPoints="1"/>
            </p:cNvSpPr>
            <p:nvPr>
              <p:custDataLst>
                <p:tags r:id="rId344"/>
              </p:custDataLst>
            </p:nvPr>
          </p:nvSpPr>
          <p:spPr bwMode="auto">
            <a:xfrm>
              <a:off x="7553326" y="4275138"/>
              <a:ext cx="153988" cy="161925"/>
            </a:xfrm>
            <a:custGeom>
              <a:avLst/>
              <a:gdLst>
                <a:gd name="T0" fmla="*/ 94 w 347"/>
                <a:gd name="T1" fmla="*/ 165 h 352"/>
                <a:gd name="T2" fmla="*/ 94 w 347"/>
                <a:gd name="T3" fmla="*/ 36 h 352"/>
                <a:gd name="T4" fmla="*/ 105 w 347"/>
                <a:gd name="T5" fmla="*/ 17 h 352"/>
                <a:gd name="T6" fmla="*/ 134 w 347"/>
                <a:gd name="T7" fmla="*/ 16 h 352"/>
                <a:gd name="T8" fmla="*/ 235 w 347"/>
                <a:gd name="T9" fmla="*/ 90 h 352"/>
                <a:gd name="T10" fmla="*/ 149 w 347"/>
                <a:gd name="T11" fmla="*/ 165 h 352"/>
                <a:gd name="T12" fmla="*/ 94 w 347"/>
                <a:gd name="T13" fmla="*/ 165 h 352"/>
                <a:gd name="T14" fmla="*/ 199 w 347"/>
                <a:gd name="T15" fmla="*/ 171 h 352"/>
                <a:gd name="T16" fmla="*/ 287 w 347"/>
                <a:gd name="T17" fmla="*/ 90 h 352"/>
                <a:gd name="T18" fmla="*/ 156 w 347"/>
                <a:gd name="T19" fmla="*/ 0 h 352"/>
                <a:gd name="T20" fmla="*/ 0 w 347"/>
                <a:gd name="T21" fmla="*/ 0 h 352"/>
                <a:gd name="T22" fmla="*/ 0 w 347"/>
                <a:gd name="T23" fmla="*/ 16 h 352"/>
                <a:gd name="T24" fmla="*/ 12 w 347"/>
                <a:gd name="T25" fmla="*/ 16 h 352"/>
                <a:gd name="T26" fmla="*/ 51 w 347"/>
                <a:gd name="T27" fmla="*/ 39 h 352"/>
                <a:gd name="T28" fmla="*/ 51 w 347"/>
                <a:gd name="T29" fmla="*/ 302 h 352"/>
                <a:gd name="T30" fmla="*/ 12 w 347"/>
                <a:gd name="T31" fmla="*/ 326 h 352"/>
                <a:gd name="T32" fmla="*/ 0 w 347"/>
                <a:gd name="T33" fmla="*/ 326 h 352"/>
                <a:gd name="T34" fmla="*/ 0 w 347"/>
                <a:gd name="T35" fmla="*/ 341 h 352"/>
                <a:gd name="T36" fmla="*/ 73 w 347"/>
                <a:gd name="T37" fmla="*/ 340 h 352"/>
                <a:gd name="T38" fmla="*/ 145 w 347"/>
                <a:gd name="T39" fmla="*/ 341 h 352"/>
                <a:gd name="T40" fmla="*/ 145 w 347"/>
                <a:gd name="T41" fmla="*/ 326 h 352"/>
                <a:gd name="T42" fmla="*/ 133 w 347"/>
                <a:gd name="T43" fmla="*/ 326 h 352"/>
                <a:gd name="T44" fmla="*/ 94 w 347"/>
                <a:gd name="T45" fmla="*/ 302 h 352"/>
                <a:gd name="T46" fmla="*/ 94 w 347"/>
                <a:gd name="T47" fmla="*/ 176 h 352"/>
                <a:gd name="T48" fmla="*/ 151 w 347"/>
                <a:gd name="T49" fmla="*/ 176 h 352"/>
                <a:gd name="T50" fmla="*/ 198 w 347"/>
                <a:gd name="T51" fmla="*/ 193 h 352"/>
                <a:gd name="T52" fmla="*/ 217 w 347"/>
                <a:gd name="T53" fmla="*/ 260 h 352"/>
                <a:gd name="T54" fmla="*/ 237 w 347"/>
                <a:gd name="T55" fmla="*/ 331 h 352"/>
                <a:gd name="T56" fmla="*/ 300 w 347"/>
                <a:gd name="T57" fmla="*/ 352 h 352"/>
                <a:gd name="T58" fmla="*/ 347 w 347"/>
                <a:gd name="T59" fmla="*/ 297 h 352"/>
                <a:gd name="T60" fmla="*/ 341 w 347"/>
                <a:gd name="T61" fmla="*/ 289 h 352"/>
                <a:gd name="T62" fmla="*/ 335 w 347"/>
                <a:gd name="T63" fmla="*/ 297 h 352"/>
                <a:gd name="T64" fmla="*/ 302 w 347"/>
                <a:gd name="T65" fmla="*/ 341 h 352"/>
                <a:gd name="T66" fmla="*/ 267 w 347"/>
                <a:gd name="T67" fmla="*/ 269 h 352"/>
                <a:gd name="T68" fmla="*/ 260 w 347"/>
                <a:gd name="T69" fmla="*/ 229 h 352"/>
                <a:gd name="T70" fmla="*/ 199 w 347"/>
                <a:gd name="T71" fmla="*/ 17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7" h="352">
                  <a:moveTo>
                    <a:pt x="94" y="165"/>
                  </a:moveTo>
                  <a:lnTo>
                    <a:pt x="94" y="36"/>
                  </a:lnTo>
                  <a:cubicBezTo>
                    <a:pt x="94" y="24"/>
                    <a:pt x="94" y="18"/>
                    <a:pt x="105" y="17"/>
                  </a:cubicBezTo>
                  <a:cubicBezTo>
                    <a:pt x="110" y="16"/>
                    <a:pt x="125" y="16"/>
                    <a:pt x="134" y="16"/>
                  </a:cubicBezTo>
                  <a:cubicBezTo>
                    <a:pt x="179" y="16"/>
                    <a:pt x="235" y="18"/>
                    <a:pt x="235" y="90"/>
                  </a:cubicBezTo>
                  <a:cubicBezTo>
                    <a:pt x="235" y="125"/>
                    <a:pt x="223" y="165"/>
                    <a:pt x="149" y="165"/>
                  </a:cubicBezTo>
                  <a:lnTo>
                    <a:pt x="94" y="165"/>
                  </a:lnTo>
                  <a:close/>
                  <a:moveTo>
                    <a:pt x="199" y="171"/>
                  </a:moveTo>
                  <a:cubicBezTo>
                    <a:pt x="248" y="160"/>
                    <a:pt x="287" y="129"/>
                    <a:pt x="287" y="90"/>
                  </a:cubicBezTo>
                  <a:cubicBezTo>
                    <a:pt x="287" y="42"/>
                    <a:pt x="230" y="0"/>
                    <a:pt x="156" y="0"/>
                  </a:cubicBezTo>
                  <a:lnTo>
                    <a:pt x="0" y="0"/>
                  </a:ln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6"/>
                    <a:pt x="12" y="326"/>
                  </a:cubicBezTo>
                  <a:lnTo>
                    <a:pt x="0" y="326"/>
                  </a:lnTo>
                  <a:lnTo>
                    <a:pt x="0" y="341"/>
                  </a:lnTo>
                  <a:cubicBezTo>
                    <a:pt x="18" y="340"/>
                    <a:pt x="53" y="340"/>
                    <a:pt x="73" y="340"/>
                  </a:cubicBezTo>
                  <a:cubicBezTo>
                    <a:pt x="92" y="340"/>
                    <a:pt x="128" y="340"/>
                    <a:pt x="145" y="341"/>
                  </a:cubicBezTo>
                  <a:lnTo>
                    <a:pt x="145" y="326"/>
                  </a:lnTo>
                  <a:lnTo>
                    <a:pt x="133" y="326"/>
                  </a:lnTo>
                  <a:cubicBezTo>
                    <a:pt x="95" y="326"/>
                    <a:pt x="94" y="320"/>
                    <a:pt x="94" y="302"/>
                  </a:cubicBezTo>
                  <a:lnTo>
                    <a:pt x="94" y="176"/>
                  </a:lnTo>
                  <a:lnTo>
                    <a:pt x="151" y="176"/>
                  </a:lnTo>
                  <a:cubicBezTo>
                    <a:pt x="159" y="176"/>
                    <a:pt x="180" y="176"/>
                    <a:pt x="198" y="193"/>
                  </a:cubicBezTo>
                  <a:cubicBezTo>
                    <a:pt x="217" y="211"/>
                    <a:pt x="217" y="226"/>
                    <a:pt x="217" y="260"/>
                  </a:cubicBezTo>
                  <a:cubicBezTo>
                    <a:pt x="217" y="292"/>
                    <a:pt x="217" y="312"/>
                    <a:pt x="237" y="331"/>
                  </a:cubicBezTo>
                  <a:cubicBezTo>
                    <a:pt x="258" y="349"/>
                    <a:pt x="285" y="352"/>
                    <a:pt x="300" y="352"/>
                  </a:cubicBezTo>
                  <a:cubicBezTo>
                    <a:pt x="339" y="352"/>
                    <a:pt x="347" y="311"/>
                    <a:pt x="347" y="297"/>
                  </a:cubicBezTo>
                  <a:cubicBezTo>
                    <a:pt x="347" y="294"/>
                    <a:pt x="347" y="289"/>
                    <a:pt x="341" y="289"/>
                  </a:cubicBezTo>
                  <a:cubicBezTo>
                    <a:pt x="335" y="289"/>
                    <a:pt x="335" y="293"/>
                    <a:pt x="335" y="297"/>
                  </a:cubicBezTo>
                  <a:cubicBezTo>
                    <a:pt x="332" y="332"/>
                    <a:pt x="314" y="341"/>
                    <a:pt x="302" y="341"/>
                  </a:cubicBezTo>
                  <a:cubicBezTo>
                    <a:pt x="278" y="341"/>
                    <a:pt x="274" y="316"/>
                    <a:pt x="267" y="269"/>
                  </a:cubicBezTo>
                  <a:lnTo>
                    <a:pt x="260" y="229"/>
                  </a:lnTo>
                  <a:cubicBezTo>
                    <a:pt x="251" y="197"/>
                    <a:pt x="227" y="181"/>
                    <a:pt x="199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7" name="Freeform 3063">
              <a:extLst>
                <a:ext uri="{FF2B5EF4-FFF2-40B4-BE49-F238E27FC236}">
                  <a16:creationId xmlns:a16="http://schemas.microsoft.com/office/drawing/2014/main" id="{066AAE6C-8F83-47E4-BF5D-83037EA78BDB}"/>
                </a:ext>
              </a:extLst>
            </p:cNvPr>
            <p:cNvSpPr>
              <a:spLocks/>
            </p:cNvSpPr>
            <p:nvPr>
              <p:custDataLst>
                <p:tags r:id="rId345"/>
              </p:custDataLst>
            </p:nvPr>
          </p:nvSpPr>
          <p:spPr bwMode="auto">
            <a:xfrm>
              <a:off x="7716838" y="4275138"/>
              <a:ext cx="150813" cy="157163"/>
            </a:xfrm>
            <a:custGeom>
              <a:avLst/>
              <a:gdLst>
                <a:gd name="T0" fmla="*/ 100 w 341"/>
                <a:gd name="T1" fmla="*/ 7 h 341"/>
                <a:gd name="T2" fmla="*/ 85 w 341"/>
                <a:gd name="T3" fmla="*/ 0 h 341"/>
                <a:gd name="T4" fmla="*/ 0 w 341"/>
                <a:gd name="T5" fmla="*/ 0 h 341"/>
                <a:gd name="T6" fmla="*/ 0 w 341"/>
                <a:gd name="T7" fmla="*/ 16 h 341"/>
                <a:gd name="T8" fmla="*/ 15 w 341"/>
                <a:gd name="T9" fmla="*/ 16 h 341"/>
                <a:gd name="T10" fmla="*/ 40 w 341"/>
                <a:gd name="T11" fmla="*/ 17 h 341"/>
                <a:gd name="T12" fmla="*/ 52 w 341"/>
                <a:gd name="T13" fmla="*/ 28 h 341"/>
                <a:gd name="T14" fmla="*/ 52 w 341"/>
                <a:gd name="T15" fmla="*/ 289 h 341"/>
                <a:gd name="T16" fmla="*/ 0 w 341"/>
                <a:gd name="T17" fmla="*/ 326 h 341"/>
                <a:gd name="T18" fmla="*/ 0 w 341"/>
                <a:gd name="T19" fmla="*/ 341 h 341"/>
                <a:gd name="T20" fmla="*/ 59 w 341"/>
                <a:gd name="T21" fmla="*/ 340 h 341"/>
                <a:gd name="T22" fmla="*/ 117 w 341"/>
                <a:gd name="T23" fmla="*/ 341 h 341"/>
                <a:gd name="T24" fmla="*/ 117 w 341"/>
                <a:gd name="T25" fmla="*/ 326 h 341"/>
                <a:gd name="T26" fmla="*/ 66 w 341"/>
                <a:gd name="T27" fmla="*/ 289 h 341"/>
                <a:gd name="T28" fmla="*/ 66 w 341"/>
                <a:gd name="T29" fmla="*/ 29 h 341"/>
                <a:gd name="T30" fmla="*/ 71 w 341"/>
                <a:gd name="T31" fmla="*/ 35 h 341"/>
                <a:gd name="T32" fmla="*/ 274 w 341"/>
                <a:gd name="T33" fmla="*/ 335 h 341"/>
                <a:gd name="T34" fmla="*/ 283 w 341"/>
                <a:gd name="T35" fmla="*/ 341 h 341"/>
                <a:gd name="T36" fmla="*/ 290 w 341"/>
                <a:gd name="T37" fmla="*/ 328 h 341"/>
                <a:gd name="T38" fmla="*/ 290 w 341"/>
                <a:gd name="T39" fmla="*/ 53 h 341"/>
                <a:gd name="T40" fmla="*/ 341 w 341"/>
                <a:gd name="T41" fmla="*/ 16 h 341"/>
                <a:gd name="T42" fmla="*/ 341 w 341"/>
                <a:gd name="T43" fmla="*/ 0 h 341"/>
                <a:gd name="T44" fmla="*/ 283 w 341"/>
                <a:gd name="T45" fmla="*/ 2 h 341"/>
                <a:gd name="T46" fmla="*/ 224 w 341"/>
                <a:gd name="T47" fmla="*/ 0 h 341"/>
                <a:gd name="T48" fmla="*/ 224 w 341"/>
                <a:gd name="T49" fmla="*/ 16 h 341"/>
                <a:gd name="T50" fmla="*/ 276 w 341"/>
                <a:gd name="T51" fmla="*/ 53 h 341"/>
                <a:gd name="T52" fmla="*/ 276 w 341"/>
                <a:gd name="T53" fmla="*/ 266 h 341"/>
                <a:gd name="T54" fmla="*/ 100 w 341"/>
                <a:gd name="T55" fmla="*/ 7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1" h="341">
                  <a:moveTo>
                    <a:pt x="100" y="7"/>
                  </a:moveTo>
                  <a:cubicBezTo>
                    <a:pt x="95" y="1"/>
                    <a:pt x="95" y="0"/>
                    <a:pt x="85" y="0"/>
                  </a:cubicBezTo>
                  <a:lnTo>
                    <a:pt x="0" y="0"/>
                  </a:lnTo>
                  <a:lnTo>
                    <a:pt x="0" y="16"/>
                  </a:lnTo>
                  <a:lnTo>
                    <a:pt x="15" y="16"/>
                  </a:lnTo>
                  <a:cubicBezTo>
                    <a:pt x="22" y="16"/>
                    <a:pt x="32" y="16"/>
                    <a:pt x="40" y="17"/>
                  </a:cubicBezTo>
                  <a:cubicBezTo>
                    <a:pt x="51" y="18"/>
                    <a:pt x="52" y="19"/>
                    <a:pt x="52" y="28"/>
                  </a:cubicBezTo>
                  <a:lnTo>
                    <a:pt x="52" y="289"/>
                  </a:lnTo>
                  <a:cubicBezTo>
                    <a:pt x="52" y="302"/>
                    <a:pt x="52" y="326"/>
                    <a:pt x="0" y="326"/>
                  </a:cubicBezTo>
                  <a:lnTo>
                    <a:pt x="0" y="341"/>
                  </a:lnTo>
                  <a:cubicBezTo>
                    <a:pt x="18" y="341"/>
                    <a:pt x="42" y="340"/>
                    <a:pt x="59" y="340"/>
                  </a:cubicBezTo>
                  <a:cubicBezTo>
                    <a:pt x="75" y="340"/>
                    <a:pt x="100" y="341"/>
                    <a:pt x="117" y="341"/>
                  </a:cubicBezTo>
                  <a:lnTo>
                    <a:pt x="117" y="326"/>
                  </a:lnTo>
                  <a:cubicBezTo>
                    <a:pt x="66" y="326"/>
                    <a:pt x="66" y="302"/>
                    <a:pt x="66" y="289"/>
                  </a:cubicBezTo>
                  <a:lnTo>
                    <a:pt x="66" y="29"/>
                  </a:lnTo>
                  <a:cubicBezTo>
                    <a:pt x="68" y="32"/>
                    <a:pt x="69" y="32"/>
                    <a:pt x="71" y="35"/>
                  </a:cubicBezTo>
                  <a:lnTo>
                    <a:pt x="274" y="335"/>
                  </a:lnTo>
                  <a:cubicBezTo>
                    <a:pt x="279" y="341"/>
                    <a:pt x="279" y="341"/>
                    <a:pt x="283" y="341"/>
                  </a:cubicBezTo>
                  <a:cubicBezTo>
                    <a:pt x="290" y="341"/>
                    <a:pt x="290" y="338"/>
                    <a:pt x="290" y="328"/>
                  </a:cubicBezTo>
                  <a:lnTo>
                    <a:pt x="290" y="53"/>
                  </a:lnTo>
                  <a:cubicBezTo>
                    <a:pt x="290" y="39"/>
                    <a:pt x="290" y="16"/>
                    <a:pt x="341" y="16"/>
                  </a:cubicBezTo>
                  <a:lnTo>
                    <a:pt x="341" y="0"/>
                  </a:lnTo>
                  <a:cubicBezTo>
                    <a:pt x="323" y="1"/>
                    <a:pt x="299" y="2"/>
                    <a:pt x="283" y="2"/>
                  </a:cubicBezTo>
                  <a:cubicBezTo>
                    <a:pt x="266" y="2"/>
                    <a:pt x="242" y="1"/>
                    <a:pt x="224" y="0"/>
                  </a:cubicBezTo>
                  <a:lnTo>
                    <a:pt x="224" y="16"/>
                  </a:lnTo>
                  <a:cubicBezTo>
                    <a:pt x="276" y="16"/>
                    <a:pt x="276" y="39"/>
                    <a:pt x="276" y="53"/>
                  </a:cubicBezTo>
                  <a:lnTo>
                    <a:pt x="276" y="266"/>
                  </a:lnTo>
                  <a:lnTo>
                    <a:pt x="100" y="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8" name="Freeform 3064">
              <a:extLst>
                <a:ext uri="{FF2B5EF4-FFF2-40B4-BE49-F238E27FC236}">
                  <a16:creationId xmlns:a16="http://schemas.microsoft.com/office/drawing/2014/main" id="{BF6685FB-657F-41AE-B981-D67CDC45B300}"/>
                </a:ext>
              </a:extLst>
            </p:cNvPr>
            <p:cNvSpPr>
              <a:spLocks/>
            </p:cNvSpPr>
            <p:nvPr>
              <p:custDataLst>
                <p:tags r:id="rId346"/>
              </p:custDataLst>
            </p:nvPr>
          </p:nvSpPr>
          <p:spPr bwMode="auto">
            <a:xfrm>
              <a:off x="7881938" y="4275138"/>
              <a:ext cx="138113" cy="157163"/>
            </a:xfrm>
            <a:custGeom>
              <a:avLst/>
              <a:gdLst>
                <a:gd name="T0" fmla="*/ 52 w 309"/>
                <a:gd name="T1" fmla="*/ 300 h 339"/>
                <a:gd name="T2" fmla="*/ 12 w 309"/>
                <a:gd name="T3" fmla="*/ 324 h 339"/>
                <a:gd name="T4" fmla="*/ 0 w 309"/>
                <a:gd name="T5" fmla="*/ 324 h 339"/>
                <a:gd name="T6" fmla="*/ 0 w 309"/>
                <a:gd name="T7" fmla="*/ 339 h 339"/>
                <a:gd name="T8" fmla="*/ 288 w 309"/>
                <a:gd name="T9" fmla="*/ 339 h 339"/>
                <a:gd name="T10" fmla="*/ 309 w 309"/>
                <a:gd name="T11" fmla="*/ 210 h 339"/>
                <a:gd name="T12" fmla="*/ 296 w 309"/>
                <a:gd name="T13" fmla="*/ 210 h 339"/>
                <a:gd name="T14" fmla="*/ 187 w 309"/>
                <a:gd name="T15" fmla="*/ 324 h 339"/>
                <a:gd name="T16" fmla="*/ 120 w 309"/>
                <a:gd name="T17" fmla="*/ 324 h 339"/>
                <a:gd name="T18" fmla="*/ 96 w 309"/>
                <a:gd name="T19" fmla="*/ 304 h 339"/>
                <a:gd name="T20" fmla="*/ 96 w 309"/>
                <a:gd name="T21" fmla="*/ 170 h 339"/>
                <a:gd name="T22" fmla="*/ 141 w 309"/>
                <a:gd name="T23" fmla="*/ 170 h 339"/>
                <a:gd name="T24" fmla="*/ 195 w 309"/>
                <a:gd name="T25" fmla="*/ 229 h 339"/>
                <a:gd name="T26" fmla="*/ 207 w 309"/>
                <a:gd name="T27" fmla="*/ 229 h 339"/>
                <a:gd name="T28" fmla="*/ 207 w 309"/>
                <a:gd name="T29" fmla="*/ 97 h 339"/>
                <a:gd name="T30" fmla="*/ 195 w 309"/>
                <a:gd name="T31" fmla="*/ 97 h 339"/>
                <a:gd name="T32" fmla="*/ 141 w 309"/>
                <a:gd name="T33" fmla="*/ 155 h 339"/>
                <a:gd name="T34" fmla="*/ 96 w 309"/>
                <a:gd name="T35" fmla="*/ 155 h 339"/>
                <a:gd name="T36" fmla="*/ 96 w 309"/>
                <a:gd name="T37" fmla="*/ 35 h 339"/>
                <a:gd name="T38" fmla="*/ 120 w 309"/>
                <a:gd name="T39" fmla="*/ 15 h 339"/>
                <a:gd name="T40" fmla="*/ 185 w 309"/>
                <a:gd name="T41" fmla="*/ 15 h 339"/>
                <a:gd name="T42" fmla="*/ 282 w 309"/>
                <a:gd name="T43" fmla="*/ 112 h 339"/>
                <a:gd name="T44" fmla="*/ 295 w 309"/>
                <a:gd name="T45" fmla="*/ 112 h 339"/>
                <a:gd name="T46" fmla="*/ 281 w 309"/>
                <a:gd name="T47" fmla="*/ 0 h 339"/>
                <a:gd name="T48" fmla="*/ 0 w 309"/>
                <a:gd name="T49" fmla="*/ 0 h 339"/>
                <a:gd name="T50" fmla="*/ 0 w 309"/>
                <a:gd name="T51" fmla="*/ 15 h 339"/>
                <a:gd name="T52" fmla="*/ 12 w 309"/>
                <a:gd name="T53" fmla="*/ 15 h 339"/>
                <a:gd name="T54" fmla="*/ 52 w 309"/>
                <a:gd name="T55" fmla="*/ 39 h 339"/>
                <a:gd name="T56" fmla="*/ 52 w 309"/>
                <a:gd name="T57" fmla="*/ 30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9" h="339">
                  <a:moveTo>
                    <a:pt x="52" y="300"/>
                  </a:moveTo>
                  <a:cubicBezTo>
                    <a:pt x="52" y="318"/>
                    <a:pt x="51" y="324"/>
                    <a:pt x="12" y="324"/>
                  </a:cubicBezTo>
                  <a:lnTo>
                    <a:pt x="0" y="324"/>
                  </a:lnTo>
                  <a:lnTo>
                    <a:pt x="0" y="339"/>
                  </a:lnTo>
                  <a:lnTo>
                    <a:pt x="288" y="339"/>
                  </a:lnTo>
                  <a:lnTo>
                    <a:pt x="309" y="210"/>
                  </a:lnTo>
                  <a:lnTo>
                    <a:pt x="296" y="210"/>
                  </a:lnTo>
                  <a:cubicBezTo>
                    <a:pt x="284" y="287"/>
                    <a:pt x="272" y="324"/>
                    <a:pt x="187" y="324"/>
                  </a:cubicBezTo>
                  <a:lnTo>
                    <a:pt x="120" y="324"/>
                  </a:lnTo>
                  <a:cubicBezTo>
                    <a:pt x="97" y="324"/>
                    <a:pt x="96" y="320"/>
                    <a:pt x="96" y="304"/>
                  </a:cubicBezTo>
                  <a:lnTo>
                    <a:pt x="96" y="170"/>
                  </a:lnTo>
                  <a:lnTo>
                    <a:pt x="141" y="170"/>
                  </a:lnTo>
                  <a:cubicBezTo>
                    <a:pt x="189" y="170"/>
                    <a:pt x="195" y="186"/>
                    <a:pt x="195" y="229"/>
                  </a:cubicBezTo>
                  <a:lnTo>
                    <a:pt x="207" y="229"/>
                  </a:lnTo>
                  <a:lnTo>
                    <a:pt x="207" y="97"/>
                  </a:lnTo>
                  <a:lnTo>
                    <a:pt x="195" y="97"/>
                  </a:lnTo>
                  <a:cubicBezTo>
                    <a:pt x="195" y="140"/>
                    <a:pt x="189" y="155"/>
                    <a:pt x="141" y="155"/>
                  </a:cubicBezTo>
                  <a:lnTo>
                    <a:pt x="96" y="155"/>
                  </a:lnTo>
                  <a:lnTo>
                    <a:pt x="96" y="35"/>
                  </a:lnTo>
                  <a:cubicBezTo>
                    <a:pt x="96" y="19"/>
                    <a:pt x="97" y="15"/>
                    <a:pt x="120" y="15"/>
                  </a:cubicBezTo>
                  <a:lnTo>
                    <a:pt x="185" y="15"/>
                  </a:lnTo>
                  <a:cubicBezTo>
                    <a:pt x="261" y="15"/>
                    <a:pt x="274" y="43"/>
                    <a:pt x="282" y="112"/>
                  </a:cubicBezTo>
                  <a:lnTo>
                    <a:pt x="295" y="112"/>
                  </a:lnTo>
                  <a:lnTo>
                    <a:pt x="281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1" y="15"/>
                    <a:pt x="52" y="21"/>
                    <a:pt x="52" y="39"/>
                  </a:cubicBezTo>
                  <a:lnTo>
                    <a:pt x="52" y="30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9" name="Freeform 3065">
              <a:extLst>
                <a:ext uri="{FF2B5EF4-FFF2-40B4-BE49-F238E27FC236}">
                  <a16:creationId xmlns:a16="http://schemas.microsoft.com/office/drawing/2014/main" id="{189F0006-6F21-4801-8C74-93BAE475C095}"/>
                </a:ext>
              </a:extLst>
            </p:cNvPr>
            <p:cNvSpPr>
              <a:spLocks noEditPoints="1"/>
            </p:cNvSpPr>
            <p:nvPr>
              <p:custDataLst>
                <p:tags r:id="rId347"/>
              </p:custDataLst>
            </p:nvPr>
          </p:nvSpPr>
          <p:spPr bwMode="auto">
            <a:xfrm>
              <a:off x="8032751" y="4267200"/>
              <a:ext cx="152400" cy="165100"/>
            </a:xfrm>
            <a:custGeom>
              <a:avLst/>
              <a:gdLst>
                <a:gd name="T0" fmla="*/ 182 w 341"/>
                <a:gd name="T1" fmla="*/ 10 h 357"/>
                <a:gd name="T2" fmla="*/ 171 w 341"/>
                <a:gd name="T3" fmla="*/ 0 h 357"/>
                <a:gd name="T4" fmla="*/ 159 w 341"/>
                <a:gd name="T5" fmla="*/ 10 h 357"/>
                <a:gd name="T6" fmla="*/ 56 w 341"/>
                <a:gd name="T7" fmla="*/ 308 h 357"/>
                <a:gd name="T8" fmla="*/ 0 w 341"/>
                <a:gd name="T9" fmla="*/ 342 h 357"/>
                <a:gd name="T10" fmla="*/ 0 w 341"/>
                <a:gd name="T11" fmla="*/ 357 h 357"/>
                <a:gd name="T12" fmla="*/ 51 w 341"/>
                <a:gd name="T13" fmla="*/ 356 h 357"/>
                <a:gd name="T14" fmla="*/ 108 w 341"/>
                <a:gd name="T15" fmla="*/ 357 h 357"/>
                <a:gd name="T16" fmla="*/ 108 w 341"/>
                <a:gd name="T17" fmla="*/ 342 h 357"/>
                <a:gd name="T18" fmla="*/ 70 w 341"/>
                <a:gd name="T19" fmla="*/ 316 h 357"/>
                <a:gd name="T20" fmla="*/ 71 w 341"/>
                <a:gd name="T21" fmla="*/ 309 h 357"/>
                <a:gd name="T22" fmla="*/ 94 w 341"/>
                <a:gd name="T23" fmla="*/ 243 h 357"/>
                <a:gd name="T24" fmla="*/ 218 w 341"/>
                <a:gd name="T25" fmla="*/ 243 h 357"/>
                <a:gd name="T26" fmla="*/ 244 w 341"/>
                <a:gd name="T27" fmla="*/ 320 h 357"/>
                <a:gd name="T28" fmla="*/ 246 w 341"/>
                <a:gd name="T29" fmla="*/ 327 h 357"/>
                <a:gd name="T30" fmla="*/ 204 w 341"/>
                <a:gd name="T31" fmla="*/ 342 h 357"/>
                <a:gd name="T32" fmla="*/ 204 w 341"/>
                <a:gd name="T33" fmla="*/ 357 h 357"/>
                <a:gd name="T34" fmla="*/ 276 w 341"/>
                <a:gd name="T35" fmla="*/ 356 h 357"/>
                <a:gd name="T36" fmla="*/ 341 w 341"/>
                <a:gd name="T37" fmla="*/ 357 h 357"/>
                <a:gd name="T38" fmla="*/ 341 w 341"/>
                <a:gd name="T39" fmla="*/ 342 h 357"/>
                <a:gd name="T40" fmla="*/ 332 w 341"/>
                <a:gd name="T41" fmla="*/ 342 h 357"/>
                <a:gd name="T42" fmla="*/ 290 w 341"/>
                <a:gd name="T43" fmla="*/ 322 h 357"/>
                <a:gd name="T44" fmla="*/ 182 w 341"/>
                <a:gd name="T45" fmla="*/ 10 h 357"/>
                <a:gd name="T46" fmla="*/ 156 w 341"/>
                <a:gd name="T47" fmla="*/ 66 h 357"/>
                <a:gd name="T48" fmla="*/ 212 w 341"/>
                <a:gd name="T49" fmla="*/ 228 h 357"/>
                <a:gd name="T50" fmla="*/ 100 w 341"/>
                <a:gd name="T51" fmla="*/ 228 h 357"/>
                <a:gd name="T52" fmla="*/ 156 w 341"/>
                <a:gd name="T53" fmla="*/ 6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1" h="357">
                  <a:moveTo>
                    <a:pt x="182" y="10"/>
                  </a:moveTo>
                  <a:cubicBezTo>
                    <a:pt x="180" y="3"/>
                    <a:pt x="179" y="0"/>
                    <a:pt x="171" y="0"/>
                  </a:cubicBezTo>
                  <a:cubicBezTo>
                    <a:pt x="163" y="0"/>
                    <a:pt x="161" y="3"/>
                    <a:pt x="159" y="10"/>
                  </a:cubicBezTo>
                  <a:lnTo>
                    <a:pt x="56" y="308"/>
                  </a:lnTo>
                  <a:cubicBezTo>
                    <a:pt x="47" y="334"/>
                    <a:pt x="27" y="341"/>
                    <a:pt x="0" y="342"/>
                  </a:cubicBezTo>
                  <a:lnTo>
                    <a:pt x="0" y="357"/>
                  </a:lnTo>
                  <a:cubicBezTo>
                    <a:pt x="11" y="357"/>
                    <a:pt x="33" y="356"/>
                    <a:pt x="51" y="356"/>
                  </a:cubicBezTo>
                  <a:cubicBezTo>
                    <a:pt x="66" y="356"/>
                    <a:pt x="92" y="357"/>
                    <a:pt x="108" y="357"/>
                  </a:cubicBezTo>
                  <a:lnTo>
                    <a:pt x="108" y="342"/>
                  </a:lnTo>
                  <a:cubicBezTo>
                    <a:pt x="83" y="342"/>
                    <a:pt x="70" y="329"/>
                    <a:pt x="70" y="316"/>
                  </a:cubicBezTo>
                  <a:cubicBezTo>
                    <a:pt x="70" y="315"/>
                    <a:pt x="71" y="310"/>
                    <a:pt x="71" y="309"/>
                  </a:cubicBezTo>
                  <a:lnTo>
                    <a:pt x="94" y="243"/>
                  </a:lnTo>
                  <a:lnTo>
                    <a:pt x="218" y="243"/>
                  </a:lnTo>
                  <a:lnTo>
                    <a:pt x="244" y="320"/>
                  </a:lnTo>
                  <a:cubicBezTo>
                    <a:pt x="245" y="322"/>
                    <a:pt x="246" y="325"/>
                    <a:pt x="246" y="327"/>
                  </a:cubicBezTo>
                  <a:cubicBezTo>
                    <a:pt x="246" y="342"/>
                    <a:pt x="218" y="342"/>
                    <a:pt x="204" y="342"/>
                  </a:cubicBezTo>
                  <a:lnTo>
                    <a:pt x="204" y="357"/>
                  </a:lnTo>
                  <a:cubicBezTo>
                    <a:pt x="222" y="356"/>
                    <a:pt x="257" y="356"/>
                    <a:pt x="276" y="356"/>
                  </a:cubicBezTo>
                  <a:cubicBezTo>
                    <a:pt x="297" y="356"/>
                    <a:pt x="320" y="356"/>
                    <a:pt x="341" y="357"/>
                  </a:cubicBezTo>
                  <a:lnTo>
                    <a:pt x="341" y="342"/>
                  </a:lnTo>
                  <a:lnTo>
                    <a:pt x="332" y="342"/>
                  </a:lnTo>
                  <a:cubicBezTo>
                    <a:pt x="302" y="342"/>
                    <a:pt x="295" y="338"/>
                    <a:pt x="290" y="322"/>
                  </a:cubicBezTo>
                  <a:lnTo>
                    <a:pt x="182" y="10"/>
                  </a:lnTo>
                  <a:close/>
                  <a:moveTo>
                    <a:pt x="156" y="66"/>
                  </a:moveTo>
                  <a:lnTo>
                    <a:pt x="212" y="228"/>
                  </a:lnTo>
                  <a:lnTo>
                    <a:pt x="100" y="228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0" name="Freeform 3066">
              <a:extLst>
                <a:ext uri="{FF2B5EF4-FFF2-40B4-BE49-F238E27FC236}">
                  <a16:creationId xmlns:a16="http://schemas.microsoft.com/office/drawing/2014/main" id="{E8FF9102-D787-4849-81B6-5B133E83938F}"/>
                </a:ext>
              </a:extLst>
            </p:cNvPr>
            <p:cNvSpPr>
              <a:spLocks/>
            </p:cNvSpPr>
            <p:nvPr>
              <p:custDataLst>
                <p:tags r:id="rId348"/>
              </p:custDataLst>
            </p:nvPr>
          </p:nvSpPr>
          <p:spPr bwMode="auto">
            <a:xfrm>
              <a:off x="8199438" y="4329113"/>
              <a:ext cx="85725" cy="104775"/>
            </a:xfrm>
            <a:custGeom>
              <a:avLst/>
              <a:gdLst>
                <a:gd name="T0" fmla="*/ 42 w 190"/>
                <a:gd name="T1" fmla="*/ 114 h 229"/>
                <a:gd name="T2" fmla="*/ 109 w 190"/>
                <a:gd name="T3" fmla="*/ 12 h 229"/>
                <a:gd name="T4" fmla="*/ 162 w 190"/>
                <a:gd name="T5" fmla="*/ 31 h 229"/>
                <a:gd name="T6" fmla="*/ 139 w 190"/>
                <a:gd name="T7" fmla="*/ 53 h 229"/>
                <a:gd name="T8" fmla="*/ 162 w 190"/>
                <a:gd name="T9" fmla="*/ 76 h 229"/>
                <a:gd name="T10" fmla="*/ 185 w 190"/>
                <a:gd name="T11" fmla="*/ 53 h 229"/>
                <a:gd name="T12" fmla="*/ 108 w 190"/>
                <a:gd name="T13" fmla="*/ 0 h 229"/>
                <a:gd name="T14" fmla="*/ 0 w 190"/>
                <a:gd name="T15" fmla="*/ 115 h 229"/>
                <a:gd name="T16" fmla="*/ 107 w 190"/>
                <a:gd name="T17" fmla="*/ 229 h 229"/>
                <a:gd name="T18" fmla="*/ 190 w 190"/>
                <a:gd name="T19" fmla="*/ 164 h 229"/>
                <a:gd name="T20" fmla="*/ 184 w 190"/>
                <a:gd name="T21" fmla="*/ 159 h 229"/>
                <a:gd name="T22" fmla="*/ 177 w 190"/>
                <a:gd name="T23" fmla="*/ 164 h 229"/>
                <a:gd name="T24" fmla="*/ 112 w 190"/>
                <a:gd name="T25" fmla="*/ 216 h 229"/>
                <a:gd name="T26" fmla="*/ 42 w 190"/>
                <a:gd name="T27" fmla="*/ 11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2" y="114"/>
                  </a:moveTo>
                  <a:cubicBezTo>
                    <a:pt x="42" y="33"/>
                    <a:pt x="83" y="12"/>
                    <a:pt x="109" y="12"/>
                  </a:cubicBezTo>
                  <a:cubicBezTo>
                    <a:pt x="113" y="12"/>
                    <a:pt x="145" y="13"/>
                    <a:pt x="162" y="31"/>
                  </a:cubicBezTo>
                  <a:cubicBezTo>
                    <a:pt x="142" y="32"/>
                    <a:pt x="139" y="47"/>
                    <a:pt x="139" y="53"/>
                  </a:cubicBezTo>
                  <a:cubicBezTo>
                    <a:pt x="139" y="66"/>
                    <a:pt x="148" y="76"/>
                    <a:pt x="162" y="76"/>
                  </a:cubicBezTo>
                  <a:cubicBezTo>
                    <a:pt x="175" y="76"/>
                    <a:pt x="185" y="68"/>
                    <a:pt x="185" y="53"/>
                  </a:cubicBezTo>
                  <a:cubicBezTo>
                    <a:pt x="185" y="19"/>
                    <a:pt x="147" y="0"/>
                    <a:pt x="108" y="0"/>
                  </a:cubicBezTo>
                  <a:cubicBezTo>
                    <a:pt x="46" y="0"/>
                    <a:pt x="0" y="53"/>
                    <a:pt x="0" y="115"/>
                  </a:cubicBezTo>
                  <a:cubicBezTo>
                    <a:pt x="0" y="179"/>
                    <a:pt x="50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4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3" y="210"/>
                    <a:pt x="130" y="216"/>
                    <a:pt x="112" y="216"/>
                  </a:cubicBezTo>
                  <a:cubicBezTo>
                    <a:pt x="86" y="216"/>
                    <a:pt x="42" y="195"/>
                    <a:pt x="42" y="11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1" name="Freeform 3067">
              <a:extLst>
                <a:ext uri="{FF2B5EF4-FFF2-40B4-BE49-F238E27FC236}">
                  <a16:creationId xmlns:a16="http://schemas.microsoft.com/office/drawing/2014/main" id="{C4B103B3-0E3E-407C-A1FE-7C9B8723DDDF}"/>
                </a:ext>
              </a:extLst>
            </p:cNvPr>
            <p:cNvSpPr>
              <a:spLocks/>
            </p:cNvSpPr>
            <p:nvPr>
              <p:custDataLst>
                <p:tags r:id="rId349"/>
              </p:custDataLst>
            </p:nvPr>
          </p:nvSpPr>
          <p:spPr bwMode="auto">
            <a:xfrm>
              <a:off x="8374063" y="4100513"/>
              <a:ext cx="109538" cy="549275"/>
            </a:xfrm>
            <a:custGeom>
              <a:avLst/>
              <a:gdLst>
                <a:gd name="T0" fmla="*/ 246 w 246"/>
                <a:gd name="T1" fmla="*/ 1191 h 1196"/>
                <a:gd name="T2" fmla="*/ 244 w 246"/>
                <a:gd name="T3" fmla="*/ 1187 h 1196"/>
                <a:gd name="T4" fmla="*/ 158 w 246"/>
                <a:gd name="T5" fmla="*/ 1081 h 1196"/>
                <a:gd name="T6" fmla="*/ 42 w 246"/>
                <a:gd name="T7" fmla="*/ 598 h 1196"/>
                <a:gd name="T8" fmla="*/ 142 w 246"/>
                <a:gd name="T9" fmla="*/ 142 h 1196"/>
                <a:gd name="T10" fmla="*/ 244 w 246"/>
                <a:gd name="T11" fmla="*/ 8 h 1196"/>
                <a:gd name="T12" fmla="*/ 246 w 246"/>
                <a:gd name="T13" fmla="*/ 4 h 1196"/>
                <a:gd name="T14" fmla="*/ 235 w 246"/>
                <a:gd name="T15" fmla="*/ 0 h 1196"/>
                <a:gd name="T16" fmla="*/ 220 w 246"/>
                <a:gd name="T17" fmla="*/ 7 h 1196"/>
                <a:gd name="T18" fmla="*/ 0 w 246"/>
                <a:gd name="T19" fmla="*/ 598 h 1196"/>
                <a:gd name="T20" fmla="*/ 172 w 246"/>
                <a:gd name="T21" fmla="*/ 1140 h 1196"/>
                <a:gd name="T22" fmla="*/ 221 w 246"/>
                <a:gd name="T23" fmla="*/ 1190 h 1196"/>
                <a:gd name="T24" fmla="*/ 235 w 246"/>
                <a:gd name="T25" fmla="*/ 1196 h 1196"/>
                <a:gd name="T26" fmla="*/ 246 w 246"/>
                <a:gd name="T27" fmla="*/ 1191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6" h="1196">
                  <a:moveTo>
                    <a:pt x="246" y="1191"/>
                  </a:moveTo>
                  <a:cubicBezTo>
                    <a:pt x="246" y="1189"/>
                    <a:pt x="245" y="1188"/>
                    <a:pt x="244" y="1187"/>
                  </a:cubicBezTo>
                  <a:cubicBezTo>
                    <a:pt x="225" y="1168"/>
                    <a:pt x="192" y="1135"/>
                    <a:pt x="158" y="1081"/>
                  </a:cubicBezTo>
                  <a:cubicBezTo>
                    <a:pt x="78" y="952"/>
                    <a:pt x="42" y="790"/>
                    <a:pt x="42" y="598"/>
                  </a:cubicBezTo>
                  <a:cubicBezTo>
                    <a:pt x="42" y="464"/>
                    <a:pt x="60" y="291"/>
                    <a:pt x="142" y="142"/>
                  </a:cubicBezTo>
                  <a:cubicBezTo>
                    <a:pt x="181" y="71"/>
                    <a:pt x="222" y="30"/>
                    <a:pt x="244" y="8"/>
                  </a:cubicBezTo>
                  <a:cubicBezTo>
                    <a:pt x="246" y="7"/>
                    <a:pt x="246" y="6"/>
                    <a:pt x="246" y="4"/>
                  </a:cubicBezTo>
                  <a:cubicBezTo>
                    <a:pt x="246" y="0"/>
                    <a:pt x="242" y="0"/>
                    <a:pt x="235" y="0"/>
                  </a:cubicBezTo>
                  <a:cubicBezTo>
                    <a:pt x="228" y="0"/>
                    <a:pt x="227" y="0"/>
                    <a:pt x="220" y="7"/>
                  </a:cubicBezTo>
                  <a:cubicBezTo>
                    <a:pt x="53" y="159"/>
                    <a:pt x="0" y="388"/>
                    <a:pt x="0" y="598"/>
                  </a:cubicBezTo>
                  <a:cubicBezTo>
                    <a:pt x="0" y="794"/>
                    <a:pt x="45" y="991"/>
                    <a:pt x="172" y="1140"/>
                  </a:cubicBezTo>
                  <a:cubicBezTo>
                    <a:pt x="182" y="1152"/>
                    <a:pt x="201" y="1172"/>
                    <a:pt x="221" y="1190"/>
                  </a:cubicBezTo>
                  <a:cubicBezTo>
                    <a:pt x="227" y="1196"/>
                    <a:pt x="228" y="1196"/>
                    <a:pt x="235" y="1196"/>
                  </a:cubicBezTo>
                  <a:cubicBezTo>
                    <a:pt x="242" y="1196"/>
                    <a:pt x="246" y="1196"/>
                    <a:pt x="246" y="119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2" name="Freeform 3068">
              <a:extLst>
                <a:ext uri="{FF2B5EF4-FFF2-40B4-BE49-F238E27FC236}">
                  <a16:creationId xmlns:a16="http://schemas.microsoft.com/office/drawing/2014/main" id="{20C12E98-8979-4D03-94E4-636487FF95FA}"/>
                </a:ext>
              </a:extLst>
            </p:cNvPr>
            <p:cNvSpPr>
              <a:spLocks noEditPoints="1"/>
            </p:cNvSpPr>
            <p:nvPr>
              <p:custDataLst>
                <p:tags r:id="rId350"/>
              </p:custDataLst>
            </p:nvPr>
          </p:nvSpPr>
          <p:spPr bwMode="auto">
            <a:xfrm>
              <a:off x="8499476" y="4329113"/>
              <a:ext cx="125413" cy="147638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3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7 w 281"/>
                <a:gd name="T37" fmla="*/ 297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4"/>
                    <a:pt x="0" y="113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8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7" y="297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3" name="Freeform 3069">
              <a:extLst>
                <a:ext uri="{FF2B5EF4-FFF2-40B4-BE49-F238E27FC236}">
                  <a16:creationId xmlns:a16="http://schemas.microsoft.com/office/drawing/2014/main" id="{4FB3CF48-7D56-4F5C-94C2-C858BB7165DE}"/>
                </a:ext>
              </a:extLst>
            </p:cNvPr>
            <p:cNvSpPr>
              <a:spLocks/>
            </p:cNvSpPr>
            <p:nvPr>
              <p:custDataLst>
                <p:tags r:id="rId351"/>
              </p:custDataLst>
            </p:nvPr>
          </p:nvSpPr>
          <p:spPr bwMode="auto">
            <a:xfrm>
              <a:off x="8689976" y="4324350"/>
              <a:ext cx="80963" cy="100013"/>
            </a:xfrm>
            <a:custGeom>
              <a:avLst/>
              <a:gdLst>
                <a:gd name="T0" fmla="*/ 104 w 184"/>
                <a:gd name="T1" fmla="*/ 19 h 215"/>
                <a:gd name="T2" fmla="*/ 92 w 184"/>
                <a:gd name="T3" fmla="*/ 0 h 215"/>
                <a:gd name="T4" fmla="*/ 79 w 184"/>
                <a:gd name="T5" fmla="*/ 13 h 215"/>
                <a:gd name="T6" fmla="*/ 79 w 184"/>
                <a:gd name="T7" fmla="*/ 20 h 215"/>
                <a:gd name="T8" fmla="*/ 86 w 184"/>
                <a:gd name="T9" fmla="*/ 97 h 215"/>
                <a:gd name="T10" fmla="*/ 22 w 184"/>
                <a:gd name="T11" fmla="*/ 51 h 215"/>
                <a:gd name="T12" fmla="*/ 13 w 184"/>
                <a:gd name="T13" fmla="*/ 47 h 215"/>
                <a:gd name="T14" fmla="*/ 0 w 184"/>
                <a:gd name="T15" fmla="*/ 61 h 215"/>
                <a:gd name="T16" fmla="*/ 10 w 184"/>
                <a:gd name="T17" fmla="*/ 73 h 215"/>
                <a:gd name="T18" fmla="*/ 80 w 184"/>
                <a:gd name="T19" fmla="*/ 107 h 215"/>
                <a:gd name="T20" fmla="*/ 12 w 184"/>
                <a:gd name="T21" fmla="*/ 141 h 215"/>
                <a:gd name="T22" fmla="*/ 0 w 184"/>
                <a:gd name="T23" fmla="*/ 154 h 215"/>
                <a:gd name="T24" fmla="*/ 13 w 184"/>
                <a:gd name="T25" fmla="*/ 168 h 215"/>
                <a:gd name="T26" fmla="*/ 30 w 184"/>
                <a:gd name="T27" fmla="*/ 159 h 215"/>
                <a:gd name="T28" fmla="*/ 86 w 184"/>
                <a:gd name="T29" fmla="*/ 118 h 215"/>
                <a:gd name="T30" fmla="*/ 78 w 184"/>
                <a:gd name="T31" fmla="*/ 202 h 215"/>
                <a:gd name="T32" fmla="*/ 91 w 184"/>
                <a:gd name="T33" fmla="*/ 215 h 215"/>
                <a:gd name="T34" fmla="*/ 105 w 184"/>
                <a:gd name="T35" fmla="*/ 202 h 215"/>
                <a:gd name="T36" fmla="*/ 97 w 184"/>
                <a:gd name="T37" fmla="*/ 118 h 215"/>
                <a:gd name="T38" fmla="*/ 161 w 184"/>
                <a:gd name="T39" fmla="*/ 165 h 215"/>
                <a:gd name="T40" fmla="*/ 170 w 184"/>
                <a:gd name="T41" fmla="*/ 168 h 215"/>
                <a:gd name="T42" fmla="*/ 184 w 184"/>
                <a:gd name="T43" fmla="*/ 154 h 215"/>
                <a:gd name="T44" fmla="*/ 173 w 184"/>
                <a:gd name="T45" fmla="*/ 141 h 215"/>
                <a:gd name="T46" fmla="*/ 103 w 184"/>
                <a:gd name="T47" fmla="*/ 108 h 215"/>
                <a:gd name="T48" fmla="*/ 172 w 184"/>
                <a:gd name="T49" fmla="*/ 74 h 215"/>
                <a:gd name="T50" fmla="*/ 184 w 184"/>
                <a:gd name="T51" fmla="*/ 61 h 215"/>
                <a:gd name="T52" fmla="*/ 170 w 184"/>
                <a:gd name="T53" fmla="*/ 47 h 215"/>
                <a:gd name="T54" fmla="*/ 153 w 184"/>
                <a:gd name="T55" fmla="*/ 56 h 215"/>
                <a:gd name="T56" fmla="*/ 97 w 184"/>
                <a:gd name="T57" fmla="*/ 97 h 215"/>
                <a:gd name="T58" fmla="*/ 104 w 184"/>
                <a:gd name="T59" fmla="*/ 1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215">
                  <a:moveTo>
                    <a:pt x="104" y="19"/>
                  </a:moveTo>
                  <a:cubicBezTo>
                    <a:pt x="105" y="12"/>
                    <a:pt x="105" y="0"/>
                    <a:pt x="92" y="0"/>
                  </a:cubicBezTo>
                  <a:cubicBezTo>
                    <a:pt x="84" y="0"/>
                    <a:pt x="77" y="7"/>
                    <a:pt x="79" y="13"/>
                  </a:cubicBezTo>
                  <a:lnTo>
                    <a:pt x="79" y="20"/>
                  </a:lnTo>
                  <a:lnTo>
                    <a:pt x="86" y="97"/>
                  </a:lnTo>
                  <a:lnTo>
                    <a:pt x="22" y="51"/>
                  </a:lnTo>
                  <a:cubicBezTo>
                    <a:pt x="18" y="48"/>
                    <a:pt x="17" y="47"/>
                    <a:pt x="13" y="47"/>
                  </a:cubicBezTo>
                  <a:cubicBezTo>
                    <a:pt x="6" y="47"/>
                    <a:pt x="0" y="54"/>
                    <a:pt x="0" y="61"/>
                  </a:cubicBezTo>
                  <a:cubicBezTo>
                    <a:pt x="0" y="69"/>
                    <a:pt x="5" y="71"/>
                    <a:pt x="10" y="73"/>
                  </a:cubicBezTo>
                  <a:lnTo>
                    <a:pt x="80" y="107"/>
                  </a:lnTo>
                  <a:lnTo>
                    <a:pt x="12" y="141"/>
                  </a:lnTo>
                  <a:cubicBezTo>
                    <a:pt x="4" y="145"/>
                    <a:pt x="0" y="147"/>
                    <a:pt x="0" y="154"/>
                  </a:cubicBezTo>
                  <a:cubicBezTo>
                    <a:pt x="0" y="162"/>
                    <a:pt x="6" y="168"/>
                    <a:pt x="13" y="168"/>
                  </a:cubicBezTo>
                  <a:cubicBezTo>
                    <a:pt x="17" y="168"/>
                    <a:pt x="18" y="168"/>
                    <a:pt x="30" y="159"/>
                  </a:cubicBezTo>
                  <a:lnTo>
                    <a:pt x="86" y="118"/>
                  </a:lnTo>
                  <a:lnTo>
                    <a:pt x="78" y="202"/>
                  </a:lnTo>
                  <a:cubicBezTo>
                    <a:pt x="78" y="213"/>
                    <a:pt x="87" y="215"/>
                    <a:pt x="91" y="215"/>
                  </a:cubicBezTo>
                  <a:cubicBezTo>
                    <a:pt x="97" y="215"/>
                    <a:pt x="105" y="212"/>
                    <a:pt x="105" y="202"/>
                  </a:cubicBezTo>
                  <a:lnTo>
                    <a:pt x="97" y="118"/>
                  </a:lnTo>
                  <a:lnTo>
                    <a:pt x="161" y="165"/>
                  </a:lnTo>
                  <a:cubicBezTo>
                    <a:pt x="166" y="167"/>
                    <a:pt x="167" y="168"/>
                    <a:pt x="170" y="168"/>
                  </a:cubicBezTo>
                  <a:cubicBezTo>
                    <a:pt x="177" y="168"/>
                    <a:pt x="184" y="161"/>
                    <a:pt x="184" y="154"/>
                  </a:cubicBezTo>
                  <a:cubicBezTo>
                    <a:pt x="184" y="147"/>
                    <a:pt x="179" y="144"/>
                    <a:pt x="173" y="141"/>
                  </a:cubicBezTo>
                  <a:cubicBezTo>
                    <a:pt x="143" y="126"/>
                    <a:pt x="142" y="126"/>
                    <a:pt x="103" y="108"/>
                  </a:cubicBezTo>
                  <a:lnTo>
                    <a:pt x="172" y="74"/>
                  </a:lnTo>
                  <a:cubicBezTo>
                    <a:pt x="180" y="70"/>
                    <a:pt x="184" y="68"/>
                    <a:pt x="184" y="61"/>
                  </a:cubicBezTo>
                  <a:cubicBezTo>
                    <a:pt x="184" y="53"/>
                    <a:pt x="177" y="47"/>
                    <a:pt x="170" y="47"/>
                  </a:cubicBezTo>
                  <a:cubicBezTo>
                    <a:pt x="167" y="47"/>
                    <a:pt x="166" y="47"/>
                    <a:pt x="153" y="56"/>
                  </a:cubicBezTo>
                  <a:lnTo>
                    <a:pt x="97" y="97"/>
                  </a:lnTo>
                  <a:lnTo>
                    <a:pt x="104" y="1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4" name="Freeform 3070">
              <a:extLst>
                <a:ext uri="{FF2B5EF4-FFF2-40B4-BE49-F238E27FC236}">
                  <a16:creationId xmlns:a16="http://schemas.microsoft.com/office/drawing/2014/main" id="{FB00A013-8B9F-4C83-B16C-C0E47B5AFB67}"/>
                </a:ext>
              </a:extLst>
            </p:cNvPr>
            <p:cNvSpPr>
              <a:spLocks noEditPoints="1"/>
            </p:cNvSpPr>
            <p:nvPr>
              <p:custDataLst>
                <p:tags r:id="rId352"/>
              </p:custDataLst>
            </p:nvPr>
          </p:nvSpPr>
          <p:spPr bwMode="auto">
            <a:xfrm>
              <a:off x="8843963" y="4278313"/>
              <a:ext cx="93663" cy="158750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6 h 343"/>
                <a:gd name="T4" fmla="*/ 106 w 210"/>
                <a:gd name="T5" fmla="*/ 0 h 343"/>
                <a:gd name="T6" fmla="*/ 19 w 210"/>
                <a:gd name="T7" fmla="*/ 59 h 343"/>
                <a:gd name="T8" fmla="*/ 0 w 210"/>
                <a:gd name="T9" fmla="*/ 172 h 343"/>
                <a:gd name="T10" fmla="*/ 23 w 210"/>
                <a:gd name="T11" fmla="*/ 293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2 h 343"/>
                <a:gd name="T18" fmla="*/ 105 w 210"/>
                <a:gd name="T19" fmla="*/ 332 h 343"/>
                <a:gd name="T20" fmla="*/ 47 w 210"/>
                <a:gd name="T21" fmla="*/ 272 h 343"/>
                <a:gd name="T22" fmla="*/ 42 w 210"/>
                <a:gd name="T23" fmla="*/ 166 h 343"/>
                <a:gd name="T24" fmla="*/ 46 w 210"/>
                <a:gd name="T25" fmla="*/ 75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6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3"/>
                    <a:pt x="208" y="93"/>
                    <a:pt x="190" y="56"/>
                  </a:cubicBezTo>
                  <a:cubicBezTo>
                    <a:pt x="167" y="8"/>
                    <a:pt x="127" y="0"/>
                    <a:pt x="106" y="0"/>
                  </a:cubicBezTo>
                  <a:cubicBezTo>
                    <a:pt x="76" y="0"/>
                    <a:pt x="39" y="13"/>
                    <a:pt x="19" y="59"/>
                  </a:cubicBezTo>
                  <a:cubicBezTo>
                    <a:pt x="3" y="94"/>
                    <a:pt x="0" y="133"/>
                    <a:pt x="0" y="172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3"/>
                    <a:pt x="81" y="343"/>
                    <a:pt x="105" y="343"/>
                  </a:cubicBezTo>
                  <a:cubicBezTo>
                    <a:pt x="132" y="343"/>
                    <a:pt x="170" y="333"/>
                    <a:pt x="192" y="285"/>
                  </a:cubicBezTo>
                  <a:cubicBezTo>
                    <a:pt x="208" y="251"/>
                    <a:pt x="210" y="212"/>
                    <a:pt x="210" y="172"/>
                  </a:cubicBezTo>
                  <a:close/>
                  <a:moveTo>
                    <a:pt x="105" y="332"/>
                  </a:moveTo>
                  <a:cubicBezTo>
                    <a:pt x="86" y="332"/>
                    <a:pt x="56" y="320"/>
                    <a:pt x="47" y="272"/>
                  </a:cubicBezTo>
                  <a:cubicBezTo>
                    <a:pt x="42" y="242"/>
                    <a:pt x="42" y="196"/>
                    <a:pt x="42" y="166"/>
                  </a:cubicBezTo>
                  <a:cubicBezTo>
                    <a:pt x="42" y="135"/>
                    <a:pt x="42" y="102"/>
                    <a:pt x="46" y="75"/>
                  </a:cubicBezTo>
                  <a:cubicBezTo>
                    <a:pt x="55" y="15"/>
                    <a:pt x="93" y="11"/>
                    <a:pt x="105" y="11"/>
                  </a:cubicBezTo>
                  <a:cubicBezTo>
                    <a:pt x="122" y="11"/>
                    <a:pt x="155" y="20"/>
                    <a:pt x="164" y="69"/>
                  </a:cubicBezTo>
                  <a:cubicBezTo>
                    <a:pt x="169" y="97"/>
                    <a:pt x="169" y="135"/>
                    <a:pt x="169" y="166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7"/>
                    <a:pt x="128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5" name="Freeform 3071">
              <a:extLst>
                <a:ext uri="{FF2B5EF4-FFF2-40B4-BE49-F238E27FC236}">
                  <a16:creationId xmlns:a16="http://schemas.microsoft.com/office/drawing/2014/main" id="{6C39829B-9CE1-4B3C-9115-E3A68EF2C7E7}"/>
                </a:ext>
              </a:extLst>
            </p:cNvPr>
            <p:cNvSpPr>
              <a:spLocks/>
            </p:cNvSpPr>
            <p:nvPr>
              <p:custDataLst>
                <p:tags r:id="rId353"/>
              </p:custDataLst>
            </p:nvPr>
          </p:nvSpPr>
          <p:spPr bwMode="auto">
            <a:xfrm>
              <a:off x="8964613" y="4406900"/>
              <a:ext cx="26988" cy="68263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6" name="Oval 3072">
              <a:extLst>
                <a:ext uri="{FF2B5EF4-FFF2-40B4-BE49-F238E27FC236}">
                  <a16:creationId xmlns:a16="http://schemas.microsoft.com/office/drawing/2014/main" id="{6350B5CD-7292-49BD-BCCE-DBF5B04F3CE2}"/>
                </a:ext>
              </a:extLst>
            </p:cNvPr>
            <p:cNvSpPr>
              <a:spLocks noChangeArrowheads="1"/>
            </p:cNvSpPr>
            <p:nvPr>
              <p:custDataLst>
                <p:tags r:id="rId354"/>
              </p:custDataLst>
            </p:nvPr>
          </p:nvSpPr>
          <p:spPr bwMode="auto">
            <a:xfrm>
              <a:off x="9094788" y="4271963"/>
              <a:ext cx="34925" cy="36513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7" name="Freeform 3073">
              <a:extLst>
                <a:ext uri="{FF2B5EF4-FFF2-40B4-BE49-F238E27FC236}">
                  <a16:creationId xmlns:a16="http://schemas.microsoft.com/office/drawing/2014/main" id="{A33BAC7C-6C29-43CF-A203-6E4A3356DBD4}"/>
                </a:ext>
              </a:extLst>
            </p:cNvPr>
            <p:cNvSpPr>
              <a:spLocks noEditPoints="1"/>
            </p:cNvSpPr>
            <p:nvPr>
              <p:custDataLst>
                <p:tags r:id="rId355"/>
              </p:custDataLst>
            </p:nvPr>
          </p:nvSpPr>
          <p:spPr bwMode="auto">
            <a:xfrm>
              <a:off x="9053513" y="4329113"/>
              <a:ext cx="125413" cy="147638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3 h 321"/>
                <a:gd name="T14" fmla="*/ 200 w 281"/>
                <a:gd name="T15" fmla="*/ 39 h 321"/>
                <a:gd name="T16" fmla="*/ 125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7 h 321"/>
                <a:gd name="T26" fmla="*/ 156 w 281"/>
                <a:gd name="T27" fmla="*/ 297 h 321"/>
                <a:gd name="T28" fmla="*/ 156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7 w 281"/>
                <a:gd name="T37" fmla="*/ 297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6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200" y="39"/>
                  </a:moveTo>
                  <a:cubicBezTo>
                    <a:pt x="182" y="15"/>
                    <a:pt x="155" y="0"/>
                    <a:pt x="125" y="0"/>
                  </a:cubicBezTo>
                  <a:cubicBezTo>
                    <a:pt x="52" y="0"/>
                    <a:pt x="0" y="44"/>
                    <a:pt x="0" y="113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5" y="227"/>
                    <a:pt x="167" y="220"/>
                    <a:pt x="190" y="200"/>
                  </a:cubicBezTo>
                  <a:lnTo>
                    <a:pt x="190" y="297"/>
                  </a:lnTo>
                  <a:lnTo>
                    <a:pt x="156" y="297"/>
                  </a:lnTo>
                  <a:lnTo>
                    <a:pt x="156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8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7" y="297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8" name="Freeform 3074">
              <a:extLst>
                <a:ext uri="{FF2B5EF4-FFF2-40B4-BE49-F238E27FC236}">
                  <a16:creationId xmlns:a16="http://schemas.microsoft.com/office/drawing/2014/main" id="{549A86B0-539E-4FCA-9133-161EB7ED0AD6}"/>
                </a:ext>
              </a:extLst>
            </p:cNvPr>
            <p:cNvSpPr>
              <a:spLocks/>
            </p:cNvSpPr>
            <p:nvPr>
              <p:custDataLst>
                <p:tags r:id="rId356"/>
              </p:custDataLst>
            </p:nvPr>
          </p:nvSpPr>
          <p:spPr bwMode="auto">
            <a:xfrm>
              <a:off x="9244013" y="4324350"/>
              <a:ext cx="80963" cy="100013"/>
            </a:xfrm>
            <a:custGeom>
              <a:avLst/>
              <a:gdLst>
                <a:gd name="T0" fmla="*/ 105 w 184"/>
                <a:gd name="T1" fmla="*/ 19 h 215"/>
                <a:gd name="T2" fmla="*/ 92 w 184"/>
                <a:gd name="T3" fmla="*/ 0 h 215"/>
                <a:gd name="T4" fmla="*/ 79 w 184"/>
                <a:gd name="T5" fmla="*/ 13 h 215"/>
                <a:gd name="T6" fmla="*/ 79 w 184"/>
                <a:gd name="T7" fmla="*/ 20 h 215"/>
                <a:gd name="T8" fmla="*/ 86 w 184"/>
                <a:gd name="T9" fmla="*/ 97 h 215"/>
                <a:gd name="T10" fmla="*/ 22 w 184"/>
                <a:gd name="T11" fmla="*/ 51 h 215"/>
                <a:gd name="T12" fmla="*/ 13 w 184"/>
                <a:gd name="T13" fmla="*/ 47 h 215"/>
                <a:gd name="T14" fmla="*/ 0 w 184"/>
                <a:gd name="T15" fmla="*/ 61 h 215"/>
                <a:gd name="T16" fmla="*/ 10 w 184"/>
                <a:gd name="T17" fmla="*/ 73 h 215"/>
                <a:gd name="T18" fmla="*/ 81 w 184"/>
                <a:gd name="T19" fmla="*/ 107 h 215"/>
                <a:gd name="T20" fmla="*/ 12 w 184"/>
                <a:gd name="T21" fmla="*/ 141 h 215"/>
                <a:gd name="T22" fmla="*/ 0 w 184"/>
                <a:gd name="T23" fmla="*/ 154 h 215"/>
                <a:gd name="T24" fmla="*/ 13 w 184"/>
                <a:gd name="T25" fmla="*/ 168 h 215"/>
                <a:gd name="T26" fmla="*/ 30 w 184"/>
                <a:gd name="T27" fmla="*/ 159 h 215"/>
                <a:gd name="T28" fmla="*/ 86 w 184"/>
                <a:gd name="T29" fmla="*/ 118 h 215"/>
                <a:gd name="T30" fmla="*/ 79 w 184"/>
                <a:gd name="T31" fmla="*/ 202 h 215"/>
                <a:gd name="T32" fmla="*/ 92 w 184"/>
                <a:gd name="T33" fmla="*/ 215 h 215"/>
                <a:gd name="T34" fmla="*/ 105 w 184"/>
                <a:gd name="T35" fmla="*/ 202 h 215"/>
                <a:gd name="T36" fmla="*/ 98 w 184"/>
                <a:gd name="T37" fmla="*/ 118 h 215"/>
                <a:gd name="T38" fmla="*/ 161 w 184"/>
                <a:gd name="T39" fmla="*/ 165 h 215"/>
                <a:gd name="T40" fmla="*/ 170 w 184"/>
                <a:gd name="T41" fmla="*/ 168 h 215"/>
                <a:gd name="T42" fmla="*/ 184 w 184"/>
                <a:gd name="T43" fmla="*/ 154 h 215"/>
                <a:gd name="T44" fmla="*/ 173 w 184"/>
                <a:gd name="T45" fmla="*/ 141 h 215"/>
                <a:gd name="T46" fmla="*/ 103 w 184"/>
                <a:gd name="T47" fmla="*/ 108 h 215"/>
                <a:gd name="T48" fmla="*/ 172 w 184"/>
                <a:gd name="T49" fmla="*/ 74 h 215"/>
                <a:gd name="T50" fmla="*/ 184 w 184"/>
                <a:gd name="T51" fmla="*/ 61 h 215"/>
                <a:gd name="T52" fmla="*/ 170 w 184"/>
                <a:gd name="T53" fmla="*/ 47 h 215"/>
                <a:gd name="T54" fmla="*/ 153 w 184"/>
                <a:gd name="T55" fmla="*/ 56 h 215"/>
                <a:gd name="T56" fmla="*/ 98 w 184"/>
                <a:gd name="T57" fmla="*/ 97 h 215"/>
                <a:gd name="T58" fmla="*/ 105 w 184"/>
                <a:gd name="T59" fmla="*/ 1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215">
                  <a:moveTo>
                    <a:pt x="105" y="19"/>
                  </a:moveTo>
                  <a:cubicBezTo>
                    <a:pt x="105" y="12"/>
                    <a:pt x="105" y="0"/>
                    <a:pt x="92" y="0"/>
                  </a:cubicBezTo>
                  <a:cubicBezTo>
                    <a:pt x="84" y="0"/>
                    <a:pt x="78" y="7"/>
                    <a:pt x="79" y="13"/>
                  </a:cubicBezTo>
                  <a:lnTo>
                    <a:pt x="79" y="20"/>
                  </a:lnTo>
                  <a:lnTo>
                    <a:pt x="86" y="97"/>
                  </a:lnTo>
                  <a:lnTo>
                    <a:pt x="22" y="51"/>
                  </a:lnTo>
                  <a:cubicBezTo>
                    <a:pt x="18" y="48"/>
                    <a:pt x="17" y="47"/>
                    <a:pt x="13" y="47"/>
                  </a:cubicBezTo>
                  <a:cubicBezTo>
                    <a:pt x="6" y="47"/>
                    <a:pt x="0" y="54"/>
                    <a:pt x="0" y="61"/>
                  </a:cubicBezTo>
                  <a:cubicBezTo>
                    <a:pt x="0" y="69"/>
                    <a:pt x="5" y="71"/>
                    <a:pt x="10" y="73"/>
                  </a:cubicBezTo>
                  <a:lnTo>
                    <a:pt x="81" y="107"/>
                  </a:lnTo>
                  <a:lnTo>
                    <a:pt x="12" y="141"/>
                  </a:lnTo>
                  <a:cubicBezTo>
                    <a:pt x="4" y="145"/>
                    <a:pt x="0" y="147"/>
                    <a:pt x="0" y="154"/>
                  </a:cubicBezTo>
                  <a:cubicBezTo>
                    <a:pt x="0" y="162"/>
                    <a:pt x="6" y="168"/>
                    <a:pt x="13" y="168"/>
                  </a:cubicBezTo>
                  <a:cubicBezTo>
                    <a:pt x="17" y="168"/>
                    <a:pt x="18" y="168"/>
                    <a:pt x="30" y="159"/>
                  </a:cubicBezTo>
                  <a:lnTo>
                    <a:pt x="86" y="118"/>
                  </a:lnTo>
                  <a:lnTo>
                    <a:pt x="79" y="202"/>
                  </a:lnTo>
                  <a:cubicBezTo>
                    <a:pt x="79" y="213"/>
                    <a:pt x="88" y="215"/>
                    <a:pt x="92" y="215"/>
                  </a:cubicBezTo>
                  <a:cubicBezTo>
                    <a:pt x="98" y="215"/>
                    <a:pt x="105" y="212"/>
                    <a:pt x="105" y="202"/>
                  </a:cubicBezTo>
                  <a:lnTo>
                    <a:pt x="98" y="118"/>
                  </a:lnTo>
                  <a:lnTo>
                    <a:pt x="161" y="165"/>
                  </a:lnTo>
                  <a:cubicBezTo>
                    <a:pt x="166" y="167"/>
                    <a:pt x="167" y="168"/>
                    <a:pt x="170" y="168"/>
                  </a:cubicBezTo>
                  <a:cubicBezTo>
                    <a:pt x="177" y="168"/>
                    <a:pt x="184" y="161"/>
                    <a:pt x="184" y="154"/>
                  </a:cubicBezTo>
                  <a:cubicBezTo>
                    <a:pt x="184" y="147"/>
                    <a:pt x="179" y="144"/>
                    <a:pt x="173" y="141"/>
                  </a:cubicBezTo>
                  <a:cubicBezTo>
                    <a:pt x="143" y="126"/>
                    <a:pt x="142" y="126"/>
                    <a:pt x="103" y="108"/>
                  </a:cubicBezTo>
                  <a:lnTo>
                    <a:pt x="172" y="74"/>
                  </a:lnTo>
                  <a:cubicBezTo>
                    <a:pt x="180" y="70"/>
                    <a:pt x="184" y="68"/>
                    <a:pt x="184" y="61"/>
                  </a:cubicBezTo>
                  <a:cubicBezTo>
                    <a:pt x="184" y="53"/>
                    <a:pt x="177" y="47"/>
                    <a:pt x="170" y="47"/>
                  </a:cubicBezTo>
                  <a:cubicBezTo>
                    <a:pt x="167" y="47"/>
                    <a:pt x="166" y="47"/>
                    <a:pt x="153" y="56"/>
                  </a:cubicBezTo>
                  <a:lnTo>
                    <a:pt x="98" y="97"/>
                  </a:lnTo>
                  <a:lnTo>
                    <a:pt x="105" y="1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9" name="Freeform 3075">
              <a:extLst>
                <a:ext uri="{FF2B5EF4-FFF2-40B4-BE49-F238E27FC236}">
                  <a16:creationId xmlns:a16="http://schemas.microsoft.com/office/drawing/2014/main" id="{E87F2647-9D88-4DF6-BEAE-B16E8E51C76C}"/>
                </a:ext>
              </a:extLst>
            </p:cNvPr>
            <p:cNvSpPr>
              <a:spLocks noEditPoints="1"/>
            </p:cNvSpPr>
            <p:nvPr>
              <p:custDataLst>
                <p:tags r:id="rId357"/>
              </p:custDataLst>
            </p:nvPr>
          </p:nvSpPr>
          <p:spPr bwMode="auto">
            <a:xfrm>
              <a:off x="9398001" y="4278313"/>
              <a:ext cx="93663" cy="158750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6 h 343"/>
                <a:gd name="T4" fmla="*/ 105 w 210"/>
                <a:gd name="T5" fmla="*/ 0 h 343"/>
                <a:gd name="T6" fmla="*/ 18 w 210"/>
                <a:gd name="T7" fmla="*/ 59 h 343"/>
                <a:gd name="T8" fmla="*/ 0 w 210"/>
                <a:gd name="T9" fmla="*/ 172 h 343"/>
                <a:gd name="T10" fmla="*/ 22 w 210"/>
                <a:gd name="T11" fmla="*/ 293 h 343"/>
                <a:gd name="T12" fmla="*/ 105 w 210"/>
                <a:gd name="T13" fmla="*/ 343 h 343"/>
                <a:gd name="T14" fmla="*/ 191 w 210"/>
                <a:gd name="T15" fmla="*/ 285 h 343"/>
                <a:gd name="T16" fmla="*/ 210 w 210"/>
                <a:gd name="T17" fmla="*/ 172 h 343"/>
                <a:gd name="T18" fmla="*/ 105 w 210"/>
                <a:gd name="T19" fmla="*/ 332 h 343"/>
                <a:gd name="T20" fmla="*/ 47 w 210"/>
                <a:gd name="T21" fmla="*/ 272 h 343"/>
                <a:gd name="T22" fmla="*/ 41 w 210"/>
                <a:gd name="T23" fmla="*/ 166 h 343"/>
                <a:gd name="T24" fmla="*/ 45 w 210"/>
                <a:gd name="T25" fmla="*/ 75 h 343"/>
                <a:gd name="T26" fmla="*/ 105 w 210"/>
                <a:gd name="T27" fmla="*/ 11 h 343"/>
                <a:gd name="T28" fmla="*/ 163 w 210"/>
                <a:gd name="T29" fmla="*/ 69 h 343"/>
                <a:gd name="T30" fmla="*/ 168 w 210"/>
                <a:gd name="T31" fmla="*/ 166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3"/>
                    <a:pt x="207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59"/>
                  </a:cubicBezTo>
                  <a:cubicBezTo>
                    <a:pt x="2" y="94"/>
                    <a:pt x="0" y="133"/>
                    <a:pt x="0" y="172"/>
                  </a:cubicBezTo>
                  <a:cubicBezTo>
                    <a:pt x="0" y="210"/>
                    <a:pt x="2" y="255"/>
                    <a:pt x="22" y="293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1" y="343"/>
                    <a:pt x="169" y="333"/>
                    <a:pt x="191" y="285"/>
                  </a:cubicBezTo>
                  <a:cubicBezTo>
                    <a:pt x="207" y="251"/>
                    <a:pt x="210" y="212"/>
                    <a:pt x="210" y="172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20"/>
                    <a:pt x="47" y="272"/>
                  </a:cubicBezTo>
                  <a:cubicBezTo>
                    <a:pt x="41" y="242"/>
                    <a:pt x="41" y="196"/>
                    <a:pt x="41" y="166"/>
                  </a:cubicBezTo>
                  <a:cubicBezTo>
                    <a:pt x="41" y="135"/>
                    <a:pt x="41" y="102"/>
                    <a:pt x="45" y="75"/>
                  </a:cubicBezTo>
                  <a:cubicBezTo>
                    <a:pt x="55" y="15"/>
                    <a:pt x="92" y="11"/>
                    <a:pt x="105" y="11"/>
                  </a:cubicBezTo>
                  <a:cubicBezTo>
                    <a:pt x="121" y="11"/>
                    <a:pt x="154" y="20"/>
                    <a:pt x="163" y="69"/>
                  </a:cubicBezTo>
                  <a:cubicBezTo>
                    <a:pt x="168" y="97"/>
                    <a:pt x="168" y="135"/>
                    <a:pt x="168" y="166"/>
                  </a:cubicBezTo>
                  <a:cubicBezTo>
                    <a:pt x="168" y="204"/>
                    <a:pt x="168" y="238"/>
                    <a:pt x="163" y="270"/>
                  </a:cubicBezTo>
                  <a:cubicBezTo>
                    <a:pt x="155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0" name="Freeform 3076">
              <a:extLst>
                <a:ext uri="{FF2B5EF4-FFF2-40B4-BE49-F238E27FC236}">
                  <a16:creationId xmlns:a16="http://schemas.microsoft.com/office/drawing/2014/main" id="{3A42E00C-57F4-4B5A-801A-1B121980FDF4}"/>
                </a:ext>
              </a:extLst>
            </p:cNvPr>
            <p:cNvSpPr>
              <a:spLocks/>
            </p:cNvSpPr>
            <p:nvPr>
              <p:custDataLst>
                <p:tags r:id="rId358"/>
              </p:custDataLst>
            </p:nvPr>
          </p:nvSpPr>
          <p:spPr bwMode="auto">
            <a:xfrm>
              <a:off x="9518651" y="4406900"/>
              <a:ext cx="26988" cy="68263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1" name="Freeform 3077">
              <a:extLst>
                <a:ext uri="{FF2B5EF4-FFF2-40B4-BE49-F238E27FC236}">
                  <a16:creationId xmlns:a16="http://schemas.microsoft.com/office/drawing/2014/main" id="{C591F7AD-2EAA-4E8F-9416-B0C09CA7CCBA}"/>
                </a:ext>
              </a:extLst>
            </p:cNvPr>
            <p:cNvSpPr>
              <a:spLocks noEditPoints="1"/>
            </p:cNvSpPr>
            <p:nvPr>
              <p:custDataLst>
                <p:tags r:id="rId359"/>
              </p:custDataLst>
            </p:nvPr>
          </p:nvSpPr>
          <p:spPr bwMode="auto">
            <a:xfrm>
              <a:off x="9634538" y="4113213"/>
              <a:ext cx="115888" cy="168275"/>
            </a:xfrm>
            <a:custGeom>
              <a:avLst/>
              <a:gdLst>
                <a:gd name="T0" fmla="*/ 210 w 262"/>
                <a:gd name="T1" fmla="*/ 188 h 368"/>
                <a:gd name="T2" fmla="*/ 146 w 262"/>
                <a:gd name="T3" fmla="*/ 129 h 368"/>
                <a:gd name="T4" fmla="*/ 44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2 h 368"/>
                <a:gd name="T24" fmla="*/ 224 w 262"/>
                <a:gd name="T25" fmla="*/ 103 h 368"/>
                <a:gd name="T26" fmla="*/ 211 w 262"/>
                <a:gd name="T27" fmla="*/ 188 h 368"/>
                <a:gd name="T28" fmla="*/ 210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6 w 262"/>
                <a:gd name="T37" fmla="*/ 140 h 368"/>
                <a:gd name="T38" fmla="*/ 201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0" y="188"/>
                  </a:moveTo>
                  <a:cubicBezTo>
                    <a:pt x="205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4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1" y="368"/>
                    <a:pt x="91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5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5"/>
                    <a:pt x="139" y="12"/>
                    <a:pt x="153" y="12"/>
                  </a:cubicBezTo>
                  <a:cubicBezTo>
                    <a:pt x="189" y="12"/>
                    <a:pt x="224" y="38"/>
                    <a:pt x="224" y="103"/>
                  </a:cubicBezTo>
                  <a:cubicBezTo>
                    <a:pt x="224" y="122"/>
                    <a:pt x="221" y="147"/>
                    <a:pt x="211" y="188"/>
                  </a:cubicBezTo>
                  <a:lnTo>
                    <a:pt x="210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0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0" y="140"/>
                    <a:pt x="201" y="196"/>
                    <a:pt x="201" y="206"/>
                  </a:cubicBezTo>
                  <a:cubicBezTo>
                    <a:pt x="201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2" name="Oval 3078">
              <a:extLst>
                <a:ext uri="{FF2B5EF4-FFF2-40B4-BE49-F238E27FC236}">
                  <a16:creationId xmlns:a16="http://schemas.microsoft.com/office/drawing/2014/main" id="{A53E8444-E672-4739-BC01-8948A3B9717A}"/>
                </a:ext>
              </a:extLst>
            </p:cNvPr>
            <p:cNvSpPr>
              <a:spLocks noChangeArrowheads="1"/>
            </p:cNvSpPr>
            <p:nvPr>
              <p:custDataLst>
                <p:tags r:id="rId360"/>
              </p:custDataLst>
            </p:nvPr>
          </p:nvSpPr>
          <p:spPr bwMode="auto">
            <a:xfrm>
              <a:off x="9804401" y="4117975"/>
              <a:ext cx="34925" cy="3492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3" name="Freeform 3079">
              <a:extLst>
                <a:ext uri="{FF2B5EF4-FFF2-40B4-BE49-F238E27FC236}">
                  <a16:creationId xmlns:a16="http://schemas.microsoft.com/office/drawing/2014/main" id="{DDBF10EC-93F6-48D3-8610-C01267B01D1D}"/>
                </a:ext>
              </a:extLst>
            </p:cNvPr>
            <p:cNvSpPr>
              <a:spLocks noEditPoints="1"/>
            </p:cNvSpPr>
            <p:nvPr>
              <p:custDataLst>
                <p:tags r:id="rId361"/>
              </p:custDataLst>
            </p:nvPr>
          </p:nvSpPr>
          <p:spPr bwMode="auto">
            <a:xfrm>
              <a:off x="9763126" y="4173538"/>
              <a:ext cx="125413" cy="147638"/>
            </a:xfrm>
            <a:custGeom>
              <a:avLst/>
              <a:gdLst>
                <a:gd name="T0" fmla="*/ 192 w 280"/>
                <a:gd name="T1" fmla="*/ 154 h 322"/>
                <a:gd name="T2" fmla="*/ 185 w 280"/>
                <a:gd name="T3" fmla="*/ 175 h 322"/>
                <a:gd name="T4" fmla="*/ 124 w 280"/>
                <a:gd name="T5" fmla="*/ 210 h 322"/>
                <a:gd name="T6" fmla="*/ 63 w 280"/>
                <a:gd name="T7" fmla="*/ 115 h 322"/>
                <a:gd name="T8" fmla="*/ 130 w 280"/>
                <a:gd name="T9" fmla="*/ 20 h 322"/>
                <a:gd name="T10" fmla="*/ 192 w 280"/>
                <a:gd name="T11" fmla="*/ 85 h 322"/>
                <a:gd name="T12" fmla="*/ 192 w 280"/>
                <a:gd name="T13" fmla="*/ 154 h 322"/>
                <a:gd name="T14" fmla="*/ 199 w 280"/>
                <a:gd name="T15" fmla="*/ 40 h 322"/>
                <a:gd name="T16" fmla="*/ 124 w 280"/>
                <a:gd name="T17" fmla="*/ 0 h 322"/>
                <a:gd name="T18" fmla="*/ 0 w 280"/>
                <a:gd name="T19" fmla="*/ 114 h 322"/>
                <a:gd name="T20" fmla="*/ 119 w 280"/>
                <a:gd name="T21" fmla="*/ 228 h 322"/>
                <a:gd name="T22" fmla="*/ 189 w 280"/>
                <a:gd name="T23" fmla="*/ 201 h 322"/>
                <a:gd name="T24" fmla="*/ 189 w 280"/>
                <a:gd name="T25" fmla="*/ 298 h 322"/>
                <a:gd name="T26" fmla="*/ 155 w 280"/>
                <a:gd name="T27" fmla="*/ 298 h 322"/>
                <a:gd name="T28" fmla="*/ 155 w 280"/>
                <a:gd name="T29" fmla="*/ 322 h 322"/>
                <a:gd name="T30" fmla="*/ 217 w 280"/>
                <a:gd name="T31" fmla="*/ 320 h 322"/>
                <a:gd name="T32" fmla="*/ 280 w 280"/>
                <a:gd name="T33" fmla="*/ 322 h 322"/>
                <a:gd name="T34" fmla="*/ 280 w 280"/>
                <a:gd name="T35" fmla="*/ 298 h 322"/>
                <a:gd name="T36" fmla="*/ 246 w 280"/>
                <a:gd name="T37" fmla="*/ 298 h 322"/>
                <a:gd name="T38" fmla="*/ 246 w 280"/>
                <a:gd name="T39" fmla="*/ 0 h 322"/>
                <a:gd name="T40" fmla="*/ 225 w 280"/>
                <a:gd name="T41" fmla="*/ 0 h 322"/>
                <a:gd name="T42" fmla="*/ 199 w 280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2">
                  <a:moveTo>
                    <a:pt x="192" y="154"/>
                  </a:moveTo>
                  <a:cubicBezTo>
                    <a:pt x="192" y="163"/>
                    <a:pt x="192" y="165"/>
                    <a:pt x="185" y="175"/>
                  </a:cubicBezTo>
                  <a:cubicBezTo>
                    <a:pt x="165" y="204"/>
                    <a:pt x="139" y="210"/>
                    <a:pt x="124" y="210"/>
                  </a:cubicBezTo>
                  <a:cubicBezTo>
                    <a:pt x="93" y="210"/>
                    <a:pt x="63" y="181"/>
                    <a:pt x="63" y="115"/>
                  </a:cubicBezTo>
                  <a:cubicBezTo>
                    <a:pt x="63" y="44"/>
                    <a:pt x="100" y="20"/>
                    <a:pt x="130" y="20"/>
                  </a:cubicBezTo>
                  <a:cubicBezTo>
                    <a:pt x="168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7" y="320"/>
                  </a:cubicBezTo>
                  <a:cubicBezTo>
                    <a:pt x="237" y="320"/>
                    <a:pt x="266" y="321"/>
                    <a:pt x="280" y="322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4" name="Rectangle 3080">
              <a:extLst>
                <a:ext uri="{FF2B5EF4-FFF2-40B4-BE49-F238E27FC236}">
                  <a16:creationId xmlns:a16="http://schemas.microsoft.com/office/drawing/2014/main" id="{ADA4671E-A2E3-4028-8B1E-7F5874F624C4}"/>
                </a:ext>
              </a:extLst>
            </p:cNvPr>
            <p:cNvSpPr>
              <a:spLocks noChangeArrowheads="1"/>
            </p:cNvSpPr>
            <p:nvPr>
              <p:custDataLst>
                <p:tags r:id="rId362"/>
              </p:custDataLst>
            </p:nvPr>
          </p:nvSpPr>
          <p:spPr bwMode="auto">
            <a:xfrm>
              <a:off x="9625013" y="4368800"/>
              <a:ext cx="265113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5" name="Freeform 3081">
              <a:extLst>
                <a:ext uri="{FF2B5EF4-FFF2-40B4-BE49-F238E27FC236}">
                  <a16:creationId xmlns:a16="http://schemas.microsoft.com/office/drawing/2014/main" id="{0C4F7946-56A0-4948-A5BB-6547681165BA}"/>
                </a:ext>
              </a:extLst>
            </p:cNvPr>
            <p:cNvSpPr>
              <a:spLocks noEditPoints="1"/>
            </p:cNvSpPr>
            <p:nvPr>
              <p:custDataLst>
                <p:tags r:id="rId363"/>
              </p:custDataLst>
            </p:nvPr>
          </p:nvSpPr>
          <p:spPr bwMode="auto">
            <a:xfrm>
              <a:off x="9634538" y="4424363"/>
              <a:ext cx="115888" cy="169863"/>
            </a:xfrm>
            <a:custGeom>
              <a:avLst/>
              <a:gdLst>
                <a:gd name="T0" fmla="*/ 210 w 262"/>
                <a:gd name="T1" fmla="*/ 188 h 368"/>
                <a:gd name="T2" fmla="*/ 146 w 262"/>
                <a:gd name="T3" fmla="*/ 129 h 368"/>
                <a:gd name="T4" fmla="*/ 44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2 h 368"/>
                <a:gd name="T24" fmla="*/ 224 w 262"/>
                <a:gd name="T25" fmla="*/ 103 h 368"/>
                <a:gd name="T26" fmla="*/ 211 w 262"/>
                <a:gd name="T27" fmla="*/ 188 h 368"/>
                <a:gd name="T28" fmla="*/ 210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6 w 262"/>
                <a:gd name="T37" fmla="*/ 140 h 368"/>
                <a:gd name="T38" fmla="*/ 201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0" y="188"/>
                  </a:moveTo>
                  <a:cubicBezTo>
                    <a:pt x="205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4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1" y="368"/>
                    <a:pt x="91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5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5"/>
                    <a:pt x="139" y="12"/>
                    <a:pt x="153" y="12"/>
                  </a:cubicBezTo>
                  <a:cubicBezTo>
                    <a:pt x="189" y="12"/>
                    <a:pt x="224" y="38"/>
                    <a:pt x="224" y="103"/>
                  </a:cubicBezTo>
                  <a:cubicBezTo>
                    <a:pt x="224" y="122"/>
                    <a:pt x="221" y="147"/>
                    <a:pt x="211" y="188"/>
                  </a:cubicBezTo>
                  <a:lnTo>
                    <a:pt x="210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0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0" y="140"/>
                    <a:pt x="201" y="196"/>
                    <a:pt x="201" y="206"/>
                  </a:cubicBezTo>
                  <a:cubicBezTo>
                    <a:pt x="201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6" name="Freeform 3082">
              <a:extLst>
                <a:ext uri="{FF2B5EF4-FFF2-40B4-BE49-F238E27FC236}">
                  <a16:creationId xmlns:a16="http://schemas.microsoft.com/office/drawing/2014/main" id="{BCE379C2-E6F8-478E-983E-CF16D129BCC4}"/>
                </a:ext>
              </a:extLst>
            </p:cNvPr>
            <p:cNvSpPr>
              <a:spLocks noEditPoints="1"/>
            </p:cNvSpPr>
            <p:nvPr>
              <p:custDataLst>
                <p:tags r:id="rId364"/>
              </p:custDataLst>
            </p:nvPr>
          </p:nvSpPr>
          <p:spPr bwMode="auto">
            <a:xfrm>
              <a:off x="9763126" y="4484688"/>
              <a:ext cx="125413" cy="149225"/>
            </a:xfrm>
            <a:custGeom>
              <a:avLst/>
              <a:gdLst>
                <a:gd name="T0" fmla="*/ 192 w 280"/>
                <a:gd name="T1" fmla="*/ 154 h 322"/>
                <a:gd name="T2" fmla="*/ 185 w 280"/>
                <a:gd name="T3" fmla="*/ 175 h 322"/>
                <a:gd name="T4" fmla="*/ 124 w 280"/>
                <a:gd name="T5" fmla="*/ 210 h 322"/>
                <a:gd name="T6" fmla="*/ 63 w 280"/>
                <a:gd name="T7" fmla="*/ 115 h 322"/>
                <a:gd name="T8" fmla="*/ 130 w 280"/>
                <a:gd name="T9" fmla="*/ 20 h 322"/>
                <a:gd name="T10" fmla="*/ 192 w 280"/>
                <a:gd name="T11" fmla="*/ 85 h 322"/>
                <a:gd name="T12" fmla="*/ 192 w 280"/>
                <a:gd name="T13" fmla="*/ 154 h 322"/>
                <a:gd name="T14" fmla="*/ 199 w 280"/>
                <a:gd name="T15" fmla="*/ 40 h 322"/>
                <a:gd name="T16" fmla="*/ 124 w 280"/>
                <a:gd name="T17" fmla="*/ 0 h 322"/>
                <a:gd name="T18" fmla="*/ 0 w 280"/>
                <a:gd name="T19" fmla="*/ 114 h 322"/>
                <a:gd name="T20" fmla="*/ 119 w 280"/>
                <a:gd name="T21" fmla="*/ 228 h 322"/>
                <a:gd name="T22" fmla="*/ 189 w 280"/>
                <a:gd name="T23" fmla="*/ 201 h 322"/>
                <a:gd name="T24" fmla="*/ 189 w 280"/>
                <a:gd name="T25" fmla="*/ 298 h 322"/>
                <a:gd name="T26" fmla="*/ 155 w 280"/>
                <a:gd name="T27" fmla="*/ 298 h 322"/>
                <a:gd name="T28" fmla="*/ 155 w 280"/>
                <a:gd name="T29" fmla="*/ 322 h 322"/>
                <a:gd name="T30" fmla="*/ 217 w 280"/>
                <a:gd name="T31" fmla="*/ 320 h 322"/>
                <a:gd name="T32" fmla="*/ 280 w 280"/>
                <a:gd name="T33" fmla="*/ 322 h 322"/>
                <a:gd name="T34" fmla="*/ 280 w 280"/>
                <a:gd name="T35" fmla="*/ 298 h 322"/>
                <a:gd name="T36" fmla="*/ 246 w 280"/>
                <a:gd name="T37" fmla="*/ 298 h 322"/>
                <a:gd name="T38" fmla="*/ 246 w 280"/>
                <a:gd name="T39" fmla="*/ 0 h 322"/>
                <a:gd name="T40" fmla="*/ 225 w 280"/>
                <a:gd name="T41" fmla="*/ 0 h 322"/>
                <a:gd name="T42" fmla="*/ 199 w 280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2">
                  <a:moveTo>
                    <a:pt x="192" y="154"/>
                  </a:moveTo>
                  <a:cubicBezTo>
                    <a:pt x="192" y="163"/>
                    <a:pt x="192" y="165"/>
                    <a:pt x="185" y="175"/>
                  </a:cubicBezTo>
                  <a:cubicBezTo>
                    <a:pt x="165" y="204"/>
                    <a:pt x="139" y="210"/>
                    <a:pt x="124" y="210"/>
                  </a:cubicBezTo>
                  <a:cubicBezTo>
                    <a:pt x="93" y="210"/>
                    <a:pt x="63" y="181"/>
                    <a:pt x="63" y="115"/>
                  </a:cubicBezTo>
                  <a:cubicBezTo>
                    <a:pt x="63" y="44"/>
                    <a:pt x="100" y="20"/>
                    <a:pt x="130" y="20"/>
                  </a:cubicBezTo>
                  <a:cubicBezTo>
                    <a:pt x="168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5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7" y="320"/>
                  </a:cubicBezTo>
                  <a:cubicBezTo>
                    <a:pt x="237" y="320"/>
                    <a:pt x="266" y="321"/>
                    <a:pt x="280" y="322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7" name="Freeform 3083">
              <a:extLst>
                <a:ext uri="{FF2B5EF4-FFF2-40B4-BE49-F238E27FC236}">
                  <a16:creationId xmlns:a16="http://schemas.microsoft.com/office/drawing/2014/main" id="{87357A28-FEA5-4BDA-BECB-1151EF8BA164}"/>
                </a:ext>
              </a:extLst>
            </p:cNvPr>
            <p:cNvSpPr>
              <a:spLocks/>
            </p:cNvSpPr>
            <p:nvPr>
              <p:custDataLst>
                <p:tags r:id="rId365"/>
              </p:custDataLst>
            </p:nvPr>
          </p:nvSpPr>
          <p:spPr bwMode="auto">
            <a:xfrm>
              <a:off x="9936163" y="4406900"/>
              <a:ext cx="25400" cy="68263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3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5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8" y="51"/>
                    <a:pt x="43" y="47"/>
                  </a:cubicBezTo>
                  <a:cubicBezTo>
                    <a:pt x="45" y="46"/>
                    <a:pt x="45" y="45"/>
                    <a:pt x="46" y="45"/>
                  </a:cubicBezTo>
                  <a:cubicBezTo>
                    <a:pt x="46" y="45"/>
                    <a:pt x="47" y="46"/>
                    <a:pt x="47" y="53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8" name="Freeform 3084">
              <a:extLst>
                <a:ext uri="{FF2B5EF4-FFF2-40B4-BE49-F238E27FC236}">
                  <a16:creationId xmlns:a16="http://schemas.microsoft.com/office/drawing/2014/main" id="{78E274DC-7A38-4E4B-AF07-6F5A0CE4A82E}"/>
                </a:ext>
              </a:extLst>
            </p:cNvPr>
            <p:cNvSpPr>
              <a:spLocks noEditPoints="1"/>
            </p:cNvSpPr>
            <p:nvPr>
              <p:custDataLst>
                <p:tags r:id="rId366"/>
              </p:custDataLst>
            </p:nvPr>
          </p:nvSpPr>
          <p:spPr bwMode="auto">
            <a:xfrm>
              <a:off x="10021888" y="4327525"/>
              <a:ext cx="117475" cy="104775"/>
            </a:xfrm>
            <a:custGeom>
              <a:avLst/>
              <a:gdLst>
                <a:gd name="T0" fmla="*/ 171 w 262"/>
                <a:gd name="T1" fmla="*/ 188 h 229"/>
                <a:gd name="T2" fmla="*/ 222 w 262"/>
                <a:gd name="T3" fmla="*/ 226 h 229"/>
                <a:gd name="T4" fmla="*/ 246 w 262"/>
                <a:gd name="T5" fmla="*/ 226 h 229"/>
                <a:gd name="T6" fmla="*/ 262 w 262"/>
                <a:gd name="T7" fmla="*/ 214 h 229"/>
                <a:gd name="T8" fmla="*/ 249 w 262"/>
                <a:gd name="T9" fmla="*/ 203 h 229"/>
                <a:gd name="T10" fmla="*/ 219 w 262"/>
                <a:gd name="T11" fmla="*/ 184 h 229"/>
                <a:gd name="T12" fmla="*/ 219 w 262"/>
                <a:gd name="T13" fmla="*/ 77 h 229"/>
                <a:gd name="T14" fmla="*/ 109 w 262"/>
                <a:gd name="T15" fmla="*/ 0 h 229"/>
                <a:gd name="T16" fmla="*/ 20 w 262"/>
                <a:gd name="T17" fmla="*/ 46 h 229"/>
                <a:gd name="T18" fmla="*/ 51 w 262"/>
                <a:gd name="T19" fmla="*/ 77 h 229"/>
                <a:gd name="T20" fmla="*/ 82 w 262"/>
                <a:gd name="T21" fmla="*/ 46 h 229"/>
                <a:gd name="T22" fmla="*/ 71 w 262"/>
                <a:gd name="T23" fmla="*/ 22 h 229"/>
                <a:gd name="T24" fmla="*/ 107 w 262"/>
                <a:gd name="T25" fmla="*/ 18 h 229"/>
                <a:gd name="T26" fmla="*/ 162 w 262"/>
                <a:gd name="T27" fmla="*/ 77 h 229"/>
                <a:gd name="T28" fmla="*/ 162 w 262"/>
                <a:gd name="T29" fmla="*/ 94 h 229"/>
                <a:gd name="T30" fmla="*/ 0 w 262"/>
                <a:gd name="T31" fmla="*/ 172 h 229"/>
                <a:gd name="T32" fmla="*/ 96 w 262"/>
                <a:gd name="T33" fmla="*/ 229 h 229"/>
                <a:gd name="T34" fmla="*/ 171 w 262"/>
                <a:gd name="T35" fmla="*/ 188 h 229"/>
                <a:gd name="T36" fmla="*/ 162 w 262"/>
                <a:gd name="T37" fmla="*/ 109 h 229"/>
                <a:gd name="T38" fmla="*/ 162 w 262"/>
                <a:gd name="T39" fmla="*/ 157 h 229"/>
                <a:gd name="T40" fmla="*/ 104 w 262"/>
                <a:gd name="T41" fmla="*/ 211 h 229"/>
                <a:gd name="T42" fmla="*/ 58 w 262"/>
                <a:gd name="T43" fmla="*/ 172 h 229"/>
                <a:gd name="T44" fmla="*/ 162 w 262"/>
                <a:gd name="T45" fmla="*/ 10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2" h="229">
                  <a:moveTo>
                    <a:pt x="171" y="188"/>
                  </a:moveTo>
                  <a:cubicBezTo>
                    <a:pt x="171" y="203"/>
                    <a:pt x="171" y="226"/>
                    <a:pt x="222" y="226"/>
                  </a:cubicBezTo>
                  <a:lnTo>
                    <a:pt x="246" y="226"/>
                  </a:lnTo>
                  <a:cubicBezTo>
                    <a:pt x="256" y="226"/>
                    <a:pt x="262" y="226"/>
                    <a:pt x="262" y="214"/>
                  </a:cubicBezTo>
                  <a:cubicBezTo>
                    <a:pt x="262" y="203"/>
                    <a:pt x="256" y="203"/>
                    <a:pt x="249" y="203"/>
                  </a:cubicBezTo>
                  <a:cubicBezTo>
                    <a:pt x="219" y="202"/>
                    <a:pt x="219" y="196"/>
                    <a:pt x="219" y="184"/>
                  </a:cubicBezTo>
                  <a:lnTo>
                    <a:pt x="219" y="77"/>
                  </a:lnTo>
                  <a:cubicBezTo>
                    <a:pt x="219" y="33"/>
                    <a:pt x="184" y="0"/>
                    <a:pt x="109" y="0"/>
                  </a:cubicBezTo>
                  <a:cubicBezTo>
                    <a:pt x="81" y="0"/>
                    <a:pt x="20" y="2"/>
                    <a:pt x="20" y="46"/>
                  </a:cubicBezTo>
                  <a:cubicBezTo>
                    <a:pt x="20" y="68"/>
                    <a:pt x="37" y="77"/>
                    <a:pt x="51" y="77"/>
                  </a:cubicBezTo>
                  <a:cubicBezTo>
                    <a:pt x="66" y="77"/>
                    <a:pt x="82" y="67"/>
                    <a:pt x="82" y="46"/>
                  </a:cubicBezTo>
                  <a:cubicBezTo>
                    <a:pt x="82" y="31"/>
                    <a:pt x="73" y="23"/>
                    <a:pt x="71" y="22"/>
                  </a:cubicBezTo>
                  <a:cubicBezTo>
                    <a:pt x="85" y="19"/>
                    <a:pt x="101" y="18"/>
                    <a:pt x="107" y="18"/>
                  </a:cubicBezTo>
                  <a:cubicBezTo>
                    <a:pt x="145" y="18"/>
                    <a:pt x="162" y="39"/>
                    <a:pt x="162" y="77"/>
                  </a:cubicBezTo>
                  <a:lnTo>
                    <a:pt x="162" y="94"/>
                  </a:lnTo>
                  <a:cubicBezTo>
                    <a:pt x="127" y="95"/>
                    <a:pt x="0" y="100"/>
                    <a:pt x="0" y="172"/>
                  </a:cubicBezTo>
                  <a:cubicBezTo>
                    <a:pt x="0" y="220"/>
                    <a:pt x="62" y="229"/>
                    <a:pt x="96" y="229"/>
                  </a:cubicBezTo>
                  <a:cubicBezTo>
                    <a:pt x="136" y="229"/>
                    <a:pt x="160" y="209"/>
                    <a:pt x="171" y="188"/>
                  </a:cubicBezTo>
                  <a:close/>
                  <a:moveTo>
                    <a:pt x="162" y="109"/>
                  </a:moveTo>
                  <a:lnTo>
                    <a:pt x="162" y="157"/>
                  </a:lnTo>
                  <a:cubicBezTo>
                    <a:pt x="162" y="205"/>
                    <a:pt x="116" y="211"/>
                    <a:pt x="104" y="211"/>
                  </a:cubicBezTo>
                  <a:cubicBezTo>
                    <a:pt x="78" y="211"/>
                    <a:pt x="58" y="194"/>
                    <a:pt x="58" y="172"/>
                  </a:cubicBezTo>
                  <a:cubicBezTo>
                    <a:pt x="58" y="118"/>
                    <a:pt x="137" y="111"/>
                    <a:pt x="162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9" name="Freeform 3085">
              <a:extLst>
                <a:ext uri="{FF2B5EF4-FFF2-40B4-BE49-F238E27FC236}">
                  <a16:creationId xmlns:a16="http://schemas.microsoft.com/office/drawing/2014/main" id="{C62E18FC-EF72-484A-88A1-51FC01DE5139}"/>
                </a:ext>
              </a:extLst>
            </p:cNvPr>
            <p:cNvSpPr>
              <a:spLocks noEditPoints="1"/>
            </p:cNvSpPr>
            <p:nvPr>
              <p:custDataLst>
                <p:tags r:id="rId367"/>
              </p:custDataLst>
            </p:nvPr>
          </p:nvSpPr>
          <p:spPr bwMode="auto">
            <a:xfrm>
              <a:off x="10145713" y="4395788"/>
              <a:ext cx="76200" cy="103188"/>
            </a:xfrm>
            <a:custGeom>
              <a:avLst/>
              <a:gdLst>
                <a:gd name="T0" fmla="*/ 170 w 171"/>
                <a:gd name="T1" fmla="*/ 25 h 225"/>
                <a:gd name="T2" fmla="*/ 171 w 171"/>
                <a:gd name="T3" fmla="*/ 18 h 225"/>
                <a:gd name="T4" fmla="*/ 160 w 171"/>
                <a:gd name="T5" fmla="*/ 7 h 225"/>
                <a:gd name="T6" fmla="*/ 144 w 171"/>
                <a:gd name="T7" fmla="*/ 20 h 225"/>
                <a:gd name="T8" fmla="*/ 108 w 171"/>
                <a:gd name="T9" fmla="*/ 0 h 225"/>
                <a:gd name="T10" fmla="*/ 18 w 171"/>
                <a:gd name="T11" fmla="*/ 97 h 225"/>
                <a:gd name="T12" fmla="*/ 71 w 171"/>
                <a:gd name="T13" fmla="*/ 154 h 225"/>
                <a:gd name="T14" fmla="*/ 115 w 171"/>
                <a:gd name="T15" fmla="*/ 135 h 225"/>
                <a:gd name="T16" fmla="*/ 107 w 171"/>
                <a:gd name="T17" fmla="*/ 166 h 225"/>
                <a:gd name="T18" fmla="*/ 88 w 171"/>
                <a:gd name="T19" fmla="*/ 202 h 225"/>
                <a:gd name="T20" fmla="*/ 49 w 171"/>
                <a:gd name="T21" fmla="*/ 215 h 225"/>
                <a:gd name="T22" fmla="*/ 22 w 171"/>
                <a:gd name="T23" fmla="*/ 213 h 225"/>
                <a:gd name="T24" fmla="*/ 33 w 171"/>
                <a:gd name="T25" fmla="*/ 195 h 225"/>
                <a:gd name="T26" fmla="*/ 19 w 171"/>
                <a:gd name="T27" fmla="*/ 182 h 225"/>
                <a:gd name="T28" fmla="*/ 0 w 171"/>
                <a:gd name="T29" fmla="*/ 204 h 225"/>
                <a:gd name="T30" fmla="*/ 49 w 171"/>
                <a:gd name="T31" fmla="*/ 225 h 225"/>
                <a:gd name="T32" fmla="*/ 132 w 171"/>
                <a:gd name="T33" fmla="*/ 177 h 225"/>
                <a:gd name="T34" fmla="*/ 170 w 171"/>
                <a:gd name="T35" fmla="*/ 25 h 225"/>
                <a:gd name="T36" fmla="*/ 122 w 171"/>
                <a:gd name="T37" fmla="*/ 107 h 225"/>
                <a:gd name="T38" fmla="*/ 115 w 171"/>
                <a:gd name="T39" fmla="*/ 120 h 225"/>
                <a:gd name="T40" fmla="*/ 72 w 171"/>
                <a:gd name="T41" fmla="*/ 144 h 225"/>
                <a:gd name="T42" fmla="*/ 46 w 171"/>
                <a:gd name="T43" fmla="*/ 111 h 225"/>
                <a:gd name="T44" fmla="*/ 65 w 171"/>
                <a:gd name="T45" fmla="*/ 41 h 225"/>
                <a:gd name="T46" fmla="*/ 108 w 171"/>
                <a:gd name="T47" fmla="*/ 10 h 225"/>
                <a:gd name="T48" fmla="*/ 139 w 171"/>
                <a:gd name="T49" fmla="*/ 39 h 225"/>
                <a:gd name="T50" fmla="*/ 138 w 171"/>
                <a:gd name="T51" fmla="*/ 45 h 225"/>
                <a:gd name="T52" fmla="*/ 122 w 171"/>
                <a:gd name="T53" fmla="*/ 10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1" h="225">
                  <a:moveTo>
                    <a:pt x="170" y="25"/>
                  </a:moveTo>
                  <a:cubicBezTo>
                    <a:pt x="171" y="20"/>
                    <a:pt x="171" y="18"/>
                    <a:pt x="171" y="18"/>
                  </a:cubicBezTo>
                  <a:cubicBezTo>
                    <a:pt x="171" y="10"/>
                    <a:pt x="165" y="7"/>
                    <a:pt x="160" y="7"/>
                  </a:cubicBezTo>
                  <a:cubicBezTo>
                    <a:pt x="152" y="7"/>
                    <a:pt x="145" y="13"/>
                    <a:pt x="144" y="20"/>
                  </a:cubicBezTo>
                  <a:cubicBezTo>
                    <a:pt x="138" y="10"/>
                    <a:pt x="126" y="0"/>
                    <a:pt x="108" y="0"/>
                  </a:cubicBezTo>
                  <a:cubicBezTo>
                    <a:pt x="64" y="0"/>
                    <a:pt x="18" y="47"/>
                    <a:pt x="18" y="97"/>
                  </a:cubicBezTo>
                  <a:cubicBezTo>
                    <a:pt x="18" y="132"/>
                    <a:pt x="43" y="154"/>
                    <a:pt x="71" y="154"/>
                  </a:cubicBezTo>
                  <a:cubicBezTo>
                    <a:pt x="87" y="154"/>
                    <a:pt x="103" y="146"/>
                    <a:pt x="115" y="135"/>
                  </a:cubicBezTo>
                  <a:lnTo>
                    <a:pt x="107" y="166"/>
                  </a:lnTo>
                  <a:cubicBezTo>
                    <a:pt x="103" y="181"/>
                    <a:pt x="101" y="190"/>
                    <a:pt x="88" y="202"/>
                  </a:cubicBezTo>
                  <a:cubicBezTo>
                    <a:pt x="72" y="215"/>
                    <a:pt x="57" y="215"/>
                    <a:pt x="49" y="215"/>
                  </a:cubicBezTo>
                  <a:cubicBezTo>
                    <a:pt x="33" y="215"/>
                    <a:pt x="28" y="214"/>
                    <a:pt x="22" y="213"/>
                  </a:cubicBezTo>
                  <a:cubicBezTo>
                    <a:pt x="31" y="208"/>
                    <a:pt x="33" y="200"/>
                    <a:pt x="33" y="195"/>
                  </a:cubicBezTo>
                  <a:cubicBezTo>
                    <a:pt x="33" y="187"/>
                    <a:pt x="26" y="182"/>
                    <a:pt x="19" y="182"/>
                  </a:cubicBezTo>
                  <a:cubicBezTo>
                    <a:pt x="10" y="182"/>
                    <a:pt x="0" y="190"/>
                    <a:pt x="0" y="204"/>
                  </a:cubicBezTo>
                  <a:cubicBezTo>
                    <a:pt x="0" y="225"/>
                    <a:pt x="30" y="225"/>
                    <a:pt x="49" y="225"/>
                  </a:cubicBezTo>
                  <a:cubicBezTo>
                    <a:pt x="104" y="225"/>
                    <a:pt x="127" y="197"/>
                    <a:pt x="132" y="177"/>
                  </a:cubicBezTo>
                  <a:lnTo>
                    <a:pt x="170" y="25"/>
                  </a:lnTo>
                  <a:close/>
                  <a:moveTo>
                    <a:pt x="122" y="107"/>
                  </a:moveTo>
                  <a:cubicBezTo>
                    <a:pt x="121" y="113"/>
                    <a:pt x="121" y="113"/>
                    <a:pt x="115" y="120"/>
                  </a:cubicBezTo>
                  <a:cubicBezTo>
                    <a:pt x="102" y="135"/>
                    <a:pt x="86" y="144"/>
                    <a:pt x="72" y="144"/>
                  </a:cubicBezTo>
                  <a:cubicBezTo>
                    <a:pt x="55" y="144"/>
                    <a:pt x="46" y="129"/>
                    <a:pt x="46" y="111"/>
                  </a:cubicBezTo>
                  <a:cubicBezTo>
                    <a:pt x="46" y="95"/>
                    <a:pt x="56" y="56"/>
                    <a:pt x="65" y="41"/>
                  </a:cubicBezTo>
                  <a:cubicBezTo>
                    <a:pt x="79" y="17"/>
                    <a:pt x="96" y="10"/>
                    <a:pt x="108" y="10"/>
                  </a:cubicBezTo>
                  <a:cubicBezTo>
                    <a:pt x="132" y="10"/>
                    <a:pt x="139" y="36"/>
                    <a:pt x="139" y="39"/>
                  </a:cubicBezTo>
                  <a:cubicBezTo>
                    <a:pt x="139" y="40"/>
                    <a:pt x="139" y="41"/>
                    <a:pt x="138" y="45"/>
                  </a:cubicBezTo>
                  <a:lnTo>
                    <a:pt x="122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0" name="Freeform 3086">
              <a:extLst>
                <a:ext uri="{FF2B5EF4-FFF2-40B4-BE49-F238E27FC236}">
                  <a16:creationId xmlns:a16="http://schemas.microsoft.com/office/drawing/2014/main" id="{130012FB-B02A-42BC-ACA8-16862D23078B}"/>
                </a:ext>
              </a:extLst>
            </p:cNvPr>
            <p:cNvSpPr>
              <a:spLocks/>
            </p:cNvSpPr>
            <p:nvPr>
              <p:custDataLst>
                <p:tags r:id="rId368"/>
              </p:custDataLst>
            </p:nvPr>
          </p:nvSpPr>
          <p:spPr bwMode="auto">
            <a:xfrm>
              <a:off x="10306051" y="4324350"/>
              <a:ext cx="82550" cy="100013"/>
            </a:xfrm>
            <a:custGeom>
              <a:avLst/>
              <a:gdLst>
                <a:gd name="T0" fmla="*/ 104 w 184"/>
                <a:gd name="T1" fmla="*/ 19 h 215"/>
                <a:gd name="T2" fmla="*/ 92 w 184"/>
                <a:gd name="T3" fmla="*/ 0 h 215"/>
                <a:gd name="T4" fmla="*/ 79 w 184"/>
                <a:gd name="T5" fmla="*/ 13 h 215"/>
                <a:gd name="T6" fmla="*/ 79 w 184"/>
                <a:gd name="T7" fmla="*/ 20 h 215"/>
                <a:gd name="T8" fmla="*/ 86 w 184"/>
                <a:gd name="T9" fmla="*/ 97 h 215"/>
                <a:gd name="T10" fmla="*/ 22 w 184"/>
                <a:gd name="T11" fmla="*/ 51 h 215"/>
                <a:gd name="T12" fmla="*/ 13 w 184"/>
                <a:gd name="T13" fmla="*/ 47 h 215"/>
                <a:gd name="T14" fmla="*/ 0 w 184"/>
                <a:gd name="T15" fmla="*/ 61 h 215"/>
                <a:gd name="T16" fmla="*/ 10 w 184"/>
                <a:gd name="T17" fmla="*/ 73 h 215"/>
                <a:gd name="T18" fmla="*/ 80 w 184"/>
                <a:gd name="T19" fmla="*/ 107 h 215"/>
                <a:gd name="T20" fmla="*/ 12 w 184"/>
                <a:gd name="T21" fmla="*/ 141 h 215"/>
                <a:gd name="T22" fmla="*/ 0 w 184"/>
                <a:gd name="T23" fmla="*/ 154 h 215"/>
                <a:gd name="T24" fmla="*/ 13 w 184"/>
                <a:gd name="T25" fmla="*/ 168 h 215"/>
                <a:gd name="T26" fmla="*/ 30 w 184"/>
                <a:gd name="T27" fmla="*/ 159 h 215"/>
                <a:gd name="T28" fmla="*/ 86 w 184"/>
                <a:gd name="T29" fmla="*/ 118 h 215"/>
                <a:gd name="T30" fmla="*/ 78 w 184"/>
                <a:gd name="T31" fmla="*/ 202 h 215"/>
                <a:gd name="T32" fmla="*/ 91 w 184"/>
                <a:gd name="T33" fmla="*/ 215 h 215"/>
                <a:gd name="T34" fmla="*/ 105 w 184"/>
                <a:gd name="T35" fmla="*/ 202 h 215"/>
                <a:gd name="T36" fmla="*/ 97 w 184"/>
                <a:gd name="T37" fmla="*/ 118 h 215"/>
                <a:gd name="T38" fmla="*/ 161 w 184"/>
                <a:gd name="T39" fmla="*/ 165 h 215"/>
                <a:gd name="T40" fmla="*/ 170 w 184"/>
                <a:gd name="T41" fmla="*/ 168 h 215"/>
                <a:gd name="T42" fmla="*/ 184 w 184"/>
                <a:gd name="T43" fmla="*/ 154 h 215"/>
                <a:gd name="T44" fmla="*/ 173 w 184"/>
                <a:gd name="T45" fmla="*/ 141 h 215"/>
                <a:gd name="T46" fmla="*/ 103 w 184"/>
                <a:gd name="T47" fmla="*/ 108 h 215"/>
                <a:gd name="T48" fmla="*/ 172 w 184"/>
                <a:gd name="T49" fmla="*/ 74 h 215"/>
                <a:gd name="T50" fmla="*/ 184 w 184"/>
                <a:gd name="T51" fmla="*/ 61 h 215"/>
                <a:gd name="T52" fmla="*/ 170 w 184"/>
                <a:gd name="T53" fmla="*/ 47 h 215"/>
                <a:gd name="T54" fmla="*/ 153 w 184"/>
                <a:gd name="T55" fmla="*/ 56 h 215"/>
                <a:gd name="T56" fmla="*/ 97 w 184"/>
                <a:gd name="T57" fmla="*/ 97 h 215"/>
                <a:gd name="T58" fmla="*/ 104 w 184"/>
                <a:gd name="T59" fmla="*/ 1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215">
                  <a:moveTo>
                    <a:pt x="104" y="19"/>
                  </a:moveTo>
                  <a:cubicBezTo>
                    <a:pt x="105" y="12"/>
                    <a:pt x="105" y="0"/>
                    <a:pt x="92" y="0"/>
                  </a:cubicBezTo>
                  <a:cubicBezTo>
                    <a:pt x="84" y="0"/>
                    <a:pt x="77" y="7"/>
                    <a:pt x="79" y="13"/>
                  </a:cubicBezTo>
                  <a:lnTo>
                    <a:pt x="79" y="20"/>
                  </a:lnTo>
                  <a:lnTo>
                    <a:pt x="86" y="97"/>
                  </a:lnTo>
                  <a:lnTo>
                    <a:pt x="22" y="51"/>
                  </a:lnTo>
                  <a:cubicBezTo>
                    <a:pt x="18" y="48"/>
                    <a:pt x="17" y="47"/>
                    <a:pt x="13" y="47"/>
                  </a:cubicBezTo>
                  <a:cubicBezTo>
                    <a:pt x="6" y="47"/>
                    <a:pt x="0" y="54"/>
                    <a:pt x="0" y="61"/>
                  </a:cubicBezTo>
                  <a:cubicBezTo>
                    <a:pt x="0" y="69"/>
                    <a:pt x="5" y="71"/>
                    <a:pt x="10" y="73"/>
                  </a:cubicBezTo>
                  <a:lnTo>
                    <a:pt x="80" y="107"/>
                  </a:lnTo>
                  <a:lnTo>
                    <a:pt x="12" y="141"/>
                  </a:lnTo>
                  <a:cubicBezTo>
                    <a:pt x="4" y="145"/>
                    <a:pt x="0" y="147"/>
                    <a:pt x="0" y="154"/>
                  </a:cubicBezTo>
                  <a:cubicBezTo>
                    <a:pt x="0" y="162"/>
                    <a:pt x="6" y="168"/>
                    <a:pt x="13" y="168"/>
                  </a:cubicBezTo>
                  <a:cubicBezTo>
                    <a:pt x="17" y="168"/>
                    <a:pt x="18" y="168"/>
                    <a:pt x="30" y="159"/>
                  </a:cubicBezTo>
                  <a:lnTo>
                    <a:pt x="86" y="118"/>
                  </a:lnTo>
                  <a:lnTo>
                    <a:pt x="78" y="202"/>
                  </a:lnTo>
                  <a:cubicBezTo>
                    <a:pt x="78" y="213"/>
                    <a:pt x="87" y="215"/>
                    <a:pt x="91" y="215"/>
                  </a:cubicBezTo>
                  <a:cubicBezTo>
                    <a:pt x="97" y="215"/>
                    <a:pt x="105" y="212"/>
                    <a:pt x="105" y="202"/>
                  </a:cubicBezTo>
                  <a:lnTo>
                    <a:pt x="97" y="118"/>
                  </a:lnTo>
                  <a:lnTo>
                    <a:pt x="161" y="165"/>
                  </a:lnTo>
                  <a:cubicBezTo>
                    <a:pt x="166" y="167"/>
                    <a:pt x="167" y="168"/>
                    <a:pt x="170" y="168"/>
                  </a:cubicBezTo>
                  <a:cubicBezTo>
                    <a:pt x="177" y="168"/>
                    <a:pt x="184" y="161"/>
                    <a:pt x="184" y="154"/>
                  </a:cubicBezTo>
                  <a:cubicBezTo>
                    <a:pt x="184" y="147"/>
                    <a:pt x="179" y="144"/>
                    <a:pt x="173" y="141"/>
                  </a:cubicBezTo>
                  <a:cubicBezTo>
                    <a:pt x="143" y="126"/>
                    <a:pt x="142" y="126"/>
                    <a:pt x="103" y="108"/>
                  </a:cubicBezTo>
                  <a:lnTo>
                    <a:pt x="172" y="74"/>
                  </a:lnTo>
                  <a:cubicBezTo>
                    <a:pt x="180" y="70"/>
                    <a:pt x="184" y="68"/>
                    <a:pt x="184" y="61"/>
                  </a:cubicBezTo>
                  <a:cubicBezTo>
                    <a:pt x="184" y="53"/>
                    <a:pt x="177" y="47"/>
                    <a:pt x="170" y="47"/>
                  </a:cubicBezTo>
                  <a:cubicBezTo>
                    <a:pt x="167" y="47"/>
                    <a:pt x="166" y="47"/>
                    <a:pt x="153" y="56"/>
                  </a:cubicBezTo>
                  <a:lnTo>
                    <a:pt x="97" y="97"/>
                  </a:lnTo>
                  <a:lnTo>
                    <a:pt x="104" y="1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1" name="Freeform 3087">
              <a:extLst>
                <a:ext uri="{FF2B5EF4-FFF2-40B4-BE49-F238E27FC236}">
                  <a16:creationId xmlns:a16="http://schemas.microsoft.com/office/drawing/2014/main" id="{310D79CD-3CD3-422A-BD95-A8841C836153}"/>
                </a:ext>
              </a:extLst>
            </p:cNvPr>
            <p:cNvSpPr>
              <a:spLocks noEditPoints="1"/>
            </p:cNvSpPr>
            <p:nvPr>
              <p:custDataLst>
                <p:tags r:id="rId369"/>
              </p:custDataLst>
            </p:nvPr>
          </p:nvSpPr>
          <p:spPr bwMode="auto">
            <a:xfrm>
              <a:off x="10460038" y="4278313"/>
              <a:ext cx="93663" cy="158750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6 h 343"/>
                <a:gd name="T4" fmla="*/ 106 w 210"/>
                <a:gd name="T5" fmla="*/ 0 h 343"/>
                <a:gd name="T6" fmla="*/ 19 w 210"/>
                <a:gd name="T7" fmla="*/ 59 h 343"/>
                <a:gd name="T8" fmla="*/ 0 w 210"/>
                <a:gd name="T9" fmla="*/ 172 h 343"/>
                <a:gd name="T10" fmla="*/ 23 w 210"/>
                <a:gd name="T11" fmla="*/ 293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2 h 343"/>
                <a:gd name="T18" fmla="*/ 105 w 210"/>
                <a:gd name="T19" fmla="*/ 332 h 343"/>
                <a:gd name="T20" fmla="*/ 47 w 210"/>
                <a:gd name="T21" fmla="*/ 272 h 343"/>
                <a:gd name="T22" fmla="*/ 42 w 210"/>
                <a:gd name="T23" fmla="*/ 166 h 343"/>
                <a:gd name="T24" fmla="*/ 46 w 210"/>
                <a:gd name="T25" fmla="*/ 75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6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3"/>
                    <a:pt x="208" y="93"/>
                    <a:pt x="190" y="56"/>
                  </a:cubicBezTo>
                  <a:cubicBezTo>
                    <a:pt x="167" y="8"/>
                    <a:pt x="126" y="0"/>
                    <a:pt x="106" y="0"/>
                  </a:cubicBezTo>
                  <a:cubicBezTo>
                    <a:pt x="76" y="0"/>
                    <a:pt x="39" y="13"/>
                    <a:pt x="19" y="59"/>
                  </a:cubicBezTo>
                  <a:cubicBezTo>
                    <a:pt x="3" y="94"/>
                    <a:pt x="0" y="133"/>
                    <a:pt x="0" y="172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3"/>
                    <a:pt x="81" y="343"/>
                    <a:pt x="105" y="343"/>
                  </a:cubicBezTo>
                  <a:cubicBezTo>
                    <a:pt x="132" y="343"/>
                    <a:pt x="170" y="333"/>
                    <a:pt x="192" y="285"/>
                  </a:cubicBezTo>
                  <a:cubicBezTo>
                    <a:pt x="208" y="251"/>
                    <a:pt x="210" y="212"/>
                    <a:pt x="210" y="172"/>
                  </a:cubicBezTo>
                  <a:close/>
                  <a:moveTo>
                    <a:pt x="105" y="332"/>
                  </a:moveTo>
                  <a:cubicBezTo>
                    <a:pt x="86" y="332"/>
                    <a:pt x="56" y="320"/>
                    <a:pt x="47" y="272"/>
                  </a:cubicBezTo>
                  <a:cubicBezTo>
                    <a:pt x="42" y="242"/>
                    <a:pt x="42" y="196"/>
                    <a:pt x="42" y="166"/>
                  </a:cubicBezTo>
                  <a:cubicBezTo>
                    <a:pt x="42" y="135"/>
                    <a:pt x="42" y="102"/>
                    <a:pt x="46" y="75"/>
                  </a:cubicBezTo>
                  <a:cubicBezTo>
                    <a:pt x="55" y="15"/>
                    <a:pt x="93" y="11"/>
                    <a:pt x="105" y="11"/>
                  </a:cubicBezTo>
                  <a:cubicBezTo>
                    <a:pt x="121" y="11"/>
                    <a:pt x="154" y="20"/>
                    <a:pt x="164" y="69"/>
                  </a:cubicBezTo>
                  <a:cubicBezTo>
                    <a:pt x="169" y="97"/>
                    <a:pt x="169" y="135"/>
                    <a:pt x="169" y="166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2" name="Freeform 3088">
              <a:extLst>
                <a:ext uri="{FF2B5EF4-FFF2-40B4-BE49-F238E27FC236}">
                  <a16:creationId xmlns:a16="http://schemas.microsoft.com/office/drawing/2014/main" id="{C153ACE3-2946-4795-A1D9-05BE354DFED0}"/>
                </a:ext>
              </a:extLst>
            </p:cNvPr>
            <p:cNvSpPr>
              <a:spLocks/>
            </p:cNvSpPr>
            <p:nvPr>
              <p:custDataLst>
                <p:tags r:id="rId370"/>
              </p:custDataLst>
            </p:nvPr>
          </p:nvSpPr>
          <p:spPr bwMode="auto">
            <a:xfrm>
              <a:off x="10582276" y="4406900"/>
              <a:ext cx="25400" cy="68263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3" name="Freeform 3089">
              <a:extLst>
                <a:ext uri="{FF2B5EF4-FFF2-40B4-BE49-F238E27FC236}">
                  <a16:creationId xmlns:a16="http://schemas.microsoft.com/office/drawing/2014/main" id="{05B2982F-0995-41F6-9B9F-F9F9DAA70E3A}"/>
                </a:ext>
              </a:extLst>
            </p:cNvPr>
            <p:cNvSpPr>
              <a:spLocks noEditPoints="1"/>
            </p:cNvSpPr>
            <p:nvPr>
              <p:custDataLst>
                <p:tags r:id="rId371"/>
              </p:custDataLst>
            </p:nvPr>
          </p:nvSpPr>
          <p:spPr bwMode="auto">
            <a:xfrm>
              <a:off x="10666413" y="4271963"/>
              <a:ext cx="93663" cy="206375"/>
            </a:xfrm>
            <a:custGeom>
              <a:avLst/>
              <a:gdLst>
                <a:gd name="T0" fmla="*/ 65 w 211"/>
                <a:gd name="T1" fmla="*/ 195 h 450"/>
                <a:gd name="T2" fmla="*/ 0 w 211"/>
                <a:gd name="T3" fmla="*/ 296 h 450"/>
                <a:gd name="T4" fmla="*/ 14 w 211"/>
                <a:gd name="T5" fmla="*/ 336 h 450"/>
                <a:gd name="T6" fmla="*/ 72 w 211"/>
                <a:gd name="T7" fmla="*/ 368 h 450"/>
                <a:gd name="T8" fmla="*/ 133 w 211"/>
                <a:gd name="T9" fmla="*/ 391 h 450"/>
                <a:gd name="T10" fmla="*/ 150 w 211"/>
                <a:gd name="T11" fmla="*/ 413 h 450"/>
                <a:gd name="T12" fmla="*/ 126 w 211"/>
                <a:gd name="T13" fmla="*/ 439 h 450"/>
                <a:gd name="T14" fmla="*/ 82 w 211"/>
                <a:gd name="T15" fmla="*/ 423 h 450"/>
                <a:gd name="T16" fmla="*/ 76 w 211"/>
                <a:gd name="T17" fmla="*/ 421 h 450"/>
                <a:gd name="T18" fmla="*/ 71 w 211"/>
                <a:gd name="T19" fmla="*/ 426 h 450"/>
                <a:gd name="T20" fmla="*/ 126 w 211"/>
                <a:gd name="T21" fmla="*/ 450 h 450"/>
                <a:gd name="T22" fmla="*/ 178 w 211"/>
                <a:gd name="T23" fmla="*/ 397 h 450"/>
                <a:gd name="T24" fmla="*/ 154 w 211"/>
                <a:gd name="T25" fmla="*/ 362 h 450"/>
                <a:gd name="T26" fmla="*/ 123 w 211"/>
                <a:gd name="T27" fmla="*/ 350 h 450"/>
                <a:gd name="T28" fmla="*/ 93 w 211"/>
                <a:gd name="T29" fmla="*/ 339 h 450"/>
                <a:gd name="T30" fmla="*/ 63 w 211"/>
                <a:gd name="T31" fmla="*/ 327 h 450"/>
                <a:gd name="T32" fmla="*/ 25 w 211"/>
                <a:gd name="T33" fmla="*/ 282 h 450"/>
                <a:gd name="T34" fmla="*/ 87 w 211"/>
                <a:gd name="T35" fmla="*/ 197 h 450"/>
                <a:gd name="T36" fmla="*/ 131 w 211"/>
                <a:gd name="T37" fmla="*/ 204 h 450"/>
                <a:gd name="T38" fmla="*/ 177 w 211"/>
                <a:gd name="T39" fmla="*/ 188 h 450"/>
                <a:gd name="T40" fmla="*/ 136 w 211"/>
                <a:gd name="T41" fmla="*/ 175 h 450"/>
                <a:gd name="T42" fmla="*/ 94 w 211"/>
                <a:gd name="T43" fmla="*/ 181 h 450"/>
                <a:gd name="T44" fmla="*/ 79 w 211"/>
                <a:gd name="T45" fmla="*/ 142 h 450"/>
                <a:gd name="T46" fmla="*/ 135 w 211"/>
                <a:gd name="T47" fmla="*/ 57 h 450"/>
                <a:gd name="T48" fmla="*/ 167 w 211"/>
                <a:gd name="T49" fmla="*/ 68 h 450"/>
                <a:gd name="T50" fmla="*/ 211 w 211"/>
                <a:gd name="T51" fmla="*/ 53 h 450"/>
                <a:gd name="T52" fmla="*/ 170 w 211"/>
                <a:gd name="T53" fmla="*/ 39 h 450"/>
                <a:gd name="T54" fmla="*/ 138 w 211"/>
                <a:gd name="T55" fmla="*/ 42 h 450"/>
                <a:gd name="T56" fmla="*/ 136 w 211"/>
                <a:gd name="T57" fmla="*/ 25 h 450"/>
                <a:gd name="T58" fmla="*/ 138 w 211"/>
                <a:gd name="T59" fmla="*/ 7 h 450"/>
                <a:gd name="T60" fmla="*/ 132 w 211"/>
                <a:gd name="T61" fmla="*/ 0 h 450"/>
                <a:gd name="T62" fmla="*/ 123 w 211"/>
                <a:gd name="T63" fmla="*/ 25 h 450"/>
                <a:gd name="T64" fmla="*/ 127 w 211"/>
                <a:gd name="T65" fmla="*/ 44 h 450"/>
                <a:gd name="T66" fmla="*/ 39 w 211"/>
                <a:gd name="T67" fmla="*/ 138 h 450"/>
                <a:gd name="T68" fmla="*/ 72 w 211"/>
                <a:gd name="T69" fmla="*/ 190 h 450"/>
                <a:gd name="T70" fmla="*/ 65 w 211"/>
                <a:gd name="T71" fmla="*/ 195 h 450"/>
                <a:gd name="T72" fmla="*/ 146 w 211"/>
                <a:gd name="T73" fmla="*/ 53 h 450"/>
                <a:gd name="T74" fmla="*/ 170 w 211"/>
                <a:gd name="T75" fmla="*/ 50 h 450"/>
                <a:gd name="T76" fmla="*/ 198 w 211"/>
                <a:gd name="T77" fmla="*/ 53 h 450"/>
                <a:gd name="T78" fmla="*/ 167 w 211"/>
                <a:gd name="T79" fmla="*/ 57 h 450"/>
                <a:gd name="T80" fmla="*/ 146 w 211"/>
                <a:gd name="T81" fmla="*/ 53 h 450"/>
                <a:gd name="T82" fmla="*/ 107 w 211"/>
                <a:gd name="T83" fmla="*/ 189 h 450"/>
                <a:gd name="T84" fmla="*/ 136 w 211"/>
                <a:gd name="T85" fmla="*/ 186 h 450"/>
                <a:gd name="T86" fmla="*/ 164 w 211"/>
                <a:gd name="T87" fmla="*/ 189 h 450"/>
                <a:gd name="T88" fmla="*/ 132 w 211"/>
                <a:gd name="T89" fmla="*/ 193 h 450"/>
                <a:gd name="T90" fmla="*/ 107 w 211"/>
                <a:gd name="T91" fmla="*/ 189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1" h="450">
                  <a:moveTo>
                    <a:pt x="65" y="195"/>
                  </a:moveTo>
                  <a:cubicBezTo>
                    <a:pt x="11" y="231"/>
                    <a:pt x="0" y="278"/>
                    <a:pt x="0" y="296"/>
                  </a:cubicBezTo>
                  <a:cubicBezTo>
                    <a:pt x="0" y="320"/>
                    <a:pt x="13" y="334"/>
                    <a:pt x="14" y="336"/>
                  </a:cubicBezTo>
                  <a:cubicBezTo>
                    <a:pt x="30" y="352"/>
                    <a:pt x="35" y="354"/>
                    <a:pt x="72" y="368"/>
                  </a:cubicBezTo>
                  <a:lnTo>
                    <a:pt x="133" y="391"/>
                  </a:lnTo>
                  <a:cubicBezTo>
                    <a:pt x="140" y="395"/>
                    <a:pt x="150" y="398"/>
                    <a:pt x="150" y="413"/>
                  </a:cubicBezTo>
                  <a:cubicBezTo>
                    <a:pt x="150" y="424"/>
                    <a:pt x="141" y="439"/>
                    <a:pt x="126" y="439"/>
                  </a:cubicBezTo>
                  <a:cubicBezTo>
                    <a:pt x="104" y="439"/>
                    <a:pt x="87" y="427"/>
                    <a:pt x="82" y="423"/>
                  </a:cubicBezTo>
                  <a:cubicBezTo>
                    <a:pt x="79" y="421"/>
                    <a:pt x="78" y="421"/>
                    <a:pt x="76" y="421"/>
                  </a:cubicBezTo>
                  <a:cubicBezTo>
                    <a:pt x="72" y="421"/>
                    <a:pt x="71" y="424"/>
                    <a:pt x="71" y="426"/>
                  </a:cubicBezTo>
                  <a:cubicBezTo>
                    <a:pt x="71" y="432"/>
                    <a:pt x="98" y="450"/>
                    <a:pt x="126" y="450"/>
                  </a:cubicBezTo>
                  <a:cubicBezTo>
                    <a:pt x="157" y="450"/>
                    <a:pt x="178" y="421"/>
                    <a:pt x="178" y="397"/>
                  </a:cubicBezTo>
                  <a:cubicBezTo>
                    <a:pt x="178" y="373"/>
                    <a:pt x="159" y="364"/>
                    <a:pt x="154" y="362"/>
                  </a:cubicBezTo>
                  <a:cubicBezTo>
                    <a:pt x="147" y="359"/>
                    <a:pt x="130" y="353"/>
                    <a:pt x="123" y="350"/>
                  </a:cubicBezTo>
                  <a:cubicBezTo>
                    <a:pt x="113" y="346"/>
                    <a:pt x="103" y="342"/>
                    <a:pt x="93" y="339"/>
                  </a:cubicBezTo>
                  <a:lnTo>
                    <a:pt x="63" y="327"/>
                  </a:lnTo>
                  <a:cubicBezTo>
                    <a:pt x="40" y="318"/>
                    <a:pt x="25" y="303"/>
                    <a:pt x="25" y="282"/>
                  </a:cubicBezTo>
                  <a:cubicBezTo>
                    <a:pt x="25" y="262"/>
                    <a:pt x="45" y="218"/>
                    <a:pt x="87" y="197"/>
                  </a:cubicBezTo>
                  <a:cubicBezTo>
                    <a:pt x="105" y="204"/>
                    <a:pt x="120" y="204"/>
                    <a:pt x="131" y="204"/>
                  </a:cubicBezTo>
                  <a:cubicBezTo>
                    <a:pt x="146" y="204"/>
                    <a:pt x="177" y="204"/>
                    <a:pt x="177" y="188"/>
                  </a:cubicBezTo>
                  <a:cubicBezTo>
                    <a:pt x="177" y="176"/>
                    <a:pt x="156" y="175"/>
                    <a:pt x="136" y="175"/>
                  </a:cubicBezTo>
                  <a:cubicBezTo>
                    <a:pt x="127" y="175"/>
                    <a:pt x="113" y="175"/>
                    <a:pt x="94" y="181"/>
                  </a:cubicBezTo>
                  <a:cubicBezTo>
                    <a:pt x="81" y="168"/>
                    <a:pt x="79" y="152"/>
                    <a:pt x="79" y="142"/>
                  </a:cubicBezTo>
                  <a:cubicBezTo>
                    <a:pt x="79" y="114"/>
                    <a:pt x="97" y="76"/>
                    <a:pt x="135" y="57"/>
                  </a:cubicBezTo>
                  <a:cubicBezTo>
                    <a:pt x="144" y="68"/>
                    <a:pt x="155" y="68"/>
                    <a:pt x="167" y="68"/>
                  </a:cubicBezTo>
                  <a:cubicBezTo>
                    <a:pt x="179" y="68"/>
                    <a:pt x="211" y="68"/>
                    <a:pt x="211" y="53"/>
                  </a:cubicBezTo>
                  <a:cubicBezTo>
                    <a:pt x="211" y="40"/>
                    <a:pt x="189" y="39"/>
                    <a:pt x="170" y="39"/>
                  </a:cubicBezTo>
                  <a:cubicBezTo>
                    <a:pt x="163" y="39"/>
                    <a:pt x="151" y="39"/>
                    <a:pt x="138" y="42"/>
                  </a:cubicBezTo>
                  <a:cubicBezTo>
                    <a:pt x="137" y="37"/>
                    <a:pt x="136" y="34"/>
                    <a:pt x="136" y="25"/>
                  </a:cubicBezTo>
                  <a:cubicBezTo>
                    <a:pt x="136" y="18"/>
                    <a:pt x="138" y="8"/>
                    <a:pt x="138" y="7"/>
                  </a:cubicBezTo>
                  <a:cubicBezTo>
                    <a:pt x="138" y="3"/>
                    <a:pt x="136" y="0"/>
                    <a:pt x="132" y="0"/>
                  </a:cubicBezTo>
                  <a:cubicBezTo>
                    <a:pt x="123" y="0"/>
                    <a:pt x="123" y="23"/>
                    <a:pt x="123" y="25"/>
                  </a:cubicBezTo>
                  <a:cubicBezTo>
                    <a:pt x="123" y="35"/>
                    <a:pt x="126" y="42"/>
                    <a:pt x="127" y="44"/>
                  </a:cubicBezTo>
                  <a:cubicBezTo>
                    <a:pt x="73" y="59"/>
                    <a:pt x="39" y="99"/>
                    <a:pt x="39" y="138"/>
                  </a:cubicBezTo>
                  <a:cubicBezTo>
                    <a:pt x="39" y="156"/>
                    <a:pt x="48" y="177"/>
                    <a:pt x="72" y="190"/>
                  </a:cubicBezTo>
                  <a:lnTo>
                    <a:pt x="65" y="195"/>
                  </a:lnTo>
                  <a:close/>
                  <a:moveTo>
                    <a:pt x="146" y="53"/>
                  </a:moveTo>
                  <a:cubicBezTo>
                    <a:pt x="154" y="50"/>
                    <a:pt x="165" y="50"/>
                    <a:pt x="170" y="50"/>
                  </a:cubicBezTo>
                  <a:cubicBezTo>
                    <a:pt x="187" y="50"/>
                    <a:pt x="189" y="51"/>
                    <a:pt x="198" y="53"/>
                  </a:cubicBezTo>
                  <a:cubicBezTo>
                    <a:pt x="194" y="55"/>
                    <a:pt x="189" y="57"/>
                    <a:pt x="167" y="57"/>
                  </a:cubicBezTo>
                  <a:cubicBezTo>
                    <a:pt x="158" y="57"/>
                    <a:pt x="152" y="57"/>
                    <a:pt x="146" y="53"/>
                  </a:cubicBezTo>
                  <a:close/>
                  <a:moveTo>
                    <a:pt x="107" y="189"/>
                  </a:moveTo>
                  <a:cubicBezTo>
                    <a:pt x="119" y="186"/>
                    <a:pt x="130" y="186"/>
                    <a:pt x="136" y="186"/>
                  </a:cubicBezTo>
                  <a:cubicBezTo>
                    <a:pt x="153" y="186"/>
                    <a:pt x="155" y="186"/>
                    <a:pt x="164" y="189"/>
                  </a:cubicBezTo>
                  <a:cubicBezTo>
                    <a:pt x="160" y="191"/>
                    <a:pt x="155" y="193"/>
                    <a:pt x="132" y="193"/>
                  </a:cubicBezTo>
                  <a:cubicBezTo>
                    <a:pt x="121" y="193"/>
                    <a:pt x="116" y="193"/>
                    <a:pt x="107" y="18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4" name="Freeform 3090">
              <a:extLst>
                <a:ext uri="{FF2B5EF4-FFF2-40B4-BE49-F238E27FC236}">
                  <a16:creationId xmlns:a16="http://schemas.microsoft.com/office/drawing/2014/main" id="{A58A8191-0857-4193-A643-4AFEA897E942}"/>
                </a:ext>
              </a:extLst>
            </p:cNvPr>
            <p:cNvSpPr>
              <a:spLocks/>
            </p:cNvSpPr>
            <p:nvPr>
              <p:custDataLst>
                <p:tags r:id="rId372"/>
              </p:custDataLst>
            </p:nvPr>
          </p:nvSpPr>
          <p:spPr bwMode="auto">
            <a:xfrm>
              <a:off x="10774363" y="4359275"/>
              <a:ext cx="57150" cy="106363"/>
            </a:xfrm>
            <a:custGeom>
              <a:avLst/>
              <a:gdLst>
                <a:gd name="T0" fmla="*/ 79 w 127"/>
                <a:gd name="T1" fmla="*/ 10 h 232"/>
                <a:gd name="T2" fmla="*/ 69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3 w 127"/>
                <a:gd name="T15" fmla="*/ 219 h 232"/>
                <a:gd name="T16" fmla="*/ 3 w 127"/>
                <a:gd name="T17" fmla="*/ 232 h 232"/>
                <a:gd name="T18" fmla="*/ 65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0"/>
                    <a:pt x="78" y="0"/>
                    <a:pt x="69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5"/>
                  </a:cubicBezTo>
                  <a:lnTo>
                    <a:pt x="51" y="203"/>
                  </a:lnTo>
                  <a:cubicBezTo>
                    <a:pt x="51" y="215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2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5" name="Freeform 3091">
              <a:extLst>
                <a:ext uri="{FF2B5EF4-FFF2-40B4-BE49-F238E27FC236}">
                  <a16:creationId xmlns:a16="http://schemas.microsoft.com/office/drawing/2014/main" id="{5DF63102-3EB6-4425-A3CF-45D4BFC5D82E}"/>
                </a:ext>
              </a:extLst>
            </p:cNvPr>
            <p:cNvSpPr>
              <a:spLocks/>
            </p:cNvSpPr>
            <p:nvPr>
              <p:custDataLst>
                <p:tags r:id="rId373"/>
              </p:custDataLst>
            </p:nvPr>
          </p:nvSpPr>
          <p:spPr bwMode="auto">
            <a:xfrm>
              <a:off x="10877551" y="4406900"/>
              <a:ext cx="25400" cy="68263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5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5" y="45"/>
                    <a:pt x="46" y="45"/>
                  </a:cubicBezTo>
                  <a:cubicBezTo>
                    <a:pt x="46" y="45"/>
                    <a:pt x="47" y="46"/>
                    <a:pt x="47" y="53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6" name="Freeform 3092">
              <a:extLst>
                <a:ext uri="{FF2B5EF4-FFF2-40B4-BE49-F238E27FC236}">
                  <a16:creationId xmlns:a16="http://schemas.microsoft.com/office/drawing/2014/main" id="{CBC22B9F-1980-45D4-BA42-0FD0473E7E77}"/>
                </a:ext>
              </a:extLst>
            </p:cNvPr>
            <p:cNvSpPr>
              <a:spLocks noEditPoints="1"/>
            </p:cNvSpPr>
            <p:nvPr>
              <p:custDataLst>
                <p:tags r:id="rId374"/>
              </p:custDataLst>
            </p:nvPr>
          </p:nvSpPr>
          <p:spPr bwMode="auto">
            <a:xfrm>
              <a:off x="10995026" y="4113213"/>
              <a:ext cx="115888" cy="168275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2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5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1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5"/>
                    <a:pt x="139" y="12"/>
                    <a:pt x="153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7" name="Freeform 3093">
              <a:extLst>
                <a:ext uri="{FF2B5EF4-FFF2-40B4-BE49-F238E27FC236}">
                  <a16:creationId xmlns:a16="http://schemas.microsoft.com/office/drawing/2014/main" id="{CBC767EE-133F-4DA3-AAE0-21D2D672EF8B}"/>
                </a:ext>
              </a:extLst>
            </p:cNvPr>
            <p:cNvSpPr>
              <a:spLocks/>
            </p:cNvSpPr>
            <p:nvPr>
              <p:custDataLst>
                <p:tags r:id="rId375"/>
              </p:custDataLst>
            </p:nvPr>
          </p:nvSpPr>
          <p:spPr bwMode="auto">
            <a:xfrm>
              <a:off x="11126788" y="4117975"/>
              <a:ext cx="109538" cy="161925"/>
            </a:xfrm>
            <a:custGeom>
              <a:avLst/>
              <a:gdLst>
                <a:gd name="T0" fmla="*/ 152 w 247"/>
                <a:gd name="T1" fmla="*/ 200 h 352"/>
                <a:gd name="T2" fmla="*/ 204 w 247"/>
                <a:gd name="T3" fmla="*/ 340 h 352"/>
                <a:gd name="T4" fmla="*/ 231 w 247"/>
                <a:gd name="T5" fmla="*/ 351 h 352"/>
                <a:gd name="T6" fmla="*/ 242 w 247"/>
                <a:gd name="T7" fmla="*/ 351 h 352"/>
                <a:gd name="T8" fmla="*/ 247 w 247"/>
                <a:gd name="T9" fmla="*/ 346 h 352"/>
                <a:gd name="T10" fmla="*/ 245 w 247"/>
                <a:gd name="T11" fmla="*/ 342 h 352"/>
                <a:gd name="T12" fmla="*/ 233 w 247"/>
                <a:gd name="T13" fmla="*/ 319 h 352"/>
                <a:gd name="T14" fmla="*/ 132 w 247"/>
                <a:gd name="T15" fmla="*/ 35 h 352"/>
                <a:gd name="T16" fmla="*/ 71 w 247"/>
                <a:gd name="T17" fmla="*/ 0 h 352"/>
                <a:gd name="T18" fmla="*/ 62 w 247"/>
                <a:gd name="T19" fmla="*/ 5 h 352"/>
                <a:gd name="T20" fmla="*/ 66 w 247"/>
                <a:gd name="T21" fmla="*/ 10 h 352"/>
                <a:gd name="T22" fmla="*/ 99 w 247"/>
                <a:gd name="T23" fmla="*/ 50 h 352"/>
                <a:gd name="T24" fmla="*/ 147 w 247"/>
                <a:gd name="T25" fmla="*/ 186 h 352"/>
                <a:gd name="T26" fmla="*/ 9 w 247"/>
                <a:gd name="T27" fmla="*/ 322 h 352"/>
                <a:gd name="T28" fmla="*/ 0 w 247"/>
                <a:gd name="T29" fmla="*/ 338 h 352"/>
                <a:gd name="T30" fmla="*/ 15 w 247"/>
                <a:gd name="T31" fmla="*/ 352 h 352"/>
                <a:gd name="T32" fmla="*/ 32 w 247"/>
                <a:gd name="T33" fmla="*/ 342 h 352"/>
                <a:gd name="T34" fmla="*/ 152 w 247"/>
                <a:gd name="T35" fmla="*/ 20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7" h="352">
                  <a:moveTo>
                    <a:pt x="152" y="200"/>
                  </a:moveTo>
                  <a:cubicBezTo>
                    <a:pt x="172" y="253"/>
                    <a:pt x="196" y="329"/>
                    <a:pt x="204" y="340"/>
                  </a:cubicBezTo>
                  <a:cubicBezTo>
                    <a:pt x="212" y="351"/>
                    <a:pt x="217" y="351"/>
                    <a:pt x="231" y="351"/>
                  </a:cubicBezTo>
                  <a:lnTo>
                    <a:pt x="242" y="351"/>
                  </a:lnTo>
                  <a:cubicBezTo>
                    <a:pt x="247" y="351"/>
                    <a:pt x="247" y="348"/>
                    <a:pt x="247" y="346"/>
                  </a:cubicBezTo>
                  <a:cubicBezTo>
                    <a:pt x="247" y="345"/>
                    <a:pt x="246" y="344"/>
                    <a:pt x="245" y="342"/>
                  </a:cubicBezTo>
                  <a:cubicBezTo>
                    <a:pt x="240" y="336"/>
                    <a:pt x="237" y="329"/>
                    <a:pt x="233" y="319"/>
                  </a:cubicBezTo>
                  <a:lnTo>
                    <a:pt x="132" y="35"/>
                  </a:lnTo>
                  <a:cubicBezTo>
                    <a:pt x="121" y="6"/>
                    <a:pt x="94" y="0"/>
                    <a:pt x="71" y="0"/>
                  </a:cubicBezTo>
                  <a:cubicBezTo>
                    <a:pt x="68" y="0"/>
                    <a:pt x="62" y="0"/>
                    <a:pt x="62" y="5"/>
                  </a:cubicBezTo>
                  <a:cubicBezTo>
                    <a:pt x="62" y="9"/>
                    <a:pt x="66" y="10"/>
                    <a:pt x="66" y="10"/>
                  </a:cubicBezTo>
                  <a:cubicBezTo>
                    <a:pt x="83" y="13"/>
                    <a:pt x="86" y="16"/>
                    <a:pt x="99" y="50"/>
                  </a:cubicBezTo>
                  <a:lnTo>
                    <a:pt x="147" y="186"/>
                  </a:lnTo>
                  <a:lnTo>
                    <a:pt x="9" y="322"/>
                  </a:lnTo>
                  <a:cubicBezTo>
                    <a:pt x="3" y="328"/>
                    <a:pt x="0" y="331"/>
                    <a:pt x="0" y="338"/>
                  </a:cubicBezTo>
                  <a:cubicBezTo>
                    <a:pt x="0" y="346"/>
                    <a:pt x="7" y="352"/>
                    <a:pt x="15" y="352"/>
                  </a:cubicBezTo>
                  <a:cubicBezTo>
                    <a:pt x="23" y="352"/>
                    <a:pt x="28" y="347"/>
                    <a:pt x="32" y="342"/>
                  </a:cubicBezTo>
                  <a:lnTo>
                    <a:pt x="152" y="20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8" name="Rectangle 3094">
              <a:extLst>
                <a:ext uri="{FF2B5EF4-FFF2-40B4-BE49-F238E27FC236}">
                  <a16:creationId xmlns:a16="http://schemas.microsoft.com/office/drawing/2014/main" id="{F2DDD458-495C-4DBA-9DB4-2A184760D8B8}"/>
                </a:ext>
              </a:extLst>
            </p:cNvPr>
            <p:cNvSpPr>
              <a:spLocks noChangeArrowheads="1"/>
            </p:cNvSpPr>
            <p:nvPr>
              <p:custDataLst>
                <p:tags r:id="rId376"/>
              </p:custDataLst>
            </p:nvPr>
          </p:nvSpPr>
          <p:spPr bwMode="auto">
            <a:xfrm>
              <a:off x="10982326" y="4368800"/>
              <a:ext cx="265113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9" name="Freeform 3095">
              <a:extLst>
                <a:ext uri="{FF2B5EF4-FFF2-40B4-BE49-F238E27FC236}">
                  <a16:creationId xmlns:a16="http://schemas.microsoft.com/office/drawing/2014/main" id="{7F931ADF-05ED-4A84-A1F5-98D4BC85F9D1}"/>
                </a:ext>
              </a:extLst>
            </p:cNvPr>
            <p:cNvSpPr>
              <a:spLocks noEditPoints="1"/>
            </p:cNvSpPr>
            <p:nvPr>
              <p:custDataLst>
                <p:tags r:id="rId377"/>
              </p:custDataLst>
            </p:nvPr>
          </p:nvSpPr>
          <p:spPr bwMode="auto">
            <a:xfrm>
              <a:off x="10991851" y="4424363"/>
              <a:ext cx="115888" cy="169863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3 w 262"/>
                <a:gd name="T23" fmla="*/ 12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3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0" name="Freeform 3096">
              <a:extLst>
                <a:ext uri="{FF2B5EF4-FFF2-40B4-BE49-F238E27FC236}">
                  <a16:creationId xmlns:a16="http://schemas.microsoft.com/office/drawing/2014/main" id="{35E9F1B6-4748-4595-8A8A-B74950730DAA}"/>
                </a:ext>
              </a:extLst>
            </p:cNvPr>
            <p:cNvSpPr>
              <a:spLocks noEditPoints="1"/>
            </p:cNvSpPr>
            <p:nvPr>
              <p:custDataLst>
                <p:tags r:id="rId378"/>
              </p:custDataLst>
            </p:nvPr>
          </p:nvSpPr>
          <p:spPr bwMode="auto">
            <a:xfrm>
              <a:off x="11120438" y="4484688"/>
              <a:ext cx="125413" cy="149225"/>
            </a:xfrm>
            <a:custGeom>
              <a:avLst/>
              <a:gdLst>
                <a:gd name="T0" fmla="*/ 192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2 w 281"/>
                <a:gd name="T11" fmla="*/ 85 h 322"/>
                <a:gd name="T12" fmla="*/ 192 w 281"/>
                <a:gd name="T13" fmla="*/ 154 h 322"/>
                <a:gd name="T14" fmla="*/ 199 w 281"/>
                <a:gd name="T15" fmla="*/ 40 h 322"/>
                <a:gd name="T16" fmla="*/ 124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89 w 281"/>
                <a:gd name="T23" fmla="*/ 201 h 322"/>
                <a:gd name="T24" fmla="*/ 189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6 w 281"/>
                <a:gd name="T37" fmla="*/ 298 h 322"/>
                <a:gd name="T38" fmla="*/ 246 w 281"/>
                <a:gd name="T39" fmla="*/ 0 h 322"/>
                <a:gd name="T40" fmla="*/ 226 w 281"/>
                <a:gd name="T41" fmla="*/ 0 h 322"/>
                <a:gd name="T42" fmla="*/ 199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2" y="154"/>
                  </a:moveTo>
                  <a:cubicBezTo>
                    <a:pt x="192" y="163"/>
                    <a:pt x="192" y="165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8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5"/>
                    <a:pt x="50" y="228"/>
                    <a:pt x="120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1" name="Freeform 3097">
              <a:extLst>
                <a:ext uri="{FF2B5EF4-FFF2-40B4-BE49-F238E27FC236}">
                  <a16:creationId xmlns:a16="http://schemas.microsoft.com/office/drawing/2014/main" id="{1F54DBA4-FAA6-4A1A-97E1-81ADBFA8107A}"/>
                </a:ext>
              </a:extLst>
            </p:cNvPr>
            <p:cNvSpPr>
              <a:spLocks/>
            </p:cNvSpPr>
            <p:nvPr>
              <p:custDataLst>
                <p:tags r:id="rId379"/>
              </p:custDataLst>
            </p:nvPr>
          </p:nvSpPr>
          <p:spPr bwMode="auto">
            <a:xfrm>
              <a:off x="11282363" y="4100513"/>
              <a:ext cx="107950" cy="549275"/>
            </a:xfrm>
            <a:custGeom>
              <a:avLst/>
              <a:gdLst>
                <a:gd name="T0" fmla="*/ 245 w 245"/>
                <a:gd name="T1" fmla="*/ 598 h 1196"/>
                <a:gd name="T2" fmla="*/ 73 w 245"/>
                <a:gd name="T3" fmla="*/ 55 h 1196"/>
                <a:gd name="T4" fmla="*/ 24 w 245"/>
                <a:gd name="T5" fmla="*/ 6 h 1196"/>
                <a:gd name="T6" fmla="*/ 10 w 245"/>
                <a:gd name="T7" fmla="*/ 0 h 1196"/>
                <a:gd name="T8" fmla="*/ 0 w 245"/>
                <a:gd name="T9" fmla="*/ 4 h 1196"/>
                <a:gd name="T10" fmla="*/ 3 w 245"/>
                <a:gd name="T11" fmla="*/ 9 h 1196"/>
                <a:gd name="T12" fmla="*/ 87 w 245"/>
                <a:gd name="T13" fmla="*/ 115 h 1196"/>
                <a:gd name="T14" fmla="*/ 204 w 245"/>
                <a:gd name="T15" fmla="*/ 598 h 1196"/>
                <a:gd name="T16" fmla="*/ 103 w 245"/>
                <a:gd name="T17" fmla="*/ 1053 h 1196"/>
                <a:gd name="T18" fmla="*/ 2 w 245"/>
                <a:gd name="T19" fmla="*/ 1187 h 1196"/>
                <a:gd name="T20" fmla="*/ 0 w 245"/>
                <a:gd name="T21" fmla="*/ 1191 h 1196"/>
                <a:gd name="T22" fmla="*/ 10 w 245"/>
                <a:gd name="T23" fmla="*/ 1196 h 1196"/>
                <a:gd name="T24" fmla="*/ 26 w 245"/>
                <a:gd name="T25" fmla="*/ 1189 h 1196"/>
                <a:gd name="T26" fmla="*/ 245 w 245"/>
                <a:gd name="T27" fmla="*/ 598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5" h="1196">
                  <a:moveTo>
                    <a:pt x="245" y="598"/>
                  </a:moveTo>
                  <a:cubicBezTo>
                    <a:pt x="245" y="402"/>
                    <a:pt x="200" y="205"/>
                    <a:pt x="73" y="55"/>
                  </a:cubicBezTo>
                  <a:cubicBezTo>
                    <a:pt x="63" y="44"/>
                    <a:pt x="44" y="23"/>
                    <a:pt x="24" y="6"/>
                  </a:cubicBezTo>
                  <a:cubicBezTo>
                    <a:pt x="18" y="0"/>
                    <a:pt x="17" y="0"/>
                    <a:pt x="10" y="0"/>
                  </a:cubicBezTo>
                  <a:cubicBezTo>
                    <a:pt x="4" y="0"/>
                    <a:pt x="0" y="0"/>
                    <a:pt x="0" y="4"/>
                  </a:cubicBezTo>
                  <a:cubicBezTo>
                    <a:pt x="0" y="7"/>
                    <a:pt x="2" y="8"/>
                    <a:pt x="3" y="9"/>
                  </a:cubicBezTo>
                  <a:cubicBezTo>
                    <a:pt x="20" y="27"/>
                    <a:pt x="53" y="61"/>
                    <a:pt x="87" y="115"/>
                  </a:cubicBezTo>
                  <a:cubicBezTo>
                    <a:pt x="167" y="243"/>
                    <a:pt x="204" y="406"/>
                    <a:pt x="204" y="598"/>
                  </a:cubicBezTo>
                  <a:cubicBezTo>
                    <a:pt x="204" y="732"/>
                    <a:pt x="186" y="905"/>
                    <a:pt x="103" y="1053"/>
                  </a:cubicBezTo>
                  <a:cubicBezTo>
                    <a:pt x="64" y="1124"/>
                    <a:pt x="23" y="1166"/>
                    <a:pt x="2" y="1187"/>
                  </a:cubicBezTo>
                  <a:cubicBezTo>
                    <a:pt x="1" y="1188"/>
                    <a:pt x="0" y="1190"/>
                    <a:pt x="0" y="1191"/>
                  </a:cubicBezTo>
                  <a:cubicBezTo>
                    <a:pt x="0" y="1196"/>
                    <a:pt x="4" y="1196"/>
                    <a:pt x="10" y="1196"/>
                  </a:cubicBezTo>
                  <a:cubicBezTo>
                    <a:pt x="17" y="1196"/>
                    <a:pt x="18" y="1196"/>
                    <a:pt x="26" y="1189"/>
                  </a:cubicBezTo>
                  <a:cubicBezTo>
                    <a:pt x="193" y="1036"/>
                    <a:pt x="245" y="808"/>
                    <a:pt x="245" y="5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2" name="Freeform 3098">
              <a:extLst>
                <a:ext uri="{FF2B5EF4-FFF2-40B4-BE49-F238E27FC236}">
                  <a16:creationId xmlns:a16="http://schemas.microsoft.com/office/drawing/2014/main" id="{1C018846-DECC-4A31-826D-A9C9BF99EDC0}"/>
                </a:ext>
              </a:extLst>
            </p:cNvPr>
            <p:cNvSpPr>
              <a:spLocks/>
            </p:cNvSpPr>
            <p:nvPr>
              <p:custDataLst>
                <p:tags r:id="rId380"/>
              </p:custDataLst>
            </p:nvPr>
          </p:nvSpPr>
          <p:spPr bwMode="auto">
            <a:xfrm>
              <a:off x="11707813" y="4270375"/>
              <a:ext cx="160338" cy="166688"/>
            </a:xfrm>
            <a:custGeom>
              <a:avLst/>
              <a:gdLst>
                <a:gd name="T0" fmla="*/ 359 w 359"/>
                <a:gd name="T1" fmla="*/ 112 h 363"/>
                <a:gd name="T2" fmla="*/ 271 w 359"/>
                <a:gd name="T3" fmla="*/ 0 h 363"/>
                <a:gd name="T4" fmla="*/ 171 w 359"/>
                <a:gd name="T5" fmla="*/ 45 h 363"/>
                <a:gd name="T6" fmla="*/ 117 w 359"/>
                <a:gd name="T7" fmla="*/ 131 h 363"/>
                <a:gd name="T8" fmla="*/ 122 w 359"/>
                <a:gd name="T9" fmla="*/ 134 h 363"/>
                <a:gd name="T10" fmla="*/ 147 w 359"/>
                <a:gd name="T11" fmla="*/ 124 h 363"/>
                <a:gd name="T12" fmla="*/ 161 w 359"/>
                <a:gd name="T13" fmla="*/ 104 h 363"/>
                <a:gd name="T14" fmla="*/ 196 w 359"/>
                <a:gd name="T15" fmla="*/ 49 h 363"/>
                <a:gd name="T16" fmla="*/ 238 w 359"/>
                <a:gd name="T17" fmla="*/ 28 h 363"/>
                <a:gd name="T18" fmla="*/ 317 w 359"/>
                <a:gd name="T19" fmla="*/ 133 h 363"/>
                <a:gd name="T20" fmla="*/ 152 w 359"/>
                <a:gd name="T21" fmla="*/ 336 h 363"/>
                <a:gd name="T22" fmla="*/ 43 w 359"/>
                <a:gd name="T23" fmla="*/ 208 h 363"/>
                <a:gd name="T24" fmla="*/ 151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20 w 359"/>
                <a:gd name="T33" fmla="*/ 363 h 363"/>
                <a:gd name="T34" fmla="*/ 359 w 359"/>
                <a:gd name="T35" fmla="*/ 11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2"/>
                  </a:moveTo>
                  <a:cubicBezTo>
                    <a:pt x="359" y="48"/>
                    <a:pt x="332" y="0"/>
                    <a:pt x="271" y="0"/>
                  </a:cubicBezTo>
                  <a:cubicBezTo>
                    <a:pt x="219" y="0"/>
                    <a:pt x="175" y="42"/>
                    <a:pt x="171" y="45"/>
                  </a:cubicBezTo>
                  <a:cubicBezTo>
                    <a:pt x="132" y="85"/>
                    <a:pt x="117" y="130"/>
                    <a:pt x="117" y="131"/>
                  </a:cubicBezTo>
                  <a:cubicBezTo>
                    <a:pt x="117" y="134"/>
                    <a:pt x="119" y="134"/>
                    <a:pt x="122" y="134"/>
                  </a:cubicBezTo>
                  <a:cubicBezTo>
                    <a:pt x="131" y="134"/>
                    <a:pt x="139" y="129"/>
                    <a:pt x="147" y="124"/>
                  </a:cubicBezTo>
                  <a:cubicBezTo>
                    <a:pt x="156" y="117"/>
                    <a:pt x="156" y="116"/>
                    <a:pt x="161" y="104"/>
                  </a:cubicBezTo>
                  <a:cubicBezTo>
                    <a:pt x="166" y="94"/>
                    <a:pt x="177" y="70"/>
                    <a:pt x="196" y="49"/>
                  </a:cubicBezTo>
                  <a:cubicBezTo>
                    <a:pt x="208" y="35"/>
                    <a:pt x="218" y="28"/>
                    <a:pt x="238" y="28"/>
                  </a:cubicBezTo>
                  <a:cubicBezTo>
                    <a:pt x="286" y="28"/>
                    <a:pt x="317" y="68"/>
                    <a:pt x="317" y="133"/>
                  </a:cubicBezTo>
                  <a:cubicBezTo>
                    <a:pt x="317" y="235"/>
                    <a:pt x="245" y="336"/>
                    <a:pt x="152" y="336"/>
                  </a:cubicBezTo>
                  <a:cubicBezTo>
                    <a:pt x="82" y="336"/>
                    <a:pt x="43" y="279"/>
                    <a:pt x="43" y="208"/>
                  </a:cubicBezTo>
                  <a:cubicBezTo>
                    <a:pt x="43" y="140"/>
                    <a:pt x="78" y="65"/>
                    <a:pt x="151" y="22"/>
                  </a:cubicBezTo>
                  <a:cubicBezTo>
                    <a:pt x="156" y="19"/>
                    <a:pt x="170" y="10"/>
                    <a:pt x="170" y="4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8" y="0"/>
                    <a:pt x="0" y="80"/>
                    <a:pt x="0" y="229"/>
                  </a:cubicBezTo>
                  <a:cubicBezTo>
                    <a:pt x="0" y="299"/>
                    <a:pt x="37" y="363"/>
                    <a:pt x="120" y="363"/>
                  </a:cubicBezTo>
                  <a:cubicBezTo>
                    <a:pt x="217" y="363"/>
                    <a:pt x="359" y="265"/>
                    <a:pt x="359" y="112"/>
                  </a:cubicBezTo>
                </a:path>
              </a:pathLst>
            </a:custGeom>
            <a:solidFill>
              <a:srgbClr val="0000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3" name="Freeform 3099">
              <a:extLst>
                <a:ext uri="{FF2B5EF4-FFF2-40B4-BE49-F238E27FC236}">
                  <a16:creationId xmlns:a16="http://schemas.microsoft.com/office/drawing/2014/main" id="{F2BE9D9A-F747-46C4-8FA2-8567A0267776}"/>
                </a:ext>
              </a:extLst>
            </p:cNvPr>
            <p:cNvSpPr>
              <a:spLocks/>
            </p:cNvSpPr>
            <p:nvPr>
              <p:custDataLst>
                <p:tags r:id="rId381"/>
              </p:custDataLst>
            </p:nvPr>
          </p:nvSpPr>
          <p:spPr bwMode="auto">
            <a:xfrm>
              <a:off x="11901488" y="4259263"/>
              <a:ext cx="50800" cy="230188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9 w 115"/>
                <a:gd name="T5" fmla="*/ 249 h 499"/>
                <a:gd name="T6" fmla="*/ 109 w 115"/>
                <a:gd name="T7" fmla="*/ 13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0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6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0000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4" name="Freeform 3100">
              <a:extLst>
                <a:ext uri="{FF2B5EF4-FFF2-40B4-BE49-F238E27FC236}">
                  <a16:creationId xmlns:a16="http://schemas.microsoft.com/office/drawing/2014/main" id="{64C8A6C2-5C73-431B-AB24-B102FAE18D93}"/>
                </a:ext>
              </a:extLst>
            </p:cNvPr>
            <p:cNvSpPr>
              <a:spLocks/>
            </p:cNvSpPr>
            <p:nvPr>
              <p:custDataLst>
                <p:tags r:id="rId382"/>
              </p:custDataLst>
            </p:nvPr>
          </p:nvSpPr>
          <p:spPr bwMode="auto">
            <a:xfrm>
              <a:off x="11971338" y="4330700"/>
              <a:ext cx="120650" cy="103188"/>
            </a:xfrm>
            <a:custGeom>
              <a:avLst/>
              <a:gdLst>
                <a:gd name="T0" fmla="*/ 29 w 270"/>
                <a:gd name="T1" fmla="*/ 191 h 226"/>
                <a:gd name="T2" fmla="*/ 25 w 270"/>
                <a:gd name="T3" fmla="*/ 212 h 226"/>
                <a:gd name="T4" fmla="*/ 39 w 270"/>
                <a:gd name="T5" fmla="*/ 226 h 226"/>
                <a:gd name="T6" fmla="*/ 57 w 270"/>
                <a:gd name="T7" fmla="*/ 212 h 226"/>
                <a:gd name="T8" fmla="*/ 67 w 270"/>
                <a:gd name="T9" fmla="*/ 175 h 226"/>
                <a:gd name="T10" fmla="*/ 78 w 270"/>
                <a:gd name="T11" fmla="*/ 130 h 226"/>
                <a:gd name="T12" fmla="*/ 86 w 270"/>
                <a:gd name="T13" fmla="*/ 96 h 226"/>
                <a:gd name="T14" fmla="*/ 93 w 270"/>
                <a:gd name="T15" fmla="*/ 71 h 226"/>
                <a:gd name="T16" fmla="*/ 174 w 270"/>
                <a:gd name="T17" fmla="*/ 11 h 226"/>
                <a:gd name="T18" fmla="*/ 201 w 270"/>
                <a:gd name="T19" fmla="*/ 45 h 226"/>
                <a:gd name="T20" fmla="*/ 169 w 270"/>
                <a:gd name="T21" fmla="*/ 162 h 226"/>
                <a:gd name="T22" fmla="*/ 164 w 270"/>
                <a:gd name="T23" fmla="*/ 185 h 226"/>
                <a:gd name="T24" fmla="*/ 205 w 270"/>
                <a:gd name="T25" fmla="*/ 226 h 226"/>
                <a:gd name="T26" fmla="*/ 270 w 270"/>
                <a:gd name="T27" fmla="*/ 149 h 226"/>
                <a:gd name="T28" fmla="*/ 264 w 270"/>
                <a:gd name="T29" fmla="*/ 144 h 226"/>
                <a:gd name="T30" fmla="*/ 256 w 270"/>
                <a:gd name="T31" fmla="*/ 153 h 226"/>
                <a:gd name="T32" fmla="*/ 206 w 270"/>
                <a:gd name="T33" fmla="*/ 215 h 226"/>
                <a:gd name="T34" fmla="*/ 194 w 270"/>
                <a:gd name="T35" fmla="*/ 198 h 226"/>
                <a:gd name="T36" fmla="*/ 203 w 270"/>
                <a:gd name="T37" fmla="*/ 163 h 226"/>
                <a:gd name="T38" fmla="*/ 233 w 270"/>
                <a:gd name="T39" fmla="*/ 53 h 226"/>
                <a:gd name="T40" fmla="*/ 176 w 270"/>
                <a:gd name="T41" fmla="*/ 0 h 226"/>
                <a:gd name="T42" fmla="*/ 98 w 270"/>
                <a:gd name="T43" fmla="*/ 43 h 226"/>
                <a:gd name="T44" fmla="*/ 52 w 270"/>
                <a:gd name="T45" fmla="*/ 0 h 226"/>
                <a:gd name="T46" fmla="*/ 15 w 270"/>
                <a:gd name="T47" fmla="*/ 28 h 226"/>
                <a:gd name="T48" fmla="*/ 0 w 270"/>
                <a:gd name="T49" fmla="*/ 76 h 226"/>
                <a:gd name="T50" fmla="*/ 6 w 270"/>
                <a:gd name="T51" fmla="*/ 81 h 226"/>
                <a:gd name="T52" fmla="*/ 14 w 270"/>
                <a:gd name="T53" fmla="*/ 70 h 226"/>
                <a:gd name="T54" fmla="*/ 50 w 270"/>
                <a:gd name="T55" fmla="*/ 11 h 226"/>
                <a:gd name="T56" fmla="*/ 66 w 270"/>
                <a:gd name="T57" fmla="*/ 33 h 226"/>
                <a:gd name="T58" fmla="*/ 58 w 270"/>
                <a:gd name="T59" fmla="*/ 75 h 226"/>
                <a:gd name="T60" fmla="*/ 29 w 270"/>
                <a:gd name="T61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6">
                  <a:moveTo>
                    <a:pt x="29" y="191"/>
                  </a:moveTo>
                  <a:cubicBezTo>
                    <a:pt x="28" y="198"/>
                    <a:pt x="25" y="210"/>
                    <a:pt x="25" y="212"/>
                  </a:cubicBezTo>
                  <a:cubicBezTo>
                    <a:pt x="25" y="221"/>
                    <a:pt x="32" y="226"/>
                    <a:pt x="39" y="226"/>
                  </a:cubicBezTo>
                  <a:cubicBezTo>
                    <a:pt x="45" y="226"/>
                    <a:pt x="54" y="222"/>
                    <a:pt x="57" y="212"/>
                  </a:cubicBezTo>
                  <a:cubicBezTo>
                    <a:pt x="58" y="211"/>
                    <a:pt x="64" y="187"/>
                    <a:pt x="67" y="175"/>
                  </a:cubicBezTo>
                  <a:lnTo>
                    <a:pt x="78" y="130"/>
                  </a:lnTo>
                  <a:cubicBezTo>
                    <a:pt x="81" y="119"/>
                    <a:pt x="84" y="108"/>
                    <a:pt x="86" y="96"/>
                  </a:cubicBezTo>
                  <a:cubicBezTo>
                    <a:pt x="88" y="88"/>
                    <a:pt x="92" y="73"/>
                    <a:pt x="93" y="71"/>
                  </a:cubicBezTo>
                  <a:cubicBezTo>
                    <a:pt x="100" y="56"/>
                    <a:pt x="127" y="11"/>
                    <a:pt x="174" y="11"/>
                  </a:cubicBezTo>
                  <a:cubicBezTo>
                    <a:pt x="197" y="11"/>
                    <a:pt x="201" y="29"/>
                    <a:pt x="201" y="45"/>
                  </a:cubicBezTo>
                  <a:cubicBezTo>
                    <a:pt x="201" y="76"/>
                    <a:pt x="177" y="140"/>
                    <a:pt x="169" y="162"/>
                  </a:cubicBezTo>
                  <a:cubicBezTo>
                    <a:pt x="164" y="173"/>
                    <a:pt x="164" y="179"/>
                    <a:pt x="164" y="185"/>
                  </a:cubicBezTo>
                  <a:cubicBezTo>
                    <a:pt x="164" y="208"/>
                    <a:pt x="181" y="226"/>
                    <a:pt x="205" y="226"/>
                  </a:cubicBezTo>
                  <a:cubicBezTo>
                    <a:pt x="251" y="226"/>
                    <a:pt x="270" y="153"/>
                    <a:pt x="270" y="149"/>
                  </a:cubicBezTo>
                  <a:cubicBezTo>
                    <a:pt x="270" y="144"/>
                    <a:pt x="265" y="144"/>
                    <a:pt x="264" y="144"/>
                  </a:cubicBezTo>
                  <a:cubicBezTo>
                    <a:pt x="259" y="144"/>
                    <a:pt x="259" y="145"/>
                    <a:pt x="256" y="153"/>
                  </a:cubicBezTo>
                  <a:cubicBezTo>
                    <a:pt x="246" y="187"/>
                    <a:pt x="230" y="215"/>
                    <a:pt x="206" y="215"/>
                  </a:cubicBezTo>
                  <a:cubicBezTo>
                    <a:pt x="197" y="215"/>
                    <a:pt x="194" y="210"/>
                    <a:pt x="194" y="198"/>
                  </a:cubicBezTo>
                  <a:cubicBezTo>
                    <a:pt x="194" y="186"/>
                    <a:pt x="198" y="174"/>
                    <a:pt x="203" y="163"/>
                  </a:cubicBezTo>
                  <a:cubicBezTo>
                    <a:pt x="212" y="136"/>
                    <a:pt x="233" y="81"/>
                    <a:pt x="233" y="53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6" y="32"/>
                    <a:pt x="98" y="43"/>
                  </a:cubicBezTo>
                  <a:cubicBezTo>
                    <a:pt x="95" y="15"/>
                    <a:pt x="75" y="0"/>
                    <a:pt x="52" y="0"/>
                  </a:cubicBezTo>
                  <a:cubicBezTo>
                    <a:pt x="29" y="0"/>
                    <a:pt x="20" y="19"/>
                    <a:pt x="15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1" y="81"/>
                    <a:pt x="14" y="70"/>
                  </a:cubicBezTo>
                  <a:cubicBezTo>
                    <a:pt x="23" y="34"/>
                    <a:pt x="33" y="11"/>
                    <a:pt x="50" y="11"/>
                  </a:cubicBezTo>
                  <a:cubicBezTo>
                    <a:pt x="60" y="11"/>
                    <a:pt x="66" y="17"/>
                    <a:pt x="66" y="33"/>
                  </a:cubicBezTo>
                  <a:cubicBezTo>
                    <a:pt x="66" y="44"/>
                    <a:pt x="64" y="49"/>
                    <a:pt x="58" y="75"/>
                  </a:cubicBezTo>
                  <a:lnTo>
                    <a:pt x="29" y="191"/>
                  </a:lnTo>
                </a:path>
              </a:pathLst>
            </a:custGeom>
            <a:solidFill>
              <a:srgbClr val="0000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5" name="Freeform 3101">
              <a:extLst>
                <a:ext uri="{FF2B5EF4-FFF2-40B4-BE49-F238E27FC236}">
                  <a16:creationId xmlns:a16="http://schemas.microsoft.com/office/drawing/2014/main" id="{3B34FF55-BF42-46ED-941B-6409E8E79101}"/>
                </a:ext>
              </a:extLst>
            </p:cNvPr>
            <p:cNvSpPr>
              <a:spLocks/>
            </p:cNvSpPr>
            <p:nvPr>
              <p:custDataLst>
                <p:tags r:id="rId383"/>
              </p:custDataLst>
            </p:nvPr>
          </p:nvSpPr>
          <p:spPr bwMode="auto">
            <a:xfrm>
              <a:off x="12111038" y="4259263"/>
              <a:ext cx="50800" cy="230188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6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0"/>
                    <a:pt x="111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70" name="Group 4969">
            <a:extLst>
              <a:ext uri="{FF2B5EF4-FFF2-40B4-BE49-F238E27FC236}">
                <a16:creationId xmlns:a16="http://schemas.microsoft.com/office/drawing/2014/main" id="{43773EEC-E850-4B2A-8703-84818215DDBB}"/>
              </a:ext>
            </a:extLst>
          </p:cNvPr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>
            <a:off x="5722938" y="5019675"/>
            <a:ext cx="6430963" cy="1600201"/>
            <a:chOff x="5722938" y="5019675"/>
            <a:chExt cx="6430963" cy="1600201"/>
          </a:xfrm>
        </p:grpSpPr>
        <p:sp>
          <p:nvSpPr>
            <p:cNvPr id="4820" name="Freeform 2709">
              <a:extLst>
                <a:ext uri="{FF2B5EF4-FFF2-40B4-BE49-F238E27FC236}">
                  <a16:creationId xmlns:a16="http://schemas.microsoft.com/office/drawing/2014/main" id="{FA29E011-097E-4547-AA9B-C55EC73F87F2}"/>
                </a:ext>
              </a:extLst>
            </p:cNvPr>
            <p:cNvSpPr>
              <a:spLocks/>
            </p:cNvSpPr>
            <p:nvPr>
              <p:custDataLst>
                <p:tags r:id="rId135"/>
              </p:custDataLst>
            </p:nvPr>
          </p:nvSpPr>
          <p:spPr bwMode="auto">
            <a:xfrm>
              <a:off x="5738813" y="5175250"/>
              <a:ext cx="44450" cy="285750"/>
            </a:xfrm>
            <a:custGeom>
              <a:avLst/>
              <a:gdLst>
                <a:gd name="T0" fmla="*/ 0 w 95"/>
                <a:gd name="T1" fmla="*/ 598 h 598"/>
                <a:gd name="T2" fmla="*/ 95 w 95"/>
                <a:gd name="T3" fmla="*/ 598 h 598"/>
                <a:gd name="T4" fmla="*/ 95 w 95"/>
                <a:gd name="T5" fmla="*/ 578 h 598"/>
                <a:gd name="T6" fmla="*/ 20 w 95"/>
                <a:gd name="T7" fmla="*/ 578 h 598"/>
                <a:gd name="T8" fmla="*/ 20 w 95"/>
                <a:gd name="T9" fmla="*/ 20 h 598"/>
                <a:gd name="T10" fmla="*/ 95 w 95"/>
                <a:gd name="T11" fmla="*/ 20 h 598"/>
                <a:gd name="T12" fmla="*/ 95 w 95"/>
                <a:gd name="T13" fmla="*/ 0 h 598"/>
                <a:gd name="T14" fmla="*/ 0 w 95"/>
                <a:gd name="T15" fmla="*/ 0 h 598"/>
                <a:gd name="T16" fmla="*/ 0 w 95"/>
                <a:gd name="T17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598">
                  <a:moveTo>
                    <a:pt x="0" y="598"/>
                  </a:moveTo>
                  <a:lnTo>
                    <a:pt x="95" y="598"/>
                  </a:lnTo>
                  <a:lnTo>
                    <a:pt x="95" y="578"/>
                  </a:lnTo>
                  <a:lnTo>
                    <a:pt x="20" y="578"/>
                  </a:lnTo>
                  <a:lnTo>
                    <a:pt x="20" y="20"/>
                  </a:lnTo>
                  <a:lnTo>
                    <a:pt x="95" y="20"/>
                  </a:lnTo>
                  <a:lnTo>
                    <a:pt x="95" y="0"/>
                  </a:lnTo>
                  <a:lnTo>
                    <a:pt x="0" y="0"/>
                  </a:lnTo>
                  <a:lnTo>
                    <a:pt x="0" y="5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1" name="Freeform 2710">
              <a:extLst>
                <a:ext uri="{FF2B5EF4-FFF2-40B4-BE49-F238E27FC236}">
                  <a16:creationId xmlns:a16="http://schemas.microsoft.com/office/drawing/2014/main" id="{BB5F8EB0-70AF-4C3B-9E2E-CF3E0E1EC5D7}"/>
                </a:ext>
              </a:extLst>
            </p:cNvPr>
            <p:cNvSpPr>
              <a:spLocks/>
            </p:cNvSpPr>
            <p:nvPr>
              <p:custDataLst>
                <p:tags r:id="rId136"/>
              </p:custDataLst>
            </p:nvPr>
          </p:nvSpPr>
          <p:spPr bwMode="auto">
            <a:xfrm>
              <a:off x="5792788" y="5272088"/>
              <a:ext cx="122238" cy="157163"/>
            </a:xfrm>
            <a:custGeom>
              <a:avLst/>
              <a:gdLst>
                <a:gd name="T0" fmla="*/ 12 w 262"/>
                <a:gd name="T1" fmla="*/ 94 h 328"/>
                <a:gd name="T2" fmla="*/ 91 w 262"/>
                <a:gd name="T3" fmla="*/ 36 h 328"/>
                <a:gd name="T4" fmla="*/ 172 w 262"/>
                <a:gd name="T5" fmla="*/ 163 h 328"/>
                <a:gd name="T6" fmla="*/ 166 w 262"/>
                <a:gd name="T7" fmla="*/ 212 h 328"/>
                <a:gd name="T8" fmla="*/ 140 w 262"/>
                <a:gd name="T9" fmla="*/ 319 h 328"/>
                <a:gd name="T10" fmla="*/ 147 w 262"/>
                <a:gd name="T11" fmla="*/ 328 h 328"/>
                <a:gd name="T12" fmla="*/ 163 w 262"/>
                <a:gd name="T13" fmla="*/ 298 h 328"/>
                <a:gd name="T14" fmla="*/ 181 w 262"/>
                <a:gd name="T15" fmla="*/ 212 h 328"/>
                <a:gd name="T16" fmla="*/ 185 w 262"/>
                <a:gd name="T17" fmla="*/ 193 h 328"/>
                <a:gd name="T18" fmla="*/ 253 w 262"/>
                <a:gd name="T19" fmla="*/ 30 h 328"/>
                <a:gd name="T20" fmla="*/ 262 w 262"/>
                <a:gd name="T21" fmla="*/ 11 h 328"/>
                <a:gd name="T22" fmla="*/ 256 w 262"/>
                <a:gd name="T23" fmla="*/ 6 h 328"/>
                <a:gd name="T24" fmla="*/ 250 w 262"/>
                <a:gd name="T25" fmla="*/ 9 h 328"/>
                <a:gd name="T26" fmla="*/ 184 w 262"/>
                <a:gd name="T27" fmla="*/ 157 h 328"/>
                <a:gd name="T28" fmla="*/ 164 w 262"/>
                <a:gd name="T29" fmla="*/ 55 h 328"/>
                <a:gd name="T30" fmla="*/ 98 w 262"/>
                <a:gd name="T31" fmla="*/ 0 h 328"/>
                <a:gd name="T32" fmla="*/ 0 w 262"/>
                <a:gd name="T33" fmla="*/ 91 h 328"/>
                <a:gd name="T34" fmla="*/ 10 w 262"/>
                <a:gd name="T35" fmla="*/ 96 h 328"/>
                <a:gd name="T36" fmla="*/ 12 w 262"/>
                <a:gd name="T37" fmla="*/ 9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2" h="328">
                  <a:moveTo>
                    <a:pt x="12" y="94"/>
                  </a:moveTo>
                  <a:cubicBezTo>
                    <a:pt x="31" y="37"/>
                    <a:pt x="86" y="36"/>
                    <a:pt x="91" y="36"/>
                  </a:cubicBezTo>
                  <a:cubicBezTo>
                    <a:pt x="167" y="36"/>
                    <a:pt x="172" y="123"/>
                    <a:pt x="172" y="163"/>
                  </a:cubicBezTo>
                  <a:cubicBezTo>
                    <a:pt x="172" y="193"/>
                    <a:pt x="170" y="202"/>
                    <a:pt x="166" y="212"/>
                  </a:cubicBezTo>
                  <a:cubicBezTo>
                    <a:pt x="155" y="248"/>
                    <a:pt x="140" y="306"/>
                    <a:pt x="140" y="319"/>
                  </a:cubicBezTo>
                  <a:cubicBezTo>
                    <a:pt x="140" y="324"/>
                    <a:pt x="143" y="328"/>
                    <a:pt x="147" y="328"/>
                  </a:cubicBezTo>
                  <a:cubicBezTo>
                    <a:pt x="153" y="328"/>
                    <a:pt x="157" y="317"/>
                    <a:pt x="163" y="298"/>
                  </a:cubicBezTo>
                  <a:cubicBezTo>
                    <a:pt x="174" y="256"/>
                    <a:pt x="179" y="228"/>
                    <a:pt x="181" y="212"/>
                  </a:cubicBezTo>
                  <a:cubicBezTo>
                    <a:pt x="182" y="206"/>
                    <a:pt x="183" y="199"/>
                    <a:pt x="185" y="193"/>
                  </a:cubicBezTo>
                  <a:cubicBezTo>
                    <a:pt x="201" y="143"/>
                    <a:pt x="233" y="69"/>
                    <a:pt x="253" y="30"/>
                  </a:cubicBezTo>
                  <a:cubicBezTo>
                    <a:pt x="256" y="24"/>
                    <a:pt x="262" y="13"/>
                    <a:pt x="262" y="11"/>
                  </a:cubicBezTo>
                  <a:cubicBezTo>
                    <a:pt x="262" y="6"/>
                    <a:pt x="257" y="6"/>
                    <a:pt x="256" y="6"/>
                  </a:cubicBezTo>
                  <a:cubicBezTo>
                    <a:pt x="255" y="6"/>
                    <a:pt x="252" y="6"/>
                    <a:pt x="250" y="9"/>
                  </a:cubicBezTo>
                  <a:cubicBezTo>
                    <a:pt x="224" y="57"/>
                    <a:pt x="204" y="106"/>
                    <a:pt x="184" y="157"/>
                  </a:cubicBezTo>
                  <a:cubicBezTo>
                    <a:pt x="184" y="141"/>
                    <a:pt x="183" y="103"/>
                    <a:pt x="164" y="55"/>
                  </a:cubicBezTo>
                  <a:cubicBezTo>
                    <a:pt x="152" y="25"/>
                    <a:pt x="132" y="0"/>
                    <a:pt x="98" y="0"/>
                  </a:cubicBezTo>
                  <a:cubicBezTo>
                    <a:pt x="35" y="0"/>
                    <a:pt x="0" y="76"/>
                    <a:pt x="0" y="91"/>
                  </a:cubicBezTo>
                  <a:cubicBezTo>
                    <a:pt x="0" y="96"/>
                    <a:pt x="5" y="96"/>
                    <a:pt x="10" y="96"/>
                  </a:cubicBezTo>
                  <a:lnTo>
                    <a:pt x="12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2" name="Freeform 2711">
              <a:extLst>
                <a:ext uri="{FF2B5EF4-FFF2-40B4-BE49-F238E27FC236}">
                  <a16:creationId xmlns:a16="http://schemas.microsoft.com/office/drawing/2014/main" id="{C6C00486-9390-4316-AD63-134BD749FEAD}"/>
                </a:ext>
              </a:extLst>
            </p:cNvPr>
            <p:cNvSpPr>
              <a:spLocks/>
            </p:cNvSpPr>
            <p:nvPr>
              <p:custDataLst>
                <p:tags r:id="rId137"/>
              </p:custDataLst>
            </p:nvPr>
          </p:nvSpPr>
          <p:spPr bwMode="auto">
            <a:xfrm>
              <a:off x="5934076" y="5164138"/>
              <a:ext cx="120650" cy="115888"/>
            </a:xfrm>
            <a:custGeom>
              <a:avLst/>
              <a:gdLst>
                <a:gd name="T0" fmla="*/ 137 w 258"/>
                <a:gd name="T1" fmla="*/ 17 h 242"/>
                <a:gd name="T2" fmla="*/ 244 w 258"/>
                <a:gd name="T3" fmla="*/ 17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0 w 258"/>
                <a:gd name="T15" fmla="*/ 17 h 242"/>
                <a:gd name="T16" fmla="*/ 120 w 258"/>
                <a:gd name="T17" fmla="*/ 228 h 242"/>
                <a:gd name="T18" fmla="*/ 129 w 258"/>
                <a:gd name="T19" fmla="*/ 242 h 242"/>
                <a:gd name="T20" fmla="*/ 137 w 258"/>
                <a:gd name="T21" fmla="*/ 228 h 242"/>
                <a:gd name="T22" fmla="*/ 137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7" y="17"/>
                  </a:moveTo>
                  <a:lnTo>
                    <a:pt x="244" y="17"/>
                  </a:lnTo>
                  <a:cubicBezTo>
                    <a:pt x="249" y="17"/>
                    <a:pt x="258" y="17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8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8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3" name="Freeform 2712">
              <a:extLst>
                <a:ext uri="{FF2B5EF4-FFF2-40B4-BE49-F238E27FC236}">
                  <a16:creationId xmlns:a16="http://schemas.microsoft.com/office/drawing/2014/main" id="{8CF80C8C-6698-471A-BB94-3DC35BFF9DA4}"/>
                </a:ext>
              </a:extLst>
            </p:cNvPr>
            <p:cNvSpPr>
              <a:spLocks/>
            </p:cNvSpPr>
            <p:nvPr>
              <p:custDataLst>
                <p:tags r:id="rId138"/>
              </p:custDataLst>
            </p:nvPr>
          </p:nvSpPr>
          <p:spPr bwMode="auto">
            <a:xfrm>
              <a:off x="5926138" y="5326063"/>
              <a:ext cx="58738" cy="111125"/>
            </a:xfrm>
            <a:custGeom>
              <a:avLst/>
              <a:gdLst>
                <a:gd name="T0" fmla="*/ 79 w 127"/>
                <a:gd name="T1" fmla="*/ 10 h 232"/>
                <a:gd name="T2" fmla="*/ 69 w 127"/>
                <a:gd name="T3" fmla="*/ 0 h 232"/>
                <a:gd name="T4" fmla="*/ 0 w 127"/>
                <a:gd name="T5" fmla="*/ 23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3 w 127"/>
                <a:gd name="T15" fmla="*/ 219 h 232"/>
                <a:gd name="T16" fmla="*/ 3 w 127"/>
                <a:gd name="T17" fmla="*/ 232 h 232"/>
                <a:gd name="T18" fmla="*/ 65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1"/>
                    <a:pt x="79" y="0"/>
                    <a:pt x="69" y="0"/>
                  </a:cubicBezTo>
                  <a:cubicBezTo>
                    <a:pt x="46" y="22"/>
                    <a:pt x="15" y="23"/>
                    <a:pt x="0" y="23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5"/>
                  </a:cubicBezTo>
                  <a:lnTo>
                    <a:pt x="51" y="203"/>
                  </a:lnTo>
                  <a:cubicBezTo>
                    <a:pt x="51" y="215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2"/>
                  </a:lnTo>
                  <a:cubicBezTo>
                    <a:pt x="9" y="232"/>
                    <a:pt x="52" y="230"/>
                    <a:pt x="65" y="230"/>
                  </a:cubicBezTo>
                  <a:cubicBezTo>
                    <a:pt x="76" y="230"/>
                    <a:pt x="120" y="232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4" name="Freeform 2713">
              <a:extLst>
                <a:ext uri="{FF2B5EF4-FFF2-40B4-BE49-F238E27FC236}">
                  <a16:creationId xmlns:a16="http://schemas.microsoft.com/office/drawing/2014/main" id="{AC1083C9-562A-428A-84A6-8A665BFC9218}"/>
                </a:ext>
              </a:extLst>
            </p:cNvPr>
            <p:cNvSpPr>
              <a:spLocks/>
            </p:cNvSpPr>
            <p:nvPr>
              <p:custDataLst>
                <p:tags r:id="rId139"/>
              </p:custDataLst>
            </p:nvPr>
          </p:nvSpPr>
          <p:spPr bwMode="auto">
            <a:xfrm>
              <a:off x="6083301" y="5175250"/>
              <a:ext cx="44450" cy="285750"/>
            </a:xfrm>
            <a:custGeom>
              <a:avLst/>
              <a:gdLst>
                <a:gd name="T0" fmla="*/ 96 w 96"/>
                <a:gd name="T1" fmla="*/ 598 h 598"/>
                <a:gd name="T2" fmla="*/ 96 w 96"/>
                <a:gd name="T3" fmla="*/ 0 h 598"/>
                <a:gd name="T4" fmla="*/ 0 w 96"/>
                <a:gd name="T5" fmla="*/ 0 h 598"/>
                <a:gd name="T6" fmla="*/ 0 w 96"/>
                <a:gd name="T7" fmla="*/ 20 h 598"/>
                <a:gd name="T8" fmla="*/ 76 w 96"/>
                <a:gd name="T9" fmla="*/ 20 h 598"/>
                <a:gd name="T10" fmla="*/ 76 w 96"/>
                <a:gd name="T11" fmla="*/ 578 h 598"/>
                <a:gd name="T12" fmla="*/ 0 w 96"/>
                <a:gd name="T13" fmla="*/ 578 h 598"/>
                <a:gd name="T14" fmla="*/ 0 w 96"/>
                <a:gd name="T15" fmla="*/ 598 h 598"/>
                <a:gd name="T16" fmla="*/ 96 w 96"/>
                <a:gd name="T17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98">
                  <a:moveTo>
                    <a:pt x="96" y="598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76" y="20"/>
                  </a:lnTo>
                  <a:lnTo>
                    <a:pt x="76" y="578"/>
                  </a:lnTo>
                  <a:lnTo>
                    <a:pt x="0" y="578"/>
                  </a:lnTo>
                  <a:lnTo>
                    <a:pt x="0" y="598"/>
                  </a:lnTo>
                  <a:lnTo>
                    <a:pt x="96" y="5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5" name="Freeform 2714">
              <a:extLst>
                <a:ext uri="{FF2B5EF4-FFF2-40B4-BE49-F238E27FC236}">
                  <a16:creationId xmlns:a16="http://schemas.microsoft.com/office/drawing/2014/main" id="{AA78388C-9706-47AC-B0FA-DCFE5BA109BE}"/>
                </a:ext>
              </a:extLst>
            </p:cNvPr>
            <p:cNvSpPr>
              <a:spLocks noEditPoints="1"/>
            </p:cNvSpPr>
            <p:nvPr>
              <p:custDataLst>
                <p:tags r:id="rId140"/>
              </p:custDataLst>
            </p:nvPr>
          </p:nvSpPr>
          <p:spPr bwMode="auto">
            <a:xfrm>
              <a:off x="6335713" y="5046663"/>
              <a:ext cx="122238" cy="176213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8 h 368"/>
                <a:gd name="T16" fmla="*/ 79 w 263"/>
                <a:gd name="T17" fmla="*/ 96 h 368"/>
                <a:gd name="T18" fmla="*/ 105 w 263"/>
                <a:gd name="T19" fmla="*/ 69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2 h 368"/>
                <a:gd name="T26" fmla="*/ 212 w 263"/>
                <a:gd name="T27" fmla="*/ 188 h 368"/>
                <a:gd name="T28" fmla="*/ 211 w 263"/>
                <a:gd name="T29" fmla="*/ 188 h 368"/>
                <a:gd name="T30" fmla="*/ 93 w 263"/>
                <a:gd name="T31" fmla="*/ 354 h 368"/>
                <a:gd name="T32" fmla="*/ 39 w 263"/>
                <a:gd name="T33" fmla="*/ 297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5 h 368"/>
                <a:gd name="T40" fmla="*/ 93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3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49"/>
                    <a:pt x="216" y="0"/>
                    <a:pt x="155" y="0"/>
                  </a:cubicBezTo>
                  <a:cubicBezTo>
                    <a:pt x="83" y="0"/>
                    <a:pt x="60" y="64"/>
                    <a:pt x="60" y="78"/>
                  </a:cubicBezTo>
                  <a:cubicBezTo>
                    <a:pt x="60" y="85"/>
                    <a:pt x="64" y="96"/>
                    <a:pt x="79" y="96"/>
                  </a:cubicBezTo>
                  <a:cubicBezTo>
                    <a:pt x="95" y="96"/>
                    <a:pt x="105" y="81"/>
                    <a:pt x="105" y="69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2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9" y="354"/>
                    <a:pt x="39" y="302"/>
                    <a:pt x="39" y="297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5"/>
                    <a:pt x="202" y="205"/>
                  </a:cubicBezTo>
                  <a:cubicBezTo>
                    <a:pt x="202" y="241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6" name="Freeform 2715">
              <a:extLst>
                <a:ext uri="{FF2B5EF4-FFF2-40B4-BE49-F238E27FC236}">
                  <a16:creationId xmlns:a16="http://schemas.microsoft.com/office/drawing/2014/main" id="{81CB846D-7FBF-4CA6-85F4-63CEF07AAB61}"/>
                </a:ext>
              </a:extLst>
            </p:cNvPr>
            <p:cNvSpPr>
              <a:spLocks/>
            </p:cNvSpPr>
            <p:nvPr>
              <p:custDataLst>
                <p:tags r:id="rId141"/>
              </p:custDataLst>
            </p:nvPr>
          </p:nvSpPr>
          <p:spPr bwMode="auto">
            <a:xfrm>
              <a:off x="6472238" y="5019675"/>
              <a:ext cx="73025" cy="111125"/>
            </a:xfrm>
            <a:custGeom>
              <a:avLst/>
              <a:gdLst>
                <a:gd name="T0" fmla="*/ 154 w 154"/>
                <a:gd name="T1" fmla="*/ 168 h 232"/>
                <a:gd name="T2" fmla="*/ 143 w 154"/>
                <a:gd name="T3" fmla="*/ 168 h 232"/>
                <a:gd name="T4" fmla="*/ 134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5 w 154"/>
                <a:gd name="T11" fmla="*/ 144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3 h 232"/>
                <a:gd name="T18" fmla="*/ 19 w 154"/>
                <a:gd name="T19" fmla="*/ 82 h 232"/>
                <a:gd name="T20" fmla="*/ 37 w 154"/>
                <a:gd name="T21" fmla="*/ 64 h 232"/>
                <a:gd name="T22" fmla="*/ 17 w 154"/>
                <a:gd name="T23" fmla="*/ 45 h 232"/>
                <a:gd name="T24" fmla="*/ 68 w 154"/>
                <a:gd name="T25" fmla="*/ 13 h 232"/>
                <a:gd name="T26" fmla="*/ 121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3" y="168"/>
                  </a:lnTo>
                  <a:cubicBezTo>
                    <a:pt x="142" y="176"/>
                    <a:pt x="138" y="197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70"/>
                    <a:pt x="84" y="160"/>
                    <a:pt x="105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30" y="0"/>
                    <a:pt x="0" y="31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8" y="20"/>
                    <a:pt x="51" y="13"/>
                    <a:pt x="68" y="13"/>
                  </a:cubicBezTo>
                  <a:cubicBezTo>
                    <a:pt x="102" y="13"/>
                    <a:pt x="121" y="40"/>
                    <a:pt x="121" y="68"/>
                  </a:cubicBezTo>
                  <a:cubicBezTo>
                    <a:pt x="121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7" name="Freeform 2716">
              <a:extLst>
                <a:ext uri="{FF2B5EF4-FFF2-40B4-BE49-F238E27FC236}">
                  <a16:creationId xmlns:a16="http://schemas.microsoft.com/office/drawing/2014/main" id="{80EAF722-B14D-49B6-82BC-B2F75286D651}"/>
                </a:ext>
              </a:extLst>
            </p:cNvPr>
            <p:cNvSpPr>
              <a:spLocks noEditPoints="1"/>
            </p:cNvSpPr>
            <p:nvPr>
              <p:custDataLst>
                <p:tags r:id="rId142"/>
              </p:custDataLst>
            </p:nvPr>
          </p:nvSpPr>
          <p:spPr bwMode="auto">
            <a:xfrm>
              <a:off x="6602413" y="5054600"/>
              <a:ext cx="68263" cy="23813"/>
            </a:xfrm>
            <a:custGeom>
              <a:avLst/>
              <a:gdLst>
                <a:gd name="T0" fmla="*/ 50 w 146"/>
                <a:gd name="T1" fmla="*/ 25 h 50"/>
                <a:gd name="T2" fmla="*/ 25 w 146"/>
                <a:gd name="T3" fmla="*/ 0 h 50"/>
                <a:gd name="T4" fmla="*/ 0 w 146"/>
                <a:gd name="T5" fmla="*/ 25 h 50"/>
                <a:gd name="T6" fmla="*/ 25 w 146"/>
                <a:gd name="T7" fmla="*/ 50 h 50"/>
                <a:gd name="T8" fmla="*/ 50 w 146"/>
                <a:gd name="T9" fmla="*/ 25 h 50"/>
                <a:gd name="T10" fmla="*/ 146 w 146"/>
                <a:gd name="T11" fmla="*/ 25 h 50"/>
                <a:gd name="T12" fmla="*/ 121 w 146"/>
                <a:gd name="T13" fmla="*/ 0 h 50"/>
                <a:gd name="T14" fmla="*/ 96 w 146"/>
                <a:gd name="T15" fmla="*/ 25 h 50"/>
                <a:gd name="T16" fmla="*/ 121 w 146"/>
                <a:gd name="T17" fmla="*/ 50 h 50"/>
                <a:gd name="T18" fmla="*/ 146 w 146"/>
                <a:gd name="T19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6" h="50">
                  <a:moveTo>
                    <a:pt x="50" y="25"/>
                  </a:moveTo>
                  <a:cubicBezTo>
                    <a:pt x="50" y="13"/>
                    <a:pt x="40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40" y="50"/>
                    <a:pt x="50" y="37"/>
                    <a:pt x="50" y="25"/>
                  </a:cubicBezTo>
                  <a:close/>
                  <a:moveTo>
                    <a:pt x="146" y="25"/>
                  </a:moveTo>
                  <a:cubicBezTo>
                    <a:pt x="146" y="11"/>
                    <a:pt x="135" y="0"/>
                    <a:pt x="121" y="0"/>
                  </a:cubicBezTo>
                  <a:cubicBezTo>
                    <a:pt x="106" y="0"/>
                    <a:pt x="96" y="13"/>
                    <a:pt x="96" y="25"/>
                  </a:cubicBezTo>
                  <a:cubicBezTo>
                    <a:pt x="96" y="37"/>
                    <a:pt x="106" y="50"/>
                    <a:pt x="121" y="50"/>
                  </a:cubicBezTo>
                  <a:cubicBezTo>
                    <a:pt x="135" y="50"/>
                    <a:pt x="146" y="39"/>
                    <a:pt x="146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8" name="Freeform 2717">
              <a:extLst>
                <a:ext uri="{FF2B5EF4-FFF2-40B4-BE49-F238E27FC236}">
                  <a16:creationId xmlns:a16="http://schemas.microsoft.com/office/drawing/2014/main" id="{1FC13932-44CC-428F-9D58-22A9DE891AE6}"/>
                </a:ext>
              </a:extLst>
            </p:cNvPr>
            <p:cNvSpPr>
              <a:spLocks noEditPoints="1"/>
            </p:cNvSpPr>
            <p:nvPr>
              <p:custDataLst>
                <p:tags r:id="rId143"/>
              </p:custDataLst>
            </p:nvPr>
          </p:nvSpPr>
          <p:spPr bwMode="auto">
            <a:xfrm>
              <a:off x="6575426" y="5110163"/>
              <a:ext cx="130175" cy="152400"/>
            </a:xfrm>
            <a:custGeom>
              <a:avLst/>
              <a:gdLst>
                <a:gd name="T0" fmla="*/ 192 w 280"/>
                <a:gd name="T1" fmla="*/ 154 h 321"/>
                <a:gd name="T2" fmla="*/ 185 w 280"/>
                <a:gd name="T3" fmla="*/ 175 h 321"/>
                <a:gd name="T4" fmla="*/ 124 w 280"/>
                <a:gd name="T5" fmla="*/ 210 h 321"/>
                <a:gd name="T6" fmla="*/ 64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4 h 321"/>
                <a:gd name="T14" fmla="*/ 199 w 280"/>
                <a:gd name="T15" fmla="*/ 40 h 321"/>
                <a:gd name="T16" fmla="*/ 124 w 280"/>
                <a:gd name="T17" fmla="*/ 0 h 321"/>
                <a:gd name="T18" fmla="*/ 0 w 280"/>
                <a:gd name="T19" fmla="*/ 114 h 321"/>
                <a:gd name="T20" fmla="*/ 119 w 280"/>
                <a:gd name="T21" fmla="*/ 228 h 321"/>
                <a:gd name="T22" fmla="*/ 189 w 280"/>
                <a:gd name="T23" fmla="*/ 201 h 321"/>
                <a:gd name="T24" fmla="*/ 189 w 280"/>
                <a:gd name="T25" fmla="*/ 298 h 321"/>
                <a:gd name="T26" fmla="*/ 155 w 280"/>
                <a:gd name="T27" fmla="*/ 298 h 321"/>
                <a:gd name="T28" fmla="*/ 155 w 280"/>
                <a:gd name="T29" fmla="*/ 321 h 321"/>
                <a:gd name="T30" fmla="*/ 218 w 280"/>
                <a:gd name="T31" fmla="*/ 320 h 321"/>
                <a:gd name="T32" fmla="*/ 280 w 280"/>
                <a:gd name="T33" fmla="*/ 321 h 321"/>
                <a:gd name="T34" fmla="*/ 280 w 280"/>
                <a:gd name="T35" fmla="*/ 298 h 321"/>
                <a:gd name="T36" fmla="*/ 246 w 280"/>
                <a:gd name="T37" fmla="*/ 298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39" y="210"/>
                    <a:pt x="124" y="210"/>
                  </a:cubicBezTo>
                  <a:cubicBezTo>
                    <a:pt x="93" y="210"/>
                    <a:pt x="64" y="181"/>
                    <a:pt x="64" y="114"/>
                  </a:cubicBezTo>
                  <a:cubicBezTo>
                    <a:pt x="64" y="44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1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9" name="Rectangle 2718">
              <a:extLst>
                <a:ext uri="{FF2B5EF4-FFF2-40B4-BE49-F238E27FC236}">
                  <a16:creationId xmlns:a16="http://schemas.microsoft.com/office/drawing/2014/main" id="{26ECFD3E-F444-4B75-B929-59AE038F0FBD}"/>
                </a:ext>
              </a:extLst>
            </p:cNvPr>
            <p:cNvSpPr>
              <a:spLocks noChangeArrowheads="1"/>
            </p:cNvSpPr>
            <p:nvPr>
              <p:custDataLst>
                <p:tags r:id="rId144"/>
              </p:custDataLst>
            </p:nvPr>
          </p:nvSpPr>
          <p:spPr bwMode="auto">
            <a:xfrm>
              <a:off x="6240463" y="5313363"/>
              <a:ext cx="554038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0" name="Freeform 2719">
              <a:extLst>
                <a:ext uri="{FF2B5EF4-FFF2-40B4-BE49-F238E27FC236}">
                  <a16:creationId xmlns:a16="http://schemas.microsoft.com/office/drawing/2014/main" id="{491D6677-F174-4DD8-A2BC-4E60DAB21D51}"/>
                </a:ext>
              </a:extLst>
            </p:cNvPr>
            <p:cNvSpPr>
              <a:spLocks noEditPoints="1"/>
            </p:cNvSpPr>
            <p:nvPr>
              <p:custDataLst>
                <p:tags r:id="rId145"/>
              </p:custDataLst>
            </p:nvPr>
          </p:nvSpPr>
          <p:spPr bwMode="auto">
            <a:xfrm>
              <a:off x="6249988" y="5370513"/>
              <a:ext cx="122238" cy="176213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30 h 368"/>
                <a:gd name="T4" fmla="*/ 44 w 262"/>
                <a:gd name="T5" fmla="*/ 176 h 368"/>
                <a:gd name="T6" fmla="*/ 0 w 262"/>
                <a:gd name="T7" fmla="*/ 280 h 368"/>
                <a:gd name="T8" fmla="*/ 91 w 262"/>
                <a:gd name="T9" fmla="*/ 368 h 368"/>
                <a:gd name="T10" fmla="*/ 262 w 262"/>
                <a:gd name="T11" fmla="*/ 130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7 h 368"/>
                <a:gd name="T18" fmla="*/ 105 w 262"/>
                <a:gd name="T19" fmla="*/ 70 h 368"/>
                <a:gd name="T20" fmla="*/ 81 w 262"/>
                <a:gd name="T21" fmla="*/ 53 h 368"/>
                <a:gd name="T22" fmla="*/ 153 w 262"/>
                <a:gd name="T23" fmla="*/ 13 h 368"/>
                <a:gd name="T24" fmla="*/ 224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5 h 368"/>
                <a:gd name="T36" fmla="*/ 146 w 262"/>
                <a:gd name="T37" fmla="*/ 141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30"/>
                    <a:pt x="146" y="130"/>
                  </a:cubicBezTo>
                  <a:cubicBezTo>
                    <a:pt x="116" y="130"/>
                    <a:pt x="83" y="138"/>
                    <a:pt x="44" y="176"/>
                  </a:cubicBezTo>
                  <a:cubicBezTo>
                    <a:pt x="3" y="218"/>
                    <a:pt x="0" y="264"/>
                    <a:pt x="0" y="280"/>
                  </a:cubicBezTo>
                  <a:cubicBezTo>
                    <a:pt x="0" y="311"/>
                    <a:pt x="22" y="368"/>
                    <a:pt x="91" y="368"/>
                  </a:cubicBezTo>
                  <a:cubicBezTo>
                    <a:pt x="210" y="368"/>
                    <a:pt x="262" y="201"/>
                    <a:pt x="262" y="130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7"/>
                    <a:pt x="78" y="97"/>
                  </a:cubicBezTo>
                  <a:cubicBezTo>
                    <a:pt x="94" y="97"/>
                    <a:pt x="105" y="82"/>
                    <a:pt x="105" y="70"/>
                  </a:cubicBezTo>
                  <a:cubicBezTo>
                    <a:pt x="105" y="53"/>
                    <a:pt x="89" y="53"/>
                    <a:pt x="81" y="53"/>
                  </a:cubicBezTo>
                  <a:cubicBezTo>
                    <a:pt x="103" y="16"/>
                    <a:pt x="139" y="13"/>
                    <a:pt x="153" y="13"/>
                  </a:cubicBezTo>
                  <a:cubicBezTo>
                    <a:pt x="190" y="13"/>
                    <a:pt x="224" y="39"/>
                    <a:pt x="224" y="103"/>
                  </a:cubicBezTo>
                  <a:cubicBezTo>
                    <a:pt x="224" y="123"/>
                    <a:pt x="222" y="148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5"/>
                    <a:pt x="50" y="215"/>
                    <a:pt x="71" y="185"/>
                  </a:cubicBezTo>
                  <a:cubicBezTo>
                    <a:pt x="91" y="156"/>
                    <a:pt x="115" y="141"/>
                    <a:pt x="146" y="141"/>
                  </a:cubicBezTo>
                  <a:cubicBezTo>
                    <a:pt x="201" y="141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1" name="Freeform 2720">
              <a:extLst>
                <a:ext uri="{FF2B5EF4-FFF2-40B4-BE49-F238E27FC236}">
                  <a16:creationId xmlns:a16="http://schemas.microsoft.com/office/drawing/2014/main" id="{90168308-C388-451F-95D3-D4779453B849}"/>
                </a:ext>
              </a:extLst>
            </p:cNvPr>
            <p:cNvSpPr>
              <a:spLocks noEditPoints="1"/>
            </p:cNvSpPr>
            <p:nvPr>
              <p:custDataLst>
                <p:tags r:id="rId146"/>
              </p:custDataLst>
            </p:nvPr>
          </p:nvSpPr>
          <p:spPr bwMode="auto">
            <a:xfrm>
              <a:off x="6384926" y="5434013"/>
              <a:ext cx="130175" cy="153988"/>
            </a:xfrm>
            <a:custGeom>
              <a:avLst/>
              <a:gdLst>
                <a:gd name="T0" fmla="*/ 192 w 280"/>
                <a:gd name="T1" fmla="*/ 154 h 321"/>
                <a:gd name="T2" fmla="*/ 185 w 280"/>
                <a:gd name="T3" fmla="*/ 175 h 321"/>
                <a:gd name="T4" fmla="*/ 124 w 280"/>
                <a:gd name="T5" fmla="*/ 209 h 321"/>
                <a:gd name="T6" fmla="*/ 64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4 h 321"/>
                <a:gd name="T14" fmla="*/ 199 w 280"/>
                <a:gd name="T15" fmla="*/ 39 h 321"/>
                <a:gd name="T16" fmla="*/ 124 w 280"/>
                <a:gd name="T17" fmla="*/ 0 h 321"/>
                <a:gd name="T18" fmla="*/ 0 w 280"/>
                <a:gd name="T19" fmla="*/ 114 h 321"/>
                <a:gd name="T20" fmla="*/ 119 w 280"/>
                <a:gd name="T21" fmla="*/ 227 h 321"/>
                <a:gd name="T22" fmla="*/ 189 w 280"/>
                <a:gd name="T23" fmla="*/ 200 h 321"/>
                <a:gd name="T24" fmla="*/ 189 w 280"/>
                <a:gd name="T25" fmla="*/ 298 h 321"/>
                <a:gd name="T26" fmla="*/ 155 w 280"/>
                <a:gd name="T27" fmla="*/ 298 h 321"/>
                <a:gd name="T28" fmla="*/ 155 w 280"/>
                <a:gd name="T29" fmla="*/ 321 h 321"/>
                <a:gd name="T30" fmla="*/ 218 w 280"/>
                <a:gd name="T31" fmla="*/ 320 h 321"/>
                <a:gd name="T32" fmla="*/ 280 w 280"/>
                <a:gd name="T33" fmla="*/ 321 h 321"/>
                <a:gd name="T34" fmla="*/ 280 w 280"/>
                <a:gd name="T35" fmla="*/ 298 h 321"/>
                <a:gd name="T36" fmla="*/ 246 w 280"/>
                <a:gd name="T37" fmla="*/ 298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39" y="209"/>
                    <a:pt x="124" y="209"/>
                  </a:cubicBezTo>
                  <a:cubicBezTo>
                    <a:pt x="93" y="209"/>
                    <a:pt x="64" y="181"/>
                    <a:pt x="64" y="114"/>
                  </a:cubicBezTo>
                  <a:cubicBezTo>
                    <a:pt x="64" y="43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4"/>
                  </a:cubicBezTo>
                  <a:cubicBezTo>
                    <a:pt x="0" y="184"/>
                    <a:pt x="50" y="227"/>
                    <a:pt x="119" y="227"/>
                  </a:cubicBezTo>
                  <a:cubicBezTo>
                    <a:pt x="144" y="227"/>
                    <a:pt x="166" y="220"/>
                    <a:pt x="189" y="200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1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2" name="Freeform 2721">
              <a:extLst>
                <a:ext uri="{FF2B5EF4-FFF2-40B4-BE49-F238E27FC236}">
                  <a16:creationId xmlns:a16="http://schemas.microsoft.com/office/drawing/2014/main" id="{47F584CC-9AEB-4840-8F5F-9B90AA9DE851}"/>
                </a:ext>
              </a:extLst>
            </p:cNvPr>
            <p:cNvSpPr>
              <a:spLocks noEditPoints="1"/>
            </p:cNvSpPr>
            <p:nvPr>
              <p:custDataLst>
                <p:tags r:id="rId147"/>
              </p:custDataLst>
            </p:nvPr>
          </p:nvSpPr>
          <p:spPr bwMode="auto">
            <a:xfrm>
              <a:off x="6526213" y="5370513"/>
              <a:ext cx="122238" cy="176213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30 h 368"/>
                <a:gd name="T4" fmla="*/ 45 w 263"/>
                <a:gd name="T5" fmla="*/ 176 h 368"/>
                <a:gd name="T6" fmla="*/ 0 w 263"/>
                <a:gd name="T7" fmla="*/ 280 h 368"/>
                <a:gd name="T8" fmla="*/ 92 w 263"/>
                <a:gd name="T9" fmla="*/ 368 h 368"/>
                <a:gd name="T10" fmla="*/ 263 w 263"/>
                <a:gd name="T11" fmla="*/ 130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7 h 368"/>
                <a:gd name="T18" fmla="*/ 105 w 263"/>
                <a:gd name="T19" fmla="*/ 70 h 368"/>
                <a:gd name="T20" fmla="*/ 82 w 263"/>
                <a:gd name="T21" fmla="*/ 53 h 368"/>
                <a:gd name="T22" fmla="*/ 154 w 263"/>
                <a:gd name="T23" fmla="*/ 13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3 w 263"/>
                <a:gd name="T31" fmla="*/ 354 h 368"/>
                <a:gd name="T32" fmla="*/ 39 w 263"/>
                <a:gd name="T33" fmla="*/ 298 h 368"/>
                <a:gd name="T34" fmla="*/ 72 w 263"/>
                <a:gd name="T35" fmla="*/ 185 h 368"/>
                <a:gd name="T36" fmla="*/ 147 w 263"/>
                <a:gd name="T37" fmla="*/ 141 h 368"/>
                <a:gd name="T38" fmla="*/ 202 w 263"/>
                <a:gd name="T39" fmla="*/ 206 h 368"/>
                <a:gd name="T40" fmla="*/ 93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30"/>
                    <a:pt x="147" y="130"/>
                  </a:cubicBezTo>
                  <a:cubicBezTo>
                    <a:pt x="116" y="130"/>
                    <a:pt x="84" y="138"/>
                    <a:pt x="45" y="176"/>
                  </a:cubicBezTo>
                  <a:cubicBezTo>
                    <a:pt x="4" y="218"/>
                    <a:pt x="0" y="264"/>
                    <a:pt x="0" y="280"/>
                  </a:cubicBezTo>
                  <a:cubicBezTo>
                    <a:pt x="0" y="311"/>
                    <a:pt x="22" y="368"/>
                    <a:pt x="92" y="368"/>
                  </a:cubicBezTo>
                  <a:cubicBezTo>
                    <a:pt x="211" y="368"/>
                    <a:pt x="263" y="201"/>
                    <a:pt x="263" y="130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7"/>
                    <a:pt x="79" y="97"/>
                  </a:cubicBezTo>
                  <a:cubicBezTo>
                    <a:pt x="95" y="97"/>
                    <a:pt x="105" y="82"/>
                    <a:pt x="105" y="70"/>
                  </a:cubicBezTo>
                  <a:cubicBezTo>
                    <a:pt x="105" y="53"/>
                    <a:pt x="90" y="53"/>
                    <a:pt x="82" y="53"/>
                  </a:cubicBezTo>
                  <a:cubicBezTo>
                    <a:pt x="104" y="16"/>
                    <a:pt x="139" y="13"/>
                    <a:pt x="154" y="13"/>
                  </a:cubicBezTo>
                  <a:cubicBezTo>
                    <a:pt x="190" y="13"/>
                    <a:pt x="225" y="39"/>
                    <a:pt x="225" y="103"/>
                  </a:cubicBezTo>
                  <a:cubicBezTo>
                    <a:pt x="225" y="123"/>
                    <a:pt x="222" y="148"/>
                    <a:pt x="212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5"/>
                    <a:pt x="51" y="215"/>
                    <a:pt x="72" y="185"/>
                  </a:cubicBezTo>
                  <a:cubicBezTo>
                    <a:pt x="91" y="156"/>
                    <a:pt x="116" y="141"/>
                    <a:pt x="147" y="141"/>
                  </a:cubicBezTo>
                  <a:cubicBezTo>
                    <a:pt x="201" y="141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3" name="Freeform 2722">
              <a:extLst>
                <a:ext uri="{FF2B5EF4-FFF2-40B4-BE49-F238E27FC236}">
                  <a16:creationId xmlns:a16="http://schemas.microsoft.com/office/drawing/2014/main" id="{DB17BD2C-1555-439F-8EA1-EFBBA21A2128}"/>
                </a:ext>
              </a:extLst>
            </p:cNvPr>
            <p:cNvSpPr>
              <a:spLocks noEditPoints="1"/>
            </p:cNvSpPr>
            <p:nvPr>
              <p:custDataLst>
                <p:tags r:id="rId148"/>
              </p:custDataLst>
            </p:nvPr>
          </p:nvSpPr>
          <p:spPr bwMode="auto">
            <a:xfrm>
              <a:off x="6661151" y="5434013"/>
              <a:ext cx="131763" cy="153988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4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1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4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4"/>
                    <a:pt x="0" y="114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4" name="Freeform 2723">
              <a:extLst>
                <a:ext uri="{FF2B5EF4-FFF2-40B4-BE49-F238E27FC236}">
                  <a16:creationId xmlns:a16="http://schemas.microsoft.com/office/drawing/2014/main" id="{45898481-A0AA-49BE-8510-1B57624DF6FF}"/>
                </a:ext>
              </a:extLst>
            </p:cNvPr>
            <p:cNvSpPr>
              <a:spLocks noEditPoints="1"/>
            </p:cNvSpPr>
            <p:nvPr>
              <p:custDataLst>
                <p:tags r:id="rId149"/>
              </p:custDataLst>
            </p:nvPr>
          </p:nvSpPr>
          <p:spPr bwMode="auto">
            <a:xfrm>
              <a:off x="6899276" y="5291138"/>
              <a:ext cx="153988" cy="55563"/>
            </a:xfrm>
            <a:custGeom>
              <a:avLst/>
              <a:gdLst>
                <a:gd name="T0" fmla="*/ 314 w 331"/>
                <a:gd name="T1" fmla="*/ 20 h 116"/>
                <a:gd name="T2" fmla="*/ 331 w 331"/>
                <a:gd name="T3" fmla="*/ 10 h 116"/>
                <a:gd name="T4" fmla="*/ 315 w 331"/>
                <a:gd name="T5" fmla="*/ 0 h 116"/>
                <a:gd name="T6" fmla="*/ 16 w 331"/>
                <a:gd name="T7" fmla="*/ 0 h 116"/>
                <a:gd name="T8" fmla="*/ 0 w 331"/>
                <a:gd name="T9" fmla="*/ 10 h 116"/>
                <a:gd name="T10" fmla="*/ 17 w 331"/>
                <a:gd name="T11" fmla="*/ 20 h 116"/>
                <a:gd name="T12" fmla="*/ 314 w 331"/>
                <a:gd name="T13" fmla="*/ 20 h 116"/>
                <a:gd name="T14" fmla="*/ 315 w 331"/>
                <a:gd name="T15" fmla="*/ 116 h 116"/>
                <a:gd name="T16" fmla="*/ 331 w 331"/>
                <a:gd name="T17" fmla="*/ 106 h 116"/>
                <a:gd name="T18" fmla="*/ 314 w 331"/>
                <a:gd name="T19" fmla="*/ 96 h 116"/>
                <a:gd name="T20" fmla="*/ 17 w 331"/>
                <a:gd name="T21" fmla="*/ 96 h 116"/>
                <a:gd name="T22" fmla="*/ 0 w 331"/>
                <a:gd name="T23" fmla="*/ 106 h 116"/>
                <a:gd name="T24" fmla="*/ 16 w 331"/>
                <a:gd name="T25" fmla="*/ 116 h 116"/>
                <a:gd name="T26" fmla="*/ 315 w 331"/>
                <a:gd name="T2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6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4" y="20"/>
                  </a:lnTo>
                  <a:close/>
                  <a:moveTo>
                    <a:pt x="315" y="116"/>
                  </a:moveTo>
                  <a:cubicBezTo>
                    <a:pt x="322" y="116"/>
                    <a:pt x="331" y="116"/>
                    <a:pt x="331" y="106"/>
                  </a:cubicBezTo>
                  <a:cubicBezTo>
                    <a:pt x="331" y="96"/>
                    <a:pt x="322" y="96"/>
                    <a:pt x="314" y="96"/>
                  </a:cubicBezTo>
                  <a:lnTo>
                    <a:pt x="17" y="96"/>
                  </a:lnTo>
                  <a:cubicBezTo>
                    <a:pt x="9" y="96"/>
                    <a:pt x="0" y="96"/>
                    <a:pt x="0" y="106"/>
                  </a:cubicBezTo>
                  <a:cubicBezTo>
                    <a:pt x="0" y="116"/>
                    <a:pt x="9" y="116"/>
                    <a:pt x="16" y="116"/>
                  </a:cubicBezTo>
                  <a:lnTo>
                    <a:pt x="315" y="1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5" name="Freeform 2724">
              <a:extLst>
                <a:ext uri="{FF2B5EF4-FFF2-40B4-BE49-F238E27FC236}">
                  <a16:creationId xmlns:a16="http://schemas.microsoft.com/office/drawing/2014/main" id="{FACE70FE-15DC-4A68-A8C5-F025B17F3C54}"/>
                </a:ext>
              </a:extLst>
            </p:cNvPr>
            <p:cNvSpPr>
              <a:spLocks noEditPoints="1"/>
            </p:cNvSpPr>
            <p:nvPr>
              <p:custDataLst>
                <p:tags r:id="rId150"/>
              </p:custDataLst>
            </p:nvPr>
          </p:nvSpPr>
          <p:spPr bwMode="auto">
            <a:xfrm>
              <a:off x="7167563" y="5046663"/>
              <a:ext cx="122238" cy="176213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8 h 368"/>
                <a:gd name="T16" fmla="*/ 79 w 263"/>
                <a:gd name="T17" fmla="*/ 96 h 368"/>
                <a:gd name="T18" fmla="*/ 106 w 263"/>
                <a:gd name="T19" fmla="*/ 69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2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7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5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7" y="129"/>
                    <a:pt x="84" y="137"/>
                    <a:pt x="45" y="176"/>
                  </a:cubicBezTo>
                  <a:cubicBezTo>
                    <a:pt x="4" y="217"/>
                    <a:pt x="0" y="263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49"/>
                    <a:pt x="216" y="0"/>
                    <a:pt x="155" y="0"/>
                  </a:cubicBezTo>
                  <a:cubicBezTo>
                    <a:pt x="83" y="0"/>
                    <a:pt x="60" y="64"/>
                    <a:pt x="60" y="78"/>
                  </a:cubicBezTo>
                  <a:cubicBezTo>
                    <a:pt x="60" y="85"/>
                    <a:pt x="64" y="96"/>
                    <a:pt x="79" y="96"/>
                  </a:cubicBezTo>
                  <a:cubicBezTo>
                    <a:pt x="95" y="96"/>
                    <a:pt x="106" y="81"/>
                    <a:pt x="106" y="69"/>
                  </a:cubicBezTo>
                  <a:cubicBezTo>
                    <a:pt x="106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2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2"/>
                    <a:pt x="39" y="297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5"/>
                    <a:pt x="202" y="205"/>
                  </a:cubicBezTo>
                  <a:cubicBezTo>
                    <a:pt x="202" y="241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6" name="Freeform 2725">
              <a:extLst>
                <a:ext uri="{FF2B5EF4-FFF2-40B4-BE49-F238E27FC236}">
                  <a16:creationId xmlns:a16="http://schemas.microsoft.com/office/drawing/2014/main" id="{5520DA87-2879-4A63-A7D3-5B2EC3BB73A1}"/>
                </a:ext>
              </a:extLst>
            </p:cNvPr>
            <p:cNvSpPr>
              <a:spLocks/>
            </p:cNvSpPr>
            <p:nvPr>
              <p:custDataLst>
                <p:tags r:id="rId151"/>
              </p:custDataLst>
            </p:nvPr>
          </p:nvSpPr>
          <p:spPr bwMode="auto">
            <a:xfrm>
              <a:off x="7304088" y="5019675"/>
              <a:ext cx="71438" cy="111125"/>
            </a:xfrm>
            <a:custGeom>
              <a:avLst/>
              <a:gdLst>
                <a:gd name="T0" fmla="*/ 155 w 155"/>
                <a:gd name="T1" fmla="*/ 168 h 232"/>
                <a:gd name="T2" fmla="*/ 143 w 155"/>
                <a:gd name="T3" fmla="*/ 168 h 232"/>
                <a:gd name="T4" fmla="*/ 134 w 155"/>
                <a:gd name="T5" fmla="*/ 200 h 232"/>
                <a:gd name="T6" fmla="*/ 99 w 155"/>
                <a:gd name="T7" fmla="*/ 202 h 232"/>
                <a:gd name="T8" fmla="*/ 35 w 155"/>
                <a:gd name="T9" fmla="*/ 202 h 232"/>
                <a:gd name="T10" fmla="*/ 105 w 155"/>
                <a:gd name="T11" fmla="*/ 144 h 232"/>
                <a:gd name="T12" fmla="*/ 155 w 155"/>
                <a:gd name="T13" fmla="*/ 68 h 232"/>
                <a:gd name="T14" fmla="*/ 73 w 155"/>
                <a:gd name="T15" fmla="*/ 0 h 232"/>
                <a:gd name="T16" fmla="*/ 0 w 155"/>
                <a:gd name="T17" fmla="*/ 63 h 232"/>
                <a:gd name="T18" fmla="*/ 19 w 155"/>
                <a:gd name="T19" fmla="*/ 82 h 232"/>
                <a:gd name="T20" fmla="*/ 37 w 155"/>
                <a:gd name="T21" fmla="*/ 64 h 232"/>
                <a:gd name="T22" fmla="*/ 17 w 155"/>
                <a:gd name="T23" fmla="*/ 45 h 232"/>
                <a:gd name="T24" fmla="*/ 68 w 155"/>
                <a:gd name="T25" fmla="*/ 13 h 232"/>
                <a:gd name="T26" fmla="*/ 121 w 155"/>
                <a:gd name="T27" fmla="*/ 68 h 232"/>
                <a:gd name="T28" fmla="*/ 88 w 155"/>
                <a:gd name="T29" fmla="*/ 135 h 232"/>
                <a:gd name="T30" fmla="*/ 4 w 155"/>
                <a:gd name="T31" fmla="*/ 218 h 232"/>
                <a:gd name="T32" fmla="*/ 0 w 155"/>
                <a:gd name="T33" fmla="*/ 232 h 232"/>
                <a:gd name="T34" fmla="*/ 144 w 155"/>
                <a:gd name="T35" fmla="*/ 232 h 232"/>
                <a:gd name="T36" fmla="*/ 155 w 155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5" h="232">
                  <a:moveTo>
                    <a:pt x="155" y="168"/>
                  </a:moveTo>
                  <a:lnTo>
                    <a:pt x="143" y="168"/>
                  </a:lnTo>
                  <a:cubicBezTo>
                    <a:pt x="142" y="176"/>
                    <a:pt x="138" y="197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2" y="170"/>
                    <a:pt x="84" y="160"/>
                    <a:pt x="105" y="144"/>
                  </a:cubicBezTo>
                  <a:cubicBezTo>
                    <a:pt x="131" y="123"/>
                    <a:pt x="155" y="101"/>
                    <a:pt x="155" y="68"/>
                  </a:cubicBezTo>
                  <a:cubicBezTo>
                    <a:pt x="155" y="26"/>
                    <a:pt x="118" y="0"/>
                    <a:pt x="73" y="0"/>
                  </a:cubicBezTo>
                  <a:cubicBezTo>
                    <a:pt x="30" y="0"/>
                    <a:pt x="0" y="31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8" y="20"/>
                    <a:pt x="51" y="13"/>
                    <a:pt x="68" y="13"/>
                  </a:cubicBezTo>
                  <a:cubicBezTo>
                    <a:pt x="103" y="13"/>
                    <a:pt x="121" y="40"/>
                    <a:pt x="121" y="68"/>
                  </a:cubicBezTo>
                  <a:cubicBezTo>
                    <a:pt x="121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5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7" name="Freeform 2726">
              <a:extLst>
                <a:ext uri="{FF2B5EF4-FFF2-40B4-BE49-F238E27FC236}">
                  <a16:creationId xmlns:a16="http://schemas.microsoft.com/office/drawing/2014/main" id="{27FEB31E-9717-47BE-A2D1-2D6167F2A944}"/>
                </a:ext>
              </a:extLst>
            </p:cNvPr>
            <p:cNvSpPr>
              <a:spLocks/>
            </p:cNvSpPr>
            <p:nvPr>
              <p:custDataLst>
                <p:tags r:id="rId152"/>
              </p:custDataLst>
            </p:nvPr>
          </p:nvSpPr>
          <p:spPr bwMode="auto">
            <a:xfrm>
              <a:off x="7405688" y="5053013"/>
              <a:ext cx="141288" cy="163513"/>
            </a:xfrm>
            <a:custGeom>
              <a:avLst/>
              <a:gdLst>
                <a:gd name="T0" fmla="*/ 174 w 303"/>
                <a:gd name="T1" fmla="*/ 32 h 344"/>
                <a:gd name="T2" fmla="*/ 218 w 303"/>
                <a:gd name="T3" fmla="*/ 32 h 344"/>
                <a:gd name="T4" fmla="*/ 236 w 303"/>
                <a:gd name="T5" fmla="*/ 33 h 344"/>
                <a:gd name="T6" fmla="*/ 303 w 303"/>
                <a:gd name="T7" fmla="*/ 33 h 344"/>
                <a:gd name="T8" fmla="*/ 303 w 303"/>
                <a:gd name="T9" fmla="*/ 0 h 344"/>
                <a:gd name="T10" fmla="*/ 0 w 303"/>
                <a:gd name="T11" fmla="*/ 0 h 344"/>
                <a:gd name="T12" fmla="*/ 0 w 303"/>
                <a:gd name="T13" fmla="*/ 33 h 344"/>
                <a:gd name="T14" fmla="*/ 67 w 303"/>
                <a:gd name="T15" fmla="*/ 33 h 344"/>
                <a:gd name="T16" fmla="*/ 85 w 303"/>
                <a:gd name="T17" fmla="*/ 32 h 344"/>
                <a:gd name="T18" fmla="*/ 130 w 303"/>
                <a:gd name="T19" fmla="*/ 32 h 344"/>
                <a:gd name="T20" fmla="*/ 130 w 303"/>
                <a:gd name="T21" fmla="*/ 344 h 344"/>
                <a:gd name="T22" fmla="*/ 174 w 303"/>
                <a:gd name="T23" fmla="*/ 344 h 344"/>
                <a:gd name="T24" fmla="*/ 174 w 303"/>
                <a:gd name="T25" fmla="*/ 32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3" h="344">
                  <a:moveTo>
                    <a:pt x="174" y="32"/>
                  </a:moveTo>
                  <a:lnTo>
                    <a:pt x="218" y="32"/>
                  </a:lnTo>
                  <a:cubicBezTo>
                    <a:pt x="224" y="32"/>
                    <a:pt x="230" y="33"/>
                    <a:pt x="236" y="33"/>
                  </a:cubicBezTo>
                  <a:lnTo>
                    <a:pt x="303" y="33"/>
                  </a:lnTo>
                  <a:lnTo>
                    <a:pt x="30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67" y="33"/>
                  </a:lnTo>
                  <a:cubicBezTo>
                    <a:pt x="73" y="33"/>
                    <a:pt x="79" y="32"/>
                    <a:pt x="85" y="32"/>
                  </a:cubicBezTo>
                  <a:lnTo>
                    <a:pt x="130" y="32"/>
                  </a:lnTo>
                  <a:lnTo>
                    <a:pt x="130" y="344"/>
                  </a:lnTo>
                  <a:lnTo>
                    <a:pt x="174" y="344"/>
                  </a:lnTo>
                  <a:lnTo>
                    <a:pt x="174" y="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8" name="Freeform 2727">
              <a:extLst>
                <a:ext uri="{FF2B5EF4-FFF2-40B4-BE49-F238E27FC236}">
                  <a16:creationId xmlns:a16="http://schemas.microsoft.com/office/drawing/2014/main" id="{E8D69C96-B315-4291-97B0-31208AAFE5D8}"/>
                </a:ext>
              </a:extLst>
            </p:cNvPr>
            <p:cNvSpPr>
              <a:spLocks/>
            </p:cNvSpPr>
            <p:nvPr>
              <p:custDataLst>
                <p:tags r:id="rId153"/>
              </p:custDataLst>
            </p:nvPr>
          </p:nvSpPr>
          <p:spPr bwMode="auto">
            <a:xfrm>
              <a:off x="7572376" y="5141913"/>
              <a:ext cx="58738" cy="111125"/>
            </a:xfrm>
            <a:custGeom>
              <a:avLst/>
              <a:gdLst>
                <a:gd name="T0" fmla="*/ 79 w 127"/>
                <a:gd name="T1" fmla="*/ 10 h 231"/>
                <a:gd name="T2" fmla="*/ 68 w 127"/>
                <a:gd name="T3" fmla="*/ 0 h 231"/>
                <a:gd name="T4" fmla="*/ 0 w 127"/>
                <a:gd name="T5" fmla="*/ 22 h 231"/>
                <a:gd name="T6" fmla="*/ 0 w 127"/>
                <a:gd name="T7" fmla="*/ 35 h 231"/>
                <a:gd name="T8" fmla="*/ 51 w 127"/>
                <a:gd name="T9" fmla="*/ 25 h 231"/>
                <a:gd name="T10" fmla="*/ 51 w 127"/>
                <a:gd name="T11" fmla="*/ 203 h 231"/>
                <a:gd name="T12" fmla="*/ 16 w 127"/>
                <a:gd name="T13" fmla="*/ 219 h 231"/>
                <a:gd name="T14" fmla="*/ 3 w 127"/>
                <a:gd name="T15" fmla="*/ 219 h 231"/>
                <a:gd name="T16" fmla="*/ 3 w 127"/>
                <a:gd name="T17" fmla="*/ 231 h 231"/>
                <a:gd name="T18" fmla="*/ 65 w 127"/>
                <a:gd name="T19" fmla="*/ 230 h 231"/>
                <a:gd name="T20" fmla="*/ 127 w 127"/>
                <a:gd name="T21" fmla="*/ 231 h 231"/>
                <a:gd name="T22" fmla="*/ 127 w 127"/>
                <a:gd name="T23" fmla="*/ 219 h 231"/>
                <a:gd name="T24" fmla="*/ 114 w 127"/>
                <a:gd name="T25" fmla="*/ 219 h 231"/>
                <a:gd name="T26" fmla="*/ 79 w 127"/>
                <a:gd name="T27" fmla="*/ 203 h 231"/>
                <a:gd name="T28" fmla="*/ 79 w 127"/>
                <a:gd name="T29" fmla="*/ 1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1">
                  <a:moveTo>
                    <a:pt x="79" y="10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2" y="35"/>
                    <a:pt x="51" y="25"/>
                  </a:cubicBezTo>
                  <a:lnTo>
                    <a:pt x="51" y="203"/>
                  </a:lnTo>
                  <a:cubicBezTo>
                    <a:pt x="51" y="214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1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5" y="230"/>
                    <a:pt x="119" y="231"/>
                    <a:pt x="127" y="231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9" name="Rectangle 2728">
              <a:extLst>
                <a:ext uri="{FF2B5EF4-FFF2-40B4-BE49-F238E27FC236}">
                  <a16:creationId xmlns:a16="http://schemas.microsoft.com/office/drawing/2014/main" id="{3EAE0A46-99C5-4330-9AF3-6FCA76D89DC8}"/>
                </a:ext>
              </a:extLst>
            </p:cNvPr>
            <p:cNvSpPr>
              <a:spLocks noChangeArrowheads="1"/>
            </p:cNvSpPr>
            <p:nvPr>
              <p:custDataLst>
                <p:tags r:id="rId154"/>
              </p:custDataLst>
            </p:nvPr>
          </p:nvSpPr>
          <p:spPr bwMode="auto">
            <a:xfrm>
              <a:off x="7158038" y="5313363"/>
              <a:ext cx="5016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0" name="Freeform 2729">
              <a:extLst>
                <a:ext uri="{FF2B5EF4-FFF2-40B4-BE49-F238E27FC236}">
                  <a16:creationId xmlns:a16="http://schemas.microsoft.com/office/drawing/2014/main" id="{9482FCE9-DE89-4722-8F9D-4D9C7D679DE3}"/>
                </a:ext>
              </a:extLst>
            </p:cNvPr>
            <p:cNvSpPr>
              <a:spLocks noEditPoints="1"/>
            </p:cNvSpPr>
            <p:nvPr>
              <p:custDataLst>
                <p:tags r:id="rId155"/>
              </p:custDataLst>
            </p:nvPr>
          </p:nvSpPr>
          <p:spPr bwMode="auto">
            <a:xfrm>
              <a:off x="7227888" y="5370513"/>
              <a:ext cx="122238" cy="176213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30 h 368"/>
                <a:gd name="T4" fmla="*/ 45 w 263"/>
                <a:gd name="T5" fmla="*/ 176 h 368"/>
                <a:gd name="T6" fmla="*/ 0 w 263"/>
                <a:gd name="T7" fmla="*/ 280 h 368"/>
                <a:gd name="T8" fmla="*/ 92 w 263"/>
                <a:gd name="T9" fmla="*/ 368 h 368"/>
                <a:gd name="T10" fmla="*/ 263 w 263"/>
                <a:gd name="T11" fmla="*/ 130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7 h 368"/>
                <a:gd name="T18" fmla="*/ 106 w 263"/>
                <a:gd name="T19" fmla="*/ 70 h 368"/>
                <a:gd name="T20" fmla="*/ 82 w 263"/>
                <a:gd name="T21" fmla="*/ 53 h 368"/>
                <a:gd name="T22" fmla="*/ 154 w 263"/>
                <a:gd name="T23" fmla="*/ 13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8 h 368"/>
                <a:gd name="T34" fmla="*/ 72 w 263"/>
                <a:gd name="T35" fmla="*/ 185 h 368"/>
                <a:gd name="T36" fmla="*/ 147 w 263"/>
                <a:gd name="T37" fmla="*/ 141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30"/>
                    <a:pt x="147" y="130"/>
                  </a:cubicBezTo>
                  <a:cubicBezTo>
                    <a:pt x="117" y="130"/>
                    <a:pt x="84" y="138"/>
                    <a:pt x="45" y="176"/>
                  </a:cubicBezTo>
                  <a:cubicBezTo>
                    <a:pt x="4" y="218"/>
                    <a:pt x="0" y="264"/>
                    <a:pt x="0" y="280"/>
                  </a:cubicBezTo>
                  <a:cubicBezTo>
                    <a:pt x="0" y="311"/>
                    <a:pt x="22" y="368"/>
                    <a:pt x="92" y="368"/>
                  </a:cubicBezTo>
                  <a:cubicBezTo>
                    <a:pt x="211" y="368"/>
                    <a:pt x="263" y="201"/>
                    <a:pt x="263" y="130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7"/>
                    <a:pt x="79" y="97"/>
                  </a:cubicBezTo>
                  <a:cubicBezTo>
                    <a:pt x="95" y="97"/>
                    <a:pt x="106" y="82"/>
                    <a:pt x="106" y="70"/>
                  </a:cubicBezTo>
                  <a:cubicBezTo>
                    <a:pt x="106" y="53"/>
                    <a:pt x="90" y="53"/>
                    <a:pt x="82" y="53"/>
                  </a:cubicBezTo>
                  <a:cubicBezTo>
                    <a:pt x="104" y="16"/>
                    <a:pt x="139" y="13"/>
                    <a:pt x="154" y="13"/>
                  </a:cubicBezTo>
                  <a:cubicBezTo>
                    <a:pt x="190" y="13"/>
                    <a:pt x="225" y="39"/>
                    <a:pt x="225" y="103"/>
                  </a:cubicBezTo>
                  <a:cubicBezTo>
                    <a:pt x="225" y="123"/>
                    <a:pt x="222" y="148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5"/>
                    <a:pt x="51" y="215"/>
                    <a:pt x="72" y="185"/>
                  </a:cubicBezTo>
                  <a:cubicBezTo>
                    <a:pt x="92" y="156"/>
                    <a:pt x="116" y="141"/>
                    <a:pt x="147" y="141"/>
                  </a:cubicBezTo>
                  <a:cubicBezTo>
                    <a:pt x="201" y="141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1" name="Freeform 2730">
              <a:extLst>
                <a:ext uri="{FF2B5EF4-FFF2-40B4-BE49-F238E27FC236}">
                  <a16:creationId xmlns:a16="http://schemas.microsoft.com/office/drawing/2014/main" id="{D5C6032E-FD74-4AEA-BDE1-DBDAA95164C5}"/>
                </a:ext>
              </a:extLst>
            </p:cNvPr>
            <p:cNvSpPr>
              <a:spLocks/>
            </p:cNvSpPr>
            <p:nvPr>
              <p:custDataLst>
                <p:tags r:id="rId156"/>
              </p:custDataLst>
            </p:nvPr>
          </p:nvSpPr>
          <p:spPr bwMode="auto">
            <a:xfrm>
              <a:off x="7364413" y="5362575"/>
              <a:ext cx="71438" cy="111125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8 w 154"/>
                <a:gd name="T7" fmla="*/ 202 h 232"/>
                <a:gd name="T8" fmla="*/ 34 w 154"/>
                <a:gd name="T9" fmla="*/ 202 h 232"/>
                <a:gd name="T10" fmla="*/ 104 w 154"/>
                <a:gd name="T11" fmla="*/ 143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2 h 232"/>
                <a:gd name="T18" fmla="*/ 18 w 154"/>
                <a:gd name="T19" fmla="*/ 82 h 232"/>
                <a:gd name="T20" fmla="*/ 37 w 154"/>
                <a:gd name="T21" fmla="*/ 63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3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7" y="196"/>
                    <a:pt x="133" y="200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69"/>
                    <a:pt x="83" y="160"/>
                    <a:pt x="104" y="143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8"/>
                    <a:pt x="98" y="122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3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2" name="Freeform 2731">
              <a:extLst>
                <a:ext uri="{FF2B5EF4-FFF2-40B4-BE49-F238E27FC236}">
                  <a16:creationId xmlns:a16="http://schemas.microsoft.com/office/drawing/2014/main" id="{D221A554-9C90-408B-9D78-071F24471299}"/>
                </a:ext>
              </a:extLst>
            </p:cNvPr>
            <p:cNvSpPr>
              <a:spLocks noEditPoints="1"/>
            </p:cNvSpPr>
            <p:nvPr>
              <p:custDataLst>
                <p:tags r:id="rId157"/>
              </p:custDataLst>
            </p:nvPr>
          </p:nvSpPr>
          <p:spPr bwMode="auto">
            <a:xfrm>
              <a:off x="7467601" y="5434013"/>
              <a:ext cx="130175" cy="153988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4 h 321"/>
                <a:gd name="T14" fmla="*/ 199 w 281"/>
                <a:gd name="T15" fmla="*/ 39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6 w 281"/>
                <a:gd name="T37" fmla="*/ 298 h 321"/>
                <a:gd name="T38" fmla="*/ 246 w 281"/>
                <a:gd name="T39" fmla="*/ 0 h 321"/>
                <a:gd name="T40" fmla="*/ 226 w 281"/>
                <a:gd name="T41" fmla="*/ 0 h 321"/>
                <a:gd name="T42" fmla="*/ 199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1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4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4"/>
                  </a:cubicBezTo>
                  <a:cubicBezTo>
                    <a:pt x="0" y="184"/>
                    <a:pt x="50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3" name="Freeform 2732">
              <a:extLst>
                <a:ext uri="{FF2B5EF4-FFF2-40B4-BE49-F238E27FC236}">
                  <a16:creationId xmlns:a16="http://schemas.microsoft.com/office/drawing/2014/main" id="{1C9BE144-A1FD-4C33-B02B-5547A546FDF2}"/>
                </a:ext>
              </a:extLst>
            </p:cNvPr>
            <p:cNvSpPr>
              <a:spLocks/>
            </p:cNvSpPr>
            <p:nvPr>
              <p:custDataLst>
                <p:tags r:id="rId158"/>
              </p:custDataLst>
            </p:nvPr>
          </p:nvSpPr>
          <p:spPr bwMode="auto">
            <a:xfrm>
              <a:off x="7758113" y="5313363"/>
              <a:ext cx="141288" cy="9525"/>
            </a:xfrm>
            <a:custGeom>
              <a:avLst/>
              <a:gdLst>
                <a:gd name="T0" fmla="*/ 288 w 305"/>
                <a:gd name="T1" fmla="*/ 20 h 20"/>
                <a:gd name="T2" fmla="*/ 305 w 305"/>
                <a:gd name="T3" fmla="*/ 10 h 20"/>
                <a:gd name="T4" fmla="*/ 288 w 305"/>
                <a:gd name="T5" fmla="*/ 0 h 20"/>
                <a:gd name="T6" fmla="*/ 18 w 305"/>
                <a:gd name="T7" fmla="*/ 0 h 20"/>
                <a:gd name="T8" fmla="*/ 0 w 305"/>
                <a:gd name="T9" fmla="*/ 10 h 20"/>
                <a:gd name="T10" fmla="*/ 18 w 305"/>
                <a:gd name="T11" fmla="*/ 20 h 20"/>
                <a:gd name="T12" fmla="*/ 288 w 305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20">
                  <a:moveTo>
                    <a:pt x="288" y="20"/>
                  </a:moveTo>
                  <a:cubicBezTo>
                    <a:pt x="296" y="20"/>
                    <a:pt x="305" y="20"/>
                    <a:pt x="305" y="10"/>
                  </a:cubicBezTo>
                  <a:cubicBezTo>
                    <a:pt x="305" y="0"/>
                    <a:pt x="296" y="0"/>
                    <a:pt x="288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8" y="20"/>
                  </a:cubicBezTo>
                  <a:lnTo>
                    <a:pt x="288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4" name="Freeform 2733">
              <a:extLst>
                <a:ext uri="{FF2B5EF4-FFF2-40B4-BE49-F238E27FC236}">
                  <a16:creationId xmlns:a16="http://schemas.microsoft.com/office/drawing/2014/main" id="{DD539FD0-E6E1-4475-B8E3-B7F474B6C2C1}"/>
                </a:ext>
              </a:extLst>
            </p:cNvPr>
            <p:cNvSpPr>
              <a:spLocks noEditPoints="1"/>
            </p:cNvSpPr>
            <p:nvPr>
              <p:custDataLst>
                <p:tags r:id="rId159"/>
              </p:custDataLst>
            </p:nvPr>
          </p:nvSpPr>
          <p:spPr bwMode="auto">
            <a:xfrm>
              <a:off x="8007351" y="5046663"/>
              <a:ext cx="120650" cy="176213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8 h 368"/>
                <a:gd name="T16" fmla="*/ 78 w 262"/>
                <a:gd name="T17" fmla="*/ 96 h 368"/>
                <a:gd name="T18" fmla="*/ 105 w 262"/>
                <a:gd name="T19" fmla="*/ 69 h 368"/>
                <a:gd name="T20" fmla="*/ 82 w 262"/>
                <a:gd name="T21" fmla="*/ 52 h 368"/>
                <a:gd name="T22" fmla="*/ 153 w 262"/>
                <a:gd name="T23" fmla="*/ 12 h 368"/>
                <a:gd name="T24" fmla="*/ 225 w 262"/>
                <a:gd name="T25" fmla="*/ 102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7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5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3" y="217"/>
                    <a:pt x="0" y="263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49"/>
                    <a:pt x="216" y="0"/>
                    <a:pt x="154" y="0"/>
                  </a:cubicBezTo>
                  <a:cubicBezTo>
                    <a:pt x="82" y="0"/>
                    <a:pt x="59" y="64"/>
                    <a:pt x="59" y="78"/>
                  </a:cubicBezTo>
                  <a:cubicBezTo>
                    <a:pt x="59" y="85"/>
                    <a:pt x="63" y="96"/>
                    <a:pt x="78" y="96"/>
                  </a:cubicBezTo>
                  <a:cubicBezTo>
                    <a:pt x="95" y="96"/>
                    <a:pt x="105" y="81"/>
                    <a:pt x="105" y="69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3" y="12"/>
                  </a:cubicBezTo>
                  <a:cubicBezTo>
                    <a:pt x="190" y="12"/>
                    <a:pt x="225" y="38"/>
                    <a:pt x="225" y="102"/>
                  </a:cubicBezTo>
                  <a:cubicBezTo>
                    <a:pt x="225" y="122"/>
                    <a:pt x="222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2"/>
                    <a:pt x="38" y="297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6" y="140"/>
                  </a:cubicBezTo>
                  <a:cubicBezTo>
                    <a:pt x="201" y="140"/>
                    <a:pt x="202" y="195"/>
                    <a:pt x="202" y="205"/>
                  </a:cubicBezTo>
                  <a:cubicBezTo>
                    <a:pt x="202" y="241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5" name="Freeform 2734">
              <a:extLst>
                <a:ext uri="{FF2B5EF4-FFF2-40B4-BE49-F238E27FC236}">
                  <a16:creationId xmlns:a16="http://schemas.microsoft.com/office/drawing/2014/main" id="{9403FA6E-DB2F-4C9E-B18A-9F999B6CF1F9}"/>
                </a:ext>
              </a:extLst>
            </p:cNvPr>
            <p:cNvSpPr>
              <a:spLocks/>
            </p:cNvSpPr>
            <p:nvPr>
              <p:custDataLst>
                <p:tags r:id="rId160"/>
              </p:custDataLst>
            </p:nvPr>
          </p:nvSpPr>
          <p:spPr bwMode="auto">
            <a:xfrm>
              <a:off x="8143876" y="5019675"/>
              <a:ext cx="71438" cy="111125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0" y="202"/>
                    <a:pt x="104" y="202"/>
                    <a:pt x="99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6" name="Freeform 2735">
              <a:extLst>
                <a:ext uri="{FF2B5EF4-FFF2-40B4-BE49-F238E27FC236}">
                  <a16:creationId xmlns:a16="http://schemas.microsoft.com/office/drawing/2014/main" id="{63A8EA95-4706-4D1E-AB06-343E98D16A92}"/>
                </a:ext>
              </a:extLst>
            </p:cNvPr>
            <p:cNvSpPr>
              <a:spLocks/>
            </p:cNvSpPr>
            <p:nvPr>
              <p:custDataLst>
                <p:tags r:id="rId161"/>
              </p:custDataLst>
            </p:nvPr>
          </p:nvSpPr>
          <p:spPr bwMode="auto">
            <a:xfrm>
              <a:off x="8245476" y="5053013"/>
              <a:ext cx="141288" cy="163513"/>
            </a:xfrm>
            <a:custGeom>
              <a:avLst/>
              <a:gdLst>
                <a:gd name="T0" fmla="*/ 174 w 303"/>
                <a:gd name="T1" fmla="*/ 32 h 344"/>
                <a:gd name="T2" fmla="*/ 218 w 303"/>
                <a:gd name="T3" fmla="*/ 32 h 344"/>
                <a:gd name="T4" fmla="*/ 236 w 303"/>
                <a:gd name="T5" fmla="*/ 33 h 344"/>
                <a:gd name="T6" fmla="*/ 303 w 303"/>
                <a:gd name="T7" fmla="*/ 33 h 344"/>
                <a:gd name="T8" fmla="*/ 303 w 303"/>
                <a:gd name="T9" fmla="*/ 0 h 344"/>
                <a:gd name="T10" fmla="*/ 0 w 303"/>
                <a:gd name="T11" fmla="*/ 0 h 344"/>
                <a:gd name="T12" fmla="*/ 0 w 303"/>
                <a:gd name="T13" fmla="*/ 33 h 344"/>
                <a:gd name="T14" fmla="*/ 66 w 303"/>
                <a:gd name="T15" fmla="*/ 33 h 344"/>
                <a:gd name="T16" fmla="*/ 84 w 303"/>
                <a:gd name="T17" fmla="*/ 32 h 344"/>
                <a:gd name="T18" fmla="*/ 129 w 303"/>
                <a:gd name="T19" fmla="*/ 32 h 344"/>
                <a:gd name="T20" fmla="*/ 129 w 303"/>
                <a:gd name="T21" fmla="*/ 344 h 344"/>
                <a:gd name="T22" fmla="*/ 174 w 303"/>
                <a:gd name="T23" fmla="*/ 344 h 344"/>
                <a:gd name="T24" fmla="*/ 174 w 303"/>
                <a:gd name="T25" fmla="*/ 32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3" h="344">
                  <a:moveTo>
                    <a:pt x="174" y="32"/>
                  </a:moveTo>
                  <a:lnTo>
                    <a:pt x="218" y="32"/>
                  </a:lnTo>
                  <a:cubicBezTo>
                    <a:pt x="224" y="32"/>
                    <a:pt x="230" y="33"/>
                    <a:pt x="236" y="33"/>
                  </a:cubicBezTo>
                  <a:lnTo>
                    <a:pt x="303" y="33"/>
                  </a:lnTo>
                  <a:lnTo>
                    <a:pt x="30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66" y="33"/>
                  </a:lnTo>
                  <a:cubicBezTo>
                    <a:pt x="72" y="33"/>
                    <a:pt x="78" y="32"/>
                    <a:pt x="84" y="32"/>
                  </a:cubicBezTo>
                  <a:lnTo>
                    <a:pt x="129" y="32"/>
                  </a:lnTo>
                  <a:lnTo>
                    <a:pt x="129" y="344"/>
                  </a:lnTo>
                  <a:lnTo>
                    <a:pt x="174" y="344"/>
                  </a:lnTo>
                  <a:lnTo>
                    <a:pt x="174" y="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7" name="Freeform 2736">
              <a:extLst>
                <a:ext uri="{FF2B5EF4-FFF2-40B4-BE49-F238E27FC236}">
                  <a16:creationId xmlns:a16="http://schemas.microsoft.com/office/drawing/2014/main" id="{75501066-E8AB-43B4-819F-9036FD8254AB}"/>
                </a:ext>
              </a:extLst>
            </p:cNvPr>
            <p:cNvSpPr>
              <a:spLocks/>
            </p:cNvSpPr>
            <p:nvPr>
              <p:custDataLst>
                <p:tags r:id="rId162"/>
              </p:custDataLst>
            </p:nvPr>
          </p:nvSpPr>
          <p:spPr bwMode="auto">
            <a:xfrm>
              <a:off x="8405813" y="5141913"/>
              <a:ext cx="71438" cy="111125"/>
            </a:xfrm>
            <a:custGeom>
              <a:avLst/>
              <a:gdLst>
                <a:gd name="T0" fmla="*/ 154 w 154"/>
                <a:gd name="T1" fmla="*/ 168 h 231"/>
                <a:gd name="T2" fmla="*/ 142 w 154"/>
                <a:gd name="T3" fmla="*/ 168 h 231"/>
                <a:gd name="T4" fmla="*/ 133 w 154"/>
                <a:gd name="T5" fmla="*/ 200 h 231"/>
                <a:gd name="T6" fmla="*/ 98 w 154"/>
                <a:gd name="T7" fmla="*/ 202 h 231"/>
                <a:gd name="T8" fmla="*/ 34 w 154"/>
                <a:gd name="T9" fmla="*/ 202 h 231"/>
                <a:gd name="T10" fmla="*/ 104 w 154"/>
                <a:gd name="T11" fmla="*/ 143 h 231"/>
                <a:gd name="T12" fmla="*/ 154 w 154"/>
                <a:gd name="T13" fmla="*/ 68 h 231"/>
                <a:gd name="T14" fmla="*/ 72 w 154"/>
                <a:gd name="T15" fmla="*/ 0 h 231"/>
                <a:gd name="T16" fmla="*/ 0 w 154"/>
                <a:gd name="T17" fmla="*/ 62 h 231"/>
                <a:gd name="T18" fmla="*/ 18 w 154"/>
                <a:gd name="T19" fmla="*/ 82 h 231"/>
                <a:gd name="T20" fmla="*/ 37 w 154"/>
                <a:gd name="T21" fmla="*/ 63 h 231"/>
                <a:gd name="T22" fmla="*/ 16 w 154"/>
                <a:gd name="T23" fmla="*/ 45 h 231"/>
                <a:gd name="T24" fmla="*/ 67 w 154"/>
                <a:gd name="T25" fmla="*/ 12 h 231"/>
                <a:gd name="T26" fmla="*/ 120 w 154"/>
                <a:gd name="T27" fmla="*/ 68 h 231"/>
                <a:gd name="T28" fmla="*/ 87 w 154"/>
                <a:gd name="T29" fmla="*/ 135 h 231"/>
                <a:gd name="T30" fmla="*/ 3 w 154"/>
                <a:gd name="T31" fmla="*/ 218 h 231"/>
                <a:gd name="T32" fmla="*/ 0 w 154"/>
                <a:gd name="T33" fmla="*/ 231 h 231"/>
                <a:gd name="T34" fmla="*/ 143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7" y="196"/>
                    <a:pt x="133" y="200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69"/>
                    <a:pt x="83" y="160"/>
                    <a:pt x="104" y="143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6" y="82"/>
                    <a:pt x="37" y="76"/>
                    <a:pt x="37" y="63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2"/>
                    <a:pt x="67" y="12"/>
                  </a:cubicBezTo>
                  <a:cubicBezTo>
                    <a:pt x="102" y="12"/>
                    <a:pt x="120" y="40"/>
                    <a:pt x="120" y="68"/>
                  </a:cubicBezTo>
                  <a:cubicBezTo>
                    <a:pt x="120" y="98"/>
                    <a:pt x="98" y="122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1"/>
                  </a:cubicBezTo>
                  <a:lnTo>
                    <a:pt x="143" y="231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8" name="Rectangle 2737">
              <a:extLst>
                <a:ext uri="{FF2B5EF4-FFF2-40B4-BE49-F238E27FC236}">
                  <a16:creationId xmlns:a16="http://schemas.microsoft.com/office/drawing/2014/main" id="{7912B42E-26D6-4A96-9259-FE0704CAFEA8}"/>
                </a:ext>
              </a:extLst>
            </p:cNvPr>
            <p:cNvSpPr>
              <a:spLocks noChangeArrowheads="1"/>
            </p:cNvSpPr>
            <p:nvPr>
              <p:custDataLst>
                <p:tags r:id="rId163"/>
              </p:custDataLst>
            </p:nvPr>
          </p:nvSpPr>
          <p:spPr bwMode="auto">
            <a:xfrm>
              <a:off x="7997826" y="5313363"/>
              <a:ext cx="5016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9" name="Freeform 2738">
              <a:extLst>
                <a:ext uri="{FF2B5EF4-FFF2-40B4-BE49-F238E27FC236}">
                  <a16:creationId xmlns:a16="http://schemas.microsoft.com/office/drawing/2014/main" id="{10143E2D-F4C3-4C6B-AD36-9E236016E3D5}"/>
                </a:ext>
              </a:extLst>
            </p:cNvPr>
            <p:cNvSpPr>
              <a:spLocks noEditPoints="1"/>
            </p:cNvSpPr>
            <p:nvPr>
              <p:custDataLst>
                <p:tags r:id="rId164"/>
              </p:custDataLst>
            </p:nvPr>
          </p:nvSpPr>
          <p:spPr bwMode="auto">
            <a:xfrm>
              <a:off x="8067676" y="5370513"/>
              <a:ext cx="122238" cy="176213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30 h 368"/>
                <a:gd name="T4" fmla="*/ 45 w 262"/>
                <a:gd name="T5" fmla="*/ 176 h 368"/>
                <a:gd name="T6" fmla="*/ 0 w 262"/>
                <a:gd name="T7" fmla="*/ 280 h 368"/>
                <a:gd name="T8" fmla="*/ 92 w 262"/>
                <a:gd name="T9" fmla="*/ 368 h 368"/>
                <a:gd name="T10" fmla="*/ 262 w 262"/>
                <a:gd name="T11" fmla="*/ 130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7 h 368"/>
                <a:gd name="T18" fmla="*/ 105 w 262"/>
                <a:gd name="T19" fmla="*/ 70 h 368"/>
                <a:gd name="T20" fmla="*/ 82 w 262"/>
                <a:gd name="T21" fmla="*/ 53 h 368"/>
                <a:gd name="T22" fmla="*/ 153 w 262"/>
                <a:gd name="T23" fmla="*/ 13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5 h 368"/>
                <a:gd name="T36" fmla="*/ 146 w 262"/>
                <a:gd name="T37" fmla="*/ 141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30"/>
                    <a:pt x="146" y="130"/>
                  </a:cubicBezTo>
                  <a:cubicBezTo>
                    <a:pt x="116" y="130"/>
                    <a:pt x="84" y="138"/>
                    <a:pt x="45" y="176"/>
                  </a:cubicBezTo>
                  <a:cubicBezTo>
                    <a:pt x="3" y="218"/>
                    <a:pt x="0" y="264"/>
                    <a:pt x="0" y="280"/>
                  </a:cubicBezTo>
                  <a:cubicBezTo>
                    <a:pt x="0" y="311"/>
                    <a:pt x="22" y="368"/>
                    <a:pt x="92" y="368"/>
                  </a:cubicBezTo>
                  <a:cubicBezTo>
                    <a:pt x="210" y="368"/>
                    <a:pt x="262" y="201"/>
                    <a:pt x="262" y="130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7"/>
                    <a:pt x="78" y="97"/>
                  </a:cubicBezTo>
                  <a:cubicBezTo>
                    <a:pt x="95" y="97"/>
                    <a:pt x="105" y="82"/>
                    <a:pt x="105" y="70"/>
                  </a:cubicBezTo>
                  <a:cubicBezTo>
                    <a:pt x="105" y="53"/>
                    <a:pt x="90" y="53"/>
                    <a:pt x="82" y="53"/>
                  </a:cubicBezTo>
                  <a:cubicBezTo>
                    <a:pt x="104" y="16"/>
                    <a:pt x="139" y="13"/>
                    <a:pt x="153" y="13"/>
                  </a:cubicBezTo>
                  <a:cubicBezTo>
                    <a:pt x="190" y="13"/>
                    <a:pt x="225" y="39"/>
                    <a:pt x="225" y="103"/>
                  </a:cubicBezTo>
                  <a:cubicBezTo>
                    <a:pt x="225" y="123"/>
                    <a:pt x="222" y="148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5"/>
                    <a:pt x="51" y="215"/>
                    <a:pt x="71" y="185"/>
                  </a:cubicBezTo>
                  <a:cubicBezTo>
                    <a:pt x="91" y="156"/>
                    <a:pt x="116" y="141"/>
                    <a:pt x="146" y="141"/>
                  </a:cubicBezTo>
                  <a:cubicBezTo>
                    <a:pt x="201" y="141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0" name="Freeform 2739">
              <a:extLst>
                <a:ext uri="{FF2B5EF4-FFF2-40B4-BE49-F238E27FC236}">
                  <a16:creationId xmlns:a16="http://schemas.microsoft.com/office/drawing/2014/main" id="{924DFC40-2C87-476B-9D92-D83192AE305E}"/>
                </a:ext>
              </a:extLst>
            </p:cNvPr>
            <p:cNvSpPr>
              <a:spLocks/>
            </p:cNvSpPr>
            <p:nvPr>
              <p:custDataLst>
                <p:tags r:id="rId165"/>
              </p:custDataLst>
            </p:nvPr>
          </p:nvSpPr>
          <p:spPr bwMode="auto">
            <a:xfrm>
              <a:off x="8204201" y="5362575"/>
              <a:ext cx="71438" cy="111125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4 w 154"/>
                <a:gd name="T11" fmla="*/ 143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2 h 232"/>
                <a:gd name="T18" fmla="*/ 19 w 154"/>
                <a:gd name="T19" fmla="*/ 82 h 232"/>
                <a:gd name="T20" fmla="*/ 37 w 154"/>
                <a:gd name="T21" fmla="*/ 63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6"/>
                    <a:pt x="133" y="200"/>
                  </a:cubicBezTo>
                  <a:cubicBezTo>
                    <a:pt x="130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69"/>
                    <a:pt x="83" y="160"/>
                    <a:pt x="104" y="143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5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8"/>
                    <a:pt x="99" y="122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1" name="Freeform 2740">
              <a:extLst>
                <a:ext uri="{FF2B5EF4-FFF2-40B4-BE49-F238E27FC236}">
                  <a16:creationId xmlns:a16="http://schemas.microsoft.com/office/drawing/2014/main" id="{051C0B1C-319A-469E-812F-5DE6C5B50C17}"/>
                </a:ext>
              </a:extLst>
            </p:cNvPr>
            <p:cNvSpPr>
              <a:spLocks noEditPoints="1"/>
            </p:cNvSpPr>
            <p:nvPr>
              <p:custDataLst>
                <p:tags r:id="rId166"/>
              </p:custDataLst>
            </p:nvPr>
          </p:nvSpPr>
          <p:spPr bwMode="auto">
            <a:xfrm>
              <a:off x="8307388" y="5434013"/>
              <a:ext cx="130175" cy="153988"/>
            </a:xfrm>
            <a:custGeom>
              <a:avLst/>
              <a:gdLst>
                <a:gd name="T0" fmla="*/ 192 w 280"/>
                <a:gd name="T1" fmla="*/ 154 h 321"/>
                <a:gd name="T2" fmla="*/ 185 w 280"/>
                <a:gd name="T3" fmla="*/ 175 h 321"/>
                <a:gd name="T4" fmla="*/ 124 w 280"/>
                <a:gd name="T5" fmla="*/ 209 h 321"/>
                <a:gd name="T6" fmla="*/ 63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4 h 321"/>
                <a:gd name="T14" fmla="*/ 199 w 280"/>
                <a:gd name="T15" fmla="*/ 39 h 321"/>
                <a:gd name="T16" fmla="*/ 124 w 280"/>
                <a:gd name="T17" fmla="*/ 0 h 321"/>
                <a:gd name="T18" fmla="*/ 0 w 280"/>
                <a:gd name="T19" fmla="*/ 114 h 321"/>
                <a:gd name="T20" fmla="*/ 119 w 280"/>
                <a:gd name="T21" fmla="*/ 227 h 321"/>
                <a:gd name="T22" fmla="*/ 189 w 280"/>
                <a:gd name="T23" fmla="*/ 200 h 321"/>
                <a:gd name="T24" fmla="*/ 189 w 280"/>
                <a:gd name="T25" fmla="*/ 298 h 321"/>
                <a:gd name="T26" fmla="*/ 155 w 280"/>
                <a:gd name="T27" fmla="*/ 298 h 321"/>
                <a:gd name="T28" fmla="*/ 155 w 280"/>
                <a:gd name="T29" fmla="*/ 321 h 321"/>
                <a:gd name="T30" fmla="*/ 218 w 280"/>
                <a:gd name="T31" fmla="*/ 320 h 321"/>
                <a:gd name="T32" fmla="*/ 280 w 280"/>
                <a:gd name="T33" fmla="*/ 321 h 321"/>
                <a:gd name="T34" fmla="*/ 280 w 280"/>
                <a:gd name="T35" fmla="*/ 298 h 321"/>
                <a:gd name="T36" fmla="*/ 246 w 280"/>
                <a:gd name="T37" fmla="*/ 298 h 321"/>
                <a:gd name="T38" fmla="*/ 246 w 280"/>
                <a:gd name="T39" fmla="*/ 0 h 321"/>
                <a:gd name="T40" fmla="*/ 225 w 280"/>
                <a:gd name="T41" fmla="*/ 0 h 321"/>
                <a:gd name="T42" fmla="*/ 199 w 280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39" y="209"/>
                    <a:pt x="124" y="209"/>
                  </a:cubicBezTo>
                  <a:cubicBezTo>
                    <a:pt x="93" y="209"/>
                    <a:pt x="63" y="181"/>
                    <a:pt x="63" y="114"/>
                  </a:cubicBezTo>
                  <a:cubicBezTo>
                    <a:pt x="63" y="43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4"/>
                  </a:cubicBezTo>
                  <a:cubicBezTo>
                    <a:pt x="0" y="184"/>
                    <a:pt x="50" y="227"/>
                    <a:pt x="119" y="227"/>
                  </a:cubicBezTo>
                  <a:cubicBezTo>
                    <a:pt x="144" y="227"/>
                    <a:pt x="166" y="220"/>
                    <a:pt x="189" y="200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1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2" name="Freeform 2741">
              <a:extLst>
                <a:ext uri="{FF2B5EF4-FFF2-40B4-BE49-F238E27FC236}">
                  <a16:creationId xmlns:a16="http://schemas.microsoft.com/office/drawing/2014/main" id="{298D4F89-420E-4DE1-A94D-A151BD41222C}"/>
                </a:ext>
              </a:extLst>
            </p:cNvPr>
            <p:cNvSpPr>
              <a:spLocks/>
            </p:cNvSpPr>
            <p:nvPr>
              <p:custDataLst>
                <p:tags r:id="rId167"/>
              </p:custDataLst>
            </p:nvPr>
          </p:nvSpPr>
          <p:spPr bwMode="auto">
            <a:xfrm>
              <a:off x="8770938" y="5210175"/>
              <a:ext cx="166688" cy="173038"/>
            </a:xfrm>
            <a:custGeom>
              <a:avLst/>
              <a:gdLst>
                <a:gd name="T0" fmla="*/ 359 w 359"/>
                <a:gd name="T1" fmla="*/ 111 h 363"/>
                <a:gd name="T2" fmla="*/ 271 w 359"/>
                <a:gd name="T3" fmla="*/ 0 h 363"/>
                <a:gd name="T4" fmla="*/ 171 w 359"/>
                <a:gd name="T5" fmla="*/ 45 h 363"/>
                <a:gd name="T6" fmla="*/ 117 w 359"/>
                <a:gd name="T7" fmla="*/ 130 h 363"/>
                <a:gd name="T8" fmla="*/ 122 w 359"/>
                <a:gd name="T9" fmla="*/ 134 h 363"/>
                <a:gd name="T10" fmla="*/ 146 w 359"/>
                <a:gd name="T11" fmla="*/ 123 h 363"/>
                <a:gd name="T12" fmla="*/ 161 w 359"/>
                <a:gd name="T13" fmla="*/ 104 h 363"/>
                <a:gd name="T14" fmla="*/ 196 w 359"/>
                <a:gd name="T15" fmla="*/ 48 h 363"/>
                <a:gd name="T16" fmla="*/ 238 w 359"/>
                <a:gd name="T17" fmla="*/ 27 h 363"/>
                <a:gd name="T18" fmla="*/ 317 w 359"/>
                <a:gd name="T19" fmla="*/ 133 h 363"/>
                <a:gd name="T20" fmla="*/ 152 w 359"/>
                <a:gd name="T21" fmla="*/ 335 h 363"/>
                <a:gd name="T22" fmla="*/ 43 w 359"/>
                <a:gd name="T23" fmla="*/ 208 h 363"/>
                <a:gd name="T24" fmla="*/ 150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20 w 359"/>
                <a:gd name="T33" fmla="*/ 363 h 363"/>
                <a:gd name="T34" fmla="*/ 359 w 359"/>
                <a:gd name="T35" fmla="*/ 11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1"/>
                  </a:moveTo>
                  <a:cubicBezTo>
                    <a:pt x="359" y="48"/>
                    <a:pt x="331" y="0"/>
                    <a:pt x="271" y="0"/>
                  </a:cubicBezTo>
                  <a:cubicBezTo>
                    <a:pt x="219" y="0"/>
                    <a:pt x="175" y="42"/>
                    <a:pt x="171" y="45"/>
                  </a:cubicBezTo>
                  <a:cubicBezTo>
                    <a:pt x="132" y="84"/>
                    <a:pt x="117" y="129"/>
                    <a:pt x="117" y="130"/>
                  </a:cubicBezTo>
                  <a:cubicBezTo>
                    <a:pt x="117" y="133"/>
                    <a:pt x="119" y="134"/>
                    <a:pt x="122" y="134"/>
                  </a:cubicBezTo>
                  <a:cubicBezTo>
                    <a:pt x="131" y="134"/>
                    <a:pt x="139" y="129"/>
                    <a:pt x="146" y="123"/>
                  </a:cubicBezTo>
                  <a:cubicBezTo>
                    <a:pt x="155" y="117"/>
                    <a:pt x="156" y="115"/>
                    <a:pt x="161" y="104"/>
                  </a:cubicBezTo>
                  <a:cubicBezTo>
                    <a:pt x="166" y="94"/>
                    <a:pt x="177" y="69"/>
                    <a:pt x="196" y="48"/>
                  </a:cubicBezTo>
                  <a:cubicBezTo>
                    <a:pt x="208" y="35"/>
                    <a:pt x="218" y="27"/>
                    <a:pt x="238" y="27"/>
                  </a:cubicBezTo>
                  <a:cubicBezTo>
                    <a:pt x="286" y="27"/>
                    <a:pt x="317" y="67"/>
                    <a:pt x="317" y="133"/>
                  </a:cubicBezTo>
                  <a:cubicBezTo>
                    <a:pt x="317" y="234"/>
                    <a:pt x="245" y="335"/>
                    <a:pt x="152" y="335"/>
                  </a:cubicBezTo>
                  <a:cubicBezTo>
                    <a:pt x="82" y="335"/>
                    <a:pt x="43" y="279"/>
                    <a:pt x="43" y="208"/>
                  </a:cubicBezTo>
                  <a:cubicBezTo>
                    <a:pt x="43" y="140"/>
                    <a:pt x="78" y="65"/>
                    <a:pt x="150" y="22"/>
                  </a:cubicBezTo>
                  <a:cubicBezTo>
                    <a:pt x="155" y="19"/>
                    <a:pt x="170" y="10"/>
                    <a:pt x="170" y="4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8" y="0"/>
                    <a:pt x="0" y="79"/>
                    <a:pt x="0" y="229"/>
                  </a:cubicBezTo>
                  <a:cubicBezTo>
                    <a:pt x="0" y="299"/>
                    <a:pt x="37" y="363"/>
                    <a:pt x="120" y="363"/>
                  </a:cubicBezTo>
                  <a:cubicBezTo>
                    <a:pt x="217" y="363"/>
                    <a:pt x="359" y="265"/>
                    <a:pt x="359" y="111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3" name="Freeform 2742">
              <a:extLst>
                <a:ext uri="{FF2B5EF4-FFF2-40B4-BE49-F238E27FC236}">
                  <a16:creationId xmlns:a16="http://schemas.microsoft.com/office/drawing/2014/main" id="{3586F86C-D0B9-4CAD-9F80-268F5CC13B28}"/>
                </a:ext>
              </a:extLst>
            </p:cNvPr>
            <p:cNvSpPr>
              <a:spLocks/>
            </p:cNvSpPr>
            <p:nvPr>
              <p:custDataLst>
                <p:tags r:id="rId168"/>
              </p:custDataLst>
            </p:nvPr>
          </p:nvSpPr>
          <p:spPr bwMode="auto">
            <a:xfrm>
              <a:off x="8972551" y="5199063"/>
              <a:ext cx="52388" cy="238125"/>
            </a:xfrm>
            <a:custGeom>
              <a:avLst/>
              <a:gdLst>
                <a:gd name="T0" fmla="*/ 115 w 115"/>
                <a:gd name="T1" fmla="*/ 493 h 498"/>
                <a:gd name="T2" fmla="*/ 107 w 115"/>
                <a:gd name="T3" fmla="*/ 482 h 498"/>
                <a:gd name="T4" fmla="*/ 29 w 115"/>
                <a:gd name="T5" fmla="*/ 249 h 498"/>
                <a:gd name="T6" fmla="*/ 109 w 115"/>
                <a:gd name="T7" fmla="*/ 13 h 498"/>
                <a:gd name="T8" fmla="*/ 115 w 115"/>
                <a:gd name="T9" fmla="*/ 5 h 498"/>
                <a:gd name="T10" fmla="*/ 110 w 115"/>
                <a:gd name="T11" fmla="*/ 0 h 498"/>
                <a:gd name="T12" fmla="*/ 31 w 115"/>
                <a:gd name="T13" fmla="*/ 97 h 498"/>
                <a:gd name="T14" fmla="*/ 0 w 115"/>
                <a:gd name="T15" fmla="*/ 249 h 498"/>
                <a:gd name="T16" fmla="*/ 33 w 115"/>
                <a:gd name="T17" fmla="*/ 405 h 498"/>
                <a:gd name="T18" fmla="*/ 110 w 115"/>
                <a:gd name="T19" fmla="*/ 498 h 498"/>
                <a:gd name="T20" fmla="*/ 115 w 115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493"/>
                  </a:moveTo>
                  <a:cubicBezTo>
                    <a:pt x="115" y="492"/>
                    <a:pt x="115" y="491"/>
                    <a:pt x="107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5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0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8"/>
                    <a:pt x="33" y="405"/>
                  </a:cubicBezTo>
                  <a:cubicBezTo>
                    <a:pt x="63" y="466"/>
                    <a:pt x="106" y="498"/>
                    <a:pt x="110" y="498"/>
                  </a:cubicBezTo>
                  <a:cubicBezTo>
                    <a:pt x="113" y="498"/>
                    <a:pt x="115" y="497"/>
                    <a:pt x="115" y="493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4" name="Freeform 2743">
              <a:extLst>
                <a:ext uri="{FF2B5EF4-FFF2-40B4-BE49-F238E27FC236}">
                  <a16:creationId xmlns:a16="http://schemas.microsoft.com/office/drawing/2014/main" id="{AC54F696-D73A-49E6-B1AF-D9144EF75041}"/>
                </a:ext>
              </a:extLst>
            </p:cNvPr>
            <p:cNvSpPr>
              <a:spLocks/>
            </p:cNvSpPr>
            <p:nvPr>
              <p:custDataLst>
                <p:tags r:id="rId169"/>
              </p:custDataLst>
            </p:nvPr>
          </p:nvSpPr>
          <p:spPr bwMode="auto">
            <a:xfrm>
              <a:off x="9045576" y="5272088"/>
              <a:ext cx="125413" cy="107950"/>
            </a:xfrm>
            <a:custGeom>
              <a:avLst/>
              <a:gdLst>
                <a:gd name="T0" fmla="*/ 29 w 270"/>
                <a:gd name="T1" fmla="*/ 191 h 226"/>
                <a:gd name="T2" fmla="*/ 25 w 270"/>
                <a:gd name="T3" fmla="*/ 213 h 226"/>
                <a:gd name="T4" fmla="*/ 39 w 270"/>
                <a:gd name="T5" fmla="*/ 226 h 226"/>
                <a:gd name="T6" fmla="*/ 57 w 270"/>
                <a:gd name="T7" fmla="*/ 212 h 226"/>
                <a:gd name="T8" fmla="*/ 67 w 270"/>
                <a:gd name="T9" fmla="*/ 175 h 226"/>
                <a:gd name="T10" fmla="*/ 78 w 270"/>
                <a:gd name="T11" fmla="*/ 130 h 226"/>
                <a:gd name="T12" fmla="*/ 86 w 270"/>
                <a:gd name="T13" fmla="*/ 97 h 226"/>
                <a:gd name="T14" fmla="*/ 93 w 270"/>
                <a:gd name="T15" fmla="*/ 72 h 226"/>
                <a:gd name="T16" fmla="*/ 174 w 270"/>
                <a:gd name="T17" fmla="*/ 11 h 226"/>
                <a:gd name="T18" fmla="*/ 201 w 270"/>
                <a:gd name="T19" fmla="*/ 46 h 226"/>
                <a:gd name="T20" fmla="*/ 169 w 270"/>
                <a:gd name="T21" fmla="*/ 162 h 226"/>
                <a:gd name="T22" fmla="*/ 164 w 270"/>
                <a:gd name="T23" fmla="*/ 185 h 226"/>
                <a:gd name="T24" fmla="*/ 205 w 270"/>
                <a:gd name="T25" fmla="*/ 226 h 226"/>
                <a:gd name="T26" fmla="*/ 270 w 270"/>
                <a:gd name="T27" fmla="*/ 149 h 226"/>
                <a:gd name="T28" fmla="*/ 264 w 270"/>
                <a:gd name="T29" fmla="*/ 144 h 226"/>
                <a:gd name="T30" fmla="*/ 256 w 270"/>
                <a:gd name="T31" fmla="*/ 153 h 226"/>
                <a:gd name="T32" fmla="*/ 206 w 270"/>
                <a:gd name="T33" fmla="*/ 215 h 226"/>
                <a:gd name="T34" fmla="*/ 194 w 270"/>
                <a:gd name="T35" fmla="*/ 199 h 226"/>
                <a:gd name="T36" fmla="*/ 203 w 270"/>
                <a:gd name="T37" fmla="*/ 163 h 226"/>
                <a:gd name="T38" fmla="*/ 233 w 270"/>
                <a:gd name="T39" fmla="*/ 54 h 226"/>
                <a:gd name="T40" fmla="*/ 176 w 270"/>
                <a:gd name="T41" fmla="*/ 0 h 226"/>
                <a:gd name="T42" fmla="*/ 98 w 270"/>
                <a:gd name="T43" fmla="*/ 44 h 226"/>
                <a:gd name="T44" fmla="*/ 52 w 270"/>
                <a:gd name="T45" fmla="*/ 0 h 226"/>
                <a:gd name="T46" fmla="*/ 15 w 270"/>
                <a:gd name="T47" fmla="*/ 29 h 226"/>
                <a:gd name="T48" fmla="*/ 0 w 270"/>
                <a:gd name="T49" fmla="*/ 77 h 226"/>
                <a:gd name="T50" fmla="*/ 6 w 270"/>
                <a:gd name="T51" fmla="*/ 82 h 226"/>
                <a:gd name="T52" fmla="*/ 14 w 270"/>
                <a:gd name="T53" fmla="*/ 71 h 226"/>
                <a:gd name="T54" fmla="*/ 50 w 270"/>
                <a:gd name="T55" fmla="*/ 11 h 226"/>
                <a:gd name="T56" fmla="*/ 66 w 270"/>
                <a:gd name="T57" fmla="*/ 34 h 226"/>
                <a:gd name="T58" fmla="*/ 58 w 270"/>
                <a:gd name="T59" fmla="*/ 76 h 226"/>
                <a:gd name="T60" fmla="*/ 29 w 270"/>
                <a:gd name="T61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6">
                  <a:moveTo>
                    <a:pt x="29" y="191"/>
                  </a:moveTo>
                  <a:cubicBezTo>
                    <a:pt x="28" y="199"/>
                    <a:pt x="25" y="210"/>
                    <a:pt x="25" y="213"/>
                  </a:cubicBezTo>
                  <a:cubicBezTo>
                    <a:pt x="25" y="222"/>
                    <a:pt x="32" y="226"/>
                    <a:pt x="39" y="226"/>
                  </a:cubicBezTo>
                  <a:cubicBezTo>
                    <a:pt x="45" y="226"/>
                    <a:pt x="54" y="222"/>
                    <a:pt x="57" y="212"/>
                  </a:cubicBezTo>
                  <a:cubicBezTo>
                    <a:pt x="58" y="211"/>
                    <a:pt x="64" y="188"/>
                    <a:pt x="67" y="175"/>
                  </a:cubicBezTo>
                  <a:lnTo>
                    <a:pt x="78" y="130"/>
                  </a:lnTo>
                  <a:cubicBezTo>
                    <a:pt x="81" y="119"/>
                    <a:pt x="84" y="108"/>
                    <a:pt x="86" y="97"/>
                  </a:cubicBezTo>
                  <a:cubicBezTo>
                    <a:pt x="88" y="89"/>
                    <a:pt x="92" y="74"/>
                    <a:pt x="93" y="72"/>
                  </a:cubicBezTo>
                  <a:cubicBezTo>
                    <a:pt x="100" y="57"/>
                    <a:pt x="127" y="11"/>
                    <a:pt x="174" y="11"/>
                  </a:cubicBezTo>
                  <a:cubicBezTo>
                    <a:pt x="197" y="11"/>
                    <a:pt x="201" y="30"/>
                    <a:pt x="201" y="46"/>
                  </a:cubicBezTo>
                  <a:cubicBezTo>
                    <a:pt x="201" y="77"/>
                    <a:pt x="177" y="141"/>
                    <a:pt x="169" y="162"/>
                  </a:cubicBezTo>
                  <a:cubicBezTo>
                    <a:pt x="164" y="174"/>
                    <a:pt x="164" y="180"/>
                    <a:pt x="164" y="185"/>
                  </a:cubicBezTo>
                  <a:cubicBezTo>
                    <a:pt x="164" y="209"/>
                    <a:pt x="181" y="226"/>
                    <a:pt x="205" y="226"/>
                  </a:cubicBezTo>
                  <a:cubicBezTo>
                    <a:pt x="251" y="226"/>
                    <a:pt x="270" y="153"/>
                    <a:pt x="270" y="149"/>
                  </a:cubicBezTo>
                  <a:cubicBezTo>
                    <a:pt x="270" y="144"/>
                    <a:pt x="265" y="144"/>
                    <a:pt x="264" y="144"/>
                  </a:cubicBezTo>
                  <a:cubicBezTo>
                    <a:pt x="259" y="144"/>
                    <a:pt x="259" y="146"/>
                    <a:pt x="256" y="153"/>
                  </a:cubicBezTo>
                  <a:cubicBezTo>
                    <a:pt x="246" y="187"/>
                    <a:pt x="230" y="215"/>
                    <a:pt x="206" y="215"/>
                  </a:cubicBezTo>
                  <a:cubicBezTo>
                    <a:pt x="197" y="215"/>
                    <a:pt x="194" y="210"/>
                    <a:pt x="194" y="199"/>
                  </a:cubicBezTo>
                  <a:cubicBezTo>
                    <a:pt x="194" y="186"/>
                    <a:pt x="198" y="174"/>
                    <a:pt x="203" y="163"/>
                  </a:cubicBezTo>
                  <a:cubicBezTo>
                    <a:pt x="212" y="137"/>
                    <a:pt x="233" y="82"/>
                    <a:pt x="233" y="54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6" y="32"/>
                    <a:pt x="98" y="44"/>
                  </a:cubicBezTo>
                  <a:cubicBezTo>
                    <a:pt x="95" y="16"/>
                    <a:pt x="75" y="0"/>
                    <a:pt x="52" y="0"/>
                  </a:cubicBezTo>
                  <a:cubicBezTo>
                    <a:pt x="29" y="0"/>
                    <a:pt x="20" y="20"/>
                    <a:pt x="15" y="29"/>
                  </a:cubicBezTo>
                  <a:cubicBezTo>
                    <a:pt x="7" y="46"/>
                    <a:pt x="0" y="75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2"/>
                    <a:pt x="14" y="71"/>
                  </a:cubicBezTo>
                  <a:cubicBezTo>
                    <a:pt x="23" y="35"/>
                    <a:pt x="33" y="11"/>
                    <a:pt x="50" y="11"/>
                  </a:cubicBezTo>
                  <a:cubicBezTo>
                    <a:pt x="60" y="11"/>
                    <a:pt x="66" y="18"/>
                    <a:pt x="66" y="34"/>
                  </a:cubicBezTo>
                  <a:cubicBezTo>
                    <a:pt x="66" y="45"/>
                    <a:pt x="64" y="50"/>
                    <a:pt x="58" y="76"/>
                  </a:cubicBezTo>
                  <a:lnTo>
                    <a:pt x="29" y="191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5" name="Freeform 2744">
              <a:extLst>
                <a:ext uri="{FF2B5EF4-FFF2-40B4-BE49-F238E27FC236}">
                  <a16:creationId xmlns:a16="http://schemas.microsoft.com/office/drawing/2014/main" id="{DDC1F251-1D8E-4124-B496-2A89EC9B2A78}"/>
                </a:ext>
              </a:extLst>
            </p:cNvPr>
            <p:cNvSpPr>
              <a:spLocks/>
            </p:cNvSpPr>
            <p:nvPr>
              <p:custDataLst>
                <p:tags r:id="rId170"/>
              </p:custDataLst>
            </p:nvPr>
          </p:nvSpPr>
          <p:spPr bwMode="auto">
            <a:xfrm>
              <a:off x="9188451" y="5168900"/>
              <a:ext cx="71438" cy="111125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3 h 232"/>
                <a:gd name="T18" fmla="*/ 19 w 154"/>
                <a:gd name="T19" fmla="*/ 82 h 232"/>
                <a:gd name="T20" fmla="*/ 37 w 154"/>
                <a:gd name="T21" fmla="*/ 64 h 232"/>
                <a:gd name="T22" fmla="*/ 17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70"/>
                    <a:pt x="84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30" y="0"/>
                    <a:pt x="0" y="31"/>
                    <a:pt x="0" y="63"/>
                  </a:cubicBezTo>
                  <a:cubicBezTo>
                    <a:pt x="0" y="81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8"/>
                    <a:pt x="35" y="45"/>
                    <a:pt x="17" y="45"/>
                  </a:cubicBezTo>
                  <a:cubicBezTo>
                    <a:pt x="27" y="21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6" name="Freeform 2745">
              <a:extLst>
                <a:ext uri="{FF2B5EF4-FFF2-40B4-BE49-F238E27FC236}">
                  <a16:creationId xmlns:a16="http://schemas.microsoft.com/office/drawing/2014/main" id="{C4740DA6-EFAD-4B89-B34A-BDED895CD74A}"/>
                </a:ext>
              </a:extLst>
            </p:cNvPr>
            <p:cNvSpPr>
              <a:spLocks/>
            </p:cNvSpPr>
            <p:nvPr>
              <p:custDataLst>
                <p:tags r:id="rId171"/>
              </p:custDataLst>
            </p:nvPr>
          </p:nvSpPr>
          <p:spPr bwMode="auto">
            <a:xfrm>
              <a:off x="9294813" y="5199063"/>
              <a:ext cx="53975" cy="238125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3 h 498"/>
                <a:gd name="T4" fmla="*/ 5 w 116"/>
                <a:gd name="T5" fmla="*/ 0 h 498"/>
                <a:gd name="T6" fmla="*/ 0 w 116"/>
                <a:gd name="T7" fmla="*/ 5 h 498"/>
                <a:gd name="T8" fmla="*/ 10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3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8" y="65"/>
                    <a:pt x="87" y="145"/>
                    <a:pt x="87" y="249"/>
                  </a:cubicBezTo>
                  <a:cubicBezTo>
                    <a:pt x="87" y="334"/>
                    <a:pt x="68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7" name="Freeform 2746">
              <a:extLst>
                <a:ext uri="{FF2B5EF4-FFF2-40B4-BE49-F238E27FC236}">
                  <a16:creationId xmlns:a16="http://schemas.microsoft.com/office/drawing/2014/main" id="{0E19CD64-CBD6-4AE9-9A4F-7AF514CB0A35}"/>
                </a:ext>
              </a:extLst>
            </p:cNvPr>
            <p:cNvSpPr>
              <a:spLocks/>
            </p:cNvSpPr>
            <p:nvPr>
              <p:custDataLst>
                <p:tags r:id="rId172"/>
              </p:custDataLst>
            </p:nvPr>
          </p:nvSpPr>
          <p:spPr bwMode="auto">
            <a:xfrm>
              <a:off x="5738813" y="5835650"/>
              <a:ext cx="44450" cy="285750"/>
            </a:xfrm>
            <a:custGeom>
              <a:avLst/>
              <a:gdLst>
                <a:gd name="T0" fmla="*/ 0 w 95"/>
                <a:gd name="T1" fmla="*/ 598 h 598"/>
                <a:gd name="T2" fmla="*/ 95 w 95"/>
                <a:gd name="T3" fmla="*/ 598 h 598"/>
                <a:gd name="T4" fmla="*/ 95 w 95"/>
                <a:gd name="T5" fmla="*/ 578 h 598"/>
                <a:gd name="T6" fmla="*/ 20 w 95"/>
                <a:gd name="T7" fmla="*/ 578 h 598"/>
                <a:gd name="T8" fmla="*/ 20 w 95"/>
                <a:gd name="T9" fmla="*/ 20 h 598"/>
                <a:gd name="T10" fmla="*/ 95 w 95"/>
                <a:gd name="T11" fmla="*/ 20 h 598"/>
                <a:gd name="T12" fmla="*/ 95 w 95"/>
                <a:gd name="T13" fmla="*/ 0 h 598"/>
                <a:gd name="T14" fmla="*/ 0 w 95"/>
                <a:gd name="T15" fmla="*/ 0 h 598"/>
                <a:gd name="T16" fmla="*/ 0 w 95"/>
                <a:gd name="T17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598">
                  <a:moveTo>
                    <a:pt x="0" y="598"/>
                  </a:moveTo>
                  <a:lnTo>
                    <a:pt x="95" y="598"/>
                  </a:lnTo>
                  <a:lnTo>
                    <a:pt x="95" y="578"/>
                  </a:lnTo>
                  <a:lnTo>
                    <a:pt x="20" y="578"/>
                  </a:lnTo>
                  <a:lnTo>
                    <a:pt x="20" y="20"/>
                  </a:lnTo>
                  <a:lnTo>
                    <a:pt x="95" y="20"/>
                  </a:lnTo>
                  <a:lnTo>
                    <a:pt x="95" y="0"/>
                  </a:lnTo>
                  <a:lnTo>
                    <a:pt x="0" y="0"/>
                  </a:lnTo>
                  <a:lnTo>
                    <a:pt x="0" y="5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8" name="Freeform 2747">
              <a:extLst>
                <a:ext uri="{FF2B5EF4-FFF2-40B4-BE49-F238E27FC236}">
                  <a16:creationId xmlns:a16="http://schemas.microsoft.com/office/drawing/2014/main" id="{1A6D2E12-3514-4D40-A9A2-72B147A4A46A}"/>
                </a:ext>
              </a:extLst>
            </p:cNvPr>
            <p:cNvSpPr>
              <a:spLocks/>
            </p:cNvSpPr>
            <p:nvPr>
              <p:custDataLst>
                <p:tags r:id="rId173"/>
              </p:custDataLst>
            </p:nvPr>
          </p:nvSpPr>
          <p:spPr bwMode="auto">
            <a:xfrm>
              <a:off x="5792788" y="5932488"/>
              <a:ext cx="122238" cy="157163"/>
            </a:xfrm>
            <a:custGeom>
              <a:avLst/>
              <a:gdLst>
                <a:gd name="T0" fmla="*/ 12 w 262"/>
                <a:gd name="T1" fmla="*/ 94 h 327"/>
                <a:gd name="T2" fmla="*/ 91 w 262"/>
                <a:gd name="T3" fmla="*/ 36 h 327"/>
                <a:gd name="T4" fmla="*/ 172 w 262"/>
                <a:gd name="T5" fmla="*/ 162 h 327"/>
                <a:gd name="T6" fmla="*/ 166 w 262"/>
                <a:gd name="T7" fmla="*/ 211 h 327"/>
                <a:gd name="T8" fmla="*/ 140 w 262"/>
                <a:gd name="T9" fmla="*/ 318 h 327"/>
                <a:gd name="T10" fmla="*/ 147 w 262"/>
                <a:gd name="T11" fmla="*/ 327 h 327"/>
                <a:gd name="T12" fmla="*/ 163 w 262"/>
                <a:gd name="T13" fmla="*/ 298 h 327"/>
                <a:gd name="T14" fmla="*/ 181 w 262"/>
                <a:gd name="T15" fmla="*/ 212 h 327"/>
                <a:gd name="T16" fmla="*/ 185 w 262"/>
                <a:gd name="T17" fmla="*/ 192 h 327"/>
                <a:gd name="T18" fmla="*/ 253 w 262"/>
                <a:gd name="T19" fmla="*/ 29 h 327"/>
                <a:gd name="T20" fmla="*/ 262 w 262"/>
                <a:gd name="T21" fmla="*/ 10 h 327"/>
                <a:gd name="T22" fmla="*/ 256 w 262"/>
                <a:gd name="T23" fmla="*/ 5 h 327"/>
                <a:gd name="T24" fmla="*/ 250 w 262"/>
                <a:gd name="T25" fmla="*/ 9 h 327"/>
                <a:gd name="T26" fmla="*/ 184 w 262"/>
                <a:gd name="T27" fmla="*/ 156 h 327"/>
                <a:gd name="T28" fmla="*/ 164 w 262"/>
                <a:gd name="T29" fmla="*/ 55 h 327"/>
                <a:gd name="T30" fmla="*/ 98 w 262"/>
                <a:gd name="T31" fmla="*/ 0 h 327"/>
                <a:gd name="T32" fmla="*/ 0 w 262"/>
                <a:gd name="T33" fmla="*/ 91 h 327"/>
                <a:gd name="T34" fmla="*/ 10 w 262"/>
                <a:gd name="T35" fmla="*/ 96 h 327"/>
                <a:gd name="T36" fmla="*/ 12 w 262"/>
                <a:gd name="T37" fmla="*/ 94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2" h="327">
                  <a:moveTo>
                    <a:pt x="12" y="94"/>
                  </a:moveTo>
                  <a:cubicBezTo>
                    <a:pt x="31" y="36"/>
                    <a:pt x="86" y="36"/>
                    <a:pt x="91" y="36"/>
                  </a:cubicBezTo>
                  <a:cubicBezTo>
                    <a:pt x="167" y="36"/>
                    <a:pt x="172" y="123"/>
                    <a:pt x="172" y="162"/>
                  </a:cubicBezTo>
                  <a:cubicBezTo>
                    <a:pt x="172" y="193"/>
                    <a:pt x="170" y="201"/>
                    <a:pt x="166" y="211"/>
                  </a:cubicBezTo>
                  <a:cubicBezTo>
                    <a:pt x="155" y="248"/>
                    <a:pt x="140" y="306"/>
                    <a:pt x="140" y="318"/>
                  </a:cubicBezTo>
                  <a:cubicBezTo>
                    <a:pt x="140" y="324"/>
                    <a:pt x="143" y="327"/>
                    <a:pt x="147" y="327"/>
                  </a:cubicBezTo>
                  <a:cubicBezTo>
                    <a:pt x="153" y="327"/>
                    <a:pt x="157" y="316"/>
                    <a:pt x="163" y="298"/>
                  </a:cubicBezTo>
                  <a:cubicBezTo>
                    <a:pt x="174" y="256"/>
                    <a:pt x="179" y="227"/>
                    <a:pt x="181" y="212"/>
                  </a:cubicBezTo>
                  <a:cubicBezTo>
                    <a:pt x="182" y="205"/>
                    <a:pt x="183" y="199"/>
                    <a:pt x="185" y="192"/>
                  </a:cubicBezTo>
                  <a:cubicBezTo>
                    <a:pt x="201" y="143"/>
                    <a:pt x="233" y="69"/>
                    <a:pt x="253" y="29"/>
                  </a:cubicBezTo>
                  <a:cubicBezTo>
                    <a:pt x="256" y="23"/>
                    <a:pt x="262" y="12"/>
                    <a:pt x="262" y="10"/>
                  </a:cubicBezTo>
                  <a:cubicBezTo>
                    <a:pt x="262" y="5"/>
                    <a:pt x="257" y="5"/>
                    <a:pt x="256" y="5"/>
                  </a:cubicBezTo>
                  <a:cubicBezTo>
                    <a:pt x="255" y="5"/>
                    <a:pt x="252" y="5"/>
                    <a:pt x="250" y="9"/>
                  </a:cubicBezTo>
                  <a:cubicBezTo>
                    <a:pt x="224" y="56"/>
                    <a:pt x="204" y="106"/>
                    <a:pt x="184" y="156"/>
                  </a:cubicBezTo>
                  <a:cubicBezTo>
                    <a:pt x="184" y="141"/>
                    <a:pt x="183" y="103"/>
                    <a:pt x="164" y="55"/>
                  </a:cubicBezTo>
                  <a:cubicBezTo>
                    <a:pt x="152" y="24"/>
                    <a:pt x="132" y="0"/>
                    <a:pt x="98" y="0"/>
                  </a:cubicBezTo>
                  <a:cubicBezTo>
                    <a:pt x="35" y="0"/>
                    <a:pt x="0" y="76"/>
                    <a:pt x="0" y="91"/>
                  </a:cubicBezTo>
                  <a:cubicBezTo>
                    <a:pt x="0" y="96"/>
                    <a:pt x="5" y="96"/>
                    <a:pt x="10" y="96"/>
                  </a:cubicBezTo>
                  <a:lnTo>
                    <a:pt x="12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9" name="Freeform 2748">
              <a:extLst>
                <a:ext uri="{FF2B5EF4-FFF2-40B4-BE49-F238E27FC236}">
                  <a16:creationId xmlns:a16="http://schemas.microsoft.com/office/drawing/2014/main" id="{470CE26B-EFD9-45E7-AC37-2CDE91071332}"/>
                </a:ext>
              </a:extLst>
            </p:cNvPr>
            <p:cNvSpPr>
              <a:spLocks/>
            </p:cNvSpPr>
            <p:nvPr>
              <p:custDataLst>
                <p:tags r:id="rId174"/>
              </p:custDataLst>
            </p:nvPr>
          </p:nvSpPr>
          <p:spPr bwMode="auto">
            <a:xfrm>
              <a:off x="5934076" y="5824538"/>
              <a:ext cx="120650" cy="114300"/>
            </a:xfrm>
            <a:custGeom>
              <a:avLst/>
              <a:gdLst>
                <a:gd name="T0" fmla="*/ 137 w 258"/>
                <a:gd name="T1" fmla="*/ 18 h 242"/>
                <a:gd name="T2" fmla="*/ 244 w 258"/>
                <a:gd name="T3" fmla="*/ 18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9 h 242"/>
                <a:gd name="T12" fmla="*/ 14 w 258"/>
                <a:gd name="T13" fmla="*/ 18 h 242"/>
                <a:gd name="T14" fmla="*/ 120 w 258"/>
                <a:gd name="T15" fmla="*/ 18 h 242"/>
                <a:gd name="T16" fmla="*/ 120 w 258"/>
                <a:gd name="T17" fmla="*/ 229 h 242"/>
                <a:gd name="T18" fmla="*/ 129 w 258"/>
                <a:gd name="T19" fmla="*/ 242 h 242"/>
                <a:gd name="T20" fmla="*/ 137 w 258"/>
                <a:gd name="T21" fmla="*/ 229 h 242"/>
                <a:gd name="T22" fmla="*/ 137 w 258"/>
                <a:gd name="T23" fmla="*/ 18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7" y="18"/>
                  </a:moveTo>
                  <a:lnTo>
                    <a:pt x="244" y="18"/>
                  </a:lnTo>
                  <a:cubicBezTo>
                    <a:pt x="249" y="18"/>
                    <a:pt x="258" y="18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9"/>
                  </a:cubicBezTo>
                  <a:cubicBezTo>
                    <a:pt x="0" y="18"/>
                    <a:pt x="8" y="18"/>
                    <a:pt x="14" y="18"/>
                  </a:cubicBezTo>
                  <a:lnTo>
                    <a:pt x="120" y="18"/>
                  </a:lnTo>
                  <a:lnTo>
                    <a:pt x="120" y="229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9"/>
                  </a:cubicBezTo>
                  <a:lnTo>
                    <a:pt x="137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0" name="Freeform 2749">
              <a:extLst>
                <a:ext uri="{FF2B5EF4-FFF2-40B4-BE49-F238E27FC236}">
                  <a16:creationId xmlns:a16="http://schemas.microsoft.com/office/drawing/2014/main" id="{794D61B4-63CD-4BA7-888D-18F3303A415F}"/>
                </a:ext>
              </a:extLst>
            </p:cNvPr>
            <p:cNvSpPr>
              <a:spLocks/>
            </p:cNvSpPr>
            <p:nvPr>
              <p:custDataLst>
                <p:tags r:id="rId175"/>
              </p:custDataLst>
            </p:nvPr>
          </p:nvSpPr>
          <p:spPr bwMode="auto">
            <a:xfrm>
              <a:off x="5918201" y="5986463"/>
              <a:ext cx="73025" cy="111125"/>
            </a:xfrm>
            <a:custGeom>
              <a:avLst/>
              <a:gdLst>
                <a:gd name="T0" fmla="*/ 154 w 154"/>
                <a:gd name="T1" fmla="*/ 168 h 231"/>
                <a:gd name="T2" fmla="*/ 143 w 154"/>
                <a:gd name="T3" fmla="*/ 168 h 231"/>
                <a:gd name="T4" fmla="*/ 134 w 154"/>
                <a:gd name="T5" fmla="*/ 200 h 231"/>
                <a:gd name="T6" fmla="*/ 99 w 154"/>
                <a:gd name="T7" fmla="*/ 202 h 231"/>
                <a:gd name="T8" fmla="*/ 35 w 154"/>
                <a:gd name="T9" fmla="*/ 202 h 231"/>
                <a:gd name="T10" fmla="*/ 105 w 154"/>
                <a:gd name="T11" fmla="*/ 143 h 231"/>
                <a:gd name="T12" fmla="*/ 154 w 154"/>
                <a:gd name="T13" fmla="*/ 68 h 231"/>
                <a:gd name="T14" fmla="*/ 73 w 154"/>
                <a:gd name="T15" fmla="*/ 0 h 231"/>
                <a:gd name="T16" fmla="*/ 0 w 154"/>
                <a:gd name="T17" fmla="*/ 62 h 231"/>
                <a:gd name="T18" fmla="*/ 19 w 154"/>
                <a:gd name="T19" fmla="*/ 82 h 231"/>
                <a:gd name="T20" fmla="*/ 37 w 154"/>
                <a:gd name="T21" fmla="*/ 63 h 231"/>
                <a:gd name="T22" fmla="*/ 17 w 154"/>
                <a:gd name="T23" fmla="*/ 45 h 231"/>
                <a:gd name="T24" fmla="*/ 68 w 154"/>
                <a:gd name="T25" fmla="*/ 12 h 231"/>
                <a:gd name="T26" fmla="*/ 121 w 154"/>
                <a:gd name="T27" fmla="*/ 68 h 231"/>
                <a:gd name="T28" fmla="*/ 88 w 154"/>
                <a:gd name="T29" fmla="*/ 135 h 231"/>
                <a:gd name="T30" fmla="*/ 4 w 154"/>
                <a:gd name="T31" fmla="*/ 218 h 231"/>
                <a:gd name="T32" fmla="*/ 0 w 154"/>
                <a:gd name="T33" fmla="*/ 231 h 231"/>
                <a:gd name="T34" fmla="*/ 144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3" y="168"/>
                  </a:lnTo>
                  <a:cubicBezTo>
                    <a:pt x="142" y="176"/>
                    <a:pt x="138" y="196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2" y="169"/>
                    <a:pt x="84" y="159"/>
                    <a:pt x="105" y="143"/>
                  </a:cubicBezTo>
                  <a:cubicBezTo>
                    <a:pt x="130" y="122"/>
                    <a:pt x="154" y="101"/>
                    <a:pt x="154" y="68"/>
                  </a:cubicBezTo>
                  <a:cubicBezTo>
                    <a:pt x="154" y="26"/>
                    <a:pt x="118" y="0"/>
                    <a:pt x="73" y="0"/>
                  </a:cubicBezTo>
                  <a:cubicBezTo>
                    <a:pt x="30" y="0"/>
                    <a:pt x="0" y="30"/>
                    <a:pt x="0" y="62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8" y="20"/>
                    <a:pt x="51" y="12"/>
                    <a:pt x="68" y="12"/>
                  </a:cubicBezTo>
                  <a:cubicBezTo>
                    <a:pt x="103" y="12"/>
                    <a:pt x="121" y="40"/>
                    <a:pt x="121" y="68"/>
                  </a:cubicBezTo>
                  <a:cubicBezTo>
                    <a:pt x="121" y="98"/>
                    <a:pt x="99" y="122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1"/>
                  </a:cubicBezTo>
                  <a:lnTo>
                    <a:pt x="144" y="231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1" name="Freeform 2750">
              <a:extLst>
                <a:ext uri="{FF2B5EF4-FFF2-40B4-BE49-F238E27FC236}">
                  <a16:creationId xmlns:a16="http://schemas.microsoft.com/office/drawing/2014/main" id="{204AB5F4-E52B-4C28-A5D9-38005319B6E7}"/>
                </a:ext>
              </a:extLst>
            </p:cNvPr>
            <p:cNvSpPr>
              <a:spLocks/>
            </p:cNvSpPr>
            <p:nvPr>
              <p:custDataLst>
                <p:tags r:id="rId176"/>
              </p:custDataLst>
            </p:nvPr>
          </p:nvSpPr>
          <p:spPr bwMode="auto">
            <a:xfrm>
              <a:off x="6083301" y="5835650"/>
              <a:ext cx="44450" cy="285750"/>
            </a:xfrm>
            <a:custGeom>
              <a:avLst/>
              <a:gdLst>
                <a:gd name="T0" fmla="*/ 96 w 96"/>
                <a:gd name="T1" fmla="*/ 598 h 598"/>
                <a:gd name="T2" fmla="*/ 96 w 96"/>
                <a:gd name="T3" fmla="*/ 0 h 598"/>
                <a:gd name="T4" fmla="*/ 0 w 96"/>
                <a:gd name="T5" fmla="*/ 0 h 598"/>
                <a:gd name="T6" fmla="*/ 0 w 96"/>
                <a:gd name="T7" fmla="*/ 20 h 598"/>
                <a:gd name="T8" fmla="*/ 76 w 96"/>
                <a:gd name="T9" fmla="*/ 20 h 598"/>
                <a:gd name="T10" fmla="*/ 76 w 96"/>
                <a:gd name="T11" fmla="*/ 578 h 598"/>
                <a:gd name="T12" fmla="*/ 0 w 96"/>
                <a:gd name="T13" fmla="*/ 578 h 598"/>
                <a:gd name="T14" fmla="*/ 0 w 96"/>
                <a:gd name="T15" fmla="*/ 598 h 598"/>
                <a:gd name="T16" fmla="*/ 96 w 96"/>
                <a:gd name="T17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98">
                  <a:moveTo>
                    <a:pt x="96" y="598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76" y="20"/>
                  </a:lnTo>
                  <a:lnTo>
                    <a:pt x="76" y="578"/>
                  </a:lnTo>
                  <a:lnTo>
                    <a:pt x="0" y="578"/>
                  </a:lnTo>
                  <a:lnTo>
                    <a:pt x="0" y="598"/>
                  </a:lnTo>
                  <a:lnTo>
                    <a:pt x="96" y="5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2" name="Freeform 2751">
              <a:extLst>
                <a:ext uri="{FF2B5EF4-FFF2-40B4-BE49-F238E27FC236}">
                  <a16:creationId xmlns:a16="http://schemas.microsoft.com/office/drawing/2014/main" id="{A7910513-7694-4F34-B182-D802D8DD0A8D}"/>
                </a:ext>
              </a:extLst>
            </p:cNvPr>
            <p:cNvSpPr>
              <a:spLocks noEditPoints="1"/>
            </p:cNvSpPr>
            <p:nvPr>
              <p:custDataLst>
                <p:tags r:id="rId177"/>
              </p:custDataLst>
            </p:nvPr>
          </p:nvSpPr>
          <p:spPr bwMode="auto">
            <a:xfrm>
              <a:off x="6338888" y="5705475"/>
              <a:ext cx="122238" cy="176213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4 w 262"/>
                <a:gd name="T23" fmla="*/ 13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5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3" y="218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0" y="368"/>
                    <a:pt x="262" y="201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6"/>
                    <a:pt x="139" y="13"/>
                    <a:pt x="154" y="13"/>
                  </a:cubicBezTo>
                  <a:cubicBezTo>
                    <a:pt x="190" y="13"/>
                    <a:pt x="225" y="38"/>
                    <a:pt x="225" y="103"/>
                  </a:cubicBezTo>
                  <a:cubicBezTo>
                    <a:pt x="225" y="122"/>
                    <a:pt x="222" y="148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5"/>
                    <a:pt x="71" y="185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3" name="Freeform 2752">
              <a:extLst>
                <a:ext uri="{FF2B5EF4-FFF2-40B4-BE49-F238E27FC236}">
                  <a16:creationId xmlns:a16="http://schemas.microsoft.com/office/drawing/2014/main" id="{37703820-5F4F-4CAB-9FEE-185252CD323D}"/>
                </a:ext>
              </a:extLst>
            </p:cNvPr>
            <p:cNvSpPr>
              <a:spLocks/>
            </p:cNvSpPr>
            <p:nvPr>
              <p:custDataLst>
                <p:tags r:id="rId178"/>
              </p:custDataLst>
            </p:nvPr>
          </p:nvSpPr>
          <p:spPr bwMode="auto">
            <a:xfrm>
              <a:off x="6475413" y="5680075"/>
              <a:ext cx="71438" cy="111125"/>
            </a:xfrm>
            <a:custGeom>
              <a:avLst/>
              <a:gdLst>
                <a:gd name="T0" fmla="*/ 154 w 154"/>
                <a:gd name="T1" fmla="*/ 168 h 231"/>
                <a:gd name="T2" fmla="*/ 142 w 154"/>
                <a:gd name="T3" fmla="*/ 168 h 231"/>
                <a:gd name="T4" fmla="*/ 133 w 154"/>
                <a:gd name="T5" fmla="*/ 200 h 231"/>
                <a:gd name="T6" fmla="*/ 99 w 154"/>
                <a:gd name="T7" fmla="*/ 202 h 231"/>
                <a:gd name="T8" fmla="*/ 35 w 154"/>
                <a:gd name="T9" fmla="*/ 202 h 231"/>
                <a:gd name="T10" fmla="*/ 104 w 154"/>
                <a:gd name="T11" fmla="*/ 143 h 231"/>
                <a:gd name="T12" fmla="*/ 154 w 154"/>
                <a:gd name="T13" fmla="*/ 68 h 231"/>
                <a:gd name="T14" fmla="*/ 73 w 154"/>
                <a:gd name="T15" fmla="*/ 0 h 231"/>
                <a:gd name="T16" fmla="*/ 0 w 154"/>
                <a:gd name="T17" fmla="*/ 62 h 231"/>
                <a:gd name="T18" fmla="*/ 19 w 154"/>
                <a:gd name="T19" fmla="*/ 82 h 231"/>
                <a:gd name="T20" fmla="*/ 37 w 154"/>
                <a:gd name="T21" fmla="*/ 63 h 231"/>
                <a:gd name="T22" fmla="*/ 16 w 154"/>
                <a:gd name="T23" fmla="*/ 45 h 231"/>
                <a:gd name="T24" fmla="*/ 67 w 154"/>
                <a:gd name="T25" fmla="*/ 12 h 231"/>
                <a:gd name="T26" fmla="*/ 120 w 154"/>
                <a:gd name="T27" fmla="*/ 68 h 231"/>
                <a:gd name="T28" fmla="*/ 88 w 154"/>
                <a:gd name="T29" fmla="*/ 135 h 231"/>
                <a:gd name="T30" fmla="*/ 4 w 154"/>
                <a:gd name="T31" fmla="*/ 218 h 231"/>
                <a:gd name="T32" fmla="*/ 0 w 154"/>
                <a:gd name="T33" fmla="*/ 231 h 231"/>
                <a:gd name="T34" fmla="*/ 144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6"/>
                    <a:pt x="133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69"/>
                    <a:pt x="83" y="160"/>
                    <a:pt x="104" y="143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5" y="45"/>
                    <a:pt x="16" y="45"/>
                  </a:cubicBezTo>
                  <a:cubicBezTo>
                    <a:pt x="27" y="20"/>
                    <a:pt x="51" y="12"/>
                    <a:pt x="67" y="12"/>
                  </a:cubicBezTo>
                  <a:cubicBezTo>
                    <a:pt x="102" y="12"/>
                    <a:pt x="120" y="40"/>
                    <a:pt x="120" y="68"/>
                  </a:cubicBezTo>
                  <a:cubicBezTo>
                    <a:pt x="120" y="98"/>
                    <a:pt x="99" y="122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1"/>
                  </a:cubicBezTo>
                  <a:lnTo>
                    <a:pt x="144" y="231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" name="Freeform 2753">
              <a:extLst>
                <a:ext uri="{FF2B5EF4-FFF2-40B4-BE49-F238E27FC236}">
                  <a16:creationId xmlns:a16="http://schemas.microsoft.com/office/drawing/2014/main" id="{67D6039C-7BE1-4A51-AE52-7984A24B1C49}"/>
                </a:ext>
              </a:extLst>
            </p:cNvPr>
            <p:cNvSpPr>
              <a:spLocks/>
            </p:cNvSpPr>
            <p:nvPr>
              <p:custDataLst>
                <p:tags r:id="rId179"/>
              </p:custDataLst>
            </p:nvPr>
          </p:nvSpPr>
          <p:spPr bwMode="auto">
            <a:xfrm>
              <a:off x="6581776" y="5711825"/>
              <a:ext cx="114300" cy="168275"/>
            </a:xfrm>
            <a:custGeom>
              <a:avLst/>
              <a:gdLst>
                <a:gd name="T0" fmla="*/ 152 w 247"/>
                <a:gd name="T1" fmla="*/ 201 h 353"/>
                <a:gd name="T2" fmla="*/ 204 w 247"/>
                <a:gd name="T3" fmla="*/ 341 h 353"/>
                <a:gd name="T4" fmla="*/ 231 w 247"/>
                <a:gd name="T5" fmla="*/ 352 h 353"/>
                <a:gd name="T6" fmla="*/ 241 w 247"/>
                <a:gd name="T7" fmla="*/ 352 h 353"/>
                <a:gd name="T8" fmla="*/ 247 w 247"/>
                <a:gd name="T9" fmla="*/ 347 h 353"/>
                <a:gd name="T10" fmla="*/ 244 w 247"/>
                <a:gd name="T11" fmla="*/ 342 h 353"/>
                <a:gd name="T12" fmla="*/ 233 w 247"/>
                <a:gd name="T13" fmla="*/ 319 h 353"/>
                <a:gd name="T14" fmla="*/ 131 w 247"/>
                <a:gd name="T15" fmla="*/ 35 h 353"/>
                <a:gd name="T16" fmla="*/ 70 w 247"/>
                <a:gd name="T17" fmla="*/ 0 h 353"/>
                <a:gd name="T18" fmla="*/ 61 w 247"/>
                <a:gd name="T19" fmla="*/ 6 h 353"/>
                <a:gd name="T20" fmla="*/ 66 w 247"/>
                <a:gd name="T21" fmla="*/ 11 h 353"/>
                <a:gd name="T22" fmla="*/ 98 w 247"/>
                <a:gd name="T23" fmla="*/ 50 h 353"/>
                <a:gd name="T24" fmla="*/ 147 w 247"/>
                <a:gd name="T25" fmla="*/ 186 h 353"/>
                <a:gd name="T26" fmla="*/ 9 w 247"/>
                <a:gd name="T27" fmla="*/ 323 h 353"/>
                <a:gd name="T28" fmla="*/ 0 w 247"/>
                <a:gd name="T29" fmla="*/ 338 h 353"/>
                <a:gd name="T30" fmla="*/ 15 w 247"/>
                <a:gd name="T31" fmla="*/ 353 h 353"/>
                <a:gd name="T32" fmla="*/ 32 w 247"/>
                <a:gd name="T33" fmla="*/ 342 h 353"/>
                <a:gd name="T34" fmla="*/ 152 w 247"/>
                <a:gd name="T35" fmla="*/ 20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7" h="353">
                  <a:moveTo>
                    <a:pt x="152" y="201"/>
                  </a:moveTo>
                  <a:cubicBezTo>
                    <a:pt x="172" y="253"/>
                    <a:pt x="196" y="329"/>
                    <a:pt x="204" y="341"/>
                  </a:cubicBezTo>
                  <a:cubicBezTo>
                    <a:pt x="212" y="352"/>
                    <a:pt x="217" y="352"/>
                    <a:pt x="231" y="352"/>
                  </a:cubicBezTo>
                  <a:lnTo>
                    <a:pt x="241" y="352"/>
                  </a:lnTo>
                  <a:cubicBezTo>
                    <a:pt x="246" y="351"/>
                    <a:pt x="247" y="348"/>
                    <a:pt x="247" y="347"/>
                  </a:cubicBezTo>
                  <a:cubicBezTo>
                    <a:pt x="247" y="345"/>
                    <a:pt x="246" y="344"/>
                    <a:pt x="244" y="342"/>
                  </a:cubicBezTo>
                  <a:cubicBezTo>
                    <a:pt x="239" y="337"/>
                    <a:pt x="236" y="329"/>
                    <a:pt x="233" y="319"/>
                  </a:cubicBezTo>
                  <a:lnTo>
                    <a:pt x="131" y="35"/>
                  </a:lnTo>
                  <a:cubicBezTo>
                    <a:pt x="121" y="7"/>
                    <a:pt x="94" y="0"/>
                    <a:pt x="70" y="0"/>
                  </a:cubicBezTo>
                  <a:cubicBezTo>
                    <a:pt x="68" y="0"/>
                    <a:pt x="61" y="0"/>
                    <a:pt x="61" y="6"/>
                  </a:cubicBezTo>
                  <a:cubicBezTo>
                    <a:pt x="61" y="10"/>
                    <a:pt x="65" y="11"/>
                    <a:pt x="66" y="11"/>
                  </a:cubicBezTo>
                  <a:cubicBezTo>
                    <a:pt x="82" y="14"/>
                    <a:pt x="86" y="17"/>
                    <a:pt x="98" y="50"/>
                  </a:cubicBezTo>
                  <a:lnTo>
                    <a:pt x="147" y="186"/>
                  </a:lnTo>
                  <a:lnTo>
                    <a:pt x="9" y="323"/>
                  </a:lnTo>
                  <a:cubicBezTo>
                    <a:pt x="3" y="329"/>
                    <a:pt x="0" y="332"/>
                    <a:pt x="0" y="338"/>
                  </a:cubicBezTo>
                  <a:cubicBezTo>
                    <a:pt x="0" y="347"/>
                    <a:pt x="7" y="353"/>
                    <a:pt x="15" y="353"/>
                  </a:cubicBezTo>
                  <a:cubicBezTo>
                    <a:pt x="23" y="353"/>
                    <a:pt x="28" y="347"/>
                    <a:pt x="32" y="342"/>
                  </a:cubicBezTo>
                  <a:lnTo>
                    <a:pt x="152" y="20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5" name="Rectangle 2754">
              <a:extLst>
                <a:ext uri="{FF2B5EF4-FFF2-40B4-BE49-F238E27FC236}">
                  <a16:creationId xmlns:a16="http://schemas.microsoft.com/office/drawing/2014/main" id="{E40949DC-219C-49D7-AE8B-49E5F8D09023}"/>
                </a:ext>
              </a:extLst>
            </p:cNvPr>
            <p:cNvSpPr>
              <a:spLocks noChangeArrowheads="1"/>
            </p:cNvSpPr>
            <p:nvPr>
              <p:custDataLst>
                <p:tags r:id="rId180"/>
              </p:custDataLst>
            </p:nvPr>
          </p:nvSpPr>
          <p:spPr bwMode="auto">
            <a:xfrm>
              <a:off x="6240463" y="5973763"/>
              <a:ext cx="554038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6" name="Freeform 2755">
              <a:extLst>
                <a:ext uri="{FF2B5EF4-FFF2-40B4-BE49-F238E27FC236}">
                  <a16:creationId xmlns:a16="http://schemas.microsoft.com/office/drawing/2014/main" id="{2A76808C-A9CC-4A59-BCA8-86302F3B4DC8}"/>
                </a:ext>
              </a:extLst>
            </p:cNvPr>
            <p:cNvSpPr>
              <a:spLocks noEditPoints="1"/>
            </p:cNvSpPr>
            <p:nvPr>
              <p:custDataLst>
                <p:tags r:id="rId181"/>
              </p:custDataLst>
            </p:nvPr>
          </p:nvSpPr>
          <p:spPr bwMode="auto">
            <a:xfrm>
              <a:off x="6249988" y="6030913"/>
              <a:ext cx="122238" cy="176213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4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2 h 368"/>
                <a:gd name="T24" fmla="*/ 224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7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4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1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5"/>
                    <a:pt x="139" y="12"/>
                    <a:pt x="153" y="12"/>
                  </a:cubicBezTo>
                  <a:cubicBezTo>
                    <a:pt x="190" y="12"/>
                    <a:pt x="224" y="38"/>
                    <a:pt x="224" y="103"/>
                  </a:cubicBezTo>
                  <a:cubicBezTo>
                    <a:pt x="224" y="122"/>
                    <a:pt x="222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2"/>
                    <a:pt x="38" y="297"/>
                  </a:cubicBezTo>
                  <a:cubicBezTo>
                    <a:pt x="38" y="284"/>
                    <a:pt x="50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7" name="Freeform 2756">
              <a:extLst>
                <a:ext uri="{FF2B5EF4-FFF2-40B4-BE49-F238E27FC236}">
                  <a16:creationId xmlns:a16="http://schemas.microsoft.com/office/drawing/2014/main" id="{EEBA7E09-623A-40CA-9577-33000E9A0944}"/>
                </a:ext>
              </a:extLst>
            </p:cNvPr>
            <p:cNvSpPr>
              <a:spLocks noEditPoints="1"/>
            </p:cNvSpPr>
            <p:nvPr>
              <p:custDataLst>
                <p:tags r:id="rId182"/>
              </p:custDataLst>
            </p:nvPr>
          </p:nvSpPr>
          <p:spPr bwMode="auto">
            <a:xfrm>
              <a:off x="6384926" y="6094413"/>
              <a:ext cx="130175" cy="153988"/>
            </a:xfrm>
            <a:custGeom>
              <a:avLst/>
              <a:gdLst>
                <a:gd name="T0" fmla="*/ 192 w 280"/>
                <a:gd name="T1" fmla="*/ 154 h 322"/>
                <a:gd name="T2" fmla="*/ 185 w 280"/>
                <a:gd name="T3" fmla="*/ 175 h 322"/>
                <a:gd name="T4" fmla="*/ 124 w 280"/>
                <a:gd name="T5" fmla="*/ 210 h 322"/>
                <a:gd name="T6" fmla="*/ 64 w 280"/>
                <a:gd name="T7" fmla="*/ 115 h 322"/>
                <a:gd name="T8" fmla="*/ 130 w 280"/>
                <a:gd name="T9" fmla="*/ 20 h 322"/>
                <a:gd name="T10" fmla="*/ 192 w 280"/>
                <a:gd name="T11" fmla="*/ 85 h 322"/>
                <a:gd name="T12" fmla="*/ 192 w 280"/>
                <a:gd name="T13" fmla="*/ 154 h 322"/>
                <a:gd name="T14" fmla="*/ 199 w 280"/>
                <a:gd name="T15" fmla="*/ 40 h 322"/>
                <a:gd name="T16" fmla="*/ 124 w 280"/>
                <a:gd name="T17" fmla="*/ 0 h 322"/>
                <a:gd name="T18" fmla="*/ 0 w 280"/>
                <a:gd name="T19" fmla="*/ 114 h 322"/>
                <a:gd name="T20" fmla="*/ 119 w 280"/>
                <a:gd name="T21" fmla="*/ 228 h 322"/>
                <a:gd name="T22" fmla="*/ 189 w 280"/>
                <a:gd name="T23" fmla="*/ 201 h 322"/>
                <a:gd name="T24" fmla="*/ 189 w 280"/>
                <a:gd name="T25" fmla="*/ 298 h 322"/>
                <a:gd name="T26" fmla="*/ 155 w 280"/>
                <a:gd name="T27" fmla="*/ 298 h 322"/>
                <a:gd name="T28" fmla="*/ 155 w 280"/>
                <a:gd name="T29" fmla="*/ 322 h 322"/>
                <a:gd name="T30" fmla="*/ 218 w 280"/>
                <a:gd name="T31" fmla="*/ 320 h 322"/>
                <a:gd name="T32" fmla="*/ 280 w 280"/>
                <a:gd name="T33" fmla="*/ 322 h 322"/>
                <a:gd name="T34" fmla="*/ 280 w 280"/>
                <a:gd name="T35" fmla="*/ 298 h 322"/>
                <a:gd name="T36" fmla="*/ 246 w 280"/>
                <a:gd name="T37" fmla="*/ 298 h 322"/>
                <a:gd name="T38" fmla="*/ 246 w 280"/>
                <a:gd name="T39" fmla="*/ 0 h 322"/>
                <a:gd name="T40" fmla="*/ 226 w 280"/>
                <a:gd name="T41" fmla="*/ 0 h 322"/>
                <a:gd name="T42" fmla="*/ 199 w 280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2">
                  <a:moveTo>
                    <a:pt x="192" y="154"/>
                  </a:moveTo>
                  <a:cubicBezTo>
                    <a:pt x="192" y="163"/>
                    <a:pt x="192" y="165"/>
                    <a:pt x="185" y="175"/>
                  </a:cubicBezTo>
                  <a:cubicBezTo>
                    <a:pt x="165" y="204"/>
                    <a:pt x="139" y="210"/>
                    <a:pt x="124" y="210"/>
                  </a:cubicBezTo>
                  <a:cubicBezTo>
                    <a:pt x="93" y="210"/>
                    <a:pt x="64" y="181"/>
                    <a:pt x="64" y="115"/>
                  </a:cubicBezTo>
                  <a:cubicBezTo>
                    <a:pt x="64" y="44"/>
                    <a:pt x="100" y="20"/>
                    <a:pt x="130" y="20"/>
                  </a:cubicBezTo>
                  <a:cubicBezTo>
                    <a:pt x="168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2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8" name="Freeform 2757">
              <a:extLst>
                <a:ext uri="{FF2B5EF4-FFF2-40B4-BE49-F238E27FC236}">
                  <a16:creationId xmlns:a16="http://schemas.microsoft.com/office/drawing/2014/main" id="{D59070E5-16B7-4C0F-A6DE-35B49A0EEF6D}"/>
                </a:ext>
              </a:extLst>
            </p:cNvPr>
            <p:cNvSpPr>
              <a:spLocks noEditPoints="1"/>
            </p:cNvSpPr>
            <p:nvPr>
              <p:custDataLst>
                <p:tags r:id="rId183"/>
              </p:custDataLst>
            </p:nvPr>
          </p:nvSpPr>
          <p:spPr bwMode="auto">
            <a:xfrm>
              <a:off x="6526213" y="6030913"/>
              <a:ext cx="122238" cy="176213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5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3 w 263"/>
                <a:gd name="T31" fmla="*/ 354 h 368"/>
                <a:gd name="T32" fmla="*/ 39 w 263"/>
                <a:gd name="T33" fmla="*/ 297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3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9" y="354"/>
                    <a:pt x="39" y="302"/>
                    <a:pt x="39" y="297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9" name="Freeform 2758">
              <a:extLst>
                <a:ext uri="{FF2B5EF4-FFF2-40B4-BE49-F238E27FC236}">
                  <a16:creationId xmlns:a16="http://schemas.microsoft.com/office/drawing/2014/main" id="{81D95014-329B-435E-B7C8-3D3BF122D542}"/>
                </a:ext>
              </a:extLst>
            </p:cNvPr>
            <p:cNvSpPr>
              <a:spLocks noEditPoints="1"/>
            </p:cNvSpPr>
            <p:nvPr>
              <p:custDataLst>
                <p:tags r:id="rId184"/>
              </p:custDataLst>
            </p:nvPr>
          </p:nvSpPr>
          <p:spPr bwMode="auto">
            <a:xfrm>
              <a:off x="6661151" y="6094413"/>
              <a:ext cx="131763" cy="153988"/>
            </a:xfrm>
            <a:custGeom>
              <a:avLst/>
              <a:gdLst>
                <a:gd name="T0" fmla="*/ 193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3 w 281"/>
                <a:gd name="T11" fmla="*/ 85 h 322"/>
                <a:gd name="T12" fmla="*/ 193 w 281"/>
                <a:gd name="T13" fmla="*/ 154 h 322"/>
                <a:gd name="T14" fmla="*/ 200 w 281"/>
                <a:gd name="T15" fmla="*/ 40 h 322"/>
                <a:gd name="T16" fmla="*/ 124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7 w 281"/>
                <a:gd name="T37" fmla="*/ 298 h 322"/>
                <a:gd name="T38" fmla="*/ 247 w 281"/>
                <a:gd name="T39" fmla="*/ 0 h 322"/>
                <a:gd name="T40" fmla="*/ 226 w 281"/>
                <a:gd name="T41" fmla="*/ 0 h 322"/>
                <a:gd name="T42" fmla="*/ 200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3" y="154"/>
                  </a:moveTo>
                  <a:cubicBezTo>
                    <a:pt x="193" y="163"/>
                    <a:pt x="193" y="165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60"/>
                    <a:pt x="193" y="85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4"/>
                    <a:pt x="51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0" name="Freeform 2759">
              <a:extLst>
                <a:ext uri="{FF2B5EF4-FFF2-40B4-BE49-F238E27FC236}">
                  <a16:creationId xmlns:a16="http://schemas.microsoft.com/office/drawing/2014/main" id="{DB2B30F5-6342-432A-B8CF-B99BF21A49B0}"/>
                </a:ext>
              </a:extLst>
            </p:cNvPr>
            <p:cNvSpPr>
              <a:spLocks noEditPoints="1"/>
            </p:cNvSpPr>
            <p:nvPr>
              <p:custDataLst>
                <p:tags r:id="rId185"/>
              </p:custDataLst>
            </p:nvPr>
          </p:nvSpPr>
          <p:spPr bwMode="auto">
            <a:xfrm>
              <a:off x="6899276" y="5949950"/>
              <a:ext cx="153988" cy="57150"/>
            </a:xfrm>
            <a:custGeom>
              <a:avLst/>
              <a:gdLst>
                <a:gd name="T0" fmla="*/ 314 w 331"/>
                <a:gd name="T1" fmla="*/ 20 h 117"/>
                <a:gd name="T2" fmla="*/ 331 w 331"/>
                <a:gd name="T3" fmla="*/ 10 h 117"/>
                <a:gd name="T4" fmla="*/ 315 w 331"/>
                <a:gd name="T5" fmla="*/ 0 h 117"/>
                <a:gd name="T6" fmla="*/ 16 w 331"/>
                <a:gd name="T7" fmla="*/ 0 h 117"/>
                <a:gd name="T8" fmla="*/ 0 w 331"/>
                <a:gd name="T9" fmla="*/ 10 h 117"/>
                <a:gd name="T10" fmla="*/ 17 w 331"/>
                <a:gd name="T11" fmla="*/ 20 h 117"/>
                <a:gd name="T12" fmla="*/ 314 w 331"/>
                <a:gd name="T13" fmla="*/ 20 h 117"/>
                <a:gd name="T14" fmla="*/ 315 w 331"/>
                <a:gd name="T15" fmla="*/ 117 h 117"/>
                <a:gd name="T16" fmla="*/ 331 w 331"/>
                <a:gd name="T17" fmla="*/ 107 h 117"/>
                <a:gd name="T18" fmla="*/ 314 w 331"/>
                <a:gd name="T19" fmla="*/ 97 h 117"/>
                <a:gd name="T20" fmla="*/ 17 w 331"/>
                <a:gd name="T21" fmla="*/ 97 h 117"/>
                <a:gd name="T22" fmla="*/ 0 w 331"/>
                <a:gd name="T23" fmla="*/ 107 h 117"/>
                <a:gd name="T24" fmla="*/ 16 w 331"/>
                <a:gd name="T25" fmla="*/ 117 h 117"/>
                <a:gd name="T26" fmla="*/ 315 w 331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7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4" y="20"/>
                  </a:lnTo>
                  <a:close/>
                  <a:moveTo>
                    <a:pt x="315" y="117"/>
                  </a:moveTo>
                  <a:cubicBezTo>
                    <a:pt x="322" y="117"/>
                    <a:pt x="331" y="117"/>
                    <a:pt x="331" y="107"/>
                  </a:cubicBezTo>
                  <a:cubicBezTo>
                    <a:pt x="331" y="97"/>
                    <a:pt x="322" y="97"/>
                    <a:pt x="314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1" name="Freeform 2760">
              <a:extLst>
                <a:ext uri="{FF2B5EF4-FFF2-40B4-BE49-F238E27FC236}">
                  <a16:creationId xmlns:a16="http://schemas.microsoft.com/office/drawing/2014/main" id="{46752D79-9DAB-4831-BA22-2CBD363A8391}"/>
                </a:ext>
              </a:extLst>
            </p:cNvPr>
            <p:cNvSpPr>
              <a:spLocks noEditPoints="1"/>
            </p:cNvSpPr>
            <p:nvPr>
              <p:custDataLst>
                <p:tags r:id="rId186"/>
              </p:custDataLst>
            </p:nvPr>
          </p:nvSpPr>
          <p:spPr bwMode="auto">
            <a:xfrm>
              <a:off x="7237413" y="5705475"/>
              <a:ext cx="122238" cy="176213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4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3 h 368"/>
                <a:gd name="T24" fmla="*/ 224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5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4" y="176"/>
                  </a:cubicBezTo>
                  <a:cubicBezTo>
                    <a:pt x="3" y="218"/>
                    <a:pt x="0" y="264"/>
                    <a:pt x="0" y="279"/>
                  </a:cubicBezTo>
                  <a:cubicBezTo>
                    <a:pt x="0" y="310"/>
                    <a:pt x="22" y="368"/>
                    <a:pt x="91" y="368"/>
                  </a:cubicBezTo>
                  <a:cubicBezTo>
                    <a:pt x="210" y="368"/>
                    <a:pt x="262" y="201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6"/>
                    <a:pt x="139" y="13"/>
                    <a:pt x="153" y="13"/>
                  </a:cubicBezTo>
                  <a:cubicBezTo>
                    <a:pt x="190" y="13"/>
                    <a:pt x="224" y="38"/>
                    <a:pt x="224" y="103"/>
                  </a:cubicBezTo>
                  <a:cubicBezTo>
                    <a:pt x="224" y="122"/>
                    <a:pt x="221" y="148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0" y="215"/>
                    <a:pt x="71" y="185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2" name="Rectangle 2761">
              <a:extLst>
                <a:ext uri="{FF2B5EF4-FFF2-40B4-BE49-F238E27FC236}">
                  <a16:creationId xmlns:a16="http://schemas.microsoft.com/office/drawing/2014/main" id="{841A3BFC-7B98-493F-82CE-F5B61FDE4F66}"/>
                </a:ext>
              </a:extLst>
            </p:cNvPr>
            <p:cNvSpPr>
              <a:spLocks noChangeArrowheads="1"/>
            </p:cNvSpPr>
            <p:nvPr>
              <p:custDataLst>
                <p:tags r:id="rId187"/>
              </p:custDataLst>
            </p:nvPr>
          </p:nvSpPr>
          <p:spPr bwMode="auto">
            <a:xfrm>
              <a:off x="7158038" y="5973763"/>
              <a:ext cx="2762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3" name="Freeform 2762">
              <a:extLst>
                <a:ext uri="{FF2B5EF4-FFF2-40B4-BE49-F238E27FC236}">
                  <a16:creationId xmlns:a16="http://schemas.microsoft.com/office/drawing/2014/main" id="{4D74D17E-C405-4060-B5B0-2E6CB6AF656F}"/>
                </a:ext>
              </a:extLst>
            </p:cNvPr>
            <p:cNvSpPr>
              <a:spLocks noEditPoints="1"/>
            </p:cNvSpPr>
            <p:nvPr>
              <p:custDataLst>
                <p:tags r:id="rId188"/>
              </p:custDataLst>
            </p:nvPr>
          </p:nvSpPr>
          <p:spPr bwMode="auto">
            <a:xfrm>
              <a:off x="7167563" y="6030913"/>
              <a:ext cx="122238" cy="176213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6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7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7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6" y="81"/>
                    <a:pt x="106" y="70"/>
                  </a:cubicBezTo>
                  <a:cubicBezTo>
                    <a:pt x="106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2"/>
                    <a:pt x="39" y="297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4" name="Freeform 2763">
              <a:extLst>
                <a:ext uri="{FF2B5EF4-FFF2-40B4-BE49-F238E27FC236}">
                  <a16:creationId xmlns:a16="http://schemas.microsoft.com/office/drawing/2014/main" id="{A4FEAFEE-A8A9-4148-85DA-09122FE57C33}"/>
                </a:ext>
              </a:extLst>
            </p:cNvPr>
            <p:cNvSpPr>
              <a:spLocks noEditPoints="1"/>
            </p:cNvSpPr>
            <p:nvPr>
              <p:custDataLst>
                <p:tags r:id="rId189"/>
              </p:custDataLst>
            </p:nvPr>
          </p:nvSpPr>
          <p:spPr bwMode="auto">
            <a:xfrm>
              <a:off x="7302501" y="6094413"/>
              <a:ext cx="130175" cy="153988"/>
            </a:xfrm>
            <a:custGeom>
              <a:avLst/>
              <a:gdLst>
                <a:gd name="T0" fmla="*/ 193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3 w 281"/>
                <a:gd name="T11" fmla="*/ 85 h 322"/>
                <a:gd name="T12" fmla="*/ 193 w 281"/>
                <a:gd name="T13" fmla="*/ 154 h 322"/>
                <a:gd name="T14" fmla="*/ 200 w 281"/>
                <a:gd name="T15" fmla="*/ 40 h 322"/>
                <a:gd name="T16" fmla="*/ 125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6 w 281"/>
                <a:gd name="T27" fmla="*/ 298 h 322"/>
                <a:gd name="T28" fmla="*/ 156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7 w 281"/>
                <a:gd name="T37" fmla="*/ 298 h 322"/>
                <a:gd name="T38" fmla="*/ 247 w 281"/>
                <a:gd name="T39" fmla="*/ 0 h 322"/>
                <a:gd name="T40" fmla="*/ 226 w 281"/>
                <a:gd name="T41" fmla="*/ 0 h 322"/>
                <a:gd name="T42" fmla="*/ 200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3" y="154"/>
                  </a:moveTo>
                  <a:cubicBezTo>
                    <a:pt x="193" y="163"/>
                    <a:pt x="193" y="165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60"/>
                    <a:pt x="193" y="85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5" y="0"/>
                    <a:pt x="125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4"/>
                    <a:pt x="51" y="228"/>
                    <a:pt x="120" y="228"/>
                  </a:cubicBezTo>
                  <a:cubicBezTo>
                    <a:pt x="145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6" y="298"/>
                  </a:lnTo>
                  <a:lnTo>
                    <a:pt x="156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5" name="Freeform 2764">
              <a:extLst>
                <a:ext uri="{FF2B5EF4-FFF2-40B4-BE49-F238E27FC236}">
                  <a16:creationId xmlns:a16="http://schemas.microsoft.com/office/drawing/2014/main" id="{21A510CD-3D00-4642-9EC6-A98D368EB0E2}"/>
                </a:ext>
              </a:extLst>
            </p:cNvPr>
            <p:cNvSpPr>
              <a:spLocks/>
            </p:cNvSpPr>
            <p:nvPr>
              <p:custDataLst>
                <p:tags r:id="rId190"/>
              </p:custDataLst>
            </p:nvPr>
          </p:nvSpPr>
          <p:spPr bwMode="auto">
            <a:xfrm>
              <a:off x="7558088" y="5692775"/>
              <a:ext cx="61913" cy="571500"/>
            </a:xfrm>
            <a:custGeom>
              <a:avLst/>
              <a:gdLst>
                <a:gd name="T0" fmla="*/ 0 w 131"/>
                <a:gd name="T1" fmla="*/ 1196 h 1196"/>
                <a:gd name="T2" fmla="*/ 131 w 131"/>
                <a:gd name="T3" fmla="*/ 1196 h 1196"/>
                <a:gd name="T4" fmla="*/ 131 w 131"/>
                <a:gd name="T5" fmla="*/ 1169 h 1196"/>
                <a:gd name="T6" fmla="*/ 28 w 131"/>
                <a:gd name="T7" fmla="*/ 1169 h 1196"/>
                <a:gd name="T8" fmla="*/ 28 w 131"/>
                <a:gd name="T9" fmla="*/ 27 h 1196"/>
                <a:gd name="T10" fmla="*/ 131 w 131"/>
                <a:gd name="T11" fmla="*/ 27 h 1196"/>
                <a:gd name="T12" fmla="*/ 131 w 131"/>
                <a:gd name="T13" fmla="*/ 0 h 1196"/>
                <a:gd name="T14" fmla="*/ 0 w 131"/>
                <a:gd name="T15" fmla="*/ 0 h 1196"/>
                <a:gd name="T16" fmla="*/ 0 w 131"/>
                <a:gd name="T17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0" y="1196"/>
                  </a:moveTo>
                  <a:lnTo>
                    <a:pt x="131" y="1196"/>
                  </a:lnTo>
                  <a:lnTo>
                    <a:pt x="131" y="1169"/>
                  </a:lnTo>
                  <a:lnTo>
                    <a:pt x="28" y="1169"/>
                  </a:lnTo>
                  <a:lnTo>
                    <a:pt x="28" y="27"/>
                  </a:lnTo>
                  <a:lnTo>
                    <a:pt x="131" y="27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1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6" name="Freeform 2765">
              <a:extLst>
                <a:ext uri="{FF2B5EF4-FFF2-40B4-BE49-F238E27FC236}">
                  <a16:creationId xmlns:a16="http://schemas.microsoft.com/office/drawing/2014/main" id="{BB915614-98CD-4587-A2B9-8665D8FABC7F}"/>
                </a:ext>
              </a:extLst>
            </p:cNvPr>
            <p:cNvSpPr>
              <a:spLocks noEditPoints="1"/>
            </p:cNvSpPr>
            <p:nvPr>
              <p:custDataLst>
                <p:tags r:id="rId191"/>
              </p:custDataLst>
            </p:nvPr>
          </p:nvSpPr>
          <p:spPr bwMode="auto">
            <a:xfrm>
              <a:off x="7731126" y="5705475"/>
              <a:ext cx="120650" cy="176213"/>
            </a:xfrm>
            <a:custGeom>
              <a:avLst/>
              <a:gdLst>
                <a:gd name="T0" fmla="*/ 210 w 262"/>
                <a:gd name="T1" fmla="*/ 188 h 368"/>
                <a:gd name="T2" fmla="*/ 146 w 262"/>
                <a:gd name="T3" fmla="*/ 129 h 368"/>
                <a:gd name="T4" fmla="*/ 44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3 h 368"/>
                <a:gd name="T24" fmla="*/ 224 w 262"/>
                <a:gd name="T25" fmla="*/ 103 h 368"/>
                <a:gd name="T26" fmla="*/ 211 w 262"/>
                <a:gd name="T27" fmla="*/ 188 h 368"/>
                <a:gd name="T28" fmla="*/ 210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5 h 368"/>
                <a:gd name="T36" fmla="*/ 146 w 262"/>
                <a:gd name="T37" fmla="*/ 140 h 368"/>
                <a:gd name="T38" fmla="*/ 201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0" y="188"/>
                  </a:moveTo>
                  <a:cubicBezTo>
                    <a:pt x="205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4" y="176"/>
                  </a:cubicBezTo>
                  <a:cubicBezTo>
                    <a:pt x="3" y="218"/>
                    <a:pt x="0" y="264"/>
                    <a:pt x="0" y="279"/>
                  </a:cubicBezTo>
                  <a:cubicBezTo>
                    <a:pt x="0" y="310"/>
                    <a:pt x="21" y="368"/>
                    <a:pt x="91" y="368"/>
                  </a:cubicBezTo>
                  <a:cubicBezTo>
                    <a:pt x="210" y="368"/>
                    <a:pt x="262" y="201"/>
                    <a:pt x="262" y="129"/>
                  </a:cubicBezTo>
                  <a:cubicBezTo>
                    <a:pt x="262" y="50"/>
                    <a:pt x="215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6"/>
                    <a:pt x="139" y="13"/>
                    <a:pt x="153" y="13"/>
                  </a:cubicBezTo>
                  <a:cubicBezTo>
                    <a:pt x="190" y="13"/>
                    <a:pt x="224" y="38"/>
                    <a:pt x="224" y="103"/>
                  </a:cubicBezTo>
                  <a:cubicBezTo>
                    <a:pt x="224" y="122"/>
                    <a:pt x="221" y="148"/>
                    <a:pt x="211" y="188"/>
                  </a:cubicBezTo>
                  <a:lnTo>
                    <a:pt x="210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0" y="215"/>
                    <a:pt x="71" y="185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0" y="140"/>
                    <a:pt x="201" y="196"/>
                    <a:pt x="201" y="206"/>
                  </a:cubicBezTo>
                  <a:cubicBezTo>
                    <a:pt x="201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7" name="Rectangle 2766">
              <a:extLst>
                <a:ext uri="{FF2B5EF4-FFF2-40B4-BE49-F238E27FC236}">
                  <a16:creationId xmlns:a16="http://schemas.microsoft.com/office/drawing/2014/main" id="{1CE2BAE5-FC88-4EC1-B86C-D573BB387D6A}"/>
                </a:ext>
              </a:extLst>
            </p:cNvPr>
            <p:cNvSpPr>
              <a:spLocks noChangeArrowheads="1"/>
            </p:cNvSpPr>
            <p:nvPr>
              <p:custDataLst>
                <p:tags r:id="rId192"/>
              </p:custDataLst>
            </p:nvPr>
          </p:nvSpPr>
          <p:spPr bwMode="auto">
            <a:xfrm>
              <a:off x="7650163" y="5973763"/>
              <a:ext cx="2762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8" name="Freeform 2767">
              <a:extLst>
                <a:ext uri="{FF2B5EF4-FFF2-40B4-BE49-F238E27FC236}">
                  <a16:creationId xmlns:a16="http://schemas.microsoft.com/office/drawing/2014/main" id="{8D4189DC-AE4E-46EB-B99A-2589264EC227}"/>
                </a:ext>
              </a:extLst>
            </p:cNvPr>
            <p:cNvSpPr>
              <a:spLocks noEditPoints="1"/>
            </p:cNvSpPr>
            <p:nvPr>
              <p:custDataLst>
                <p:tags r:id="rId193"/>
              </p:custDataLst>
            </p:nvPr>
          </p:nvSpPr>
          <p:spPr bwMode="auto">
            <a:xfrm>
              <a:off x="7659688" y="6030913"/>
              <a:ext cx="122238" cy="176213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5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7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2"/>
                    <a:pt x="39" y="297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9" name="Freeform 2768">
              <a:extLst>
                <a:ext uri="{FF2B5EF4-FFF2-40B4-BE49-F238E27FC236}">
                  <a16:creationId xmlns:a16="http://schemas.microsoft.com/office/drawing/2014/main" id="{577F5AA5-DAD2-41B1-AE86-BDBBA62F7AF6}"/>
                </a:ext>
              </a:extLst>
            </p:cNvPr>
            <p:cNvSpPr>
              <a:spLocks noEditPoints="1"/>
            </p:cNvSpPr>
            <p:nvPr>
              <p:custDataLst>
                <p:tags r:id="rId194"/>
              </p:custDataLst>
            </p:nvPr>
          </p:nvSpPr>
          <p:spPr bwMode="auto">
            <a:xfrm>
              <a:off x="7796213" y="6094413"/>
              <a:ext cx="130175" cy="153988"/>
            </a:xfrm>
            <a:custGeom>
              <a:avLst/>
              <a:gdLst>
                <a:gd name="T0" fmla="*/ 192 w 280"/>
                <a:gd name="T1" fmla="*/ 154 h 322"/>
                <a:gd name="T2" fmla="*/ 185 w 280"/>
                <a:gd name="T3" fmla="*/ 175 h 322"/>
                <a:gd name="T4" fmla="*/ 124 w 280"/>
                <a:gd name="T5" fmla="*/ 210 h 322"/>
                <a:gd name="T6" fmla="*/ 63 w 280"/>
                <a:gd name="T7" fmla="*/ 115 h 322"/>
                <a:gd name="T8" fmla="*/ 130 w 280"/>
                <a:gd name="T9" fmla="*/ 20 h 322"/>
                <a:gd name="T10" fmla="*/ 192 w 280"/>
                <a:gd name="T11" fmla="*/ 85 h 322"/>
                <a:gd name="T12" fmla="*/ 192 w 280"/>
                <a:gd name="T13" fmla="*/ 154 h 322"/>
                <a:gd name="T14" fmla="*/ 199 w 280"/>
                <a:gd name="T15" fmla="*/ 40 h 322"/>
                <a:gd name="T16" fmla="*/ 124 w 280"/>
                <a:gd name="T17" fmla="*/ 0 h 322"/>
                <a:gd name="T18" fmla="*/ 0 w 280"/>
                <a:gd name="T19" fmla="*/ 114 h 322"/>
                <a:gd name="T20" fmla="*/ 119 w 280"/>
                <a:gd name="T21" fmla="*/ 228 h 322"/>
                <a:gd name="T22" fmla="*/ 189 w 280"/>
                <a:gd name="T23" fmla="*/ 201 h 322"/>
                <a:gd name="T24" fmla="*/ 189 w 280"/>
                <a:gd name="T25" fmla="*/ 298 h 322"/>
                <a:gd name="T26" fmla="*/ 155 w 280"/>
                <a:gd name="T27" fmla="*/ 298 h 322"/>
                <a:gd name="T28" fmla="*/ 155 w 280"/>
                <a:gd name="T29" fmla="*/ 322 h 322"/>
                <a:gd name="T30" fmla="*/ 217 w 280"/>
                <a:gd name="T31" fmla="*/ 320 h 322"/>
                <a:gd name="T32" fmla="*/ 280 w 280"/>
                <a:gd name="T33" fmla="*/ 322 h 322"/>
                <a:gd name="T34" fmla="*/ 280 w 280"/>
                <a:gd name="T35" fmla="*/ 298 h 322"/>
                <a:gd name="T36" fmla="*/ 246 w 280"/>
                <a:gd name="T37" fmla="*/ 298 h 322"/>
                <a:gd name="T38" fmla="*/ 246 w 280"/>
                <a:gd name="T39" fmla="*/ 0 h 322"/>
                <a:gd name="T40" fmla="*/ 225 w 280"/>
                <a:gd name="T41" fmla="*/ 0 h 322"/>
                <a:gd name="T42" fmla="*/ 199 w 280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2">
                  <a:moveTo>
                    <a:pt x="192" y="154"/>
                  </a:moveTo>
                  <a:cubicBezTo>
                    <a:pt x="192" y="163"/>
                    <a:pt x="192" y="165"/>
                    <a:pt x="185" y="175"/>
                  </a:cubicBezTo>
                  <a:cubicBezTo>
                    <a:pt x="165" y="204"/>
                    <a:pt x="139" y="210"/>
                    <a:pt x="124" y="210"/>
                  </a:cubicBezTo>
                  <a:cubicBezTo>
                    <a:pt x="93" y="210"/>
                    <a:pt x="63" y="181"/>
                    <a:pt x="63" y="115"/>
                  </a:cubicBezTo>
                  <a:cubicBezTo>
                    <a:pt x="63" y="44"/>
                    <a:pt x="100" y="20"/>
                    <a:pt x="130" y="20"/>
                  </a:cubicBezTo>
                  <a:cubicBezTo>
                    <a:pt x="168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8" y="320"/>
                    <a:pt x="217" y="320"/>
                  </a:cubicBezTo>
                  <a:cubicBezTo>
                    <a:pt x="237" y="320"/>
                    <a:pt x="266" y="321"/>
                    <a:pt x="280" y="322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0" name="Freeform 2769">
              <a:extLst>
                <a:ext uri="{FF2B5EF4-FFF2-40B4-BE49-F238E27FC236}">
                  <a16:creationId xmlns:a16="http://schemas.microsoft.com/office/drawing/2014/main" id="{76677D57-2231-4769-893A-D85F9DB28DF2}"/>
                </a:ext>
              </a:extLst>
            </p:cNvPr>
            <p:cNvSpPr>
              <a:spLocks/>
            </p:cNvSpPr>
            <p:nvPr>
              <p:custDataLst>
                <p:tags r:id="rId195"/>
              </p:custDataLst>
            </p:nvPr>
          </p:nvSpPr>
          <p:spPr bwMode="auto">
            <a:xfrm>
              <a:off x="8040688" y="5835650"/>
              <a:ext cx="44450" cy="285750"/>
            </a:xfrm>
            <a:custGeom>
              <a:avLst/>
              <a:gdLst>
                <a:gd name="T0" fmla="*/ 0 w 96"/>
                <a:gd name="T1" fmla="*/ 598 h 598"/>
                <a:gd name="T2" fmla="*/ 96 w 96"/>
                <a:gd name="T3" fmla="*/ 598 h 598"/>
                <a:gd name="T4" fmla="*/ 96 w 96"/>
                <a:gd name="T5" fmla="*/ 578 h 598"/>
                <a:gd name="T6" fmla="*/ 20 w 96"/>
                <a:gd name="T7" fmla="*/ 578 h 598"/>
                <a:gd name="T8" fmla="*/ 20 w 96"/>
                <a:gd name="T9" fmla="*/ 20 h 598"/>
                <a:gd name="T10" fmla="*/ 96 w 96"/>
                <a:gd name="T11" fmla="*/ 20 h 598"/>
                <a:gd name="T12" fmla="*/ 96 w 96"/>
                <a:gd name="T13" fmla="*/ 0 h 598"/>
                <a:gd name="T14" fmla="*/ 0 w 96"/>
                <a:gd name="T15" fmla="*/ 0 h 598"/>
                <a:gd name="T16" fmla="*/ 0 w 96"/>
                <a:gd name="T17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98">
                  <a:moveTo>
                    <a:pt x="0" y="598"/>
                  </a:moveTo>
                  <a:lnTo>
                    <a:pt x="96" y="598"/>
                  </a:lnTo>
                  <a:lnTo>
                    <a:pt x="96" y="578"/>
                  </a:lnTo>
                  <a:lnTo>
                    <a:pt x="20" y="578"/>
                  </a:lnTo>
                  <a:lnTo>
                    <a:pt x="20" y="20"/>
                  </a:lnTo>
                  <a:lnTo>
                    <a:pt x="96" y="20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5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1" name="Freeform 2770">
              <a:extLst>
                <a:ext uri="{FF2B5EF4-FFF2-40B4-BE49-F238E27FC236}">
                  <a16:creationId xmlns:a16="http://schemas.microsoft.com/office/drawing/2014/main" id="{DB630BF3-2A68-4F68-9E22-5582DE13448E}"/>
                </a:ext>
              </a:extLst>
            </p:cNvPr>
            <p:cNvSpPr>
              <a:spLocks noEditPoints="1"/>
            </p:cNvSpPr>
            <p:nvPr>
              <p:custDataLst>
                <p:tags r:id="rId196"/>
              </p:custDataLst>
            </p:nvPr>
          </p:nvSpPr>
          <p:spPr bwMode="auto">
            <a:xfrm>
              <a:off x="8094663" y="5872163"/>
              <a:ext cx="98425" cy="214313"/>
            </a:xfrm>
            <a:custGeom>
              <a:avLst/>
              <a:gdLst>
                <a:gd name="T0" fmla="*/ 65 w 211"/>
                <a:gd name="T1" fmla="*/ 195 h 449"/>
                <a:gd name="T2" fmla="*/ 0 w 211"/>
                <a:gd name="T3" fmla="*/ 295 h 449"/>
                <a:gd name="T4" fmla="*/ 14 w 211"/>
                <a:gd name="T5" fmla="*/ 335 h 449"/>
                <a:gd name="T6" fmla="*/ 72 w 211"/>
                <a:gd name="T7" fmla="*/ 367 h 449"/>
                <a:gd name="T8" fmla="*/ 132 w 211"/>
                <a:gd name="T9" fmla="*/ 391 h 449"/>
                <a:gd name="T10" fmla="*/ 150 w 211"/>
                <a:gd name="T11" fmla="*/ 412 h 449"/>
                <a:gd name="T12" fmla="*/ 125 w 211"/>
                <a:gd name="T13" fmla="*/ 439 h 449"/>
                <a:gd name="T14" fmla="*/ 82 w 211"/>
                <a:gd name="T15" fmla="*/ 423 h 449"/>
                <a:gd name="T16" fmla="*/ 76 w 211"/>
                <a:gd name="T17" fmla="*/ 420 h 449"/>
                <a:gd name="T18" fmla="*/ 71 w 211"/>
                <a:gd name="T19" fmla="*/ 426 h 449"/>
                <a:gd name="T20" fmla="*/ 125 w 211"/>
                <a:gd name="T21" fmla="*/ 449 h 449"/>
                <a:gd name="T22" fmla="*/ 177 w 211"/>
                <a:gd name="T23" fmla="*/ 396 h 449"/>
                <a:gd name="T24" fmla="*/ 153 w 211"/>
                <a:gd name="T25" fmla="*/ 361 h 449"/>
                <a:gd name="T26" fmla="*/ 123 w 211"/>
                <a:gd name="T27" fmla="*/ 349 h 449"/>
                <a:gd name="T28" fmla="*/ 93 w 211"/>
                <a:gd name="T29" fmla="*/ 338 h 449"/>
                <a:gd name="T30" fmla="*/ 63 w 211"/>
                <a:gd name="T31" fmla="*/ 326 h 449"/>
                <a:gd name="T32" fmla="*/ 25 w 211"/>
                <a:gd name="T33" fmla="*/ 281 h 449"/>
                <a:gd name="T34" fmla="*/ 87 w 211"/>
                <a:gd name="T35" fmla="*/ 197 h 449"/>
                <a:gd name="T36" fmla="*/ 130 w 211"/>
                <a:gd name="T37" fmla="*/ 203 h 449"/>
                <a:gd name="T38" fmla="*/ 177 w 211"/>
                <a:gd name="T39" fmla="*/ 188 h 449"/>
                <a:gd name="T40" fmla="*/ 136 w 211"/>
                <a:gd name="T41" fmla="*/ 174 h 449"/>
                <a:gd name="T42" fmla="*/ 94 w 211"/>
                <a:gd name="T43" fmla="*/ 180 h 449"/>
                <a:gd name="T44" fmla="*/ 79 w 211"/>
                <a:gd name="T45" fmla="*/ 141 h 449"/>
                <a:gd name="T46" fmla="*/ 134 w 211"/>
                <a:gd name="T47" fmla="*/ 57 h 449"/>
                <a:gd name="T48" fmla="*/ 166 w 211"/>
                <a:gd name="T49" fmla="*/ 68 h 449"/>
                <a:gd name="T50" fmla="*/ 211 w 211"/>
                <a:gd name="T51" fmla="*/ 52 h 449"/>
                <a:gd name="T52" fmla="*/ 169 w 211"/>
                <a:gd name="T53" fmla="*/ 39 h 449"/>
                <a:gd name="T54" fmla="*/ 138 w 211"/>
                <a:gd name="T55" fmla="*/ 41 h 449"/>
                <a:gd name="T56" fmla="*/ 135 w 211"/>
                <a:gd name="T57" fmla="*/ 25 h 449"/>
                <a:gd name="T58" fmla="*/ 138 w 211"/>
                <a:gd name="T59" fmla="*/ 6 h 449"/>
                <a:gd name="T60" fmla="*/ 132 w 211"/>
                <a:gd name="T61" fmla="*/ 0 h 449"/>
                <a:gd name="T62" fmla="*/ 123 w 211"/>
                <a:gd name="T63" fmla="*/ 24 h 449"/>
                <a:gd name="T64" fmla="*/ 126 w 211"/>
                <a:gd name="T65" fmla="*/ 44 h 449"/>
                <a:gd name="T66" fmla="*/ 39 w 211"/>
                <a:gd name="T67" fmla="*/ 137 h 449"/>
                <a:gd name="T68" fmla="*/ 72 w 211"/>
                <a:gd name="T69" fmla="*/ 190 h 449"/>
                <a:gd name="T70" fmla="*/ 65 w 211"/>
                <a:gd name="T71" fmla="*/ 195 h 449"/>
                <a:gd name="T72" fmla="*/ 146 w 211"/>
                <a:gd name="T73" fmla="*/ 52 h 449"/>
                <a:gd name="T74" fmla="*/ 170 w 211"/>
                <a:gd name="T75" fmla="*/ 50 h 449"/>
                <a:gd name="T76" fmla="*/ 198 w 211"/>
                <a:gd name="T77" fmla="*/ 53 h 449"/>
                <a:gd name="T78" fmla="*/ 167 w 211"/>
                <a:gd name="T79" fmla="*/ 57 h 449"/>
                <a:gd name="T80" fmla="*/ 146 w 211"/>
                <a:gd name="T81" fmla="*/ 52 h 449"/>
                <a:gd name="T82" fmla="*/ 107 w 211"/>
                <a:gd name="T83" fmla="*/ 188 h 449"/>
                <a:gd name="T84" fmla="*/ 135 w 211"/>
                <a:gd name="T85" fmla="*/ 185 h 449"/>
                <a:gd name="T86" fmla="*/ 164 w 211"/>
                <a:gd name="T87" fmla="*/ 188 h 449"/>
                <a:gd name="T88" fmla="*/ 132 w 211"/>
                <a:gd name="T89" fmla="*/ 192 h 449"/>
                <a:gd name="T90" fmla="*/ 107 w 211"/>
                <a:gd name="T91" fmla="*/ 18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1" h="449">
                  <a:moveTo>
                    <a:pt x="65" y="195"/>
                  </a:moveTo>
                  <a:cubicBezTo>
                    <a:pt x="11" y="231"/>
                    <a:pt x="0" y="277"/>
                    <a:pt x="0" y="295"/>
                  </a:cubicBezTo>
                  <a:cubicBezTo>
                    <a:pt x="0" y="319"/>
                    <a:pt x="13" y="333"/>
                    <a:pt x="14" y="335"/>
                  </a:cubicBezTo>
                  <a:cubicBezTo>
                    <a:pt x="30" y="351"/>
                    <a:pt x="35" y="353"/>
                    <a:pt x="72" y="367"/>
                  </a:cubicBezTo>
                  <a:lnTo>
                    <a:pt x="132" y="391"/>
                  </a:lnTo>
                  <a:cubicBezTo>
                    <a:pt x="140" y="394"/>
                    <a:pt x="150" y="398"/>
                    <a:pt x="150" y="412"/>
                  </a:cubicBezTo>
                  <a:cubicBezTo>
                    <a:pt x="150" y="424"/>
                    <a:pt x="141" y="439"/>
                    <a:pt x="125" y="439"/>
                  </a:cubicBezTo>
                  <a:cubicBezTo>
                    <a:pt x="103" y="439"/>
                    <a:pt x="87" y="427"/>
                    <a:pt x="82" y="423"/>
                  </a:cubicBezTo>
                  <a:cubicBezTo>
                    <a:pt x="79" y="421"/>
                    <a:pt x="78" y="420"/>
                    <a:pt x="76" y="420"/>
                  </a:cubicBezTo>
                  <a:cubicBezTo>
                    <a:pt x="72" y="420"/>
                    <a:pt x="71" y="424"/>
                    <a:pt x="71" y="426"/>
                  </a:cubicBezTo>
                  <a:cubicBezTo>
                    <a:pt x="71" y="432"/>
                    <a:pt x="98" y="449"/>
                    <a:pt x="125" y="449"/>
                  </a:cubicBezTo>
                  <a:cubicBezTo>
                    <a:pt x="156" y="449"/>
                    <a:pt x="177" y="421"/>
                    <a:pt x="177" y="396"/>
                  </a:cubicBezTo>
                  <a:cubicBezTo>
                    <a:pt x="177" y="372"/>
                    <a:pt x="159" y="363"/>
                    <a:pt x="153" y="361"/>
                  </a:cubicBezTo>
                  <a:cubicBezTo>
                    <a:pt x="146" y="358"/>
                    <a:pt x="129" y="352"/>
                    <a:pt x="123" y="349"/>
                  </a:cubicBezTo>
                  <a:cubicBezTo>
                    <a:pt x="113" y="345"/>
                    <a:pt x="103" y="341"/>
                    <a:pt x="93" y="338"/>
                  </a:cubicBezTo>
                  <a:lnTo>
                    <a:pt x="63" y="326"/>
                  </a:lnTo>
                  <a:cubicBezTo>
                    <a:pt x="40" y="317"/>
                    <a:pt x="25" y="302"/>
                    <a:pt x="25" y="281"/>
                  </a:cubicBezTo>
                  <a:cubicBezTo>
                    <a:pt x="25" y="261"/>
                    <a:pt x="45" y="218"/>
                    <a:pt x="87" y="197"/>
                  </a:cubicBezTo>
                  <a:cubicBezTo>
                    <a:pt x="105" y="203"/>
                    <a:pt x="120" y="203"/>
                    <a:pt x="130" y="203"/>
                  </a:cubicBezTo>
                  <a:cubicBezTo>
                    <a:pt x="145" y="203"/>
                    <a:pt x="177" y="203"/>
                    <a:pt x="177" y="188"/>
                  </a:cubicBezTo>
                  <a:cubicBezTo>
                    <a:pt x="177" y="175"/>
                    <a:pt x="155" y="174"/>
                    <a:pt x="136" y="174"/>
                  </a:cubicBezTo>
                  <a:cubicBezTo>
                    <a:pt x="127" y="174"/>
                    <a:pt x="112" y="174"/>
                    <a:pt x="94" y="180"/>
                  </a:cubicBezTo>
                  <a:cubicBezTo>
                    <a:pt x="81" y="167"/>
                    <a:pt x="79" y="151"/>
                    <a:pt x="79" y="141"/>
                  </a:cubicBezTo>
                  <a:cubicBezTo>
                    <a:pt x="79" y="113"/>
                    <a:pt x="97" y="75"/>
                    <a:pt x="134" y="57"/>
                  </a:cubicBezTo>
                  <a:cubicBezTo>
                    <a:pt x="143" y="68"/>
                    <a:pt x="155" y="68"/>
                    <a:pt x="166" y="68"/>
                  </a:cubicBezTo>
                  <a:cubicBezTo>
                    <a:pt x="179" y="68"/>
                    <a:pt x="211" y="68"/>
                    <a:pt x="211" y="52"/>
                  </a:cubicBezTo>
                  <a:cubicBezTo>
                    <a:pt x="211" y="39"/>
                    <a:pt x="189" y="39"/>
                    <a:pt x="169" y="39"/>
                  </a:cubicBezTo>
                  <a:cubicBezTo>
                    <a:pt x="163" y="39"/>
                    <a:pt x="151" y="39"/>
                    <a:pt x="138" y="41"/>
                  </a:cubicBezTo>
                  <a:cubicBezTo>
                    <a:pt x="136" y="37"/>
                    <a:pt x="135" y="33"/>
                    <a:pt x="135" y="25"/>
                  </a:cubicBezTo>
                  <a:cubicBezTo>
                    <a:pt x="135" y="18"/>
                    <a:pt x="138" y="7"/>
                    <a:pt x="138" y="6"/>
                  </a:cubicBezTo>
                  <a:cubicBezTo>
                    <a:pt x="138" y="2"/>
                    <a:pt x="135" y="0"/>
                    <a:pt x="132" y="0"/>
                  </a:cubicBezTo>
                  <a:cubicBezTo>
                    <a:pt x="123" y="0"/>
                    <a:pt x="123" y="23"/>
                    <a:pt x="123" y="24"/>
                  </a:cubicBezTo>
                  <a:cubicBezTo>
                    <a:pt x="123" y="34"/>
                    <a:pt x="126" y="42"/>
                    <a:pt x="126" y="44"/>
                  </a:cubicBezTo>
                  <a:cubicBezTo>
                    <a:pt x="73" y="59"/>
                    <a:pt x="39" y="98"/>
                    <a:pt x="39" y="137"/>
                  </a:cubicBezTo>
                  <a:cubicBezTo>
                    <a:pt x="39" y="155"/>
                    <a:pt x="48" y="176"/>
                    <a:pt x="72" y="190"/>
                  </a:cubicBezTo>
                  <a:lnTo>
                    <a:pt x="65" y="195"/>
                  </a:lnTo>
                  <a:close/>
                  <a:moveTo>
                    <a:pt x="146" y="52"/>
                  </a:moveTo>
                  <a:cubicBezTo>
                    <a:pt x="154" y="50"/>
                    <a:pt x="164" y="50"/>
                    <a:pt x="170" y="50"/>
                  </a:cubicBezTo>
                  <a:cubicBezTo>
                    <a:pt x="187" y="50"/>
                    <a:pt x="189" y="50"/>
                    <a:pt x="198" y="53"/>
                  </a:cubicBezTo>
                  <a:cubicBezTo>
                    <a:pt x="194" y="54"/>
                    <a:pt x="189" y="57"/>
                    <a:pt x="167" y="57"/>
                  </a:cubicBezTo>
                  <a:cubicBezTo>
                    <a:pt x="157" y="57"/>
                    <a:pt x="151" y="57"/>
                    <a:pt x="146" y="52"/>
                  </a:cubicBezTo>
                  <a:close/>
                  <a:moveTo>
                    <a:pt x="107" y="188"/>
                  </a:moveTo>
                  <a:cubicBezTo>
                    <a:pt x="118" y="185"/>
                    <a:pt x="129" y="185"/>
                    <a:pt x="135" y="185"/>
                  </a:cubicBezTo>
                  <a:cubicBezTo>
                    <a:pt x="153" y="185"/>
                    <a:pt x="155" y="186"/>
                    <a:pt x="164" y="188"/>
                  </a:cubicBezTo>
                  <a:cubicBezTo>
                    <a:pt x="160" y="190"/>
                    <a:pt x="155" y="192"/>
                    <a:pt x="132" y="192"/>
                  </a:cubicBezTo>
                  <a:cubicBezTo>
                    <a:pt x="120" y="192"/>
                    <a:pt x="116" y="192"/>
                    <a:pt x="107" y="18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2" name="Freeform 2771">
              <a:extLst>
                <a:ext uri="{FF2B5EF4-FFF2-40B4-BE49-F238E27FC236}">
                  <a16:creationId xmlns:a16="http://schemas.microsoft.com/office/drawing/2014/main" id="{E61CD1A3-8227-41B9-8551-6FC066BE4BA1}"/>
                </a:ext>
              </a:extLst>
            </p:cNvPr>
            <p:cNvSpPr>
              <a:spLocks/>
            </p:cNvSpPr>
            <p:nvPr>
              <p:custDataLst>
                <p:tags r:id="rId197"/>
              </p:custDataLst>
            </p:nvPr>
          </p:nvSpPr>
          <p:spPr bwMode="auto">
            <a:xfrm>
              <a:off x="8213726" y="5824538"/>
              <a:ext cx="120650" cy="114300"/>
            </a:xfrm>
            <a:custGeom>
              <a:avLst/>
              <a:gdLst>
                <a:gd name="T0" fmla="*/ 137 w 258"/>
                <a:gd name="T1" fmla="*/ 18 h 242"/>
                <a:gd name="T2" fmla="*/ 244 w 258"/>
                <a:gd name="T3" fmla="*/ 18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9 h 242"/>
                <a:gd name="T12" fmla="*/ 14 w 258"/>
                <a:gd name="T13" fmla="*/ 18 h 242"/>
                <a:gd name="T14" fmla="*/ 120 w 258"/>
                <a:gd name="T15" fmla="*/ 18 h 242"/>
                <a:gd name="T16" fmla="*/ 120 w 258"/>
                <a:gd name="T17" fmla="*/ 229 h 242"/>
                <a:gd name="T18" fmla="*/ 129 w 258"/>
                <a:gd name="T19" fmla="*/ 242 h 242"/>
                <a:gd name="T20" fmla="*/ 137 w 258"/>
                <a:gd name="T21" fmla="*/ 229 h 242"/>
                <a:gd name="T22" fmla="*/ 137 w 258"/>
                <a:gd name="T23" fmla="*/ 18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7" y="18"/>
                  </a:moveTo>
                  <a:lnTo>
                    <a:pt x="244" y="18"/>
                  </a:lnTo>
                  <a:cubicBezTo>
                    <a:pt x="249" y="18"/>
                    <a:pt x="258" y="18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9"/>
                  </a:cubicBezTo>
                  <a:cubicBezTo>
                    <a:pt x="0" y="18"/>
                    <a:pt x="8" y="18"/>
                    <a:pt x="14" y="18"/>
                  </a:cubicBezTo>
                  <a:lnTo>
                    <a:pt x="120" y="18"/>
                  </a:lnTo>
                  <a:lnTo>
                    <a:pt x="120" y="229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9"/>
                  </a:cubicBezTo>
                  <a:lnTo>
                    <a:pt x="137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3" name="Freeform 2772">
              <a:extLst>
                <a:ext uri="{FF2B5EF4-FFF2-40B4-BE49-F238E27FC236}">
                  <a16:creationId xmlns:a16="http://schemas.microsoft.com/office/drawing/2014/main" id="{F6013043-C17C-4A9B-BE98-EBF7A738DB93}"/>
                </a:ext>
              </a:extLst>
            </p:cNvPr>
            <p:cNvSpPr>
              <a:spLocks/>
            </p:cNvSpPr>
            <p:nvPr>
              <p:custDataLst>
                <p:tags r:id="rId198"/>
              </p:custDataLst>
            </p:nvPr>
          </p:nvSpPr>
          <p:spPr bwMode="auto">
            <a:xfrm>
              <a:off x="8201026" y="5986463"/>
              <a:ext cx="71438" cy="111125"/>
            </a:xfrm>
            <a:custGeom>
              <a:avLst/>
              <a:gdLst>
                <a:gd name="T0" fmla="*/ 154 w 154"/>
                <a:gd name="T1" fmla="*/ 168 h 231"/>
                <a:gd name="T2" fmla="*/ 142 w 154"/>
                <a:gd name="T3" fmla="*/ 168 h 231"/>
                <a:gd name="T4" fmla="*/ 133 w 154"/>
                <a:gd name="T5" fmla="*/ 200 h 231"/>
                <a:gd name="T6" fmla="*/ 99 w 154"/>
                <a:gd name="T7" fmla="*/ 202 h 231"/>
                <a:gd name="T8" fmla="*/ 35 w 154"/>
                <a:gd name="T9" fmla="*/ 202 h 231"/>
                <a:gd name="T10" fmla="*/ 104 w 154"/>
                <a:gd name="T11" fmla="*/ 143 h 231"/>
                <a:gd name="T12" fmla="*/ 154 w 154"/>
                <a:gd name="T13" fmla="*/ 68 h 231"/>
                <a:gd name="T14" fmla="*/ 73 w 154"/>
                <a:gd name="T15" fmla="*/ 0 h 231"/>
                <a:gd name="T16" fmla="*/ 0 w 154"/>
                <a:gd name="T17" fmla="*/ 62 h 231"/>
                <a:gd name="T18" fmla="*/ 19 w 154"/>
                <a:gd name="T19" fmla="*/ 82 h 231"/>
                <a:gd name="T20" fmla="*/ 37 w 154"/>
                <a:gd name="T21" fmla="*/ 63 h 231"/>
                <a:gd name="T22" fmla="*/ 16 w 154"/>
                <a:gd name="T23" fmla="*/ 45 h 231"/>
                <a:gd name="T24" fmla="*/ 67 w 154"/>
                <a:gd name="T25" fmla="*/ 12 h 231"/>
                <a:gd name="T26" fmla="*/ 120 w 154"/>
                <a:gd name="T27" fmla="*/ 68 h 231"/>
                <a:gd name="T28" fmla="*/ 88 w 154"/>
                <a:gd name="T29" fmla="*/ 135 h 231"/>
                <a:gd name="T30" fmla="*/ 4 w 154"/>
                <a:gd name="T31" fmla="*/ 218 h 231"/>
                <a:gd name="T32" fmla="*/ 0 w 154"/>
                <a:gd name="T33" fmla="*/ 231 h 231"/>
                <a:gd name="T34" fmla="*/ 144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6"/>
                    <a:pt x="133" y="200"/>
                  </a:cubicBezTo>
                  <a:cubicBezTo>
                    <a:pt x="130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69"/>
                    <a:pt x="83" y="159"/>
                    <a:pt x="104" y="143"/>
                  </a:cubicBezTo>
                  <a:cubicBezTo>
                    <a:pt x="130" y="122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5" y="45"/>
                    <a:pt x="16" y="45"/>
                  </a:cubicBezTo>
                  <a:cubicBezTo>
                    <a:pt x="27" y="20"/>
                    <a:pt x="51" y="12"/>
                    <a:pt x="67" y="12"/>
                  </a:cubicBezTo>
                  <a:cubicBezTo>
                    <a:pt x="102" y="12"/>
                    <a:pt x="120" y="40"/>
                    <a:pt x="120" y="68"/>
                  </a:cubicBezTo>
                  <a:cubicBezTo>
                    <a:pt x="120" y="98"/>
                    <a:pt x="99" y="122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1"/>
                  </a:cubicBezTo>
                  <a:lnTo>
                    <a:pt x="144" y="231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4" name="Freeform 2773">
              <a:extLst>
                <a:ext uri="{FF2B5EF4-FFF2-40B4-BE49-F238E27FC236}">
                  <a16:creationId xmlns:a16="http://schemas.microsoft.com/office/drawing/2014/main" id="{32E5D390-59D4-4A74-988D-27C54EBC3F4A}"/>
                </a:ext>
              </a:extLst>
            </p:cNvPr>
            <p:cNvSpPr>
              <a:spLocks/>
            </p:cNvSpPr>
            <p:nvPr>
              <p:custDataLst>
                <p:tags r:id="rId199"/>
              </p:custDataLst>
            </p:nvPr>
          </p:nvSpPr>
          <p:spPr bwMode="auto">
            <a:xfrm>
              <a:off x="8374063" y="5859463"/>
              <a:ext cx="82550" cy="238125"/>
            </a:xfrm>
            <a:custGeom>
              <a:avLst/>
              <a:gdLst>
                <a:gd name="T0" fmla="*/ 105 w 177"/>
                <a:gd name="T1" fmla="*/ 67 h 499"/>
                <a:gd name="T2" fmla="*/ 173 w 177"/>
                <a:gd name="T3" fmla="*/ 11 h 499"/>
                <a:gd name="T4" fmla="*/ 177 w 177"/>
                <a:gd name="T5" fmla="*/ 6 h 499"/>
                <a:gd name="T6" fmla="*/ 168 w 177"/>
                <a:gd name="T7" fmla="*/ 0 h 499"/>
                <a:gd name="T8" fmla="*/ 72 w 177"/>
                <a:gd name="T9" fmla="*/ 63 h 499"/>
                <a:gd name="T10" fmla="*/ 72 w 177"/>
                <a:gd name="T11" fmla="*/ 176 h 499"/>
                <a:gd name="T12" fmla="*/ 52 w 177"/>
                <a:gd name="T13" fmla="*/ 228 h 499"/>
                <a:gd name="T14" fmla="*/ 5 w 177"/>
                <a:gd name="T15" fmla="*/ 244 h 499"/>
                <a:gd name="T16" fmla="*/ 0 w 177"/>
                <a:gd name="T17" fmla="*/ 250 h 499"/>
                <a:gd name="T18" fmla="*/ 8 w 177"/>
                <a:gd name="T19" fmla="*/ 255 h 499"/>
                <a:gd name="T20" fmla="*/ 71 w 177"/>
                <a:gd name="T21" fmla="*/ 299 h 499"/>
                <a:gd name="T22" fmla="*/ 72 w 177"/>
                <a:gd name="T23" fmla="*/ 324 h 499"/>
                <a:gd name="T24" fmla="*/ 72 w 177"/>
                <a:gd name="T25" fmla="*/ 423 h 499"/>
                <a:gd name="T26" fmla="*/ 96 w 177"/>
                <a:gd name="T27" fmla="*/ 478 h 499"/>
                <a:gd name="T28" fmla="*/ 168 w 177"/>
                <a:gd name="T29" fmla="*/ 499 h 499"/>
                <a:gd name="T30" fmla="*/ 177 w 177"/>
                <a:gd name="T31" fmla="*/ 493 h 499"/>
                <a:gd name="T32" fmla="*/ 169 w 177"/>
                <a:gd name="T33" fmla="*/ 488 h 499"/>
                <a:gd name="T34" fmla="*/ 107 w 177"/>
                <a:gd name="T35" fmla="*/ 445 h 499"/>
                <a:gd name="T36" fmla="*/ 105 w 177"/>
                <a:gd name="T37" fmla="*/ 421 h 499"/>
                <a:gd name="T38" fmla="*/ 105 w 177"/>
                <a:gd name="T39" fmla="*/ 316 h 499"/>
                <a:gd name="T40" fmla="*/ 86 w 177"/>
                <a:gd name="T41" fmla="*/ 269 h 499"/>
                <a:gd name="T42" fmla="*/ 47 w 177"/>
                <a:gd name="T43" fmla="*/ 250 h 499"/>
                <a:gd name="T44" fmla="*/ 105 w 177"/>
                <a:gd name="T45" fmla="*/ 186 h 499"/>
                <a:gd name="T46" fmla="*/ 105 w 177"/>
                <a:gd name="T47" fmla="*/ 67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7" h="499">
                  <a:moveTo>
                    <a:pt x="105" y="67"/>
                  </a:moveTo>
                  <a:cubicBezTo>
                    <a:pt x="105" y="47"/>
                    <a:pt x="118" y="15"/>
                    <a:pt x="173" y="11"/>
                  </a:cubicBezTo>
                  <a:cubicBezTo>
                    <a:pt x="175" y="11"/>
                    <a:pt x="177" y="9"/>
                    <a:pt x="177" y="6"/>
                  </a:cubicBezTo>
                  <a:cubicBezTo>
                    <a:pt x="177" y="0"/>
                    <a:pt x="173" y="0"/>
                    <a:pt x="168" y="0"/>
                  </a:cubicBezTo>
                  <a:cubicBezTo>
                    <a:pt x="118" y="0"/>
                    <a:pt x="73" y="26"/>
                    <a:pt x="72" y="63"/>
                  </a:cubicBezTo>
                  <a:lnTo>
                    <a:pt x="72" y="176"/>
                  </a:lnTo>
                  <a:cubicBezTo>
                    <a:pt x="72" y="196"/>
                    <a:pt x="72" y="212"/>
                    <a:pt x="52" y="228"/>
                  </a:cubicBezTo>
                  <a:cubicBezTo>
                    <a:pt x="35" y="243"/>
                    <a:pt x="16" y="244"/>
                    <a:pt x="5" y="244"/>
                  </a:cubicBezTo>
                  <a:cubicBezTo>
                    <a:pt x="2" y="245"/>
                    <a:pt x="0" y="247"/>
                    <a:pt x="0" y="250"/>
                  </a:cubicBezTo>
                  <a:cubicBezTo>
                    <a:pt x="0" y="255"/>
                    <a:pt x="3" y="255"/>
                    <a:pt x="8" y="255"/>
                  </a:cubicBezTo>
                  <a:cubicBezTo>
                    <a:pt x="41" y="257"/>
                    <a:pt x="65" y="275"/>
                    <a:pt x="71" y="299"/>
                  </a:cubicBezTo>
                  <a:cubicBezTo>
                    <a:pt x="72" y="305"/>
                    <a:pt x="72" y="306"/>
                    <a:pt x="72" y="324"/>
                  </a:cubicBezTo>
                  <a:lnTo>
                    <a:pt x="72" y="423"/>
                  </a:lnTo>
                  <a:cubicBezTo>
                    <a:pt x="72" y="444"/>
                    <a:pt x="72" y="460"/>
                    <a:pt x="96" y="478"/>
                  </a:cubicBezTo>
                  <a:cubicBezTo>
                    <a:pt x="115" y="493"/>
                    <a:pt x="148" y="499"/>
                    <a:pt x="168" y="499"/>
                  </a:cubicBezTo>
                  <a:cubicBezTo>
                    <a:pt x="173" y="499"/>
                    <a:pt x="177" y="499"/>
                    <a:pt x="177" y="493"/>
                  </a:cubicBezTo>
                  <a:cubicBezTo>
                    <a:pt x="177" y="488"/>
                    <a:pt x="174" y="488"/>
                    <a:pt x="169" y="488"/>
                  </a:cubicBezTo>
                  <a:cubicBezTo>
                    <a:pt x="138" y="486"/>
                    <a:pt x="113" y="470"/>
                    <a:pt x="107" y="445"/>
                  </a:cubicBezTo>
                  <a:cubicBezTo>
                    <a:pt x="105" y="440"/>
                    <a:pt x="105" y="439"/>
                    <a:pt x="105" y="421"/>
                  </a:cubicBezTo>
                  <a:lnTo>
                    <a:pt x="105" y="316"/>
                  </a:lnTo>
                  <a:cubicBezTo>
                    <a:pt x="105" y="293"/>
                    <a:pt x="101" y="285"/>
                    <a:pt x="86" y="269"/>
                  </a:cubicBezTo>
                  <a:cubicBezTo>
                    <a:pt x="75" y="259"/>
                    <a:pt x="61" y="254"/>
                    <a:pt x="47" y="250"/>
                  </a:cubicBezTo>
                  <a:cubicBezTo>
                    <a:pt x="87" y="238"/>
                    <a:pt x="105" y="215"/>
                    <a:pt x="105" y="186"/>
                  </a:cubicBezTo>
                  <a:lnTo>
                    <a:pt x="105" y="6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5" name="Freeform 2774">
              <a:extLst>
                <a:ext uri="{FF2B5EF4-FFF2-40B4-BE49-F238E27FC236}">
                  <a16:creationId xmlns:a16="http://schemas.microsoft.com/office/drawing/2014/main" id="{FAB0A6F3-9B6B-454A-AEB2-3BAC85C16D98}"/>
                </a:ext>
              </a:extLst>
            </p:cNvPr>
            <p:cNvSpPr>
              <a:spLocks noEditPoints="1"/>
            </p:cNvSpPr>
            <p:nvPr>
              <p:custDataLst>
                <p:tags r:id="rId200"/>
              </p:custDataLst>
            </p:nvPr>
          </p:nvSpPr>
          <p:spPr bwMode="auto">
            <a:xfrm>
              <a:off x="8483601" y="5872163"/>
              <a:ext cx="182563" cy="166688"/>
            </a:xfrm>
            <a:custGeom>
              <a:avLst/>
              <a:gdLst>
                <a:gd name="T0" fmla="*/ 216 w 392"/>
                <a:gd name="T1" fmla="*/ 13 h 348"/>
                <a:gd name="T2" fmla="*/ 196 w 392"/>
                <a:gd name="T3" fmla="*/ 0 h 348"/>
                <a:gd name="T4" fmla="*/ 176 w 392"/>
                <a:gd name="T5" fmla="*/ 13 h 348"/>
                <a:gd name="T6" fmla="*/ 53 w 392"/>
                <a:gd name="T7" fmla="*/ 313 h 348"/>
                <a:gd name="T8" fmla="*/ 10 w 392"/>
                <a:gd name="T9" fmla="*/ 325 h 348"/>
                <a:gd name="T10" fmla="*/ 0 w 392"/>
                <a:gd name="T11" fmla="*/ 325 h 348"/>
                <a:gd name="T12" fmla="*/ 0 w 392"/>
                <a:gd name="T13" fmla="*/ 348 h 348"/>
                <a:gd name="T14" fmla="*/ 58 w 392"/>
                <a:gd name="T15" fmla="*/ 347 h 348"/>
                <a:gd name="T16" fmla="*/ 124 w 392"/>
                <a:gd name="T17" fmla="*/ 348 h 348"/>
                <a:gd name="T18" fmla="*/ 124 w 392"/>
                <a:gd name="T19" fmla="*/ 325 h 348"/>
                <a:gd name="T20" fmla="*/ 80 w 392"/>
                <a:gd name="T21" fmla="*/ 318 h 348"/>
                <a:gd name="T22" fmla="*/ 82 w 392"/>
                <a:gd name="T23" fmla="*/ 312 h 348"/>
                <a:gd name="T24" fmla="*/ 107 w 392"/>
                <a:gd name="T25" fmla="*/ 252 h 348"/>
                <a:gd name="T26" fmla="*/ 240 w 392"/>
                <a:gd name="T27" fmla="*/ 252 h 348"/>
                <a:gd name="T28" fmla="*/ 270 w 392"/>
                <a:gd name="T29" fmla="*/ 325 h 348"/>
                <a:gd name="T30" fmla="*/ 223 w 392"/>
                <a:gd name="T31" fmla="*/ 325 h 348"/>
                <a:gd name="T32" fmla="*/ 223 w 392"/>
                <a:gd name="T33" fmla="*/ 348 h 348"/>
                <a:gd name="T34" fmla="*/ 311 w 392"/>
                <a:gd name="T35" fmla="*/ 347 h 348"/>
                <a:gd name="T36" fmla="*/ 392 w 392"/>
                <a:gd name="T37" fmla="*/ 348 h 348"/>
                <a:gd name="T38" fmla="*/ 392 w 392"/>
                <a:gd name="T39" fmla="*/ 325 h 348"/>
                <a:gd name="T40" fmla="*/ 343 w 392"/>
                <a:gd name="T41" fmla="*/ 325 h 348"/>
                <a:gd name="T42" fmla="*/ 216 w 392"/>
                <a:gd name="T43" fmla="*/ 13 h 348"/>
                <a:gd name="T44" fmla="*/ 173 w 392"/>
                <a:gd name="T45" fmla="*/ 90 h 348"/>
                <a:gd name="T46" fmla="*/ 230 w 392"/>
                <a:gd name="T47" fmla="*/ 229 h 348"/>
                <a:gd name="T48" fmla="*/ 117 w 392"/>
                <a:gd name="T49" fmla="*/ 229 h 348"/>
                <a:gd name="T50" fmla="*/ 173 w 392"/>
                <a:gd name="T51" fmla="*/ 9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2" h="348">
                  <a:moveTo>
                    <a:pt x="216" y="13"/>
                  </a:moveTo>
                  <a:cubicBezTo>
                    <a:pt x="210" y="0"/>
                    <a:pt x="204" y="0"/>
                    <a:pt x="196" y="0"/>
                  </a:cubicBezTo>
                  <a:cubicBezTo>
                    <a:pt x="182" y="0"/>
                    <a:pt x="180" y="4"/>
                    <a:pt x="176" y="13"/>
                  </a:cubicBezTo>
                  <a:lnTo>
                    <a:pt x="53" y="313"/>
                  </a:lnTo>
                  <a:cubicBezTo>
                    <a:pt x="50" y="321"/>
                    <a:pt x="48" y="325"/>
                    <a:pt x="10" y="325"/>
                  </a:cubicBezTo>
                  <a:lnTo>
                    <a:pt x="0" y="325"/>
                  </a:lnTo>
                  <a:lnTo>
                    <a:pt x="0" y="348"/>
                  </a:lnTo>
                  <a:cubicBezTo>
                    <a:pt x="19" y="348"/>
                    <a:pt x="43" y="347"/>
                    <a:pt x="58" y="347"/>
                  </a:cubicBezTo>
                  <a:cubicBezTo>
                    <a:pt x="78" y="347"/>
                    <a:pt x="106" y="347"/>
                    <a:pt x="124" y="348"/>
                  </a:cubicBezTo>
                  <a:lnTo>
                    <a:pt x="124" y="325"/>
                  </a:lnTo>
                  <a:cubicBezTo>
                    <a:pt x="123" y="325"/>
                    <a:pt x="80" y="325"/>
                    <a:pt x="80" y="318"/>
                  </a:cubicBezTo>
                  <a:cubicBezTo>
                    <a:pt x="80" y="318"/>
                    <a:pt x="81" y="313"/>
                    <a:pt x="82" y="312"/>
                  </a:cubicBezTo>
                  <a:lnTo>
                    <a:pt x="107" y="252"/>
                  </a:lnTo>
                  <a:lnTo>
                    <a:pt x="240" y="252"/>
                  </a:lnTo>
                  <a:lnTo>
                    <a:pt x="270" y="325"/>
                  </a:lnTo>
                  <a:lnTo>
                    <a:pt x="223" y="325"/>
                  </a:lnTo>
                  <a:lnTo>
                    <a:pt x="223" y="348"/>
                  </a:lnTo>
                  <a:cubicBezTo>
                    <a:pt x="242" y="347"/>
                    <a:pt x="289" y="347"/>
                    <a:pt x="311" y="347"/>
                  </a:cubicBezTo>
                  <a:cubicBezTo>
                    <a:pt x="330" y="347"/>
                    <a:pt x="374" y="347"/>
                    <a:pt x="392" y="348"/>
                  </a:cubicBezTo>
                  <a:lnTo>
                    <a:pt x="392" y="325"/>
                  </a:lnTo>
                  <a:lnTo>
                    <a:pt x="343" y="325"/>
                  </a:lnTo>
                  <a:lnTo>
                    <a:pt x="216" y="13"/>
                  </a:lnTo>
                  <a:close/>
                  <a:moveTo>
                    <a:pt x="173" y="90"/>
                  </a:moveTo>
                  <a:lnTo>
                    <a:pt x="230" y="229"/>
                  </a:lnTo>
                  <a:lnTo>
                    <a:pt x="117" y="229"/>
                  </a:lnTo>
                  <a:lnTo>
                    <a:pt x="173" y="9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6" name="Freeform 2775">
              <a:extLst>
                <a:ext uri="{FF2B5EF4-FFF2-40B4-BE49-F238E27FC236}">
                  <a16:creationId xmlns:a16="http://schemas.microsoft.com/office/drawing/2014/main" id="{896BA08B-7CE4-4F76-B0F5-3B9D832B685D}"/>
                </a:ext>
              </a:extLst>
            </p:cNvPr>
            <p:cNvSpPr>
              <a:spLocks/>
            </p:cNvSpPr>
            <p:nvPr>
              <p:custDataLst>
                <p:tags r:id="rId201"/>
              </p:custDataLst>
            </p:nvPr>
          </p:nvSpPr>
          <p:spPr bwMode="auto">
            <a:xfrm>
              <a:off x="8693151" y="5962650"/>
              <a:ext cx="58738" cy="111125"/>
            </a:xfrm>
            <a:custGeom>
              <a:avLst/>
              <a:gdLst>
                <a:gd name="T0" fmla="*/ 78 w 126"/>
                <a:gd name="T1" fmla="*/ 10 h 232"/>
                <a:gd name="T2" fmla="*/ 68 w 126"/>
                <a:gd name="T3" fmla="*/ 0 h 232"/>
                <a:gd name="T4" fmla="*/ 0 w 126"/>
                <a:gd name="T5" fmla="*/ 23 h 232"/>
                <a:gd name="T6" fmla="*/ 0 w 126"/>
                <a:gd name="T7" fmla="*/ 35 h 232"/>
                <a:gd name="T8" fmla="*/ 50 w 126"/>
                <a:gd name="T9" fmla="*/ 25 h 232"/>
                <a:gd name="T10" fmla="*/ 50 w 126"/>
                <a:gd name="T11" fmla="*/ 203 h 232"/>
                <a:gd name="T12" fmla="*/ 15 w 126"/>
                <a:gd name="T13" fmla="*/ 219 h 232"/>
                <a:gd name="T14" fmla="*/ 2 w 126"/>
                <a:gd name="T15" fmla="*/ 219 h 232"/>
                <a:gd name="T16" fmla="*/ 2 w 126"/>
                <a:gd name="T17" fmla="*/ 232 h 232"/>
                <a:gd name="T18" fmla="*/ 64 w 126"/>
                <a:gd name="T19" fmla="*/ 230 h 232"/>
                <a:gd name="T20" fmla="*/ 126 w 126"/>
                <a:gd name="T21" fmla="*/ 232 h 232"/>
                <a:gd name="T22" fmla="*/ 126 w 126"/>
                <a:gd name="T23" fmla="*/ 219 h 232"/>
                <a:gd name="T24" fmla="*/ 113 w 126"/>
                <a:gd name="T25" fmla="*/ 219 h 232"/>
                <a:gd name="T26" fmla="*/ 78 w 126"/>
                <a:gd name="T27" fmla="*/ 203 h 232"/>
                <a:gd name="T28" fmla="*/ 78 w 126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" h="232">
                  <a:moveTo>
                    <a:pt x="78" y="10"/>
                  </a:moveTo>
                  <a:cubicBezTo>
                    <a:pt x="78" y="1"/>
                    <a:pt x="78" y="0"/>
                    <a:pt x="68" y="0"/>
                  </a:cubicBezTo>
                  <a:cubicBezTo>
                    <a:pt x="46" y="22"/>
                    <a:pt x="14" y="23"/>
                    <a:pt x="0" y="23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5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8" y="232"/>
                    <a:pt x="51" y="230"/>
                    <a:pt x="64" y="230"/>
                  </a:cubicBezTo>
                  <a:cubicBezTo>
                    <a:pt x="75" y="230"/>
                    <a:pt x="119" y="232"/>
                    <a:pt x="126" y="232"/>
                  </a:cubicBezTo>
                  <a:lnTo>
                    <a:pt x="126" y="219"/>
                  </a:lnTo>
                  <a:lnTo>
                    <a:pt x="113" y="219"/>
                  </a:lnTo>
                  <a:cubicBezTo>
                    <a:pt x="78" y="219"/>
                    <a:pt x="78" y="215"/>
                    <a:pt x="78" y="203"/>
                  </a:cubicBezTo>
                  <a:lnTo>
                    <a:pt x="78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7" name="Freeform 2776">
              <a:extLst>
                <a:ext uri="{FF2B5EF4-FFF2-40B4-BE49-F238E27FC236}">
                  <a16:creationId xmlns:a16="http://schemas.microsoft.com/office/drawing/2014/main" id="{96AA83DA-FCCE-4855-BFEA-D6D7B437513F}"/>
                </a:ext>
              </a:extLst>
            </p:cNvPr>
            <p:cNvSpPr>
              <a:spLocks/>
            </p:cNvSpPr>
            <p:nvPr>
              <p:custDataLst>
                <p:tags r:id="rId202"/>
              </p:custDataLst>
            </p:nvPr>
          </p:nvSpPr>
          <p:spPr bwMode="auto">
            <a:xfrm>
              <a:off x="8796338" y="5859463"/>
              <a:ext cx="80963" cy="238125"/>
            </a:xfrm>
            <a:custGeom>
              <a:avLst/>
              <a:gdLst>
                <a:gd name="T0" fmla="*/ 72 w 177"/>
                <a:gd name="T1" fmla="*/ 433 h 499"/>
                <a:gd name="T2" fmla="*/ 4 w 177"/>
                <a:gd name="T3" fmla="*/ 488 h 499"/>
                <a:gd name="T4" fmla="*/ 0 w 177"/>
                <a:gd name="T5" fmla="*/ 493 h 499"/>
                <a:gd name="T6" fmla="*/ 10 w 177"/>
                <a:gd name="T7" fmla="*/ 499 h 499"/>
                <a:gd name="T8" fmla="*/ 105 w 177"/>
                <a:gd name="T9" fmla="*/ 437 h 499"/>
                <a:gd name="T10" fmla="*/ 105 w 177"/>
                <a:gd name="T11" fmla="*/ 323 h 499"/>
                <a:gd name="T12" fmla="*/ 125 w 177"/>
                <a:gd name="T13" fmla="*/ 271 h 499"/>
                <a:gd name="T14" fmla="*/ 173 w 177"/>
                <a:gd name="T15" fmla="*/ 255 h 499"/>
                <a:gd name="T16" fmla="*/ 177 w 177"/>
                <a:gd name="T17" fmla="*/ 250 h 499"/>
                <a:gd name="T18" fmla="*/ 169 w 177"/>
                <a:gd name="T19" fmla="*/ 244 h 499"/>
                <a:gd name="T20" fmla="*/ 107 w 177"/>
                <a:gd name="T21" fmla="*/ 200 h 499"/>
                <a:gd name="T22" fmla="*/ 105 w 177"/>
                <a:gd name="T23" fmla="*/ 175 h 499"/>
                <a:gd name="T24" fmla="*/ 105 w 177"/>
                <a:gd name="T25" fmla="*/ 77 h 499"/>
                <a:gd name="T26" fmla="*/ 81 w 177"/>
                <a:gd name="T27" fmla="*/ 21 h 499"/>
                <a:gd name="T28" fmla="*/ 10 w 177"/>
                <a:gd name="T29" fmla="*/ 0 h 499"/>
                <a:gd name="T30" fmla="*/ 0 w 177"/>
                <a:gd name="T31" fmla="*/ 6 h 499"/>
                <a:gd name="T32" fmla="*/ 8 w 177"/>
                <a:gd name="T33" fmla="*/ 11 h 499"/>
                <a:gd name="T34" fmla="*/ 70 w 177"/>
                <a:gd name="T35" fmla="*/ 55 h 499"/>
                <a:gd name="T36" fmla="*/ 72 w 177"/>
                <a:gd name="T37" fmla="*/ 78 h 499"/>
                <a:gd name="T38" fmla="*/ 72 w 177"/>
                <a:gd name="T39" fmla="*/ 183 h 499"/>
                <a:gd name="T40" fmla="*/ 92 w 177"/>
                <a:gd name="T41" fmla="*/ 230 h 499"/>
                <a:gd name="T42" fmla="*/ 131 w 177"/>
                <a:gd name="T43" fmla="*/ 250 h 499"/>
                <a:gd name="T44" fmla="*/ 72 w 177"/>
                <a:gd name="T45" fmla="*/ 313 h 499"/>
                <a:gd name="T46" fmla="*/ 72 w 177"/>
                <a:gd name="T47" fmla="*/ 43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7" h="499">
                  <a:moveTo>
                    <a:pt x="72" y="433"/>
                  </a:moveTo>
                  <a:cubicBezTo>
                    <a:pt x="72" y="453"/>
                    <a:pt x="59" y="484"/>
                    <a:pt x="4" y="488"/>
                  </a:cubicBezTo>
                  <a:cubicBezTo>
                    <a:pt x="2" y="488"/>
                    <a:pt x="0" y="490"/>
                    <a:pt x="0" y="493"/>
                  </a:cubicBezTo>
                  <a:cubicBezTo>
                    <a:pt x="0" y="499"/>
                    <a:pt x="5" y="499"/>
                    <a:pt x="10" y="499"/>
                  </a:cubicBezTo>
                  <a:cubicBezTo>
                    <a:pt x="58" y="499"/>
                    <a:pt x="105" y="474"/>
                    <a:pt x="105" y="437"/>
                  </a:cubicBezTo>
                  <a:lnTo>
                    <a:pt x="105" y="323"/>
                  </a:lnTo>
                  <a:cubicBezTo>
                    <a:pt x="105" y="303"/>
                    <a:pt x="105" y="287"/>
                    <a:pt x="125" y="271"/>
                  </a:cubicBezTo>
                  <a:cubicBezTo>
                    <a:pt x="143" y="257"/>
                    <a:pt x="162" y="256"/>
                    <a:pt x="173" y="255"/>
                  </a:cubicBezTo>
                  <a:cubicBezTo>
                    <a:pt x="175" y="255"/>
                    <a:pt x="177" y="253"/>
                    <a:pt x="177" y="250"/>
                  </a:cubicBezTo>
                  <a:cubicBezTo>
                    <a:pt x="177" y="245"/>
                    <a:pt x="174" y="245"/>
                    <a:pt x="169" y="244"/>
                  </a:cubicBezTo>
                  <a:cubicBezTo>
                    <a:pt x="136" y="242"/>
                    <a:pt x="112" y="224"/>
                    <a:pt x="107" y="200"/>
                  </a:cubicBezTo>
                  <a:cubicBezTo>
                    <a:pt x="105" y="194"/>
                    <a:pt x="105" y="193"/>
                    <a:pt x="105" y="175"/>
                  </a:cubicBezTo>
                  <a:lnTo>
                    <a:pt x="105" y="77"/>
                  </a:lnTo>
                  <a:cubicBezTo>
                    <a:pt x="105" y="56"/>
                    <a:pt x="105" y="40"/>
                    <a:pt x="81" y="21"/>
                  </a:cubicBezTo>
                  <a:cubicBezTo>
                    <a:pt x="61" y="5"/>
                    <a:pt x="27" y="0"/>
                    <a:pt x="10" y="0"/>
                  </a:cubicBezTo>
                  <a:cubicBezTo>
                    <a:pt x="5" y="0"/>
                    <a:pt x="0" y="0"/>
                    <a:pt x="0" y="6"/>
                  </a:cubicBezTo>
                  <a:cubicBezTo>
                    <a:pt x="0" y="11"/>
                    <a:pt x="3" y="11"/>
                    <a:pt x="8" y="11"/>
                  </a:cubicBezTo>
                  <a:cubicBezTo>
                    <a:pt x="39" y="13"/>
                    <a:pt x="64" y="29"/>
                    <a:pt x="70" y="55"/>
                  </a:cubicBezTo>
                  <a:cubicBezTo>
                    <a:pt x="72" y="59"/>
                    <a:pt x="72" y="60"/>
                    <a:pt x="72" y="78"/>
                  </a:cubicBezTo>
                  <a:lnTo>
                    <a:pt x="72" y="183"/>
                  </a:lnTo>
                  <a:cubicBezTo>
                    <a:pt x="72" y="206"/>
                    <a:pt x="76" y="214"/>
                    <a:pt x="92" y="230"/>
                  </a:cubicBezTo>
                  <a:cubicBezTo>
                    <a:pt x="102" y="241"/>
                    <a:pt x="117" y="246"/>
                    <a:pt x="131" y="250"/>
                  </a:cubicBezTo>
                  <a:cubicBezTo>
                    <a:pt x="90" y="261"/>
                    <a:pt x="72" y="284"/>
                    <a:pt x="72" y="313"/>
                  </a:cubicBezTo>
                  <a:lnTo>
                    <a:pt x="72" y="43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8" name="Freeform 2777">
              <a:extLst>
                <a:ext uri="{FF2B5EF4-FFF2-40B4-BE49-F238E27FC236}">
                  <a16:creationId xmlns:a16="http://schemas.microsoft.com/office/drawing/2014/main" id="{45BDA0BE-03E4-4AD8-86E1-0DAAA1D62F69}"/>
                </a:ext>
              </a:extLst>
            </p:cNvPr>
            <p:cNvSpPr>
              <a:spLocks/>
            </p:cNvSpPr>
            <p:nvPr>
              <p:custDataLst>
                <p:tags r:id="rId203"/>
              </p:custDataLst>
            </p:nvPr>
          </p:nvSpPr>
          <p:spPr bwMode="auto">
            <a:xfrm>
              <a:off x="8904288" y="6000750"/>
              <a:ext cx="71438" cy="74613"/>
            </a:xfrm>
            <a:custGeom>
              <a:avLst/>
              <a:gdLst>
                <a:gd name="T0" fmla="*/ 131 w 151"/>
                <a:gd name="T1" fmla="*/ 20 h 157"/>
                <a:gd name="T2" fmla="*/ 113 w 151"/>
                <a:gd name="T3" fmla="*/ 40 h 157"/>
                <a:gd name="T4" fmla="*/ 127 w 151"/>
                <a:gd name="T5" fmla="*/ 53 h 157"/>
                <a:gd name="T6" fmla="*/ 146 w 151"/>
                <a:gd name="T7" fmla="*/ 30 h 157"/>
                <a:gd name="T8" fmla="*/ 100 w 151"/>
                <a:gd name="T9" fmla="*/ 0 h 157"/>
                <a:gd name="T10" fmla="*/ 0 w 151"/>
                <a:gd name="T11" fmla="*/ 97 h 157"/>
                <a:gd name="T12" fmla="*/ 64 w 151"/>
                <a:gd name="T13" fmla="*/ 157 h 157"/>
                <a:gd name="T14" fmla="*/ 151 w 151"/>
                <a:gd name="T15" fmla="*/ 118 h 157"/>
                <a:gd name="T16" fmla="*/ 145 w 151"/>
                <a:gd name="T17" fmla="*/ 112 h 157"/>
                <a:gd name="T18" fmla="*/ 139 w 151"/>
                <a:gd name="T19" fmla="*/ 116 h 157"/>
                <a:gd name="T20" fmla="*/ 65 w 151"/>
                <a:gd name="T21" fmla="*/ 148 h 157"/>
                <a:gd name="T22" fmla="*/ 29 w 151"/>
                <a:gd name="T23" fmla="*/ 109 h 157"/>
                <a:gd name="T24" fmla="*/ 52 w 151"/>
                <a:gd name="T25" fmla="*/ 37 h 157"/>
                <a:gd name="T26" fmla="*/ 100 w 151"/>
                <a:gd name="T27" fmla="*/ 10 h 157"/>
                <a:gd name="T28" fmla="*/ 131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1" y="20"/>
                  </a:moveTo>
                  <a:cubicBezTo>
                    <a:pt x="118" y="22"/>
                    <a:pt x="113" y="32"/>
                    <a:pt x="113" y="40"/>
                  </a:cubicBezTo>
                  <a:cubicBezTo>
                    <a:pt x="113" y="49"/>
                    <a:pt x="120" y="53"/>
                    <a:pt x="127" y="53"/>
                  </a:cubicBezTo>
                  <a:cubicBezTo>
                    <a:pt x="134" y="53"/>
                    <a:pt x="146" y="47"/>
                    <a:pt x="146" y="30"/>
                  </a:cubicBezTo>
                  <a:cubicBezTo>
                    <a:pt x="146" y="7"/>
                    <a:pt x="119" y="0"/>
                    <a:pt x="100" y="0"/>
                  </a:cubicBezTo>
                  <a:cubicBezTo>
                    <a:pt x="48" y="0"/>
                    <a:pt x="0" y="48"/>
                    <a:pt x="0" y="97"/>
                  </a:cubicBezTo>
                  <a:cubicBezTo>
                    <a:pt x="0" y="127"/>
                    <a:pt x="21" y="157"/>
                    <a:pt x="64" y="157"/>
                  </a:cubicBezTo>
                  <a:cubicBezTo>
                    <a:pt x="123" y="157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2" y="113"/>
                    <a:pt x="139" y="116"/>
                  </a:cubicBezTo>
                  <a:cubicBezTo>
                    <a:pt x="112" y="148"/>
                    <a:pt x="71" y="148"/>
                    <a:pt x="65" y="148"/>
                  </a:cubicBezTo>
                  <a:cubicBezTo>
                    <a:pt x="40" y="148"/>
                    <a:pt x="29" y="131"/>
                    <a:pt x="29" y="109"/>
                  </a:cubicBezTo>
                  <a:cubicBezTo>
                    <a:pt x="29" y="99"/>
                    <a:pt x="33" y="61"/>
                    <a:pt x="52" y="37"/>
                  </a:cubicBezTo>
                  <a:cubicBezTo>
                    <a:pt x="65" y="20"/>
                    <a:pt x="83" y="10"/>
                    <a:pt x="100" y="10"/>
                  </a:cubicBezTo>
                  <a:cubicBezTo>
                    <a:pt x="105" y="10"/>
                    <a:pt x="122" y="11"/>
                    <a:pt x="131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9" name="Freeform 2778">
              <a:extLst>
                <a:ext uri="{FF2B5EF4-FFF2-40B4-BE49-F238E27FC236}">
                  <a16:creationId xmlns:a16="http://schemas.microsoft.com/office/drawing/2014/main" id="{06040FEB-62BF-45BC-B713-C687C4DF4041}"/>
                </a:ext>
              </a:extLst>
            </p:cNvPr>
            <p:cNvSpPr>
              <a:spLocks/>
            </p:cNvSpPr>
            <p:nvPr>
              <p:custDataLst>
                <p:tags r:id="rId204"/>
              </p:custDataLst>
            </p:nvPr>
          </p:nvSpPr>
          <p:spPr bwMode="auto">
            <a:xfrm>
              <a:off x="8994776" y="5835650"/>
              <a:ext cx="44450" cy="285750"/>
            </a:xfrm>
            <a:custGeom>
              <a:avLst/>
              <a:gdLst>
                <a:gd name="T0" fmla="*/ 96 w 96"/>
                <a:gd name="T1" fmla="*/ 598 h 598"/>
                <a:gd name="T2" fmla="*/ 96 w 96"/>
                <a:gd name="T3" fmla="*/ 0 h 598"/>
                <a:gd name="T4" fmla="*/ 0 w 96"/>
                <a:gd name="T5" fmla="*/ 0 h 598"/>
                <a:gd name="T6" fmla="*/ 0 w 96"/>
                <a:gd name="T7" fmla="*/ 20 h 598"/>
                <a:gd name="T8" fmla="*/ 76 w 96"/>
                <a:gd name="T9" fmla="*/ 20 h 598"/>
                <a:gd name="T10" fmla="*/ 76 w 96"/>
                <a:gd name="T11" fmla="*/ 578 h 598"/>
                <a:gd name="T12" fmla="*/ 0 w 96"/>
                <a:gd name="T13" fmla="*/ 578 h 598"/>
                <a:gd name="T14" fmla="*/ 0 w 96"/>
                <a:gd name="T15" fmla="*/ 598 h 598"/>
                <a:gd name="T16" fmla="*/ 96 w 96"/>
                <a:gd name="T17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98">
                  <a:moveTo>
                    <a:pt x="96" y="598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76" y="20"/>
                  </a:lnTo>
                  <a:lnTo>
                    <a:pt x="76" y="578"/>
                  </a:lnTo>
                  <a:lnTo>
                    <a:pt x="0" y="578"/>
                  </a:lnTo>
                  <a:lnTo>
                    <a:pt x="0" y="598"/>
                  </a:lnTo>
                  <a:lnTo>
                    <a:pt x="96" y="5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0" name="Freeform 2779">
              <a:extLst>
                <a:ext uri="{FF2B5EF4-FFF2-40B4-BE49-F238E27FC236}">
                  <a16:creationId xmlns:a16="http://schemas.microsoft.com/office/drawing/2014/main" id="{D6BDE3B6-EB65-419D-9F8F-5989C94B9A6A}"/>
                </a:ext>
              </a:extLst>
            </p:cNvPr>
            <p:cNvSpPr>
              <a:spLocks/>
            </p:cNvSpPr>
            <p:nvPr>
              <p:custDataLst>
                <p:tags r:id="rId205"/>
              </p:custDataLst>
            </p:nvPr>
          </p:nvSpPr>
          <p:spPr bwMode="auto">
            <a:xfrm>
              <a:off x="9088438" y="5692775"/>
              <a:ext cx="61913" cy="571500"/>
            </a:xfrm>
            <a:custGeom>
              <a:avLst/>
              <a:gdLst>
                <a:gd name="T0" fmla="*/ 103 w 131"/>
                <a:gd name="T1" fmla="*/ 1169 h 1196"/>
                <a:gd name="T2" fmla="*/ 0 w 131"/>
                <a:gd name="T3" fmla="*/ 1169 h 1196"/>
                <a:gd name="T4" fmla="*/ 0 w 131"/>
                <a:gd name="T5" fmla="*/ 1196 h 1196"/>
                <a:gd name="T6" fmla="*/ 131 w 131"/>
                <a:gd name="T7" fmla="*/ 1196 h 1196"/>
                <a:gd name="T8" fmla="*/ 131 w 131"/>
                <a:gd name="T9" fmla="*/ 0 h 1196"/>
                <a:gd name="T10" fmla="*/ 0 w 131"/>
                <a:gd name="T11" fmla="*/ 0 h 1196"/>
                <a:gd name="T12" fmla="*/ 0 w 131"/>
                <a:gd name="T13" fmla="*/ 27 h 1196"/>
                <a:gd name="T14" fmla="*/ 103 w 131"/>
                <a:gd name="T15" fmla="*/ 27 h 1196"/>
                <a:gd name="T16" fmla="*/ 103 w 131"/>
                <a:gd name="T17" fmla="*/ 1169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103" y="1169"/>
                  </a:moveTo>
                  <a:lnTo>
                    <a:pt x="0" y="1169"/>
                  </a:lnTo>
                  <a:lnTo>
                    <a:pt x="0" y="1196"/>
                  </a:lnTo>
                  <a:lnTo>
                    <a:pt x="131" y="1196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103" y="27"/>
                  </a:lnTo>
                  <a:lnTo>
                    <a:pt x="103" y="1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1" name="Freeform 2780">
              <a:extLst>
                <a:ext uri="{FF2B5EF4-FFF2-40B4-BE49-F238E27FC236}">
                  <a16:creationId xmlns:a16="http://schemas.microsoft.com/office/drawing/2014/main" id="{2D41A8A0-441D-4A0A-A903-DA1B4FC46F3C}"/>
                </a:ext>
              </a:extLst>
            </p:cNvPr>
            <p:cNvSpPr>
              <a:spLocks/>
            </p:cNvSpPr>
            <p:nvPr>
              <p:custDataLst>
                <p:tags r:id="rId206"/>
              </p:custDataLst>
            </p:nvPr>
          </p:nvSpPr>
          <p:spPr bwMode="auto">
            <a:xfrm>
              <a:off x="9272588" y="5899150"/>
              <a:ext cx="153988" cy="158750"/>
            </a:xfrm>
            <a:custGeom>
              <a:avLst/>
              <a:gdLst>
                <a:gd name="T0" fmla="*/ 176 w 332"/>
                <a:gd name="T1" fmla="*/ 176 h 332"/>
                <a:gd name="T2" fmla="*/ 315 w 332"/>
                <a:gd name="T3" fmla="*/ 176 h 332"/>
                <a:gd name="T4" fmla="*/ 332 w 332"/>
                <a:gd name="T5" fmla="*/ 166 h 332"/>
                <a:gd name="T6" fmla="*/ 315 w 332"/>
                <a:gd name="T7" fmla="*/ 156 h 332"/>
                <a:gd name="T8" fmla="*/ 176 w 332"/>
                <a:gd name="T9" fmla="*/ 156 h 332"/>
                <a:gd name="T10" fmla="*/ 176 w 332"/>
                <a:gd name="T11" fmla="*/ 16 h 332"/>
                <a:gd name="T12" fmla="*/ 166 w 332"/>
                <a:gd name="T13" fmla="*/ 0 h 332"/>
                <a:gd name="T14" fmla="*/ 156 w 332"/>
                <a:gd name="T15" fmla="*/ 16 h 332"/>
                <a:gd name="T16" fmla="*/ 156 w 332"/>
                <a:gd name="T17" fmla="*/ 156 h 332"/>
                <a:gd name="T18" fmla="*/ 17 w 332"/>
                <a:gd name="T19" fmla="*/ 156 h 332"/>
                <a:gd name="T20" fmla="*/ 0 w 332"/>
                <a:gd name="T21" fmla="*/ 166 h 332"/>
                <a:gd name="T22" fmla="*/ 17 w 332"/>
                <a:gd name="T23" fmla="*/ 176 h 332"/>
                <a:gd name="T24" fmla="*/ 156 w 332"/>
                <a:gd name="T25" fmla="*/ 176 h 332"/>
                <a:gd name="T26" fmla="*/ 156 w 332"/>
                <a:gd name="T27" fmla="*/ 315 h 332"/>
                <a:gd name="T28" fmla="*/ 166 w 332"/>
                <a:gd name="T29" fmla="*/ 332 h 332"/>
                <a:gd name="T30" fmla="*/ 176 w 332"/>
                <a:gd name="T31" fmla="*/ 315 h 332"/>
                <a:gd name="T32" fmla="*/ 176 w 332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2" y="176"/>
                    <a:pt x="332" y="166"/>
                  </a:cubicBezTo>
                  <a:cubicBezTo>
                    <a:pt x="332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6"/>
                  </a:lnTo>
                  <a:lnTo>
                    <a:pt x="17" y="156"/>
                  </a:lnTo>
                  <a:cubicBezTo>
                    <a:pt x="10" y="156"/>
                    <a:pt x="0" y="156"/>
                    <a:pt x="0" y="166"/>
                  </a:cubicBezTo>
                  <a:cubicBezTo>
                    <a:pt x="0" y="176"/>
                    <a:pt x="10" y="176"/>
                    <a:pt x="17" y="176"/>
                  </a:cubicBezTo>
                  <a:lnTo>
                    <a:pt x="156" y="176"/>
                  </a:lnTo>
                  <a:lnTo>
                    <a:pt x="156" y="315"/>
                  </a:lnTo>
                  <a:cubicBezTo>
                    <a:pt x="156" y="322"/>
                    <a:pt x="156" y="332"/>
                    <a:pt x="166" y="332"/>
                  </a:cubicBezTo>
                  <a:cubicBezTo>
                    <a:pt x="176" y="332"/>
                    <a:pt x="176" y="322"/>
                    <a:pt x="176" y="315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2" name="Freeform 2781">
              <a:extLst>
                <a:ext uri="{FF2B5EF4-FFF2-40B4-BE49-F238E27FC236}">
                  <a16:creationId xmlns:a16="http://schemas.microsoft.com/office/drawing/2014/main" id="{BF1A75C1-D5D3-4548-AA09-E317688F28E8}"/>
                </a:ext>
              </a:extLst>
            </p:cNvPr>
            <p:cNvSpPr>
              <a:spLocks noEditPoints="1"/>
            </p:cNvSpPr>
            <p:nvPr>
              <p:custDataLst>
                <p:tags r:id="rId207"/>
              </p:custDataLst>
            </p:nvPr>
          </p:nvSpPr>
          <p:spPr bwMode="auto">
            <a:xfrm>
              <a:off x="9598026" y="5705475"/>
              <a:ext cx="122238" cy="176213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60 w 262"/>
                <a:gd name="T15" fmla="*/ 79 h 368"/>
                <a:gd name="T16" fmla="*/ 79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4 w 262"/>
                <a:gd name="T23" fmla="*/ 13 h 368"/>
                <a:gd name="T24" fmla="*/ 225 w 262"/>
                <a:gd name="T25" fmla="*/ 103 h 368"/>
                <a:gd name="T26" fmla="*/ 212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9 w 262"/>
                <a:gd name="T33" fmla="*/ 298 h 368"/>
                <a:gd name="T34" fmla="*/ 72 w 262"/>
                <a:gd name="T35" fmla="*/ 185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8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2" y="201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6"/>
                    <a:pt x="139" y="13"/>
                    <a:pt x="154" y="13"/>
                  </a:cubicBezTo>
                  <a:cubicBezTo>
                    <a:pt x="190" y="13"/>
                    <a:pt x="225" y="38"/>
                    <a:pt x="225" y="103"/>
                  </a:cubicBezTo>
                  <a:cubicBezTo>
                    <a:pt x="225" y="122"/>
                    <a:pt x="222" y="148"/>
                    <a:pt x="212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5"/>
                    <a:pt x="72" y="185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3" name="Rectangle 2782">
              <a:extLst>
                <a:ext uri="{FF2B5EF4-FFF2-40B4-BE49-F238E27FC236}">
                  <a16:creationId xmlns:a16="http://schemas.microsoft.com/office/drawing/2014/main" id="{CAF6A2EE-886A-4DA5-B1B0-0A28401D47D9}"/>
                </a:ext>
              </a:extLst>
            </p:cNvPr>
            <p:cNvSpPr>
              <a:spLocks noChangeArrowheads="1"/>
            </p:cNvSpPr>
            <p:nvPr>
              <p:custDataLst>
                <p:tags r:id="rId208"/>
              </p:custDataLst>
            </p:nvPr>
          </p:nvSpPr>
          <p:spPr bwMode="auto">
            <a:xfrm>
              <a:off x="9518651" y="5973763"/>
              <a:ext cx="2762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4" name="Freeform 2783">
              <a:extLst>
                <a:ext uri="{FF2B5EF4-FFF2-40B4-BE49-F238E27FC236}">
                  <a16:creationId xmlns:a16="http://schemas.microsoft.com/office/drawing/2014/main" id="{389F9172-B30C-41A4-B28E-B3B6A6D30F8F}"/>
                </a:ext>
              </a:extLst>
            </p:cNvPr>
            <p:cNvSpPr>
              <a:spLocks noEditPoints="1"/>
            </p:cNvSpPr>
            <p:nvPr>
              <p:custDataLst>
                <p:tags r:id="rId209"/>
              </p:custDataLst>
            </p:nvPr>
          </p:nvSpPr>
          <p:spPr bwMode="auto">
            <a:xfrm>
              <a:off x="9528176" y="6030913"/>
              <a:ext cx="122238" cy="176213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4 w 262"/>
                <a:gd name="T23" fmla="*/ 12 h 368"/>
                <a:gd name="T24" fmla="*/ 225 w 262"/>
                <a:gd name="T25" fmla="*/ 103 h 368"/>
                <a:gd name="T26" fmla="*/ 212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7 h 368"/>
                <a:gd name="T34" fmla="*/ 71 w 262"/>
                <a:gd name="T35" fmla="*/ 184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2"/>
                    <a:pt x="38" y="297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" name="Freeform 2784">
              <a:extLst>
                <a:ext uri="{FF2B5EF4-FFF2-40B4-BE49-F238E27FC236}">
                  <a16:creationId xmlns:a16="http://schemas.microsoft.com/office/drawing/2014/main" id="{3553E675-3C0A-4761-9DB8-72F454861D5D}"/>
                </a:ext>
              </a:extLst>
            </p:cNvPr>
            <p:cNvSpPr>
              <a:spLocks noEditPoints="1"/>
            </p:cNvSpPr>
            <p:nvPr>
              <p:custDataLst>
                <p:tags r:id="rId210"/>
              </p:custDataLst>
            </p:nvPr>
          </p:nvSpPr>
          <p:spPr bwMode="auto">
            <a:xfrm>
              <a:off x="9663113" y="6094413"/>
              <a:ext cx="130175" cy="153988"/>
            </a:xfrm>
            <a:custGeom>
              <a:avLst/>
              <a:gdLst>
                <a:gd name="T0" fmla="*/ 193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3 w 281"/>
                <a:gd name="T11" fmla="*/ 85 h 322"/>
                <a:gd name="T12" fmla="*/ 193 w 281"/>
                <a:gd name="T13" fmla="*/ 154 h 322"/>
                <a:gd name="T14" fmla="*/ 200 w 281"/>
                <a:gd name="T15" fmla="*/ 40 h 322"/>
                <a:gd name="T16" fmla="*/ 124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7 w 281"/>
                <a:gd name="T37" fmla="*/ 298 h 322"/>
                <a:gd name="T38" fmla="*/ 247 w 281"/>
                <a:gd name="T39" fmla="*/ 0 h 322"/>
                <a:gd name="T40" fmla="*/ 226 w 281"/>
                <a:gd name="T41" fmla="*/ 0 h 322"/>
                <a:gd name="T42" fmla="*/ 200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3" y="154"/>
                  </a:moveTo>
                  <a:cubicBezTo>
                    <a:pt x="193" y="163"/>
                    <a:pt x="193" y="165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60"/>
                    <a:pt x="193" y="85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4"/>
                    <a:pt x="51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6" name="Freeform 2785">
              <a:extLst>
                <a:ext uri="{FF2B5EF4-FFF2-40B4-BE49-F238E27FC236}">
                  <a16:creationId xmlns:a16="http://schemas.microsoft.com/office/drawing/2014/main" id="{CF5087AE-665A-47B1-9BF6-BD37C56EEC0D}"/>
                </a:ext>
              </a:extLst>
            </p:cNvPr>
            <p:cNvSpPr>
              <a:spLocks/>
            </p:cNvSpPr>
            <p:nvPr>
              <p:custDataLst>
                <p:tags r:id="rId211"/>
              </p:custDataLst>
            </p:nvPr>
          </p:nvSpPr>
          <p:spPr bwMode="auto">
            <a:xfrm>
              <a:off x="9907588" y="5835650"/>
              <a:ext cx="44450" cy="285750"/>
            </a:xfrm>
            <a:custGeom>
              <a:avLst/>
              <a:gdLst>
                <a:gd name="T0" fmla="*/ 0 w 96"/>
                <a:gd name="T1" fmla="*/ 598 h 598"/>
                <a:gd name="T2" fmla="*/ 96 w 96"/>
                <a:gd name="T3" fmla="*/ 598 h 598"/>
                <a:gd name="T4" fmla="*/ 96 w 96"/>
                <a:gd name="T5" fmla="*/ 578 h 598"/>
                <a:gd name="T6" fmla="*/ 20 w 96"/>
                <a:gd name="T7" fmla="*/ 578 h 598"/>
                <a:gd name="T8" fmla="*/ 20 w 96"/>
                <a:gd name="T9" fmla="*/ 20 h 598"/>
                <a:gd name="T10" fmla="*/ 96 w 96"/>
                <a:gd name="T11" fmla="*/ 20 h 598"/>
                <a:gd name="T12" fmla="*/ 96 w 96"/>
                <a:gd name="T13" fmla="*/ 0 h 598"/>
                <a:gd name="T14" fmla="*/ 0 w 96"/>
                <a:gd name="T15" fmla="*/ 0 h 598"/>
                <a:gd name="T16" fmla="*/ 0 w 96"/>
                <a:gd name="T17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98">
                  <a:moveTo>
                    <a:pt x="0" y="598"/>
                  </a:moveTo>
                  <a:lnTo>
                    <a:pt x="96" y="598"/>
                  </a:lnTo>
                  <a:lnTo>
                    <a:pt x="96" y="578"/>
                  </a:lnTo>
                  <a:lnTo>
                    <a:pt x="20" y="578"/>
                  </a:lnTo>
                  <a:lnTo>
                    <a:pt x="20" y="20"/>
                  </a:lnTo>
                  <a:lnTo>
                    <a:pt x="96" y="20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5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7" name="Freeform 2786">
              <a:extLst>
                <a:ext uri="{FF2B5EF4-FFF2-40B4-BE49-F238E27FC236}">
                  <a16:creationId xmlns:a16="http://schemas.microsoft.com/office/drawing/2014/main" id="{F9A8487D-DB33-47A3-B39E-0EA3BFA5B125}"/>
                </a:ext>
              </a:extLst>
            </p:cNvPr>
            <p:cNvSpPr>
              <a:spLocks noEditPoints="1"/>
            </p:cNvSpPr>
            <p:nvPr>
              <p:custDataLst>
                <p:tags r:id="rId212"/>
              </p:custDataLst>
            </p:nvPr>
          </p:nvSpPr>
          <p:spPr bwMode="auto">
            <a:xfrm>
              <a:off x="9963151" y="5872163"/>
              <a:ext cx="98425" cy="214313"/>
            </a:xfrm>
            <a:custGeom>
              <a:avLst/>
              <a:gdLst>
                <a:gd name="T0" fmla="*/ 66 w 211"/>
                <a:gd name="T1" fmla="*/ 195 h 449"/>
                <a:gd name="T2" fmla="*/ 0 w 211"/>
                <a:gd name="T3" fmla="*/ 295 h 449"/>
                <a:gd name="T4" fmla="*/ 15 w 211"/>
                <a:gd name="T5" fmla="*/ 335 h 449"/>
                <a:gd name="T6" fmla="*/ 73 w 211"/>
                <a:gd name="T7" fmla="*/ 367 h 449"/>
                <a:gd name="T8" fmla="*/ 133 w 211"/>
                <a:gd name="T9" fmla="*/ 391 h 449"/>
                <a:gd name="T10" fmla="*/ 151 w 211"/>
                <a:gd name="T11" fmla="*/ 412 h 449"/>
                <a:gd name="T12" fmla="*/ 126 w 211"/>
                <a:gd name="T13" fmla="*/ 439 h 449"/>
                <a:gd name="T14" fmla="*/ 82 w 211"/>
                <a:gd name="T15" fmla="*/ 423 h 449"/>
                <a:gd name="T16" fmla="*/ 77 w 211"/>
                <a:gd name="T17" fmla="*/ 420 h 449"/>
                <a:gd name="T18" fmla="*/ 72 w 211"/>
                <a:gd name="T19" fmla="*/ 426 h 449"/>
                <a:gd name="T20" fmla="*/ 126 w 211"/>
                <a:gd name="T21" fmla="*/ 449 h 449"/>
                <a:gd name="T22" fmla="*/ 178 w 211"/>
                <a:gd name="T23" fmla="*/ 396 h 449"/>
                <a:gd name="T24" fmla="*/ 154 w 211"/>
                <a:gd name="T25" fmla="*/ 361 h 449"/>
                <a:gd name="T26" fmla="*/ 124 w 211"/>
                <a:gd name="T27" fmla="*/ 349 h 449"/>
                <a:gd name="T28" fmla="*/ 93 w 211"/>
                <a:gd name="T29" fmla="*/ 338 h 449"/>
                <a:gd name="T30" fmla="*/ 63 w 211"/>
                <a:gd name="T31" fmla="*/ 326 h 449"/>
                <a:gd name="T32" fmla="*/ 26 w 211"/>
                <a:gd name="T33" fmla="*/ 281 h 449"/>
                <a:gd name="T34" fmla="*/ 87 w 211"/>
                <a:gd name="T35" fmla="*/ 197 h 449"/>
                <a:gd name="T36" fmla="*/ 131 w 211"/>
                <a:gd name="T37" fmla="*/ 203 h 449"/>
                <a:gd name="T38" fmla="*/ 177 w 211"/>
                <a:gd name="T39" fmla="*/ 188 h 449"/>
                <a:gd name="T40" fmla="*/ 137 w 211"/>
                <a:gd name="T41" fmla="*/ 174 h 449"/>
                <a:gd name="T42" fmla="*/ 95 w 211"/>
                <a:gd name="T43" fmla="*/ 180 h 449"/>
                <a:gd name="T44" fmla="*/ 80 w 211"/>
                <a:gd name="T45" fmla="*/ 141 h 449"/>
                <a:gd name="T46" fmla="*/ 135 w 211"/>
                <a:gd name="T47" fmla="*/ 57 h 449"/>
                <a:gd name="T48" fmla="*/ 167 w 211"/>
                <a:gd name="T49" fmla="*/ 68 h 449"/>
                <a:gd name="T50" fmla="*/ 211 w 211"/>
                <a:gd name="T51" fmla="*/ 52 h 449"/>
                <a:gd name="T52" fmla="*/ 170 w 211"/>
                <a:gd name="T53" fmla="*/ 39 h 449"/>
                <a:gd name="T54" fmla="*/ 139 w 211"/>
                <a:gd name="T55" fmla="*/ 41 h 449"/>
                <a:gd name="T56" fmla="*/ 136 w 211"/>
                <a:gd name="T57" fmla="*/ 25 h 449"/>
                <a:gd name="T58" fmla="*/ 139 w 211"/>
                <a:gd name="T59" fmla="*/ 6 h 449"/>
                <a:gd name="T60" fmla="*/ 133 w 211"/>
                <a:gd name="T61" fmla="*/ 0 h 449"/>
                <a:gd name="T62" fmla="*/ 124 w 211"/>
                <a:gd name="T63" fmla="*/ 24 h 449"/>
                <a:gd name="T64" fmla="*/ 127 w 211"/>
                <a:gd name="T65" fmla="*/ 44 h 449"/>
                <a:gd name="T66" fmla="*/ 40 w 211"/>
                <a:gd name="T67" fmla="*/ 137 h 449"/>
                <a:gd name="T68" fmla="*/ 72 w 211"/>
                <a:gd name="T69" fmla="*/ 190 h 449"/>
                <a:gd name="T70" fmla="*/ 66 w 211"/>
                <a:gd name="T71" fmla="*/ 195 h 449"/>
                <a:gd name="T72" fmla="*/ 147 w 211"/>
                <a:gd name="T73" fmla="*/ 52 h 449"/>
                <a:gd name="T74" fmla="*/ 170 w 211"/>
                <a:gd name="T75" fmla="*/ 50 h 449"/>
                <a:gd name="T76" fmla="*/ 198 w 211"/>
                <a:gd name="T77" fmla="*/ 53 h 449"/>
                <a:gd name="T78" fmla="*/ 167 w 211"/>
                <a:gd name="T79" fmla="*/ 57 h 449"/>
                <a:gd name="T80" fmla="*/ 147 w 211"/>
                <a:gd name="T81" fmla="*/ 52 h 449"/>
                <a:gd name="T82" fmla="*/ 108 w 211"/>
                <a:gd name="T83" fmla="*/ 188 h 449"/>
                <a:gd name="T84" fmla="*/ 136 w 211"/>
                <a:gd name="T85" fmla="*/ 185 h 449"/>
                <a:gd name="T86" fmla="*/ 164 w 211"/>
                <a:gd name="T87" fmla="*/ 188 h 449"/>
                <a:gd name="T88" fmla="*/ 133 w 211"/>
                <a:gd name="T89" fmla="*/ 192 h 449"/>
                <a:gd name="T90" fmla="*/ 108 w 211"/>
                <a:gd name="T91" fmla="*/ 18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1" h="449">
                  <a:moveTo>
                    <a:pt x="66" y="195"/>
                  </a:moveTo>
                  <a:cubicBezTo>
                    <a:pt x="11" y="231"/>
                    <a:pt x="0" y="277"/>
                    <a:pt x="0" y="295"/>
                  </a:cubicBezTo>
                  <a:cubicBezTo>
                    <a:pt x="0" y="319"/>
                    <a:pt x="14" y="333"/>
                    <a:pt x="15" y="335"/>
                  </a:cubicBezTo>
                  <a:cubicBezTo>
                    <a:pt x="31" y="351"/>
                    <a:pt x="35" y="353"/>
                    <a:pt x="73" y="367"/>
                  </a:cubicBezTo>
                  <a:lnTo>
                    <a:pt x="133" y="391"/>
                  </a:lnTo>
                  <a:cubicBezTo>
                    <a:pt x="141" y="394"/>
                    <a:pt x="151" y="398"/>
                    <a:pt x="151" y="412"/>
                  </a:cubicBezTo>
                  <a:cubicBezTo>
                    <a:pt x="151" y="424"/>
                    <a:pt x="142" y="439"/>
                    <a:pt x="126" y="439"/>
                  </a:cubicBezTo>
                  <a:cubicBezTo>
                    <a:pt x="104" y="439"/>
                    <a:pt x="88" y="427"/>
                    <a:pt x="82" y="423"/>
                  </a:cubicBezTo>
                  <a:cubicBezTo>
                    <a:pt x="79" y="421"/>
                    <a:pt x="79" y="420"/>
                    <a:pt x="77" y="420"/>
                  </a:cubicBezTo>
                  <a:cubicBezTo>
                    <a:pt x="73" y="420"/>
                    <a:pt x="72" y="424"/>
                    <a:pt x="72" y="426"/>
                  </a:cubicBezTo>
                  <a:cubicBezTo>
                    <a:pt x="72" y="432"/>
                    <a:pt x="98" y="449"/>
                    <a:pt x="126" y="449"/>
                  </a:cubicBezTo>
                  <a:cubicBezTo>
                    <a:pt x="157" y="449"/>
                    <a:pt x="178" y="421"/>
                    <a:pt x="178" y="396"/>
                  </a:cubicBezTo>
                  <a:cubicBezTo>
                    <a:pt x="178" y="372"/>
                    <a:pt x="160" y="363"/>
                    <a:pt x="154" y="361"/>
                  </a:cubicBezTo>
                  <a:cubicBezTo>
                    <a:pt x="147" y="358"/>
                    <a:pt x="130" y="352"/>
                    <a:pt x="124" y="349"/>
                  </a:cubicBezTo>
                  <a:cubicBezTo>
                    <a:pt x="114" y="345"/>
                    <a:pt x="104" y="341"/>
                    <a:pt x="93" y="338"/>
                  </a:cubicBezTo>
                  <a:lnTo>
                    <a:pt x="63" y="326"/>
                  </a:lnTo>
                  <a:cubicBezTo>
                    <a:pt x="41" y="317"/>
                    <a:pt x="26" y="302"/>
                    <a:pt x="26" y="281"/>
                  </a:cubicBezTo>
                  <a:cubicBezTo>
                    <a:pt x="26" y="261"/>
                    <a:pt x="45" y="218"/>
                    <a:pt x="87" y="197"/>
                  </a:cubicBezTo>
                  <a:cubicBezTo>
                    <a:pt x="106" y="203"/>
                    <a:pt x="121" y="203"/>
                    <a:pt x="131" y="203"/>
                  </a:cubicBezTo>
                  <a:cubicBezTo>
                    <a:pt x="146" y="203"/>
                    <a:pt x="177" y="203"/>
                    <a:pt x="177" y="188"/>
                  </a:cubicBezTo>
                  <a:cubicBezTo>
                    <a:pt x="177" y="175"/>
                    <a:pt x="156" y="174"/>
                    <a:pt x="137" y="174"/>
                  </a:cubicBezTo>
                  <a:cubicBezTo>
                    <a:pt x="128" y="174"/>
                    <a:pt x="113" y="174"/>
                    <a:pt x="95" y="180"/>
                  </a:cubicBezTo>
                  <a:cubicBezTo>
                    <a:pt x="82" y="167"/>
                    <a:pt x="80" y="151"/>
                    <a:pt x="80" y="141"/>
                  </a:cubicBezTo>
                  <a:cubicBezTo>
                    <a:pt x="80" y="113"/>
                    <a:pt x="98" y="75"/>
                    <a:pt x="135" y="57"/>
                  </a:cubicBezTo>
                  <a:cubicBezTo>
                    <a:pt x="144" y="68"/>
                    <a:pt x="156" y="68"/>
                    <a:pt x="167" y="68"/>
                  </a:cubicBezTo>
                  <a:cubicBezTo>
                    <a:pt x="179" y="68"/>
                    <a:pt x="211" y="68"/>
                    <a:pt x="211" y="52"/>
                  </a:cubicBezTo>
                  <a:cubicBezTo>
                    <a:pt x="211" y="39"/>
                    <a:pt x="189" y="39"/>
                    <a:pt x="170" y="39"/>
                  </a:cubicBezTo>
                  <a:cubicBezTo>
                    <a:pt x="164" y="39"/>
                    <a:pt x="152" y="39"/>
                    <a:pt x="139" y="41"/>
                  </a:cubicBezTo>
                  <a:cubicBezTo>
                    <a:pt x="137" y="37"/>
                    <a:pt x="136" y="33"/>
                    <a:pt x="136" y="25"/>
                  </a:cubicBezTo>
                  <a:cubicBezTo>
                    <a:pt x="136" y="18"/>
                    <a:pt x="139" y="7"/>
                    <a:pt x="139" y="6"/>
                  </a:cubicBezTo>
                  <a:cubicBezTo>
                    <a:pt x="139" y="2"/>
                    <a:pt x="136" y="0"/>
                    <a:pt x="133" y="0"/>
                  </a:cubicBezTo>
                  <a:cubicBezTo>
                    <a:pt x="124" y="0"/>
                    <a:pt x="124" y="23"/>
                    <a:pt x="124" y="24"/>
                  </a:cubicBezTo>
                  <a:cubicBezTo>
                    <a:pt x="124" y="34"/>
                    <a:pt x="127" y="42"/>
                    <a:pt x="127" y="44"/>
                  </a:cubicBezTo>
                  <a:cubicBezTo>
                    <a:pt x="74" y="59"/>
                    <a:pt x="40" y="98"/>
                    <a:pt x="40" y="137"/>
                  </a:cubicBezTo>
                  <a:cubicBezTo>
                    <a:pt x="40" y="155"/>
                    <a:pt x="49" y="176"/>
                    <a:pt x="72" y="190"/>
                  </a:cubicBezTo>
                  <a:lnTo>
                    <a:pt x="66" y="195"/>
                  </a:lnTo>
                  <a:close/>
                  <a:moveTo>
                    <a:pt x="147" y="52"/>
                  </a:moveTo>
                  <a:cubicBezTo>
                    <a:pt x="155" y="50"/>
                    <a:pt x="165" y="50"/>
                    <a:pt x="170" y="50"/>
                  </a:cubicBezTo>
                  <a:cubicBezTo>
                    <a:pt x="187" y="50"/>
                    <a:pt x="189" y="50"/>
                    <a:pt x="198" y="53"/>
                  </a:cubicBezTo>
                  <a:cubicBezTo>
                    <a:pt x="194" y="54"/>
                    <a:pt x="189" y="57"/>
                    <a:pt x="167" y="57"/>
                  </a:cubicBezTo>
                  <a:cubicBezTo>
                    <a:pt x="158" y="57"/>
                    <a:pt x="152" y="57"/>
                    <a:pt x="147" y="52"/>
                  </a:cubicBezTo>
                  <a:close/>
                  <a:moveTo>
                    <a:pt x="108" y="188"/>
                  </a:moveTo>
                  <a:cubicBezTo>
                    <a:pt x="119" y="185"/>
                    <a:pt x="130" y="185"/>
                    <a:pt x="136" y="185"/>
                  </a:cubicBezTo>
                  <a:cubicBezTo>
                    <a:pt x="154" y="185"/>
                    <a:pt x="156" y="186"/>
                    <a:pt x="164" y="188"/>
                  </a:cubicBezTo>
                  <a:cubicBezTo>
                    <a:pt x="161" y="190"/>
                    <a:pt x="156" y="192"/>
                    <a:pt x="133" y="192"/>
                  </a:cubicBezTo>
                  <a:cubicBezTo>
                    <a:pt x="121" y="192"/>
                    <a:pt x="117" y="192"/>
                    <a:pt x="108" y="18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8" name="Freeform 2787">
              <a:extLst>
                <a:ext uri="{FF2B5EF4-FFF2-40B4-BE49-F238E27FC236}">
                  <a16:creationId xmlns:a16="http://schemas.microsoft.com/office/drawing/2014/main" id="{C1D8FB99-0BA3-4C3F-8D26-0F52BEBB02FA}"/>
                </a:ext>
              </a:extLst>
            </p:cNvPr>
            <p:cNvSpPr>
              <a:spLocks/>
            </p:cNvSpPr>
            <p:nvPr>
              <p:custDataLst>
                <p:tags r:id="rId213"/>
              </p:custDataLst>
            </p:nvPr>
          </p:nvSpPr>
          <p:spPr bwMode="auto">
            <a:xfrm>
              <a:off x="10082213" y="5824538"/>
              <a:ext cx="119063" cy="114300"/>
            </a:xfrm>
            <a:custGeom>
              <a:avLst/>
              <a:gdLst>
                <a:gd name="T0" fmla="*/ 137 w 257"/>
                <a:gd name="T1" fmla="*/ 18 h 242"/>
                <a:gd name="T2" fmla="*/ 243 w 257"/>
                <a:gd name="T3" fmla="*/ 18 h 242"/>
                <a:gd name="T4" fmla="*/ 257 w 257"/>
                <a:gd name="T5" fmla="*/ 9 h 242"/>
                <a:gd name="T6" fmla="*/ 243 w 257"/>
                <a:gd name="T7" fmla="*/ 0 h 242"/>
                <a:gd name="T8" fmla="*/ 14 w 257"/>
                <a:gd name="T9" fmla="*/ 0 h 242"/>
                <a:gd name="T10" fmla="*/ 0 w 257"/>
                <a:gd name="T11" fmla="*/ 9 h 242"/>
                <a:gd name="T12" fmla="*/ 14 w 257"/>
                <a:gd name="T13" fmla="*/ 18 h 242"/>
                <a:gd name="T14" fmla="*/ 120 w 257"/>
                <a:gd name="T15" fmla="*/ 18 h 242"/>
                <a:gd name="T16" fmla="*/ 120 w 257"/>
                <a:gd name="T17" fmla="*/ 229 h 242"/>
                <a:gd name="T18" fmla="*/ 129 w 257"/>
                <a:gd name="T19" fmla="*/ 242 h 242"/>
                <a:gd name="T20" fmla="*/ 137 w 257"/>
                <a:gd name="T21" fmla="*/ 229 h 242"/>
                <a:gd name="T22" fmla="*/ 137 w 257"/>
                <a:gd name="T23" fmla="*/ 18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42">
                  <a:moveTo>
                    <a:pt x="137" y="18"/>
                  </a:moveTo>
                  <a:lnTo>
                    <a:pt x="243" y="18"/>
                  </a:lnTo>
                  <a:cubicBezTo>
                    <a:pt x="249" y="18"/>
                    <a:pt x="257" y="18"/>
                    <a:pt x="257" y="9"/>
                  </a:cubicBezTo>
                  <a:cubicBezTo>
                    <a:pt x="257" y="0"/>
                    <a:pt x="249" y="0"/>
                    <a:pt x="243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9"/>
                  </a:cubicBezTo>
                  <a:cubicBezTo>
                    <a:pt x="0" y="18"/>
                    <a:pt x="8" y="18"/>
                    <a:pt x="14" y="18"/>
                  </a:cubicBezTo>
                  <a:lnTo>
                    <a:pt x="120" y="18"/>
                  </a:lnTo>
                  <a:lnTo>
                    <a:pt x="120" y="229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9"/>
                  </a:cubicBezTo>
                  <a:lnTo>
                    <a:pt x="137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9" name="Freeform 2788">
              <a:extLst>
                <a:ext uri="{FF2B5EF4-FFF2-40B4-BE49-F238E27FC236}">
                  <a16:creationId xmlns:a16="http://schemas.microsoft.com/office/drawing/2014/main" id="{F055AF12-4C80-4CAA-9487-8D35B6C2046D}"/>
                </a:ext>
              </a:extLst>
            </p:cNvPr>
            <p:cNvSpPr>
              <a:spLocks/>
            </p:cNvSpPr>
            <p:nvPr>
              <p:custDataLst>
                <p:tags r:id="rId214"/>
              </p:custDataLst>
            </p:nvPr>
          </p:nvSpPr>
          <p:spPr bwMode="auto">
            <a:xfrm>
              <a:off x="10069513" y="5986463"/>
              <a:ext cx="71438" cy="111125"/>
            </a:xfrm>
            <a:custGeom>
              <a:avLst/>
              <a:gdLst>
                <a:gd name="T0" fmla="*/ 154 w 154"/>
                <a:gd name="T1" fmla="*/ 168 h 231"/>
                <a:gd name="T2" fmla="*/ 142 w 154"/>
                <a:gd name="T3" fmla="*/ 168 h 231"/>
                <a:gd name="T4" fmla="*/ 133 w 154"/>
                <a:gd name="T5" fmla="*/ 200 h 231"/>
                <a:gd name="T6" fmla="*/ 99 w 154"/>
                <a:gd name="T7" fmla="*/ 202 h 231"/>
                <a:gd name="T8" fmla="*/ 34 w 154"/>
                <a:gd name="T9" fmla="*/ 202 h 231"/>
                <a:gd name="T10" fmla="*/ 104 w 154"/>
                <a:gd name="T11" fmla="*/ 143 h 231"/>
                <a:gd name="T12" fmla="*/ 154 w 154"/>
                <a:gd name="T13" fmla="*/ 68 h 231"/>
                <a:gd name="T14" fmla="*/ 72 w 154"/>
                <a:gd name="T15" fmla="*/ 0 h 231"/>
                <a:gd name="T16" fmla="*/ 0 w 154"/>
                <a:gd name="T17" fmla="*/ 62 h 231"/>
                <a:gd name="T18" fmla="*/ 18 w 154"/>
                <a:gd name="T19" fmla="*/ 82 h 231"/>
                <a:gd name="T20" fmla="*/ 37 w 154"/>
                <a:gd name="T21" fmla="*/ 63 h 231"/>
                <a:gd name="T22" fmla="*/ 16 w 154"/>
                <a:gd name="T23" fmla="*/ 45 h 231"/>
                <a:gd name="T24" fmla="*/ 67 w 154"/>
                <a:gd name="T25" fmla="*/ 12 h 231"/>
                <a:gd name="T26" fmla="*/ 120 w 154"/>
                <a:gd name="T27" fmla="*/ 68 h 231"/>
                <a:gd name="T28" fmla="*/ 87 w 154"/>
                <a:gd name="T29" fmla="*/ 135 h 231"/>
                <a:gd name="T30" fmla="*/ 3 w 154"/>
                <a:gd name="T31" fmla="*/ 218 h 231"/>
                <a:gd name="T32" fmla="*/ 0 w 154"/>
                <a:gd name="T33" fmla="*/ 231 h 231"/>
                <a:gd name="T34" fmla="*/ 144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6"/>
                    <a:pt x="133" y="200"/>
                  </a:cubicBezTo>
                  <a:cubicBezTo>
                    <a:pt x="130" y="202"/>
                    <a:pt x="103" y="202"/>
                    <a:pt x="99" y="202"/>
                  </a:cubicBezTo>
                  <a:lnTo>
                    <a:pt x="34" y="202"/>
                  </a:lnTo>
                  <a:cubicBezTo>
                    <a:pt x="71" y="169"/>
                    <a:pt x="83" y="159"/>
                    <a:pt x="104" y="143"/>
                  </a:cubicBezTo>
                  <a:cubicBezTo>
                    <a:pt x="130" y="122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2"/>
                    <a:pt x="67" y="12"/>
                  </a:cubicBezTo>
                  <a:cubicBezTo>
                    <a:pt x="102" y="12"/>
                    <a:pt x="120" y="40"/>
                    <a:pt x="120" y="68"/>
                  </a:cubicBezTo>
                  <a:cubicBezTo>
                    <a:pt x="120" y="98"/>
                    <a:pt x="99" y="122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1"/>
                  </a:cubicBezTo>
                  <a:lnTo>
                    <a:pt x="144" y="231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0" name="Freeform 2789">
              <a:extLst>
                <a:ext uri="{FF2B5EF4-FFF2-40B4-BE49-F238E27FC236}">
                  <a16:creationId xmlns:a16="http://schemas.microsoft.com/office/drawing/2014/main" id="{395DDEEA-C80D-4C52-8E81-4A32BBB38F53}"/>
                </a:ext>
              </a:extLst>
            </p:cNvPr>
            <p:cNvSpPr>
              <a:spLocks/>
            </p:cNvSpPr>
            <p:nvPr>
              <p:custDataLst>
                <p:tags r:id="rId215"/>
              </p:custDataLst>
            </p:nvPr>
          </p:nvSpPr>
          <p:spPr bwMode="auto">
            <a:xfrm>
              <a:off x="10242551" y="5859463"/>
              <a:ext cx="82550" cy="238125"/>
            </a:xfrm>
            <a:custGeom>
              <a:avLst/>
              <a:gdLst>
                <a:gd name="T0" fmla="*/ 105 w 177"/>
                <a:gd name="T1" fmla="*/ 67 h 499"/>
                <a:gd name="T2" fmla="*/ 173 w 177"/>
                <a:gd name="T3" fmla="*/ 11 h 499"/>
                <a:gd name="T4" fmla="*/ 177 w 177"/>
                <a:gd name="T5" fmla="*/ 6 h 499"/>
                <a:gd name="T6" fmla="*/ 168 w 177"/>
                <a:gd name="T7" fmla="*/ 0 h 499"/>
                <a:gd name="T8" fmla="*/ 72 w 177"/>
                <a:gd name="T9" fmla="*/ 63 h 499"/>
                <a:gd name="T10" fmla="*/ 72 w 177"/>
                <a:gd name="T11" fmla="*/ 176 h 499"/>
                <a:gd name="T12" fmla="*/ 52 w 177"/>
                <a:gd name="T13" fmla="*/ 228 h 499"/>
                <a:gd name="T14" fmla="*/ 5 w 177"/>
                <a:gd name="T15" fmla="*/ 244 h 499"/>
                <a:gd name="T16" fmla="*/ 0 w 177"/>
                <a:gd name="T17" fmla="*/ 250 h 499"/>
                <a:gd name="T18" fmla="*/ 8 w 177"/>
                <a:gd name="T19" fmla="*/ 255 h 499"/>
                <a:gd name="T20" fmla="*/ 70 w 177"/>
                <a:gd name="T21" fmla="*/ 299 h 499"/>
                <a:gd name="T22" fmla="*/ 72 w 177"/>
                <a:gd name="T23" fmla="*/ 324 h 499"/>
                <a:gd name="T24" fmla="*/ 72 w 177"/>
                <a:gd name="T25" fmla="*/ 423 h 499"/>
                <a:gd name="T26" fmla="*/ 96 w 177"/>
                <a:gd name="T27" fmla="*/ 478 h 499"/>
                <a:gd name="T28" fmla="*/ 168 w 177"/>
                <a:gd name="T29" fmla="*/ 499 h 499"/>
                <a:gd name="T30" fmla="*/ 177 w 177"/>
                <a:gd name="T31" fmla="*/ 493 h 499"/>
                <a:gd name="T32" fmla="*/ 169 w 177"/>
                <a:gd name="T33" fmla="*/ 488 h 499"/>
                <a:gd name="T34" fmla="*/ 107 w 177"/>
                <a:gd name="T35" fmla="*/ 445 h 499"/>
                <a:gd name="T36" fmla="*/ 105 w 177"/>
                <a:gd name="T37" fmla="*/ 421 h 499"/>
                <a:gd name="T38" fmla="*/ 105 w 177"/>
                <a:gd name="T39" fmla="*/ 316 h 499"/>
                <a:gd name="T40" fmla="*/ 85 w 177"/>
                <a:gd name="T41" fmla="*/ 269 h 499"/>
                <a:gd name="T42" fmla="*/ 46 w 177"/>
                <a:gd name="T43" fmla="*/ 250 h 499"/>
                <a:gd name="T44" fmla="*/ 105 w 177"/>
                <a:gd name="T45" fmla="*/ 186 h 499"/>
                <a:gd name="T46" fmla="*/ 105 w 177"/>
                <a:gd name="T47" fmla="*/ 67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7" h="499">
                  <a:moveTo>
                    <a:pt x="105" y="67"/>
                  </a:moveTo>
                  <a:cubicBezTo>
                    <a:pt x="105" y="47"/>
                    <a:pt x="118" y="15"/>
                    <a:pt x="173" y="11"/>
                  </a:cubicBezTo>
                  <a:cubicBezTo>
                    <a:pt x="175" y="11"/>
                    <a:pt x="177" y="9"/>
                    <a:pt x="177" y="6"/>
                  </a:cubicBezTo>
                  <a:cubicBezTo>
                    <a:pt x="177" y="0"/>
                    <a:pt x="173" y="0"/>
                    <a:pt x="168" y="0"/>
                  </a:cubicBezTo>
                  <a:cubicBezTo>
                    <a:pt x="118" y="0"/>
                    <a:pt x="72" y="26"/>
                    <a:pt x="72" y="63"/>
                  </a:cubicBezTo>
                  <a:lnTo>
                    <a:pt x="72" y="176"/>
                  </a:lnTo>
                  <a:cubicBezTo>
                    <a:pt x="72" y="196"/>
                    <a:pt x="72" y="212"/>
                    <a:pt x="52" y="228"/>
                  </a:cubicBezTo>
                  <a:cubicBezTo>
                    <a:pt x="35" y="243"/>
                    <a:pt x="16" y="244"/>
                    <a:pt x="5" y="244"/>
                  </a:cubicBezTo>
                  <a:cubicBezTo>
                    <a:pt x="2" y="245"/>
                    <a:pt x="0" y="247"/>
                    <a:pt x="0" y="250"/>
                  </a:cubicBezTo>
                  <a:cubicBezTo>
                    <a:pt x="0" y="255"/>
                    <a:pt x="3" y="255"/>
                    <a:pt x="8" y="255"/>
                  </a:cubicBezTo>
                  <a:cubicBezTo>
                    <a:pt x="41" y="257"/>
                    <a:pt x="65" y="275"/>
                    <a:pt x="70" y="299"/>
                  </a:cubicBezTo>
                  <a:cubicBezTo>
                    <a:pt x="72" y="305"/>
                    <a:pt x="72" y="306"/>
                    <a:pt x="72" y="324"/>
                  </a:cubicBezTo>
                  <a:lnTo>
                    <a:pt x="72" y="423"/>
                  </a:lnTo>
                  <a:cubicBezTo>
                    <a:pt x="72" y="444"/>
                    <a:pt x="72" y="460"/>
                    <a:pt x="96" y="478"/>
                  </a:cubicBezTo>
                  <a:cubicBezTo>
                    <a:pt x="115" y="493"/>
                    <a:pt x="148" y="499"/>
                    <a:pt x="168" y="499"/>
                  </a:cubicBezTo>
                  <a:cubicBezTo>
                    <a:pt x="173" y="499"/>
                    <a:pt x="177" y="499"/>
                    <a:pt x="177" y="493"/>
                  </a:cubicBezTo>
                  <a:cubicBezTo>
                    <a:pt x="177" y="488"/>
                    <a:pt x="174" y="488"/>
                    <a:pt x="169" y="488"/>
                  </a:cubicBezTo>
                  <a:cubicBezTo>
                    <a:pt x="138" y="486"/>
                    <a:pt x="113" y="470"/>
                    <a:pt x="107" y="445"/>
                  </a:cubicBezTo>
                  <a:cubicBezTo>
                    <a:pt x="105" y="440"/>
                    <a:pt x="105" y="439"/>
                    <a:pt x="105" y="421"/>
                  </a:cubicBezTo>
                  <a:lnTo>
                    <a:pt x="105" y="316"/>
                  </a:lnTo>
                  <a:cubicBezTo>
                    <a:pt x="105" y="293"/>
                    <a:pt x="101" y="285"/>
                    <a:pt x="85" y="269"/>
                  </a:cubicBezTo>
                  <a:cubicBezTo>
                    <a:pt x="75" y="259"/>
                    <a:pt x="60" y="254"/>
                    <a:pt x="46" y="250"/>
                  </a:cubicBezTo>
                  <a:cubicBezTo>
                    <a:pt x="87" y="238"/>
                    <a:pt x="105" y="215"/>
                    <a:pt x="105" y="186"/>
                  </a:cubicBezTo>
                  <a:lnTo>
                    <a:pt x="105" y="6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1" name="Freeform 2790">
              <a:extLst>
                <a:ext uri="{FF2B5EF4-FFF2-40B4-BE49-F238E27FC236}">
                  <a16:creationId xmlns:a16="http://schemas.microsoft.com/office/drawing/2014/main" id="{54222F63-9C84-433C-9BD4-96BE0A6FADD9}"/>
                </a:ext>
              </a:extLst>
            </p:cNvPr>
            <p:cNvSpPr>
              <a:spLocks noEditPoints="1"/>
            </p:cNvSpPr>
            <p:nvPr>
              <p:custDataLst>
                <p:tags r:id="rId216"/>
              </p:custDataLst>
            </p:nvPr>
          </p:nvSpPr>
          <p:spPr bwMode="auto">
            <a:xfrm>
              <a:off x="10352088" y="5872163"/>
              <a:ext cx="182563" cy="166688"/>
            </a:xfrm>
            <a:custGeom>
              <a:avLst/>
              <a:gdLst>
                <a:gd name="T0" fmla="*/ 216 w 392"/>
                <a:gd name="T1" fmla="*/ 13 h 348"/>
                <a:gd name="T2" fmla="*/ 196 w 392"/>
                <a:gd name="T3" fmla="*/ 0 h 348"/>
                <a:gd name="T4" fmla="*/ 176 w 392"/>
                <a:gd name="T5" fmla="*/ 13 h 348"/>
                <a:gd name="T6" fmla="*/ 53 w 392"/>
                <a:gd name="T7" fmla="*/ 313 h 348"/>
                <a:gd name="T8" fmla="*/ 10 w 392"/>
                <a:gd name="T9" fmla="*/ 325 h 348"/>
                <a:gd name="T10" fmla="*/ 0 w 392"/>
                <a:gd name="T11" fmla="*/ 325 h 348"/>
                <a:gd name="T12" fmla="*/ 0 w 392"/>
                <a:gd name="T13" fmla="*/ 348 h 348"/>
                <a:gd name="T14" fmla="*/ 58 w 392"/>
                <a:gd name="T15" fmla="*/ 347 h 348"/>
                <a:gd name="T16" fmla="*/ 124 w 392"/>
                <a:gd name="T17" fmla="*/ 348 h 348"/>
                <a:gd name="T18" fmla="*/ 124 w 392"/>
                <a:gd name="T19" fmla="*/ 325 h 348"/>
                <a:gd name="T20" fmla="*/ 80 w 392"/>
                <a:gd name="T21" fmla="*/ 318 h 348"/>
                <a:gd name="T22" fmla="*/ 82 w 392"/>
                <a:gd name="T23" fmla="*/ 312 h 348"/>
                <a:gd name="T24" fmla="*/ 106 w 392"/>
                <a:gd name="T25" fmla="*/ 252 h 348"/>
                <a:gd name="T26" fmla="*/ 240 w 392"/>
                <a:gd name="T27" fmla="*/ 252 h 348"/>
                <a:gd name="T28" fmla="*/ 270 w 392"/>
                <a:gd name="T29" fmla="*/ 325 h 348"/>
                <a:gd name="T30" fmla="*/ 223 w 392"/>
                <a:gd name="T31" fmla="*/ 325 h 348"/>
                <a:gd name="T32" fmla="*/ 223 w 392"/>
                <a:gd name="T33" fmla="*/ 348 h 348"/>
                <a:gd name="T34" fmla="*/ 310 w 392"/>
                <a:gd name="T35" fmla="*/ 347 h 348"/>
                <a:gd name="T36" fmla="*/ 392 w 392"/>
                <a:gd name="T37" fmla="*/ 348 h 348"/>
                <a:gd name="T38" fmla="*/ 392 w 392"/>
                <a:gd name="T39" fmla="*/ 325 h 348"/>
                <a:gd name="T40" fmla="*/ 343 w 392"/>
                <a:gd name="T41" fmla="*/ 325 h 348"/>
                <a:gd name="T42" fmla="*/ 216 w 392"/>
                <a:gd name="T43" fmla="*/ 13 h 348"/>
                <a:gd name="T44" fmla="*/ 173 w 392"/>
                <a:gd name="T45" fmla="*/ 90 h 348"/>
                <a:gd name="T46" fmla="*/ 230 w 392"/>
                <a:gd name="T47" fmla="*/ 229 h 348"/>
                <a:gd name="T48" fmla="*/ 116 w 392"/>
                <a:gd name="T49" fmla="*/ 229 h 348"/>
                <a:gd name="T50" fmla="*/ 173 w 392"/>
                <a:gd name="T51" fmla="*/ 9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2" h="348">
                  <a:moveTo>
                    <a:pt x="216" y="13"/>
                  </a:moveTo>
                  <a:cubicBezTo>
                    <a:pt x="210" y="0"/>
                    <a:pt x="204" y="0"/>
                    <a:pt x="196" y="0"/>
                  </a:cubicBezTo>
                  <a:cubicBezTo>
                    <a:pt x="182" y="0"/>
                    <a:pt x="180" y="4"/>
                    <a:pt x="176" y="13"/>
                  </a:cubicBezTo>
                  <a:lnTo>
                    <a:pt x="53" y="313"/>
                  </a:lnTo>
                  <a:cubicBezTo>
                    <a:pt x="50" y="321"/>
                    <a:pt x="48" y="325"/>
                    <a:pt x="10" y="325"/>
                  </a:cubicBezTo>
                  <a:lnTo>
                    <a:pt x="0" y="325"/>
                  </a:lnTo>
                  <a:lnTo>
                    <a:pt x="0" y="348"/>
                  </a:lnTo>
                  <a:cubicBezTo>
                    <a:pt x="19" y="348"/>
                    <a:pt x="43" y="347"/>
                    <a:pt x="58" y="347"/>
                  </a:cubicBezTo>
                  <a:cubicBezTo>
                    <a:pt x="78" y="347"/>
                    <a:pt x="105" y="347"/>
                    <a:pt x="124" y="348"/>
                  </a:cubicBezTo>
                  <a:lnTo>
                    <a:pt x="124" y="325"/>
                  </a:lnTo>
                  <a:cubicBezTo>
                    <a:pt x="123" y="325"/>
                    <a:pt x="80" y="325"/>
                    <a:pt x="80" y="318"/>
                  </a:cubicBezTo>
                  <a:cubicBezTo>
                    <a:pt x="80" y="318"/>
                    <a:pt x="81" y="313"/>
                    <a:pt x="82" y="312"/>
                  </a:cubicBezTo>
                  <a:lnTo>
                    <a:pt x="106" y="252"/>
                  </a:lnTo>
                  <a:lnTo>
                    <a:pt x="240" y="252"/>
                  </a:lnTo>
                  <a:lnTo>
                    <a:pt x="270" y="325"/>
                  </a:lnTo>
                  <a:lnTo>
                    <a:pt x="223" y="325"/>
                  </a:lnTo>
                  <a:lnTo>
                    <a:pt x="223" y="348"/>
                  </a:lnTo>
                  <a:cubicBezTo>
                    <a:pt x="242" y="347"/>
                    <a:pt x="289" y="347"/>
                    <a:pt x="310" y="347"/>
                  </a:cubicBezTo>
                  <a:cubicBezTo>
                    <a:pt x="330" y="347"/>
                    <a:pt x="374" y="347"/>
                    <a:pt x="392" y="348"/>
                  </a:cubicBezTo>
                  <a:lnTo>
                    <a:pt x="392" y="325"/>
                  </a:lnTo>
                  <a:lnTo>
                    <a:pt x="343" y="325"/>
                  </a:lnTo>
                  <a:lnTo>
                    <a:pt x="216" y="13"/>
                  </a:lnTo>
                  <a:close/>
                  <a:moveTo>
                    <a:pt x="173" y="90"/>
                  </a:moveTo>
                  <a:lnTo>
                    <a:pt x="230" y="229"/>
                  </a:lnTo>
                  <a:lnTo>
                    <a:pt x="116" y="229"/>
                  </a:lnTo>
                  <a:lnTo>
                    <a:pt x="173" y="9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2" name="Freeform 2791">
              <a:extLst>
                <a:ext uri="{FF2B5EF4-FFF2-40B4-BE49-F238E27FC236}">
                  <a16:creationId xmlns:a16="http://schemas.microsoft.com/office/drawing/2014/main" id="{6FA3218B-DECA-4039-8A02-5378ACF70433}"/>
                </a:ext>
              </a:extLst>
            </p:cNvPr>
            <p:cNvSpPr>
              <a:spLocks/>
            </p:cNvSpPr>
            <p:nvPr>
              <p:custDataLst>
                <p:tags r:id="rId217"/>
              </p:custDataLst>
            </p:nvPr>
          </p:nvSpPr>
          <p:spPr bwMode="auto">
            <a:xfrm>
              <a:off x="10553701" y="5962650"/>
              <a:ext cx="71438" cy="111125"/>
            </a:xfrm>
            <a:custGeom>
              <a:avLst/>
              <a:gdLst>
                <a:gd name="T0" fmla="*/ 154 w 154"/>
                <a:gd name="T1" fmla="*/ 168 h 232"/>
                <a:gd name="T2" fmla="*/ 143 w 154"/>
                <a:gd name="T3" fmla="*/ 168 h 232"/>
                <a:gd name="T4" fmla="*/ 134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5 w 154"/>
                <a:gd name="T11" fmla="*/ 144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3 h 232"/>
                <a:gd name="T18" fmla="*/ 19 w 154"/>
                <a:gd name="T19" fmla="*/ 82 h 232"/>
                <a:gd name="T20" fmla="*/ 37 w 154"/>
                <a:gd name="T21" fmla="*/ 64 h 232"/>
                <a:gd name="T22" fmla="*/ 17 w 154"/>
                <a:gd name="T23" fmla="*/ 45 h 232"/>
                <a:gd name="T24" fmla="*/ 68 w 154"/>
                <a:gd name="T25" fmla="*/ 13 h 232"/>
                <a:gd name="T26" fmla="*/ 121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3" y="168"/>
                  </a:lnTo>
                  <a:cubicBezTo>
                    <a:pt x="142" y="176"/>
                    <a:pt x="138" y="197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70"/>
                    <a:pt x="84" y="160"/>
                    <a:pt x="105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30" y="0"/>
                    <a:pt x="0" y="31"/>
                    <a:pt x="0" y="63"/>
                  </a:cubicBezTo>
                  <a:cubicBezTo>
                    <a:pt x="0" y="81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8"/>
                    <a:pt x="35" y="45"/>
                    <a:pt x="17" y="45"/>
                  </a:cubicBezTo>
                  <a:cubicBezTo>
                    <a:pt x="28" y="21"/>
                    <a:pt x="51" y="13"/>
                    <a:pt x="68" y="13"/>
                  </a:cubicBezTo>
                  <a:cubicBezTo>
                    <a:pt x="103" y="13"/>
                    <a:pt x="121" y="40"/>
                    <a:pt x="121" y="68"/>
                  </a:cubicBezTo>
                  <a:cubicBezTo>
                    <a:pt x="121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3" name="Freeform 2792">
              <a:extLst>
                <a:ext uri="{FF2B5EF4-FFF2-40B4-BE49-F238E27FC236}">
                  <a16:creationId xmlns:a16="http://schemas.microsoft.com/office/drawing/2014/main" id="{AFDB70D7-1A30-4145-9B76-C67DFEF717F6}"/>
                </a:ext>
              </a:extLst>
            </p:cNvPr>
            <p:cNvSpPr>
              <a:spLocks/>
            </p:cNvSpPr>
            <p:nvPr>
              <p:custDataLst>
                <p:tags r:id="rId218"/>
              </p:custDataLst>
            </p:nvPr>
          </p:nvSpPr>
          <p:spPr bwMode="auto">
            <a:xfrm>
              <a:off x="10663238" y="5859463"/>
              <a:ext cx="82550" cy="238125"/>
            </a:xfrm>
            <a:custGeom>
              <a:avLst/>
              <a:gdLst>
                <a:gd name="T0" fmla="*/ 71 w 177"/>
                <a:gd name="T1" fmla="*/ 433 h 499"/>
                <a:gd name="T2" fmla="*/ 4 w 177"/>
                <a:gd name="T3" fmla="*/ 488 h 499"/>
                <a:gd name="T4" fmla="*/ 0 w 177"/>
                <a:gd name="T5" fmla="*/ 493 h 499"/>
                <a:gd name="T6" fmla="*/ 10 w 177"/>
                <a:gd name="T7" fmla="*/ 499 h 499"/>
                <a:gd name="T8" fmla="*/ 105 w 177"/>
                <a:gd name="T9" fmla="*/ 437 h 499"/>
                <a:gd name="T10" fmla="*/ 105 w 177"/>
                <a:gd name="T11" fmla="*/ 323 h 499"/>
                <a:gd name="T12" fmla="*/ 125 w 177"/>
                <a:gd name="T13" fmla="*/ 271 h 499"/>
                <a:gd name="T14" fmla="*/ 172 w 177"/>
                <a:gd name="T15" fmla="*/ 255 h 499"/>
                <a:gd name="T16" fmla="*/ 177 w 177"/>
                <a:gd name="T17" fmla="*/ 250 h 499"/>
                <a:gd name="T18" fmla="*/ 169 w 177"/>
                <a:gd name="T19" fmla="*/ 244 h 499"/>
                <a:gd name="T20" fmla="*/ 106 w 177"/>
                <a:gd name="T21" fmla="*/ 200 h 499"/>
                <a:gd name="T22" fmla="*/ 105 w 177"/>
                <a:gd name="T23" fmla="*/ 175 h 499"/>
                <a:gd name="T24" fmla="*/ 105 w 177"/>
                <a:gd name="T25" fmla="*/ 77 h 499"/>
                <a:gd name="T26" fmla="*/ 81 w 177"/>
                <a:gd name="T27" fmla="*/ 21 h 499"/>
                <a:gd name="T28" fmla="*/ 10 w 177"/>
                <a:gd name="T29" fmla="*/ 0 h 499"/>
                <a:gd name="T30" fmla="*/ 0 w 177"/>
                <a:gd name="T31" fmla="*/ 6 h 499"/>
                <a:gd name="T32" fmla="*/ 8 w 177"/>
                <a:gd name="T33" fmla="*/ 11 h 499"/>
                <a:gd name="T34" fmla="*/ 70 w 177"/>
                <a:gd name="T35" fmla="*/ 55 h 499"/>
                <a:gd name="T36" fmla="*/ 71 w 177"/>
                <a:gd name="T37" fmla="*/ 78 h 499"/>
                <a:gd name="T38" fmla="*/ 71 w 177"/>
                <a:gd name="T39" fmla="*/ 183 h 499"/>
                <a:gd name="T40" fmla="*/ 91 w 177"/>
                <a:gd name="T41" fmla="*/ 230 h 499"/>
                <a:gd name="T42" fmla="*/ 130 w 177"/>
                <a:gd name="T43" fmla="*/ 250 h 499"/>
                <a:gd name="T44" fmla="*/ 71 w 177"/>
                <a:gd name="T45" fmla="*/ 313 h 499"/>
                <a:gd name="T46" fmla="*/ 71 w 177"/>
                <a:gd name="T47" fmla="*/ 43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7" h="499">
                  <a:moveTo>
                    <a:pt x="71" y="433"/>
                  </a:moveTo>
                  <a:cubicBezTo>
                    <a:pt x="71" y="453"/>
                    <a:pt x="59" y="484"/>
                    <a:pt x="4" y="488"/>
                  </a:cubicBezTo>
                  <a:cubicBezTo>
                    <a:pt x="2" y="488"/>
                    <a:pt x="0" y="490"/>
                    <a:pt x="0" y="493"/>
                  </a:cubicBezTo>
                  <a:cubicBezTo>
                    <a:pt x="0" y="499"/>
                    <a:pt x="5" y="499"/>
                    <a:pt x="10" y="499"/>
                  </a:cubicBezTo>
                  <a:cubicBezTo>
                    <a:pt x="58" y="499"/>
                    <a:pt x="104" y="474"/>
                    <a:pt x="105" y="437"/>
                  </a:cubicBezTo>
                  <a:lnTo>
                    <a:pt x="105" y="323"/>
                  </a:lnTo>
                  <a:cubicBezTo>
                    <a:pt x="105" y="303"/>
                    <a:pt x="105" y="287"/>
                    <a:pt x="125" y="271"/>
                  </a:cubicBezTo>
                  <a:cubicBezTo>
                    <a:pt x="142" y="257"/>
                    <a:pt x="161" y="256"/>
                    <a:pt x="172" y="255"/>
                  </a:cubicBezTo>
                  <a:cubicBezTo>
                    <a:pt x="175" y="255"/>
                    <a:pt x="177" y="253"/>
                    <a:pt x="177" y="250"/>
                  </a:cubicBezTo>
                  <a:cubicBezTo>
                    <a:pt x="177" y="245"/>
                    <a:pt x="174" y="245"/>
                    <a:pt x="169" y="244"/>
                  </a:cubicBezTo>
                  <a:cubicBezTo>
                    <a:pt x="136" y="242"/>
                    <a:pt x="112" y="224"/>
                    <a:pt x="106" y="200"/>
                  </a:cubicBezTo>
                  <a:cubicBezTo>
                    <a:pt x="105" y="194"/>
                    <a:pt x="105" y="193"/>
                    <a:pt x="105" y="175"/>
                  </a:cubicBezTo>
                  <a:lnTo>
                    <a:pt x="105" y="77"/>
                  </a:lnTo>
                  <a:cubicBezTo>
                    <a:pt x="105" y="56"/>
                    <a:pt x="105" y="40"/>
                    <a:pt x="81" y="21"/>
                  </a:cubicBezTo>
                  <a:cubicBezTo>
                    <a:pt x="61" y="5"/>
                    <a:pt x="27" y="0"/>
                    <a:pt x="10" y="0"/>
                  </a:cubicBezTo>
                  <a:cubicBezTo>
                    <a:pt x="5" y="0"/>
                    <a:pt x="0" y="0"/>
                    <a:pt x="0" y="6"/>
                  </a:cubicBezTo>
                  <a:cubicBezTo>
                    <a:pt x="0" y="11"/>
                    <a:pt x="3" y="11"/>
                    <a:pt x="8" y="11"/>
                  </a:cubicBezTo>
                  <a:cubicBezTo>
                    <a:pt x="39" y="13"/>
                    <a:pt x="63" y="29"/>
                    <a:pt x="70" y="55"/>
                  </a:cubicBezTo>
                  <a:cubicBezTo>
                    <a:pt x="71" y="59"/>
                    <a:pt x="71" y="60"/>
                    <a:pt x="71" y="78"/>
                  </a:cubicBezTo>
                  <a:lnTo>
                    <a:pt x="71" y="183"/>
                  </a:lnTo>
                  <a:cubicBezTo>
                    <a:pt x="71" y="206"/>
                    <a:pt x="75" y="214"/>
                    <a:pt x="91" y="230"/>
                  </a:cubicBezTo>
                  <a:cubicBezTo>
                    <a:pt x="102" y="241"/>
                    <a:pt x="116" y="246"/>
                    <a:pt x="130" y="250"/>
                  </a:cubicBezTo>
                  <a:cubicBezTo>
                    <a:pt x="89" y="261"/>
                    <a:pt x="71" y="284"/>
                    <a:pt x="71" y="313"/>
                  </a:cubicBezTo>
                  <a:lnTo>
                    <a:pt x="71" y="43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4" name="Freeform 2793">
              <a:extLst>
                <a:ext uri="{FF2B5EF4-FFF2-40B4-BE49-F238E27FC236}">
                  <a16:creationId xmlns:a16="http://schemas.microsoft.com/office/drawing/2014/main" id="{F65F9008-8CE8-4ED9-8953-E2DFCC24533A}"/>
                </a:ext>
              </a:extLst>
            </p:cNvPr>
            <p:cNvSpPr>
              <a:spLocks/>
            </p:cNvSpPr>
            <p:nvPr>
              <p:custDataLst>
                <p:tags r:id="rId219"/>
              </p:custDataLst>
            </p:nvPr>
          </p:nvSpPr>
          <p:spPr bwMode="auto">
            <a:xfrm>
              <a:off x="10772776" y="6000750"/>
              <a:ext cx="69850" cy="74613"/>
            </a:xfrm>
            <a:custGeom>
              <a:avLst/>
              <a:gdLst>
                <a:gd name="T0" fmla="*/ 132 w 151"/>
                <a:gd name="T1" fmla="*/ 20 h 157"/>
                <a:gd name="T2" fmla="*/ 114 w 151"/>
                <a:gd name="T3" fmla="*/ 40 h 157"/>
                <a:gd name="T4" fmla="*/ 127 w 151"/>
                <a:gd name="T5" fmla="*/ 53 h 157"/>
                <a:gd name="T6" fmla="*/ 147 w 151"/>
                <a:gd name="T7" fmla="*/ 30 h 157"/>
                <a:gd name="T8" fmla="*/ 101 w 151"/>
                <a:gd name="T9" fmla="*/ 0 h 157"/>
                <a:gd name="T10" fmla="*/ 0 w 151"/>
                <a:gd name="T11" fmla="*/ 97 h 157"/>
                <a:gd name="T12" fmla="*/ 65 w 151"/>
                <a:gd name="T13" fmla="*/ 157 h 157"/>
                <a:gd name="T14" fmla="*/ 151 w 151"/>
                <a:gd name="T15" fmla="*/ 118 h 157"/>
                <a:gd name="T16" fmla="*/ 146 w 151"/>
                <a:gd name="T17" fmla="*/ 112 h 157"/>
                <a:gd name="T18" fmla="*/ 140 w 151"/>
                <a:gd name="T19" fmla="*/ 116 h 157"/>
                <a:gd name="T20" fmla="*/ 66 w 151"/>
                <a:gd name="T21" fmla="*/ 148 h 157"/>
                <a:gd name="T22" fmla="*/ 29 w 151"/>
                <a:gd name="T23" fmla="*/ 109 h 157"/>
                <a:gd name="T24" fmla="*/ 52 w 151"/>
                <a:gd name="T25" fmla="*/ 37 h 157"/>
                <a:gd name="T26" fmla="*/ 101 w 151"/>
                <a:gd name="T27" fmla="*/ 10 h 157"/>
                <a:gd name="T28" fmla="*/ 132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2" y="20"/>
                  </a:moveTo>
                  <a:cubicBezTo>
                    <a:pt x="119" y="22"/>
                    <a:pt x="114" y="32"/>
                    <a:pt x="114" y="40"/>
                  </a:cubicBezTo>
                  <a:cubicBezTo>
                    <a:pt x="114" y="49"/>
                    <a:pt x="121" y="53"/>
                    <a:pt x="127" y="53"/>
                  </a:cubicBezTo>
                  <a:cubicBezTo>
                    <a:pt x="135" y="53"/>
                    <a:pt x="147" y="47"/>
                    <a:pt x="147" y="30"/>
                  </a:cubicBezTo>
                  <a:cubicBezTo>
                    <a:pt x="147" y="7"/>
                    <a:pt x="120" y="0"/>
                    <a:pt x="101" y="0"/>
                  </a:cubicBezTo>
                  <a:cubicBezTo>
                    <a:pt x="49" y="0"/>
                    <a:pt x="0" y="48"/>
                    <a:pt x="0" y="97"/>
                  </a:cubicBezTo>
                  <a:cubicBezTo>
                    <a:pt x="0" y="127"/>
                    <a:pt x="21" y="157"/>
                    <a:pt x="65" y="157"/>
                  </a:cubicBezTo>
                  <a:cubicBezTo>
                    <a:pt x="124" y="157"/>
                    <a:pt x="151" y="123"/>
                    <a:pt x="151" y="118"/>
                  </a:cubicBezTo>
                  <a:cubicBezTo>
                    <a:pt x="151" y="116"/>
                    <a:pt x="148" y="112"/>
                    <a:pt x="146" y="112"/>
                  </a:cubicBezTo>
                  <a:cubicBezTo>
                    <a:pt x="143" y="112"/>
                    <a:pt x="143" y="113"/>
                    <a:pt x="140" y="116"/>
                  </a:cubicBezTo>
                  <a:cubicBezTo>
                    <a:pt x="113" y="148"/>
                    <a:pt x="72" y="148"/>
                    <a:pt x="66" y="148"/>
                  </a:cubicBezTo>
                  <a:cubicBezTo>
                    <a:pt x="41" y="148"/>
                    <a:pt x="29" y="131"/>
                    <a:pt x="29" y="109"/>
                  </a:cubicBezTo>
                  <a:cubicBezTo>
                    <a:pt x="29" y="99"/>
                    <a:pt x="34" y="61"/>
                    <a:pt x="52" y="37"/>
                  </a:cubicBezTo>
                  <a:cubicBezTo>
                    <a:pt x="66" y="20"/>
                    <a:pt x="84" y="10"/>
                    <a:pt x="101" y="10"/>
                  </a:cubicBezTo>
                  <a:cubicBezTo>
                    <a:pt x="106" y="10"/>
                    <a:pt x="123" y="11"/>
                    <a:pt x="132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" name="Freeform 2794">
              <a:extLst>
                <a:ext uri="{FF2B5EF4-FFF2-40B4-BE49-F238E27FC236}">
                  <a16:creationId xmlns:a16="http://schemas.microsoft.com/office/drawing/2014/main" id="{A028829F-115D-4ECE-A771-2F20B8034B3B}"/>
                </a:ext>
              </a:extLst>
            </p:cNvPr>
            <p:cNvSpPr>
              <a:spLocks/>
            </p:cNvSpPr>
            <p:nvPr>
              <p:custDataLst>
                <p:tags r:id="rId220"/>
              </p:custDataLst>
            </p:nvPr>
          </p:nvSpPr>
          <p:spPr bwMode="auto">
            <a:xfrm>
              <a:off x="10863263" y="5835650"/>
              <a:ext cx="44450" cy="285750"/>
            </a:xfrm>
            <a:custGeom>
              <a:avLst/>
              <a:gdLst>
                <a:gd name="T0" fmla="*/ 96 w 96"/>
                <a:gd name="T1" fmla="*/ 598 h 598"/>
                <a:gd name="T2" fmla="*/ 96 w 96"/>
                <a:gd name="T3" fmla="*/ 0 h 598"/>
                <a:gd name="T4" fmla="*/ 0 w 96"/>
                <a:gd name="T5" fmla="*/ 0 h 598"/>
                <a:gd name="T6" fmla="*/ 0 w 96"/>
                <a:gd name="T7" fmla="*/ 20 h 598"/>
                <a:gd name="T8" fmla="*/ 76 w 96"/>
                <a:gd name="T9" fmla="*/ 20 h 598"/>
                <a:gd name="T10" fmla="*/ 76 w 96"/>
                <a:gd name="T11" fmla="*/ 578 h 598"/>
                <a:gd name="T12" fmla="*/ 0 w 96"/>
                <a:gd name="T13" fmla="*/ 578 h 598"/>
                <a:gd name="T14" fmla="*/ 0 w 96"/>
                <a:gd name="T15" fmla="*/ 598 h 598"/>
                <a:gd name="T16" fmla="*/ 96 w 96"/>
                <a:gd name="T17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98">
                  <a:moveTo>
                    <a:pt x="96" y="598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76" y="20"/>
                  </a:lnTo>
                  <a:lnTo>
                    <a:pt x="76" y="578"/>
                  </a:lnTo>
                  <a:lnTo>
                    <a:pt x="0" y="578"/>
                  </a:lnTo>
                  <a:lnTo>
                    <a:pt x="0" y="598"/>
                  </a:lnTo>
                  <a:lnTo>
                    <a:pt x="96" y="5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6" name="Freeform 2795">
              <a:extLst>
                <a:ext uri="{FF2B5EF4-FFF2-40B4-BE49-F238E27FC236}">
                  <a16:creationId xmlns:a16="http://schemas.microsoft.com/office/drawing/2014/main" id="{82F5DD0D-05B7-472C-8E35-8198D5623DC3}"/>
                </a:ext>
              </a:extLst>
            </p:cNvPr>
            <p:cNvSpPr>
              <a:spLocks/>
            </p:cNvSpPr>
            <p:nvPr>
              <p:custDataLst>
                <p:tags r:id="rId221"/>
              </p:custDataLst>
            </p:nvPr>
          </p:nvSpPr>
          <p:spPr bwMode="auto">
            <a:xfrm>
              <a:off x="11237913" y="5870575"/>
              <a:ext cx="166688" cy="173038"/>
            </a:xfrm>
            <a:custGeom>
              <a:avLst/>
              <a:gdLst>
                <a:gd name="T0" fmla="*/ 359 w 359"/>
                <a:gd name="T1" fmla="*/ 111 h 362"/>
                <a:gd name="T2" fmla="*/ 270 w 359"/>
                <a:gd name="T3" fmla="*/ 0 h 362"/>
                <a:gd name="T4" fmla="*/ 171 w 359"/>
                <a:gd name="T5" fmla="*/ 45 h 362"/>
                <a:gd name="T6" fmla="*/ 116 w 359"/>
                <a:gd name="T7" fmla="*/ 130 h 362"/>
                <a:gd name="T8" fmla="*/ 121 w 359"/>
                <a:gd name="T9" fmla="*/ 133 h 362"/>
                <a:gd name="T10" fmla="*/ 146 w 359"/>
                <a:gd name="T11" fmla="*/ 123 h 362"/>
                <a:gd name="T12" fmla="*/ 161 w 359"/>
                <a:gd name="T13" fmla="*/ 103 h 362"/>
                <a:gd name="T14" fmla="*/ 195 w 359"/>
                <a:gd name="T15" fmla="*/ 48 h 362"/>
                <a:gd name="T16" fmla="*/ 237 w 359"/>
                <a:gd name="T17" fmla="*/ 27 h 362"/>
                <a:gd name="T18" fmla="*/ 316 w 359"/>
                <a:gd name="T19" fmla="*/ 132 h 362"/>
                <a:gd name="T20" fmla="*/ 152 w 359"/>
                <a:gd name="T21" fmla="*/ 335 h 362"/>
                <a:gd name="T22" fmla="*/ 42 w 359"/>
                <a:gd name="T23" fmla="*/ 207 h 362"/>
                <a:gd name="T24" fmla="*/ 150 w 359"/>
                <a:gd name="T25" fmla="*/ 22 h 362"/>
                <a:gd name="T26" fmla="*/ 170 w 359"/>
                <a:gd name="T27" fmla="*/ 3 h 362"/>
                <a:gd name="T28" fmla="*/ 165 w 359"/>
                <a:gd name="T29" fmla="*/ 0 h 362"/>
                <a:gd name="T30" fmla="*/ 0 w 359"/>
                <a:gd name="T31" fmla="*/ 229 h 362"/>
                <a:gd name="T32" fmla="*/ 119 w 359"/>
                <a:gd name="T33" fmla="*/ 362 h 362"/>
                <a:gd name="T34" fmla="*/ 359 w 359"/>
                <a:gd name="T35" fmla="*/ 111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2">
                  <a:moveTo>
                    <a:pt x="359" y="111"/>
                  </a:moveTo>
                  <a:cubicBezTo>
                    <a:pt x="359" y="48"/>
                    <a:pt x="331" y="0"/>
                    <a:pt x="270" y="0"/>
                  </a:cubicBezTo>
                  <a:cubicBezTo>
                    <a:pt x="218" y="0"/>
                    <a:pt x="174" y="42"/>
                    <a:pt x="171" y="45"/>
                  </a:cubicBezTo>
                  <a:cubicBezTo>
                    <a:pt x="131" y="84"/>
                    <a:pt x="116" y="129"/>
                    <a:pt x="116" y="130"/>
                  </a:cubicBezTo>
                  <a:cubicBezTo>
                    <a:pt x="116" y="133"/>
                    <a:pt x="119" y="133"/>
                    <a:pt x="121" y="133"/>
                  </a:cubicBezTo>
                  <a:cubicBezTo>
                    <a:pt x="131" y="133"/>
                    <a:pt x="139" y="128"/>
                    <a:pt x="146" y="123"/>
                  </a:cubicBezTo>
                  <a:cubicBezTo>
                    <a:pt x="155" y="116"/>
                    <a:pt x="155" y="115"/>
                    <a:pt x="161" y="103"/>
                  </a:cubicBezTo>
                  <a:cubicBezTo>
                    <a:pt x="165" y="93"/>
                    <a:pt x="177" y="69"/>
                    <a:pt x="195" y="48"/>
                  </a:cubicBezTo>
                  <a:cubicBezTo>
                    <a:pt x="207" y="35"/>
                    <a:pt x="217" y="27"/>
                    <a:pt x="237" y="27"/>
                  </a:cubicBezTo>
                  <a:cubicBezTo>
                    <a:pt x="286" y="27"/>
                    <a:pt x="316" y="67"/>
                    <a:pt x="316" y="132"/>
                  </a:cubicBezTo>
                  <a:cubicBezTo>
                    <a:pt x="316" y="234"/>
                    <a:pt x="244" y="335"/>
                    <a:pt x="152" y="335"/>
                  </a:cubicBezTo>
                  <a:cubicBezTo>
                    <a:pt x="81" y="335"/>
                    <a:pt x="42" y="278"/>
                    <a:pt x="42" y="207"/>
                  </a:cubicBezTo>
                  <a:cubicBezTo>
                    <a:pt x="42" y="139"/>
                    <a:pt x="77" y="65"/>
                    <a:pt x="150" y="22"/>
                  </a:cubicBezTo>
                  <a:cubicBezTo>
                    <a:pt x="155" y="19"/>
                    <a:pt x="170" y="10"/>
                    <a:pt x="170" y="3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7" y="0"/>
                    <a:pt x="0" y="79"/>
                    <a:pt x="0" y="229"/>
                  </a:cubicBezTo>
                  <a:cubicBezTo>
                    <a:pt x="0" y="298"/>
                    <a:pt x="36" y="362"/>
                    <a:pt x="119" y="362"/>
                  </a:cubicBezTo>
                  <a:cubicBezTo>
                    <a:pt x="216" y="362"/>
                    <a:pt x="359" y="264"/>
                    <a:pt x="359" y="111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7" name="Freeform 2796">
              <a:extLst>
                <a:ext uri="{FF2B5EF4-FFF2-40B4-BE49-F238E27FC236}">
                  <a16:creationId xmlns:a16="http://schemas.microsoft.com/office/drawing/2014/main" id="{C733ACBB-E1B9-46A8-8F2A-4C6FFC8FA4EA}"/>
                </a:ext>
              </a:extLst>
            </p:cNvPr>
            <p:cNvSpPr>
              <a:spLocks/>
            </p:cNvSpPr>
            <p:nvPr>
              <p:custDataLst>
                <p:tags r:id="rId222"/>
              </p:custDataLst>
            </p:nvPr>
          </p:nvSpPr>
          <p:spPr bwMode="auto">
            <a:xfrm>
              <a:off x="11437938" y="5859463"/>
              <a:ext cx="53975" cy="238125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50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50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50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8"/>
                    <a:pt x="0" y="250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7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8" name="Freeform 2797">
              <a:extLst>
                <a:ext uri="{FF2B5EF4-FFF2-40B4-BE49-F238E27FC236}">
                  <a16:creationId xmlns:a16="http://schemas.microsoft.com/office/drawing/2014/main" id="{1753EC49-CBFD-4534-AA9F-6548303263A4}"/>
                </a:ext>
              </a:extLst>
            </p:cNvPr>
            <p:cNvSpPr>
              <a:spLocks/>
            </p:cNvSpPr>
            <p:nvPr>
              <p:custDataLst>
                <p:tags r:id="rId223"/>
              </p:custDataLst>
            </p:nvPr>
          </p:nvSpPr>
          <p:spPr bwMode="auto">
            <a:xfrm>
              <a:off x="11510963" y="5932488"/>
              <a:ext cx="125413" cy="107950"/>
            </a:xfrm>
            <a:custGeom>
              <a:avLst/>
              <a:gdLst>
                <a:gd name="T0" fmla="*/ 30 w 270"/>
                <a:gd name="T1" fmla="*/ 191 h 226"/>
                <a:gd name="T2" fmla="*/ 25 w 270"/>
                <a:gd name="T3" fmla="*/ 212 h 226"/>
                <a:gd name="T4" fmla="*/ 39 w 270"/>
                <a:gd name="T5" fmla="*/ 226 h 226"/>
                <a:gd name="T6" fmla="*/ 58 w 270"/>
                <a:gd name="T7" fmla="*/ 212 h 226"/>
                <a:gd name="T8" fmla="*/ 67 w 270"/>
                <a:gd name="T9" fmla="*/ 175 h 226"/>
                <a:gd name="T10" fmla="*/ 78 w 270"/>
                <a:gd name="T11" fmla="*/ 130 h 226"/>
                <a:gd name="T12" fmla="*/ 87 w 270"/>
                <a:gd name="T13" fmla="*/ 97 h 226"/>
                <a:gd name="T14" fmla="*/ 93 w 270"/>
                <a:gd name="T15" fmla="*/ 72 h 226"/>
                <a:gd name="T16" fmla="*/ 175 w 270"/>
                <a:gd name="T17" fmla="*/ 11 h 226"/>
                <a:gd name="T18" fmla="*/ 202 w 270"/>
                <a:gd name="T19" fmla="*/ 46 h 226"/>
                <a:gd name="T20" fmla="*/ 169 w 270"/>
                <a:gd name="T21" fmla="*/ 162 h 226"/>
                <a:gd name="T22" fmla="*/ 164 w 270"/>
                <a:gd name="T23" fmla="*/ 185 h 226"/>
                <a:gd name="T24" fmla="*/ 205 w 270"/>
                <a:gd name="T25" fmla="*/ 226 h 226"/>
                <a:gd name="T26" fmla="*/ 270 w 270"/>
                <a:gd name="T27" fmla="*/ 149 h 226"/>
                <a:gd name="T28" fmla="*/ 264 w 270"/>
                <a:gd name="T29" fmla="*/ 144 h 226"/>
                <a:gd name="T30" fmla="*/ 257 w 270"/>
                <a:gd name="T31" fmla="*/ 153 h 226"/>
                <a:gd name="T32" fmla="*/ 206 w 270"/>
                <a:gd name="T33" fmla="*/ 215 h 226"/>
                <a:gd name="T34" fmla="*/ 194 w 270"/>
                <a:gd name="T35" fmla="*/ 198 h 226"/>
                <a:gd name="T36" fmla="*/ 203 w 270"/>
                <a:gd name="T37" fmla="*/ 163 h 226"/>
                <a:gd name="T38" fmla="*/ 233 w 270"/>
                <a:gd name="T39" fmla="*/ 53 h 226"/>
                <a:gd name="T40" fmla="*/ 176 w 270"/>
                <a:gd name="T41" fmla="*/ 0 h 226"/>
                <a:gd name="T42" fmla="*/ 98 w 270"/>
                <a:gd name="T43" fmla="*/ 43 h 226"/>
                <a:gd name="T44" fmla="*/ 52 w 270"/>
                <a:gd name="T45" fmla="*/ 0 h 226"/>
                <a:gd name="T46" fmla="*/ 15 w 270"/>
                <a:gd name="T47" fmla="*/ 28 h 226"/>
                <a:gd name="T48" fmla="*/ 0 w 270"/>
                <a:gd name="T49" fmla="*/ 77 h 226"/>
                <a:gd name="T50" fmla="*/ 6 w 270"/>
                <a:gd name="T51" fmla="*/ 82 h 226"/>
                <a:gd name="T52" fmla="*/ 15 w 270"/>
                <a:gd name="T53" fmla="*/ 70 h 226"/>
                <a:gd name="T54" fmla="*/ 51 w 270"/>
                <a:gd name="T55" fmla="*/ 11 h 226"/>
                <a:gd name="T56" fmla="*/ 66 w 270"/>
                <a:gd name="T57" fmla="*/ 34 h 226"/>
                <a:gd name="T58" fmla="*/ 58 w 270"/>
                <a:gd name="T59" fmla="*/ 76 h 226"/>
                <a:gd name="T60" fmla="*/ 30 w 270"/>
                <a:gd name="T61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6">
                  <a:moveTo>
                    <a:pt x="30" y="191"/>
                  </a:moveTo>
                  <a:cubicBezTo>
                    <a:pt x="28" y="198"/>
                    <a:pt x="25" y="210"/>
                    <a:pt x="25" y="212"/>
                  </a:cubicBezTo>
                  <a:cubicBezTo>
                    <a:pt x="25" y="221"/>
                    <a:pt x="32" y="226"/>
                    <a:pt x="39" y="226"/>
                  </a:cubicBezTo>
                  <a:cubicBezTo>
                    <a:pt x="45" y="226"/>
                    <a:pt x="54" y="222"/>
                    <a:pt x="58" y="212"/>
                  </a:cubicBezTo>
                  <a:cubicBezTo>
                    <a:pt x="58" y="211"/>
                    <a:pt x="64" y="187"/>
                    <a:pt x="67" y="175"/>
                  </a:cubicBezTo>
                  <a:lnTo>
                    <a:pt x="78" y="130"/>
                  </a:lnTo>
                  <a:cubicBezTo>
                    <a:pt x="81" y="119"/>
                    <a:pt x="84" y="108"/>
                    <a:pt x="87" y="97"/>
                  </a:cubicBezTo>
                  <a:cubicBezTo>
                    <a:pt x="89" y="88"/>
                    <a:pt x="93" y="74"/>
                    <a:pt x="93" y="72"/>
                  </a:cubicBezTo>
                  <a:cubicBezTo>
                    <a:pt x="101" y="56"/>
                    <a:pt x="127" y="11"/>
                    <a:pt x="175" y="11"/>
                  </a:cubicBezTo>
                  <a:cubicBezTo>
                    <a:pt x="197" y="11"/>
                    <a:pt x="202" y="29"/>
                    <a:pt x="202" y="46"/>
                  </a:cubicBezTo>
                  <a:cubicBezTo>
                    <a:pt x="202" y="77"/>
                    <a:pt x="177" y="140"/>
                    <a:pt x="169" y="162"/>
                  </a:cubicBezTo>
                  <a:cubicBezTo>
                    <a:pt x="165" y="173"/>
                    <a:pt x="164" y="179"/>
                    <a:pt x="164" y="185"/>
                  </a:cubicBezTo>
                  <a:cubicBezTo>
                    <a:pt x="164" y="208"/>
                    <a:pt x="182" y="226"/>
                    <a:pt x="205" y="226"/>
                  </a:cubicBezTo>
                  <a:cubicBezTo>
                    <a:pt x="252" y="226"/>
                    <a:pt x="270" y="153"/>
                    <a:pt x="270" y="149"/>
                  </a:cubicBezTo>
                  <a:cubicBezTo>
                    <a:pt x="270" y="144"/>
                    <a:pt x="266" y="144"/>
                    <a:pt x="264" y="144"/>
                  </a:cubicBezTo>
                  <a:cubicBezTo>
                    <a:pt x="259" y="144"/>
                    <a:pt x="259" y="145"/>
                    <a:pt x="257" y="153"/>
                  </a:cubicBezTo>
                  <a:cubicBezTo>
                    <a:pt x="247" y="187"/>
                    <a:pt x="230" y="215"/>
                    <a:pt x="206" y="215"/>
                  </a:cubicBezTo>
                  <a:cubicBezTo>
                    <a:pt x="198" y="215"/>
                    <a:pt x="194" y="210"/>
                    <a:pt x="194" y="198"/>
                  </a:cubicBezTo>
                  <a:cubicBezTo>
                    <a:pt x="194" y="186"/>
                    <a:pt x="199" y="174"/>
                    <a:pt x="203" y="163"/>
                  </a:cubicBezTo>
                  <a:cubicBezTo>
                    <a:pt x="213" y="136"/>
                    <a:pt x="233" y="82"/>
                    <a:pt x="233" y="53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7" y="32"/>
                    <a:pt x="98" y="43"/>
                  </a:cubicBezTo>
                  <a:cubicBezTo>
                    <a:pt x="96" y="15"/>
                    <a:pt x="75" y="0"/>
                    <a:pt x="52" y="0"/>
                  </a:cubicBezTo>
                  <a:cubicBezTo>
                    <a:pt x="30" y="0"/>
                    <a:pt x="20" y="19"/>
                    <a:pt x="15" y="28"/>
                  </a:cubicBezTo>
                  <a:cubicBezTo>
                    <a:pt x="7" y="45"/>
                    <a:pt x="0" y="75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2" y="81"/>
                    <a:pt x="15" y="70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6" y="17"/>
                    <a:pt x="66" y="34"/>
                  </a:cubicBezTo>
                  <a:cubicBezTo>
                    <a:pt x="66" y="44"/>
                    <a:pt x="65" y="50"/>
                    <a:pt x="58" y="76"/>
                  </a:cubicBezTo>
                  <a:lnTo>
                    <a:pt x="30" y="191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9" name="Freeform 2798">
              <a:extLst>
                <a:ext uri="{FF2B5EF4-FFF2-40B4-BE49-F238E27FC236}">
                  <a16:creationId xmlns:a16="http://schemas.microsoft.com/office/drawing/2014/main" id="{435C6F60-A863-4AA3-A343-06700A2063D0}"/>
                </a:ext>
              </a:extLst>
            </p:cNvPr>
            <p:cNvSpPr>
              <a:spLocks/>
            </p:cNvSpPr>
            <p:nvPr>
              <p:custDataLst>
                <p:tags r:id="rId224"/>
              </p:custDataLst>
            </p:nvPr>
          </p:nvSpPr>
          <p:spPr bwMode="auto">
            <a:xfrm>
              <a:off x="11653838" y="5829300"/>
              <a:ext cx="71438" cy="109538"/>
            </a:xfrm>
            <a:custGeom>
              <a:avLst/>
              <a:gdLst>
                <a:gd name="T0" fmla="*/ 154 w 154"/>
                <a:gd name="T1" fmla="*/ 168 h 231"/>
                <a:gd name="T2" fmla="*/ 142 w 154"/>
                <a:gd name="T3" fmla="*/ 168 h 231"/>
                <a:gd name="T4" fmla="*/ 133 w 154"/>
                <a:gd name="T5" fmla="*/ 200 h 231"/>
                <a:gd name="T6" fmla="*/ 98 w 154"/>
                <a:gd name="T7" fmla="*/ 202 h 231"/>
                <a:gd name="T8" fmla="*/ 34 w 154"/>
                <a:gd name="T9" fmla="*/ 202 h 231"/>
                <a:gd name="T10" fmla="*/ 104 w 154"/>
                <a:gd name="T11" fmla="*/ 143 h 231"/>
                <a:gd name="T12" fmla="*/ 154 w 154"/>
                <a:gd name="T13" fmla="*/ 68 h 231"/>
                <a:gd name="T14" fmla="*/ 72 w 154"/>
                <a:gd name="T15" fmla="*/ 0 h 231"/>
                <a:gd name="T16" fmla="*/ 0 w 154"/>
                <a:gd name="T17" fmla="*/ 62 h 231"/>
                <a:gd name="T18" fmla="*/ 18 w 154"/>
                <a:gd name="T19" fmla="*/ 82 h 231"/>
                <a:gd name="T20" fmla="*/ 37 w 154"/>
                <a:gd name="T21" fmla="*/ 63 h 231"/>
                <a:gd name="T22" fmla="*/ 16 w 154"/>
                <a:gd name="T23" fmla="*/ 45 h 231"/>
                <a:gd name="T24" fmla="*/ 67 w 154"/>
                <a:gd name="T25" fmla="*/ 12 h 231"/>
                <a:gd name="T26" fmla="*/ 120 w 154"/>
                <a:gd name="T27" fmla="*/ 68 h 231"/>
                <a:gd name="T28" fmla="*/ 87 w 154"/>
                <a:gd name="T29" fmla="*/ 135 h 231"/>
                <a:gd name="T30" fmla="*/ 3 w 154"/>
                <a:gd name="T31" fmla="*/ 218 h 231"/>
                <a:gd name="T32" fmla="*/ 0 w 154"/>
                <a:gd name="T33" fmla="*/ 231 h 231"/>
                <a:gd name="T34" fmla="*/ 143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7" y="196"/>
                    <a:pt x="133" y="200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69"/>
                    <a:pt x="83" y="160"/>
                    <a:pt x="104" y="143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2"/>
                    <a:pt x="67" y="12"/>
                  </a:cubicBezTo>
                  <a:cubicBezTo>
                    <a:pt x="102" y="12"/>
                    <a:pt x="120" y="40"/>
                    <a:pt x="120" y="68"/>
                  </a:cubicBezTo>
                  <a:cubicBezTo>
                    <a:pt x="120" y="98"/>
                    <a:pt x="98" y="122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1"/>
                  </a:cubicBezTo>
                  <a:lnTo>
                    <a:pt x="143" y="231"/>
                  </a:lnTo>
                  <a:lnTo>
                    <a:pt x="154" y="168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0" name="Freeform 2799">
              <a:extLst>
                <a:ext uri="{FF2B5EF4-FFF2-40B4-BE49-F238E27FC236}">
                  <a16:creationId xmlns:a16="http://schemas.microsoft.com/office/drawing/2014/main" id="{86BBB143-3389-45F1-8EAC-FE85590922BC}"/>
                </a:ext>
              </a:extLst>
            </p:cNvPr>
            <p:cNvSpPr>
              <a:spLocks/>
            </p:cNvSpPr>
            <p:nvPr>
              <p:custDataLst>
                <p:tags r:id="rId225"/>
              </p:custDataLst>
            </p:nvPr>
          </p:nvSpPr>
          <p:spPr bwMode="auto">
            <a:xfrm>
              <a:off x="11761788" y="5859463"/>
              <a:ext cx="52388" cy="238125"/>
            </a:xfrm>
            <a:custGeom>
              <a:avLst/>
              <a:gdLst>
                <a:gd name="T0" fmla="*/ 115 w 115"/>
                <a:gd name="T1" fmla="*/ 250 h 499"/>
                <a:gd name="T2" fmla="*/ 82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7 h 499"/>
                <a:gd name="T10" fmla="*/ 86 w 115"/>
                <a:gd name="T11" fmla="*/ 250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2 h 499"/>
                <a:gd name="T20" fmla="*/ 115 w 115"/>
                <a:gd name="T21" fmla="*/ 25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50"/>
                  </a:moveTo>
                  <a:cubicBezTo>
                    <a:pt x="115" y="211"/>
                    <a:pt x="110" y="150"/>
                    <a:pt x="82" y="94"/>
                  </a:cubicBezTo>
                  <a:cubicBezTo>
                    <a:pt x="52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6" y="145"/>
                    <a:pt x="86" y="250"/>
                  </a:cubicBezTo>
                  <a:cubicBezTo>
                    <a:pt x="86" y="335"/>
                    <a:pt x="68" y="423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4" y="465"/>
                    <a:pt x="84" y="402"/>
                  </a:cubicBezTo>
                  <a:cubicBezTo>
                    <a:pt x="109" y="347"/>
                    <a:pt x="115" y="291"/>
                    <a:pt x="115" y="250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1" name="Freeform 2800">
              <a:extLst>
                <a:ext uri="{FF2B5EF4-FFF2-40B4-BE49-F238E27FC236}">
                  <a16:creationId xmlns:a16="http://schemas.microsoft.com/office/drawing/2014/main" id="{ABC7709B-716B-4715-973C-418EDBD24FD3}"/>
                </a:ext>
              </a:extLst>
            </p:cNvPr>
            <p:cNvSpPr>
              <a:spLocks/>
            </p:cNvSpPr>
            <p:nvPr>
              <p:custDataLst>
                <p:tags r:id="rId226"/>
              </p:custDataLst>
            </p:nvPr>
          </p:nvSpPr>
          <p:spPr bwMode="auto">
            <a:xfrm>
              <a:off x="5722938" y="6456363"/>
              <a:ext cx="158750" cy="106363"/>
            </a:xfrm>
            <a:custGeom>
              <a:avLst/>
              <a:gdLst>
                <a:gd name="T0" fmla="*/ 300 w 342"/>
                <a:gd name="T1" fmla="*/ 48 h 221"/>
                <a:gd name="T2" fmla="*/ 342 w 342"/>
                <a:gd name="T3" fmla="*/ 16 h 221"/>
                <a:gd name="T4" fmla="*/ 342 w 342"/>
                <a:gd name="T5" fmla="*/ 0 h 221"/>
                <a:gd name="T6" fmla="*/ 305 w 342"/>
                <a:gd name="T7" fmla="*/ 2 h 221"/>
                <a:gd name="T8" fmla="*/ 259 w 342"/>
                <a:gd name="T9" fmla="*/ 0 h 221"/>
                <a:gd name="T10" fmla="*/ 259 w 342"/>
                <a:gd name="T11" fmla="*/ 16 h 221"/>
                <a:gd name="T12" fmla="*/ 288 w 342"/>
                <a:gd name="T13" fmla="*/ 40 h 221"/>
                <a:gd name="T14" fmla="*/ 285 w 342"/>
                <a:gd name="T15" fmla="*/ 50 h 221"/>
                <a:gd name="T16" fmla="*/ 240 w 342"/>
                <a:gd name="T17" fmla="*/ 178 h 221"/>
                <a:gd name="T18" fmla="*/ 191 w 342"/>
                <a:gd name="T19" fmla="*/ 39 h 221"/>
                <a:gd name="T20" fmla="*/ 188 w 342"/>
                <a:gd name="T21" fmla="*/ 29 h 221"/>
                <a:gd name="T22" fmla="*/ 218 w 342"/>
                <a:gd name="T23" fmla="*/ 16 h 221"/>
                <a:gd name="T24" fmla="*/ 218 w 342"/>
                <a:gd name="T25" fmla="*/ 0 h 221"/>
                <a:gd name="T26" fmla="*/ 166 w 342"/>
                <a:gd name="T27" fmla="*/ 2 h 221"/>
                <a:gd name="T28" fmla="*/ 121 w 342"/>
                <a:gd name="T29" fmla="*/ 0 h 221"/>
                <a:gd name="T30" fmla="*/ 121 w 342"/>
                <a:gd name="T31" fmla="*/ 16 h 221"/>
                <a:gd name="T32" fmla="*/ 153 w 342"/>
                <a:gd name="T33" fmla="*/ 23 h 221"/>
                <a:gd name="T34" fmla="*/ 164 w 342"/>
                <a:gd name="T35" fmla="*/ 51 h 221"/>
                <a:gd name="T36" fmla="*/ 121 w 342"/>
                <a:gd name="T37" fmla="*/ 171 h 221"/>
                <a:gd name="T38" fmla="*/ 74 w 342"/>
                <a:gd name="T39" fmla="*/ 38 h 221"/>
                <a:gd name="T40" fmla="*/ 71 w 342"/>
                <a:gd name="T41" fmla="*/ 29 h 221"/>
                <a:gd name="T42" fmla="*/ 101 w 342"/>
                <a:gd name="T43" fmla="*/ 16 h 221"/>
                <a:gd name="T44" fmla="*/ 101 w 342"/>
                <a:gd name="T45" fmla="*/ 0 h 221"/>
                <a:gd name="T46" fmla="*/ 47 w 342"/>
                <a:gd name="T47" fmla="*/ 2 h 221"/>
                <a:gd name="T48" fmla="*/ 0 w 342"/>
                <a:gd name="T49" fmla="*/ 0 h 221"/>
                <a:gd name="T50" fmla="*/ 0 w 342"/>
                <a:gd name="T51" fmla="*/ 16 h 221"/>
                <a:gd name="T52" fmla="*/ 37 w 342"/>
                <a:gd name="T53" fmla="*/ 33 h 221"/>
                <a:gd name="T54" fmla="*/ 100 w 342"/>
                <a:gd name="T55" fmla="*/ 210 h 221"/>
                <a:gd name="T56" fmla="*/ 110 w 342"/>
                <a:gd name="T57" fmla="*/ 221 h 221"/>
                <a:gd name="T58" fmla="*/ 120 w 342"/>
                <a:gd name="T59" fmla="*/ 211 h 221"/>
                <a:gd name="T60" fmla="*/ 171 w 342"/>
                <a:gd name="T61" fmla="*/ 70 h 221"/>
                <a:gd name="T62" fmla="*/ 222 w 342"/>
                <a:gd name="T63" fmla="*/ 211 h 221"/>
                <a:gd name="T64" fmla="*/ 232 w 342"/>
                <a:gd name="T65" fmla="*/ 221 h 221"/>
                <a:gd name="T66" fmla="*/ 241 w 342"/>
                <a:gd name="T67" fmla="*/ 211 h 221"/>
                <a:gd name="T68" fmla="*/ 300 w 342"/>
                <a:gd name="T69" fmla="*/ 4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2" h="221">
                  <a:moveTo>
                    <a:pt x="300" y="48"/>
                  </a:moveTo>
                  <a:cubicBezTo>
                    <a:pt x="309" y="23"/>
                    <a:pt x="324" y="16"/>
                    <a:pt x="342" y="16"/>
                  </a:cubicBezTo>
                  <a:lnTo>
                    <a:pt x="342" y="0"/>
                  </a:lnTo>
                  <a:cubicBezTo>
                    <a:pt x="331" y="1"/>
                    <a:pt x="316" y="2"/>
                    <a:pt x="305" y="2"/>
                  </a:cubicBezTo>
                  <a:cubicBezTo>
                    <a:pt x="291" y="2"/>
                    <a:pt x="268" y="1"/>
                    <a:pt x="259" y="0"/>
                  </a:cubicBezTo>
                  <a:lnTo>
                    <a:pt x="259" y="16"/>
                  </a:lnTo>
                  <a:cubicBezTo>
                    <a:pt x="277" y="16"/>
                    <a:pt x="288" y="25"/>
                    <a:pt x="288" y="40"/>
                  </a:cubicBezTo>
                  <a:cubicBezTo>
                    <a:pt x="288" y="43"/>
                    <a:pt x="288" y="44"/>
                    <a:pt x="285" y="50"/>
                  </a:cubicBezTo>
                  <a:lnTo>
                    <a:pt x="240" y="178"/>
                  </a:lnTo>
                  <a:lnTo>
                    <a:pt x="191" y="39"/>
                  </a:lnTo>
                  <a:cubicBezTo>
                    <a:pt x="189" y="33"/>
                    <a:pt x="188" y="32"/>
                    <a:pt x="188" y="29"/>
                  </a:cubicBezTo>
                  <a:cubicBezTo>
                    <a:pt x="188" y="16"/>
                    <a:pt x="208" y="16"/>
                    <a:pt x="218" y="16"/>
                  </a:cubicBezTo>
                  <a:lnTo>
                    <a:pt x="218" y="0"/>
                  </a:lnTo>
                  <a:cubicBezTo>
                    <a:pt x="203" y="1"/>
                    <a:pt x="178" y="2"/>
                    <a:pt x="166" y="2"/>
                  </a:cubicBezTo>
                  <a:cubicBezTo>
                    <a:pt x="151" y="2"/>
                    <a:pt x="136" y="1"/>
                    <a:pt x="121" y="0"/>
                  </a:cubicBezTo>
                  <a:lnTo>
                    <a:pt x="121" y="16"/>
                  </a:lnTo>
                  <a:cubicBezTo>
                    <a:pt x="140" y="16"/>
                    <a:pt x="148" y="17"/>
                    <a:pt x="153" y="23"/>
                  </a:cubicBezTo>
                  <a:cubicBezTo>
                    <a:pt x="155" y="26"/>
                    <a:pt x="161" y="41"/>
                    <a:pt x="164" y="51"/>
                  </a:cubicBezTo>
                  <a:lnTo>
                    <a:pt x="121" y="171"/>
                  </a:lnTo>
                  <a:lnTo>
                    <a:pt x="74" y="38"/>
                  </a:lnTo>
                  <a:cubicBezTo>
                    <a:pt x="71" y="32"/>
                    <a:pt x="71" y="31"/>
                    <a:pt x="71" y="29"/>
                  </a:cubicBezTo>
                  <a:cubicBezTo>
                    <a:pt x="71" y="16"/>
                    <a:pt x="91" y="16"/>
                    <a:pt x="101" y="16"/>
                  </a:cubicBezTo>
                  <a:lnTo>
                    <a:pt x="101" y="0"/>
                  </a:lnTo>
                  <a:cubicBezTo>
                    <a:pt x="86" y="1"/>
                    <a:pt x="58" y="2"/>
                    <a:pt x="47" y="2"/>
                  </a:cubicBezTo>
                  <a:cubicBezTo>
                    <a:pt x="45" y="2"/>
                    <a:pt x="18" y="1"/>
                    <a:pt x="0" y="0"/>
                  </a:cubicBezTo>
                  <a:lnTo>
                    <a:pt x="0" y="16"/>
                  </a:lnTo>
                  <a:cubicBezTo>
                    <a:pt x="25" y="16"/>
                    <a:pt x="31" y="17"/>
                    <a:pt x="37" y="33"/>
                  </a:cubicBezTo>
                  <a:lnTo>
                    <a:pt x="100" y="210"/>
                  </a:lnTo>
                  <a:cubicBezTo>
                    <a:pt x="102" y="217"/>
                    <a:pt x="104" y="221"/>
                    <a:pt x="110" y="221"/>
                  </a:cubicBezTo>
                  <a:cubicBezTo>
                    <a:pt x="117" y="221"/>
                    <a:pt x="118" y="218"/>
                    <a:pt x="120" y="211"/>
                  </a:cubicBezTo>
                  <a:lnTo>
                    <a:pt x="171" y="70"/>
                  </a:lnTo>
                  <a:lnTo>
                    <a:pt x="222" y="211"/>
                  </a:lnTo>
                  <a:cubicBezTo>
                    <a:pt x="224" y="217"/>
                    <a:pt x="225" y="221"/>
                    <a:pt x="232" y="221"/>
                  </a:cubicBezTo>
                  <a:cubicBezTo>
                    <a:pt x="238" y="221"/>
                    <a:pt x="239" y="216"/>
                    <a:pt x="241" y="211"/>
                  </a:cubicBezTo>
                  <a:lnTo>
                    <a:pt x="300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2" name="Freeform 2801">
              <a:extLst>
                <a:ext uri="{FF2B5EF4-FFF2-40B4-BE49-F238E27FC236}">
                  <a16:creationId xmlns:a16="http://schemas.microsoft.com/office/drawing/2014/main" id="{22C45560-B509-493E-9371-DEE13DA1B1A1}"/>
                </a:ext>
              </a:extLst>
            </p:cNvPr>
            <p:cNvSpPr>
              <a:spLocks/>
            </p:cNvSpPr>
            <p:nvPr>
              <p:custDataLst>
                <p:tags r:id="rId227"/>
              </p:custDataLst>
            </p:nvPr>
          </p:nvSpPr>
          <p:spPr bwMode="auto">
            <a:xfrm>
              <a:off x="5892801" y="6394450"/>
              <a:ext cx="117475" cy="165100"/>
            </a:xfrm>
            <a:custGeom>
              <a:avLst/>
              <a:gdLst>
                <a:gd name="T0" fmla="*/ 39 w 251"/>
                <a:gd name="T1" fmla="*/ 308 h 346"/>
                <a:gd name="T2" fmla="*/ 0 w 251"/>
                <a:gd name="T3" fmla="*/ 331 h 346"/>
                <a:gd name="T4" fmla="*/ 0 w 251"/>
                <a:gd name="T5" fmla="*/ 346 h 346"/>
                <a:gd name="T6" fmla="*/ 56 w 251"/>
                <a:gd name="T7" fmla="*/ 345 h 346"/>
                <a:gd name="T8" fmla="*/ 112 w 251"/>
                <a:gd name="T9" fmla="*/ 346 h 346"/>
                <a:gd name="T10" fmla="*/ 112 w 251"/>
                <a:gd name="T11" fmla="*/ 331 h 346"/>
                <a:gd name="T12" fmla="*/ 73 w 251"/>
                <a:gd name="T13" fmla="*/ 308 h 346"/>
                <a:gd name="T14" fmla="*/ 73 w 251"/>
                <a:gd name="T15" fmla="*/ 217 h 346"/>
                <a:gd name="T16" fmla="*/ 141 w 251"/>
                <a:gd name="T17" fmla="*/ 137 h 346"/>
                <a:gd name="T18" fmla="*/ 178 w 251"/>
                <a:gd name="T19" fmla="*/ 192 h 346"/>
                <a:gd name="T20" fmla="*/ 178 w 251"/>
                <a:gd name="T21" fmla="*/ 308 h 346"/>
                <a:gd name="T22" fmla="*/ 139 w 251"/>
                <a:gd name="T23" fmla="*/ 331 h 346"/>
                <a:gd name="T24" fmla="*/ 139 w 251"/>
                <a:gd name="T25" fmla="*/ 346 h 346"/>
                <a:gd name="T26" fmla="*/ 195 w 251"/>
                <a:gd name="T27" fmla="*/ 345 h 346"/>
                <a:gd name="T28" fmla="*/ 251 w 251"/>
                <a:gd name="T29" fmla="*/ 346 h 346"/>
                <a:gd name="T30" fmla="*/ 251 w 251"/>
                <a:gd name="T31" fmla="*/ 331 h 346"/>
                <a:gd name="T32" fmla="*/ 212 w 251"/>
                <a:gd name="T33" fmla="*/ 316 h 346"/>
                <a:gd name="T34" fmla="*/ 212 w 251"/>
                <a:gd name="T35" fmla="*/ 221 h 346"/>
                <a:gd name="T36" fmla="*/ 196 w 251"/>
                <a:gd name="T37" fmla="*/ 144 h 346"/>
                <a:gd name="T38" fmla="*/ 144 w 251"/>
                <a:gd name="T39" fmla="*/ 126 h 346"/>
                <a:gd name="T40" fmla="*/ 72 w 251"/>
                <a:gd name="T41" fmla="*/ 175 h 346"/>
                <a:gd name="T42" fmla="*/ 72 w 251"/>
                <a:gd name="T43" fmla="*/ 0 h 346"/>
                <a:gd name="T44" fmla="*/ 0 w 251"/>
                <a:gd name="T45" fmla="*/ 6 h 346"/>
                <a:gd name="T46" fmla="*/ 0 w 251"/>
                <a:gd name="T47" fmla="*/ 21 h 346"/>
                <a:gd name="T48" fmla="*/ 39 w 251"/>
                <a:gd name="T49" fmla="*/ 49 h 346"/>
                <a:gd name="T50" fmla="*/ 39 w 251"/>
                <a:gd name="T51" fmla="*/ 30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346">
                  <a:moveTo>
                    <a:pt x="39" y="308"/>
                  </a:moveTo>
                  <a:cubicBezTo>
                    <a:pt x="39" y="331"/>
                    <a:pt x="33" y="331"/>
                    <a:pt x="0" y="331"/>
                  </a:cubicBezTo>
                  <a:lnTo>
                    <a:pt x="0" y="346"/>
                  </a:lnTo>
                  <a:cubicBezTo>
                    <a:pt x="17" y="346"/>
                    <a:pt x="43" y="345"/>
                    <a:pt x="56" y="345"/>
                  </a:cubicBezTo>
                  <a:cubicBezTo>
                    <a:pt x="69" y="345"/>
                    <a:pt x="95" y="346"/>
                    <a:pt x="112" y="346"/>
                  </a:cubicBezTo>
                  <a:lnTo>
                    <a:pt x="112" y="331"/>
                  </a:lnTo>
                  <a:cubicBezTo>
                    <a:pt x="79" y="331"/>
                    <a:pt x="73" y="331"/>
                    <a:pt x="73" y="308"/>
                  </a:cubicBezTo>
                  <a:lnTo>
                    <a:pt x="73" y="217"/>
                  </a:lnTo>
                  <a:cubicBezTo>
                    <a:pt x="73" y="165"/>
                    <a:pt x="109" y="137"/>
                    <a:pt x="141" y="137"/>
                  </a:cubicBezTo>
                  <a:cubicBezTo>
                    <a:pt x="172" y="137"/>
                    <a:pt x="178" y="164"/>
                    <a:pt x="178" y="192"/>
                  </a:cubicBezTo>
                  <a:lnTo>
                    <a:pt x="178" y="308"/>
                  </a:lnTo>
                  <a:cubicBezTo>
                    <a:pt x="178" y="331"/>
                    <a:pt x="172" y="331"/>
                    <a:pt x="139" y="331"/>
                  </a:cubicBezTo>
                  <a:lnTo>
                    <a:pt x="139" y="346"/>
                  </a:lnTo>
                  <a:cubicBezTo>
                    <a:pt x="156" y="346"/>
                    <a:pt x="182" y="345"/>
                    <a:pt x="195" y="345"/>
                  </a:cubicBezTo>
                  <a:cubicBezTo>
                    <a:pt x="208" y="345"/>
                    <a:pt x="234" y="346"/>
                    <a:pt x="251" y="346"/>
                  </a:cubicBezTo>
                  <a:lnTo>
                    <a:pt x="251" y="331"/>
                  </a:lnTo>
                  <a:cubicBezTo>
                    <a:pt x="225" y="331"/>
                    <a:pt x="212" y="331"/>
                    <a:pt x="212" y="316"/>
                  </a:cubicBezTo>
                  <a:lnTo>
                    <a:pt x="212" y="221"/>
                  </a:lnTo>
                  <a:cubicBezTo>
                    <a:pt x="212" y="178"/>
                    <a:pt x="212" y="162"/>
                    <a:pt x="196" y="144"/>
                  </a:cubicBezTo>
                  <a:cubicBezTo>
                    <a:pt x="189" y="136"/>
                    <a:pt x="173" y="126"/>
                    <a:pt x="144" y="126"/>
                  </a:cubicBezTo>
                  <a:cubicBezTo>
                    <a:pt x="102" y="126"/>
                    <a:pt x="80" y="156"/>
                    <a:pt x="72" y="175"/>
                  </a:cubicBezTo>
                  <a:lnTo>
                    <a:pt x="72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  <a:lnTo>
                    <a:pt x="39" y="3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3" name="Freeform 2802">
              <a:extLst>
                <a:ext uri="{FF2B5EF4-FFF2-40B4-BE49-F238E27FC236}">
                  <a16:creationId xmlns:a16="http://schemas.microsoft.com/office/drawing/2014/main" id="{184EC04F-6010-4DAD-ABB0-C6778679F989}"/>
                </a:ext>
              </a:extLst>
            </p:cNvPr>
            <p:cNvSpPr>
              <a:spLocks noEditPoints="1"/>
            </p:cNvSpPr>
            <p:nvPr>
              <p:custDataLst>
                <p:tags r:id="rId228"/>
              </p:custDataLst>
            </p:nvPr>
          </p:nvSpPr>
          <p:spPr bwMode="auto">
            <a:xfrm>
              <a:off x="6021388" y="6453188"/>
              <a:ext cx="88900" cy="109538"/>
            </a:xfrm>
            <a:custGeom>
              <a:avLst/>
              <a:gdLst>
                <a:gd name="T0" fmla="*/ 42 w 193"/>
                <a:gd name="T1" fmla="*/ 98 h 229"/>
                <a:gd name="T2" fmla="*/ 103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1 w 193"/>
                <a:gd name="T9" fmla="*/ 108 h 229"/>
                <a:gd name="T10" fmla="*/ 180 w 193"/>
                <a:gd name="T11" fmla="*/ 108 h 229"/>
                <a:gd name="T12" fmla="*/ 193 w 193"/>
                <a:gd name="T13" fmla="*/ 98 h 229"/>
                <a:gd name="T14" fmla="*/ 103 w 193"/>
                <a:gd name="T15" fmla="*/ 0 h 229"/>
                <a:gd name="T16" fmla="*/ 0 w 193"/>
                <a:gd name="T17" fmla="*/ 114 h 229"/>
                <a:gd name="T18" fmla="*/ 109 w 193"/>
                <a:gd name="T19" fmla="*/ 229 h 229"/>
                <a:gd name="T20" fmla="*/ 193 w 193"/>
                <a:gd name="T21" fmla="*/ 164 h 229"/>
                <a:gd name="T22" fmla="*/ 186 w 193"/>
                <a:gd name="T23" fmla="*/ 158 h 229"/>
                <a:gd name="T24" fmla="*/ 180 w 193"/>
                <a:gd name="T25" fmla="*/ 165 h 229"/>
                <a:gd name="T26" fmla="*/ 112 w 193"/>
                <a:gd name="T27" fmla="*/ 216 h 229"/>
                <a:gd name="T28" fmla="*/ 56 w 193"/>
                <a:gd name="T29" fmla="*/ 183 h 229"/>
                <a:gd name="T30" fmla="*/ 41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6" y="11"/>
                    <a:pt x="103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1" y="108"/>
                  </a:moveTo>
                  <a:lnTo>
                    <a:pt x="180" y="108"/>
                  </a:lnTo>
                  <a:cubicBezTo>
                    <a:pt x="191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3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0"/>
                    <a:pt x="52" y="229"/>
                    <a:pt x="109" y="229"/>
                  </a:cubicBezTo>
                  <a:cubicBezTo>
                    <a:pt x="170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6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2" y="216"/>
                    <a:pt x="117" y="216"/>
                    <a:pt x="112" y="216"/>
                  </a:cubicBezTo>
                  <a:cubicBezTo>
                    <a:pt x="87" y="216"/>
                    <a:pt x="67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4" name="Freeform 2803">
              <a:extLst>
                <a:ext uri="{FF2B5EF4-FFF2-40B4-BE49-F238E27FC236}">
                  <a16:creationId xmlns:a16="http://schemas.microsoft.com/office/drawing/2014/main" id="{45860270-45AA-47AE-BD5E-2D92C7699441}"/>
                </a:ext>
              </a:extLst>
            </p:cNvPr>
            <p:cNvSpPr>
              <a:spLocks/>
            </p:cNvSpPr>
            <p:nvPr>
              <p:custDataLst>
                <p:tags r:id="rId229"/>
              </p:custDataLst>
            </p:nvPr>
          </p:nvSpPr>
          <p:spPr bwMode="auto">
            <a:xfrm>
              <a:off x="6122988" y="6454775"/>
              <a:ext cx="77788" cy="104775"/>
            </a:xfrm>
            <a:custGeom>
              <a:avLst/>
              <a:gdLst>
                <a:gd name="T0" fmla="*/ 69 w 168"/>
                <a:gd name="T1" fmla="*/ 55 h 220"/>
                <a:gd name="T2" fmla="*/ 69 w 168"/>
                <a:gd name="T3" fmla="*/ 0 h 220"/>
                <a:gd name="T4" fmla="*/ 0 w 168"/>
                <a:gd name="T5" fmla="*/ 5 h 220"/>
                <a:gd name="T6" fmla="*/ 0 w 168"/>
                <a:gd name="T7" fmla="*/ 21 h 220"/>
                <a:gd name="T8" fmla="*/ 39 w 168"/>
                <a:gd name="T9" fmla="*/ 49 h 220"/>
                <a:gd name="T10" fmla="*/ 39 w 168"/>
                <a:gd name="T11" fmla="*/ 182 h 220"/>
                <a:gd name="T12" fmla="*/ 0 w 168"/>
                <a:gd name="T13" fmla="*/ 205 h 220"/>
                <a:gd name="T14" fmla="*/ 0 w 168"/>
                <a:gd name="T15" fmla="*/ 220 h 220"/>
                <a:gd name="T16" fmla="*/ 57 w 168"/>
                <a:gd name="T17" fmla="*/ 219 h 220"/>
                <a:gd name="T18" fmla="*/ 120 w 168"/>
                <a:gd name="T19" fmla="*/ 220 h 220"/>
                <a:gd name="T20" fmla="*/ 120 w 168"/>
                <a:gd name="T21" fmla="*/ 205 h 220"/>
                <a:gd name="T22" fmla="*/ 110 w 168"/>
                <a:gd name="T23" fmla="*/ 205 h 220"/>
                <a:gd name="T24" fmla="*/ 72 w 168"/>
                <a:gd name="T25" fmla="*/ 181 h 220"/>
                <a:gd name="T26" fmla="*/ 72 w 168"/>
                <a:gd name="T27" fmla="*/ 105 h 220"/>
                <a:gd name="T28" fmla="*/ 131 w 168"/>
                <a:gd name="T29" fmla="*/ 11 h 220"/>
                <a:gd name="T30" fmla="*/ 136 w 168"/>
                <a:gd name="T31" fmla="*/ 11 h 220"/>
                <a:gd name="T32" fmla="*/ 125 w 168"/>
                <a:gd name="T33" fmla="*/ 31 h 220"/>
                <a:gd name="T34" fmla="*/ 146 w 168"/>
                <a:gd name="T35" fmla="*/ 52 h 220"/>
                <a:gd name="T36" fmla="*/ 168 w 168"/>
                <a:gd name="T37" fmla="*/ 30 h 220"/>
                <a:gd name="T38" fmla="*/ 131 w 168"/>
                <a:gd name="T39" fmla="*/ 0 h 220"/>
                <a:gd name="T40" fmla="*/ 69 w 168"/>
                <a:gd name="T41" fmla="*/ 5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8" h="220">
                  <a:moveTo>
                    <a:pt x="69" y="55"/>
                  </a:moveTo>
                  <a:lnTo>
                    <a:pt x="69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20" y="220"/>
                    <a:pt x="43" y="219"/>
                    <a:pt x="57" y="219"/>
                  </a:cubicBezTo>
                  <a:cubicBezTo>
                    <a:pt x="77" y="219"/>
                    <a:pt x="100" y="219"/>
                    <a:pt x="120" y="220"/>
                  </a:cubicBezTo>
                  <a:lnTo>
                    <a:pt x="120" y="205"/>
                  </a:lnTo>
                  <a:lnTo>
                    <a:pt x="110" y="205"/>
                  </a:lnTo>
                  <a:cubicBezTo>
                    <a:pt x="73" y="205"/>
                    <a:pt x="72" y="199"/>
                    <a:pt x="72" y="181"/>
                  </a:cubicBezTo>
                  <a:lnTo>
                    <a:pt x="72" y="105"/>
                  </a:lnTo>
                  <a:cubicBezTo>
                    <a:pt x="72" y="55"/>
                    <a:pt x="93" y="11"/>
                    <a:pt x="131" y="11"/>
                  </a:cubicBezTo>
                  <a:cubicBezTo>
                    <a:pt x="134" y="11"/>
                    <a:pt x="135" y="11"/>
                    <a:pt x="136" y="11"/>
                  </a:cubicBezTo>
                  <a:cubicBezTo>
                    <a:pt x="135" y="12"/>
                    <a:pt x="125" y="18"/>
                    <a:pt x="125" y="31"/>
                  </a:cubicBezTo>
                  <a:cubicBezTo>
                    <a:pt x="125" y="45"/>
                    <a:pt x="135" y="52"/>
                    <a:pt x="146" y="52"/>
                  </a:cubicBezTo>
                  <a:cubicBezTo>
                    <a:pt x="155" y="52"/>
                    <a:pt x="168" y="46"/>
                    <a:pt x="168" y="30"/>
                  </a:cubicBezTo>
                  <a:cubicBezTo>
                    <a:pt x="168" y="14"/>
                    <a:pt x="152" y="0"/>
                    <a:pt x="131" y="0"/>
                  </a:cubicBezTo>
                  <a:cubicBezTo>
                    <a:pt x="94" y="0"/>
                    <a:pt x="76" y="33"/>
                    <a:pt x="69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5" name="Freeform 2804">
              <a:extLst>
                <a:ext uri="{FF2B5EF4-FFF2-40B4-BE49-F238E27FC236}">
                  <a16:creationId xmlns:a16="http://schemas.microsoft.com/office/drawing/2014/main" id="{C11B76C8-C163-4F15-A055-DB9D4642BA5E}"/>
                </a:ext>
              </a:extLst>
            </p:cNvPr>
            <p:cNvSpPr>
              <a:spLocks noEditPoints="1"/>
            </p:cNvSpPr>
            <p:nvPr>
              <p:custDataLst>
                <p:tags r:id="rId230"/>
              </p:custDataLst>
            </p:nvPr>
          </p:nvSpPr>
          <p:spPr bwMode="auto">
            <a:xfrm>
              <a:off x="6213476" y="6453188"/>
              <a:ext cx="90488" cy="109538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2 w 193"/>
                <a:gd name="T9" fmla="*/ 108 h 229"/>
                <a:gd name="T10" fmla="*/ 181 w 193"/>
                <a:gd name="T11" fmla="*/ 108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6 h 229"/>
                <a:gd name="T28" fmla="*/ 57 w 193"/>
                <a:gd name="T29" fmla="*/ 183 h 229"/>
                <a:gd name="T30" fmla="*/ 42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2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0"/>
                    <a:pt x="53" y="229"/>
                    <a:pt x="110" y="229"/>
                  </a:cubicBezTo>
                  <a:cubicBezTo>
                    <a:pt x="171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7" y="183"/>
                  </a:cubicBezTo>
                  <a:cubicBezTo>
                    <a:pt x="42" y="159"/>
                    <a:pt x="42" y="126"/>
                    <a:pt x="42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" name="Freeform 2805">
              <a:extLst>
                <a:ext uri="{FF2B5EF4-FFF2-40B4-BE49-F238E27FC236}">
                  <a16:creationId xmlns:a16="http://schemas.microsoft.com/office/drawing/2014/main" id="{1A10E8EF-5B67-4E47-9F76-3961BE5ADAF3}"/>
                </a:ext>
              </a:extLst>
            </p:cNvPr>
            <p:cNvSpPr>
              <a:spLocks/>
            </p:cNvSpPr>
            <p:nvPr>
              <p:custDataLst>
                <p:tags r:id="rId231"/>
              </p:custDataLst>
            </p:nvPr>
          </p:nvSpPr>
          <p:spPr bwMode="auto">
            <a:xfrm>
              <a:off x="6327776" y="6380163"/>
              <a:ext cx="82550" cy="239713"/>
            </a:xfrm>
            <a:custGeom>
              <a:avLst/>
              <a:gdLst>
                <a:gd name="T0" fmla="*/ 105 w 177"/>
                <a:gd name="T1" fmla="*/ 67 h 499"/>
                <a:gd name="T2" fmla="*/ 172 w 177"/>
                <a:gd name="T3" fmla="*/ 11 h 499"/>
                <a:gd name="T4" fmla="*/ 177 w 177"/>
                <a:gd name="T5" fmla="*/ 6 h 499"/>
                <a:gd name="T6" fmla="*/ 167 w 177"/>
                <a:gd name="T7" fmla="*/ 0 h 499"/>
                <a:gd name="T8" fmla="*/ 71 w 177"/>
                <a:gd name="T9" fmla="*/ 63 h 499"/>
                <a:gd name="T10" fmla="*/ 71 w 177"/>
                <a:gd name="T11" fmla="*/ 176 h 499"/>
                <a:gd name="T12" fmla="*/ 51 w 177"/>
                <a:gd name="T13" fmla="*/ 228 h 499"/>
                <a:gd name="T14" fmla="*/ 4 w 177"/>
                <a:gd name="T15" fmla="*/ 244 h 499"/>
                <a:gd name="T16" fmla="*/ 0 w 177"/>
                <a:gd name="T17" fmla="*/ 250 h 499"/>
                <a:gd name="T18" fmla="*/ 8 w 177"/>
                <a:gd name="T19" fmla="*/ 255 h 499"/>
                <a:gd name="T20" fmla="*/ 70 w 177"/>
                <a:gd name="T21" fmla="*/ 299 h 499"/>
                <a:gd name="T22" fmla="*/ 71 w 177"/>
                <a:gd name="T23" fmla="*/ 324 h 499"/>
                <a:gd name="T24" fmla="*/ 71 w 177"/>
                <a:gd name="T25" fmla="*/ 423 h 499"/>
                <a:gd name="T26" fmla="*/ 95 w 177"/>
                <a:gd name="T27" fmla="*/ 478 h 499"/>
                <a:gd name="T28" fmla="*/ 167 w 177"/>
                <a:gd name="T29" fmla="*/ 499 h 499"/>
                <a:gd name="T30" fmla="*/ 177 w 177"/>
                <a:gd name="T31" fmla="*/ 493 h 499"/>
                <a:gd name="T32" fmla="*/ 169 w 177"/>
                <a:gd name="T33" fmla="*/ 488 h 499"/>
                <a:gd name="T34" fmla="*/ 106 w 177"/>
                <a:gd name="T35" fmla="*/ 445 h 499"/>
                <a:gd name="T36" fmla="*/ 105 w 177"/>
                <a:gd name="T37" fmla="*/ 421 h 499"/>
                <a:gd name="T38" fmla="*/ 105 w 177"/>
                <a:gd name="T39" fmla="*/ 316 h 499"/>
                <a:gd name="T40" fmla="*/ 85 w 177"/>
                <a:gd name="T41" fmla="*/ 269 h 499"/>
                <a:gd name="T42" fmla="*/ 46 w 177"/>
                <a:gd name="T43" fmla="*/ 250 h 499"/>
                <a:gd name="T44" fmla="*/ 105 w 177"/>
                <a:gd name="T45" fmla="*/ 186 h 499"/>
                <a:gd name="T46" fmla="*/ 105 w 177"/>
                <a:gd name="T47" fmla="*/ 67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7" h="499">
                  <a:moveTo>
                    <a:pt x="105" y="67"/>
                  </a:moveTo>
                  <a:cubicBezTo>
                    <a:pt x="105" y="47"/>
                    <a:pt x="118" y="15"/>
                    <a:pt x="172" y="11"/>
                  </a:cubicBezTo>
                  <a:cubicBezTo>
                    <a:pt x="175" y="11"/>
                    <a:pt x="177" y="9"/>
                    <a:pt x="177" y="6"/>
                  </a:cubicBezTo>
                  <a:cubicBezTo>
                    <a:pt x="177" y="0"/>
                    <a:pt x="173" y="0"/>
                    <a:pt x="167" y="0"/>
                  </a:cubicBezTo>
                  <a:cubicBezTo>
                    <a:pt x="117" y="0"/>
                    <a:pt x="72" y="26"/>
                    <a:pt x="71" y="63"/>
                  </a:cubicBezTo>
                  <a:lnTo>
                    <a:pt x="71" y="176"/>
                  </a:lnTo>
                  <a:cubicBezTo>
                    <a:pt x="71" y="196"/>
                    <a:pt x="71" y="212"/>
                    <a:pt x="51" y="228"/>
                  </a:cubicBezTo>
                  <a:cubicBezTo>
                    <a:pt x="34" y="243"/>
                    <a:pt x="15" y="244"/>
                    <a:pt x="4" y="244"/>
                  </a:cubicBezTo>
                  <a:cubicBezTo>
                    <a:pt x="2" y="245"/>
                    <a:pt x="0" y="247"/>
                    <a:pt x="0" y="250"/>
                  </a:cubicBezTo>
                  <a:cubicBezTo>
                    <a:pt x="0" y="255"/>
                    <a:pt x="3" y="255"/>
                    <a:pt x="8" y="255"/>
                  </a:cubicBezTo>
                  <a:cubicBezTo>
                    <a:pt x="40" y="257"/>
                    <a:pt x="64" y="275"/>
                    <a:pt x="70" y="299"/>
                  </a:cubicBezTo>
                  <a:cubicBezTo>
                    <a:pt x="71" y="305"/>
                    <a:pt x="71" y="306"/>
                    <a:pt x="71" y="324"/>
                  </a:cubicBezTo>
                  <a:lnTo>
                    <a:pt x="71" y="423"/>
                  </a:lnTo>
                  <a:cubicBezTo>
                    <a:pt x="71" y="444"/>
                    <a:pt x="71" y="460"/>
                    <a:pt x="95" y="478"/>
                  </a:cubicBezTo>
                  <a:cubicBezTo>
                    <a:pt x="115" y="493"/>
                    <a:pt x="148" y="499"/>
                    <a:pt x="167" y="499"/>
                  </a:cubicBezTo>
                  <a:cubicBezTo>
                    <a:pt x="173" y="499"/>
                    <a:pt x="177" y="499"/>
                    <a:pt x="177" y="493"/>
                  </a:cubicBezTo>
                  <a:cubicBezTo>
                    <a:pt x="177" y="488"/>
                    <a:pt x="174" y="488"/>
                    <a:pt x="169" y="488"/>
                  </a:cubicBezTo>
                  <a:cubicBezTo>
                    <a:pt x="137" y="486"/>
                    <a:pt x="113" y="470"/>
                    <a:pt x="106" y="445"/>
                  </a:cubicBezTo>
                  <a:cubicBezTo>
                    <a:pt x="105" y="440"/>
                    <a:pt x="105" y="439"/>
                    <a:pt x="105" y="421"/>
                  </a:cubicBezTo>
                  <a:lnTo>
                    <a:pt x="105" y="316"/>
                  </a:lnTo>
                  <a:cubicBezTo>
                    <a:pt x="105" y="293"/>
                    <a:pt x="101" y="285"/>
                    <a:pt x="85" y="269"/>
                  </a:cubicBezTo>
                  <a:cubicBezTo>
                    <a:pt x="74" y="259"/>
                    <a:pt x="60" y="254"/>
                    <a:pt x="46" y="250"/>
                  </a:cubicBezTo>
                  <a:cubicBezTo>
                    <a:pt x="87" y="238"/>
                    <a:pt x="105" y="215"/>
                    <a:pt x="105" y="186"/>
                  </a:cubicBezTo>
                  <a:lnTo>
                    <a:pt x="105" y="6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7" name="Oval 2806">
              <a:extLst>
                <a:ext uri="{FF2B5EF4-FFF2-40B4-BE49-F238E27FC236}">
                  <a16:creationId xmlns:a16="http://schemas.microsoft.com/office/drawing/2014/main" id="{1F5E4C91-E6FE-4855-B2BD-43E45B154B49}"/>
                </a:ext>
              </a:extLst>
            </p:cNvPr>
            <p:cNvSpPr>
              <a:spLocks noChangeArrowheads="1"/>
            </p:cNvSpPr>
            <p:nvPr>
              <p:custDataLst>
                <p:tags r:id="rId232"/>
              </p:custDataLst>
            </p:nvPr>
          </p:nvSpPr>
          <p:spPr bwMode="auto">
            <a:xfrm>
              <a:off x="6446838" y="6488113"/>
              <a:ext cx="23813" cy="25400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8" name="Freeform 2807">
              <a:extLst>
                <a:ext uri="{FF2B5EF4-FFF2-40B4-BE49-F238E27FC236}">
                  <a16:creationId xmlns:a16="http://schemas.microsoft.com/office/drawing/2014/main" id="{46ED13E9-8B7F-4D4C-802D-5E7E059358BA}"/>
                </a:ext>
              </a:extLst>
            </p:cNvPr>
            <p:cNvSpPr>
              <a:spLocks/>
            </p:cNvSpPr>
            <p:nvPr>
              <p:custDataLst>
                <p:tags r:id="rId233"/>
              </p:custDataLst>
            </p:nvPr>
          </p:nvSpPr>
          <p:spPr bwMode="auto">
            <a:xfrm>
              <a:off x="6507163" y="6380163"/>
              <a:ext cx="82550" cy="239713"/>
            </a:xfrm>
            <a:custGeom>
              <a:avLst/>
              <a:gdLst>
                <a:gd name="T0" fmla="*/ 72 w 177"/>
                <a:gd name="T1" fmla="*/ 433 h 499"/>
                <a:gd name="T2" fmla="*/ 4 w 177"/>
                <a:gd name="T3" fmla="*/ 488 h 499"/>
                <a:gd name="T4" fmla="*/ 0 w 177"/>
                <a:gd name="T5" fmla="*/ 493 h 499"/>
                <a:gd name="T6" fmla="*/ 10 w 177"/>
                <a:gd name="T7" fmla="*/ 499 h 499"/>
                <a:gd name="T8" fmla="*/ 105 w 177"/>
                <a:gd name="T9" fmla="*/ 437 h 499"/>
                <a:gd name="T10" fmla="*/ 105 w 177"/>
                <a:gd name="T11" fmla="*/ 323 h 499"/>
                <a:gd name="T12" fmla="*/ 125 w 177"/>
                <a:gd name="T13" fmla="*/ 271 h 499"/>
                <a:gd name="T14" fmla="*/ 173 w 177"/>
                <a:gd name="T15" fmla="*/ 255 h 499"/>
                <a:gd name="T16" fmla="*/ 177 w 177"/>
                <a:gd name="T17" fmla="*/ 250 h 499"/>
                <a:gd name="T18" fmla="*/ 169 w 177"/>
                <a:gd name="T19" fmla="*/ 244 h 499"/>
                <a:gd name="T20" fmla="*/ 107 w 177"/>
                <a:gd name="T21" fmla="*/ 200 h 499"/>
                <a:gd name="T22" fmla="*/ 105 w 177"/>
                <a:gd name="T23" fmla="*/ 175 h 499"/>
                <a:gd name="T24" fmla="*/ 105 w 177"/>
                <a:gd name="T25" fmla="*/ 77 h 499"/>
                <a:gd name="T26" fmla="*/ 81 w 177"/>
                <a:gd name="T27" fmla="*/ 21 h 499"/>
                <a:gd name="T28" fmla="*/ 10 w 177"/>
                <a:gd name="T29" fmla="*/ 0 h 499"/>
                <a:gd name="T30" fmla="*/ 0 w 177"/>
                <a:gd name="T31" fmla="*/ 6 h 499"/>
                <a:gd name="T32" fmla="*/ 8 w 177"/>
                <a:gd name="T33" fmla="*/ 11 h 499"/>
                <a:gd name="T34" fmla="*/ 70 w 177"/>
                <a:gd name="T35" fmla="*/ 55 h 499"/>
                <a:gd name="T36" fmla="*/ 72 w 177"/>
                <a:gd name="T37" fmla="*/ 78 h 499"/>
                <a:gd name="T38" fmla="*/ 72 w 177"/>
                <a:gd name="T39" fmla="*/ 183 h 499"/>
                <a:gd name="T40" fmla="*/ 92 w 177"/>
                <a:gd name="T41" fmla="*/ 230 h 499"/>
                <a:gd name="T42" fmla="*/ 131 w 177"/>
                <a:gd name="T43" fmla="*/ 250 h 499"/>
                <a:gd name="T44" fmla="*/ 72 w 177"/>
                <a:gd name="T45" fmla="*/ 313 h 499"/>
                <a:gd name="T46" fmla="*/ 72 w 177"/>
                <a:gd name="T47" fmla="*/ 43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7" h="499">
                  <a:moveTo>
                    <a:pt x="72" y="433"/>
                  </a:moveTo>
                  <a:cubicBezTo>
                    <a:pt x="72" y="453"/>
                    <a:pt x="59" y="484"/>
                    <a:pt x="4" y="488"/>
                  </a:cubicBezTo>
                  <a:cubicBezTo>
                    <a:pt x="2" y="488"/>
                    <a:pt x="0" y="490"/>
                    <a:pt x="0" y="493"/>
                  </a:cubicBezTo>
                  <a:cubicBezTo>
                    <a:pt x="0" y="499"/>
                    <a:pt x="5" y="499"/>
                    <a:pt x="10" y="499"/>
                  </a:cubicBezTo>
                  <a:cubicBezTo>
                    <a:pt x="58" y="499"/>
                    <a:pt x="105" y="474"/>
                    <a:pt x="105" y="437"/>
                  </a:cubicBezTo>
                  <a:lnTo>
                    <a:pt x="105" y="323"/>
                  </a:lnTo>
                  <a:cubicBezTo>
                    <a:pt x="105" y="303"/>
                    <a:pt x="105" y="287"/>
                    <a:pt x="125" y="271"/>
                  </a:cubicBezTo>
                  <a:cubicBezTo>
                    <a:pt x="143" y="257"/>
                    <a:pt x="162" y="256"/>
                    <a:pt x="173" y="255"/>
                  </a:cubicBezTo>
                  <a:cubicBezTo>
                    <a:pt x="175" y="255"/>
                    <a:pt x="177" y="253"/>
                    <a:pt x="177" y="250"/>
                  </a:cubicBezTo>
                  <a:cubicBezTo>
                    <a:pt x="177" y="245"/>
                    <a:pt x="174" y="245"/>
                    <a:pt x="169" y="244"/>
                  </a:cubicBezTo>
                  <a:cubicBezTo>
                    <a:pt x="136" y="242"/>
                    <a:pt x="112" y="224"/>
                    <a:pt x="107" y="200"/>
                  </a:cubicBezTo>
                  <a:cubicBezTo>
                    <a:pt x="105" y="194"/>
                    <a:pt x="105" y="193"/>
                    <a:pt x="105" y="175"/>
                  </a:cubicBezTo>
                  <a:lnTo>
                    <a:pt x="105" y="77"/>
                  </a:lnTo>
                  <a:cubicBezTo>
                    <a:pt x="105" y="56"/>
                    <a:pt x="105" y="40"/>
                    <a:pt x="81" y="21"/>
                  </a:cubicBezTo>
                  <a:cubicBezTo>
                    <a:pt x="61" y="5"/>
                    <a:pt x="27" y="0"/>
                    <a:pt x="10" y="0"/>
                  </a:cubicBezTo>
                  <a:cubicBezTo>
                    <a:pt x="5" y="0"/>
                    <a:pt x="0" y="0"/>
                    <a:pt x="0" y="6"/>
                  </a:cubicBezTo>
                  <a:cubicBezTo>
                    <a:pt x="0" y="11"/>
                    <a:pt x="3" y="11"/>
                    <a:pt x="8" y="11"/>
                  </a:cubicBezTo>
                  <a:cubicBezTo>
                    <a:pt x="39" y="13"/>
                    <a:pt x="64" y="29"/>
                    <a:pt x="70" y="55"/>
                  </a:cubicBezTo>
                  <a:cubicBezTo>
                    <a:pt x="72" y="59"/>
                    <a:pt x="72" y="60"/>
                    <a:pt x="72" y="78"/>
                  </a:cubicBezTo>
                  <a:lnTo>
                    <a:pt x="72" y="183"/>
                  </a:lnTo>
                  <a:cubicBezTo>
                    <a:pt x="72" y="206"/>
                    <a:pt x="76" y="214"/>
                    <a:pt x="92" y="230"/>
                  </a:cubicBezTo>
                  <a:cubicBezTo>
                    <a:pt x="102" y="241"/>
                    <a:pt x="117" y="246"/>
                    <a:pt x="131" y="250"/>
                  </a:cubicBezTo>
                  <a:cubicBezTo>
                    <a:pt x="90" y="261"/>
                    <a:pt x="72" y="284"/>
                    <a:pt x="72" y="313"/>
                  </a:cubicBezTo>
                  <a:lnTo>
                    <a:pt x="72" y="43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9" name="Freeform 2808">
              <a:extLst>
                <a:ext uri="{FF2B5EF4-FFF2-40B4-BE49-F238E27FC236}">
                  <a16:creationId xmlns:a16="http://schemas.microsoft.com/office/drawing/2014/main" id="{B1776443-83CA-48A1-ACD2-694D911A8C31}"/>
                </a:ext>
              </a:extLst>
            </p:cNvPr>
            <p:cNvSpPr>
              <a:spLocks/>
            </p:cNvSpPr>
            <p:nvPr>
              <p:custDataLst>
                <p:tags r:id="rId234"/>
              </p:custDataLst>
            </p:nvPr>
          </p:nvSpPr>
          <p:spPr bwMode="auto">
            <a:xfrm>
              <a:off x="6616701" y="6521450"/>
              <a:ext cx="69850" cy="76200"/>
            </a:xfrm>
            <a:custGeom>
              <a:avLst/>
              <a:gdLst>
                <a:gd name="T0" fmla="*/ 131 w 151"/>
                <a:gd name="T1" fmla="*/ 20 h 157"/>
                <a:gd name="T2" fmla="*/ 113 w 151"/>
                <a:gd name="T3" fmla="*/ 40 h 157"/>
                <a:gd name="T4" fmla="*/ 127 w 151"/>
                <a:gd name="T5" fmla="*/ 53 h 157"/>
                <a:gd name="T6" fmla="*/ 147 w 151"/>
                <a:gd name="T7" fmla="*/ 30 h 157"/>
                <a:gd name="T8" fmla="*/ 101 w 151"/>
                <a:gd name="T9" fmla="*/ 0 h 157"/>
                <a:gd name="T10" fmla="*/ 0 w 151"/>
                <a:gd name="T11" fmla="*/ 97 h 157"/>
                <a:gd name="T12" fmla="*/ 64 w 151"/>
                <a:gd name="T13" fmla="*/ 157 h 157"/>
                <a:gd name="T14" fmla="*/ 151 w 151"/>
                <a:gd name="T15" fmla="*/ 118 h 157"/>
                <a:gd name="T16" fmla="*/ 145 w 151"/>
                <a:gd name="T17" fmla="*/ 112 h 157"/>
                <a:gd name="T18" fmla="*/ 139 w 151"/>
                <a:gd name="T19" fmla="*/ 116 h 157"/>
                <a:gd name="T20" fmla="*/ 65 w 151"/>
                <a:gd name="T21" fmla="*/ 148 h 157"/>
                <a:gd name="T22" fmla="*/ 29 w 151"/>
                <a:gd name="T23" fmla="*/ 109 h 157"/>
                <a:gd name="T24" fmla="*/ 52 w 151"/>
                <a:gd name="T25" fmla="*/ 37 h 157"/>
                <a:gd name="T26" fmla="*/ 101 w 151"/>
                <a:gd name="T27" fmla="*/ 10 h 157"/>
                <a:gd name="T28" fmla="*/ 131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1" y="20"/>
                  </a:moveTo>
                  <a:cubicBezTo>
                    <a:pt x="118" y="22"/>
                    <a:pt x="113" y="32"/>
                    <a:pt x="113" y="40"/>
                  </a:cubicBezTo>
                  <a:cubicBezTo>
                    <a:pt x="113" y="49"/>
                    <a:pt x="120" y="53"/>
                    <a:pt x="127" y="53"/>
                  </a:cubicBezTo>
                  <a:cubicBezTo>
                    <a:pt x="134" y="53"/>
                    <a:pt x="147" y="47"/>
                    <a:pt x="147" y="30"/>
                  </a:cubicBezTo>
                  <a:cubicBezTo>
                    <a:pt x="147" y="7"/>
                    <a:pt x="119" y="0"/>
                    <a:pt x="101" y="0"/>
                  </a:cubicBezTo>
                  <a:cubicBezTo>
                    <a:pt x="48" y="0"/>
                    <a:pt x="0" y="48"/>
                    <a:pt x="0" y="97"/>
                  </a:cubicBezTo>
                  <a:cubicBezTo>
                    <a:pt x="0" y="127"/>
                    <a:pt x="21" y="157"/>
                    <a:pt x="64" y="157"/>
                  </a:cubicBezTo>
                  <a:cubicBezTo>
                    <a:pt x="123" y="157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2" y="113"/>
                    <a:pt x="139" y="116"/>
                  </a:cubicBezTo>
                  <a:cubicBezTo>
                    <a:pt x="112" y="148"/>
                    <a:pt x="71" y="148"/>
                    <a:pt x="65" y="148"/>
                  </a:cubicBezTo>
                  <a:cubicBezTo>
                    <a:pt x="40" y="148"/>
                    <a:pt x="29" y="131"/>
                    <a:pt x="29" y="109"/>
                  </a:cubicBezTo>
                  <a:cubicBezTo>
                    <a:pt x="29" y="99"/>
                    <a:pt x="34" y="61"/>
                    <a:pt x="52" y="37"/>
                  </a:cubicBezTo>
                  <a:cubicBezTo>
                    <a:pt x="65" y="20"/>
                    <a:pt x="83" y="10"/>
                    <a:pt x="101" y="10"/>
                  </a:cubicBezTo>
                  <a:cubicBezTo>
                    <a:pt x="105" y="10"/>
                    <a:pt x="122" y="11"/>
                    <a:pt x="131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0" name="Freeform 2809">
              <a:extLst>
                <a:ext uri="{FF2B5EF4-FFF2-40B4-BE49-F238E27FC236}">
                  <a16:creationId xmlns:a16="http://schemas.microsoft.com/office/drawing/2014/main" id="{B33FE8CB-11F6-419E-ACCF-92251D4DD055}"/>
                </a:ext>
              </a:extLst>
            </p:cNvPr>
            <p:cNvSpPr>
              <a:spLocks noEditPoints="1"/>
            </p:cNvSpPr>
            <p:nvPr>
              <p:custDataLst>
                <p:tags r:id="rId235"/>
              </p:custDataLst>
            </p:nvPr>
          </p:nvSpPr>
          <p:spPr bwMode="auto">
            <a:xfrm>
              <a:off x="6770688" y="6453188"/>
              <a:ext cx="103188" cy="109538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1 w 221"/>
                <a:gd name="T7" fmla="*/ 229 h 229"/>
                <a:gd name="T8" fmla="*/ 221 w 221"/>
                <a:gd name="T9" fmla="*/ 117 h 229"/>
                <a:gd name="T10" fmla="*/ 111 w 221"/>
                <a:gd name="T11" fmla="*/ 216 h 229"/>
                <a:gd name="T12" fmla="*/ 54 w 221"/>
                <a:gd name="T13" fmla="*/ 183 h 229"/>
                <a:gd name="T14" fmla="*/ 42 w 221"/>
                <a:gd name="T15" fmla="*/ 113 h 229"/>
                <a:gd name="T16" fmla="*/ 54 w 221"/>
                <a:gd name="T17" fmla="*/ 44 h 229"/>
                <a:gd name="T18" fmla="*/ 111 w 221"/>
                <a:gd name="T19" fmla="*/ 11 h 229"/>
                <a:gd name="T20" fmla="*/ 167 w 221"/>
                <a:gd name="T21" fmla="*/ 43 h 229"/>
                <a:gd name="T22" fmla="*/ 180 w 221"/>
                <a:gd name="T23" fmla="*/ 113 h 229"/>
                <a:gd name="T24" fmla="*/ 169 w 221"/>
                <a:gd name="T25" fmla="*/ 179 h 229"/>
                <a:gd name="T26" fmla="*/ 111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9" y="0"/>
                    <a:pt x="0" y="54"/>
                    <a:pt x="0" y="117"/>
                  </a:cubicBezTo>
                  <a:cubicBezTo>
                    <a:pt x="0" y="181"/>
                    <a:pt x="52" y="229"/>
                    <a:pt x="111" y="229"/>
                  </a:cubicBezTo>
                  <a:cubicBezTo>
                    <a:pt x="171" y="229"/>
                    <a:pt x="221" y="180"/>
                    <a:pt x="221" y="117"/>
                  </a:cubicBezTo>
                  <a:close/>
                  <a:moveTo>
                    <a:pt x="111" y="216"/>
                  </a:moveTo>
                  <a:cubicBezTo>
                    <a:pt x="90" y="216"/>
                    <a:pt x="68" y="206"/>
                    <a:pt x="54" y="183"/>
                  </a:cubicBezTo>
                  <a:cubicBezTo>
                    <a:pt x="42" y="161"/>
                    <a:pt x="42" y="130"/>
                    <a:pt x="42" y="113"/>
                  </a:cubicBezTo>
                  <a:cubicBezTo>
                    <a:pt x="42" y="93"/>
                    <a:pt x="42" y="66"/>
                    <a:pt x="54" y="44"/>
                  </a:cubicBezTo>
                  <a:cubicBezTo>
                    <a:pt x="67" y="21"/>
                    <a:pt x="91" y="11"/>
                    <a:pt x="111" y="11"/>
                  </a:cubicBezTo>
                  <a:cubicBezTo>
                    <a:pt x="133" y="11"/>
                    <a:pt x="154" y="22"/>
                    <a:pt x="167" y="43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0"/>
                    <a:pt x="180" y="157"/>
                    <a:pt x="169" y="179"/>
                  </a:cubicBezTo>
                  <a:cubicBezTo>
                    <a:pt x="158" y="202"/>
                    <a:pt x="136" y="216"/>
                    <a:pt x="111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1" name="Freeform 2810">
              <a:extLst>
                <a:ext uri="{FF2B5EF4-FFF2-40B4-BE49-F238E27FC236}">
                  <a16:creationId xmlns:a16="http://schemas.microsoft.com/office/drawing/2014/main" id="{B3CCAC59-9C9A-4806-A87C-428625DAC266}"/>
                </a:ext>
              </a:extLst>
            </p:cNvPr>
            <p:cNvSpPr>
              <a:spLocks noEditPoints="1"/>
            </p:cNvSpPr>
            <p:nvPr>
              <p:custDataLst>
                <p:tags r:id="rId236"/>
              </p:custDataLst>
            </p:nvPr>
          </p:nvSpPr>
          <p:spPr bwMode="auto">
            <a:xfrm>
              <a:off x="6886576" y="6454775"/>
              <a:ext cx="114300" cy="150813"/>
            </a:xfrm>
            <a:custGeom>
              <a:avLst/>
              <a:gdLst>
                <a:gd name="T0" fmla="*/ 72 w 246"/>
                <a:gd name="T1" fmla="*/ 33 h 317"/>
                <a:gd name="T2" fmla="*/ 72 w 246"/>
                <a:gd name="T3" fmla="*/ 0 h 317"/>
                <a:gd name="T4" fmla="*/ 0 w 246"/>
                <a:gd name="T5" fmla="*/ 5 h 317"/>
                <a:gd name="T6" fmla="*/ 0 w 246"/>
                <a:gd name="T7" fmla="*/ 21 h 317"/>
                <a:gd name="T8" fmla="*/ 39 w 246"/>
                <a:gd name="T9" fmla="*/ 46 h 317"/>
                <a:gd name="T10" fmla="*/ 39 w 246"/>
                <a:gd name="T11" fmla="*/ 279 h 317"/>
                <a:gd name="T12" fmla="*/ 0 w 246"/>
                <a:gd name="T13" fmla="*/ 302 h 317"/>
                <a:gd name="T14" fmla="*/ 0 w 246"/>
                <a:gd name="T15" fmla="*/ 317 h 317"/>
                <a:gd name="T16" fmla="*/ 56 w 246"/>
                <a:gd name="T17" fmla="*/ 315 h 317"/>
                <a:gd name="T18" fmla="*/ 113 w 246"/>
                <a:gd name="T19" fmla="*/ 317 h 317"/>
                <a:gd name="T20" fmla="*/ 113 w 246"/>
                <a:gd name="T21" fmla="*/ 302 h 317"/>
                <a:gd name="T22" fmla="*/ 74 w 246"/>
                <a:gd name="T23" fmla="*/ 279 h 317"/>
                <a:gd name="T24" fmla="*/ 74 w 246"/>
                <a:gd name="T25" fmla="*/ 195 h 317"/>
                <a:gd name="T26" fmla="*/ 74 w 246"/>
                <a:gd name="T27" fmla="*/ 191 h 317"/>
                <a:gd name="T28" fmla="*/ 135 w 246"/>
                <a:gd name="T29" fmla="*/ 226 h 317"/>
                <a:gd name="T30" fmla="*/ 246 w 246"/>
                <a:gd name="T31" fmla="*/ 113 h 317"/>
                <a:gd name="T32" fmla="*/ 142 w 246"/>
                <a:gd name="T33" fmla="*/ 0 h 317"/>
                <a:gd name="T34" fmla="*/ 72 w 246"/>
                <a:gd name="T35" fmla="*/ 33 h 317"/>
                <a:gd name="T36" fmla="*/ 74 w 246"/>
                <a:gd name="T37" fmla="*/ 163 h 317"/>
                <a:gd name="T38" fmla="*/ 74 w 246"/>
                <a:gd name="T39" fmla="*/ 52 h 317"/>
                <a:gd name="T40" fmla="*/ 138 w 246"/>
                <a:gd name="T41" fmla="*/ 12 h 317"/>
                <a:gd name="T42" fmla="*/ 205 w 246"/>
                <a:gd name="T43" fmla="*/ 113 h 317"/>
                <a:gd name="T44" fmla="*/ 133 w 246"/>
                <a:gd name="T45" fmla="*/ 215 h 317"/>
                <a:gd name="T46" fmla="*/ 81 w 246"/>
                <a:gd name="T47" fmla="*/ 184 h 317"/>
                <a:gd name="T48" fmla="*/ 74 w 246"/>
                <a:gd name="T49" fmla="*/ 163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6" h="317">
                  <a:moveTo>
                    <a:pt x="72" y="33"/>
                  </a:moveTo>
                  <a:lnTo>
                    <a:pt x="72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6" y="21"/>
                    <a:pt x="39" y="24"/>
                    <a:pt x="39" y="46"/>
                  </a:cubicBezTo>
                  <a:lnTo>
                    <a:pt x="39" y="279"/>
                  </a:lnTo>
                  <a:cubicBezTo>
                    <a:pt x="39" y="302"/>
                    <a:pt x="34" y="302"/>
                    <a:pt x="0" y="302"/>
                  </a:cubicBezTo>
                  <a:lnTo>
                    <a:pt x="0" y="317"/>
                  </a:lnTo>
                  <a:cubicBezTo>
                    <a:pt x="17" y="316"/>
                    <a:pt x="43" y="315"/>
                    <a:pt x="56" y="315"/>
                  </a:cubicBezTo>
                  <a:cubicBezTo>
                    <a:pt x="70" y="315"/>
                    <a:pt x="95" y="316"/>
                    <a:pt x="113" y="317"/>
                  </a:cubicBezTo>
                  <a:lnTo>
                    <a:pt x="113" y="302"/>
                  </a:lnTo>
                  <a:cubicBezTo>
                    <a:pt x="79" y="302"/>
                    <a:pt x="74" y="302"/>
                    <a:pt x="74" y="279"/>
                  </a:cubicBezTo>
                  <a:lnTo>
                    <a:pt x="74" y="195"/>
                  </a:lnTo>
                  <a:lnTo>
                    <a:pt x="74" y="191"/>
                  </a:lnTo>
                  <a:cubicBezTo>
                    <a:pt x="76" y="199"/>
                    <a:pt x="97" y="226"/>
                    <a:pt x="135" y="226"/>
                  </a:cubicBezTo>
                  <a:cubicBezTo>
                    <a:pt x="194" y="226"/>
                    <a:pt x="246" y="177"/>
                    <a:pt x="246" y="113"/>
                  </a:cubicBezTo>
                  <a:cubicBezTo>
                    <a:pt x="246" y="49"/>
                    <a:pt x="198" y="0"/>
                    <a:pt x="142" y="0"/>
                  </a:cubicBezTo>
                  <a:cubicBezTo>
                    <a:pt x="103" y="0"/>
                    <a:pt x="82" y="22"/>
                    <a:pt x="72" y="33"/>
                  </a:cubicBezTo>
                  <a:close/>
                  <a:moveTo>
                    <a:pt x="74" y="163"/>
                  </a:moveTo>
                  <a:lnTo>
                    <a:pt x="74" y="52"/>
                  </a:lnTo>
                  <a:cubicBezTo>
                    <a:pt x="88" y="27"/>
                    <a:pt x="113" y="12"/>
                    <a:pt x="138" y="12"/>
                  </a:cubicBezTo>
                  <a:cubicBezTo>
                    <a:pt x="174" y="12"/>
                    <a:pt x="205" y="56"/>
                    <a:pt x="205" y="113"/>
                  </a:cubicBezTo>
                  <a:cubicBezTo>
                    <a:pt x="205" y="173"/>
                    <a:pt x="170" y="215"/>
                    <a:pt x="133" y="215"/>
                  </a:cubicBezTo>
                  <a:cubicBezTo>
                    <a:pt x="113" y="215"/>
                    <a:pt x="94" y="205"/>
                    <a:pt x="81" y="184"/>
                  </a:cubicBezTo>
                  <a:cubicBezTo>
                    <a:pt x="74" y="174"/>
                    <a:pt x="74" y="173"/>
                    <a:pt x="74" y="16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2" name="Freeform 2811">
              <a:extLst>
                <a:ext uri="{FF2B5EF4-FFF2-40B4-BE49-F238E27FC236}">
                  <a16:creationId xmlns:a16="http://schemas.microsoft.com/office/drawing/2014/main" id="{BAF0C956-48A3-4A0F-B227-DAE9722747A3}"/>
                </a:ext>
              </a:extLst>
            </p:cNvPr>
            <p:cNvSpPr>
              <a:spLocks noEditPoints="1"/>
            </p:cNvSpPr>
            <p:nvPr>
              <p:custDataLst>
                <p:tags r:id="rId237"/>
              </p:custDataLst>
            </p:nvPr>
          </p:nvSpPr>
          <p:spPr bwMode="auto">
            <a:xfrm>
              <a:off x="7023101" y="6453188"/>
              <a:ext cx="88900" cy="109538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2 w 193"/>
                <a:gd name="T9" fmla="*/ 108 h 229"/>
                <a:gd name="T10" fmla="*/ 181 w 193"/>
                <a:gd name="T11" fmla="*/ 108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6 h 229"/>
                <a:gd name="T28" fmla="*/ 57 w 193"/>
                <a:gd name="T29" fmla="*/ 183 h 229"/>
                <a:gd name="T30" fmla="*/ 42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2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0"/>
                    <a:pt x="53" y="229"/>
                    <a:pt x="110" y="229"/>
                  </a:cubicBezTo>
                  <a:cubicBezTo>
                    <a:pt x="171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7" y="183"/>
                  </a:cubicBezTo>
                  <a:cubicBezTo>
                    <a:pt x="42" y="159"/>
                    <a:pt x="42" y="126"/>
                    <a:pt x="42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3" name="Freeform 2812">
              <a:extLst>
                <a:ext uri="{FF2B5EF4-FFF2-40B4-BE49-F238E27FC236}">
                  <a16:creationId xmlns:a16="http://schemas.microsoft.com/office/drawing/2014/main" id="{2FBCD69D-D173-454E-A710-0191E79EF655}"/>
                </a:ext>
              </a:extLst>
            </p:cNvPr>
            <p:cNvSpPr>
              <a:spLocks/>
            </p:cNvSpPr>
            <p:nvPr>
              <p:custDataLst>
                <p:tags r:id="rId238"/>
              </p:custDataLst>
            </p:nvPr>
          </p:nvSpPr>
          <p:spPr bwMode="auto">
            <a:xfrm>
              <a:off x="7126288" y="6454775"/>
              <a:ext cx="76200" cy="104775"/>
            </a:xfrm>
            <a:custGeom>
              <a:avLst/>
              <a:gdLst>
                <a:gd name="T0" fmla="*/ 69 w 167"/>
                <a:gd name="T1" fmla="*/ 55 h 220"/>
                <a:gd name="T2" fmla="*/ 69 w 167"/>
                <a:gd name="T3" fmla="*/ 0 h 220"/>
                <a:gd name="T4" fmla="*/ 0 w 167"/>
                <a:gd name="T5" fmla="*/ 5 h 220"/>
                <a:gd name="T6" fmla="*/ 0 w 167"/>
                <a:gd name="T7" fmla="*/ 21 h 220"/>
                <a:gd name="T8" fmla="*/ 38 w 167"/>
                <a:gd name="T9" fmla="*/ 49 h 220"/>
                <a:gd name="T10" fmla="*/ 38 w 167"/>
                <a:gd name="T11" fmla="*/ 182 h 220"/>
                <a:gd name="T12" fmla="*/ 0 w 167"/>
                <a:gd name="T13" fmla="*/ 205 h 220"/>
                <a:gd name="T14" fmla="*/ 0 w 167"/>
                <a:gd name="T15" fmla="*/ 220 h 220"/>
                <a:gd name="T16" fmla="*/ 56 w 167"/>
                <a:gd name="T17" fmla="*/ 219 h 220"/>
                <a:gd name="T18" fmla="*/ 120 w 167"/>
                <a:gd name="T19" fmla="*/ 220 h 220"/>
                <a:gd name="T20" fmla="*/ 120 w 167"/>
                <a:gd name="T21" fmla="*/ 205 h 220"/>
                <a:gd name="T22" fmla="*/ 109 w 167"/>
                <a:gd name="T23" fmla="*/ 205 h 220"/>
                <a:gd name="T24" fmla="*/ 71 w 167"/>
                <a:gd name="T25" fmla="*/ 181 h 220"/>
                <a:gd name="T26" fmla="*/ 71 w 167"/>
                <a:gd name="T27" fmla="*/ 105 h 220"/>
                <a:gd name="T28" fmla="*/ 130 w 167"/>
                <a:gd name="T29" fmla="*/ 11 h 220"/>
                <a:gd name="T30" fmla="*/ 136 w 167"/>
                <a:gd name="T31" fmla="*/ 11 h 220"/>
                <a:gd name="T32" fmla="*/ 124 w 167"/>
                <a:gd name="T33" fmla="*/ 31 h 220"/>
                <a:gd name="T34" fmla="*/ 146 w 167"/>
                <a:gd name="T35" fmla="*/ 52 h 220"/>
                <a:gd name="T36" fmla="*/ 167 w 167"/>
                <a:gd name="T37" fmla="*/ 30 h 220"/>
                <a:gd name="T38" fmla="*/ 130 w 167"/>
                <a:gd name="T39" fmla="*/ 0 h 220"/>
                <a:gd name="T40" fmla="*/ 69 w 167"/>
                <a:gd name="T41" fmla="*/ 5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7" h="220">
                  <a:moveTo>
                    <a:pt x="69" y="55"/>
                  </a:moveTo>
                  <a:lnTo>
                    <a:pt x="69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4" y="21"/>
                    <a:pt x="38" y="24"/>
                    <a:pt x="38" y="49"/>
                  </a:cubicBezTo>
                  <a:lnTo>
                    <a:pt x="38" y="182"/>
                  </a:lnTo>
                  <a:cubicBezTo>
                    <a:pt x="38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9" y="220"/>
                    <a:pt x="42" y="219"/>
                    <a:pt x="56" y="219"/>
                  </a:cubicBezTo>
                  <a:cubicBezTo>
                    <a:pt x="76" y="219"/>
                    <a:pt x="100" y="219"/>
                    <a:pt x="120" y="220"/>
                  </a:cubicBezTo>
                  <a:lnTo>
                    <a:pt x="120" y="205"/>
                  </a:lnTo>
                  <a:lnTo>
                    <a:pt x="109" y="205"/>
                  </a:lnTo>
                  <a:cubicBezTo>
                    <a:pt x="72" y="205"/>
                    <a:pt x="71" y="199"/>
                    <a:pt x="71" y="181"/>
                  </a:cubicBezTo>
                  <a:lnTo>
                    <a:pt x="71" y="105"/>
                  </a:lnTo>
                  <a:cubicBezTo>
                    <a:pt x="71" y="55"/>
                    <a:pt x="92" y="11"/>
                    <a:pt x="130" y="11"/>
                  </a:cubicBezTo>
                  <a:cubicBezTo>
                    <a:pt x="134" y="11"/>
                    <a:pt x="135" y="11"/>
                    <a:pt x="136" y="11"/>
                  </a:cubicBezTo>
                  <a:cubicBezTo>
                    <a:pt x="134" y="12"/>
                    <a:pt x="124" y="18"/>
                    <a:pt x="124" y="31"/>
                  </a:cubicBezTo>
                  <a:cubicBezTo>
                    <a:pt x="124" y="45"/>
                    <a:pt x="135" y="52"/>
                    <a:pt x="146" y="52"/>
                  </a:cubicBezTo>
                  <a:cubicBezTo>
                    <a:pt x="155" y="52"/>
                    <a:pt x="167" y="46"/>
                    <a:pt x="167" y="30"/>
                  </a:cubicBezTo>
                  <a:cubicBezTo>
                    <a:pt x="167" y="14"/>
                    <a:pt x="152" y="0"/>
                    <a:pt x="130" y="0"/>
                  </a:cubicBezTo>
                  <a:cubicBezTo>
                    <a:pt x="94" y="0"/>
                    <a:pt x="76" y="33"/>
                    <a:pt x="69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4" name="Freeform 2813">
              <a:extLst>
                <a:ext uri="{FF2B5EF4-FFF2-40B4-BE49-F238E27FC236}">
                  <a16:creationId xmlns:a16="http://schemas.microsoft.com/office/drawing/2014/main" id="{43D58E94-953F-45C4-83E8-9D85EF1846E2}"/>
                </a:ext>
              </a:extLst>
            </p:cNvPr>
            <p:cNvSpPr>
              <a:spLocks noEditPoints="1"/>
            </p:cNvSpPr>
            <p:nvPr>
              <p:custDataLst>
                <p:tags r:id="rId239"/>
              </p:custDataLst>
            </p:nvPr>
          </p:nvSpPr>
          <p:spPr bwMode="auto">
            <a:xfrm>
              <a:off x="7219951" y="6453188"/>
              <a:ext cx="104775" cy="109538"/>
            </a:xfrm>
            <a:custGeom>
              <a:avLst/>
              <a:gdLst>
                <a:gd name="T0" fmla="*/ 145 w 225"/>
                <a:gd name="T1" fmla="*/ 185 h 229"/>
                <a:gd name="T2" fmla="*/ 184 w 225"/>
                <a:gd name="T3" fmla="*/ 226 h 229"/>
                <a:gd name="T4" fmla="*/ 225 w 225"/>
                <a:gd name="T5" fmla="*/ 179 h 229"/>
                <a:gd name="T6" fmla="*/ 225 w 225"/>
                <a:gd name="T7" fmla="*/ 151 h 229"/>
                <a:gd name="T8" fmla="*/ 212 w 225"/>
                <a:gd name="T9" fmla="*/ 151 h 229"/>
                <a:gd name="T10" fmla="*/ 212 w 225"/>
                <a:gd name="T11" fmla="*/ 179 h 229"/>
                <a:gd name="T12" fmla="*/ 194 w 225"/>
                <a:gd name="T13" fmla="*/ 211 h 229"/>
                <a:gd name="T14" fmla="*/ 176 w 225"/>
                <a:gd name="T15" fmla="*/ 186 h 229"/>
                <a:gd name="T16" fmla="*/ 176 w 225"/>
                <a:gd name="T17" fmla="*/ 86 h 229"/>
                <a:gd name="T18" fmla="*/ 158 w 225"/>
                <a:gd name="T19" fmla="*/ 27 h 229"/>
                <a:gd name="T20" fmla="*/ 89 w 225"/>
                <a:gd name="T21" fmla="*/ 0 h 229"/>
                <a:gd name="T22" fmla="*/ 14 w 225"/>
                <a:gd name="T23" fmla="*/ 56 h 229"/>
                <a:gd name="T24" fmla="*/ 37 w 225"/>
                <a:gd name="T25" fmla="*/ 80 h 229"/>
                <a:gd name="T26" fmla="*/ 60 w 225"/>
                <a:gd name="T27" fmla="*/ 57 h 229"/>
                <a:gd name="T28" fmla="*/ 35 w 225"/>
                <a:gd name="T29" fmla="*/ 34 h 229"/>
                <a:gd name="T30" fmla="*/ 88 w 225"/>
                <a:gd name="T31" fmla="*/ 11 h 229"/>
                <a:gd name="T32" fmla="*/ 141 w 225"/>
                <a:gd name="T33" fmla="*/ 75 h 229"/>
                <a:gd name="T34" fmla="*/ 141 w 225"/>
                <a:gd name="T35" fmla="*/ 93 h 229"/>
                <a:gd name="T36" fmla="*/ 50 w 225"/>
                <a:gd name="T37" fmla="*/ 111 h 229"/>
                <a:gd name="T38" fmla="*/ 0 w 225"/>
                <a:gd name="T39" fmla="*/ 176 h 229"/>
                <a:gd name="T40" fmla="*/ 79 w 225"/>
                <a:gd name="T41" fmla="*/ 229 h 229"/>
                <a:gd name="T42" fmla="*/ 145 w 225"/>
                <a:gd name="T43" fmla="*/ 185 h 229"/>
                <a:gd name="T44" fmla="*/ 141 w 225"/>
                <a:gd name="T45" fmla="*/ 104 h 229"/>
                <a:gd name="T46" fmla="*/ 141 w 225"/>
                <a:gd name="T47" fmla="*/ 153 h 229"/>
                <a:gd name="T48" fmla="*/ 83 w 225"/>
                <a:gd name="T49" fmla="*/ 218 h 229"/>
                <a:gd name="T50" fmla="*/ 38 w 225"/>
                <a:gd name="T51" fmla="*/ 175 h 229"/>
                <a:gd name="T52" fmla="*/ 141 w 225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9">
                  <a:moveTo>
                    <a:pt x="145" y="185"/>
                  </a:moveTo>
                  <a:cubicBezTo>
                    <a:pt x="147" y="205"/>
                    <a:pt x="160" y="226"/>
                    <a:pt x="184" y="226"/>
                  </a:cubicBezTo>
                  <a:cubicBezTo>
                    <a:pt x="194" y="226"/>
                    <a:pt x="225" y="219"/>
                    <a:pt x="225" y="179"/>
                  </a:cubicBezTo>
                  <a:lnTo>
                    <a:pt x="225" y="151"/>
                  </a:lnTo>
                  <a:lnTo>
                    <a:pt x="212" y="151"/>
                  </a:lnTo>
                  <a:lnTo>
                    <a:pt x="212" y="179"/>
                  </a:lnTo>
                  <a:cubicBezTo>
                    <a:pt x="212" y="208"/>
                    <a:pt x="200" y="211"/>
                    <a:pt x="194" y="211"/>
                  </a:cubicBezTo>
                  <a:cubicBezTo>
                    <a:pt x="178" y="211"/>
                    <a:pt x="176" y="188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6"/>
                    <a:pt x="158" y="27"/>
                  </a:cubicBezTo>
                  <a:cubicBezTo>
                    <a:pt x="138" y="8"/>
                    <a:pt x="113" y="0"/>
                    <a:pt x="89" y="0"/>
                  </a:cubicBezTo>
                  <a:cubicBezTo>
                    <a:pt x="49" y="0"/>
                    <a:pt x="14" y="23"/>
                    <a:pt x="14" y="56"/>
                  </a:cubicBezTo>
                  <a:cubicBezTo>
                    <a:pt x="14" y="71"/>
                    <a:pt x="24" y="80"/>
                    <a:pt x="37" y="80"/>
                  </a:cubicBezTo>
                  <a:cubicBezTo>
                    <a:pt x="51" y="80"/>
                    <a:pt x="60" y="70"/>
                    <a:pt x="60" y="57"/>
                  </a:cubicBezTo>
                  <a:cubicBezTo>
                    <a:pt x="60" y="51"/>
                    <a:pt x="58" y="34"/>
                    <a:pt x="35" y="34"/>
                  </a:cubicBezTo>
                  <a:cubicBezTo>
                    <a:pt x="48" y="16"/>
                    <a:pt x="72" y="11"/>
                    <a:pt x="88" y="11"/>
                  </a:cubicBezTo>
                  <a:cubicBezTo>
                    <a:pt x="113" y="11"/>
                    <a:pt x="141" y="30"/>
                    <a:pt x="141" y="75"/>
                  </a:cubicBezTo>
                  <a:lnTo>
                    <a:pt x="141" y="93"/>
                  </a:lnTo>
                  <a:cubicBezTo>
                    <a:pt x="116" y="95"/>
                    <a:pt x="81" y="96"/>
                    <a:pt x="50" y="111"/>
                  </a:cubicBezTo>
                  <a:cubicBezTo>
                    <a:pt x="12" y="128"/>
                    <a:pt x="0" y="154"/>
                    <a:pt x="0" y="176"/>
                  </a:cubicBezTo>
                  <a:cubicBezTo>
                    <a:pt x="0" y="216"/>
                    <a:pt x="48" y="229"/>
                    <a:pt x="79" y="229"/>
                  </a:cubicBezTo>
                  <a:cubicBezTo>
                    <a:pt x="112" y="229"/>
                    <a:pt x="135" y="209"/>
                    <a:pt x="145" y="185"/>
                  </a:cubicBezTo>
                  <a:close/>
                  <a:moveTo>
                    <a:pt x="141" y="104"/>
                  </a:moveTo>
                  <a:lnTo>
                    <a:pt x="141" y="153"/>
                  </a:lnTo>
                  <a:cubicBezTo>
                    <a:pt x="141" y="201"/>
                    <a:pt x="105" y="218"/>
                    <a:pt x="83" y="218"/>
                  </a:cubicBezTo>
                  <a:cubicBezTo>
                    <a:pt x="59" y="218"/>
                    <a:pt x="38" y="200"/>
                    <a:pt x="38" y="175"/>
                  </a:cubicBezTo>
                  <a:cubicBezTo>
                    <a:pt x="38" y="148"/>
                    <a:pt x="59" y="107"/>
                    <a:pt x="141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5" name="Freeform 2814">
              <a:extLst>
                <a:ext uri="{FF2B5EF4-FFF2-40B4-BE49-F238E27FC236}">
                  <a16:creationId xmlns:a16="http://schemas.microsoft.com/office/drawing/2014/main" id="{F0BFC33D-9DBA-444B-B5C4-F31C90925DFC}"/>
                </a:ext>
              </a:extLst>
            </p:cNvPr>
            <p:cNvSpPr>
              <a:spLocks/>
            </p:cNvSpPr>
            <p:nvPr>
              <p:custDataLst>
                <p:tags r:id="rId240"/>
              </p:custDataLst>
            </p:nvPr>
          </p:nvSpPr>
          <p:spPr bwMode="auto">
            <a:xfrm>
              <a:off x="7329488" y="6413500"/>
              <a:ext cx="73025" cy="149225"/>
            </a:xfrm>
            <a:custGeom>
              <a:avLst/>
              <a:gdLst>
                <a:gd name="T0" fmla="*/ 77 w 156"/>
                <a:gd name="T1" fmla="*/ 107 h 312"/>
                <a:gd name="T2" fmla="*/ 148 w 156"/>
                <a:gd name="T3" fmla="*/ 107 h 312"/>
                <a:gd name="T4" fmla="*/ 148 w 156"/>
                <a:gd name="T5" fmla="*/ 91 h 312"/>
                <a:gd name="T6" fmla="*/ 77 w 156"/>
                <a:gd name="T7" fmla="*/ 91 h 312"/>
                <a:gd name="T8" fmla="*/ 77 w 156"/>
                <a:gd name="T9" fmla="*/ 0 h 312"/>
                <a:gd name="T10" fmla="*/ 65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3 w 156"/>
                <a:gd name="T17" fmla="*/ 107 h 312"/>
                <a:gd name="T18" fmla="*/ 43 w 156"/>
                <a:gd name="T19" fmla="*/ 244 h 312"/>
                <a:gd name="T20" fmla="*/ 107 w 156"/>
                <a:gd name="T21" fmla="*/ 312 h 312"/>
                <a:gd name="T22" fmla="*/ 156 w 156"/>
                <a:gd name="T23" fmla="*/ 244 h 312"/>
                <a:gd name="T24" fmla="*/ 156 w 156"/>
                <a:gd name="T25" fmla="*/ 216 h 312"/>
                <a:gd name="T26" fmla="*/ 144 w 156"/>
                <a:gd name="T27" fmla="*/ 216 h 312"/>
                <a:gd name="T28" fmla="*/ 144 w 156"/>
                <a:gd name="T29" fmla="*/ 243 h 312"/>
                <a:gd name="T30" fmla="*/ 110 w 156"/>
                <a:gd name="T31" fmla="*/ 299 h 312"/>
                <a:gd name="T32" fmla="*/ 77 w 156"/>
                <a:gd name="T33" fmla="*/ 245 h 312"/>
                <a:gd name="T34" fmla="*/ 77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7" y="107"/>
                  </a:moveTo>
                  <a:lnTo>
                    <a:pt x="148" y="107"/>
                  </a:lnTo>
                  <a:lnTo>
                    <a:pt x="148" y="91"/>
                  </a:lnTo>
                  <a:lnTo>
                    <a:pt x="77" y="91"/>
                  </a:lnTo>
                  <a:lnTo>
                    <a:pt x="77" y="0"/>
                  </a:lnTo>
                  <a:lnTo>
                    <a:pt x="65" y="0"/>
                  </a:lnTo>
                  <a:cubicBezTo>
                    <a:pt x="64" y="40"/>
                    <a:pt x="49" y="94"/>
                    <a:pt x="0" y="96"/>
                  </a:cubicBezTo>
                  <a:lnTo>
                    <a:pt x="0" y="107"/>
                  </a:lnTo>
                  <a:lnTo>
                    <a:pt x="43" y="107"/>
                  </a:lnTo>
                  <a:lnTo>
                    <a:pt x="43" y="244"/>
                  </a:lnTo>
                  <a:cubicBezTo>
                    <a:pt x="43" y="306"/>
                    <a:pt x="89" y="312"/>
                    <a:pt x="107" y="312"/>
                  </a:cubicBezTo>
                  <a:cubicBezTo>
                    <a:pt x="142" y="312"/>
                    <a:pt x="156" y="276"/>
                    <a:pt x="156" y="244"/>
                  </a:cubicBezTo>
                  <a:lnTo>
                    <a:pt x="156" y="216"/>
                  </a:lnTo>
                  <a:lnTo>
                    <a:pt x="144" y="216"/>
                  </a:lnTo>
                  <a:lnTo>
                    <a:pt x="144" y="243"/>
                  </a:lnTo>
                  <a:cubicBezTo>
                    <a:pt x="144" y="280"/>
                    <a:pt x="129" y="299"/>
                    <a:pt x="110" y="299"/>
                  </a:cubicBezTo>
                  <a:cubicBezTo>
                    <a:pt x="77" y="299"/>
                    <a:pt x="77" y="254"/>
                    <a:pt x="77" y="245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6" name="Freeform 2815">
              <a:extLst>
                <a:ext uri="{FF2B5EF4-FFF2-40B4-BE49-F238E27FC236}">
                  <a16:creationId xmlns:a16="http://schemas.microsoft.com/office/drawing/2014/main" id="{7693FDC3-6EF7-4ABD-B08F-589228488072}"/>
                </a:ext>
              </a:extLst>
            </p:cNvPr>
            <p:cNvSpPr>
              <a:spLocks noEditPoints="1"/>
            </p:cNvSpPr>
            <p:nvPr>
              <p:custDataLst>
                <p:tags r:id="rId241"/>
              </p:custDataLst>
            </p:nvPr>
          </p:nvSpPr>
          <p:spPr bwMode="auto">
            <a:xfrm>
              <a:off x="7421563" y="6453188"/>
              <a:ext cx="103188" cy="109538"/>
            </a:xfrm>
            <a:custGeom>
              <a:avLst/>
              <a:gdLst>
                <a:gd name="T0" fmla="*/ 220 w 220"/>
                <a:gd name="T1" fmla="*/ 117 h 229"/>
                <a:gd name="T2" fmla="*/ 110 w 220"/>
                <a:gd name="T3" fmla="*/ 0 h 229"/>
                <a:gd name="T4" fmla="*/ 0 w 220"/>
                <a:gd name="T5" fmla="*/ 117 h 229"/>
                <a:gd name="T6" fmla="*/ 110 w 220"/>
                <a:gd name="T7" fmla="*/ 229 h 229"/>
                <a:gd name="T8" fmla="*/ 220 w 220"/>
                <a:gd name="T9" fmla="*/ 117 h 229"/>
                <a:gd name="T10" fmla="*/ 110 w 220"/>
                <a:gd name="T11" fmla="*/ 216 h 229"/>
                <a:gd name="T12" fmla="*/ 53 w 220"/>
                <a:gd name="T13" fmla="*/ 183 h 229"/>
                <a:gd name="T14" fmla="*/ 41 w 220"/>
                <a:gd name="T15" fmla="*/ 113 h 229"/>
                <a:gd name="T16" fmla="*/ 53 w 220"/>
                <a:gd name="T17" fmla="*/ 44 h 229"/>
                <a:gd name="T18" fmla="*/ 110 w 220"/>
                <a:gd name="T19" fmla="*/ 11 h 229"/>
                <a:gd name="T20" fmla="*/ 166 w 220"/>
                <a:gd name="T21" fmla="*/ 43 h 229"/>
                <a:gd name="T22" fmla="*/ 179 w 220"/>
                <a:gd name="T23" fmla="*/ 113 h 229"/>
                <a:gd name="T24" fmla="*/ 168 w 220"/>
                <a:gd name="T25" fmla="*/ 179 h 229"/>
                <a:gd name="T26" fmla="*/ 110 w 220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" h="229">
                  <a:moveTo>
                    <a:pt x="220" y="117"/>
                  </a:moveTo>
                  <a:cubicBezTo>
                    <a:pt x="220" y="53"/>
                    <a:pt x="171" y="0"/>
                    <a:pt x="110" y="0"/>
                  </a:cubicBezTo>
                  <a:cubicBezTo>
                    <a:pt x="48" y="0"/>
                    <a:pt x="0" y="54"/>
                    <a:pt x="0" y="117"/>
                  </a:cubicBezTo>
                  <a:cubicBezTo>
                    <a:pt x="0" y="181"/>
                    <a:pt x="51" y="229"/>
                    <a:pt x="110" y="229"/>
                  </a:cubicBezTo>
                  <a:cubicBezTo>
                    <a:pt x="170" y="229"/>
                    <a:pt x="220" y="180"/>
                    <a:pt x="220" y="117"/>
                  </a:cubicBezTo>
                  <a:close/>
                  <a:moveTo>
                    <a:pt x="110" y="216"/>
                  </a:moveTo>
                  <a:cubicBezTo>
                    <a:pt x="89" y="216"/>
                    <a:pt x="67" y="206"/>
                    <a:pt x="53" y="183"/>
                  </a:cubicBezTo>
                  <a:cubicBezTo>
                    <a:pt x="41" y="161"/>
                    <a:pt x="41" y="130"/>
                    <a:pt x="41" y="113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6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0"/>
                    <a:pt x="179" y="157"/>
                    <a:pt x="168" y="179"/>
                  </a:cubicBezTo>
                  <a:cubicBezTo>
                    <a:pt x="157" y="202"/>
                    <a:pt x="135" y="216"/>
                    <a:pt x="11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7" name="Freeform 2816">
              <a:extLst>
                <a:ext uri="{FF2B5EF4-FFF2-40B4-BE49-F238E27FC236}">
                  <a16:creationId xmlns:a16="http://schemas.microsoft.com/office/drawing/2014/main" id="{02552BA6-F759-4FFE-8813-C92AD6812C48}"/>
                </a:ext>
              </a:extLst>
            </p:cNvPr>
            <p:cNvSpPr>
              <a:spLocks/>
            </p:cNvSpPr>
            <p:nvPr>
              <p:custDataLst>
                <p:tags r:id="rId242"/>
              </p:custDataLst>
            </p:nvPr>
          </p:nvSpPr>
          <p:spPr bwMode="auto">
            <a:xfrm>
              <a:off x="7537451" y="6454775"/>
              <a:ext cx="77788" cy="104775"/>
            </a:xfrm>
            <a:custGeom>
              <a:avLst/>
              <a:gdLst>
                <a:gd name="T0" fmla="*/ 69 w 167"/>
                <a:gd name="T1" fmla="*/ 55 h 220"/>
                <a:gd name="T2" fmla="*/ 69 w 167"/>
                <a:gd name="T3" fmla="*/ 0 h 220"/>
                <a:gd name="T4" fmla="*/ 0 w 167"/>
                <a:gd name="T5" fmla="*/ 5 h 220"/>
                <a:gd name="T6" fmla="*/ 0 w 167"/>
                <a:gd name="T7" fmla="*/ 21 h 220"/>
                <a:gd name="T8" fmla="*/ 39 w 167"/>
                <a:gd name="T9" fmla="*/ 49 h 220"/>
                <a:gd name="T10" fmla="*/ 39 w 167"/>
                <a:gd name="T11" fmla="*/ 182 h 220"/>
                <a:gd name="T12" fmla="*/ 0 w 167"/>
                <a:gd name="T13" fmla="*/ 205 h 220"/>
                <a:gd name="T14" fmla="*/ 0 w 167"/>
                <a:gd name="T15" fmla="*/ 220 h 220"/>
                <a:gd name="T16" fmla="*/ 56 w 167"/>
                <a:gd name="T17" fmla="*/ 219 h 220"/>
                <a:gd name="T18" fmla="*/ 120 w 167"/>
                <a:gd name="T19" fmla="*/ 220 h 220"/>
                <a:gd name="T20" fmla="*/ 120 w 167"/>
                <a:gd name="T21" fmla="*/ 205 h 220"/>
                <a:gd name="T22" fmla="*/ 109 w 167"/>
                <a:gd name="T23" fmla="*/ 205 h 220"/>
                <a:gd name="T24" fmla="*/ 71 w 167"/>
                <a:gd name="T25" fmla="*/ 181 h 220"/>
                <a:gd name="T26" fmla="*/ 71 w 167"/>
                <a:gd name="T27" fmla="*/ 105 h 220"/>
                <a:gd name="T28" fmla="*/ 130 w 167"/>
                <a:gd name="T29" fmla="*/ 11 h 220"/>
                <a:gd name="T30" fmla="*/ 136 w 167"/>
                <a:gd name="T31" fmla="*/ 11 h 220"/>
                <a:gd name="T32" fmla="*/ 124 w 167"/>
                <a:gd name="T33" fmla="*/ 31 h 220"/>
                <a:gd name="T34" fmla="*/ 146 w 167"/>
                <a:gd name="T35" fmla="*/ 52 h 220"/>
                <a:gd name="T36" fmla="*/ 167 w 167"/>
                <a:gd name="T37" fmla="*/ 30 h 220"/>
                <a:gd name="T38" fmla="*/ 130 w 167"/>
                <a:gd name="T39" fmla="*/ 0 h 220"/>
                <a:gd name="T40" fmla="*/ 69 w 167"/>
                <a:gd name="T41" fmla="*/ 5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7" h="220">
                  <a:moveTo>
                    <a:pt x="69" y="55"/>
                  </a:moveTo>
                  <a:lnTo>
                    <a:pt x="69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9" y="220"/>
                    <a:pt x="42" y="219"/>
                    <a:pt x="56" y="219"/>
                  </a:cubicBezTo>
                  <a:cubicBezTo>
                    <a:pt x="76" y="219"/>
                    <a:pt x="100" y="219"/>
                    <a:pt x="120" y="220"/>
                  </a:cubicBezTo>
                  <a:lnTo>
                    <a:pt x="120" y="205"/>
                  </a:lnTo>
                  <a:lnTo>
                    <a:pt x="109" y="205"/>
                  </a:lnTo>
                  <a:cubicBezTo>
                    <a:pt x="72" y="205"/>
                    <a:pt x="71" y="199"/>
                    <a:pt x="71" y="181"/>
                  </a:cubicBezTo>
                  <a:lnTo>
                    <a:pt x="71" y="105"/>
                  </a:lnTo>
                  <a:cubicBezTo>
                    <a:pt x="71" y="55"/>
                    <a:pt x="92" y="11"/>
                    <a:pt x="130" y="11"/>
                  </a:cubicBezTo>
                  <a:cubicBezTo>
                    <a:pt x="134" y="11"/>
                    <a:pt x="135" y="11"/>
                    <a:pt x="136" y="11"/>
                  </a:cubicBezTo>
                  <a:cubicBezTo>
                    <a:pt x="134" y="12"/>
                    <a:pt x="124" y="18"/>
                    <a:pt x="124" y="31"/>
                  </a:cubicBezTo>
                  <a:cubicBezTo>
                    <a:pt x="124" y="45"/>
                    <a:pt x="135" y="52"/>
                    <a:pt x="146" y="52"/>
                  </a:cubicBezTo>
                  <a:cubicBezTo>
                    <a:pt x="155" y="52"/>
                    <a:pt x="167" y="46"/>
                    <a:pt x="167" y="30"/>
                  </a:cubicBezTo>
                  <a:cubicBezTo>
                    <a:pt x="167" y="14"/>
                    <a:pt x="152" y="0"/>
                    <a:pt x="130" y="0"/>
                  </a:cubicBezTo>
                  <a:cubicBezTo>
                    <a:pt x="94" y="0"/>
                    <a:pt x="76" y="33"/>
                    <a:pt x="69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8" name="Freeform 2817">
              <a:extLst>
                <a:ext uri="{FF2B5EF4-FFF2-40B4-BE49-F238E27FC236}">
                  <a16:creationId xmlns:a16="http://schemas.microsoft.com/office/drawing/2014/main" id="{FC165EDA-F31D-48BC-B78B-0BD54FBA4E8D}"/>
                </a:ext>
              </a:extLst>
            </p:cNvPr>
            <p:cNvSpPr>
              <a:spLocks noEditPoints="1"/>
            </p:cNvSpPr>
            <p:nvPr>
              <p:custDataLst>
                <p:tags r:id="rId243"/>
              </p:custDataLst>
            </p:nvPr>
          </p:nvSpPr>
          <p:spPr bwMode="auto">
            <a:xfrm>
              <a:off x="7693026" y="6454775"/>
              <a:ext cx="114300" cy="150813"/>
            </a:xfrm>
            <a:custGeom>
              <a:avLst/>
              <a:gdLst>
                <a:gd name="T0" fmla="*/ 72 w 246"/>
                <a:gd name="T1" fmla="*/ 33 h 317"/>
                <a:gd name="T2" fmla="*/ 72 w 246"/>
                <a:gd name="T3" fmla="*/ 0 h 317"/>
                <a:gd name="T4" fmla="*/ 0 w 246"/>
                <a:gd name="T5" fmla="*/ 5 h 317"/>
                <a:gd name="T6" fmla="*/ 0 w 246"/>
                <a:gd name="T7" fmla="*/ 21 h 317"/>
                <a:gd name="T8" fmla="*/ 39 w 246"/>
                <a:gd name="T9" fmla="*/ 46 h 317"/>
                <a:gd name="T10" fmla="*/ 39 w 246"/>
                <a:gd name="T11" fmla="*/ 279 h 317"/>
                <a:gd name="T12" fmla="*/ 0 w 246"/>
                <a:gd name="T13" fmla="*/ 302 h 317"/>
                <a:gd name="T14" fmla="*/ 0 w 246"/>
                <a:gd name="T15" fmla="*/ 317 h 317"/>
                <a:gd name="T16" fmla="*/ 56 w 246"/>
                <a:gd name="T17" fmla="*/ 315 h 317"/>
                <a:gd name="T18" fmla="*/ 112 w 246"/>
                <a:gd name="T19" fmla="*/ 317 h 317"/>
                <a:gd name="T20" fmla="*/ 112 w 246"/>
                <a:gd name="T21" fmla="*/ 302 h 317"/>
                <a:gd name="T22" fmla="*/ 73 w 246"/>
                <a:gd name="T23" fmla="*/ 279 h 317"/>
                <a:gd name="T24" fmla="*/ 73 w 246"/>
                <a:gd name="T25" fmla="*/ 195 h 317"/>
                <a:gd name="T26" fmla="*/ 73 w 246"/>
                <a:gd name="T27" fmla="*/ 191 h 317"/>
                <a:gd name="T28" fmla="*/ 134 w 246"/>
                <a:gd name="T29" fmla="*/ 226 h 317"/>
                <a:gd name="T30" fmla="*/ 246 w 246"/>
                <a:gd name="T31" fmla="*/ 113 h 317"/>
                <a:gd name="T32" fmla="*/ 141 w 246"/>
                <a:gd name="T33" fmla="*/ 0 h 317"/>
                <a:gd name="T34" fmla="*/ 72 w 246"/>
                <a:gd name="T35" fmla="*/ 33 h 317"/>
                <a:gd name="T36" fmla="*/ 73 w 246"/>
                <a:gd name="T37" fmla="*/ 163 h 317"/>
                <a:gd name="T38" fmla="*/ 73 w 246"/>
                <a:gd name="T39" fmla="*/ 52 h 317"/>
                <a:gd name="T40" fmla="*/ 137 w 246"/>
                <a:gd name="T41" fmla="*/ 12 h 317"/>
                <a:gd name="T42" fmla="*/ 204 w 246"/>
                <a:gd name="T43" fmla="*/ 113 h 317"/>
                <a:gd name="T44" fmla="*/ 132 w 246"/>
                <a:gd name="T45" fmla="*/ 215 h 317"/>
                <a:gd name="T46" fmla="*/ 80 w 246"/>
                <a:gd name="T47" fmla="*/ 184 h 317"/>
                <a:gd name="T48" fmla="*/ 73 w 246"/>
                <a:gd name="T49" fmla="*/ 163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6" h="317">
                  <a:moveTo>
                    <a:pt x="72" y="33"/>
                  </a:moveTo>
                  <a:lnTo>
                    <a:pt x="72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6"/>
                  </a:cubicBezTo>
                  <a:lnTo>
                    <a:pt x="39" y="279"/>
                  </a:lnTo>
                  <a:cubicBezTo>
                    <a:pt x="39" y="302"/>
                    <a:pt x="33" y="302"/>
                    <a:pt x="0" y="302"/>
                  </a:cubicBezTo>
                  <a:lnTo>
                    <a:pt x="0" y="317"/>
                  </a:lnTo>
                  <a:cubicBezTo>
                    <a:pt x="17" y="316"/>
                    <a:pt x="43" y="315"/>
                    <a:pt x="56" y="315"/>
                  </a:cubicBezTo>
                  <a:cubicBezTo>
                    <a:pt x="69" y="315"/>
                    <a:pt x="94" y="316"/>
                    <a:pt x="112" y="317"/>
                  </a:cubicBezTo>
                  <a:lnTo>
                    <a:pt x="112" y="302"/>
                  </a:lnTo>
                  <a:cubicBezTo>
                    <a:pt x="79" y="302"/>
                    <a:pt x="73" y="302"/>
                    <a:pt x="73" y="279"/>
                  </a:cubicBezTo>
                  <a:lnTo>
                    <a:pt x="73" y="195"/>
                  </a:lnTo>
                  <a:lnTo>
                    <a:pt x="73" y="191"/>
                  </a:lnTo>
                  <a:cubicBezTo>
                    <a:pt x="76" y="199"/>
                    <a:pt x="96" y="226"/>
                    <a:pt x="134" y="226"/>
                  </a:cubicBezTo>
                  <a:cubicBezTo>
                    <a:pt x="194" y="226"/>
                    <a:pt x="246" y="177"/>
                    <a:pt x="246" y="113"/>
                  </a:cubicBezTo>
                  <a:cubicBezTo>
                    <a:pt x="246" y="49"/>
                    <a:pt x="197" y="0"/>
                    <a:pt x="141" y="0"/>
                  </a:cubicBezTo>
                  <a:cubicBezTo>
                    <a:pt x="102" y="0"/>
                    <a:pt x="82" y="22"/>
                    <a:pt x="72" y="33"/>
                  </a:cubicBezTo>
                  <a:close/>
                  <a:moveTo>
                    <a:pt x="73" y="163"/>
                  </a:moveTo>
                  <a:lnTo>
                    <a:pt x="73" y="52"/>
                  </a:lnTo>
                  <a:cubicBezTo>
                    <a:pt x="87" y="27"/>
                    <a:pt x="112" y="12"/>
                    <a:pt x="137" y="12"/>
                  </a:cubicBezTo>
                  <a:cubicBezTo>
                    <a:pt x="174" y="12"/>
                    <a:pt x="204" y="56"/>
                    <a:pt x="204" y="113"/>
                  </a:cubicBezTo>
                  <a:cubicBezTo>
                    <a:pt x="204" y="173"/>
                    <a:pt x="169" y="215"/>
                    <a:pt x="132" y="215"/>
                  </a:cubicBezTo>
                  <a:cubicBezTo>
                    <a:pt x="112" y="215"/>
                    <a:pt x="93" y="205"/>
                    <a:pt x="80" y="184"/>
                  </a:cubicBezTo>
                  <a:cubicBezTo>
                    <a:pt x="73" y="174"/>
                    <a:pt x="73" y="173"/>
                    <a:pt x="73" y="16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9" name="Freeform 2818">
              <a:extLst>
                <a:ext uri="{FF2B5EF4-FFF2-40B4-BE49-F238E27FC236}">
                  <a16:creationId xmlns:a16="http://schemas.microsoft.com/office/drawing/2014/main" id="{B6A4C458-088F-4CF9-9604-DC99A3CBFFC0}"/>
                </a:ext>
              </a:extLst>
            </p:cNvPr>
            <p:cNvSpPr>
              <a:spLocks noEditPoints="1"/>
            </p:cNvSpPr>
            <p:nvPr>
              <p:custDataLst>
                <p:tags r:id="rId244"/>
              </p:custDataLst>
            </p:nvPr>
          </p:nvSpPr>
          <p:spPr bwMode="auto">
            <a:xfrm>
              <a:off x="7823201" y="6400800"/>
              <a:ext cx="49213" cy="158750"/>
            </a:xfrm>
            <a:custGeom>
              <a:avLst/>
              <a:gdLst>
                <a:gd name="T0" fmla="*/ 72 w 107"/>
                <a:gd name="T1" fmla="*/ 113 h 333"/>
                <a:gd name="T2" fmla="*/ 2 w 107"/>
                <a:gd name="T3" fmla="*/ 118 h 333"/>
                <a:gd name="T4" fmla="*/ 2 w 107"/>
                <a:gd name="T5" fmla="*/ 134 h 333"/>
                <a:gd name="T6" fmla="*/ 39 w 107"/>
                <a:gd name="T7" fmla="*/ 161 h 333"/>
                <a:gd name="T8" fmla="*/ 39 w 107"/>
                <a:gd name="T9" fmla="*/ 295 h 333"/>
                <a:gd name="T10" fmla="*/ 0 w 107"/>
                <a:gd name="T11" fmla="*/ 318 h 333"/>
                <a:gd name="T12" fmla="*/ 0 w 107"/>
                <a:gd name="T13" fmla="*/ 333 h 333"/>
                <a:gd name="T14" fmla="*/ 55 w 107"/>
                <a:gd name="T15" fmla="*/ 332 h 333"/>
                <a:gd name="T16" fmla="*/ 107 w 107"/>
                <a:gd name="T17" fmla="*/ 333 h 333"/>
                <a:gd name="T18" fmla="*/ 107 w 107"/>
                <a:gd name="T19" fmla="*/ 318 h 333"/>
                <a:gd name="T20" fmla="*/ 72 w 107"/>
                <a:gd name="T21" fmla="*/ 296 h 333"/>
                <a:gd name="T22" fmla="*/ 72 w 107"/>
                <a:gd name="T23" fmla="*/ 113 h 333"/>
                <a:gd name="T24" fmla="*/ 74 w 107"/>
                <a:gd name="T25" fmla="*/ 26 h 333"/>
                <a:gd name="T26" fmla="*/ 47 w 107"/>
                <a:gd name="T27" fmla="*/ 0 h 333"/>
                <a:gd name="T28" fmla="*/ 21 w 107"/>
                <a:gd name="T29" fmla="*/ 26 h 333"/>
                <a:gd name="T30" fmla="*/ 47 w 107"/>
                <a:gd name="T31" fmla="*/ 52 h 333"/>
                <a:gd name="T32" fmla="*/ 74 w 107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4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3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2" y="332"/>
                    <a:pt x="90" y="333"/>
                    <a:pt x="107" y="333"/>
                  </a:cubicBezTo>
                  <a:lnTo>
                    <a:pt x="107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1" y="0"/>
                    <a:pt x="47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40"/>
                    <a:pt x="32" y="52"/>
                    <a:pt x="47" y="52"/>
                  </a:cubicBezTo>
                  <a:cubicBezTo>
                    <a:pt x="61" y="52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0" name="Freeform 2819">
              <a:extLst>
                <a:ext uri="{FF2B5EF4-FFF2-40B4-BE49-F238E27FC236}">
                  <a16:creationId xmlns:a16="http://schemas.microsoft.com/office/drawing/2014/main" id="{6A0929B2-01B2-47CF-BBC6-29EEE3B8FD17}"/>
                </a:ext>
              </a:extLst>
            </p:cNvPr>
            <p:cNvSpPr>
              <a:spLocks/>
            </p:cNvSpPr>
            <p:nvPr>
              <p:custDataLst>
                <p:tags r:id="rId245"/>
              </p:custDataLst>
            </p:nvPr>
          </p:nvSpPr>
          <p:spPr bwMode="auto">
            <a:xfrm>
              <a:off x="7886701" y="6453188"/>
              <a:ext cx="88900" cy="109538"/>
            </a:xfrm>
            <a:custGeom>
              <a:avLst/>
              <a:gdLst>
                <a:gd name="T0" fmla="*/ 41 w 190"/>
                <a:gd name="T1" fmla="*/ 115 h 229"/>
                <a:gd name="T2" fmla="*/ 109 w 190"/>
                <a:gd name="T3" fmla="*/ 12 h 229"/>
                <a:gd name="T4" fmla="*/ 162 w 190"/>
                <a:gd name="T5" fmla="*/ 31 h 229"/>
                <a:gd name="T6" fmla="*/ 138 w 190"/>
                <a:gd name="T7" fmla="*/ 54 h 229"/>
                <a:gd name="T8" fmla="*/ 161 w 190"/>
                <a:gd name="T9" fmla="*/ 77 h 229"/>
                <a:gd name="T10" fmla="*/ 184 w 190"/>
                <a:gd name="T11" fmla="*/ 53 h 229"/>
                <a:gd name="T12" fmla="*/ 108 w 190"/>
                <a:gd name="T13" fmla="*/ 0 h 229"/>
                <a:gd name="T14" fmla="*/ 0 w 190"/>
                <a:gd name="T15" fmla="*/ 116 h 229"/>
                <a:gd name="T16" fmla="*/ 107 w 190"/>
                <a:gd name="T17" fmla="*/ 229 h 229"/>
                <a:gd name="T18" fmla="*/ 190 w 190"/>
                <a:gd name="T19" fmla="*/ 164 h 229"/>
                <a:gd name="T20" fmla="*/ 183 w 190"/>
                <a:gd name="T21" fmla="*/ 159 h 229"/>
                <a:gd name="T22" fmla="*/ 177 w 190"/>
                <a:gd name="T23" fmla="*/ 164 h 229"/>
                <a:gd name="T24" fmla="*/ 112 w 190"/>
                <a:gd name="T25" fmla="*/ 216 h 229"/>
                <a:gd name="T26" fmla="*/ 41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1" y="115"/>
                  </a:moveTo>
                  <a:cubicBezTo>
                    <a:pt x="41" y="33"/>
                    <a:pt x="82" y="12"/>
                    <a:pt x="109" y="12"/>
                  </a:cubicBezTo>
                  <a:cubicBezTo>
                    <a:pt x="113" y="12"/>
                    <a:pt x="144" y="13"/>
                    <a:pt x="162" y="31"/>
                  </a:cubicBezTo>
                  <a:cubicBezTo>
                    <a:pt x="141" y="32"/>
                    <a:pt x="138" y="47"/>
                    <a:pt x="138" y="54"/>
                  </a:cubicBezTo>
                  <a:cubicBezTo>
                    <a:pt x="138" y="67"/>
                    <a:pt x="147" y="77"/>
                    <a:pt x="161" y="77"/>
                  </a:cubicBezTo>
                  <a:cubicBezTo>
                    <a:pt x="174" y="77"/>
                    <a:pt x="184" y="68"/>
                    <a:pt x="184" y="53"/>
                  </a:cubicBezTo>
                  <a:cubicBezTo>
                    <a:pt x="184" y="19"/>
                    <a:pt x="146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79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3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2" y="210"/>
                    <a:pt x="130" y="216"/>
                    <a:pt x="112" y="216"/>
                  </a:cubicBezTo>
                  <a:cubicBezTo>
                    <a:pt x="85" y="216"/>
                    <a:pt x="41" y="195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1" name="Freeform 2820">
              <a:extLst>
                <a:ext uri="{FF2B5EF4-FFF2-40B4-BE49-F238E27FC236}">
                  <a16:creationId xmlns:a16="http://schemas.microsoft.com/office/drawing/2014/main" id="{93DD1952-F325-44EF-ADD7-0049F02F4F32}"/>
                </a:ext>
              </a:extLst>
            </p:cNvPr>
            <p:cNvSpPr>
              <a:spLocks/>
            </p:cNvSpPr>
            <p:nvPr>
              <p:custDataLst>
                <p:tags r:id="rId246"/>
              </p:custDataLst>
            </p:nvPr>
          </p:nvSpPr>
          <p:spPr bwMode="auto">
            <a:xfrm>
              <a:off x="7981951" y="6394450"/>
              <a:ext cx="112713" cy="165100"/>
            </a:xfrm>
            <a:custGeom>
              <a:avLst/>
              <a:gdLst>
                <a:gd name="T0" fmla="*/ 39 w 241"/>
                <a:gd name="T1" fmla="*/ 308 h 346"/>
                <a:gd name="T2" fmla="*/ 0 w 241"/>
                <a:gd name="T3" fmla="*/ 331 h 346"/>
                <a:gd name="T4" fmla="*/ 0 w 241"/>
                <a:gd name="T5" fmla="*/ 346 h 346"/>
                <a:gd name="T6" fmla="*/ 54 w 241"/>
                <a:gd name="T7" fmla="*/ 345 h 346"/>
                <a:gd name="T8" fmla="*/ 109 w 241"/>
                <a:gd name="T9" fmla="*/ 346 h 346"/>
                <a:gd name="T10" fmla="*/ 109 w 241"/>
                <a:gd name="T11" fmla="*/ 331 h 346"/>
                <a:gd name="T12" fmla="*/ 70 w 241"/>
                <a:gd name="T13" fmla="*/ 308 h 346"/>
                <a:gd name="T14" fmla="*/ 70 w 241"/>
                <a:gd name="T15" fmla="*/ 257 h 346"/>
                <a:gd name="T16" fmla="*/ 102 w 241"/>
                <a:gd name="T17" fmla="*/ 230 h 346"/>
                <a:gd name="T18" fmla="*/ 161 w 241"/>
                <a:gd name="T19" fmla="*/ 319 h 346"/>
                <a:gd name="T20" fmla="*/ 143 w 241"/>
                <a:gd name="T21" fmla="*/ 331 h 346"/>
                <a:gd name="T22" fmla="*/ 143 w 241"/>
                <a:gd name="T23" fmla="*/ 346 h 346"/>
                <a:gd name="T24" fmla="*/ 197 w 241"/>
                <a:gd name="T25" fmla="*/ 345 h 346"/>
                <a:gd name="T26" fmla="*/ 241 w 241"/>
                <a:gd name="T27" fmla="*/ 346 h 346"/>
                <a:gd name="T28" fmla="*/ 241 w 241"/>
                <a:gd name="T29" fmla="*/ 331 h 346"/>
                <a:gd name="T30" fmla="*/ 192 w 241"/>
                <a:gd name="T31" fmla="*/ 304 h 346"/>
                <a:gd name="T32" fmla="*/ 129 w 241"/>
                <a:gd name="T33" fmla="*/ 215 h 346"/>
                <a:gd name="T34" fmla="*/ 126 w 241"/>
                <a:gd name="T35" fmla="*/ 210 h 346"/>
                <a:gd name="T36" fmla="*/ 166 w 241"/>
                <a:gd name="T37" fmla="*/ 174 h 346"/>
                <a:gd name="T38" fmla="*/ 229 w 241"/>
                <a:gd name="T39" fmla="*/ 147 h 346"/>
                <a:gd name="T40" fmla="*/ 229 w 241"/>
                <a:gd name="T41" fmla="*/ 131 h 346"/>
                <a:gd name="T42" fmla="*/ 194 w 241"/>
                <a:gd name="T43" fmla="*/ 133 h 346"/>
                <a:gd name="T44" fmla="*/ 138 w 241"/>
                <a:gd name="T45" fmla="*/ 131 h 346"/>
                <a:gd name="T46" fmla="*/ 138 w 241"/>
                <a:gd name="T47" fmla="*/ 147 h 346"/>
                <a:gd name="T48" fmla="*/ 153 w 241"/>
                <a:gd name="T49" fmla="*/ 159 h 346"/>
                <a:gd name="T50" fmla="*/ 142 w 241"/>
                <a:gd name="T51" fmla="*/ 179 h 346"/>
                <a:gd name="T52" fmla="*/ 72 w 241"/>
                <a:gd name="T53" fmla="*/ 240 h 346"/>
                <a:gd name="T54" fmla="*/ 72 w 241"/>
                <a:gd name="T55" fmla="*/ 0 h 346"/>
                <a:gd name="T56" fmla="*/ 0 w 241"/>
                <a:gd name="T57" fmla="*/ 6 h 346"/>
                <a:gd name="T58" fmla="*/ 0 w 241"/>
                <a:gd name="T59" fmla="*/ 21 h 346"/>
                <a:gd name="T60" fmla="*/ 39 w 241"/>
                <a:gd name="T61" fmla="*/ 49 h 346"/>
                <a:gd name="T62" fmla="*/ 39 w 241"/>
                <a:gd name="T63" fmla="*/ 30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1" h="346">
                  <a:moveTo>
                    <a:pt x="39" y="308"/>
                  </a:moveTo>
                  <a:cubicBezTo>
                    <a:pt x="39" y="331"/>
                    <a:pt x="33" y="331"/>
                    <a:pt x="0" y="331"/>
                  </a:cubicBezTo>
                  <a:lnTo>
                    <a:pt x="0" y="346"/>
                  </a:lnTo>
                  <a:cubicBezTo>
                    <a:pt x="16" y="346"/>
                    <a:pt x="40" y="345"/>
                    <a:pt x="54" y="345"/>
                  </a:cubicBezTo>
                  <a:cubicBezTo>
                    <a:pt x="69" y="345"/>
                    <a:pt x="89" y="345"/>
                    <a:pt x="109" y="346"/>
                  </a:cubicBezTo>
                  <a:lnTo>
                    <a:pt x="109" y="331"/>
                  </a:lnTo>
                  <a:cubicBezTo>
                    <a:pt x="76" y="331"/>
                    <a:pt x="70" y="331"/>
                    <a:pt x="70" y="308"/>
                  </a:cubicBezTo>
                  <a:lnTo>
                    <a:pt x="70" y="257"/>
                  </a:lnTo>
                  <a:lnTo>
                    <a:pt x="102" y="230"/>
                  </a:lnTo>
                  <a:cubicBezTo>
                    <a:pt x="140" y="282"/>
                    <a:pt x="161" y="310"/>
                    <a:pt x="161" y="319"/>
                  </a:cubicBezTo>
                  <a:cubicBezTo>
                    <a:pt x="161" y="329"/>
                    <a:pt x="153" y="331"/>
                    <a:pt x="143" y="331"/>
                  </a:cubicBezTo>
                  <a:lnTo>
                    <a:pt x="143" y="346"/>
                  </a:lnTo>
                  <a:cubicBezTo>
                    <a:pt x="157" y="346"/>
                    <a:pt x="187" y="345"/>
                    <a:pt x="197" y="345"/>
                  </a:cubicBezTo>
                  <a:cubicBezTo>
                    <a:pt x="212" y="345"/>
                    <a:pt x="226" y="345"/>
                    <a:pt x="241" y="346"/>
                  </a:cubicBezTo>
                  <a:lnTo>
                    <a:pt x="241" y="331"/>
                  </a:lnTo>
                  <a:cubicBezTo>
                    <a:pt x="222" y="331"/>
                    <a:pt x="211" y="331"/>
                    <a:pt x="192" y="304"/>
                  </a:cubicBezTo>
                  <a:lnTo>
                    <a:pt x="129" y="215"/>
                  </a:lnTo>
                  <a:cubicBezTo>
                    <a:pt x="128" y="214"/>
                    <a:pt x="126" y="211"/>
                    <a:pt x="126" y="210"/>
                  </a:cubicBezTo>
                  <a:cubicBezTo>
                    <a:pt x="126" y="208"/>
                    <a:pt x="161" y="178"/>
                    <a:pt x="166" y="174"/>
                  </a:cubicBezTo>
                  <a:cubicBezTo>
                    <a:pt x="198" y="148"/>
                    <a:pt x="219" y="147"/>
                    <a:pt x="229" y="147"/>
                  </a:cubicBezTo>
                  <a:lnTo>
                    <a:pt x="229" y="131"/>
                  </a:lnTo>
                  <a:cubicBezTo>
                    <a:pt x="215" y="133"/>
                    <a:pt x="208" y="133"/>
                    <a:pt x="194" y="133"/>
                  </a:cubicBezTo>
                  <a:cubicBezTo>
                    <a:pt x="176" y="133"/>
                    <a:pt x="145" y="132"/>
                    <a:pt x="138" y="131"/>
                  </a:cubicBezTo>
                  <a:lnTo>
                    <a:pt x="138" y="147"/>
                  </a:lnTo>
                  <a:cubicBezTo>
                    <a:pt x="148" y="147"/>
                    <a:pt x="153" y="153"/>
                    <a:pt x="153" y="159"/>
                  </a:cubicBezTo>
                  <a:cubicBezTo>
                    <a:pt x="153" y="169"/>
                    <a:pt x="146" y="175"/>
                    <a:pt x="142" y="179"/>
                  </a:cubicBezTo>
                  <a:lnTo>
                    <a:pt x="72" y="240"/>
                  </a:lnTo>
                  <a:lnTo>
                    <a:pt x="72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  <a:lnTo>
                    <a:pt x="39" y="3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2" name="Freeform 2821">
              <a:extLst>
                <a:ext uri="{FF2B5EF4-FFF2-40B4-BE49-F238E27FC236}">
                  <a16:creationId xmlns:a16="http://schemas.microsoft.com/office/drawing/2014/main" id="{A9A71D86-9A95-4236-927B-87FB8A388D37}"/>
                </a:ext>
              </a:extLst>
            </p:cNvPr>
            <p:cNvSpPr>
              <a:spLocks/>
            </p:cNvSpPr>
            <p:nvPr>
              <p:custDataLst>
                <p:tags r:id="rId247"/>
              </p:custDataLst>
            </p:nvPr>
          </p:nvSpPr>
          <p:spPr bwMode="auto">
            <a:xfrm>
              <a:off x="8105776" y="6453188"/>
              <a:ext cx="76200" cy="109538"/>
            </a:xfrm>
            <a:custGeom>
              <a:avLst/>
              <a:gdLst>
                <a:gd name="T0" fmla="*/ 87 w 163"/>
                <a:gd name="T1" fmla="*/ 126 h 229"/>
                <a:gd name="T2" fmla="*/ 139 w 163"/>
                <a:gd name="T3" fmla="*/ 172 h 229"/>
                <a:gd name="T4" fmla="*/ 83 w 163"/>
                <a:gd name="T5" fmla="*/ 218 h 229"/>
                <a:gd name="T6" fmla="*/ 14 w 163"/>
                <a:gd name="T7" fmla="*/ 147 h 229"/>
                <a:gd name="T8" fmla="*/ 7 w 163"/>
                <a:gd name="T9" fmla="*/ 138 h 229"/>
                <a:gd name="T10" fmla="*/ 0 w 163"/>
                <a:gd name="T11" fmla="*/ 151 h 229"/>
                <a:gd name="T12" fmla="*/ 0 w 163"/>
                <a:gd name="T13" fmla="*/ 217 h 229"/>
                <a:gd name="T14" fmla="*/ 6 w 163"/>
                <a:gd name="T15" fmla="*/ 229 h 229"/>
                <a:gd name="T16" fmla="*/ 18 w 163"/>
                <a:gd name="T17" fmla="*/ 219 h 229"/>
                <a:gd name="T18" fmla="*/ 28 w 163"/>
                <a:gd name="T19" fmla="*/ 207 h 229"/>
                <a:gd name="T20" fmla="*/ 83 w 163"/>
                <a:gd name="T21" fmla="*/ 229 h 229"/>
                <a:gd name="T22" fmla="*/ 163 w 163"/>
                <a:gd name="T23" fmla="*/ 159 h 229"/>
                <a:gd name="T24" fmla="*/ 142 w 163"/>
                <a:gd name="T25" fmla="*/ 112 h 229"/>
                <a:gd name="T26" fmla="*/ 85 w 163"/>
                <a:gd name="T27" fmla="*/ 88 h 229"/>
                <a:gd name="T28" fmla="*/ 24 w 163"/>
                <a:gd name="T29" fmla="*/ 47 h 229"/>
                <a:gd name="T30" fmla="*/ 80 w 163"/>
                <a:gd name="T31" fmla="*/ 9 h 229"/>
                <a:gd name="T32" fmla="*/ 138 w 163"/>
                <a:gd name="T33" fmla="*/ 70 h 229"/>
                <a:gd name="T34" fmla="*/ 144 w 163"/>
                <a:gd name="T35" fmla="*/ 74 h 229"/>
                <a:gd name="T36" fmla="*/ 151 w 163"/>
                <a:gd name="T37" fmla="*/ 62 h 229"/>
                <a:gd name="T38" fmla="*/ 151 w 163"/>
                <a:gd name="T39" fmla="*/ 12 h 229"/>
                <a:gd name="T40" fmla="*/ 145 w 163"/>
                <a:gd name="T41" fmla="*/ 0 h 229"/>
                <a:gd name="T42" fmla="*/ 135 w 163"/>
                <a:gd name="T43" fmla="*/ 6 h 229"/>
                <a:gd name="T44" fmla="*/ 127 w 163"/>
                <a:gd name="T45" fmla="*/ 14 h 229"/>
                <a:gd name="T46" fmla="*/ 80 w 163"/>
                <a:gd name="T47" fmla="*/ 0 h 229"/>
                <a:gd name="T48" fmla="*/ 0 w 163"/>
                <a:gd name="T49" fmla="*/ 61 h 229"/>
                <a:gd name="T50" fmla="*/ 22 w 163"/>
                <a:gd name="T51" fmla="*/ 104 h 229"/>
                <a:gd name="T52" fmla="*/ 87 w 163"/>
                <a:gd name="T53" fmla="*/ 12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7" y="126"/>
                  </a:moveTo>
                  <a:cubicBezTo>
                    <a:pt x="98" y="128"/>
                    <a:pt x="139" y="136"/>
                    <a:pt x="139" y="172"/>
                  </a:cubicBezTo>
                  <a:cubicBezTo>
                    <a:pt x="139" y="198"/>
                    <a:pt x="122" y="218"/>
                    <a:pt x="83" y="218"/>
                  </a:cubicBezTo>
                  <a:cubicBezTo>
                    <a:pt x="41" y="218"/>
                    <a:pt x="23" y="189"/>
                    <a:pt x="14" y="147"/>
                  </a:cubicBezTo>
                  <a:cubicBezTo>
                    <a:pt x="12" y="140"/>
                    <a:pt x="12" y="138"/>
                    <a:pt x="7" y="138"/>
                  </a:cubicBezTo>
                  <a:cubicBezTo>
                    <a:pt x="0" y="138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5"/>
                    <a:pt x="0" y="229"/>
                    <a:pt x="6" y="229"/>
                  </a:cubicBezTo>
                  <a:cubicBezTo>
                    <a:pt x="8" y="229"/>
                    <a:pt x="9" y="228"/>
                    <a:pt x="18" y="219"/>
                  </a:cubicBezTo>
                  <a:cubicBezTo>
                    <a:pt x="19" y="218"/>
                    <a:pt x="19" y="217"/>
                    <a:pt x="28" y="207"/>
                  </a:cubicBezTo>
                  <a:cubicBezTo>
                    <a:pt x="50" y="228"/>
                    <a:pt x="73" y="229"/>
                    <a:pt x="83" y="229"/>
                  </a:cubicBezTo>
                  <a:cubicBezTo>
                    <a:pt x="140" y="229"/>
                    <a:pt x="163" y="195"/>
                    <a:pt x="163" y="159"/>
                  </a:cubicBezTo>
                  <a:cubicBezTo>
                    <a:pt x="163" y="133"/>
                    <a:pt x="148" y="118"/>
                    <a:pt x="142" y="112"/>
                  </a:cubicBezTo>
                  <a:cubicBezTo>
                    <a:pt x="126" y="96"/>
                    <a:pt x="106" y="92"/>
                    <a:pt x="85" y="88"/>
                  </a:cubicBezTo>
                  <a:cubicBezTo>
                    <a:pt x="58" y="83"/>
                    <a:pt x="24" y="76"/>
                    <a:pt x="24" y="47"/>
                  </a:cubicBezTo>
                  <a:cubicBezTo>
                    <a:pt x="24" y="30"/>
                    <a:pt x="37" y="9"/>
                    <a:pt x="80" y="9"/>
                  </a:cubicBezTo>
                  <a:cubicBezTo>
                    <a:pt x="135" y="9"/>
                    <a:pt x="137" y="54"/>
                    <a:pt x="138" y="70"/>
                  </a:cubicBezTo>
                  <a:cubicBezTo>
                    <a:pt x="139" y="74"/>
                    <a:pt x="143" y="74"/>
                    <a:pt x="144" y="74"/>
                  </a:cubicBezTo>
                  <a:cubicBezTo>
                    <a:pt x="151" y="74"/>
                    <a:pt x="151" y="72"/>
                    <a:pt x="151" y="62"/>
                  </a:cubicBezTo>
                  <a:lnTo>
                    <a:pt x="151" y="12"/>
                  </a:lnTo>
                  <a:cubicBezTo>
                    <a:pt x="151" y="3"/>
                    <a:pt x="151" y="0"/>
                    <a:pt x="145" y="0"/>
                  </a:cubicBezTo>
                  <a:cubicBezTo>
                    <a:pt x="143" y="0"/>
                    <a:pt x="142" y="0"/>
                    <a:pt x="135" y="6"/>
                  </a:cubicBezTo>
                  <a:cubicBezTo>
                    <a:pt x="134" y="8"/>
                    <a:pt x="129" y="12"/>
                    <a:pt x="127" y="14"/>
                  </a:cubicBezTo>
                  <a:cubicBezTo>
                    <a:pt x="108" y="0"/>
                    <a:pt x="87" y="0"/>
                    <a:pt x="80" y="0"/>
                  </a:cubicBezTo>
                  <a:cubicBezTo>
                    <a:pt x="19" y="0"/>
                    <a:pt x="0" y="33"/>
                    <a:pt x="0" y="61"/>
                  </a:cubicBezTo>
                  <a:cubicBezTo>
                    <a:pt x="0" y="79"/>
                    <a:pt x="8" y="93"/>
                    <a:pt x="22" y="104"/>
                  </a:cubicBezTo>
                  <a:cubicBezTo>
                    <a:pt x="38" y="117"/>
                    <a:pt x="52" y="120"/>
                    <a:pt x="87" y="1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3" name="Freeform 2822">
              <a:extLst>
                <a:ext uri="{FF2B5EF4-FFF2-40B4-BE49-F238E27FC236}">
                  <a16:creationId xmlns:a16="http://schemas.microsoft.com/office/drawing/2014/main" id="{E56DC744-00A9-433B-A96C-D9DADD48F441}"/>
                </a:ext>
              </a:extLst>
            </p:cNvPr>
            <p:cNvSpPr>
              <a:spLocks noEditPoints="1"/>
            </p:cNvSpPr>
            <p:nvPr>
              <p:custDataLst>
                <p:tags r:id="rId248"/>
              </p:custDataLst>
            </p:nvPr>
          </p:nvSpPr>
          <p:spPr bwMode="auto">
            <a:xfrm>
              <a:off x="8259763" y="6453188"/>
              <a:ext cx="103188" cy="109538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1 w 221"/>
                <a:gd name="T11" fmla="*/ 216 h 229"/>
                <a:gd name="T12" fmla="*/ 54 w 221"/>
                <a:gd name="T13" fmla="*/ 183 h 229"/>
                <a:gd name="T14" fmla="*/ 41 w 221"/>
                <a:gd name="T15" fmla="*/ 113 h 229"/>
                <a:gd name="T16" fmla="*/ 53 w 221"/>
                <a:gd name="T17" fmla="*/ 44 h 229"/>
                <a:gd name="T18" fmla="*/ 110 w 221"/>
                <a:gd name="T19" fmla="*/ 11 h 229"/>
                <a:gd name="T20" fmla="*/ 167 w 221"/>
                <a:gd name="T21" fmla="*/ 43 h 229"/>
                <a:gd name="T22" fmla="*/ 180 w 221"/>
                <a:gd name="T23" fmla="*/ 113 h 229"/>
                <a:gd name="T24" fmla="*/ 169 w 221"/>
                <a:gd name="T25" fmla="*/ 179 h 229"/>
                <a:gd name="T26" fmla="*/ 111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8" y="0"/>
                    <a:pt x="0" y="54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1" y="229"/>
                    <a:pt x="221" y="180"/>
                    <a:pt x="221" y="117"/>
                  </a:cubicBezTo>
                  <a:close/>
                  <a:moveTo>
                    <a:pt x="111" y="216"/>
                  </a:moveTo>
                  <a:cubicBezTo>
                    <a:pt x="89" y="216"/>
                    <a:pt x="67" y="206"/>
                    <a:pt x="54" y="183"/>
                  </a:cubicBezTo>
                  <a:cubicBezTo>
                    <a:pt x="41" y="161"/>
                    <a:pt x="41" y="130"/>
                    <a:pt x="41" y="113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7" y="21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3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0"/>
                    <a:pt x="180" y="157"/>
                    <a:pt x="169" y="179"/>
                  </a:cubicBezTo>
                  <a:cubicBezTo>
                    <a:pt x="158" y="202"/>
                    <a:pt x="136" y="216"/>
                    <a:pt x="111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4" name="Freeform 2823">
              <a:extLst>
                <a:ext uri="{FF2B5EF4-FFF2-40B4-BE49-F238E27FC236}">
                  <a16:creationId xmlns:a16="http://schemas.microsoft.com/office/drawing/2014/main" id="{67DABD84-BCAC-4312-A181-C3353437DDF3}"/>
                </a:ext>
              </a:extLst>
            </p:cNvPr>
            <p:cNvSpPr>
              <a:spLocks/>
            </p:cNvSpPr>
            <p:nvPr>
              <p:custDataLst>
                <p:tags r:id="rId249"/>
              </p:custDataLst>
            </p:nvPr>
          </p:nvSpPr>
          <p:spPr bwMode="auto">
            <a:xfrm>
              <a:off x="8377238" y="6454775"/>
              <a:ext cx="115888" cy="107950"/>
            </a:xfrm>
            <a:custGeom>
              <a:avLst/>
              <a:gdLst>
                <a:gd name="T0" fmla="*/ 179 w 251"/>
                <a:gd name="T1" fmla="*/ 181 h 226"/>
                <a:gd name="T2" fmla="*/ 179 w 251"/>
                <a:gd name="T3" fmla="*/ 226 h 226"/>
                <a:gd name="T4" fmla="*/ 251 w 251"/>
                <a:gd name="T5" fmla="*/ 220 h 226"/>
                <a:gd name="T6" fmla="*/ 251 w 251"/>
                <a:gd name="T7" fmla="*/ 205 h 226"/>
                <a:gd name="T8" fmla="*/ 212 w 251"/>
                <a:gd name="T9" fmla="*/ 177 h 226"/>
                <a:gd name="T10" fmla="*/ 212 w 251"/>
                <a:gd name="T11" fmla="*/ 0 h 226"/>
                <a:gd name="T12" fmla="*/ 139 w 251"/>
                <a:gd name="T13" fmla="*/ 5 h 226"/>
                <a:gd name="T14" fmla="*/ 139 w 251"/>
                <a:gd name="T15" fmla="*/ 21 h 226"/>
                <a:gd name="T16" fmla="*/ 178 w 251"/>
                <a:gd name="T17" fmla="*/ 49 h 226"/>
                <a:gd name="T18" fmla="*/ 178 w 251"/>
                <a:gd name="T19" fmla="*/ 137 h 226"/>
                <a:gd name="T20" fmla="*/ 117 w 251"/>
                <a:gd name="T21" fmla="*/ 215 h 226"/>
                <a:gd name="T22" fmla="*/ 74 w 251"/>
                <a:gd name="T23" fmla="*/ 165 h 226"/>
                <a:gd name="T24" fmla="*/ 74 w 251"/>
                <a:gd name="T25" fmla="*/ 0 h 226"/>
                <a:gd name="T26" fmla="*/ 0 w 251"/>
                <a:gd name="T27" fmla="*/ 5 h 226"/>
                <a:gd name="T28" fmla="*/ 0 w 251"/>
                <a:gd name="T29" fmla="*/ 21 h 226"/>
                <a:gd name="T30" fmla="*/ 39 w 251"/>
                <a:gd name="T31" fmla="*/ 67 h 226"/>
                <a:gd name="T32" fmla="*/ 39 w 251"/>
                <a:gd name="T33" fmla="*/ 141 h 226"/>
                <a:gd name="T34" fmla="*/ 115 w 251"/>
                <a:gd name="T35" fmla="*/ 226 h 226"/>
                <a:gd name="T36" fmla="*/ 179 w 251"/>
                <a:gd name="T37" fmla="*/ 18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1" h="226">
                  <a:moveTo>
                    <a:pt x="179" y="181"/>
                  </a:moveTo>
                  <a:lnTo>
                    <a:pt x="179" y="226"/>
                  </a:lnTo>
                  <a:lnTo>
                    <a:pt x="251" y="220"/>
                  </a:lnTo>
                  <a:lnTo>
                    <a:pt x="251" y="205"/>
                  </a:lnTo>
                  <a:cubicBezTo>
                    <a:pt x="216" y="205"/>
                    <a:pt x="212" y="201"/>
                    <a:pt x="212" y="177"/>
                  </a:cubicBezTo>
                  <a:lnTo>
                    <a:pt x="212" y="0"/>
                  </a:lnTo>
                  <a:lnTo>
                    <a:pt x="139" y="5"/>
                  </a:lnTo>
                  <a:lnTo>
                    <a:pt x="139" y="21"/>
                  </a:lnTo>
                  <a:cubicBezTo>
                    <a:pt x="174" y="21"/>
                    <a:pt x="178" y="24"/>
                    <a:pt x="178" y="49"/>
                  </a:cubicBezTo>
                  <a:lnTo>
                    <a:pt x="178" y="137"/>
                  </a:lnTo>
                  <a:cubicBezTo>
                    <a:pt x="178" y="181"/>
                    <a:pt x="154" y="215"/>
                    <a:pt x="117" y="215"/>
                  </a:cubicBezTo>
                  <a:cubicBezTo>
                    <a:pt x="76" y="215"/>
                    <a:pt x="74" y="191"/>
                    <a:pt x="74" y="165"/>
                  </a:cubicBezTo>
                  <a:lnTo>
                    <a:pt x="74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9" y="21"/>
                    <a:pt x="39" y="22"/>
                    <a:pt x="39" y="67"/>
                  </a:cubicBezTo>
                  <a:lnTo>
                    <a:pt x="39" y="141"/>
                  </a:lnTo>
                  <a:cubicBezTo>
                    <a:pt x="39" y="180"/>
                    <a:pt x="39" y="226"/>
                    <a:pt x="115" y="226"/>
                  </a:cubicBezTo>
                  <a:cubicBezTo>
                    <a:pt x="143" y="226"/>
                    <a:pt x="165" y="212"/>
                    <a:pt x="179" y="18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5" name="Freeform 2824">
              <a:extLst>
                <a:ext uri="{FF2B5EF4-FFF2-40B4-BE49-F238E27FC236}">
                  <a16:creationId xmlns:a16="http://schemas.microsoft.com/office/drawing/2014/main" id="{63AEA0D2-5538-4C66-BCE7-20F768BD079D}"/>
                </a:ext>
              </a:extLst>
            </p:cNvPr>
            <p:cNvSpPr>
              <a:spLocks/>
            </p:cNvSpPr>
            <p:nvPr>
              <p:custDataLst>
                <p:tags r:id="rId250"/>
              </p:custDataLst>
            </p:nvPr>
          </p:nvSpPr>
          <p:spPr bwMode="auto">
            <a:xfrm>
              <a:off x="8502651" y="6413500"/>
              <a:ext cx="73025" cy="149225"/>
            </a:xfrm>
            <a:custGeom>
              <a:avLst/>
              <a:gdLst>
                <a:gd name="T0" fmla="*/ 76 w 156"/>
                <a:gd name="T1" fmla="*/ 107 h 312"/>
                <a:gd name="T2" fmla="*/ 148 w 156"/>
                <a:gd name="T3" fmla="*/ 107 h 312"/>
                <a:gd name="T4" fmla="*/ 148 w 156"/>
                <a:gd name="T5" fmla="*/ 91 h 312"/>
                <a:gd name="T6" fmla="*/ 76 w 156"/>
                <a:gd name="T7" fmla="*/ 91 h 312"/>
                <a:gd name="T8" fmla="*/ 76 w 156"/>
                <a:gd name="T9" fmla="*/ 0 h 312"/>
                <a:gd name="T10" fmla="*/ 64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2 w 156"/>
                <a:gd name="T17" fmla="*/ 107 h 312"/>
                <a:gd name="T18" fmla="*/ 42 w 156"/>
                <a:gd name="T19" fmla="*/ 244 h 312"/>
                <a:gd name="T20" fmla="*/ 106 w 156"/>
                <a:gd name="T21" fmla="*/ 312 h 312"/>
                <a:gd name="T22" fmla="*/ 156 w 156"/>
                <a:gd name="T23" fmla="*/ 244 h 312"/>
                <a:gd name="T24" fmla="*/ 156 w 156"/>
                <a:gd name="T25" fmla="*/ 216 h 312"/>
                <a:gd name="T26" fmla="*/ 143 w 156"/>
                <a:gd name="T27" fmla="*/ 216 h 312"/>
                <a:gd name="T28" fmla="*/ 143 w 156"/>
                <a:gd name="T29" fmla="*/ 243 h 312"/>
                <a:gd name="T30" fmla="*/ 110 w 156"/>
                <a:gd name="T31" fmla="*/ 299 h 312"/>
                <a:gd name="T32" fmla="*/ 76 w 156"/>
                <a:gd name="T33" fmla="*/ 245 h 312"/>
                <a:gd name="T34" fmla="*/ 76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6" y="107"/>
                  </a:moveTo>
                  <a:lnTo>
                    <a:pt x="148" y="107"/>
                  </a:lnTo>
                  <a:lnTo>
                    <a:pt x="148" y="91"/>
                  </a:lnTo>
                  <a:lnTo>
                    <a:pt x="76" y="91"/>
                  </a:lnTo>
                  <a:lnTo>
                    <a:pt x="76" y="0"/>
                  </a:lnTo>
                  <a:lnTo>
                    <a:pt x="64" y="0"/>
                  </a:lnTo>
                  <a:cubicBezTo>
                    <a:pt x="63" y="40"/>
                    <a:pt x="48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4"/>
                  </a:lnTo>
                  <a:cubicBezTo>
                    <a:pt x="42" y="306"/>
                    <a:pt x="88" y="312"/>
                    <a:pt x="106" y="312"/>
                  </a:cubicBezTo>
                  <a:cubicBezTo>
                    <a:pt x="142" y="312"/>
                    <a:pt x="156" y="276"/>
                    <a:pt x="156" y="244"/>
                  </a:cubicBezTo>
                  <a:lnTo>
                    <a:pt x="156" y="216"/>
                  </a:lnTo>
                  <a:lnTo>
                    <a:pt x="143" y="216"/>
                  </a:lnTo>
                  <a:lnTo>
                    <a:pt x="143" y="243"/>
                  </a:lnTo>
                  <a:cubicBezTo>
                    <a:pt x="143" y="280"/>
                    <a:pt x="128" y="299"/>
                    <a:pt x="110" y="299"/>
                  </a:cubicBezTo>
                  <a:cubicBezTo>
                    <a:pt x="76" y="299"/>
                    <a:pt x="76" y="254"/>
                    <a:pt x="76" y="245"/>
                  </a:cubicBezTo>
                  <a:lnTo>
                    <a:pt x="76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6" name="Freeform 2825">
              <a:extLst>
                <a:ext uri="{FF2B5EF4-FFF2-40B4-BE49-F238E27FC236}">
                  <a16:creationId xmlns:a16="http://schemas.microsoft.com/office/drawing/2014/main" id="{2153C356-9BC6-4E35-BA21-F8908ED78225}"/>
                </a:ext>
              </a:extLst>
            </p:cNvPr>
            <p:cNvSpPr>
              <a:spLocks/>
            </p:cNvSpPr>
            <p:nvPr>
              <p:custDataLst>
                <p:tags r:id="rId251"/>
              </p:custDataLst>
            </p:nvPr>
          </p:nvSpPr>
          <p:spPr bwMode="auto">
            <a:xfrm>
              <a:off x="8656638" y="6413500"/>
              <a:ext cx="73025" cy="149225"/>
            </a:xfrm>
            <a:custGeom>
              <a:avLst/>
              <a:gdLst>
                <a:gd name="T0" fmla="*/ 77 w 156"/>
                <a:gd name="T1" fmla="*/ 107 h 312"/>
                <a:gd name="T2" fmla="*/ 148 w 156"/>
                <a:gd name="T3" fmla="*/ 107 h 312"/>
                <a:gd name="T4" fmla="*/ 148 w 156"/>
                <a:gd name="T5" fmla="*/ 91 h 312"/>
                <a:gd name="T6" fmla="*/ 77 w 156"/>
                <a:gd name="T7" fmla="*/ 91 h 312"/>
                <a:gd name="T8" fmla="*/ 77 w 156"/>
                <a:gd name="T9" fmla="*/ 0 h 312"/>
                <a:gd name="T10" fmla="*/ 64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2 w 156"/>
                <a:gd name="T17" fmla="*/ 107 h 312"/>
                <a:gd name="T18" fmla="*/ 42 w 156"/>
                <a:gd name="T19" fmla="*/ 244 h 312"/>
                <a:gd name="T20" fmla="*/ 106 w 156"/>
                <a:gd name="T21" fmla="*/ 312 h 312"/>
                <a:gd name="T22" fmla="*/ 156 w 156"/>
                <a:gd name="T23" fmla="*/ 244 h 312"/>
                <a:gd name="T24" fmla="*/ 156 w 156"/>
                <a:gd name="T25" fmla="*/ 216 h 312"/>
                <a:gd name="T26" fmla="*/ 143 w 156"/>
                <a:gd name="T27" fmla="*/ 216 h 312"/>
                <a:gd name="T28" fmla="*/ 143 w 156"/>
                <a:gd name="T29" fmla="*/ 243 h 312"/>
                <a:gd name="T30" fmla="*/ 110 w 156"/>
                <a:gd name="T31" fmla="*/ 299 h 312"/>
                <a:gd name="T32" fmla="*/ 77 w 156"/>
                <a:gd name="T33" fmla="*/ 245 h 312"/>
                <a:gd name="T34" fmla="*/ 77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7" y="107"/>
                  </a:moveTo>
                  <a:lnTo>
                    <a:pt x="148" y="107"/>
                  </a:lnTo>
                  <a:lnTo>
                    <a:pt x="148" y="91"/>
                  </a:lnTo>
                  <a:lnTo>
                    <a:pt x="77" y="91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0"/>
                    <a:pt x="49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4"/>
                  </a:lnTo>
                  <a:cubicBezTo>
                    <a:pt x="42" y="306"/>
                    <a:pt x="88" y="312"/>
                    <a:pt x="106" y="312"/>
                  </a:cubicBezTo>
                  <a:cubicBezTo>
                    <a:pt x="142" y="312"/>
                    <a:pt x="156" y="276"/>
                    <a:pt x="156" y="244"/>
                  </a:cubicBezTo>
                  <a:lnTo>
                    <a:pt x="156" y="216"/>
                  </a:lnTo>
                  <a:lnTo>
                    <a:pt x="143" y="216"/>
                  </a:lnTo>
                  <a:lnTo>
                    <a:pt x="143" y="243"/>
                  </a:lnTo>
                  <a:cubicBezTo>
                    <a:pt x="143" y="280"/>
                    <a:pt x="128" y="299"/>
                    <a:pt x="110" y="299"/>
                  </a:cubicBezTo>
                  <a:cubicBezTo>
                    <a:pt x="77" y="299"/>
                    <a:pt x="77" y="254"/>
                    <a:pt x="77" y="245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7" name="Freeform 2826">
              <a:extLst>
                <a:ext uri="{FF2B5EF4-FFF2-40B4-BE49-F238E27FC236}">
                  <a16:creationId xmlns:a16="http://schemas.microsoft.com/office/drawing/2014/main" id="{A105D288-B62B-4EF7-923A-151D07F99B7E}"/>
                </a:ext>
              </a:extLst>
            </p:cNvPr>
            <p:cNvSpPr>
              <a:spLocks/>
            </p:cNvSpPr>
            <p:nvPr>
              <p:custDataLst>
                <p:tags r:id="rId252"/>
              </p:custDataLst>
            </p:nvPr>
          </p:nvSpPr>
          <p:spPr bwMode="auto">
            <a:xfrm>
              <a:off x="8750301" y="6394450"/>
              <a:ext cx="115888" cy="165100"/>
            </a:xfrm>
            <a:custGeom>
              <a:avLst/>
              <a:gdLst>
                <a:gd name="T0" fmla="*/ 39 w 251"/>
                <a:gd name="T1" fmla="*/ 308 h 346"/>
                <a:gd name="T2" fmla="*/ 0 w 251"/>
                <a:gd name="T3" fmla="*/ 331 h 346"/>
                <a:gd name="T4" fmla="*/ 0 w 251"/>
                <a:gd name="T5" fmla="*/ 346 h 346"/>
                <a:gd name="T6" fmla="*/ 56 w 251"/>
                <a:gd name="T7" fmla="*/ 345 h 346"/>
                <a:gd name="T8" fmla="*/ 112 w 251"/>
                <a:gd name="T9" fmla="*/ 346 h 346"/>
                <a:gd name="T10" fmla="*/ 112 w 251"/>
                <a:gd name="T11" fmla="*/ 331 h 346"/>
                <a:gd name="T12" fmla="*/ 73 w 251"/>
                <a:gd name="T13" fmla="*/ 308 h 346"/>
                <a:gd name="T14" fmla="*/ 73 w 251"/>
                <a:gd name="T15" fmla="*/ 217 h 346"/>
                <a:gd name="T16" fmla="*/ 141 w 251"/>
                <a:gd name="T17" fmla="*/ 137 h 346"/>
                <a:gd name="T18" fmla="*/ 177 w 251"/>
                <a:gd name="T19" fmla="*/ 192 h 346"/>
                <a:gd name="T20" fmla="*/ 177 w 251"/>
                <a:gd name="T21" fmla="*/ 308 h 346"/>
                <a:gd name="T22" fmla="*/ 139 w 251"/>
                <a:gd name="T23" fmla="*/ 331 h 346"/>
                <a:gd name="T24" fmla="*/ 139 w 251"/>
                <a:gd name="T25" fmla="*/ 346 h 346"/>
                <a:gd name="T26" fmla="*/ 195 w 251"/>
                <a:gd name="T27" fmla="*/ 345 h 346"/>
                <a:gd name="T28" fmla="*/ 251 w 251"/>
                <a:gd name="T29" fmla="*/ 346 h 346"/>
                <a:gd name="T30" fmla="*/ 251 w 251"/>
                <a:gd name="T31" fmla="*/ 331 h 346"/>
                <a:gd name="T32" fmla="*/ 212 w 251"/>
                <a:gd name="T33" fmla="*/ 316 h 346"/>
                <a:gd name="T34" fmla="*/ 212 w 251"/>
                <a:gd name="T35" fmla="*/ 221 h 346"/>
                <a:gd name="T36" fmla="*/ 196 w 251"/>
                <a:gd name="T37" fmla="*/ 144 h 346"/>
                <a:gd name="T38" fmla="*/ 144 w 251"/>
                <a:gd name="T39" fmla="*/ 126 h 346"/>
                <a:gd name="T40" fmla="*/ 72 w 251"/>
                <a:gd name="T41" fmla="*/ 175 h 346"/>
                <a:gd name="T42" fmla="*/ 72 w 251"/>
                <a:gd name="T43" fmla="*/ 0 h 346"/>
                <a:gd name="T44" fmla="*/ 0 w 251"/>
                <a:gd name="T45" fmla="*/ 6 h 346"/>
                <a:gd name="T46" fmla="*/ 0 w 251"/>
                <a:gd name="T47" fmla="*/ 21 h 346"/>
                <a:gd name="T48" fmla="*/ 39 w 251"/>
                <a:gd name="T49" fmla="*/ 49 h 346"/>
                <a:gd name="T50" fmla="*/ 39 w 251"/>
                <a:gd name="T51" fmla="*/ 30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346">
                  <a:moveTo>
                    <a:pt x="39" y="308"/>
                  </a:moveTo>
                  <a:cubicBezTo>
                    <a:pt x="39" y="331"/>
                    <a:pt x="33" y="331"/>
                    <a:pt x="0" y="331"/>
                  </a:cubicBezTo>
                  <a:lnTo>
                    <a:pt x="0" y="346"/>
                  </a:lnTo>
                  <a:cubicBezTo>
                    <a:pt x="17" y="346"/>
                    <a:pt x="43" y="345"/>
                    <a:pt x="56" y="345"/>
                  </a:cubicBezTo>
                  <a:cubicBezTo>
                    <a:pt x="69" y="345"/>
                    <a:pt x="95" y="346"/>
                    <a:pt x="112" y="346"/>
                  </a:cubicBezTo>
                  <a:lnTo>
                    <a:pt x="112" y="331"/>
                  </a:lnTo>
                  <a:cubicBezTo>
                    <a:pt x="79" y="331"/>
                    <a:pt x="73" y="331"/>
                    <a:pt x="73" y="308"/>
                  </a:cubicBezTo>
                  <a:lnTo>
                    <a:pt x="73" y="217"/>
                  </a:lnTo>
                  <a:cubicBezTo>
                    <a:pt x="73" y="165"/>
                    <a:pt x="109" y="137"/>
                    <a:pt x="141" y="137"/>
                  </a:cubicBezTo>
                  <a:cubicBezTo>
                    <a:pt x="172" y="137"/>
                    <a:pt x="177" y="164"/>
                    <a:pt x="177" y="192"/>
                  </a:cubicBezTo>
                  <a:lnTo>
                    <a:pt x="177" y="308"/>
                  </a:lnTo>
                  <a:cubicBezTo>
                    <a:pt x="177" y="331"/>
                    <a:pt x="172" y="331"/>
                    <a:pt x="139" y="331"/>
                  </a:cubicBezTo>
                  <a:lnTo>
                    <a:pt x="139" y="346"/>
                  </a:lnTo>
                  <a:cubicBezTo>
                    <a:pt x="156" y="346"/>
                    <a:pt x="181" y="345"/>
                    <a:pt x="195" y="345"/>
                  </a:cubicBezTo>
                  <a:cubicBezTo>
                    <a:pt x="208" y="345"/>
                    <a:pt x="234" y="346"/>
                    <a:pt x="251" y="346"/>
                  </a:cubicBezTo>
                  <a:lnTo>
                    <a:pt x="251" y="331"/>
                  </a:lnTo>
                  <a:cubicBezTo>
                    <a:pt x="225" y="331"/>
                    <a:pt x="212" y="331"/>
                    <a:pt x="212" y="316"/>
                  </a:cubicBezTo>
                  <a:lnTo>
                    <a:pt x="212" y="221"/>
                  </a:lnTo>
                  <a:cubicBezTo>
                    <a:pt x="212" y="178"/>
                    <a:pt x="212" y="162"/>
                    <a:pt x="196" y="144"/>
                  </a:cubicBezTo>
                  <a:cubicBezTo>
                    <a:pt x="189" y="136"/>
                    <a:pt x="173" y="126"/>
                    <a:pt x="144" y="126"/>
                  </a:cubicBezTo>
                  <a:cubicBezTo>
                    <a:pt x="102" y="126"/>
                    <a:pt x="80" y="156"/>
                    <a:pt x="72" y="175"/>
                  </a:cubicBezTo>
                  <a:lnTo>
                    <a:pt x="72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  <a:lnTo>
                    <a:pt x="39" y="3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8" name="Freeform 2827">
              <a:extLst>
                <a:ext uri="{FF2B5EF4-FFF2-40B4-BE49-F238E27FC236}">
                  <a16:creationId xmlns:a16="http://schemas.microsoft.com/office/drawing/2014/main" id="{E9DB3E79-015F-46B0-B7DB-BADB393EFC22}"/>
                </a:ext>
              </a:extLst>
            </p:cNvPr>
            <p:cNvSpPr>
              <a:spLocks noEditPoints="1"/>
            </p:cNvSpPr>
            <p:nvPr>
              <p:custDataLst>
                <p:tags r:id="rId253"/>
              </p:custDataLst>
            </p:nvPr>
          </p:nvSpPr>
          <p:spPr bwMode="auto">
            <a:xfrm>
              <a:off x="8877301" y="6453188"/>
              <a:ext cx="90488" cy="109538"/>
            </a:xfrm>
            <a:custGeom>
              <a:avLst/>
              <a:gdLst>
                <a:gd name="T0" fmla="*/ 42 w 193"/>
                <a:gd name="T1" fmla="*/ 98 h 229"/>
                <a:gd name="T2" fmla="*/ 103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1 w 193"/>
                <a:gd name="T9" fmla="*/ 108 h 229"/>
                <a:gd name="T10" fmla="*/ 180 w 193"/>
                <a:gd name="T11" fmla="*/ 108 h 229"/>
                <a:gd name="T12" fmla="*/ 193 w 193"/>
                <a:gd name="T13" fmla="*/ 98 h 229"/>
                <a:gd name="T14" fmla="*/ 103 w 193"/>
                <a:gd name="T15" fmla="*/ 0 h 229"/>
                <a:gd name="T16" fmla="*/ 0 w 193"/>
                <a:gd name="T17" fmla="*/ 114 h 229"/>
                <a:gd name="T18" fmla="*/ 109 w 193"/>
                <a:gd name="T19" fmla="*/ 229 h 229"/>
                <a:gd name="T20" fmla="*/ 193 w 193"/>
                <a:gd name="T21" fmla="*/ 164 h 229"/>
                <a:gd name="T22" fmla="*/ 186 w 193"/>
                <a:gd name="T23" fmla="*/ 158 h 229"/>
                <a:gd name="T24" fmla="*/ 180 w 193"/>
                <a:gd name="T25" fmla="*/ 165 h 229"/>
                <a:gd name="T26" fmla="*/ 112 w 193"/>
                <a:gd name="T27" fmla="*/ 216 h 229"/>
                <a:gd name="T28" fmla="*/ 56 w 193"/>
                <a:gd name="T29" fmla="*/ 183 h 229"/>
                <a:gd name="T30" fmla="*/ 41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6" y="11"/>
                    <a:pt x="103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1" y="108"/>
                  </a:moveTo>
                  <a:lnTo>
                    <a:pt x="180" y="108"/>
                  </a:lnTo>
                  <a:cubicBezTo>
                    <a:pt x="191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3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0"/>
                    <a:pt x="52" y="229"/>
                    <a:pt x="109" y="229"/>
                  </a:cubicBezTo>
                  <a:cubicBezTo>
                    <a:pt x="170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6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2" y="216"/>
                    <a:pt x="117" y="216"/>
                    <a:pt x="112" y="216"/>
                  </a:cubicBezTo>
                  <a:cubicBezTo>
                    <a:pt x="87" y="216"/>
                    <a:pt x="68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9" name="Freeform 2828">
              <a:extLst>
                <a:ext uri="{FF2B5EF4-FFF2-40B4-BE49-F238E27FC236}">
                  <a16:creationId xmlns:a16="http://schemas.microsoft.com/office/drawing/2014/main" id="{69CD3671-3F46-450A-B898-F432C5E363A2}"/>
                </a:ext>
              </a:extLst>
            </p:cNvPr>
            <p:cNvSpPr>
              <a:spLocks/>
            </p:cNvSpPr>
            <p:nvPr>
              <p:custDataLst>
                <p:tags r:id="rId254"/>
              </p:custDataLst>
            </p:nvPr>
          </p:nvSpPr>
          <p:spPr bwMode="auto">
            <a:xfrm>
              <a:off x="9045576" y="6453188"/>
              <a:ext cx="88900" cy="109538"/>
            </a:xfrm>
            <a:custGeom>
              <a:avLst/>
              <a:gdLst>
                <a:gd name="T0" fmla="*/ 41 w 190"/>
                <a:gd name="T1" fmla="*/ 115 h 229"/>
                <a:gd name="T2" fmla="*/ 108 w 190"/>
                <a:gd name="T3" fmla="*/ 12 h 229"/>
                <a:gd name="T4" fmla="*/ 162 w 190"/>
                <a:gd name="T5" fmla="*/ 31 h 229"/>
                <a:gd name="T6" fmla="*/ 138 w 190"/>
                <a:gd name="T7" fmla="*/ 54 h 229"/>
                <a:gd name="T8" fmla="*/ 161 w 190"/>
                <a:gd name="T9" fmla="*/ 77 h 229"/>
                <a:gd name="T10" fmla="*/ 184 w 190"/>
                <a:gd name="T11" fmla="*/ 53 h 229"/>
                <a:gd name="T12" fmla="*/ 108 w 190"/>
                <a:gd name="T13" fmla="*/ 0 h 229"/>
                <a:gd name="T14" fmla="*/ 0 w 190"/>
                <a:gd name="T15" fmla="*/ 116 h 229"/>
                <a:gd name="T16" fmla="*/ 107 w 190"/>
                <a:gd name="T17" fmla="*/ 229 h 229"/>
                <a:gd name="T18" fmla="*/ 190 w 190"/>
                <a:gd name="T19" fmla="*/ 164 h 229"/>
                <a:gd name="T20" fmla="*/ 183 w 190"/>
                <a:gd name="T21" fmla="*/ 159 h 229"/>
                <a:gd name="T22" fmla="*/ 177 w 190"/>
                <a:gd name="T23" fmla="*/ 164 h 229"/>
                <a:gd name="T24" fmla="*/ 111 w 190"/>
                <a:gd name="T25" fmla="*/ 216 h 229"/>
                <a:gd name="T26" fmla="*/ 41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1" y="115"/>
                  </a:moveTo>
                  <a:cubicBezTo>
                    <a:pt x="41" y="33"/>
                    <a:pt x="82" y="12"/>
                    <a:pt x="108" y="12"/>
                  </a:cubicBezTo>
                  <a:cubicBezTo>
                    <a:pt x="113" y="12"/>
                    <a:pt x="144" y="13"/>
                    <a:pt x="162" y="31"/>
                  </a:cubicBezTo>
                  <a:cubicBezTo>
                    <a:pt x="141" y="32"/>
                    <a:pt x="138" y="47"/>
                    <a:pt x="138" y="54"/>
                  </a:cubicBezTo>
                  <a:cubicBezTo>
                    <a:pt x="138" y="67"/>
                    <a:pt x="147" y="77"/>
                    <a:pt x="161" y="77"/>
                  </a:cubicBezTo>
                  <a:cubicBezTo>
                    <a:pt x="174" y="77"/>
                    <a:pt x="184" y="68"/>
                    <a:pt x="184" y="53"/>
                  </a:cubicBezTo>
                  <a:cubicBezTo>
                    <a:pt x="184" y="19"/>
                    <a:pt x="146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79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3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2" y="210"/>
                    <a:pt x="130" y="216"/>
                    <a:pt x="111" y="216"/>
                  </a:cubicBezTo>
                  <a:cubicBezTo>
                    <a:pt x="85" y="216"/>
                    <a:pt x="41" y="195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0" name="Freeform 2829">
              <a:extLst>
                <a:ext uri="{FF2B5EF4-FFF2-40B4-BE49-F238E27FC236}">
                  <a16:creationId xmlns:a16="http://schemas.microsoft.com/office/drawing/2014/main" id="{8BDAC979-61F8-4A1A-B446-DA0297C85AF1}"/>
                </a:ext>
              </a:extLst>
            </p:cNvPr>
            <p:cNvSpPr>
              <a:spLocks noEditPoints="1"/>
            </p:cNvSpPr>
            <p:nvPr>
              <p:custDataLst>
                <p:tags r:id="rId255"/>
              </p:custDataLst>
            </p:nvPr>
          </p:nvSpPr>
          <p:spPr bwMode="auto">
            <a:xfrm>
              <a:off x="9147176" y="6453188"/>
              <a:ext cx="103188" cy="109538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1 w 221"/>
                <a:gd name="T11" fmla="*/ 216 h 229"/>
                <a:gd name="T12" fmla="*/ 54 w 221"/>
                <a:gd name="T13" fmla="*/ 183 h 229"/>
                <a:gd name="T14" fmla="*/ 41 w 221"/>
                <a:gd name="T15" fmla="*/ 113 h 229"/>
                <a:gd name="T16" fmla="*/ 53 w 221"/>
                <a:gd name="T17" fmla="*/ 44 h 229"/>
                <a:gd name="T18" fmla="*/ 110 w 221"/>
                <a:gd name="T19" fmla="*/ 11 h 229"/>
                <a:gd name="T20" fmla="*/ 167 w 221"/>
                <a:gd name="T21" fmla="*/ 43 h 229"/>
                <a:gd name="T22" fmla="*/ 180 w 221"/>
                <a:gd name="T23" fmla="*/ 113 h 229"/>
                <a:gd name="T24" fmla="*/ 169 w 221"/>
                <a:gd name="T25" fmla="*/ 179 h 229"/>
                <a:gd name="T26" fmla="*/ 111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8" y="0"/>
                    <a:pt x="0" y="54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1" y="229"/>
                    <a:pt x="221" y="180"/>
                    <a:pt x="221" y="117"/>
                  </a:cubicBezTo>
                  <a:close/>
                  <a:moveTo>
                    <a:pt x="111" y="216"/>
                  </a:moveTo>
                  <a:cubicBezTo>
                    <a:pt x="89" y="216"/>
                    <a:pt x="67" y="206"/>
                    <a:pt x="54" y="183"/>
                  </a:cubicBezTo>
                  <a:cubicBezTo>
                    <a:pt x="41" y="161"/>
                    <a:pt x="41" y="130"/>
                    <a:pt x="41" y="113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7" y="21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3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0"/>
                    <a:pt x="180" y="157"/>
                    <a:pt x="169" y="179"/>
                  </a:cubicBezTo>
                  <a:cubicBezTo>
                    <a:pt x="158" y="202"/>
                    <a:pt x="136" y="216"/>
                    <a:pt x="111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1" name="Freeform 2830">
              <a:extLst>
                <a:ext uri="{FF2B5EF4-FFF2-40B4-BE49-F238E27FC236}">
                  <a16:creationId xmlns:a16="http://schemas.microsoft.com/office/drawing/2014/main" id="{B8EABF44-462C-4674-97CA-0FF526D75419}"/>
                </a:ext>
              </a:extLst>
            </p:cNvPr>
            <p:cNvSpPr>
              <a:spLocks/>
            </p:cNvSpPr>
            <p:nvPr>
              <p:custDataLst>
                <p:tags r:id="rId256"/>
              </p:custDataLst>
            </p:nvPr>
          </p:nvSpPr>
          <p:spPr bwMode="auto">
            <a:xfrm>
              <a:off x="9264651" y="6454775"/>
              <a:ext cx="115888" cy="104775"/>
            </a:xfrm>
            <a:custGeom>
              <a:avLst/>
              <a:gdLst>
                <a:gd name="T0" fmla="*/ 39 w 251"/>
                <a:gd name="T1" fmla="*/ 49 h 220"/>
                <a:gd name="T2" fmla="*/ 39 w 251"/>
                <a:gd name="T3" fmla="*/ 182 h 220"/>
                <a:gd name="T4" fmla="*/ 0 w 251"/>
                <a:gd name="T5" fmla="*/ 205 h 220"/>
                <a:gd name="T6" fmla="*/ 0 w 251"/>
                <a:gd name="T7" fmla="*/ 220 h 220"/>
                <a:gd name="T8" fmla="*/ 56 w 251"/>
                <a:gd name="T9" fmla="*/ 219 h 220"/>
                <a:gd name="T10" fmla="*/ 112 w 251"/>
                <a:gd name="T11" fmla="*/ 220 h 220"/>
                <a:gd name="T12" fmla="*/ 112 w 251"/>
                <a:gd name="T13" fmla="*/ 205 h 220"/>
                <a:gd name="T14" fmla="*/ 73 w 251"/>
                <a:gd name="T15" fmla="*/ 182 h 220"/>
                <a:gd name="T16" fmla="*/ 73 w 251"/>
                <a:gd name="T17" fmla="*/ 91 h 220"/>
                <a:gd name="T18" fmla="*/ 141 w 251"/>
                <a:gd name="T19" fmla="*/ 11 h 220"/>
                <a:gd name="T20" fmla="*/ 177 w 251"/>
                <a:gd name="T21" fmla="*/ 66 h 220"/>
                <a:gd name="T22" fmla="*/ 177 w 251"/>
                <a:gd name="T23" fmla="*/ 182 h 220"/>
                <a:gd name="T24" fmla="*/ 139 w 251"/>
                <a:gd name="T25" fmla="*/ 205 h 220"/>
                <a:gd name="T26" fmla="*/ 139 w 251"/>
                <a:gd name="T27" fmla="*/ 220 h 220"/>
                <a:gd name="T28" fmla="*/ 195 w 251"/>
                <a:gd name="T29" fmla="*/ 219 h 220"/>
                <a:gd name="T30" fmla="*/ 251 w 251"/>
                <a:gd name="T31" fmla="*/ 220 h 220"/>
                <a:gd name="T32" fmla="*/ 251 w 251"/>
                <a:gd name="T33" fmla="*/ 205 h 220"/>
                <a:gd name="T34" fmla="*/ 212 w 251"/>
                <a:gd name="T35" fmla="*/ 190 h 220"/>
                <a:gd name="T36" fmla="*/ 212 w 251"/>
                <a:gd name="T37" fmla="*/ 95 h 220"/>
                <a:gd name="T38" fmla="*/ 196 w 251"/>
                <a:gd name="T39" fmla="*/ 18 h 220"/>
                <a:gd name="T40" fmla="*/ 144 w 251"/>
                <a:gd name="T41" fmla="*/ 0 h 220"/>
                <a:gd name="T42" fmla="*/ 70 w 251"/>
                <a:gd name="T43" fmla="*/ 52 h 220"/>
                <a:gd name="T44" fmla="*/ 70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25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8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2" name="Freeform 2831">
              <a:extLst>
                <a:ext uri="{FF2B5EF4-FFF2-40B4-BE49-F238E27FC236}">
                  <a16:creationId xmlns:a16="http://schemas.microsoft.com/office/drawing/2014/main" id="{26109D6C-56EE-43FC-8699-7AC292ACC471}"/>
                </a:ext>
              </a:extLst>
            </p:cNvPr>
            <p:cNvSpPr>
              <a:spLocks/>
            </p:cNvSpPr>
            <p:nvPr>
              <p:custDataLst>
                <p:tags r:id="rId257"/>
              </p:custDataLst>
            </p:nvPr>
          </p:nvSpPr>
          <p:spPr bwMode="auto">
            <a:xfrm>
              <a:off x="9383713" y="6413500"/>
              <a:ext cx="73025" cy="149225"/>
            </a:xfrm>
            <a:custGeom>
              <a:avLst/>
              <a:gdLst>
                <a:gd name="T0" fmla="*/ 77 w 157"/>
                <a:gd name="T1" fmla="*/ 107 h 312"/>
                <a:gd name="T2" fmla="*/ 149 w 157"/>
                <a:gd name="T3" fmla="*/ 107 h 312"/>
                <a:gd name="T4" fmla="*/ 149 w 157"/>
                <a:gd name="T5" fmla="*/ 91 h 312"/>
                <a:gd name="T6" fmla="*/ 77 w 157"/>
                <a:gd name="T7" fmla="*/ 91 h 312"/>
                <a:gd name="T8" fmla="*/ 77 w 157"/>
                <a:gd name="T9" fmla="*/ 0 h 312"/>
                <a:gd name="T10" fmla="*/ 65 w 157"/>
                <a:gd name="T11" fmla="*/ 0 h 312"/>
                <a:gd name="T12" fmla="*/ 0 w 157"/>
                <a:gd name="T13" fmla="*/ 96 h 312"/>
                <a:gd name="T14" fmla="*/ 0 w 157"/>
                <a:gd name="T15" fmla="*/ 107 h 312"/>
                <a:gd name="T16" fmla="*/ 43 w 157"/>
                <a:gd name="T17" fmla="*/ 107 h 312"/>
                <a:gd name="T18" fmla="*/ 43 w 157"/>
                <a:gd name="T19" fmla="*/ 244 h 312"/>
                <a:gd name="T20" fmla="*/ 107 w 157"/>
                <a:gd name="T21" fmla="*/ 312 h 312"/>
                <a:gd name="T22" fmla="*/ 157 w 157"/>
                <a:gd name="T23" fmla="*/ 244 h 312"/>
                <a:gd name="T24" fmla="*/ 157 w 157"/>
                <a:gd name="T25" fmla="*/ 216 h 312"/>
                <a:gd name="T26" fmla="*/ 144 w 157"/>
                <a:gd name="T27" fmla="*/ 216 h 312"/>
                <a:gd name="T28" fmla="*/ 144 w 157"/>
                <a:gd name="T29" fmla="*/ 243 h 312"/>
                <a:gd name="T30" fmla="*/ 111 w 157"/>
                <a:gd name="T31" fmla="*/ 299 h 312"/>
                <a:gd name="T32" fmla="*/ 77 w 157"/>
                <a:gd name="T33" fmla="*/ 245 h 312"/>
                <a:gd name="T34" fmla="*/ 77 w 157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7" h="312">
                  <a:moveTo>
                    <a:pt x="77" y="107"/>
                  </a:moveTo>
                  <a:lnTo>
                    <a:pt x="149" y="107"/>
                  </a:lnTo>
                  <a:lnTo>
                    <a:pt x="149" y="91"/>
                  </a:lnTo>
                  <a:lnTo>
                    <a:pt x="77" y="91"/>
                  </a:lnTo>
                  <a:lnTo>
                    <a:pt x="77" y="0"/>
                  </a:lnTo>
                  <a:lnTo>
                    <a:pt x="65" y="0"/>
                  </a:lnTo>
                  <a:cubicBezTo>
                    <a:pt x="64" y="40"/>
                    <a:pt x="49" y="94"/>
                    <a:pt x="0" y="96"/>
                  </a:cubicBezTo>
                  <a:lnTo>
                    <a:pt x="0" y="107"/>
                  </a:lnTo>
                  <a:lnTo>
                    <a:pt x="43" y="107"/>
                  </a:lnTo>
                  <a:lnTo>
                    <a:pt x="43" y="244"/>
                  </a:lnTo>
                  <a:cubicBezTo>
                    <a:pt x="43" y="306"/>
                    <a:pt x="89" y="312"/>
                    <a:pt x="107" y="312"/>
                  </a:cubicBezTo>
                  <a:cubicBezTo>
                    <a:pt x="143" y="312"/>
                    <a:pt x="157" y="276"/>
                    <a:pt x="157" y="244"/>
                  </a:cubicBezTo>
                  <a:lnTo>
                    <a:pt x="157" y="216"/>
                  </a:lnTo>
                  <a:lnTo>
                    <a:pt x="144" y="216"/>
                  </a:lnTo>
                  <a:lnTo>
                    <a:pt x="144" y="243"/>
                  </a:lnTo>
                  <a:cubicBezTo>
                    <a:pt x="144" y="280"/>
                    <a:pt x="129" y="299"/>
                    <a:pt x="111" y="299"/>
                  </a:cubicBezTo>
                  <a:cubicBezTo>
                    <a:pt x="77" y="299"/>
                    <a:pt x="77" y="254"/>
                    <a:pt x="77" y="245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3" name="Freeform 2832">
              <a:extLst>
                <a:ext uri="{FF2B5EF4-FFF2-40B4-BE49-F238E27FC236}">
                  <a16:creationId xmlns:a16="http://schemas.microsoft.com/office/drawing/2014/main" id="{45C46879-E6E1-4EBD-98DA-2C91560CB2E8}"/>
                </a:ext>
              </a:extLst>
            </p:cNvPr>
            <p:cNvSpPr>
              <a:spLocks noEditPoints="1"/>
            </p:cNvSpPr>
            <p:nvPr>
              <p:custDataLst>
                <p:tags r:id="rId258"/>
              </p:custDataLst>
            </p:nvPr>
          </p:nvSpPr>
          <p:spPr bwMode="auto">
            <a:xfrm>
              <a:off x="9478963" y="6453188"/>
              <a:ext cx="104775" cy="109538"/>
            </a:xfrm>
            <a:custGeom>
              <a:avLst/>
              <a:gdLst>
                <a:gd name="T0" fmla="*/ 145 w 225"/>
                <a:gd name="T1" fmla="*/ 185 h 229"/>
                <a:gd name="T2" fmla="*/ 184 w 225"/>
                <a:gd name="T3" fmla="*/ 226 h 229"/>
                <a:gd name="T4" fmla="*/ 225 w 225"/>
                <a:gd name="T5" fmla="*/ 179 h 229"/>
                <a:gd name="T6" fmla="*/ 225 w 225"/>
                <a:gd name="T7" fmla="*/ 151 h 229"/>
                <a:gd name="T8" fmla="*/ 212 w 225"/>
                <a:gd name="T9" fmla="*/ 151 h 229"/>
                <a:gd name="T10" fmla="*/ 212 w 225"/>
                <a:gd name="T11" fmla="*/ 179 h 229"/>
                <a:gd name="T12" fmla="*/ 194 w 225"/>
                <a:gd name="T13" fmla="*/ 211 h 229"/>
                <a:gd name="T14" fmla="*/ 176 w 225"/>
                <a:gd name="T15" fmla="*/ 186 h 229"/>
                <a:gd name="T16" fmla="*/ 176 w 225"/>
                <a:gd name="T17" fmla="*/ 86 h 229"/>
                <a:gd name="T18" fmla="*/ 158 w 225"/>
                <a:gd name="T19" fmla="*/ 27 h 229"/>
                <a:gd name="T20" fmla="*/ 89 w 225"/>
                <a:gd name="T21" fmla="*/ 0 h 229"/>
                <a:gd name="T22" fmla="*/ 14 w 225"/>
                <a:gd name="T23" fmla="*/ 56 h 229"/>
                <a:gd name="T24" fmla="*/ 37 w 225"/>
                <a:gd name="T25" fmla="*/ 80 h 229"/>
                <a:gd name="T26" fmla="*/ 60 w 225"/>
                <a:gd name="T27" fmla="*/ 57 h 229"/>
                <a:gd name="T28" fmla="*/ 35 w 225"/>
                <a:gd name="T29" fmla="*/ 34 h 229"/>
                <a:gd name="T30" fmla="*/ 88 w 225"/>
                <a:gd name="T31" fmla="*/ 11 h 229"/>
                <a:gd name="T32" fmla="*/ 141 w 225"/>
                <a:gd name="T33" fmla="*/ 75 h 229"/>
                <a:gd name="T34" fmla="*/ 141 w 225"/>
                <a:gd name="T35" fmla="*/ 93 h 229"/>
                <a:gd name="T36" fmla="*/ 49 w 225"/>
                <a:gd name="T37" fmla="*/ 111 h 229"/>
                <a:gd name="T38" fmla="*/ 0 w 225"/>
                <a:gd name="T39" fmla="*/ 176 h 229"/>
                <a:gd name="T40" fmla="*/ 79 w 225"/>
                <a:gd name="T41" fmla="*/ 229 h 229"/>
                <a:gd name="T42" fmla="*/ 145 w 225"/>
                <a:gd name="T43" fmla="*/ 185 h 229"/>
                <a:gd name="T44" fmla="*/ 141 w 225"/>
                <a:gd name="T45" fmla="*/ 104 h 229"/>
                <a:gd name="T46" fmla="*/ 141 w 225"/>
                <a:gd name="T47" fmla="*/ 153 h 229"/>
                <a:gd name="T48" fmla="*/ 83 w 225"/>
                <a:gd name="T49" fmla="*/ 218 h 229"/>
                <a:gd name="T50" fmla="*/ 38 w 225"/>
                <a:gd name="T51" fmla="*/ 175 h 229"/>
                <a:gd name="T52" fmla="*/ 141 w 225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9">
                  <a:moveTo>
                    <a:pt x="145" y="185"/>
                  </a:moveTo>
                  <a:cubicBezTo>
                    <a:pt x="147" y="205"/>
                    <a:pt x="160" y="226"/>
                    <a:pt x="184" y="226"/>
                  </a:cubicBezTo>
                  <a:cubicBezTo>
                    <a:pt x="194" y="226"/>
                    <a:pt x="225" y="219"/>
                    <a:pt x="225" y="179"/>
                  </a:cubicBezTo>
                  <a:lnTo>
                    <a:pt x="225" y="151"/>
                  </a:lnTo>
                  <a:lnTo>
                    <a:pt x="212" y="151"/>
                  </a:lnTo>
                  <a:lnTo>
                    <a:pt x="212" y="179"/>
                  </a:lnTo>
                  <a:cubicBezTo>
                    <a:pt x="212" y="208"/>
                    <a:pt x="200" y="211"/>
                    <a:pt x="194" y="211"/>
                  </a:cubicBezTo>
                  <a:cubicBezTo>
                    <a:pt x="178" y="211"/>
                    <a:pt x="176" y="188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6"/>
                    <a:pt x="158" y="27"/>
                  </a:cubicBezTo>
                  <a:cubicBezTo>
                    <a:pt x="138" y="8"/>
                    <a:pt x="113" y="0"/>
                    <a:pt x="89" y="0"/>
                  </a:cubicBezTo>
                  <a:cubicBezTo>
                    <a:pt x="48" y="0"/>
                    <a:pt x="14" y="23"/>
                    <a:pt x="14" y="56"/>
                  </a:cubicBezTo>
                  <a:cubicBezTo>
                    <a:pt x="14" y="71"/>
                    <a:pt x="24" y="80"/>
                    <a:pt x="37" y="80"/>
                  </a:cubicBezTo>
                  <a:cubicBezTo>
                    <a:pt x="51" y="80"/>
                    <a:pt x="60" y="70"/>
                    <a:pt x="60" y="57"/>
                  </a:cubicBezTo>
                  <a:cubicBezTo>
                    <a:pt x="60" y="51"/>
                    <a:pt x="57" y="34"/>
                    <a:pt x="35" y="34"/>
                  </a:cubicBezTo>
                  <a:cubicBezTo>
                    <a:pt x="48" y="16"/>
                    <a:pt x="72" y="11"/>
                    <a:pt x="88" y="11"/>
                  </a:cubicBezTo>
                  <a:cubicBezTo>
                    <a:pt x="113" y="11"/>
                    <a:pt x="141" y="30"/>
                    <a:pt x="141" y="75"/>
                  </a:cubicBezTo>
                  <a:lnTo>
                    <a:pt x="141" y="93"/>
                  </a:lnTo>
                  <a:cubicBezTo>
                    <a:pt x="116" y="95"/>
                    <a:pt x="81" y="96"/>
                    <a:pt x="49" y="111"/>
                  </a:cubicBezTo>
                  <a:cubicBezTo>
                    <a:pt x="12" y="128"/>
                    <a:pt x="0" y="154"/>
                    <a:pt x="0" y="176"/>
                  </a:cubicBezTo>
                  <a:cubicBezTo>
                    <a:pt x="0" y="216"/>
                    <a:pt x="48" y="229"/>
                    <a:pt x="79" y="229"/>
                  </a:cubicBezTo>
                  <a:cubicBezTo>
                    <a:pt x="112" y="229"/>
                    <a:pt x="135" y="209"/>
                    <a:pt x="145" y="185"/>
                  </a:cubicBezTo>
                  <a:close/>
                  <a:moveTo>
                    <a:pt x="141" y="104"/>
                  </a:moveTo>
                  <a:lnTo>
                    <a:pt x="141" y="153"/>
                  </a:lnTo>
                  <a:cubicBezTo>
                    <a:pt x="141" y="201"/>
                    <a:pt x="105" y="218"/>
                    <a:pt x="83" y="218"/>
                  </a:cubicBezTo>
                  <a:cubicBezTo>
                    <a:pt x="58" y="218"/>
                    <a:pt x="38" y="200"/>
                    <a:pt x="38" y="175"/>
                  </a:cubicBezTo>
                  <a:cubicBezTo>
                    <a:pt x="38" y="148"/>
                    <a:pt x="59" y="107"/>
                    <a:pt x="141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4" name="Freeform 2833">
              <a:extLst>
                <a:ext uri="{FF2B5EF4-FFF2-40B4-BE49-F238E27FC236}">
                  <a16:creationId xmlns:a16="http://schemas.microsoft.com/office/drawing/2014/main" id="{6DED242B-42A8-4A51-A66D-CCC6A6CEE54F}"/>
                </a:ext>
              </a:extLst>
            </p:cNvPr>
            <p:cNvSpPr>
              <a:spLocks/>
            </p:cNvSpPr>
            <p:nvPr>
              <p:custDataLst>
                <p:tags r:id="rId259"/>
              </p:custDataLst>
            </p:nvPr>
          </p:nvSpPr>
          <p:spPr bwMode="auto">
            <a:xfrm>
              <a:off x="9593263" y="6453188"/>
              <a:ext cx="87313" cy="109538"/>
            </a:xfrm>
            <a:custGeom>
              <a:avLst/>
              <a:gdLst>
                <a:gd name="T0" fmla="*/ 41 w 190"/>
                <a:gd name="T1" fmla="*/ 115 h 229"/>
                <a:gd name="T2" fmla="*/ 108 w 190"/>
                <a:gd name="T3" fmla="*/ 12 h 229"/>
                <a:gd name="T4" fmla="*/ 162 w 190"/>
                <a:gd name="T5" fmla="*/ 31 h 229"/>
                <a:gd name="T6" fmla="*/ 138 w 190"/>
                <a:gd name="T7" fmla="*/ 54 h 229"/>
                <a:gd name="T8" fmla="*/ 161 w 190"/>
                <a:gd name="T9" fmla="*/ 77 h 229"/>
                <a:gd name="T10" fmla="*/ 184 w 190"/>
                <a:gd name="T11" fmla="*/ 53 h 229"/>
                <a:gd name="T12" fmla="*/ 108 w 190"/>
                <a:gd name="T13" fmla="*/ 0 h 229"/>
                <a:gd name="T14" fmla="*/ 0 w 190"/>
                <a:gd name="T15" fmla="*/ 116 h 229"/>
                <a:gd name="T16" fmla="*/ 107 w 190"/>
                <a:gd name="T17" fmla="*/ 229 h 229"/>
                <a:gd name="T18" fmla="*/ 190 w 190"/>
                <a:gd name="T19" fmla="*/ 164 h 229"/>
                <a:gd name="T20" fmla="*/ 183 w 190"/>
                <a:gd name="T21" fmla="*/ 159 h 229"/>
                <a:gd name="T22" fmla="*/ 177 w 190"/>
                <a:gd name="T23" fmla="*/ 164 h 229"/>
                <a:gd name="T24" fmla="*/ 111 w 190"/>
                <a:gd name="T25" fmla="*/ 216 h 229"/>
                <a:gd name="T26" fmla="*/ 41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1" y="115"/>
                  </a:moveTo>
                  <a:cubicBezTo>
                    <a:pt x="41" y="33"/>
                    <a:pt x="82" y="12"/>
                    <a:pt x="108" y="12"/>
                  </a:cubicBezTo>
                  <a:cubicBezTo>
                    <a:pt x="113" y="12"/>
                    <a:pt x="144" y="13"/>
                    <a:pt x="162" y="31"/>
                  </a:cubicBezTo>
                  <a:cubicBezTo>
                    <a:pt x="141" y="32"/>
                    <a:pt x="138" y="47"/>
                    <a:pt x="138" y="54"/>
                  </a:cubicBezTo>
                  <a:cubicBezTo>
                    <a:pt x="138" y="67"/>
                    <a:pt x="147" y="77"/>
                    <a:pt x="161" y="77"/>
                  </a:cubicBezTo>
                  <a:cubicBezTo>
                    <a:pt x="174" y="77"/>
                    <a:pt x="184" y="68"/>
                    <a:pt x="184" y="53"/>
                  </a:cubicBezTo>
                  <a:cubicBezTo>
                    <a:pt x="184" y="19"/>
                    <a:pt x="146" y="0"/>
                    <a:pt x="108" y="0"/>
                  </a:cubicBezTo>
                  <a:cubicBezTo>
                    <a:pt x="45" y="0"/>
                    <a:pt x="0" y="54"/>
                    <a:pt x="0" y="116"/>
                  </a:cubicBezTo>
                  <a:cubicBezTo>
                    <a:pt x="0" y="179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3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2" y="210"/>
                    <a:pt x="130" y="216"/>
                    <a:pt x="111" y="216"/>
                  </a:cubicBezTo>
                  <a:cubicBezTo>
                    <a:pt x="85" y="216"/>
                    <a:pt x="41" y="195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5" name="Freeform 2834">
              <a:extLst>
                <a:ext uri="{FF2B5EF4-FFF2-40B4-BE49-F238E27FC236}">
                  <a16:creationId xmlns:a16="http://schemas.microsoft.com/office/drawing/2014/main" id="{705E3E50-D764-4603-8400-978F2CED8BDE}"/>
                </a:ext>
              </a:extLst>
            </p:cNvPr>
            <p:cNvSpPr>
              <a:spLocks/>
            </p:cNvSpPr>
            <p:nvPr>
              <p:custDataLst>
                <p:tags r:id="rId260"/>
              </p:custDataLst>
            </p:nvPr>
          </p:nvSpPr>
          <p:spPr bwMode="auto">
            <a:xfrm>
              <a:off x="9693276" y="6413500"/>
              <a:ext cx="71438" cy="149225"/>
            </a:xfrm>
            <a:custGeom>
              <a:avLst/>
              <a:gdLst>
                <a:gd name="T0" fmla="*/ 76 w 156"/>
                <a:gd name="T1" fmla="*/ 107 h 312"/>
                <a:gd name="T2" fmla="*/ 148 w 156"/>
                <a:gd name="T3" fmla="*/ 107 h 312"/>
                <a:gd name="T4" fmla="*/ 148 w 156"/>
                <a:gd name="T5" fmla="*/ 91 h 312"/>
                <a:gd name="T6" fmla="*/ 76 w 156"/>
                <a:gd name="T7" fmla="*/ 91 h 312"/>
                <a:gd name="T8" fmla="*/ 76 w 156"/>
                <a:gd name="T9" fmla="*/ 0 h 312"/>
                <a:gd name="T10" fmla="*/ 64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2 w 156"/>
                <a:gd name="T17" fmla="*/ 107 h 312"/>
                <a:gd name="T18" fmla="*/ 42 w 156"/>
                <a:gd name="T19" fmla="*/ 244 h 312"/>
                <a:gd name="T20" fmla="*/ 106 w 156"/>
                <a:gd name="T21" fmla="*/ 312 h 312"/>
                <a:gd name="T22" fmla="*/ 156 w 156"/>
                <a:gd name="T23" fmla="*/ 244 h 312"/>
                <a:gd name="T24" fmla="*/ 156 w 156"/>
                <a:gd name="T25" fmla="*/ 216 h 312"/>
                <a:gd name="T26" fmla="*/ 143 w 156"/>
                <a:gd name="T27" fmla="*/ 216 h 312"/>
                <a:gd name="T28" fmla="*/ 143 w 156"/>
                <a:gd name="T29" fmla="*/ 243 h 312"/>
                <a:gd name="T30" fmla="*/ 110 w 156"/>
                <a:gd name="T31" fmla="*/ 299 h 312"/>
                <a:gd name="T32" fmla="*/ 76 w 156"/>
                <a:gd name="T33" fmla="*/ 245 h 312"/>
                <a:gd name="T34" fmla="*/ 76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6" y="107"/>
                  </a:moveTo>
                  <a:lnTo>
                    <a:pt x="148" y="107"/>
                  </a:lnTo>
                  <a:lnTo>
                    <a:pt x="148" y="91"/>
                  </a:lnTo>
                  <a:lnTo>
                    <a:pt x="76" y="91"/>
                  </a:lnTo>
                  <a:lnTo>
                    <a:pt x="76" y="0"/>
                  </a:lnTo>
                  <a:lnTo>
                    <a:pt x="64" y="0"/>
                  </a:lnTo>
                  <a:cubicBezTo>
                    <a:pt x="63" y="40"/>
                    <a:pt x="48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4"/>
                  </a:lnTo>
                  <a:cubicBezTo>
                    <a:pt x="42" y="306"/>
                    <a:pt x="88" y="312"/>
                    <a:pt x="106" y="312"/>
                  </a:cubicBezTo>
                  <a:cubicBezTo>
                    <a:pt x="142" y="312"/>
                    <a:pt x="156" y="276"/>
                    <a:pt x="156" y="244"/>
                  </a:cubicBezTo>
                  <a:lnTo>
                    <a:pt x="156" y="216"/>
                  </a:lnTo>
                  <a:lnTo>
                    <a:pt x="143" y="216"/>
                  </a:lnTo>
                  <a:lnTo>
                    <a:pt x="143" y="243"/>
                  </a:lnTo>
                  <a:cubicBezTo>
                    <a:pt x="143" y="280"/>
                    <a:pt x="128" y="299"/>
                    <a:pt x="110" y="299"/>
                  </a:cubicBezTo>
                  <a:cubicBezTo>
                    <a:pt x="76" y="299"/>
                    <a:pt x="76" y="254"/>
                    <a:pt x="76" y="245"/>
                  </a:cubicBezTo>
                  <a:lnTo>
                    <a:pt x="76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6" name="Freeform 2835">
              <a:extLst>
                <a:ext uri="{FF2B5EF4-FFF2-40B4-BE49-F238E27FC236}">
                  <a16:creationId xmlns:a16="http://schemas.microsoft.com/office/drawing/2014/main" id="{8DF7B25F-B7D4-43DC-A28C-50A7D6F03D09}"/>
                </a:ext>
              </a:extLst>
            </p:cNvPr>
            <p:cNvSpPr>
              <a:spLocks noEditPoints="1"/>
            </p:cNvSpPr>
            <p:nvPr>
              <p:custDataLst>
                <p:tags r:id="rId261"/>
              </p:custDataLst>
            </p:nvPr>
          </p:nvSpPr>
          <p:spPr bwMode="auto">
            <a:xfrm>
              <a:off x="9852026" y="6453188"/>
              <a:ext cx="104775" cy="109538"/>
            </a:xfrm>
            <a:custGeom>
              <a:avLst/>
              <a:gdLst>
                <a:gd name="T0" fmla="*/ 145 w 225"/>
                <a:gd name="T1" fmla="*/ 185 h 229"/>
                <a:gd name="T2" fmla="*/ 184 w 225"/>
                <a:gd name="T3" fmla="*/ 226 h 229"/>
                <a:gd name="T4" fmla="*/ 225 w 225"/>
                <a:gd name="T5" fmla="*/ 179 h 229"/>
                <a:gd name="T6" fmla="*/ 225 w 225"/>
                <a:gd name="T7" fmla="*/ 151 h 229"/>
                <a:gd name="T8" fmla="*/ 213 w 225"/>
                <a:gd name="T9" fmla="*/ 151 h 229"/>
                <a:gd name="T10" fmla="*/ 213 w 225"/>
                <a:gd name="T11" fmla="*/ 179 h 229"/>
                <a:gd name="T12" fmla="*/ 195 w 225"/>
                <a:gd name="T13" fmla="*/ 211 h 229"/>
                <a:gd name="T14" fmla="*/ 176 w 225"/>
                <a:gd name="T15" fmla="*/ 186 h 229"/>
                <a:gd name="T16" fmla="*/ 176 w 225"/>
                <a:gd name="T17" fmla="*/ 86 h 229"/>
                <a:gd name="T18" fmla="*/ 158 w 225"/>
                <a:gd name="T19" fmla="*/ 27 h 229"/>
                <a:gd name="T20" fmla="*/ 90 w 225"/>
                <a:gd name="T21" fmla="*/ 0 h 229"/>
                <a:gd name="T22" fmla="*/ 15 w 225"/>
                <a:gd name="T23" fmla="*/ 56 h 229"/>
                <a:gd name="T24" fmla="*/ 38 w 225"/>
                <a:gd name="T25" fmla="*/ 80 h 229"/>
                <a:gd name="T26" fmla="*/ 61 w 225"/>
                <a:gd name="T27" fmla="*/ 57 h 229"/>
                <a:gd name="T28" fmla="*/ 35 w 225"/>
                <a:gd name="T29" fmla="*/ 34 h 229"/>
                <a:gd name="T30" fmla="*/ 89 w 225"/>
                <a:gd name="T31" fmla="*/ 11 h 229"/>
                <a:gd name="T32" fmla="*/ 142 w 225"/>
                <a:gd name="T33" fmla="*/ 75 h 229"/>
                <a:gd name="T34" fmla="*/ 142 w 225"/>
                <a:gd name="T35" fmla="*/ 93 h 229"/>
                <a:gd name="T36" fmla="*/ 50 w 225"/>
                <a:gd name="T37" fmla="*/ 111 h 229"/>
                <a:gd name="T38" fmla="*/ 0 w 225"/>
                <a:gd name="T39" fmla="*/ 176 h 229"/>
                <a:gd name="T40" fmla="*/ 80 w 225"/>
                <a:gd name="T41" fmla="*/ 229 h 229"/>
                <a:gd name="T42" fmla="*/ 145 w 225"/>
                <a:gd name="T43" fmla="*/ 185 h 229"/>
                <a:gd name="T44" fmla="*/ 142 w 225"/>
                <a:gd name="T45" fmla="*/ 104 h 229"/>
                <a:gd name="T46" fmla="*/ 142 w 225"/>
                <a:gd name="T47" fmla="*/ 153 h 229"/>
                <a:gd name="T48" fmla="*/ 83 w 225"/>
                <a:gd name="T49" fmla="*/ 218 h 229"/>
                <a:gd name="T50" fmla="*/ 39 w 225"/>
                <a:gd name="T51" fmla="*/ 175 h 229"/>
                <a:gd name="T52" fmla="*/ 142 w 225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9">
                  <a:moveTo>
                    <a:pt x="145" y="185"/>
                  </a:moveTo>
                  <a:cubicBezTo>
                    <a:pt x="147" y="205"/>
                    <a:pt x="161" y="226"/>
                    <a:pt x="184" y="226"/>
                  </a:cubicBezTo>
                  <a:cubicBezTo>
                    <a:pt x="195" y="226"/>
                    <a:pt x="225" y="219"/>
                    <a:pt x="225" y="179"/>
                  </a:cubicBezTo>
                  <a:lnTo>
                    <a:pt x="225" y="151"/>
                  </a:lnTo>
                  <a:lnTo>
                    <a:pt x="213" y="151"/>
                  </a:lnTo>
                  <a:lnTo>
                    <a:pt x="213" y="179"/>
                  </a:lnTo>
                  <a:cubicBezTo>
                    <a:pt x="213" y="208"/>
                    <a:pt x="200" y="211"/>
                    <a:pt x="195" y="211"/>
                  </a:cubicBezTo>
                  <a:cubicBezTo>
                    <a:pt x="178" y="211"/>
                    <a:pt x="176" y="188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6"/>
                    <a:pt x="158" y="27"/>
                  </a:cubicBezTo>
                  <a:cubicBezTo>
                    <a:pt x="139" y="8"/>
                    <a:pt x="114" y="0"/>
                    <a:pt x="90" y="0"/>
                  </a:cubicBezTo>
                  <a:cubicBezTo>
                    <a:pt x="49" y="0"/>
                    <a:pt x="15" y="23"/>
                    <a:pt x="15" y="56"/>
                  </a:cubicBezTo>
                  <a:cubicBezTo>
                    <a:pt x="15" y="71"/>
                    <a:pt x="25" y="80"/>
                    <a:pt x="38" y="80"/>
                  </a:cubicBezTo>
                  <a:cubicBezTo>
                    <a:pt x="52" y="80"/>
                    <a:pt x="61" y="70"/>
                    <a:pt x="61" y="57"/>
                  </a:cubicBezTo>
                  <a:cubicBezTo>
                    <a:pt x="61" y="51"/>
                    <a:pt x="58" y="34"/>
                    <a:pt x="35" y="34"/>
                  </a:cubicBezTo>
                  <a:cubicBezTo>
                    <a:pt x="49" y="16"/>
                    <a:pt x="73" y="11"/>
                    <a:pt x="89" y="11"/>
                  </a:cubicBezTo>
                  <a:cubicBezTo>
                    <a:pt x="113" y="11"/>
                    <a:pt x="142" y="30"/>
                    <a:pt x="142" y="75"/>
                  </a:cubicBezTo>
                  <a:lnTo>
                    <a:pt x="142" y="93"/>
                  </a:lnTo>
                  <a:cubicBezTo>
                    <a:pt x="116" y="95"/>
                    <a:pt x="81" y="96"/>
                    <a:pt x="50" y="111"/>
                  </a:cubicBezTo>
                  <a:cubicBezTo>
                    <a:pt x="13" y="128"/>
                    <a:pt x="0" y="154"/>
                    <a:pt x="0" y="176"/>
                  </a:cubicBezTo>
                  <a:cubicBezTo>
                    <a:pt x="0" y="216"/>
                    <a:pt x="49" y="229"/>
                    <a:pt x="80" y="229"/>
                  </a:cubicBezTo>
                  <a:cubicBezTo>
                    <a:pt x="113" y="229"/>
                    <a:pt x="136" y="209"/>
                    <a:pt x="145" y="185"/>
                  </a:cubicBezTo>
                  <a:close/>
                  <a:moveTo>
                    <a:pt x="142" y="104"/>
                  </a:moveTo>
                  <a:lnTo>
                    <a:pt x="142" y="153"/>
                  </a:lnTo>
                  <a:cubicBezTo>
                    <a:pt x="142" y="201"/>
                    <a:pt x="106" y="218"/>
                    <a:pt x="83" y="218"/>
                  </a:cubicBezTo>
                  <a:cubicBezTo>
                    <a:pt x="59" y="218"/>
                    <a:pt x="39" y="200"/>
                    <a:pt x="39" y="175"/>
                  </a:cubicBezTo>
                  <a:cubicBezTo>
                    <a:pt x="39" y="148"/>
                    <a:pt x="60" y="107"/>
                    <a:pt x="142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7" name="Freeform 2836">
              <a:extLst>
                <a:ext uri="{FF2B5EF4-FFF2-40B4-BE49-F238E27FC236}">
                  <a16:creationId xmlns:a16="http://schemas.microsoft.com/office/drawing/2014/main" id="{9F3AB3B2-891B-40E0-B46A-1F71D9C93B71}"/>
                </a:ext>
              </a:extLst>
            </p:cNvPr>
            <p:cNvSpPr>
              <a:spLocks/>
            </p:cNvSpPr>
            <p:nvPr>
              <p:custDataLst>
                <p:tags r:id="rId262"/>
              </p:custDataLst>
            </p:nvPr>
          </p:nvSpPr>
          <p:spPr bwMode="auto">
            <a:xfrm>
              <a:off x="9966326" y="6453188"/>
              <a:ext cx="87313" cy="109538"/>
            </a:xfrm>
            <a:custGeom>
              <a:avLst/>
              <a:gdLst>
                <a:gd name="T0" fmla="*/ 42 w 190"/>
                <a:gd name="T1" fmla="*/ 115 h 229"/>
                <a:gd name="T2" fmla="*/ 109 w 190"/>
                <a:gd name="T3" fmla="*/ 12 h 229"/>
                <a:gd name="T4" fmla="*/ 162 w 190"/>
                <a:gd name="T5" fmla="*/ 31 h 229"/>
                <a:gd name="T6" fmla="*/ 139 w 190"/>
                <a:gd name="T7" fmla="*/ 54 h 229"/>
                <a:gd name="T8" fmla="*/ 162 w 190"/>
                <a:gd name="T9" fmla="*/ 77 h 229"/>
                <a:gd name="T10" fmla="*/ 185 w 190"/>
                <a:gd name="T11" fmla="*/ 53 h 229"/>
                <a:gd name="T12" fmla="*/ 108 w 190"/>
                <a:gd name="T13" fmla="*/ 0 h 229"/>
                <a:gd name="T14" fmla="*/ 0 w 190"/>
                <a:gd name="T15" fmla="*/ 116 h 229"/>
                <a:gd name="T16" fmla="*/ 108 w 190"/>
                <a:gd name="T17" fmla="*/ 229 h 229"/>
                <a:gd name="T18" fmla="*/ 190 w 190"/>
                <a:gd name="T19" fmla="*/ 164 h 229"/>
                <a:gd name="T20" fmla="*/ 184 w 190"/>
                <a:gd name="T21" fmla="*/ 159 h 229"/>
                <a:gd name="T22" fmla="*/ 177 w 190"/>
                <a:gd name="T23" fmla="*/ 164 h 229"/>
                <a:gd name="T24" fmla="*/ 112 w 190"/>
                <a:gd name="T25" fmla="*/ 216 h 229"/>
                <a:gd name="T26" fmla="*/ 42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2" y="115"/>
                  </a:moveTo>
                  <a:cubicBezTo>
                    <a:pt x="42" y="33"/>
                    <a:pt x="83" y="12"/>
                    <a:pt x="109" y="12"/>
                  </a:cubicBezTo>
                  <a:cubicBezTo>
                    <a:pt x="113" y="12"/>
                    <a:pt x="145" y="13"/>
                    <a:pt x="162" y="31"/>
                  </a:cubicBezTo>
                  <a:cubicBezTo>
                    <a:pt x="142" y="32"/>
                    <a:pt x="139" y="47"/>
                    <a:pt x="139" y="54"/>
                  </a:cubicBezTo>
                  <a:cubicBezTo>
                    <a:pt x="139" y="67"/>
                    <a:pt x="148" y="77"/>
                    <a:pt x="162" y="77"/>
                  </a:cubicBezTo>
                  <a:cubicBezTo>
                    <a:pt x="175" y="77"/>
                    <a:pt x="185" y="68"/>
                    <a:pt x="185" y="53"/>
                  </a:cubicBezTo>
                  <a:cubicBezTo>
                    <a:pt x="185" y="19"/>
                    <a:pt x="147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79"/>
                    <a:pt x="50" y="229"/>
                    <a:pt x="108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4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3" y="210"/>
                    <a:pt x="130" y="216"/>
                    <a:pt x="112" y="216"/>
                  </a:cubicBezTo>
                  <a:cubicBezTo>
                    <a:pt x="86" y="216"/>
                    <a:pt x="42" y="195"/>
                    <a:pt x="42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8" name="Freeform 2837">
              <a:extLst>
                <a:ext uri="{FF2B5EF4-FFF2-40B4-BE49-F238E27FC236}">
                  <a16:creationId xmlns:a16="http://schemas.microsoft.com/office/drawing/2014/main" id="{50CA2882-6A7D-4B37-AEE7-5E07C0A0D70C}"/>
                </a:ext>
              </a:extLst>
            </p:cNvPr>
            <p:cNvSpPr>
              <a:spLocks/>
            </p:cNvSpPr>
            <p:nvPr>
              <p:custDataLst>
                <p:tags r:id="rId263"/>
              </p:custDataLst>
            </p:nvPr>
          </p:nvSpPr>
          <p:spPr bwMode="auto">
            <a:xfrm>
              <a:off x="10069513" y="6453188"/>
              <a:ext cx="87313" cy="109538"/>
            </a:xfrm>
            <a:custGeom>
              <a:avLst/>
              <a:gdLst>
                <a:gd name="T0" fmla="*/ 41 w 190"/>
                <a:gd name="T1" fmla="*/ 115 h 229"/>
                <a:gd name="T2" fmla="*/ 108 w 190"/>
                <a:gd name="T3" fmla="*/ 12 h 229"/>
                <a:gd name="T4" fmla="*/ 162 w 190"/>
                <a:gd name="T5" fmla="*/ 31 h 229"/>
                <a:gd name="T6" fmla="*/ 138 w 190"/>
                <a:gd name="T7" fmla="*/ 54 h 229"/>
                <a:gd name="T8" fmla="*/ 161 w 190"/>
                <a:gd name="T9" fmla="*/ 77 h 229"/>
                <a:gd name="T10" fmla="*/ 184 w 190"/>
                <a:gd name="T11" fmla="*/ 53 h 229"/>
                <a:gd name="T12" fmla="*/ 108 w 190"/>
                <a:gd name="T13" fmla="*/ 0 h 229"/>
                <a:gd name="T14" fmla="*/ 0 w 190"/>
                <a:gd name="T15" fmla="*/ 116 h 229"/>
                <a:gd name="T16" fmla="*/ 107 w 190"/>
                <a:gd name="T17" fmla="*/ 229 h 229"/>
                <a:gd name="T18" fmla="*/ 190 w 190"/>
                <a:gd name="T19" fmla="*/ 164 h 229"/>
                <a:gd name="T20" fmla="*/ 183 w 190"/>
                <a:gd name="T21" fmla="*/ 159 h 229"/>
                <a:gd name="T22" fmla="*/ 177 w 190"/>
                <a:gd name="T23" fmla="*/ 164 h 229"/>
                <a:gd name="T24" fmla="*/ 111 w 190"/>
                <a:gd name="T25" fmla="*/ 216 h 229"/>
                <a:gd name="T26" fmla="*/ 41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1" y="115"/>
                  </a:moveTo>
                  <a:cubicBezTo>
                    <a:pt x="41" y="33"/>
                    <a:pt x="82" y="12"/>
                    <a:pt x="108" y="12"/>
                  </a:cubicBezTo>
                  <a:cubicBezTo>
                    <a:pt x="113" y="12"/>
                    <a:pt x="144" y="13"/>
                    <a:pt x="162" y="31"/>
                  </a:cubicBezTo>
                  <a:cubicBezTo>
                    <a:pt x="141" y="32"/>
                    <a:pt x="138" y="47"/>
                    <a:pt x="138" y="54"/>
                  </a:cubicBezTo>
                  <a:cubicBezTo>
                    <a:pt x="138" y="67"/>
                    <a:pt x="147" y="77"/>
                    <a:pt x="161" y="77"/>
                  </a:cubicBezTo>
                  <a:cubicBezTo>
                    <a:pt x="174" y="77"/>
                    <a:pt x="184" y="68"/>
                    <a:pt x="184" y="53"/>
                  </a:cubicBezTo>
                  <a:cubicBezTo>
                    <a:pt x="184" y="19"/>
                    <a:pt x="146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79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3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2" y="210"/>
                    <a:pt x="130" y="216"/>
                    <a:pt x="111" y="216"/>
                  </a:cubicBezTo>
                  <a:cubicBezTo>
                    <a:pt x="85" y="216"/>
                    <a:pt x="41" y="195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9" name="Freeform 2838">
              <a:extLst>
                <a:ext uri="{FF2B5EF4-FFF2-40B4-BE49-F238E27FC236}">
                  <a16:creationId xmlns:a16="http://schemas.microsoft.com/office/drawing/2014/main" id="{5AB8381F-12DA-43BE-A545-A7B7EE99D8F9}"/>
                </a:ext>
              </a:extLst>
            </p:cNvPr>
            <p:cNvSpPr>
              <a:spLocks noEditPoints="1"/>
            </p:cNvSpPr>
            <p:nvPr>
              <p:custDataLst>
                <p:tags r:id="rId264"/>
              </p:custDataLst>
            </p:nvPr>
          </p:nvSpPr>
          <p:spPr bwMode="auto">
            <a:xfrm>
              <a:off x="10171113" y="6453188"/>
              <a:ext cx="88900" cy="109538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1 w 193"/>
                <a:gd name="T9" fmla="*/ 108 h 229"/>
                <a:gd name="T10" fmla="*/ 181 w 193"/>
                <a:gd name="T11" fmla="*/ 108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6 h 229"/>
                <a:gd name="T28" fmla="*/ 56 w 193"/>
                <a:gd name="T29" fmla="*/ 183 h 229"/>
                <a:gd name="T30" fmla="*/ 41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1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0"/>
                    <a:pt x="52" y="229"/>
                    <a:pt x="110" y="229"/>
                  </a:cubicBezTo>
                  <a:cubicBezTo>
                    <a:pt x="171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0" name="Freeform 2839">
              <a:extLst>
                <a:ext uri="{FF2B5EF4-FFF2-40B4-BE49-F238E27FC236}">
                  <a16:creationId xmlns:a16="http://schemas.microsoft.com/office/drawing/2014/main" id="{09D656F9-5876-4BDB-BEE4-0C75D053FA29}"/>
                </a:ext>
              </a:extLst>
            </p:cNvPr>
            <p:cNvSpPr>
              <a:spLocks/>
            </p:cNvSpPr>
            <p:nvPr>
              <p:custDataLst>
                <p:tags r:id="rId265"/>
              </p:custDataLst>
            </p:nvPr>
          </p:nvSpPr>
          <p:spPr bwMode="auto">
            <a:xfrm>
              <a:off x="10274301" y="6394450"/>
              <a:ext cx="52388" cy="165100"/>
            </a:xfrm>
            <a:custGeom>
              <a:avLst/>
              <a:gdLst>
                <a:gd name="T0" fmla="*/ 72 w 111"/>
                <a:gd name="T1" fmla="*/ 0 h 346"/>
                <a:gd name="T2" fmla="*/ 0 w 111"/>
                <a:gd name="T3" fmla="*/ 6 h 346"/>
                <a:gd name="T4" fmla="*/ 0 w 111"/>
                <a:gd name="T5" fmla="*/ 21 h 346"/>
                <a:gd name="T6" fmla="*/ 39 w 111"/>
                <a:gd name="T7" fmla="*/ 49 h 346"/>
                <a:gd name="T8" fmla="*/ 39 w 111"/>
                <a:gd name="T9" fmla="*/ 308 h 346"/>
                <a:gd name="T10" fmla="*/ 0 w 111"/>
                <a:gd name="T11" fmla="*/ 331 h 346"/>
                <a:gd name="T12" fmla="*/ 0 w 111"/>
                <a:gd name="T13" fmla="*/ 346 h 346"/>
                <a:gd name="T14" fmla="*/ 55 w 111"/>
                <a:gd name="T15" fmla="*/ 345 h 346"/>
                <a:gd name="T16" fmla="*/ 111 w 111"/>
                <a:gd name="T17" fmla="*/ 346 h 346"/>
                <a:gd name="T18" fmla="*/ 111 w 111"/>
                <a:gd name="T19" fmla="*/ 331 h 346"/>
                <a:gd name="T20" fmla="*/ 72 w 111"/>
                <a:gd name="T21" fmla="*/ 308 h 346"/>
                <a:gd name="T22" fmla="*/ 72 w 111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346">
                  <a:moveTo>
                    <a:pt x="72" y="0"/>
                  </a:move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  <a:lnTo>
                    <a:pt x="39" y="308"/>
                  </a:lnTo>
                  <a:cubicBezTo>
                    <a:pt x="39" y="331"/>
                    <a:pt x="33" y="331"/>
                    <a:pt x="0" y="331"/>
                  </a:cubicBezTo>
                  <a:lnTo>
                    <a:pt x="0" y="346"/>
                  </a:lnTo>
                  <a:cubicBezTo>
                    <a:pt x="17" y="346"/>
                    <a:pt x="43" y="345"/>
                    <a:pt x="55" y="345"/>
                  </a:cubicBezTo>
                  <a:cubicBezTo>
                    <a:pt x="68" y="345"/>
                    <a:pt x="92" y="346"/>
                    <a:pt x="111" y="346"/>
                  </a:cubicBezTo>
                  <a:lnTo>
                    <a:pt x="111" y="331"/>
                  </a:lnTo>
                  <a:cubicBezTo>
                    <a:pt x="77" y="331"/>
                    <a:pt x="72" y="331"/>
                    <a:pt x="72" y="308"/>
                  </a:cubicBezTo>
                  <a:lnTo>
                    <a:pt x="7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1" name="Freeform 2840">
              <a:extLst>
                <a:ext uri="{FF2B5EF4-FFF2-40B4-BE49-F238E27FC236}">
                  <a16:creationId xmlns:a16="http://schemas.microsoft.com/office/drawing/2014/main" id="{CF3F9CC4-BE05-4BA7-B6A5-4D4D4458C62F}"/>
                </a:ext>
              </a:extLst>
            </p:cNvPr>
            <p:cNvSpPr>
              <a:spLocks noEditPoints="1"/>
            </p:cNvSpPr>
            <p:nvPr>
              <p:custDataLst>
                <p:tags r:id="rId266"/>
              </p:custDataLst>
            </p:nvPr>
          </p:nvSpPr>
          <p:spPr bwMode="auto">
            <a:xfrm>
              <a:off x="10337801" y="6453188"/>
              <a:ext cx="88900" cy="109538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1 w 193"/>
                <a:gd name="T9" fmla="*/ 108 h 229"/>
                <a:gd name="T10" fmla="*/ 180 w 193"/>
                <a:gd name="T11" fmla="*/ 108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6 w 193"/>
                <a:gd name="T23" fmla="*/ 158 h 229"/>
                <a:gd name="T24" fmla="*/ 180 w 193"/>
                <a:gd name="T25" fmla="*/ 165 h 229"/>
                <a:gd name="T26" fmla="*/ 113 w 193"/>
                <a:gd name="T27" fmla="*/ 216 h 229"/>
                <a:gd name="T28" fmla="*/ 56 w 193"/>
                <a:gd name="T29" fmla="*/ 183 h 229"/>
                <a:gd name="T30" fmla="*/ 41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1" y="108"/>
                  </a:moveTo>
                  <a:lnTo>
                    <a:pt x="180" y="108"/>
                  </a:lnTo>
                  <a:cubicBezTo>
                    <a:pt x="191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0"/>
                    <a:pt x="52" y="229"/>
                    <a:pt x="110" y="229"/>
                  </a:cubicBezTo>
                  <a:cubicBezTo>
                    <a:pt x="170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6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2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2" name="Freeform 2841">
              <a:extLst>
                <a:ext uri="{FF2B5EF4-FFF2-40B4-BE49-F238E27FC236}">
                  <a16:creationId xmlns:a16="http://schemas.microsoft.com/office/drawing/2014/main" id="{EEDF79B9-C349-4970-A273-DEDF65BA680E}"/>
                </a:ext>
              </a:extLst>
            </p:cNvPr>
            <p:cNvSpPr>
              <a:spLocks/>
            </p:cNvSpPr>
            <p:nvPr>
              <p:custDataLst>
                <p:tags r:id="rId267"/>
              </p:custDataLst>
            </p:nvPr>
          </p:nvSpPr>
          <p:spPr bwMode="auto">
            <a:xfrm>
              <a:off x="10440988" y="6454775"/>
              <a:ext cx="77788" cy="104775"/>
            </a:xfrm>
            <a:custGeom>
              <a:avLst/>
              <a:gdLst>
                <a:gd name="T0" fmla="*/ 70 w 168"/>
                <a:gd name="T1" fmla="*/ 55 h 220"/>
                <a:gd name="T2" fmla="*/ 70 w 168"/>
                <a:gd name="T3" fmla="*/ 0 h 220"/>
                <a:gd name="T4" fmla="*/ 0 w 168"/>
                <a:gd name="T5" fmla="*/ 5 h 220"/>
                <a:gd name="T6" fmla="*/ 0 w 168"/>
                <a:gd name="T7" fmla="*/ 21 h 220"/>
                <a:gd name="T8" fmla="*/ 39 w 168"/>
                <a:gd name="T9" fmla="*/ 49 h 220"/>
                <a:gd name="T10" fmla="*/ 39 w 168"/>
                <a:gd name="T11" fmla="*/ 182 h 220"/>
                <a:gd name="T12" fmla="*/ 0 w 168"/>
                <a:gd name="T13" fmla="*/ 205 h 220"/>
                <a:gd name="T14" fmla="*/ 0 w 168"/>
                <a:gd name="T15" fmla="*/ 220 h 220"/>
                <a:gd name="T16" fmla="*/ 57 w 168"/>
                <a:gd name="T17" fmla="*/ 219 h 220"/>
                <a:gd name="T18" fmla="*/ 120 w 168"/>
                <a:gd name="T19" fmla="*/ 220 h 220"/>
                <a:gd name="T20" fmla="*/ 120 w 168"/>
                <a:gd name="T21" fmla="*/ 205 h 220"/>
                <a:gd name="T22" fmla="*/ 110 w 168"/>
                <a:gd name="T23" fmla="*/ 205 h 220"/>
                <a:gd name="T24" fmla="*/ 72 w 168"/>
                <a:gd name="T25" fmla="*/ 181 h 220"/>
                <a:gd name="T26" fmla="*/ 72 w 168"/>
                <a:gd name="T27" fmla="*/ 105 h 220"/>
                <a:gd name="T28" fmla="*/ 131 w 168"/>
                <a:gd name="T29" fmla="*/ 11 h 220"/>
                <a:gd name="T30" fmla="*/ 136 w 168"/>
                <a:gd name="T31" fmla="*/ 11 h 220"/>
                <a:gd name="T32" fmla="*/ 125 w 168"/>
                <a:gd name="T33" fmla="*/ 31 h 220"/>
                <a:gd name="T34" fmla="*/ 146 w 168"/>
                <a:gd name="T35" fmla="*/ 52 h 220"/>
                <a:gd name="T36" fmla="*/ 168 w 168"/>
                <a:gd name="T37" fmla="*/ 30 h 220"/>
                <a:gd name="T38" fmla="*/ 131 w 168"/>
                <a:gd name="T39" fmla="*/ 0 h 220"/>
                <a:gd name="T40" fmla="*/ 70 w 168"/>
                <a:gd name="T41" fmla="*/ 5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8" h="220">
                  <a:moveTo>
                    <a:pt x="70" y="55"/>
                  </a:move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182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20" y="220"/>
                    <a:pt x="43" y="219"/>
                    <a:pt x="57" y="219"/>
                  </a:cubicBezTo>
                  <a:cubicBezTo>
                    <a:pt x="77" y="219"/>
                    <a:pt x="100" y="219"/>
                    <a:pt x="120" y="220"/>
                  </a:cubicBezTo>
                  <a:lnTo>
                    <a:pt x="120" y="205"/>
                  </a:lnTo>
                  <a:lnTo>
                    <a:pt x="110" y="205"/>
                  </a:lnTo>
                  <a:cubicBezTo>
                    <a:pt x="73" y="205"/>
                    <a:pt x="72" y="199"/>
                    <a:pt x="72" y="181"/>
                  </a:cubicBezTo>
                  <a:lnTo>
                    <a:pt x="72" y="105"/>
                  </a:lnTo>
                  <a:cubicBezTo>
                    <a:pt x="72" y="55"/>
                    <a:pt x="93" y="11"/>
                    <a:pt x="131" y="11"/>
                  </a:cubicBezTo>
                  <a:cubicBezTo>
                    <a:pt x="134" y="11"/>
                    <a:pt x="135" y="11"/>
                    <a:pt x="136" y="11"/>
                  </a:cubicBezTo>
                  <a:cubicBezTo>
                    <a:pt x="135" y="12"/>
                    <a:pt x="125" y="18"/>
                    <a:pt x="125" y="31"/>
                  </a:cubicBezTo>
                  <a:cubicBezTo>
                    <a:pt x="125" y="45"/>
                    <a:pt x="135" y="52"/>
                    <a:pt x="146" y="52"/>
                  </a:cubicBezTo>
                  <a:cubicBezTo>
                    <a:pt x="155" y="52"/>
                    <a:pt x="168" y="46"/>
                    <a:pt x="168" y="30"/>
                  </a:cubicBezTo>
                  <a:cubicBezTo>
                    <a:pt x="168" y="14"/>
                    <a:pt x="152" y="0"/>
                    <a:pt x="131" y="0"/>
                  </a:cubicBezTo>
                  <a:cubicBezTo>
                    <a:pt x="95" y="0"/>
                    <a:pt x="77" y="33"/>
                    <a:pt x="70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3" name="Freeform 2842">
              <a:extLst>
                <a:ext uri="{FF2B5EF4-FFF2-40B4-BE49-F238E27FC236}">
                  <a16:creationId xmlns:a16="http://schemas.microsoft.com/office/drawing/2014/main" id="{DB67BE52-9E0D-46F7-AD2C-CBD87E59D25A}"/>
                </a:ext>
              </a:extLst>
            </p:cNvPr>
            <p:cNvSpPr>
              <a:spLocks noEditPoints="1"/>
            </p:cNvSpPr>
            <p:nvPr>
              <p:custDataLst>
                <p:tags r:id="rId268"/>
              </p:custDataLst>
            </p:nvPr>
          </p:nvSpPr>
          <p:spPr bwMode="auto">
            <a:xfrm>
              <a:off x="10534651" y="6453188"/>
              <a:ext cx="104775" cy="109538"/>
            </a:xfrm>
            <a:custGeom>
              <a:avLst/>
              <a:gdLst>
                <a:gd name="T0" fmla="*/ 146 w 225"/>
                <a:gd name="T1" fmla="*/ 185 h 229"/>
                <a:gd name="T2" fmla="*/ 184 w 225"/>
                <a:gd name="T3" fmla="*/ 226 h 229"/>
                <a:gd name="T4" fmla="*/ 225 w 225"/>
                <a:gd name="T5" fmla="*/ 179 h 229"/>
                <a:gd name="T6" fmla="*/ 225 w 225"/>
                <a:gd name="T7" fmla="*/ 151 h 229"/>
                <a:gd name="T8" fmla="*/ 213 w 225"/>
                <a:gd name="T9" fmla="*/ 151 h 229"/>
                <a:gd name="T10" fmla="*/ 213 w 225"/>
                <a:gd name="T11" fmla="*/ 179 h 229"/>
                <a:gd name="T12" fmla="*/ 195 w 225"/>
                <a:gd name="T13" fmla="*/ 211 h 229"/>
                <a:gd name="T14" fmla="*/ 176 w 225"/>
                <a:gd name="T15" fmla="*/ 186 h 229"/>
                <a:gd name="T16" fmla="*/ 176 w 225"/>
                <a:gd name="T17" fmla="*/ 86 h 229"/>
                <a:gd name="T18" fmla="*/ 158 w 225"/>
                <a:gd name="T19" fmla="*/ 27 h 229"/>
                <a:gd name="T20" fmla="*/ 90 w 225"/>
                <a:gd name="T21" fmla="*/ 0 h 229"/>
                <a:gd name="T22" fmla="*/ 15 w 225"/>
                <a:gd name="T23" fmla="*/ 56 h 229"/>
                <a:gd name="T24" fmla="*/ 38 w 225"/>
                <a:gd name="T25" fmla="*/ 80 h 229"/>
                <a:gd name="T26" fmla="*/ 61 w 225"/>
                <a:gd name="T27" fmla="*/ 57 h 229"/>
                <a:gd name="T28" fmla="*/ 35 w 225"/>
                <a:gd name="T29" fmla="*/ 34 h 229"/>
                <a:gd name="T30" fmla="*/ 89 w 225"/>
                <a:gd name="T31" fmla="*/ 11 h 229"/>
                <a:gd name="T32" fmla="*/ 142 w 225"/>
                <a:gd name="T33" fmla="*/ 75 h 229"/>
                <a:gd name="T34" fmla="*/ 142 w 225"/>
                <a:gd name="T35" fmla="*/ 93 h 229"/>
                <a:gd name="T36" fmla="*/ 50 w 225"/>
                <a:gd name="T37" fmla="*/ 111 h 229"/>
                <a:gd name="T38" fmla="*/ 0 w 225"/>
                <a:gd name="T39" fmla="*/ 176 h 229"/>
                <a:gd name="T40" fmla="*/ 80 w 225"/>
                <a:gd name="T41" fmla="*/ 229 h 229"/>
                <a:gd name="T42" fmla="*/ 146 w 225"/>
                <a:gd name="T43" fmla="*/ 185 h 229"/>
                <a:gd name="T44" fmla="*/ 142 w 225"/>
                <a:gd name="T45" fmla="*/ 104 h 229"/>
                <a:gd name="T46" fmla="*/ 142 w 225"/>
                <a:gd name="T47" fmla="*/ 153 h 229"/>
                <a:gd name="T48" fmla="*/ 84 w 225"/>
                <a:gd name="T49" fmla="*/ 218 h 229"/>
                <a:gd name="T50" fmla="*/ 39 w 225"/>
                <a:gd name="T51" fmla="*/ 175 h 229"/>
                <a:gd name="T52" fmla="*/ 142 w 225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9">
                  <a:moveTo>
                    <a:pt x="146" y="185"/>
                  </a:moveTo>
                  <a:cubicBezTo>
                    <a:pt x="147" y="205"/>
                    <a:pt x="161" y="226"/>
                    <a:pt x="184" y="226"/>
                  </a:cubicBezTo>
                  <a:cubicBezTo>
                    <a:pt x="195" y="226"/>
                    <a:pt x="225" y="219"/>
                    <a:pt x="225" y="179"/>
                  </a:cubicBezTo>
                  <a:lnTo>
                    <a:pt x="225" y="151"/>
                  </a:lnTo>
                  <a:lnTo>
                    <a:pt x="213" y="151"/>
                  </a:lnTo>
                  <a:lnTo>
                    <a:pt x="213" y="179"/>
                  </a:lnTo>
                  <a:cubicBezTo>
                    <a:pt x="213" y="208"/>
                    <a:pt x="200" y="211"/>
                    <a:pt x="195" y="211"/>
                  </a:cubicBezTo>
                  <a:cubicBezTo>
                    <a:pt x="178" y="211"/>
                    <a:pt x="176" y="188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6"/>
                    <a:pt x="158" y="27"/>
                  </a:cubicBezTo>
                  <a:cubicBezTo>
                    <a:pt x="139" y="8"/>
                    <a:pt x="114" y="0"/>
                    <a:pt x="90" y="0"/>
                  </a:cubicBezTo>
                  <a:cubicBezTo>
                    <a:pt x="49" y="0"/>
                    <a:pt x="15" y="23"/>
                    <a:pt x="15" y="56"/>
                  </a:cubicBezTo>
                  <a:cubicBezTo>
                    <a:pt x="15" y="71"/>
                    <a:pt x="25" y="80"/>
                    <a:pt x="38" y="80"/>
                  </a:cubicBezTo>
                  <a:cubicBezTo>
                    <a:pt x="52" y="80"/>
                    <a:pt x="61" y="70"/>
                    <a:pt x="61" y="57"/>
                  </a:cubicBezTo>
                  <a:cubicBezTo>
                    <a:pt x="61" y="51"/>
                    <a:pt x="58" y="34"/>
                    <a:pt x="35" y="34"/>
                  </a:cubicBezTo>
                  <a:cubicBezTo>
                    <a:pt x="49" y="16"/>
                    <a:pt x="73" y="11"/>
                    <a:pt x="89" y="11"/>
                  </a:cubicBezTo>
                  <a:cubicBezTo>
                    <a:pt x="114" y="11"/>
                    <a:pt x="142" y="30"/>
                    <a:pt x="142" y="75"/>
                  </a:cubicBezTo>
                  <a:lnTo>
                    <a:pt x="142" y="93"/>
                  </a:lnTo>
                  <a:cubicBezTo>
                    <a:pt x="117" y="95"/>
                    <a:pt x="82" y="96"/>
                    <a:pt x="50" y="111"/>
                  </a:cubicBezTo>
                  <a:cubicBezTo>
                    <a:pt x="13" y="128"/>
                    <a:pt x="0" y="154"/>
                    <a:pt x="0" y="176"/>
                  </a:cubicBezTo>
                  <a:cubicBezTo>
                    <a:pt x="0" y="216"/>
                    <a:pt x="49" y="229"/>
                    <a:pt x="80" y="229"/>
                  </a:cubicBezTo>
                  <a:cubicBezTo>
                    <a:pt x="113" y="229"/>
                    <a:pt x="136" y="209"/>
                    <a:pt x="146" y="185"/>
                  </a:cubicBezTo>
                  <a:close/>
                  <a:moveTo>
                    <a:pt x="142" y="104"/>
                  </a:moveTo>
                  <a:lnTo>
                    <a:pt x="142" y="153"/>
                  </a:lnTo>
                  <a:cubicBezTo>
                    <a:pt x="142" y="201"/>
                    <a:pt x="106" y="218"/>
                    <a:pt x="84" y="218"/>
                  </a:cubicBezTo>
                  <a:cubicBezTo>
                    <a:pt x="59" y="218"/>
                    <a:pt x="39" y="200"/>
                    <a:pt x="39" y="175"/>
                  </a:cubicBezTo>
                  <a:cubicBezTo>
                    <a:pt x="39" y="148"/>
                    <a:pt x="60" y="107"/>
                    <a:pt x="142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4" name="Freeform 2843">
              <a:extLst>
                <a:ext uri="{FF2B5EF4-FFF2-40B4-BE49-F238E27FC236}">
                  <a16:creationId xmlns:a16="http://schemas.microsoft.com/office/drawing/2014/main" id="{E99DE677-48D7-4530-A6B6-EEF601F15906}"/>
                </a:ext>
              </a:extLst>
            </p:cNvPr>
            <p:cNvSpPr>
              <a:spLocks/>
            </p:cNvSpPr>
            <p:nvPr>
              <p:custDataLst>
                <p:tags r:id="rId269"/>
              </p:custDataLst>
            </p:nvPr>
          </p:nvSpPr>
          <p:spPr bwMode="auto">
            <a:xfrm>
              <a:off x="10644188" y="6413500"/>
              <a:ext cx="73025" cy="149225"/>
            </a:xfrm>
            <a:custGeom>
              <a:avLst/>
              <a:gdLst>
                <a:gd name="T0" fmla="*/ 77 w 156"/>
                <a:gd name="T1" fmla="*/ 107 h 312"/>
                <a:gd name="T2" fmla="*/ 148 w 156"/>
                <a:gd name="T3" fmla="*/ 107 h 312"/>
                <a:gd name="T4" fmla="*/ 148 w 156"/>
                <a:gd name="T5" fmla="*/ 91 h 312"/>
                <a:gd name="T6" fmla="*/ 77 w 156"/>
                <a:gd name="T7" fmla="*/ 91 h 312"/>
                <a:gd name="T8" fmla="*/ 77 w 156"/>
                <a:gd name="T9" fmla="*/ 0 h 312"/>
                <a:gd name="T10" fmla="*/ 64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2 w 156"/>
                <a:gd name="T17" fmla="*/ 107 h 312"/>
                <a:gd name="T18" fmla="*/ 42 w 156"/>
                <a:gd name="T19" fmla="*/ 244 h 312"/>
                <a:gd name="T20" fmla="*/ 107 w 156"/>
                <a:gd name="T21" fmla="*/ 312 h 312"/>
                <a:gd name="T22" fmla="*/ 156 w 156"/>
                <a:gd name="T23" fmla="*/ 244 h 312"/>
                <a:gd name="T24" fmla="*/ 156 w 156"/>
                <a:gd name="T25" fmla="*/ 216 h 312"/>
                <a:gd name="T26" fmla="*/ 143 w 156"/>
                <a:gd name="T27" fmla="*/ 216 h 312"/>
                <a:gd name="T28" fmla="*/ 143 w 156"/>
                <a:gd name="T29" fmla="*/ 243 h 312"/>
                <a:gd name="T30" fmla="*/ 110 w 156"/>
                <a:gd name="T31" fmla="*/ 299 h 312"/>
                <a:gd name="T32" fmla="*/ 77 w 156"/>
                <a:gd name="T33" fmla="*/ 245 h 312"/>
                <a:gd name="T34" fmla="*/ 77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7" y="107"/>
                  </a:moveTo>
                  <a:lnTo>
                    <a:pt x="148" y="107"/>
                  </a:lnTo>
                  <a:lnTo>
                    <a:pt x="148" y="91"/>
                  </a:lnTo>
                  <a:lnTo>
                    <a:pt x="77" y="91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0"/>
                    <a:pt x="49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4"/>
                  </a:lnTo>
                  <a:cubicBezTo>
                    <a:pt x="42" y="306"/>
                    <a:pt x="89" y="312"/>
                    <a:pt x="107" y="312"/>
                  </a:cubicBezTo>
                  <a:cubicBezTo>
                    <a:pt x="142" y="312"/>
                    <a:pt x="156" y="276"/>
                    <a:pt x="156" y="244"/>
                  </a:cubicBezTo>
                  <a:lnTo>
                    <a:pt x="156" y="216"/>
                  </a:lnTo>
                  <a:lnTo>
                    <a:pt x="143" y="216"/>
                  </a:lnTo>
                  <a:lnTo>
                    <a:pt x="143" y="243"/>
                  </a:lnTo>
                  <a:cubicBezTo>
                    <a:pt x="143" y="280"/>
                    <a:pt x="128" y="299"/>
                    <a:pt x="110" y="299"/>
                  </a:cubicBezTo>
                  <a:cubicBezTo>
                    <a:pt x="77" y="299"/>
                    <a:pt x="77" y="254"/>
                    <a:pt x="77" y="245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5" name="Freeform 2844">
              <a:extLst>
                <a:ext uri="{FF2B5EF4-FFF2-40B4-BE49-F238E27FC236}">
                  <a16:creationId xmlns:a16="http://schemas.microsoft.com/office/drawing/2014/main" id="{06D0C23B-85A7-46EE-B98E-EA8CD39816CA}"/>
                </a:ext>
              </a:extLst>
            </p:cNvPr>
            <p:cNvSpPr>
              <a:spLocks noEditPoints="1"/>
            </p:cNvSpPr>
            <p:nvPr>
              <p:custDataLst>
                <p:tags r:id="rId270"/>
              </p:custDataLst>
            </p:nvPr>
          </p:nvSpPr>
          <p:spPr bwMode="auto">
            <a:xfrm>
              <a:off x="10737851" y="6400800"/>
              <a:ext cx="49213" cy="158750"/>
            </a:xfrm>
            <a:custGeom>
              <a:avLst/>
              <a:gdLst>
                <a:gd name="T0" fmla="*/ 72 w 106"/>
                <a:gd name="T1" fmla="*/ 113 h 333"/>
                <a:gd name="T2" fmla="*/ 2 w 106"/>
                <a:gd name="T3" fmla="*/ 118 h 333"/>
                <a:gd name="T4" fmla="*/ 2 w 106"/>
                <a:gd name="T5" fmla="*/ 134 h 333"/>
                <a:gd name="T6" fmla="*/ 39 w 106"/>
                <a:gd name="T7" fmla="*/ 161 h 333"/>
                <a:gd name="T8" fmla="*/ 39 w 106"/>
                <a:gd name="T9" fmla="*/ 295 h 333"/>
                <a:gd name="T10" fmla="*/ 0 w 106"/>
                <a:gd name="T11" fmla="*/ 318 h 333"/>
                <a:gd name="T12" fmla="*/ 0 w 106"/>
                <a:gd name="T13" fmla="*/ 333 h 333"/>
                <a:gd name="T14" fmla="*/ 55 w 106"/>
                <a:gd name="T15" fmla="*/ 332 h 333"/>
                <a:gd name="T16" fmla="*/ 106 w 106"/>
                <a:gd name="T17" fmla="*/ 333 h 333"/>
                <a:gd name="T18" fmla="*/ 106 w 106"/>
                <a:gd name="T19" fmla="*/ 318 h 333"/>
                <a:gd name="T20" fmla="*/ 72 w 106"/>
                <a:gd name="T21" fmla="*/ 296 h 333"/>
                <a:gd name="T22" fmla="*/ 72 w 106"/>
                <a:gd name="T23" fmla="*/ 113 h 333"/>
                <a:gd name="T24" fmla="*/ 74 w 106"/>
                <a:gd name="T25" fmla="*/ 26 h 333"/>
                <a:gd name="T26" fmla="*/ 47 w 106"/>
                <a:gd name="T27" fmla="*/ 0 h 333"/>
                <a:gd name="T28" fmla="*/ 21 w 106"/>
                <a:gd name="T29" fmla="*/ 26 h 333"/>
                <a:gd name="T30" fmla="*/ 47 w 106"/>
                <a:gd name="T31" fmla="*/ 52 h 333"/>
                <a:gd name="T32" fmla="*/ 74 w 106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4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3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2" y="332"/>
                    <a:pt x="89" y="333"/>
                    <a:pt x="106" y="333"/>
                  </a:cubicBezTo>
                  <a:lnTo>
                    <a:pt x="106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1" y="0"/>
                    <a:pt x="47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40"/>
                    <a:pt x="32" y="52"/>
                    <a:pt x="47" y="52"/>
                  </a:cubicBezTo>
                  <a:cubicBezTo>
                    <a:pt x="61" y="52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6" name="Freeform 2845">
              <a:extLst>
                <a:ext uri="{FF2B5EF4-FFF2-40B4-BE49-F238E27FC236}">
                  <a16:creationId xmlns:a16="http://schemas.microsoft.com/office/drawing/2014/main" id="{C9D0D3F8-C7BD-49A8-AD1D-61888103B4D4}"/>
                </a:ext>
              </a:extLst>
            </p:cNvPr>
            <p:cNvSpPr>
              <a:spLocks noEditPoints="1"/>
            </p:cNvSpPr>
            <p:nvPr>
              <p:custDataLst>
                <p:tags r:id="rId271"/>
              </p:custDataLst>
            </p:nvPr>
          </p:nvSpPr>
          <p:spPr bwMode="auto">
            <a:xfrm>
              <a:off x="10801351" y="6453188"/>
              <a:ext cx="103188" cy="109538"/>
            </a:xfrm>
            <a:custGeom>
              <a:avLst/>
              <a:gdLst>
                <a:gd name="T0" fmla="*/ 220 w 220"/>
                <a:gd name="T1" fmla="*/ 117 h 229"/>
                <a:gd name="T2" fmla="*/ 110 w 220"/>
                <a:gd name="T3" fmla="*/ 0 h 229"/>
                <a:gd name="T4" fmla="*/ 0 w 220"/>
                <a:gd name="T5" fmla="*/ 117 h 229"/>
                <a:gd name="T6" fmla="*/ 110 w 220"/>
                <a:gd name="T7" fmla="*/ 229 h 229"/>
                <a:gd name="T8" fmla="*/ 220 w 220"/>
                <a:gd name="T9" fmla="*/ 117 h 229"/>
                <a:gd name="T10" fmla="*/ 110 w 220"/>
                <a:gd name="T11" fmla="*/ 216 h 229"/>
                <a:gd name="T12" fmla="*/ 53 w 220"/>
                <a:gd name="T13" fmla="*/ 183 h 229"/>
                <a:gd name="T14" fmla="*/ 41 w 220"/>
                <a:gd name="T15" fmla="*/ 113 h 229"/>
                <a:gd name="T16" fmla="*/ 53 w 220"/>
                <a:gd name="T17" fmla="*/ 44 h 229"/>
                <a:gd name="T18" fmla="*/ 110 w 220"/>
                <a:gd name="T19" fmla="*/ 11 h 229"/>
                <a:gd name="T20" fmla="*/ 166 w 220"/>
                <a:gd name="T21" fmla="*/ 43 h 229"/>
                <a:gd name="T22" fmla="*/ 179 w 220"/>
                <a:gd name="T23" fmla="*/ 113 h 229"/>
                <a:gd name="T24" fmla="*/ 168 w 220"/>
                <a:gd name="T25" fmla="*/ 179 h 229"/>
                <a:gd name="T26" fmla="*/ 110 w 220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" h="229">
                  <a:moveTo>
                    <a:pt x="220" y="117"/>
                  </a:moveTo>
                  <a:cubicBezTo>
                    <a:pt x="220" y="53"/>
                    <a:pt x="171" y="0"/>
                    <a:pt x="110" y="0"/>
                  </a:cubicBezTo>
                  <a:cubicBezTo>
                    <a:pt x="48" y="0"/>
                    <a:pt x="0" y="54"/>
                    <a:pt x="0" y="117"/>
                  </a:cubicBezTo>
                  <a:cubicBezTo>
                    <a:pt x="0" y="181"/>
                    <a:pt x="51" y="229"/>
                    <a:pt x="110" y="229"/>
                  </a:cubicBezTo>
                  <a:cubicBezTo>
                    <a:pt x="170" y="229"/>
                    <a:pt x="220" y="180"/>
                    <a:pt x="220" y="117"/>
                  </a:cubicBezTo>
                  <a:close/>
                  <a:moveTo>
                    <a:pt x="110" y="216"/>
                  </a:moveTo>
                  <a:cubicBezTo>
                    <a:pt x="89" y="216"/>
                    <a:pt x="67" y="206"/>
                    <a:pt x="53" y="183"/>
                  </a:cubicBezTo>
                  <a:cubicBezTo>
                    <a:pt x="41" y="161"/>
                    <a:pt x="41" y="130"/>
                    <a:pt x="41" y="113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6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0"/>
                    <a:pt x="179" y="157"/>
                    <a:pt x="168" y="179"/>
                  </a:cubicBezTo>
                  <a:cubicBezTo>
                    <a:pt x="157" y="202"/>
                    <a:pt x="135" y="216"/>
                    <a:pt x="11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7" name="Freeform 2846">
              <a:extLst>
                <a:ext uri="{FF2B5EF4-FFF2-40B4-BE49-F238E27FC236}">
                  <a16:creationId xmlns:a16="http://schemas.microsoft.com/office/drawing/2014/main" id="{4A31E359-8C10-41BA-9900-09B6443EC652}"/>
                </a:ext>
              </a:extLst>
            </p:cNvPr>
            <p:cNvSpPr>
              <a:spLocks/>
            </p:cNvSpPr>
            <p:nvPr>
              <p:custDataLst>
                <p:tags r:id="rId272"/>
              </p:custDataLst>
            </p:nvPr>
          </p:nvSpPr>
          <p:spPr bwMode="auto">
            <a:xfrm>
              <a:off x="10918826" y="6454775"/>
              <a:ext cx="115888" cy="104775"/>
            </a:xfrm>
            <a:custGeom>
              <a:avLst/>
              <a:gdLst>
                <a:gd name="T0" fmla="*/ 39 w 250"/>
                <a:gd name="T1" fmla="*/ 49 h 220"/>
                <a:gd name="T2" fmla="*/ 39 w 250"/>
                <a:gd name="T3" fmla="*/ 182 h 220"/>
                <a:gd name="T4" fmla="*/ 0 w 250"/>
                <a:gd name="T5" fmla="*/ 205 h 220"/>
                <a:gd name="T6" fmla="*/ 0 w 250"/>
                <a:gd name="T7" fmla="*/ 220 h 220"/>
                <a:gd name="T8" fmla="*/ 56 w 250"/>
                <a:gd name="T9" fmla="*/ 219 h 220"/>
                <a:gd name="T10" fmla="*/ 112 w 250"/>
                <a:gd name="T11" fmla="*/ 220 h 220"/>
                <a:gd name="T12" fmla="*/ 112 w 250"/>
                <a:gd name="T13" fmla="*/ 205 h 220"/>
                <a:gd name="T14" fmla="*/ 73 w 250"/>
                <a:gd name="T15" fmla="*/ 182 h 220"/>
                <a:gd name="T16" fmla="*/ 73 w 250"/>
                <a:gd name="T17" fmla="*/ 91 h 220"/>
                <a:gd name="T18" fmla="*/ 140 w 250"/>
                <a:gd name="T19" fmla="*/ 11 h 220"/>
                <a:gd name="T20" fmla="*/ 177 w 250"/>
                <a:gd name="T21" fmla="*/ 66 h 220"/>
                <a:gd name="T22" fmla="*/ 177 w 250"/>
                <a:gd name="T23" fmla="*/ 182 h 220"/>
                <a:gd name="T24" fmla="*/ 138 w 250"/>
                <a:gd name="T25" fmla="*/ 205 h 220"/>
                <a:gd name="T26" fmla="*/ 138 w 250"/>
                <a:gd name="T27" fmla="*/ 220 h 220"/>
                <a:gd name="T28" fmla="*/ 195 w 250"/>
                <a:gd name="T29" fmla="*/ 219 h 220"/>
                <a:gd name="T30" fmla="*/ 250 w 250"/>
                <a:gd name="T31" fmla="*/ 220 h 220"/>
                <a:gd name="T32" fmla="*/ 250 w 250"/>
                <a:gd name="T33" fmla="*/ 205 h 220"/>
                <a:gd name="T34" fmla="*/ 212 w 250"/>
                <a:gd name="T35" fmla="*/ 190 h 220"/>
                <a:gd name="T36" fmla="*/ 212 w 250"/>
                <a:gd name="T37" fmla="*/ 95 h 220"/>
                <a:gd name="T38" fmla="*/ 196 w 250"/>
                <a:gd name="T39" fmla="*/ 18 h 220"/>
                <a:gd name="T40" fmla="*/ 144 w 250"/>
                <a:gd name="T41" fmla="*/ 0 h 220"/>
                <a:gd name="T42" fmla="*/ 70 w 250"/>
                <a:gd name="T43" fmla="*/ 52 h 220"/>
                <a:gd name="T44" fmla="*/ 70 w 250"/>
                <a:gd name="T45" fmla="*/ 0 h 220"/>
                <a:gd name="T46" fmla="*/ 0 w 250"/>
                <a:gd name="T47" fmla="*/ 5 h 220"/>
                <a:gd name="T48" fmla="*/ 0 w 250"/>
                <a:gd name="T49" fmla="*/ 21 h 220"/>
                <a:gd name="T50" fmla="*/ 39 w 250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0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0" y="220"/>
                  </a:cubicBezTo>
                  <a:lnTo>
                    <a:pt x="250" y="205"/>
                  </a:lnTo>
                  <a:cubicBezTo>
                    <a:pt x="225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8" name="Freeform 2847">
              <a:extLst>
                <a:ext uri="{FF2B5EF4-FFF2-40B4-BE49-F238E27FC236}">
                  <a16:creationId xmlns:a16="http://schemas.microsoft.com/office/drawing/2014/main" id="{A7B2EA8C-CA75-4AC1-B96E-7D6BF4C64C88}"/>
                </a:ext>
              </a:extLst>
            </p:cNvPr>
            <p:cNvSpPr>
              <a:spLocks noEditPoints="1"/>
            </p:cNvSpPr>
            <p:nvPr>
              <p:custDataLst>
                <p:tags r:id="rId273"/>
              </p:custDataLst>
            </p:nvPr>
          </p:nvSpPr>
          <p:spPr bwMode="auto">
            <a:xfrm>
              <a:off x="11109326" y="6453188"/>
              <a:ext cx="103188" cy="109538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1 w 221"/>
                <a:gd name="T7" fmla="*/ 229 h 229"/>
                <a:gd name="T8" fmla="*/ 221 w 221"/>
                <a:gd name="T9" fmla="*/ 117 h 229"/>
                <a:gd name="T10" fmla="*/ 111 w 221"/>
                <a:gd name="T11" fmla="*/ 216 h 229"/>
                <a:gd name="T12" fmla="*/ 54 w 221"/>
                <a:gd name="T13" fmla="*/ 183 h 229"/>
                <a:gd name="T14" fmla="*/ 42 w 221"/>
                <a:gd name="T15" fmla="*/ 113 h 229"/>
                <a:gd name="T16" fmla="*/ 54 w 221"/>
                <a:gd name="T17" fmla="*/ 44 h 229"/>
                <a:gd name="T18" fmla="*/ 111 w 221"/>
                <a:gd name="T19" fmla="*/ 11 h 229"/>
                <a:gd name="T20" fmla="*/ 167 w 221"/>
                <a:gd name="T21" fmla="*/ 43 h 229"/>
                <a:gd name="T22" fmla="*/ 180 w 221"/>
                <a:gd name="T23" fmla="*/ 113 h 229"/>
                <a:gd name="T24" fmla="*/ 169 w 221"/>
                <a:gd name="T25" fmla="*/ 179 h 229"/>
                <a:gd name="T26" fmla="*/ 111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9" y="0"/>
                    <a:pt x="0" y="54"/>
                    <a:pt x="0" y="117"/>
                  </a:cubicBezTo>
                  <a:cubicBezTo>
                    <a:pt x="0" y="181"/>
                    <a:pt x="52" y="229"/>
                    <a:pt x="111" y="229"/>
                  </a:cubicBezTo>
                  <a:cubicBezTo>
                    <a:pt x="171" y="229"/>
                    <a:pt x="221" y="180"/>
                    <a:pt x="221" y="117"/>
                  </a:cubicBezTo>
                  <a:close/>
                  <a:moveTo>
                    <a:pt x="111" y="216"/>
                  </a:moveTo>
                  <a:cubicBezTo>
                    <a:pt x="90" y="216"/>
                    <a:pt x="68" y="206"/>
                    <a:pt x="54" y="183"/>
                  </a:cubicBezTo>
                  <a:cubicBezTo>
                    <a:pt x="42" y="161"/>
                    <a:pt x="42" y="130"/>
                    <a:pt x="42" y="113"/>
                  </a:cubicBezTo>
                  <a:cubicBezTo>
                    <a:pt x="42" y="93"/>
                    <a:pt x="42" y="66"/>
                    <a:pt x="54" y="44"/>
                  </a:cubicBezTo>
                  <a:cubicBezTo>
                    <a:pt x="67" y="21"/>
                    <a:pt x="91" y="11"/>
                    <a:pt x="111" y="11"/>
                  </a:cubicBezTo>
                  <a:cubicBezTo>
                    <a:pt x="133" y="11"/>
                    <a:pt x="154" y="22"/>
                    <a:pt x="167" y="43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0"/>
                    <a:pt x="180" y="157"/>
                    <a:pt x="169" y="179"/>
                  </a:cubicBezTo>
                  <a:cubicBezTo>
                    <a:pt x="158" y="202"/>
                    <a:pt x="136" y="216"/>
                    <a:pt x="111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9" name="Freeform 2848">
              <a:extLst>
                <a:ext uri="{FF2B5EF4-FFF2-40B4-BE49-F238E27FC236}">
                  <a16:creationId xmlns:a16="http://schemas.microsoft.com/office/drawing/2014/main" id="{B6F14B54-8FCE-4A0A-9203-542A08F08E9B}"/>
                </a:ext>
              </a:extLst>
            </p:cNvPr>
            <p:cNvSpPr>
              <a:spLocks/>
            </p:cNvSpPr>
            <p:nvPr>
              <p:custDataLst>
                <p:tags r:id="rId274"/>
              </p:custDataLst>
            </p:nvPr>
          </p:nvSpPr>
          <p:spPr bwMode="auto">
            <a:xfrm>
              <a:off x="11226801" y="6391275"/>
              <a:ext cx="74613" cy="168275"/>
            </a:xfrm>
            <a:custGeom>
              <a:avLst/>
              <a:gdLst>
                <a:gd name="T0" fmla="*/ 71 w 161"/>
                <a:gd name="T1" fmla="*/ 136 h 351"/>
                <a:gd name="T2" fmla="*/ 71 w 161"/>
                <a:gd name="T3" fmla="*/ 78 h 351"/>
                <a:gd name="T4" fmla="*/ 117 w 161"/>
                <a:gd name="T5" fmla="*/ 11 h 351"/>
                <a:gd name="T6" fmla="*/ 133 w 161"/>
                <a:gd name="T7" fmla="*/ 14 h 351"/>
                <a:gd name="T8" fmla="*/ 118 w 161"/>
                <a:gd name="T9" fmla="*/ 35 h 351"/>
                <a:gd name="T10" fmla="*/ 139 w 161"/>
                <a:gd name="T11" fmla="*/ 57 h 351"/>
                <a:gd name="T12" fmla="*/ 161 w 161"/>
                <a:gd name="T13" fmla="*/ 35 h 351"/>
                <a:gd name="T14" fmla="*/ 117 w 161"/>
                <a:gd name="T15" fmla="*/ 0 h 351"/>
                <a:gd name="T16" fmla="*/ 39 w 161"/>
                <a:gd name="T17" fmla="*/ 79 h 351"/>
                <a:gd name="T18" fmla="*/ 39 w 161"/>
                <a:gd name="T19" fmla="*/ 136 h 351"/>
                <a:gd name="T20" fmla="*/ 0 w 161"/>
                <a:gd name="T21" fmla="*/ 136 h 351"/>
                <a:gd name="T22" fmla="*/ 0 w 161"/>
                <a:gd name="T23" fmla="*/ 152 h 351"/>
                <a:gd name="T24" fmla="*/ 39 w 161"/>
                <a:gd name="T25" fmla="*/ 152 h 351"/>
                <a:gd name="T26" fmla="*/ 39 w 161"/>
                <a:gd name="T27" fmla="*/ 313 h 351"/>
                <a:gd name="T28" fmla="*/ 0 w 161"/>
                <a:gd name="T29" fmla="*/ 336 h 351"/>
                <a:gd name="T30" fmla="*/ 0 w 161"/>
                <a:gd name="T31" fmla="*/ 351 h 351"/>
                <a:gd name="T32" fmla="*/ 57 w 161"/>
                <a:gd name="T33" fmla="*/ 350 h 351"/>
                <a:gd name="T34" fmla="*/ 121 w 161"/>
                <a:gd name="T35" fmla="*/ 351 h 351"/>
                <a:gd name="T36" fmla="*/ 121 w 161"/>
                <a:gd name="T37" fmla="*/ 336 h 351"/>
                <a:gd name="T38" fmla="*/ 110 w 161"/>
                <a:gd name="T39" fmla="*/ 336 h 351"/>
                <a:gd name="T40" fmla="*/ 72 w 161"/>
                <a:gd name="T41" fmla="*/ 312 h 351"/>
                <a:gd name="T42" fmla="*/ 72 w 161"/>
                <a:gd name="T43" fmla="*/ 152 h 351"/>
                <a:gd name="T44" fmla="*/ 129 w 161"/>
                <a:gd name="T45" fmla="*/ 152 h 351"/>
                <a:gd name="T46" fmla="*/ 129 w 161"/>
                <a:gd name="T47" fmla="*/ 136 h 351"/>
                <a:gd name="T48" fmla="*/ 71 w 161"/>
                <a:gd name="T49" fmla="*/ 13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1" h="351">
                  <a:moveTo>
                    <a:pt x="71" y="136"/>
                  </a:moveTo>
                  <a:lnTo>
                    <a:pt x="71" y="78"/>
                  </a:lnTo>
                  <a:cubicBezTo>
                    <a:pt x="71" y="35"/>
                    <a:pt x="95" y="11"/>
                    <a:pt x="117" y="11"/>
                  </a:cubicBezTo>
                  <a:cubicBezTo>
                    <a:pt x="118" y="11"/>
                    <a:pt x="126" y="11"/>
                    <a:pt x="133" y="14"/>
                  </a:cubicBezTo>
                  <a:cubicBezTo>
                    <a:pt x="127" y="16"/>
                    <a:pt x="118" y="23"/>
                    <a:pt x="118" y="35"/>
                  </a:cubicBezTo>
                  <a:cubicBezTo>
                    <a:pt x="118" y="47"/>
                    <a:pt x="126" y="57"/>
                    <a:pt x="139" y="57"/>
                  </a:cubicBezTo>
                  <a:cubicBezTo>
                    <a:pt x="154" y="57"/>
                    <a:pt x="161" y="47"/>
                    <a:pt x="161" y="35"/>
                  </a:cubicBezTo>
                  <a:cubicBezTo>
                    <a:pt x="161" y="16"/>
                    <a:pt x="143" y="0"/>
                    <a:pt x="117" y="0"/>
                  </a:cubicBezTo>
                  <a:cubicBezTo>
                    <a:pt x="82" y="0"/>
                    <a:pt x="39" y="26"/>
                    <a:pt x="39" y="79"/>
                  </a:cubicBezTo>
                  <a:lnTo>
                    <a:pt x="39" y="136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39" y="152"/>
                  </a:lnTo>
                  <a:lnTo>
                    <a:pt x="39" y="313"/>
                  </a:lnTo>
                  <a:cubicBezTo>
                    <a:pt x="39" y="336"/>
                    <a:pt x="34" y="336"/>
                    <a:pt x="0" y="336"/>
                  </a:cubicBezTo>
                  <a:lnTo>
                    <a:pt x="0" y="351"/>
                  </a:lnTo>
                  <a:cubicBezTo>
                    <a:pt x="20" y="351"/>
                    <a:pt x="43" y="350"/>
                    <a:pt x="57" y="350"/>
                  </a:cubicBezTo>
                  <a:cubicBezTo>
                    <a:pt x="77" y="350"/>
                    <a:pt x="101" y="350"/>
                    <a:pt x="121" y="351"/>
                  </a:cubicBezTo>
                  <a:lnTo>
                    <a:pt x="121" y="336"/>
                  </a:lnTo>
                  <a:lnTo>
                    <a:pt x="110" y="336"/>
                  </a:lnTo>
                  <a:cubicBezTo>
                    <a:pt x="73" y="336"/>
                    <a:pt x="72" y="330"/>
                    <a:pt x="72" y="312"/>
                  </a:cubicBezTo>
                  <a:lnTo>
                    <a:pt x="72" y="152"/>
                  </a:lnTo>
                  <a:lnTo>
                    <a:pt x="129" y="152"/>
                  </a:lnTo>
                  <a:lnTo>
                    <a:pt x="129" y="136"/>
                  </a:lnTo>
                  <a:lnTo>
                    <a:pt x="71" y="13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0" name="Freeform 2849">
              <a:extLst>
                <a:ext uri="{FF2B5EF4-FFF2-40B4-BE49-F238E27FC236}">
                  <a16:creationId xmlns:a16="http://schemas.microsoft.com/office/drawing/2014/main" id="{F1B21CE4-4552-4895-8AE4-C0ACFB595B44}"/>
                </a:ext>
              </a:extLst>
            </p:cNvPr>
            <p:cNvSpPr>
              <a:spLocks noEditPoints="1"/>
            </p:cNvSpPr>
            <p:nvPr>
              <p:custDataLst>
                <p:tags r:id="rId275"/>
              </p:custDataLst>
            </p:nvPr>
          </p:nvSpPr>
          <p:spPr bwMode="auto">
            <a:xfrm>
              <a:off x="11361738" y="6400800"/>
              <a:ext cx="49213" cy="158750"/>
            </a:xfrm>
            <a:custGeom>
              <a:avLst/>
              <a:gdLst>
                <a:gd name="T0" fmla="*/ 71 w 106"/>
                <a:gd name="T1" fmla="*/ 113 h 333"/>
                <a:gd name="T2" fmla="*/ 2 w 106"/>
                <a:gd name="T3" fmla="*/ 118 h 333"/>
                <a:gd name="T4" fmla="*/ 2 w 106"/>
                <a:gd name="T5" fmla="*/ 134 h 333"/>
                <a:gd name="T6" fmla="*/ 39 w 106"/>
                <a:gd name="T7" fmla="*/ 161 h 333"/>
                <a:gd name="T8" fmla="*/ 39 w 106"/>
                <a:gd name="T9" fmla="*/ 295 h 333"/>
                <a:gd name="T10" fmla="*/ 0 w 106"/>
                <a:gd name="T11" fmla="*/ 318 h 333"/>
                <a:gd name="T12" fmla="*/ 0 w 106"/>
                <a:gd name="T13" fmla="*/ 333 h 333"/>
                <a:gd name="T14" fmla="*/ 55 w 106"/>
                <a:gd name="T15" fmla="*/ 332 h 333"/>
                <a:gd name="T16" fmla="*/ 106 w 106"/>
                <a:gd name="T17" fmla="*/ 333 h 333"/>
                <a:gd name="T18" fmla="*/ 106 w 106"/>
                <a:gd name="T19" fmla="*/ 318 h 333"/>
                <a:gd name="T20" fmla="*/ 71 w 106"/>
                <a:gd name="T21" fmla="*/ 296 h 333"/>
                <a:gd name="T22" fmla="*/ 71 w 106"/>
                <a:gd name="T23" fmla="*/ 113 h 333"/>
                <a:gd name="T24" fmla="*/ 73 w 106"/>
                <a:gd name="T25" fmla="*/ 26 h 333"/>
                <a:gd name="T26" fmla="*/ 47 w 106"/>
                <a:gd name="T27" fmla="*/ 0 h 333"/>
                <a:gd name="T28" fmla="*/ 21 w 106"/>
                <a:gd name="T29" fmla="*/ 26 h 333"/>
                <a:gd name="T30" fmla="*/ 47 w 106"/>
                <a:gd name="T31" fmla="*/ 52 h 333"/>
                <a:gd name="T32" fmla="*/ 73 w 106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333">
                  <a:moveTo>
                    <a:pt x="71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4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3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2" y="332"/>
                    <a:pt x="89" y="333"/>
                    <a:pt x="106" y="333"/>
                  </a:cubicBezTo>
                  <a:lnTo>
                    <a:pt x="106" y="318"/>
                  </a:lnTo>
                  <a:cubicBezTo>
                    <a:pt x="73" y="318"/>
                    <a:pt x="71" y="315"/>
                    <a:pt x="71" y="296"/>
                  </a:cubicBezTo>
                  <a:lnTo>
                    <a:pt x="71" y="113"/>
                  </a:lnTo>
                  <a:close/>
                  <a:moveTo>
                    <a:pt x="73" y="26"/>
                  </a:moveTo>
                  <a:cubicBezTo>
                    <a:pt x="73" y="10"/>
                    <a:pt x="61" y="0"/>
                    <a:pt x="47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40"/>
                    <a:pt x="32" y="52"/>
                    <a:pt x="47" y="52"/>
                  </a:cubicBezTo>
                  <a:cubicBezTo>
                    <a:pt x="61" y="52"/>
                    <a:pt x="73" y="42"/>
                    <a:pt x="73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1" name="Freeform 2850">
              <a:extLst>
                <a:ext uri="{FF2B5EF4-FFF2-40B4-BE49-F238E27FC236}">
                  <a16:creationId xmlns:a16="http://schemas.microsoft.com/office/drawing/2014/main" id="{3F0C15CD-0033-4C94-87CD-C83792D0057A}"/>
                </a:ext>
              </a:extLst>
            </p:cNvPr>
            <p:cNvSpPr>
              <a:spLocks/>
            </p:cNvSpPr>
            <p:nvPr>
              <p:custDataLst>
                <p:tags r:id="rId276"/>
              </p:custDataLst>
            </p:nvPr>
          </p:nvSpPr>
          <p:spPr bwMode="auto">
            <a:xfrm>
              <a:off x="11425238" y="6454775"/>
              <a:ext cx="117475" cy="104775"/>
            </a:xfrm>
            <a:custGeom>
              <a:avLst/>
              <a:gdLst>
                <a:gd name="T0" fmla="*/ 39 w 251"/>
                <a:gd name="T1" fmla="*/ 49 h 220"/>
                <a:gd name="T2" fmla="*/ 39 w 251"/>
                <a:gd name="T3" fmla="*/ 182 h 220"/>
                <a:gd name="T4" fmla="*/ 0 w 251"/>
                <a:gd name="T5" fmla="*/ 205 h 220"/>
                <a:gd name="T6" fmla="*/ 0 w 251"/>
                <a:gd name="T7" fmla="*/ 220 h 220"/>
                <a:gd name="T8" fmla="*/ 57 w 251"/>
                <a:gd name="T9" fmla="*/ 219 h 220"/>
                <a:gd name="T10" fmla="*/ 113 w 251"/>
                <a:gd name="T11" fmla="*/ 220 h 220"/>
                <a:gd name="T12" fmla="*/ 113 w 251"/>
                <a:gd name="T13" fmla="*/ 205 h 220"/>
                <a:gd name="T14" fmla="*/ 74 w 251"/>
                <a:gd name="T15" fmla="*/ 182 h 220"/>
                <a:gd name="T16" fmla="*/ 74 w 251"/>
                <a:gd name="T17" fmla="*/ 91 h 220"/>
                <a:gd name="T18" fmla="*/ 141 w 251"/>
                <a:gd name="T19" fmla="*/ 11 h 220"/>
                <a:gd name="T20" fmla="*/ 178 w 251"/>
                <a:gd name="T21" fmla="*/ 66 h 220"/>
                <a:gd name="T22" fmla="*/ 178 w 251"/>
                <a:gd name="T23" fmla="*/ 182 h 220"/>
                <a:gd name="T24" fmla="*/ 139 w 251"/>
                <a:gd name="T25" fmla="*/ 205 h 220"/>
                <a:gd name="T26" fmla="*/ 139 w 251"/>
                <a:gd name="T27" fmla="*/ 220 h 220"/>
                <a:gd name="T28" fmla="*/ 196 w 251"/>
                <a:gd name="T29" fmla="*/ 219 h 220"/>
                <a:gd name="T30" fmla="*/ 251 w 251"/>
                <a:gd name="T31" fmla="*/ 220 h 220"/>
                <a:gd name="T32" fmla="*/ 251 w 251"/>
                <a:gd name="T33" fmla="*/ 205 h 220"/>
                <a:gd name="T34" fmla="*/ 212 w 251"/>
                <a:gd name="T35" fmla="*/ 190 h 220"/>
                <a:gd name="T36" fmla="*/ 212 w 251"/>
                <a:gd name="T37" fmla="*/ 95 h 220"/>
                <a:gd name="T38" fmla="*/ 197 w 251"/>
                <a:gd name="T39" fmla="*/ 18 h 220"/>
                <a:gd name="T40" fmla="*/ 145 w 251"/>
                <a:gd name="T41" fmla="*/ 0 h 220"/>
                <a:gd name="T42" fmla="*/ 71 w 251"/>
                <a:gd name="T43" fmla="*/ 52 h 220"/>
                <a:gd name="T44" fmla="*/ 71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18" y="220"/>
                    <a:pt x="43" y="219"/>
                    <a:pt x="57" y="219"/>
                  </a:cubicBezTo>
                  <a:cubicBezTo>
                    <a:pt x="70" y="219"/>
                    <a:pt x="96" y="220"/>
                    <a:pt x="113" y="220"/>
                  </a:cubicBezTo>
                  <a:lnTo>
                    <a:pt x="113" y="205"/>
                  </a:lnTo>
                  <a:cubicBezTo>
                    <a:pt x="79" y="205"/>
                    <a:pt x="74" y="205"/>
                    <a:pt x="74" y="182"/>
                  </a:cubicBezTo>
                  <a:lnTo>
                    <a:pt x="74" y="91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3" y="11"/>
                    <a:pt x="178" y="38"/>
                    <a:pt x="178" y="66"/>
                  </a:cubicBezTo>
                  <a:lnTo>
                    <a:pt x="178" y="182"/>
                  </a:lnTo>
                  <a:cubicBezTo>
                    <a:pt x="178" y="205"/>
                    <a:pt x="173" y="205"/>
                    <a:pt x="139" y="205"/>
                  </a:cubicBezTo>
                  <a:lnTo>
                    <a:pt x="139" y="220"/>
                  </a:lnTo>
                  <a:cubicBezTo>
                    <a:pt x="157" y="220"/>
                    <a:pt x="182" y="219"/>
                    <a:pt x="196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7" y="18"/>
                  </a:cubicBezTo>
                  <a:cubicBezTo>
                    <a:pt x="190" y="10"/>
                    <a:pt x="174" y="0"/>
                    <a:pt x="145" y="0"/>
                  </a:cubicBezTo>
                  <a:cubicBezTo>
                    <a:pt x="108" y="0"/>
                    <a:pt x="85" y="21"/>
                    <a:pt x="71" y="52"/>
                  </a:cubicBezTo>
                  <a:lnTo>
                    <a:pt x="71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2" name="Freeform 2851">
              <a:extLst>
                <a:ext uri="{FF2B5EF4-FFF2-40B4-BE49-F238E27FC236}">
                  <a16:creationId xmlns:a16="http://schemas.microsoft.com/office/drawing/2014/main" id="{DA8D3497-F825-471A-B18D-CE5585A06424}"/>
                </a:ext>
              </a:extLst>
            </p:cNvPr>
            <p:cNvSpPr>
              <a:spLocks/>
            </p:cNvSpPr>
            <p:nvPr>
              <p:custDataLst>
                <p:tags r:id="rId277"/>
              </p:custDataLst>
            </p:nvPr>
          </p:nvSpPr>
          <p:spPr bwMode="auto">
            <a:xfrm>
              <a:off x="11545888" y="6413500"/>
              <a:ext cx="71438" cy="149225"/>
            </a:xfrm>
            <a:custGeom>
              <a:avLst/>
              <a:gdLst>
                <a:gd name="T0" fmla="*/ 77 w 156"/>
                <a:gd name="T1" fmla="*/ 107 h 312"/>
                <a:gd name="T2" fmla="*/ 148 w 156"/>
                <a:gd name="T3" fmla="*/ 107 h 312"/>
                <a:gd name="T4" fmla="*/ 148 w 156"/>
                <a:gd name="T5" fmla="*/ 91 h 312"/>
                <a:gd name="T6" fmla="*/ 77 w 156"/>
                <a:gd name="T7" fmla="*/ 91 h 312"/>
                <a:gd name="T8" fmla="*/ 77 w 156"/>
                <a:gd name="T9" fmla="*/ 0 h 312"/>
                <a:gd name="T10" fmla="*/ 64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2 w 156"/>
                <a:gd name="T17" fmla="*/ 107 h 312"/>
                <a:gd name="T18" fmla="*/ 42 w 156"/>
                <a:gd name="T19" fmla="*/ 244 h 312"/>
                <a:gd name="T20" fmla="*/ 107 w 156"/>
                <a:gd name="T21" fmla="*/ 312 h 312"/>
                <a:gd name="T22" fmla="*/ 156 w 156"/>
                <a:gd name="T23" fmla="*/ 244 h 312"/>
                <a:gd name="T24" fmla="*/ 156 w 156"/>
                <a:gd name="T25" fmla="*/ 216 h 312"/>
                <a:gd name="T26" fmla="*/ 143 w 156"/>
                <a:gd name="T27" fmla="*/ 216 h 312"/>
                <a:gd name="T28" fmla="*/ 143 w 156"/>
                <a:gd name="T29" fmla="*/ 243 h 312"/>
                <a:gd name="T30" fmla="*/ 110 w 156"/>
                <a:gd name="T31" fmla="*/ 299 h 312"/>
                <a:gd name="T32" fmla="*/ 77 w 156"/>
                <a:gd name="T33" fmla="*/ 245 h 312"/>
                <a:gd name="T34" fmla="*/ 77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7" y="107"/>
                  </a:moveTo>
                  <a:lnTo>
                    <a:pt x="148" y="107"/>
                  </a:lnTo>
                  <a:lnTo>
                    <a:pt x="148" y="91"/>
                  </a:lnTo>
                  <a:lnTo>
                    <a:pt x="77" y="91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0"/>
                    <a:pt x="49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4"/>
                  </a:lnTo>
                  <a:cubicBezTo>
                    <a:pt x="42" y="306"/>
                    <a:pt x="89" y="312"/>
                    <a:pt x="107" y="312"/>
                  </a:cubicBezTo>
                  <a:cubicBezTo>
                    <a:pt x="142" y="312"/>
                    <a:pt x="156" y="276"/>
                    <a:pt x="156" y="244"/>
                  </a:cubicBezTo>
                  <a:lnTo>
                    <a:pt x="156" y="216"/>
                  </a:lnTo>
                  <a:lnTo>
                    <a:pt x="143" y="216"/>
                  </a:lnTo>
                  <a:lnTo>
                    <a:pt x="143" y="243"/>
                  </a:lnTo>
                  <a:cubicBezTo>
                    <a:pt x="143" y="280"/>
                    <a:pt x="128" y="299"/>
                    <a:pt x="110" y="299"/>
                  </a:cubicBezTo>
                  <a:cubicBezTo>
                    <a:pt x="77" y="299"/>
                    <a:pt x="77" y="254"/>
                    <a:pt x="77" y="245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3" name="Freeform 2852">
              <a:extLst>
                <a:ext uri="{FF2B5EF4-FFF2-40B4-BE49-F238E27FC236}">
                  <a16:creationId xmlns:a16="http://schemas.microsoft.com/office/drawing/2014/main" id="{BAE4AB3C-8FDC-45AC-88E5-D8CCCB58B16F}"/>
                </a:ext>
              </a:extLst>
            </p:cNvPr>
            <p:cNvSpPr>
              <a:spLocks noEditPoints="1"/>
            </p:cNvSpPr>
            <p:nvPr>
              <p:custDataLst>
                <p:tags r:id="rId278"/>
              </p:custDataLst>
            </p:nvPr>
          </p:nvSpPr>
          <p:spPr bwMode="auto">
            <a:xfrm>
              <a:off x="11637963" y="6453188"/>
              <a:ext cx="88900" cy="109538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2 w 193"/>
                <a:gd name="T9" fmla="*/ 108 h 229"/>
                <a:gd name="T10" fmla="*/ 181 w 193"/>
                <a:gd name="T11" fmla="*/ 108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6 h 229"/>
                <a:gd name="T28" fmla="*/ 57 w 193"/>
                <a:gd name="T29" fmla="*/ 183 h 229"/>
                <a:gd name="T30" fmla="*/ 42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2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0"/>
                    <a:pt x="53" y="229"/>
                    <a:pt x="110" y="229"/>
                  </a:cubicBezTo>
                  <a:cubicBezTo>
                    <a:pt x="171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7" y="183"/>
                  </a:cubicBezTo>
                  <a:cubicBezTo>
                    <a:pt x="42" y="159"/>
                    <a:pt x="42" y="126"/>
                    <a:pt x="42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4" name="Freeform 2853">
              <a:extLst>
                <a:ext uri="{FF2B5EF4-FFF2-40B4-BE49-F238E27FC236}">
                  <a16:creationId xmlns:a16="http://schemas.microsoft.com/office/drawing/2014/main" id="{321FB390-7D7F-4E8B-AF38-531CF18D04DE}"/>
                </a:ext>
              </a:extLst>
            </p:cNvPr>
            <p:cNvSpPr>
              <a:spLocks/>
            </p:cNvSpPr>
            <p:nvPr>
              <p:custDataLst>
                <p:tags r:id="rId279"/>
              </p:custDataLst>
            </p:nvPr>
          </p:nvSpPr>
          <p:spPr bwMode="auto">
            <a:xfrm>
              <a:off x="11739563" y="6454775"/>
              <a:ext cx="79375" cy="104775"/>
            </a:xfrm>
            <a:custGeom>
              <a:avLst/>
              <a:gdLst>
                <a:gd name="T0" fmla="*/ 70 w 168"/>
                <a:gd name="T1" fmla="*/ 55 h 220"/>
                <a:gd name="T2" fmla="*/ 70 w 168"/>
                <a:gd name="T3" fmla="*/ 0 h 220"/>
                <a:gd name="T4" fmla="*/ 0 w 168"/>
                <a:gd name="T5" fmla="*/ 5 h 220"/>
                <a:gd name="T6" fmla="*/ 0 w 168"/>
                <a:gd name="T7" fmla="*/ 21 h 220"/>
                <a:gd name="T8" fmla="*/ 39 w 168"/>
                <a:gd name="T9" fmla="*/ 49 h 220"/>
                <a:gd name="T10" fmla="*/ 39 w 168"/>
                <a:gd name="T11" fmla="*/ 182 h 220"/>
                <a:gd name="T12" fmla="*/ 0 w 168"/>
                <a:gd name="T13" fmla="*/ 205 h 220"/>
                <a:gd name="T14" fmla="*/ 0 w 168"/>
                <a:gd name="T15" fmla="*/ 220 h 220"/>
                <a:gd name="T16" fmla="*/ 57 w 168"/>
                <a:gd name="T17" fmla="*/ 219 h 220"/>
                <a:gd name="T18" fmla="*/ 121 w 168"/>
                <a:gd name="T19" fmla="*/ 220 h 220"/>
                <a:gd name="T20" fmla="*/ 121 w 168"/>
                <a:gd name="T21" fmla="*/ 205 h 220"/>
                <a:gd name="T22" fmla="*/ 110 w 168"/>
                <a:gd name="T23" fmla="*/ 205 h 220"/>
                <a:gd name="T24" fmla="*/ 72 w 168"/>
                <a:gd name="T25" fmla="*/ 181 h 220"/>
                <a:gd name="T26" fmla="*/ 72 w 168"/>
                <a:gd name="T27" fmla="*/ 105 h 220"/>
                <a:gd name="T28" fmla="*/ 131 w 168"/>
                <a:gd name="T29" fmla="*/ 11 h 220"/>
                <a:gd name="T30" fmla="*/ 137 w 168"/>
                <a:gd name="T31" fmla="*/ 11 h 220"/>
                <a:gd name="T32" fmla="*/ 125 w 168"/>
                <a:gd name="T33" fmla="*/ 31 h 220"/>
                <a:gd name="T34" fmla="*/ 147 w 168"/>
                <a:gd name="T35" fmla="*/ 52 h 220"/>
                <a:gd name="T36" fmla="*/ 168 w 168"/>
                <a:gd name="T37" fmla="*/ 30 h 220"/>
                <a:gd name="T38" fmla="*/ 131 w 168"/>
                <a:gd name="T39" fmla="*/ 0 h 220"/>
                <a:gd name="T40" fmla="*/ 70 w 168"/>
                <a:gd name="T41" fmla="*/ 5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8" h="220">
                  <a:moveTo>
                    <a:pt x="70" y="55"/>
                  </a:move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182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20" y="220"/>
                    <a:pt x="43" y="219"/>
                    <a:pt x="57" y="219"/>
                  </a:cubicBezTo>
                  <a:cubicBezTo>
                    <a:pt x="77" y="219"/>
                    <a:pt x="101" y="219"/>
                    <a:pt x="121" y="220"/>
                  </a:cubicBezTo>
                  <a:lnTo>
                    <a:pt x="121" y="205"/>
                  </a:lnTo>
                  <a:lnTo>
                    <a:pt x="110" y="205"/>
                  </a:lnTo>
                  <a:cubicBezTo>
                    <a:pt x="73" y="205"/>
                    <a:pt x="72" y="199"/>
                    <a:pt x="72" y="181"/>
                  </a:cubicBezTo>
                  <a:lnTo>
                    <a:pt x="72" y="105"/>
                  </a:lnTo>
                  <a:cubicBezTo>
                    <a:pt x="72" y="55"/>
                    <a:pt x="93" y="11"/>
                    <a:pt x="131" y="11"/>
                  </a:cubicBezTo>
                  <a:cubicBezTo>
                    <a:pt x="135" y="11"/>
                    <a:pt x="136" y="11"/>
                    <a:pt x="137" y="11"/>
                  </a:cubicBezTo>
                  <a:cubicBezTo>
                    <a:pt x="135" y="12"/>
                    <a:pt x="125" y="18"/>
                    <a:pt x="125" y="31"/>
                  </a:cubicBezTo>
                  <a:cubicBezTo>
                    <a:pt x="125" y="45"/>
                    <a:pt x="136" y="52"/>
                    <a:pt x="147" y="52"/>
                  </a:cubicBezTo>
                  <a:cubicBezTo>
                    <a:pt x="155" y="52"/>
                    <a:pt x="168" y="46"/>
                    <a:pt x="168" y="30"/>
                  </a:cubicBezTo>
                  <a:cubicBezTo>
                    <a:pt x="168" y="14"/>
                    <a:pt x="153" y="0"/>
                    <a:pt x="131" y="0"/>
                  </a:cubicBezTo>
                  <a:cubicBezTo>
                    <a:pt x="95" y="0"/>
                    <a:pt x="77" y="33"/>
                    <a:pt x="70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5" name="Freeform 2854">
              <a:extLst>
                <a:ext uri="{FF2B5EF4-FFF2-40B4-BE49-F238E27FC236}">
                  <a16:creationId xmlns:a16="http://schemas.microsoft.com/office/drawing/2014/main" id="{B71F8B3A-CFEB-476F-914E-EC88B95540F2}"/>
                </a:ext>
              </a:extLst>
            </p:cNvPr>
            <p:cNvSpPr>
              <a:spLocks noEditPoints="1"/>
            </p:cNvSpPr>
            <p:nvPr>
              <p:custDataLst>
                <p:tags r:id="rId280"/>
              </p:custDataLst>
            </p:nvPr>
          </p:nvSpPr>
          <p:spPr bwMode="auto">
            <a:xfrm>
              <a:off x="11831638" y="6453188"/>
              <a:ext cx="88900" cy="109538"/>
            </a:xfrm>
            <a:custGeom>
              <a:avLst/>
              <a:gdLst>
                <a:gd name="T0" fmla="*/ 41 w 193"/>
                <a:gd name="T1" fmla="*/ 98 h 229"/>
                <a:gd name="T2" fmla="*/ 103 w 193"/>
                <a:gd name="T3" fmla="*/ 11 h 229"/>
                <a:gd name="T4" fmla="*/ 160 w 193"/>
                <a:gd name="T5" fmla="*/ 98 h 229"/>
                <a:gd name="T6" fmla="*/ 41 w 193"/>
                <a:gd name="T7" fmla="*/ 98 h 229"/>
                <a:gd name="T8" fmla="*/ 41 w 193"/>
                <a:gd name="T9" fmla="*/ 108 h 229"/>
                <a:gd name="T10" fmla="*/ 180 w 193"/>
                <a:gd name="T11" fmla="*/ 108 h 229"/>
                <a:gd name="T12" fmla="*/ 193 w 193"/>
                <a:gd name="T13" fmla="*/ 98 h 229"/>
                <a:gd name="T14" fmla="*/ 103 w 193"/>
                <a:gd name="T15" fmla="*/ 0 h 229"/>
                <a:gd name="T16" fmla="*/ 0 w 193"/>
                <a:gd name="T17" fmla="*/ 114 h 229"/>
                <a:gd name="T18" fmla="*/ 109 w 193"/>
                <a:gd name="T19" fmla="*/ 229 h 229"/>
                <a:gd name="T20" fmla="*/ 193 w 193"/>
                <a:gd name="T21" fmla="*/ 164 h 229"/>
                <a:gd name="T22" fmla="*/ 186 w 193"/>
                <a:gd name="T23" fmla="*/ 158 h 229"/>
                <a:gd name="T24" fmla="*/ 180 w 193"/>
                <a:gd name="T25" fmla="*/ 165 h 229"/>
                <a:gd name="T26" fmla="*/ 112 w 193"/>
                <a:gd name="T27" fmla="*/ 216 h 229"/>
                <a:gd name="T28" fmla="*/ 56 w 193"/>
                <a:gd name="T29" fmla="*/ 183 h 229"/>
                <a:gd name="T30" fmla="*/ 41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1" y="98"/>
                  </a:moveTo>
                  <a:cubicBezTo>
                    <a:pt x="44" y="23"/>
                    <a:pt x="86" y="11"/>
                    <a:pt x="103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1" y="98"/>
                  </a:lnTo>
                  <a:close/>
                  <a:moveTo>
                    <a:pt x="41" y="108"/>
                  </a:moveTo>
                  <a:lnTo>
                    <a:pt x="180" y="108"/>
                  </a:lnTo>
                  <a:cubicBezTo>
                    <a:pt x="191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3" y="0"/>
                  </a:cubicBezTo>
                  <a:cubicBezTo>
                    <a:pt x="45" y="0"/>
                    <a:pt x="0" y="51"/>
                    <a:pt x="0" y="114"/>
                  </a:cubicBezTo>
                  <a:cubicBezTo>
                    <a:pt x="0" y="180"/>
                    <a:pt x="52" y="229"/>
                    <a:pt x="109" y="229"/>
                  </a:cubicBezTo>
                  <a:cubicBezTo>
                    <a:pt x="170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6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2" y="216"/>
                    <a:pt x="117" y="216"/>
                    <a:pt x="112" y="216"/>
                  </a:cubicBezTo>
                  <a:cubicBezTo>
                    <a:pt x="87" y="216"/>
                    <a:pt x="67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6" name="Freeform 2855">
              <a:extLst>
                <a:ext uri="{FF2B5EF4-FFF2-40B4-BE49-F238E27FC236}">
                  <a16:creationId xmlns:a16="http://schemas.microsoft.com/office/drawing/2014/main" id="{7E9A9A66-5CF7-4D68-94A4-786ADF463C32}"/>
                </a:ext>
              </a:extLst>
            </p:cNvPr>
            <p:cNvSpPr>
              <a:spLocks/>
            </p:cNvSpPr>
            <p:nvPr>
              <p:custDataLst>
                <p:tags r:id="rId281"/>
              </p:custDataLst>
            </p:nvPr>
          </p:nvSpPr>
          <p:spPr bwMode="auto">
            <a:xfrm>
              <a:off x="11934826" y="6453188"/>
              <a:ext cx="76200" cy="109538"/>
            </a:xfrm>
            <a:custGeom>
              <a:avLst/>
              <a:gdLst>
                <a:gd name="T0" fmla="*/ 88 w 163"/>
                <a:gd name="T1" fmla="*/ 126 h 229"/>
                <a:gd name="T2" fmla="*/ 140 w 163"/>
                <a:gd name="T3" fmla="*/ 172 h 229"/>
                <a:gd name="T4" fmla="*/ 83 w 163"/>
                <a:gd name="T5" fmla="*/ 218 h 229"/>
                <a:gd name="T6" fmla="*/ 14 w 163"/>
                <a:gd name="T7" fmla="*/ 147 h 229"/>
                <a:gd name="T8" fmla="*/ 7 w 163"/>
                <a:gd name="T9" fmla="*/ 138 h 229"/>
                <a:gd name="T10" fmla="*/ 0 w 163"/>
                <a:gd name="T11" fmla="*/ 151 h 229"/>
                <a:gd name="T12" fmla="*/ 0 w 163"/>
                <a:gd name="T13" fmla="*/ 217 h 229"/>
                <a:gd name="T14" fmla="*/ 6 w 163"/>
                <a:gd name="T15" fmla="*/ 229 h 229"/>
                <a:gd name="T16" fmla="*/ 18 w 163"/>
                <a:gd name="T17" fmla="*/ 219 h 229"/>
                <a:gd name="T18" fmla="*/ 28 w 163"/>
                <a:gd name="T19" fmla="*/ 207 h 229"/>
                <a:gd name="T20" fmla="*/ 83 w 163"/>
                <a:gd name="T21" fmla="*/ 229 h 229"/>
                <a:gd name="T22" fmla="*/ 163 w 163"/>
                <a:gd name="T23" fmla="*/ 159 h 229"/>
                <a:gd name="T24" fmla="*/ 143 w 163"/>
                <a:gd name="T25" fmla="*/ 112 h 229"/>
                <a:gd name="T26" fmla="*/ 86 w 163"/>
                <a:gd name="T27" fmla="*/ 88 h 229"/>
                <a:gd name="T28" fmla="*/ 24 w 163"/>
                <a:gd name="T29" fmla="*/ 47 h 229"/>
                <a:gd name="T30" fmla="*/ 80 w 163"/>
                <a:gd name="T31" fmla="*/ 9 h 229"/>
                <a:gd name="T32" fmla="*/ 139 w 163"/>
                <a:gd name="T33" fmla="*/ 70 h 229"/>
                <a:gd name="T34" fmla="*/ 145 w 163"/>
                <a:gd name="T35" fmla="*/ 74 h 229"/>
                <a:gd name="T36" fmla="*/ 151 w 163"/>
                <a:gd name="T37" fmla="*/ 62 h 229"/>
                <a:gd name="T38" fmla="*/ 151 w 163"/>
                <a:gd name="T39" fmla="*/ 12 h 229"/>
                <a:gd name="T40" fmla="*/ 146 w 163"/>
                <a:gd name="T41" fmla="*/ 0 h 229"/>
                <a:gd name="T42" fmla="*/ 136 w 163"/>
                <a:gd name="T43" fmla="*/ 6 h 229"/>
                <a:gd name="T44" fmla="*/ 127 w 163"/>
                <a:gd name="T45" fmla="*/ 14 h 229"/>
                <a:gd name="T46" fmla="*/ 80 w 163"/>
                <a:gd name="T47" fmla="*/ 0 h 229"/>
                <a:gd name="T48" fmla="*/ 0 w 163"/>
                <a:gd name="T49" fmla="*/ 61 h 229"/>
                <a:gd name="T50" fmla="*/ 22 w 163"/>
                <a:gd name="T51" fmla="*/ 104 h 229"/>
                <a:gd name="T52" fmla="*/ 88 w 163"/>
                <a:gd name="T53" fmla="*/ 12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8" y="126"/>
                  </a:moveTo>
                  <a:cubicBezTo>
                    <a:pt x="99" y="128"/>
                    <a:pt x="140" y="136"/>
                    <a:pt x="140" y="172"/>
                  </a:cubicBezTo>
                  <a:cubicBezTo>
                    <a:pt x="140" y="198"/>
                    <a:pt x="122" y="218"/>
                    <a:pt x="83" y="218"/>
                  </a:cubicBezTo>
                  <a:cubicBezTo>
                    <a:pt x="41" y="218"/>
                    <a:pt x="23" y="189"/>
                    <a:pt x="14" y="147"/>
                  </a:cubicBezTo>
                  <a:cubicBezTo>
                    <a:pt x="12" y="140"/>
                    <a:pt x="12" y="138"/>
                    <a:pt x="7" y="138"/>
                  </a:cubicBezTo>
                  <a:cubicBezTo>
                    <a:pt x="0" y="138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5"/>
                    <a:pt x="0" y="229"/>
                    <a:pt x="6" y="229"/>
                  </a:cubicBezTo>
                  <a:cubicBezTo>
                    <a:pt x="8" y="229"/>
                    <a:pt x="9" y="228"/>
                    <a:pt x="18" y="219"/>
                  </a:cubicBezTo>
                  <a:cubicBezTo>
                    <a:pt x="19" y="218"/>
                    <a:pt x="19" y="217"/>
                    <a:pt x="28" y="207"/>
                  </a:cubicBezTo>
                  <a:cubicBezTo>
                    <a:pt x="50" y="228"/>
                    <a:pt x="73" y="229"/>
                    <a:pt x="83" y="229"/>
                  </a:cubicBezTo>
                  <a:cubicBezTo>
                    <a:pt x="141" y="229"/>
                    <a:pt x="163" y="195"/>
                    <a:pt x="163" y="159"/>
                  </a:cubicBezTo>
                  <a:cubicBezTo>
                    <a:pt x="163" y="133"/>
                    <a:pt x="149" y="118"/>
                    <a:pt x="143" y="112"/>
                  </a:cubicBezTo>
                  <a:cubicBezTo>
                    <a:pt x="126" y="96"/>
                    <a:pt x="107" y="92"/>
                    <a:pt x="86" y="88"/>
                  </a:cubicBezTo>
                  <a:cubicBezTo>
                    <a:pt x="58" y="83"/>
                    <a:pt x="24" y="76"/>
                    <a:pt x="24" y="47"/>
                  </a:cubicBezTo>
                  <a:cubicBezTo>
                    <a:pt x="24" y="30"/>
                    <a:pt x="37" y="9"/>
                    <a:pt x="80" y="9"/>
                  </a:cubicBezTo>
                  <a:cubicBezTo>
                    <a:pt x="135" y="9"/>
                    <a:pt x="138" y="54"/>
                    <a:pt x="139" y="70"/>
                  </a:cubicBezTo>
                  <a:cubicBezTo>
                    <a:pt x="139" y="74"/>
                    <a:pt x="144" y="74"/>
                    <a:pt x="145" y="74"/>
                  </a:cubicBezTo>
                  <a:cubicBezTo>
                    <a:pt x="151" y="74"/>
                    <a:pt x="151" y="72"/>
                    <a:pt x="151" y="62"/>
                  </a:cubicBezTo>
                  <a:lnTo>
                    <a:pt x="151" y="12"/>
                  </a:lnTo>
                  <a:cubicBezTo>
                    <a:pt x="151" y="3"/>
                    <a:pt x="151" y="0"/>
                    <a:pt x="146" y="0"/>
                  </a:cubicBezTo>
                  <a:cubicBezTo>
                    <a:pt x="143" y="0"/>
                    <a:pt x="142" y="0"/>
                    <a:pt x="136" y="6"/>
                  </a:cubicBezTo>
                  <a:cubicBezTo>
                    <a:pt x="134" y="8"/>
                    <a:pt x="129" y="12"/>
                    <a:pt x="127" y="14"/>
                  </a:cubicBezTo>
                  <a:cubicBezTo>
                    <a:pt x="108" y="0"/>
                    <a:pt x="88" y="0"/>
                    <a:pt x="80" y="0"/>
                  </a:cubicBezTo>
                  <a:cubicBezTo>
                    <a:pt x="19" y="0"/>
                    <a:pt x="0" y="33"/>
                    <a:pt x="0" y="61"/>
                  </a:cubicBezTo>
                  <a:cubicBezTo>
                    <a:pt x="0" y="79"/>
                    <a:pt x="8" y="93"/>
                    <a:pt x="22" y="104"/>
                  </a:cubicBezTo>
                  <a:cubicBezTo>
                    <a:pt x="38" y="117"/>
                    <a:pt x="52" y="120"/>
                    <a:pt x="88" y="1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7" name="Freeform 2856">
              <a:extLst>
                <a:ext uri="{FF2B5EF4-FFF2-40B4-BE49-F238E27FC236}">
                  <a16:creationId xmlns:a16="http://schemas.microsoft.com/office/drawing/2014/main" id="{BC083859-FABC-459E-AB14-1B2100286DA8}"/>
                </a:ext>
              </a:extLst>
            </p:cNvPr>
            <p:cNvSpPr>
              <a:spLocks/>
            </p:cNvSpPr>
            <p:nvPr>
              <p:custDataLst>
                <p:tags r:id="rId282"/>
              </p:custDataLst>
            </p:nvPr>
          </p:nvSpPr>
          <p:spPr bwMode="auto">
            <a:xfrm>
              <a:off x="12023726" y="6413500"/>
              <a:ext cx="71438" cy="149225"/>
            </a:xfrm>
            <a:custGeom>
              <a:avLst/>
              <a:gdLst>
                <a:gd name="T0" fmla="*/ 77 w 156"/>
                <a:gd name="T1" fmla="*/ 107 h 312"/>
                <a:gd name="T2" fmla="*/ 148 w 156"/>
                <a:gd name="T3" fmla="*/ 107 h 312"/>
                <a:gd name="T4" fmla="*/ 148 w 156"/>
                <a:gd name="T5" fmla="*/ 91 h 312"/>
                <a:gd name="T6" fmla="*/ 77 w 156"/>
                <a:gd name="T7" fmla="*/ 91 h 312"/>
                <a:gd name="T8" fmla="*/ 77 w 156"/>
                <a:gd name="T9" fmla="*/ 0 h 312"/>
                <a:gd name="T10" fmla="*/ 64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2 w 156"/>
                <a:gd name="T17" fmla="*/ 107 h 312"/>
                <a:gd name="T18" fmla="*/ 42 w 156"/>
                <a:gd name="T19" fmla="*/ 244 h 312"/>
                <a:gd name="T20" fmla="*/ 107 w 156"/>
                <a:gd name="T21" fmla="*/ 312 h 312"/>
                <a:gd name="T22" fmla="*/ 156 w 156"/>
                <a:gd name="T23" fmla="*/ 244 h 312"/>
                <a:gd name="T24" fmla="*/ 156 w 156"/>
                <a:gd name="T25" fmla="*/ 216 h 312"/>
                <a:gd name="T26" fmla="*/ 143 w 156"/>
                <a:gd name="T27" fmla="*/ 216 h 312"/>
                <a:gd name="T28" fmla="*/ 143 w 156"/>
                <a:gd name="T29" fmla="*/ 243 h 312"/>
                <a:gd name="T30" fmla="*/ 110 w 156"/>
                <a:gd name="T31" fmla="*/ 299 h 312"/>
                <a:gd name="T32" fmla="*/ 77 w 156"/>
                <a:gd name="T33" fmla="*/ 245 h 312"/>
                <a:gd name="T34" fmla="*/ 77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7" y="107"/>
                  </a:moveTo>
                  <a:lnTo>
                    <a:pt x="148" y="107"/>
                  </a:lnTo>
                  <a:lnTo>
                    <a:pt x="148" y="91"/>
                  </a:lnTo>
                  <a:lnTo>
                    <a:pt x="77" y="91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0"/>
                    <a:pt x="49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4"/>
                  </a:lnTo>
                  <a:cubicBezTo>
                    <a:pt x="42" y="306"/>
                    <a:pt x="89" y="312"/>
                    <a:pt x="107" y="312"/>
                  </a:cubicBezTo>
                  <a:cubicBezTo>
                    <a:pt x="142" y="312"/>
                    <a:pt x="156" y="276"/>
                    <a:pt x="156" y="244"/>
                  </a:cubicBezTo>
                  <a:lnTo>
                    <a:pt x="156" y="216"/>
                  </a:lnTo>
                  <a:lnTo>
                    <a:pt x="143" y="216"/>
                  </a:lnTo>
                  <a:lnTo>
                    <a:pt x="143" y="243"/>
                  </a:lnTo>
                  <a:cubicBezTo>
                    <a:pt x="143" y="280"/>
                    <a:pt x="129" y="299"/>
                    <a:pt x="110" y="299"/>
                  </a:cubicBezTo>
                  <a:cubicBezTo>
                    <a:pt x="77" y="299"/>
                    <a:pt x="77" y="254"/>
                    <a:pt x="77" y="245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8" name="Oval 2857">
              <a:extLst>
                <a:ext uri="{FF2B5EF4-FFF2-40B4-BE49-F238E27FC236}">
                  <a16:creationId xmlns:a16="http://schemas.microsoft.com/office/drawing/2014/main" id="{861472A9-8F6B-475D-8233-33BE9406E2C9}"/>
                </a:ext>
              </a:extLst>
            </p:cNvPr>
            <p:cNvSpPr>
              <a:spLocks noChangeArrowheads="1"/>
            </p:cNvSpPr>
            <p:nvPr>
              <p:custDataLst>
                <p:tags r:id="rId283"/>
              </p:custDataLst>
            </p:nvPr>
          </p:nvSpPr>
          <p:spPr bwMode="auto">
            <a:xfrm>
              <a:off x="12128501" y="6534150"/>
              <a:ext cx="25400" cy="25400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89" name="Group 4988">
            <a:extLst>
              <a:ext uri="{FF2B5EF4-FFF2-40B4-BE49-F238E27FC236}">
                <a16:creationId xmlns:a16="http://schemas.microsoft.com/office/drawing/2014/main" id="{E5F08025-D3F7-44BF-9F40-1361C337BD0A}"/>
              </a:ext>
            </a:extLst>
          </p:cNvPr>
          <p:cNvGrpSpPr>
            <a:grpSpLocks noChangeAspect="1"/>
          </p:cNvGrpSpPr>
          <p:nvPr>
            <p:custDataLst>
              <p:tags r:id="rId11"/>
            </p:custDataLst>
          </p:nvPr>
        </p:nvGrpSpPr>
        <p:grpSpPr>
          <a:xfrm>
            <a:off x="1457325" y="661988"/>
            <a:ext cx="1046163" cy="347663"/>
            <a:chOff x="1457325" y="661988"/>
            <a:chExt cx="1046163" cy="347663"/>
          </a:xfrm>
        </p:grpSpPr>
        <p:sp>
          <p:nvSpPr>
            <p:cNvPr id="4978" name="Freeform 2864">
              <a:extLst>
                <a:ext uri="{FF2B5EF4-FFF2-40B4-BE49-F238E27FC236}">
                  <a16:creationId xmlns:a16="http://schemas.microsoft.com/office/drawing/2014/main" id="{41A7C240-A9E6-42DE-9900-E2AC90E3DFF3}"/>
                </a:ext>
              </a:extLst>
            </p:cNvPr>
            <p:cNvSpPr>
              <a:spLocks noEditPoints="1"/>
            </p:cNvSpPr>
            <p:nvPr>
              <p:custDataLst>
                <p:tags r:id="rId125"/>
              </p:custDataLst>
            </p:nvPr>
          </p:nvSpPr>
          <p:spPr bwMode="auto">
            <a:xfrm>
              <a:off x="1466850" y="661988"/>
              <a:ext cx="161925" cy="190500"/>
            </a:xfrm>
            <a:custGeom>
              <a:avLst/>
              <a:gdLst>
                <a:gd name="T0" fmla="*/ 0 w 335"/>
                <a:gd name="T1" fmla="*/ 0 h 340"/>
                <a:gd name="T2" fmla="*/ 0 w 335"/>
                <a:gd name="T3" fmla="*/ 15 h 340"/>
                <a:gd name="T4" fmla="*/ 12 w 335"/>
                <a:gd name="T5" fmla="*/ 15 h 340"/>
                <a:gd name="T6" fmla="*/ 52 w 335"/>
                <a:gd name="T7" fmla="*/ 38 h 340"/>
                <a:gd name="T8" fmla="*/ 52 w 335"/>
                <a:gd name="T9" fmla="*/ 301 h 340"/>
                <a:gd name="T10" fmla="*/ 12 w 335"/>
                <a:gd name="T11" fmla="*/ 325 h 340"/>
                <a:gd name="T12" fmla="*/ 0 w 335"/>
                <a:gd name="T13" fmla="*/ 325 h 340"/>
                <a:gd name="T14" fmla="*/ 0 w 335"/>
                <a:gd name="T15" fmla="*/ 340 h 340"/>
                <a:gd name="T16" fmla="*/ 183 w 335"/>
                <a:gd name="T17" fmla="*/ 340 h 340"/>
                <a:gd name="T18" fmla="*/ 335 w 335"/>
                <a:gd name="T19" fmla="*/ 173 h 340"/>
                <a:gd name="T20" fmla="*/ 183 w 335"/>
                <a:gd name="T21" fmla="*/ 0 h 340"/>
                <a:gd name="T22" fmla="*/ 0 w 335"/>
                <a:gd name="T23" fmla="*/ 0 h 340"/>
                <a:gd name="T24" fmla="*/ 119 w 335"/>
                <a:gd name="T25" fmla="*/ 325 h 340"/>
                <a:gd name="T26" fmla="*/ 94 w 335"/>
                <a:gd name="T27" fmla="*/ 305 h 340"/>
                <a:gd name="T28" fmla="*/ 94 w 335"/>
                <a:gd name="T29" fmla="*/ 35 h 340"/>
                <a:gd name="T30" fmla="*/ 119 w 335"/>
                <a:gd name="T31" fmla="*/ 15 h 340"/>
                <a:gd name="T32" fmla="*/ 169 w 335"/>
                <a:gd name="T33" fmla="*/ 15 h 340"/>
                <a:gd name="T34" fmla="*/ 260 w 335"/>
                <a:gd name="T35" fmla="*/ 61 h 340"/>
                <a:gd name="T36" fmla="*/ 286 w 335"/>
                <a:gd name="T37" fmla="*/ 173 h 340"/>
                <a:gd name="T38" fmla="*/ 258 w 335"/>
                <a:gd name="T39" fmla="*/ 282 h 340"/>
                <a:gd name="T40" fmla="*/ 169 w 335"/>
                <a:gd name="T41" fmla="*/ 325 h 340"/>
                <a:gd name="T42" fmla="*/ 119 w 335"/>
                <a:gd name="T43" fmla="*/ 325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0">
                  <a:moveTo>
                    <a:pt x="0" y="0"/>
                  </a:moveTo>
                  <a:lnTo>
                    <a:pt x="0" y="15"/>
                  </a:lnTo>
                  <a:lnTo>
                    <a:pt x="12" y="15"/>
                  </a:lnTo>
                  <a:cubicBezTo>
                    <a:pt x="51" y="15"/>
                    <a:pt x="52" y="20"/>
                    <a:pt x="52" y="38"/>
                  </a:cubicBezTo>
                  <a:lnTo>
                    <a:pt x="52" y="301"/>
                  </a:lnTo>
                  <a:cubicBezTo>
                    <a:pt x="52" y="319"/>
                    <a:pt x="51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lnTo>
                    <a:pt x="183" y="340"/>
                  </a:lnTo>
                  <a:cubicBezTo>
                    <a:pt x="267" y="340"/>
                    <a:pt x="335" y="266"/>
                    <a:pt x="335" y="173"/>
                  </a:cubicBezTo>
                  <a:cubicBezTo>
                    <a:pt x="335" y="78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5"/>
                  </a:moveTo>
                  <a:cubicBezTo>
                    <a:pt x="95" y="325"/>
                    <a:pt x="94" y="321"/>
                    <a:pt x="94" y="305"/>
                  </a:cubicBezTo>
                  <a:lnTo>
                    <a:pt x="94" y="35"/>
                  </a:lnTo>
                  <a:cubicBezTo>
                    <a:pt x="94" y="18"/>
                    <a:pt x="95" y="15"/>
                    <a:pt x="119" y="15"/>
                  </a:cubicBezTo>
                  <a:lnTo>
                    <a:pt x="169" y="15"/>
                  </a:lnTo>
                  <a:cubicBezTo>
                    <a:pt x="200" y="15"/>
                    <a:pt x="234" y="26"/>
                    <a:pt x="260" y="61"/>
                  </a:cubicBezTo>
                  <a:cubicBezTo>
                    <a:pt x="281" y="91"/>
                    <a:pt x="286" y="134"/>
                    <a:pt x="286" y="173"/>
                  </a:cubicBezTo>
                  <a:cubicBezTo>
                    <a:pt x="286" y="228"/>
                    <a:pt x="276" y="258"/>
                    <a:pt x="258" y="282"/>
                  </a:cubicBezTo>
                  <a:cubicBezTo>
                    <a:pt x="248" y="296"/>
                    <a:pt x="220" y="325"/>
                    <a:pt x="169" y="325"/>
                  </a:cubicBezTo>
                  <a:lnTo>
                    <a:pt x="119" y="3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9" name="Freeform 2865">
              <a:extLst>
                <a:ext uri="{FF2B5EF4-FFF2-40B4-BE49-F238E27FC236}">
                  <a16:creationId xmlns:a16="http://schemas.microsoft.com/office/drawing/2014/main" id="{A77BDF72-BB33-430C-99D0-0FE08104777B}"/>
                </a:ext>
              </a:extLst>
            </p:cNvPr>
            <p:cNvSpPr>
              <a:spLocks/>
            </p:cNvSpPr>
            <p:nvPr>
              <p:custDataLst>
                <p:tags r:id="rId126"/>
              </p:custDataLst>
            </p:nvPr>
          </p:nvSpPr>
          <p:spPr bwMode="auto">
            <a:xfrm>
              <a:off x="1647825" y="731838"/>
              <a:ext cx="119063" cy="179388"/>
            </a:xfrm>
            <a:custGeom>
              <a:avLst/>
              <a:gdLst>
                <a:gd name="T0" fmla="*/ 197 w 244"/>
                <a:gd name="T1" fmla="*/ 48 h 318"/>
                <a:gd name="T2" fmla="*/ 244 w 244"/>
                <a:gd name="T3" fmla="*/ 16 h 318"/>
                <a:gd name="T4" fmla="*/ 244 w 244"/>
                <a:gd name="T5" fmla="*/ 0 h 318"/>
                <a:gd name="T6" fmla="*/ 206 w 244"/>
                <a:gd name="T7" fmla="*/ 2 h 318"/>
                <a:gd name="T8" fmla="*/ 163 w 244"/>
                <a:gd name="T9" fmla="*/ 0 h 318"/>
                <a:gd name="T10" fmla="*/ 163 w 244"/>
                <a:gd name="T11" fmla="*/ 16 h 318"/>
                <a:gd name="T12" fmla="*/ 187 w 244"/>
                <a:gd name="T13" fmla="*/ 37 h 318"/>
                <a:gd name="T14" fmla="*/ 184 w 244"/>
                <a:gd name="T15" fmla="*/ 49 h 318"/>
                <a:gd name="T16" fmla="*/ 133 w 244"/>
                <a:gd name="T17" fmla="*/ 172 h 318"/>
                <a:gd name="T18" fmla="*/ 78 w 244"/>
                <a:gd name="T19" fmla="*/ 38 h 318"/>
                <a:gd name="T20" fmla="*/ 75 w 244"/>
                <a:gd name="T21" fmla="*/ 29 h 318"/>
                <a:gd name="T22" fmla="*/ 103 w 244"/>
                <a:gd name="T23" fmla="*/ 16 h 318"/>
                <a:gd name="T24" fmla="*/ 103 w 244"/>
                <a:gd name="T25" fmla="*/ 0 h 318"/>
                <a:gd name="T26" fmla="*/ 48 w 244"/>
                <a:gd name="T27" fmla="*/ 2 h 318"/>
                <a:gd name="T28" fmla="*/ 0 w 244"/>
                <a:gd name="T29" fmla="*/ 0 h 318"/>
                <a:gd name="T30" fmla="*/ 0 w 244"/>
                <a:gd name="T31" fmla="*/ 16 h 318"/>
                <a:gd name="T32" fmla="*/ 40 w 244"/>
                <a:gd name="T33" fmla="*/ 33 h 318"/>
                <a:gd name="T34" fmla="*/ 115 w 244"/>
                <a:gd name="T35" fmla="*/ 215 h 318"/>
                <a:gd name="T36" fmla="*/ 103 w 244"/>
                <a:gd name="T37" fmla="*/ 245 h 318"/>
                <a:gd name="T38" fmla="*/ 46 w 244"/>
                <a:gd name="T39" fmla="*/ 307 h 318"/>
                <a:gd name="T40" fmla="*/ 22 w 244"/>
                <a:gd name="T41" fmla="*/ 298 h 318"/>
                <a:gd name="T42" fmla="*/ 42 w 244"/>
                <a:gd name="T43" fmla="*/ 277 h 318"/>
                <a:gd name="T44" fmla="*/ 21 w 244"/>
                <a:gd name="T45" fmla="*/ 256 h 318"/>
                <a:gd name="T46" fmla="*/ 0 w 244"/>
                <a:gd name="T47" fmla="*/ 277 h 318"/>
                <a:gd name="T48" fmla="*/ 46 w 244"/>
                <a:gd name="T49" fmla="*/ 318 h 318"/>
                <a:gd name="T50" fmla="*/ 110 w 244"/>
                <a:gd name="T51" fmla="*/ 261 h 318"/>
                <a:gd name="T52" fmla="*/ 197 w 244"/>
                <a:gd name="T53" fmla="*/ 4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4" h="318">
                  <a:moveTo>
                    <a:pt x="197" y="48"/>
                  </a:moveTo>
                  <a:cubicBezTo>
                    <a:pt x="210" y="16"/>
                    <a:pt x="236" y="16"/>
                    <a:pt x="244" y="16"/>
                  </a:cubicBezTo>
                  <a:lnTo>
                    <a:pt x="244" y="0"/>
                  </a:lnTo>
                  <a:cubicBezTo>
                    <a:pt x="232" y="1"/>
                    <a:pt x="218" y="2"/>
                    <a:pt x="206" y="2"/>
                  </a:cubicBezTo>
                  <a:cubicBezTo>
                    <a:pt x="197" y="2"/>
                    <a:pt x="174" y="1"/>
                    <a:pt x="163" y="0"/>
                  </a:cubicBezTo>
                  <a:lnTo>
                    <a:pt x="163" y="16"/>
                  </a:lnTo>
                  <a:cubicBezTo>
                    <a:pt x="179" y="16"/>
                    <a:pt x="187" y="25"/>
                    <a:pt x="187" y="37"/>
                  </a:cubicBezTo>
                  <a:cubicBezTo>
                    <a:pt x="187" y="42"/>
                    <a:pt x="186" y="43"/>
                    <a:pt x="184" y="49"/>
                  </a:cubicBezTo>
                  <a:lnTo>
                    <a:pt x="133" y="172"/>
                  </a:lnTo>
                  <a:lnTo>
                    <a:pt x="78" y="38"/>
                  </a:lnTo>
                  <a:cubicBezTo>
                    <a:pt x="76" y="33"/>
                    <a:pt x="75" y="31"/>
                    <a:pt x="75" y="29"/>
                  </a:cubicBezTo>
                  <a:cubicBezTo>
                    <a:pt x="75" y="16"/>
                    <a:pt x="93" y="16"/>
                    <a:pt x="103" y="16"/>
                  </a:cubicBezTo>
                  <a:lnTo>
                    <a:pt x="103" y="0"/>
                  </a:lnTo>
                  <a:cubicBezTo>
                    <a:pt x="90" y="1"/>
                    <a:pt x="57" y="2"/>
                    <a:pt x="48" y="2"/>
                  </a:cubicBezTo>
                  <a:cubicBezTo>
                    <a:pt x="35" y="2"/>
                    <a:pt x="15" y="1"/>
                    <a:pt x="0" y="0"/>
                  </a:cubicBezTo>
                  <a:lnTo>
                    <a:pt x="0" y="16"/>
                  </a:lnTo>
                  <a:cubicBezTo>
                    <a:pt x="24" y="16"/>
                    <a:pt x="33" y="16"/>
                    <a:pt x="40" y="33"/>
                  </a:cubicBezTo>
                  <a:lnTo>
                    <a:pt x="115" y="215"/>
                  </a:lnTo>
                  <a:cubicBezTo>
                    <a:pt x="113" y="222"/>
                    <a:pt x="106" y="238"/>
                    <a:pt x="103" y="245"/>
                  </a:cubicBezTo>
                  <a:cubicBezTo>
                    <a:pt x="92" y="272"/>
                    <a:pt x="78" y="307"/>
                    <a:pt x="46" y="307"/>
                  </a:cubicBezTo>
                  <a:cubicBezTo>
                    <a:pt x="43" y="307"/>
                    <a:pt x="32" y="307"/>
                    <a:pt x="22" y="298"/>
                  </a:cubicBezTo>
                  <a:cubicBezTo>
                    <a:pt x="38" y="296"/>
                    <a:pt x="42" y="285"/>
                    <a:pt x="42" y="277"/>
                  </a:cubicBezTo>
                  <a:cubicBezTo>
                    <a:pt x="42" y="264"/>
                    <a:pt x="32" y="256"/>
                    <a:pt x="21" y="256"/>
                  </a:cubicBezTo>
                  <a:cubicBezTo>
                    <a:pt x="11" y="256"/>
                    <a:pt x="0" y="262"/>
                    <a:pt x="0" y="277"/>
                  </a:cubicBezTo>
                  <a:cubicBezTo>
                    <a:pt x="0" y="300"/>
                    <a:pt x="21" y="318"/>
                    <a:pt x="46" y="318"/>
                  </a:cubicBezTo>
                  <a:cubicBezTo>
                    <a:pt x="77" y="318"/>
                    <a:pt x="98" y="289"/>
                    <a:pt x="110" y="261"/>
                  </a:cubicBezTo>
                  <a:lnTo>
                    <a:pt x="197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0" name="Freeform 2866">
              <a:extLst>
                <a:ext uri="{FF2B5EF4-FFF2-40B4-BE49-F238E27FC236}">
                  <a16:creationId xmlns:a16="http://schemas.microsoft.com/office/drawing/2014/main" id="{95AC4D8B-5B4B-4B01-B0B1-779C44AD3753}"/>
                </a:ext>
              </a:extLst>
            </p:cNvPr>
            <p:cNvSpPr>
              <a:spLocks/>
            </p:cNvSpPr>
            <p:nvPr>
              <p:custDataLst>
                <p:tags r:id="rId127"/>
              </p:custDataLst>
            </p:nvPr>
          </p:nvSpPr>
          <p:spPr bwMode="auto">
            <a:xfrm>
              <a:off x="1779588" y="728663"/>
              <a:ext cx="122238" cy="123825"/>
            </a:xfrm>
            <a:custGeom>
              <a:avLst/>
              <a:gdLst>
                <a:gd name="T0" fmla="*/ 38 w 250"/>
                <a:gd name="T1" fmla="*/ 49 h 220"/>
                <a:gd name="T2" fmla="*/ 38 w 250"/>
                <a:gd name="T3" fmla="*/ 182 h 220"/>
                <a:gd name="T4" fmla="*/ 0 w 250"/>
                <a:gd name="T5" fmla="*/ 205 h 220"/>
                <a:gd name="T6" fmla="*/ 0 w 250"/>
                <a:gd name="T7" fmla="*/ 220 h 220"/>
                <a:gd name="T8" fmla="*/ 56 w 250"/>
                <a:gd name="T9" fmla="*/ 219 h 220"/>
                <a:gd name="T10" fmla="*/ 112 w 250"/>
                <a:gd name="T11" fmla="*/ 220 h 220"/>
                <a:gd name="T12" fmla="*/ 112 w 250"/>
                <a:gd name="T13" fmla="*/ 205 h 220"/>
                <a:gd name="T14" fmla="*/ 73 w 250"/>
                <a:gd name="T15" fmla="*/ 182 h 220"/>
                <a:gd name="T16" fmla="*/ 73 w 250"/>
                <a:gd name="T17" fmla="*/ 91 h 220"/>
                <a:gd name="T18" fmla="*/ 140 w 250"/>
                <a:gd name="T19" fmla="*/ 11 h 220"/>
                <a:gd name="T20" fmla="*/ 177 w 250"/>
                <a:gd name="T21" fmla="*/ 66 h 220"/>
                <a:gd name="T22" fmla="*/ 177 w 250"/>
                <a:gd name="T23" fmla="*/ 182 h 220"/>
                <a:gd name="T24" fmla="*/ 138 w 250"/>
                <a:gd name="T25" fmla="*/ 205 h 220"/>
                <a:gd name="T26" fmla="*/ 138 w 250"/>
                <a:gd name="T27" fmla="*/ 220 h 220"/>
                <a:gd name="T28" fmla="*/ 195 w 250"/>
                <a:gd name="T29" fmla="*/ 219 h 220"/>
                <a:gd name="T30" fmla="*/ 250 w 250"/>
                <a:gd name="T31" fmla="*/ 220 h 220"/>
                <a:gd name="T32" fmla="*/ 250 w 250"/>
                <a:gd name="T33" fmla="*/ 205 h 220"/>
                <a:gd name="T34" fmla="*/ 212 w 250"/>
                <a:gd name="T35" fmla="*/ 190 h 220"/>
                <a:gd name="T36" fmla="*/ 212 w 250"/>
                <a:gd name="T37" fmla="*/ 95 h 220"/>
                <a:gd name="T38" fmla="*/ 196 w 250"/>
                <a:gd name="T39" fmla="*/ 18 h 220"/>
                <a:gd name="T40" fmla="*/ 144 w 250"/>
                <a:gd name="T41" fmla="*/ 0 h 220"/>
                <a:gd name="T42" fmla="*/ 70 w 250"/>
                <a:gd name="T43" fmla="*/ 52 h 220"/>
                <a:gd name="T44" fmla="*/ 70 w 250"/>
                <a:gd name="T45" fmla="*/ 0 h 220"/>
                <a:gd name="T46" fmla="*/ 0 w 250"/>
                <a:gd name="T47" fmla="*/ 5 h 220"/>
                <a:gd name="T48" fmla="*/ 0 w 250"/>
                <a:gd name="T49" fmla="*/ 21 h 220"/>
                <a:gd name="T50" fmla="*/ 38 w 250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0" h="220">
                  <a:moveTo>
                    <a:pt x="38" y="49"/>
                  </a:moveTo>
                  <a:lnTo>
                    <a:pt x="38" y="182"/>
                  </a:lnTo>
                  <a:cubicBezTo>
                    <a:pt x="38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2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3" y="220"/>
                    <a:pt x="250" y="220"/>
                  </a:cubicBezTo>
                  <a:lnTo>
                    <a:pt x="250" y="205"/>
                  </a:lnTo>
                  <a:cubicBezTo>
                    <a:pt x="224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4" y="21"/>
                    <a:pt x="38" y="24"/>
                    <a:pt x="38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1" name="Freeform 2867">
              <a:extLst>
                <a:ext uri="{FF2B5EF4-FFF2-40B4-BE49-F238E27FC236}">
                  <a16:creationId xmlns:a16="http://schemas.microsoft.com/office/drawing/2014/main" id="{E9001735-2F24-4126-9DC7-576E5AD3E024}"/>
                </a:ext>
              </a:extLst>
            </p:cNvPr>
            <p:cNvSpPr>
              <a:spLocks noEditPoints="1"/>
            </p:cNvSpPr>
            <p:nvPr>
              <p:custDataLst>
                <p:tags r:id="rId128"/>
              </p:custDataLst>
            </p:nvPr>
          </p:nvSpPr>
          <p:spPr bwMode="auto">
            <a:xfrm>
              <a:off x="1917700" y="727076"/>
              <a:ext cx="109538" cy="130175"/>
            </a:xfrm>
            <a:custGeom>
              <a:avLst/>
              <a:gdLst>
                <a:gd name="T0" fmla="*/ 146 w 225"/>
                <a:gd name="T1" fmla="*/ 185 h 229"/>
                <a:gd name="T2" fmla="*/ 185 w 225"/>
                <a:gd name="T3" fmla="*/ 226 h 229"/>
                <a:gd name="T4" fmla="*/ 225 w 225"/>
                <a:gd name="T5" fmla="*/ 179 h 229"/>
                <a:gd name="T6" fmla="*/ 225 w 225"/>
                <a:gd name="T7" fmla="*/ 151 h 229"/>
                <a:gd name="T8" fmla="*/ 213 w 225"/>
                <a:gd name="T9" fmla="*/ 151 h 229"/>
                <a:gd name="T10" fmla="*/ 213 w 225"/>
                <a:gd name="T11" fmla="*/ 179 h 229"/>
                <a:gd name="T12" fmla="*/ 195 w 225"/>
                <a:gd name="T13" fmla="*/ 211 h 229"/>
                <a:gd name="T14" fmla="*/ 177 w 225"/>
                <a:gd name="T15" fmla="*/ 186 h 229"/>
                <a:gd name="T16" fmla="*/ 177 w 225"/>
                <a:gd name="T17" fmla="*/ 86 h 229"/>
                <a:gd name="T18" fmla="*/ 159 w 225"/>
                <a:gd name="T19" fmla="*/ 27 h 229"/>
                <a:gd name="T20" fmla="*/ 90 w 225"/>
                <a:gd name="T21" fmla="*/ 0 h 229"/>
                <a:gd name="T22" fmla="*/ 15 w 225"/>
                <a:gd name="T23" fmla="*/ 56 h 229"/>
                <a:gd name="T24" fmla="*/ 38 w 225"/>
                <a:gd name="T25" fmla="*/ 80 h 229"/>
                <a:gd name="T26" fmla="*/ 61 w 225"/>
                <a:gd name="T27" fmla="*/ 57 h 229"/>
                <a:gd name="T28" fmla="*/ 35 w 225"/>
                <a:gd name="T29" fmla="*/ 34 h 229"/>
                <a:gd name="T30" fmla="*/ 89 w 225"/>
                <a:gd name="T31" fmla="*/ 11 h 229"/>
                <a:gd name="T32" fmla="*/ 142 w 225"/>
                <a:gd name="T33" fmla="*/ 75 h 229"/>
                <a:gd name="T34" fmla="*/ 142 w 225"/>
                <a:gd name="T35" fmla="*/ 93 h 229"/>
                <a:gd name="T36" fmla="*/ 50 w 225"/>
                <a:gd name="T37" fmla="*/ 111 h 229"/>
                <a:gd name="T38" fmla="*/ 0 w 225"/>
                <a:gd name="T39" fmla="*/ 176 h 229"/>
                <a:gd name="T40" fmla="*/ 80 w 225"/>
                <a:gd name="T41" fmla="*/ 229 h 229"/>
                <a:gd name="T42" fmla="*/ 146 w 225"/>
                <a:gd name="T43" fmla="*/ 185 h 229"/>
                <a:gd name="T44" fmla="*/ 142 w 225"/>
                <a:gd name="T45" fmla="*/ 104 h 229"/>
                <a:gd name="T46" fmla="*/ 142 w 225"/>
                <a:gd name="T47" fmla="*/ 153 h 229"/>
                <a:gd name="T48" fmla="*/ 84 w 225"/>
                <a:gd name="T49" fmla="*/ 218 h 229"/>
                <a:gd name="T50" fmla="*/ 39 w 225"/>
                <a:gd name="T51" fmla="*/ 175 h 229"/>
                <a:gd name="T52" fmla="*/ 142 w 225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9">
                  <a:moveTo>
                    <a:pt x="146" y="185"/>
                  </a:moveTo>
                  <a:cubicBezTo>
                    <a:pt x="148" y="205"/>
                    <a:pt x="161" y="226"/>
                    <a:pt x="185" y="226"/>
                  </a:cubicBezTo>
                  <a:cubicBezTo>
                    <a:pt x="195" y="226"/>
                    <a:pt x="225" y="219"/>
                    <a:pt x="225" y="179"/>
                  </a:cubicBezTo>
                  <a:lnTo>
                    <a:pt x="225" y="151"/>
                  </a:lnTo>
                  <a:lnTo>
                    <a:pt x="213" y="151"/>
                  </a:lnTo>
                  <a:lnTo>
                    <a:pt x="213" y="179"/>
                  </a:lnTo>
                  <a:cubicBezTo>
                    <a:pt x="213" y="208"/>
                    <a:pt x="200" y="211"/>
                    <a:pt x="195" y="211"/>
                  </a:cubicBezTo>
                  <a:cubicBezTo>
                    <a:pt x="179" y="211"/>
                    <a:pt x="177" y="188"/>
                    <a:pt x="177" y="186"/>
                  </a:cubicBezTo>
                  <a:lnTo>
                    <a:pt x="177" y="86"/>
                  </a:lnTo>
                  <a:cubicBezTo>
                    <a:pt x="177" y="65"/>
                    <a:pt x="177" y="46"/>
                    <a:pt x="159" y="27"/>
                  </a:cubicBezTo>
                  <a:cubicBezTo>
                    <a:pt x="139" y="8"/>
                    <a:pt x="114" y="0"/>
                    <a:pt x="90" y="0"/>
                  </a:cubicBezTo>
                  <a:cubicBezTo>
                    <a:pt x="49" y="0"/>
                    <a:pt x="15" y="23"/>
                    <a:pt x="15" y="56"/>
                  </a:cubicBezTo>
                  <a:cubicBezTo>
                    <a:pt x="15" y="71"/>
                    <a:pt x="25" y="80"/>
                    <a:pt x="38" y="80"/>
                  </a:cubicBezTo>
                  <a:cubicBezTo>
                    <a:pt x="52" y="80"/>
                    <a:pt x="61" y="70"/>
                    <a:pt x="61" y="57"/>
                  </a:cubicBezTo>
                  <a:cubicBezTo>
                    <a:pt x="61" y="51"/>
                    <a:pt x="58" y="34"/>
                    <a:pt x="35" y="34"/>
                  </a:cubicBezTo>
                  <a:cubicBezTo>
                    <a:pt x="49" y="16"/>
                    <a:pt x="73" y="11"/>
                    <a:pt x="89" y="11"/>
                  </a:cubicBezTo>
                  <a:cubicBezTo>
                    <a:pt x="114" y="11"/>
                    <a:pt x="142" y="30"/>
                    <a:pt x="142" y="75"/>
                  </a:cubicBezTo>
                  <a:lnTo>
                    <a:pt x="142" y="93"/>
                  </a:lnTo>
                  <a:cubicBezTo>
                    <a:pt x="117" y="95"/>
                    <a:pt x="82" y="96"/>
                    <a:pt x="50" y="111"/>
                  </a:cubicBezTo>
                  <a:cubicBezTo>
                    <a:pt x="13" y="128"/>
                    <a:pt x="0" y="154"/>
                    <a:pt x="0" y="176"/>
                  </a:cubicBezTo>
                  <a:cubicBezTo>
                    <a:pt x="0" y="216"/>
                    <a:pt x="49" y="229"/>
                    <a:pt x="80" y="229"/>
                  </a:cubicBezTo>
                  <a:cubicBezTo>
                    <a:pt x="113" y="229"/>
                    <a:pt x="136" y="209"/>
                    <a:pt x="146" y="185"/>
                  </a:cubicBezTo>
                  <a:close/>
                  <a:moveTo>
                    <a:pt x="142" y="104"/>
                  </a:moveTo>
                  <a:lnTo>
                    <a:pt x="142" y="153"/>
                  </a:lnTo>
                  <a:cubicBezTo>
                    <a:pt x="142" y="201"/>
                    <a:pt x="106" y="218"/>
                    <a:pt x="84" y="218"/>
                  </a:cubicBezTo>
                  <a:cubicBezTo>
                    <a:pt x="59" y="218"/>
                    <a:pt x="39" y="200"/>
                    <a:pt x="39" y="175"/>
                  </a:cubicBezTo>
                  <a:cubicBezTo>
                    <a:pt x="39" y="148"/>
                    <a:pt x="60" y="107"/>
                    <a:pt x="142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2" name="Freeform 2868">
              <a:extLst>
                <a:ext uri="{FF2B5EF4-FFF2-40B4-BE49-F238E27FC236}">
                  <a16:creationId xmlns:a16="http://schemas.microsoft.com/office/drawing/2014/main" id="{A1FF158F-A9F8-41BA-A89F-4D4533FC85C7}"/>
                </a:ext>
              </a:extLst>
            </p:cNvPr>
            <p:cNvSpPr>
              <a:spLocks/>
            </p:cNvSpPr>
            <p:nvPr>
              <p:custDataLst>
                <p:tags r:id="rId129"/>
              </p:custDataLst>
            </p:nvPr>
          </p:nvSpPr>
          <p:spPr bwMode="auto">
            <a:xfrm>
              <a:off x="2036763" y="728663"/>
              <a:ext cx="188913" cy="123825"/>
            </a:xfrm>
            <a:custGeom>
              <a:avLst/>
              <a:gdLst>
                <a:gd name="T0" fmla="*/ 39 w 389"/>
                <a:gd name="T1" fmla="*/ 49 h 220"/>
                <a:gd name="T2" fmla="*/ 39 w 389"/>
                <a:gd name="T3" fmla="*/ 182 h 220"/>
                <a:gd name="T4" fmla="*/ 0 w 389"/>
                <a:gd name="T5" fmla="*/ 205 h 220"/>
                <a:gd name="T6" fmla="*/ 0 w 389"/>
                <a:gd name="T7" fmla="*/ 220 h 220"/>
                <a:gd name="T8" fmla="*/ 56 w 389"/>
                <a:gd name="T9" fmla="*/ 219 h 220"/>
                <a:gd name="T10" fmla="*/ 112 w 389"/>
                <a:gd name="T11" fmla="*/ 220 h 220"/>
                <a:gd name="T12" fmla="*/ 112 w 389"/>
                <a:gd name="T13" fmla="*/ 205 h 220"/>
                <a:gd name="T14" fmla="*/ 73 w 389"/>
                <a:gd name="T15" fmla="*/ 182 h 220"/>
                <a:gd name="T16" fmla="*/ 73 w 389"/>
                <a:gd name="T17" fmla="*/ 91 h 220"/>
                <a:gd name="T18" fmla="*/ 140 w 389"/>
                <a:gd name="T19" fmla="*/ 11 h 220"/>
                <a:gd name="T20" fmla="*/ 177 w 389"/>
                <a:gd name="T21" fmla="*/ 66 h 220"/>
                <a:gd name="T22" fmla="*/ 177 w 389"/>
                <a:gd name="T23" fmla="*/ 182 h 220"/>
                <a:gd name="T24" fmla="*/ 138 w 389"/>
                <a:gd name="T25" fmla="*/ 205 h 220"/>
                <a:gd name="T26" fmla="*/ 138 w 389"/>
                <a:gd name="T27" fmla="*/ 220 h 220"/>
                <a:gd name="T28" fmla="*/ 195 w 389"/>
                <a:gd name="T29" fmla="*/ 219 h 220"/>
                <a:gd name="T30" fmla="*/ 251 w 389"/>
                <a:gd name="T31" fmla="*/ 220 h 220"/>
                <a:gd name="T32" fmla="*/ 251 w 389"/>
                <a:gd name="T33" fmla="*/ 205 h 220"/>
                <a:gd name="T34" fmla="*/ 212 w 389"/>
                <a:gd name="T35" fmla="*/ 182 h 220"/>
                <a:gd name="T36" fmla="*/ 212 w 389"/>
                <a:gd name="T37" fmla="*/ 91 h 220"/>
                <a:gd name="T38" fmla="*/ 279 w 389"/>
                <a:gd name="T39" fmla="*/ 11 h 220"/>
                <a:gd name="T40" fmla="*/ 316 w 389"/>
                <a:gd name="T41" fmla="*/ 66 h 220"/>
                <a:gd name="T42" fmla="*/ 316 w 389"/>
                <a:gd name="T43" fmla="*/ 182 h 220"/>
                <a:gd name="T44" fmla="*/ 277 w 389"/>
                <a:gd name="T45" fmla="*/ 205 h 220"/>
                <a:gd name="T46" fmla="*/ 277 w 389"/>
                <a:gd name="T47" fmla="*/ 220 h 220"/>
                <a:gd name="T48" fmla="*/ 333 w 389"/>
                <a:gd name="T49" fmla="*/ 219 h 220"/>
                <a:gd name="T50" fmla="*/ 389 w 389"/>
                <a:gd name="T51" fmla="*/ 220 h 220"/>
                <a:gd name="T52" fmla="*/ 389 w 389"/>
                <a:gd name="T53" fmla="*/ 205 h 220"/>
                <a:gd name="T54" fmla="*/ 350 w 389"/>
                <a:gd name="T55" fmla="*/ 190 h 220"/>
                <a:gd name="T56" fmla="*/ 350 w 389"/>
                <a:gd name="T57" fmla="*/ 95 h 220"/>
                <a:gd name="T58" fmla="*/ 335 w 389"/>
                <a:gd name="T59" fmla="*/ 18 h 220"/>
                <a:gd name="T60" fmla="*/ 282 w 389"/>
                <a:gd name="T61" fmla="*/ 0 h 220"/>
                <a:gd name="T62" fmla="*/ 210 w 389"/>
                <a:gd name="T63" fmla="*/ 49 h 220"/>
                <a:gd name="T64" fmla="*/ 144 w 389"/>
                <a:gd name="T65" fmla="*/ 0 h 220"/>
                <a:gd name="T66" fmla="*/ 70 w 389"/>
                <a:gd name="T67" fmla="*/ 52 h 220"/>
                <a:gd name="T68" fmla="*/ 70 w 389"/>
                <a:gd name="T69" fmla="*/ 0 h 220"/>
                <a:gd name="T70" fmla="*/ 0 w 389"/>
                <a:gd name="T71" fmla="*/ 5 h 220"/>
                <a:gd name="T72" fmla="*/ 0 w 389"/>
                <a:gd name="T73" fmla="*/ 21 h 220"/>
                <a:gd name="T74" fmla="*/ 39 w 389"/>
                <a:gd name="T75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9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17" y="205"/>
                    <a:pt x="212" y="205"/>
                    <a:pt x="212" y="182"/>
                  </a:cubicBezTo>
                  <a:lnTo>
                    <a:pt x="212" y="91"/>
                  </a:lnTo>
                  <a:cubicBezTo>
                    <a:pt x="212" y="39"/>
                    <a:pt x="247" y="11"/>
                    <a:pt x="279" y="11"/>
                  </a:cubicBezTo>
                  <a:cubicBezTo>
                    <a:pt x="310" y="11"/>
                    <a:pt x="316" y="38"/>
                    <a:pt x="316" y="66"/>
                  </a:cubicBezTo>
                  <a:lnTo>
                    <a:pt x="316" y="182"/>
                  </a:lnTo>
                  <a:cubicBezTo>
                    <a:pt x="316" y="205"/>
                    <a:pt x="310" y="205"/>
                    <a:pt x="277" y="205"/>
                  </a:cubicBezTo>
                  <a:lnTo>
                    <a:pt x="277" y="220"/>
                  </a:lnTo>
                  <a:cubicBezTo>
                    <a:pt x="294" y="220"/>
                    <a:pt x="320" y="219"/>
                    <a:pt x="333" y="219"/>
                  </a:cubicBezTo>
                  <a:cubicBezTo>
                    <a:pt x="346" y="219"/>
                    <a:pt x="372" y="220"/>
                    <a:pt x="389" y="220"/>
                  </a:cubicBezTo>
                  <a:lnTo>
                    <a:pt x="389" y="205"/>
                  </a:lnTo>
                  <a:cubicBezTo>
                    <a:pt x="363" y="205"/>
                    <a:pt x="351" y="205"/>
                    <a:pt x="350" y="190"/>
                  </a:cubicBezTo>
                  <a:lnTo>
                    <a:pt x="350" y="95"/>
                  </a:lnTo>
                  <a:cubicBezTo>
                    <a:pt x="350" y="52"/>
                    <a:pt x="350" y="36"/>
                    <a:pt x="335" y="18"/>
                  </a:cubicBezTo>
                  <a:cubicBezTo>
                    <a:pt x="328" y="10"/>
                    <a:pt x="311" y="0"/>
                    <a:pt x="282" y="0"/>
                  </a:cubicBezTo>
                  <a:cubicBezTo>
                    <a:pt x="241" y="0"/>
                    <a:pt x="219" y="30"/>
                    <a:pt x="210" y="49"/>
                  </a:cubicBezTo>
                  <a:cubicBezTo>
                    <a:pt x="203" y="5"/>
                    <a:pt x="166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3" name="Freeform 2869">
              <a:extLst>
                <a:ext uri="{FF2B5EF4-FFF2-40B4-BE49-F238E27FC236}">
                  <a16:creationId xmlns:a16="http://schemas.microsoft.com/office/drawing/2014/main" id="{6609479F-132C-48EB-9367-9B7D985F13B5}"/>
                </a:ext>
              </a:extLst>
            </p:cNvPr>
            <p:cNvSpPr>
              <a:spLocks noEditPoints="1"/>
            </p:cNvSpPr>
            <p:nvPr>
              <p:custDataLst>
                <p:tags r:id="rId130"/>
              </p:custDataLst>
            </p:nvPr>
          </p:nvSpPr>
          <p:spPr bwMode="auto">
            <a:xfrm>
              <a:off x="2238375" y="665163"/>
              <a:ext cx="52388" cy="187325"/>
            </a:xfrm>
            <a:custGeom>
              <a:avLst/>
              <a:gdLst>
                <a:gd name="T0" fmla="*/ 72 w 107"/>
                <a:gd name="T1" fmla="*/ 113 h 333"/>
                <a:gd name="T2" fmla="*/ 2 w 107"/>
                <a:gd name="T3" fmla="*/ 118 h 333"/>
                <a:gd name="T4" fmla="*/ 2 w 107"/>
                <a:gd name="T5" fmla="*/ 134 h 333"/>
                <a:gd name="T6" fmla="*/ 39 w 107"/>
                <a:gd name="T7" fmla="*/ 161 h 333"/>
                <a:gd name="T8" fmla="*/ 39 w 107"/>
                <a:gd name="T9" fmla="*/ 295 h 333"/>
                <a:gd name="T10" fmla="*/ 0 w 107"/>
                <a:gd name="T11" fmla="*/ 318 h 333"/>
                <a:gd name="T12" fmla="*/ 0 w 107"/>
                <a:gd name="T13" fmla="*/ 333 h 333"/>
                <a:gd name="T14" fmla="*/ 55 w 107"/>
                <a:gd name="T15" fmla="*/ 332 h 333"/>
                <a:gd name="T16" fmla="*/ 107 w 107"/>
                <a:gd name="T17" fmla="*/ 333 h 333"/>
                <a:gd name="T18" fmla="*/ 107 w 107"/>
                <a:gd name="T19" fmla="*/ 318 h 333"/>
                <a:gd name="T20" fmla="*/ 72 w 107"/>
                <a:gd name="T21" fmla="*/ 296 h 333"/>
                <a:gd name="T22" fmla="*/ 72 w 107"/>
                <a:gd name="T23" fmla="*/ 113 h 333"/>
                <a:gd name="T24" fmla="*/ 74 w 107"/>
                <a:gd name="T25" fmla="*/ 26 h 333"/>
                <a:gd name="T26" fmla="*/ 48 w 107"/>
                <a:gd name="T27" fmla="*/ 0 h 333"/>
                <a:gd name="T28" fmla="*/ 21 w 107"/>
                <a:gd name="T29" fmla="*/ 26 h 333"/>
                <a:gd name="T30" fmla="*/ 48 w 107"/>
                <a:gd name="T31" fmla="*/ 52 h 333"/>
                <a:gd name="T32" fmla="*/ 74 w 107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4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3" y="332"/>
                    <a:pt x="90" y="333"/>
                    <a:pt x="107" y="333"/>
                  </a:cubicBezTo>
                  <a:lnTo>
                    <a:pt x="107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2" y="0"/>
                    <a:pt x="48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39"/>
                    <a:pt x="32" y="52"/>
                    <a:pt x="48" y="52"/>
                  </a:cubicBezTo>
                  <a:cubicBezTo>
                    <a:pt x="62" y="52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4" name="Freeform 2870">
              <a:extLst>
                <a:ext uri="{FF2B5EF4-FFF2-40B4-BE49-F238E27FC236}">
                  <a16:creationId xmlns:a16="http://schemas.microsoft.com/office/drawing/2014/main" id="{CEF47BE4-E8B6-4073-BA35-37E8B639E852}"/>
                </a:ext>
              </a:extLst>
            </p:cNvPr>
            <p:cNvSpPr>
              <a:spLocks/>
            </p:cNvSpPr>
            <p:nvPr>
              <p:custDataLst>
                <p:tags r:id="rId131"/>
              </p:custDataLst>
            </p:nvPr>
          </p:nvSpPr>
          <p:spPr bwMode="auto">
            <a:xfrm>
              <a:off x="2306638" y="727076"/>
              <a:ext cx="92075" cy="130175"/>
            </a:xfrm>
            <a:custGeom>
              <a:avLst/>
              <a:gdLst>
                <a:gd name="T0" fmla="*/ 42 w 190"/>
                <a:gd name="T1" fmla="*/ 115 h 229"/>
                <a:gd name="T2" fmla="*/ 109 w 190"/>
                <a:gd name="T3" fmla="*/ 12 h 229"/>
                <a:gd name="T4" fmla="*/ 162 w 190"/>
                <a:gd name="T5" fmla="*/ 31 h 229"/>
                <a:gd name="T6" fmla="*/ 139 w 190"/>
                <a:gd name="T7" fmla="*/ 54 h 229"/>
                <a:gd name="T8" fmla="*/ 162 w 190"/>
                <a:gd name="T9" fmla="*/ 77 h 229"/>
                <a:gd name="T10" fmla="*/ 185 w 190"/>
                <a:gd name="T11" fmla="*/ 53 h 229"/>
                <a:gd name="T12" fmla="*/ 109 w 190"/>
                <a:gd name="T13" fmla="*/ 0 h 229"/>
                <a:gd name="T14" fmla="*/ 0 w 190"/>
                <a:gd name="T15" fmla="*/ 116 h 229"/>
                <a:gd name="T16" fmla="*/ 108 w 190"/>
                <a:gd name="T17" fmla="*/ 229 h 229"/>
                <a:gd name="T18" fmla="*/ 190 w 190"/>
                <a:gd name="T19" fmla="*/ 164 h 229"/>
                <a:gd name="T20" fmla="*/ 184 w 190"/>
                <a:gd name="T21" fmla="*/ 159 h 229"/>
                <a:gd name="T22" fmla="*/ 177 w 190"/>
                <a:gd name="T23" fmla="*/ 164 h 229"/>
                <a:gd name="T24" fmla="*/ 112 w 190"/>
                <a:gd name="T25" fmla="*/ 216 h 229"/>
                <a:gd name="T26" fmla="*/ 42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2" y="115"/>
                  </a:moveTo>
                  <a:cubicBezTo>
                    <a:pt x="42" y="33"/>
                    <a:pt x="83" y="12"/>
                    <a:pt x="109" y="12"/>
                  </a:cubicBezTo>
                  <a:cubicBezTo>
                    <a:pt x="114" y="12"/>
                    <a:pt x="145" y="13"/>
                    <a:pt x="162" y="31"/>
                  </a:cubicBezTo>
                  <a:cubicBezTo>
                    <a:pt x="142" y="32"/>
                    <a:pt x="139" y="47"/>
                    <a:pt x="139" y="54"/>
                  </a:cubicBezTo>
                  <a:cubicBezTo>
                    <a:pt x="139" y="67"/>
                    <a:pt x="148" y="77"/>
                    <a:pt x="162" y="77"/>
                  </a:cubicBezTo>
                  <a:cubicBezTo>
                    <a:pt x="175" y="77"/>
                    <a:pt x="185" y="68"/>
                    <a:pt x="185" y="53"/>
                  </a:cubicBezTo>
                  <a:cubicBezTo>
                    <a:pt x="185" y="19"/>
                    <a:pt x="147" y="0"/>
                    <a:pt x="109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79"/>
                    <a:pt x="50" y="229"/>
                    <a:pt x="108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4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3" y="210"/>
                    <a:pt x="131" y="216"/>
                    <a:pt x="112" y="216"/>
                  </a:cubicBezTo>
                  <a:cubicBezTo>
                    <a:pt x="86" y="216"/>
                    <a:pt x="42" y="195"/>
                    <a:pt x="42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5" name="Freeform 2871">
              <a:extLst>
                <a:ext uri="{FF2B5EF4-FFF2-40B4-BE49-F238E27FC236}">
                  <a16:creationId xmlns:a16="http://schemas.microsoft.com/office/drawing/2014/main" id="{DCC9E4B1-3633-4BA1-8BBB-10F61771AF31}"/>
                </a:ext>
              </a:extLst>
            </p:cNvPr>
            <p:cNvSpPr>
              <a:spLocks/>
            </p:cNvSpPr>
            <p:nvPr>
              <p:custDataLst>
                <p:tags r:id="rId132"/>
              </p:custDataLst>
            </p:nvPr>
          </p:nvSpPr>
          <p:spPr bwMode="auto">
            <a:xfrm>
              <a:off x="2414588" y="727076"/>
              <a:ext cx="79375" cy="130175"/>
            </a:xfrm>
            <a:custGeom>
              <a:avLst/>
              <a:gdLst>
                <a:gd name="T0" fmla="*/ 88 w 163"/>
                <a:gd name="T1" fmla="*/ 127 h 229"/>
                <a:gd name="T2" fmla="*/ 140 w 163"/>
                <a:gd name="T3" fmla="*/ 172 h 229"/>
                <a:gd name="T4" fmla="*/ 83 w 163"/>
                <a:gd name="T5" fmla="*/ 218 h 229"/>
                <a:gd name="T6" fmla="*/ 14 w 163"/>
                <a:gd name="T7" fmla="*/ 147 h 229"/>
                <a:gd name="T8" fmla="*/ 7 w 163"/>
                <a:gd name="T9" fmla="*/ 138 h 229"/>
                <a:gd name="T10" fmla="*/ 0 w 163"/>
                <a:gd name="T11" fmla="*/ 151 h 229"/>
                <a:gd name="T12" fmla="*/ 0 w 163"/>
                <a:gd name="T13" fmla="*/ 217 h 229"/>
                <a:gd name="T14" fmla="*/ 6 w 163"/>
                <a:gd name="T15" fmla="*/ 229 h 229"/>
                <a:gd name="T16" fmla="*/ 18 w 163"/>
                <a:gd name="T17" fmla="*/ 219 h 229"/>
                <a:gd name="T18" fmla="*/ 28 w 163"/>
                <a:gd name="T19" fmla="*/ 207 h 229"/>
                <a:gd name="T20" fmla="*/ 83 w 163"/>
                <a:gd name="T21" fmla="*/ 229 h 229"/>
                <a:gd name="T22" fmla="*/ 163 w 163"/>
                <a:gd name="T23" fmla="*/ 159 h 229"/>
                <a:gd name="T24" fmla="*/ 142 w 163"/>
                <a:gd name="T25" fmla="*/ 112 h 229"/>
                <a:gd name="T26" fmla="*/ 86 w 163"/>
                <a:gd name="T27" fmla="*/ 88 h 229"/>
                <a:gd name="T28" fmla="*/ 24 w 163"/>
                <a:gd name="T29" fmla="*/ 47 h 229"/>
                <a:gd name="T30" fmla="*/ 80 w 163"/>
                <a:gd name="T31" fmla="*/ 9 h 229"/>
                <a:gd name="T32" fmla="*/ 139 w 163"/>
                <a:gd name="T33" fmla="*/ 70 h 229"/>
                <a:gd name="T34" fmla="*/ 145 w 163"/>
                <a:gd name="T35" fmla="*/ 74 h 229"/>
                <a:gd name="T36" fmla="*/ 151 w 163"/>
                <a:gd name="T37" fmla="*/ 62 h 229"/>
                <a:gd name="T38" fmla="*/ 151 w 163"/>
                <a:gd name="T39" fmla="*/ 12 h 229"/>
                <a:gd name="T40" fmla="*/ 145 w 163"/>
                <a:gd name="T41" fmla="*/ 0 h 229"/>
                <a:gd name="T42" fmla="*/ 136 w 163"/>
                <a:gd name="T43" fmla="*/ 6 h 229"/>
                <a:gd name="T44" fmla="*/ 127 w 163"/>
                <a:gd name="T45" fmla="*/ 14 h 229"/>
                <a:gd name="T46" fmla="*/ 80 w 163"/>
                <a:gd name="T47" fmla="*/ 0 h 229"/>
                <a:gd name="T48" fmla="*/ 0 w 163"/>
                <a:gd name="T49" fmla="*/ 61 h 229"/>
                <a:gd name="T50" fmla="*/ 22 w 163"/>
                <a:gd name="T51" fmla="*/ 104 h 229"/>
                <a:gd name="T52" fmla="*/ 88 w 163"/>
                <a:gd name="T53" fmla="*/ 12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8" y="127"/>
                  </a:moveTo>
                  <a:cubicBezTo>
                    <a:pt x="99" y="129"/>
                    <a:pt x="140" y="137"/>
                    <a:pt x="140" y="172"/>
                  </a:cubicBezTo>
                  <a:cubicBezTo>
                    <a:pt x="140" y="198"/>
                    <a:pt x="122" y="218"/>
                    <a:pt x="83" y="218"/>
                  </a:cubicBezTo>
                  <a:cubicBezTo>
                    <a:pt x="41" y="218"/>
                    <a:pt x="23" y="189"/>
                    <a:pt x="14" y="147"/>
                  </a:cubicBezTo>
                  <a:cubicBezTo>
                    <a:pt x="12" y="141"/>
                    <a:pt x="12" y="138"/>
                    <a:pt x="7" y="138"/>
                  </a:cubicBezTo>
                  <a:cubicBezTo>
                    <a:pt x="0" y="138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5"/>
                    <a:pt x="0" y="229"/>
                    <a:pt x="6" y="229"/>
                  </a:cubicBezTo>
                  <a:cubicBezTo>
                    <a:pt x="8" y="229"/>
                    <a:pt x="9" y="228"/>
                    <a:pt x="18" y="219"/>
                  </a:cubicBezTo>
                  <a:cubicBezTo>
                    <a:pt x="19" y="218"/>
                    <a:pt x="19" y="217"/>
                    <a:pt x="28" y="207"/>
                  </a:cubicBezTo>
                  <a:cubicBezTo>
                    <a:pt x="50" y="228"/>
                    <a:pt x="73" y="229"/>
                    <a:pt x="83" y="229"/>
                  </a:cubicBezTo>
                  <a:cubicBezTo>
                    <a:pt x="141" y="229"/>
                    <a:pt x="163" y="195"/>
                    <a:pt x="163" y="159"/>
                  </a:cubicBezTo>
                  <a:cubicBezTo>
                    <a:pt x="163" y="133"/>
                    <a:pt x="148" y="118"/>
                    <a:pt x="142" y="112"/>
                  </a:cubicBezTo>
                  <a:cubicBezTo>
                    <a:pt x="126" y="96"/>
                    <a:pt x="107" y="92"/>
                    <a:pt x="86" y="88"/>
                  </a:cubicBezTo>
                  <a:cubicBezTo>
                    <a:pt x="58" y="83"/>
                    <a:pt x="24" y="76"/>
                    <a:pt x="24" y="47"/>
                  </a:cubicBezTo>
                  <a:cubicBezTo>
                    <a:pt x="24" y="30"/>
                    <a:pt x="37" y="9"/>
                    <a:pt x="80" y="9"/>
                  </a:cubicBezTo>
                  <a:cubicBezTo>
                    <a:pt x="135" y="9"/>
                    <a:pt x="137" y="54"/>
                    <a:pt x="139" y="70"/>
                  </a:cubicBezTo>
                  <a:cubicBezTo>
                    <a:pt x="139" y="74"/>
                    <a:pt x="143" y="74"/>
                    <a:pt x="145" y="74"/>
                  </a:cubicBezTo>
                  <a:cubicBezTo>
                    <a:pt x="151" y="74"/>
                    <a:pt x="151" y="72"/>
                    <a:pt x="151" y="62"/>
                  </a:cubicBezTo>
                  <a:lnTo>
                    <a:pt x="151" y="12"/>
                  </a:lnTo>
                  <a:cubicBezTo>
                    <a:pt x="151" y="3"/>
                    <a:pt x="151" y="0"/>
                    <a:pt x="145" y="0"/>
                  </a:cubicBezTo>
                  <a:cubicBezTo>
                    <a:pt x="143" y="0"/>
                    <a:pt x="142" y="0"/>
                    <a:pt x="136" y="6"/>
                  </a:cubicBezTo>
                  <a:cubicBezTo>
                    <a:pt x="134" y="8"/>
                    <a:pt x="129" y="12"/>
                    <a:pt x="127" y="14"/>
                  </a:cubicBezTo>
                  <a:cubicBezTo>
                    <a:pt x="108" y="0"/>
                    <a:pt x="88" y="0"/>
                    <a:pt x="80" y="0"/>
                  </a:cubicBezTo>
                  <a:cubicBezTo>
                    <a:pt x="19" y="0"/>
                    <a:pt x="0" y="33"/>
                    <a:pt x="0" y="61"/>
                  </a:cubicBezTo>
                  <a:cubicBezTo>
                    <a:pt x="0" y="79"/>
                    <a:pt x="8" y="93"/>
                    <a:pt x="22" y="104"/>
                  </a:cubicBezTo>
                  <a:cubicBezTo>
                    <a:pt x="38" y="117"/>
                    <a:pt x="52" y="120"/>
                    <a:pt x="88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6" name="Rectangle 2872">
              <a:extLst>
                <a:ext uri="{FF2B5EF4-FFF2-40B4-BE49-F238E27FC236}">
                  <a16:creationId xmlns:a16="http://schemas.microsoft.com/office/drawing/2014/main" id="{19023812-824C-428F-BC0C-72B0D6033A15}"/>
                </a:ext>
              </a:extLst>
            </p:cNvPr>
            <p:cNvSpPr>
              <a:spLocks noChangeArrowheads="1"/>
            </p:cNvSpPr>
            <p:nvPr>
              <p:custDataLst>
                <p:tags r:id="rId133"/>
              </p:custDataLst>
            </p:nvPr>
          </p:nvSpPr>
          <p:spPr bwMode="auto">
            <a:xfrm>
              <a:off x="1457325" y="941388"/>
              <a:ext cx="1046163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7" name="Rectangle 2873">
              <a:extLst>
                <a:ext uri="{FF2B5EF4-FFF2-40B4-BE49-F238E27FC236}">
                  <a16:creationId xmlns:a16="http://schemas.microsoft.com/office/drawing/2014/main" id="{4AFE0120-8228-4E9E-A1AA-7C48B1785B05}"/>
                </a:ext>
              </a:extLst>
            </p:cNvPr>
            <p:cNvSpPr>
              <a:spLocks noChangeArrowheads="1"/>
            </p:cNvSpPr>
            <p:nvPr>
              <p:custDataLst>
                <p:tags r:id="rId134"/>
              </p:custDataLst>
            </p:nvPr>
          </p:nvSpPr>
          <p:spPr bwMode="auto">
            <a:xfrm>
              <a:off x="1457325" y="998538"/>
              <a:ext cx="1046163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657" name="Straight Connector 656">
            <a:extLst>
              <a:ext uri="{FF2B5EF4-FFF2-40B4-BE49-F238E27FC236}">
                <a16:creationId xmlns:a16="http://schemas.microsoft.com/office/drawing/2014/main" id="{7D35D31E-7758-4E75-8E0B-BF58D0024E77}"/>
              </a:ext>
            </a:extLst>
          </p:cNvPr>
          <p:cNvCxnSpPr/>
          <p:nvPr/>
        </p:nvCxnSpPr>
        <p:spPr>
          <a:xfrm>
            <a:off x="5189220" y="0"/>
            <a:ext cx="0" cy="685800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Connector 658">
            <a:extLst>
              <a:ext uri="{FF2B5EF4-FFF2-40B4-BE49-F238E27FC236}">
                <a16:creationId xmlns:a16="http://schemas.microsoft.com/office/drawing/2014/main" id="{BEF00E9C-7618-4417-AF40-7C5AAD3837A5}"/>
              </a:ext>
            </a:extLst>
          </p:cNvPr>
          <p:cNvCxnSpPr/>
          <p:nvPr/>
        </p:nvCxnSpPr>
        <p:spPr>
          <a:xfrm>
            <a:off x="5295900" y="0"/>
            <a:ext cx="0" cy="685800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Straight Connector 661">
            <a:extLst>
              <a:ext uri="{FF2B5EF4-FFF2-40B4-BE49-F238E27FC236}">
                <a16:creationId xmlns:a16="http://schemas.microsoft.com/office/drawing/2014/main" id="{6AE5E37C-A059-4888-9F52-F8E77F4B3ACA}"/>
              </a:ext>
            </a:extLst>
          </p:cNvPr>
          <p:cNvCxnSpPr>
            <a:cxnSpLocks/>
          </p:cNvCxnSpPr>
          <p:nvPr/>
        </p:nvCxnSpPr>
        <p:spPr>
          <a:xfrm>
            <a:off x="5288561" y="2419989"/>
            <a:ext cx="6868202" cy="29176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Straight Connector 663">
            <a:extLst>
              <a:ext uri="{FF2B5EF4-FFF2-40B4-BE49-F238E27FC236}">
                <a16:creationId xmlns:a16="http://schemas.microsoft.com/office/drawing/2014/main" id="{5EF3B8E6-2B4D-4698-9D9B-3302FC1C56B9}"/>
              </a:ext>
            </a:extLst>
          </p:cNvPr>
          <p:cNvCxnSpPr>
            <a:cxnSpLocks/>
          </p:cNvCxnSpPr>
          <p:nvPr/>
        </p:nvCxnSpPr>
        <p:spPr>
          <a:xfrm>
            <a:off x="5286802" y="2344202"/>
            <a:ext cx="6868202" cy="29176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08" name="Group 5007">
            <a:extLst>
              <a:ext uri="{FF2B5EF4-FFF2-40B4-BE49-F238E27FC236}">
                <a16:creationId xmlns:a16="http://schemas.microsoft.com/office/drawing/2014/main" id="{CD29A549-1A74-4AC5-BA5B-B662E1580E3D}"/>
              </a:ext>
            </a:extLst>
          </p:cNvPr>
          <p:cNvGrpSpPr>
            <a:grpSpLocks noChangeAspect="1"/>
          </p:cNvGrpSpPr>
          <p:nvPr>
            <p:custDataLst>
              <p:tags r:id="rId12"/>
            </p:custDataLst>
          </p:nvPr>
        </p:nvGrpSpPr>
        <p:grpSpPr>
          <a:xfrm>
            <a:off x="1384301" y="2724150"/>
            <a:ext cx="2354263" cy="771526"/>
            <a:chOff x="1384301" y="2724150"/>
            <a:chExt cx="2354263" cy="771526"/>
          </a:xfrm>
        </p:grpSpPr>
        <p:sp>
          <p:nvSpPr>
            <p:cNvPr id="4997" name="Rectangle 2880">
              <a:extLst>
                <a:ext uri="{FF2B5EF4-FFF2-40B4-BE49-F238E27FC236}">
                  <a16:creationId xmlns:a16="http://schemas.microsoft.com/office/drawing/2014/main" id="{B1047EFD-7919-417A-B77A-46409C32A53E}"/>
                </a:ext>
              </a:extLst>
            </p:cNvPr>
            <p:cNvSpPr>
              <a:spLocks noChangeArrowheads="1"/>
            </p:cNvSpPr>
            <p:nvPr>
              <p:custDataLst>
                <p:tags r:id="rId115"/>
              </p:custDataLst>
            </p:nvPr>
          </p:nvSpPr>
          <p:spPr bwMode="auto">
            <a:xfrm>
              <a:off x="1384301" y="2724150"/>
              <a:ext cx="2354263" cy="206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8" name="Rectangle 2881">
              <a:extLst>
                <a:ext uri="{FF2B5EF4-FFF2-40B4-BE49-F238E27FC236}">
                  <a16:creationId xmlns:a16="http://schemas.microsoft.com/office/drawing/2014/main" id="{3E15ECF3-E1EE-4ED4-A900-EEB282A5D72A}"/>
                </a:ext>
              </a:extLst>
            </p:cNvPr>
            <p:cNvSpPr>
              <a:spLocks noChangeArrowheads="1"/>
            </p:cNvSpPr>
            <p:nvPr>
              <p:custDataLst>
                <p:tags r:id="rId116"/>
              </p:custDataLst>
            </p:nvPr>
          </p:nvSpPr>
          <p:spPr bwMode="auto">
            <a:xfrm>
              <a:off x="1384301" y="2744788"/>
              <a:ext cx="17463" cy="7302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9" name="Freeform 2882">
              <a:extLst>
                <a:ext uri="{FF2B5EF4-FFF2-40B4-BE49-F238E27FC236}">
                  <a16:creationId xmlns:a16="http://schemas.microsoft.com/office/drawing/2014/main" id="{887E375B-C56C-40B8-B8D7-F4E99D21E057}"/>
                </a:ext>
              </a:extLst>
            </p:cNvPr>
            <p:cNvSpPr>
              <a:spLocks/>
            </p:cNvSpPr>
            <p:nvPr>
              <p:custDataLst>
                <p:tags r:id="rId117"/>
              </p:custDataLst>
            </p:nvPr>
          </p:nvSpPr>
          <p:spPr bwMode="auto">
            <a:xfrm>
              <a:off x="1557339" y="3105150"/>
              <a:ext cx="209550" cy="220663"/>
            </a:xfrm>
            <a:custGeom>
              <a:avLst/>
              <a:gdLst>
                <a:gd name="T0" fmla="*/ 85 w 235"/>
                <a:gd name="T1" fmla="*/ 5 h 220"/>
                <a:gd name="T2" fmla="*/ 78 w 235"/>
                <a:gd name="T3" fmla="*/ 0 h 220"/>
                <a:gd name="T4" fmla="*/ 18 w 235"/>
                <a:gd name="T5" fmla="*/ 5 h 220"/>
                <a:gd name="T6" fmla="*/ 8 w 235"/>
                <a:gd name="T7" fmla="*/ 15 h 220"/>
                <a:gd name="T8" fmla="*/ 20 w 235"/>
                <a:gd name="T9" fmla="*/ 21 h 220"/>
                <a:gd name="T10" fmla="*/ 45 w 235"/>
                <a:gd name="T11" fmla="*/ 29 h 220"/>
                <a:gd name="T12" fmla="*/ 36 w 235"/>
                <a:gd name="T13" fmla="*/ 70 h 220"/>
                <a:gd name="T14" fmla="*/ 5 w 235"/>
                <a:gd name="T15" fmla="*/ 192 h 220"/>
                <a:gd name="T16" fmla="*/ 0 w 235"/>
                <a:gd name="T17" fmla="*/ 214 h 220"/>
                <a:gd name="T18" fmla="*/ 8 w 235"/>
                <a:gd name="T19" fmla="*/ 220 h 220"/>
                <a:gd name="T20" fmla="*/ 15 w 235"/>
                <a:gd name="T21" fmla="*/ 220 h 220"/>
                <a:gd name="T22" fmla="*/ 155 w 235"/>
                <a:gd name="T23" fmla="*/ 147 h 220"/>
                <a:gd name="T24" fmla="*/ 235 w 235"/>
                <a:gd name="T25" fmla="*/ 13 h 220"/>
                <a:gd name="T26" fmla="*/ 220 w 235"/>
                <a:gd name="T27" fmla="*/ 0 h 220"/>
                <a:gd name="T28" fmla="*/ 201 w 235"/>
                <a:gd name="T29" fmla="*/ 16 h 220"/>
                <a:gd name="T30" fmla="*/ 36 w 235"/>
                <a:gd name="T31" fmla="*/ 204 h 220"/>
                <a:gd name="T32" fmla="*/ 85 w 235"/>
                <a:gd name="T33" fmla="*/ 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5" h="220">
                  <a:moveTo>
                    <a:pt x="85" y="5"/>
                  </a:moveTo>
                  <a:cubicBezTo>
                    <a:pt x="85" y="5"/>
                    <a:pt x="85" y="0"/>
                    <a:pt x="78" y="0"/>
                  </a:cubicBezTo>
                  <a:cubicBezTo>
                    <a:pt x="67" y="0"/>
                    <a:pt x="31" y="4"/>
                    <a:pt x="18" y="5"/>
                  </a:cubicBezTo>
                  <a:cubicBezTo>
                    <a:pt x="14" y="5"/>
                    <a:pt x="8" y="6"/>
                    <a:pt x="8" y="15"/>
                  </a:cubicBezTo>
                  <a:cubicBezTo>
                    <a:pt x="8" y="21"/>
                    <a:pt x="13" y="21"/>
                    <a:pt x="20" y="21"/>
                  </a:cubicBezTo>
                  <a:cubicBezTo>
                    <a:pt x="44" y="21"/>
                    <a:pt x="45" y="24"/>
                    <a:pt x="45" y="29"/>
                  </a:cubicBezTo>
                  <a:cubicBezTo>
                    <a:pt x="45" y="33"/>
                    <a:pt x="39" y="56"/>
                    <a:pt x="36" y="70"/>
                  </a:cubicBezTo>
                  <a:lnTo>
                    <a:pt x="5" y="192"/>
                  </a:lnTo>
                  <a:cubicBezTo>
                    <a:pt x="3" y="200"/>
                    <a:pt x="0" y="213"/>
                    <a:pt x="0" y="214"/>
                  </a:cubicBezTo>
                  <a:cubicBezTo>
                    <a:pt x="0" y="220"/>
                    <a:pt x="5" y="220"/>
                    <a:pt x="8" y="220"/>
                  </a:cubicBezTo>
                  <a:lnTo>
                    <a:pt x="15" y="220"/>
                  </a:lnTo>
                  <a:cubicBezTo>
                    <a:pt x="50" y="214"/>
                    <a:pt x="104" y="195"/>
                    <a:pt x="155" y="147"/>
                  </a:cubicBezTo>
                  <a:cubicBezTo>
                    <a:pt x="221" y="86"/>
                    <a:pt x="235" y="18"/>
                    <a:pt x="235" y="13"/>
                  </a:cubicBezTo>
                  <a:cubicBezTo>
                    <a:pt x="235" y="5"/>
                    <a:pt x="229" y="0"/>
                    <a:pt x="220" y="0"/>
                  </a:cubicBezTo>
                  <a:cubicBezTo>
                    <a:pt x="216" y="0"/>
                    <a:pt x="205" y="2"/>
                    <a:pt x="201" y="16"/>
                  </a:cubicBezTo>
                  <a:cubicBezTo>
                    <a:pt x="169" y="130"/>
                    <a:pt x="93" y="186"/>
                    <a:pt x="36" y="204"/>
                  </a:cubicBezTo>
                  <a:lnTo>
                    <a:pt x="85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0" name="Freeform 2883">
              <a:extLst>
                <a:ext uri="{FF2B5EF4-FFF2-40B4-BE49-F238E27FC236}">
                  <a16:creationId xmlns:a16="http://schemas.microsoft.com/office/drawing/2014/main" id="{DE6E5A60-2FF4-4484-B342-D08186526D3E}"/>
                </a:ext>
              </a:extLst>
            </p:cNvPr>
            <p:cNvSpPr>
              <a:spLocks noEditPoints="1"/>
            </p:cNvSpPr>
            <p:nvPr>
              <p:custDataLst>
                <p:tags r:id="rId118"/>
              </p:custDataLst>
            </p:nvPr>
          </p:nvSpPr>
          <p:spPr bwMode="auto">
            <a:xfrm>
              <a:off x="1927226" y="3141663"/>
              <a:ext cx="295275" cy="117475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6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6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6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3" y="20"/>
                    <a:pt x="332" y="20"/>
                    <a:pt x="332" y="10"/>
                  </a:cubicBezTo>
                  <a:cubicBezTo>
                    <a:pt x="332" y="0"/>
                    <a:pt x="323" y="0"/>
                    <a:pt x="316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6" y="117"/>
                  </a:moveTo>
                  <a:cubicBezTo>
                    <a:pt x="323" y="117"/>
                    <a:pt x="332" y="117"/>
                    <a:pt x="332" y="107"/>
                  </a:cubicBezTo>
                  <a:cubicBezTo>
                    <a:pt x="332" y="97"/>
                    <a:pt x="323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6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1" name="Freeform 2884">
              <a:extLst>
                <a:ext uri="{FF2B5EF4-FFF2-40B4-BE49-F238E27FC236}">
                  <a16:creationId xmlns:a16="http://schemas.microsoft.com/office/drawing/2014/main" id="{DFC310C7-59C2-4458-B787-B69EA8524913}"/>
                </a:ext>
              </a:extLst>
            </p:cNvPr>
            <p:cNvSpPr>
              <a:spLocks/>
            </p:cNvSpPr>
            <p:nvPr>
              <p:custDataLst>
                <p:tags r:id="rId119"/>
              </p:custDataLst>
            </p:nvPr>
          </p:nvSpPr>
          <p:spPr bwMode="auto">
            <a:xfrm>
              <a:off x="2387601" y="2982913"/>
              <a:ext cx="360363" cy="342900"/>
            </a:xfrm>
            <a:custGeom>
              <a:avLst/>
              <a:gdLst>
                <a:gd name="T0" fmla="*/ 222 w 405"/>
                <a:gd name="T1" fmla="*/ 132 h 342"/>
                <a:gd name="T2" fmla="*/ 342 w 405"/>
                <a:gd name="T3" fmla="*/ 33 h 342"/>
                <a:gd name="T4" fmla="*/ 389 w 405"/>
                <a:gd name="T5" fmla="*/ 24 h 342"/>
                <a:gd name="T6" fmla="*/ 397 w 405"/>
                <a:gd name="T7" fmla="*/ 24 h 342"/>
                <a:gd name="T8" fmla="*/ 397 w 405"/>
                <a:gd name="T9" fmla="*/ 0 h 342"/>
                <a:gd name="T10" fmla="*/ 347 w 405"/>
                <a:gd name="T11" fmla="*/ 2 h 342"/>
                <a:gd name="T12" fmla="*/ 274 w 405"/>
                <a:gd name="T13" fmla="*/ 0 h 342"/>
                <a:gd name="T14" fmla="*/ 274 w 405"/>
                <a:gd name="T15" fmla="*/ 24 h 342"/>
                <a:gd name="T16" fmla="*/ 303 w 405"/>
                <a:gd name="T17" fmla="*/ 26 h 342"/>
                <a:gd name="T18" fmla="*/ 309 w 405"/>
                <a:gd name="T19" fmla="*/ 29 h 342"/>
                <a:gd name="T20" fmla="*/ 125 w 405"/>
                <a:gd name="T21" fmla="*/ 183 h 342"/>
                <a:gd name="T22" fmla="*/ 125 w 405"/>
                <a:gd name="T23" fmla="*/ 24 h 342"/>
                <a:gd name="T24" fmla="*/ 178 w 405"/>
                <a:gd name="T25" fmla="*/ 24 h 342"/>
                <a:gd name="T26" fmla="*/ 178 w 405"/>
                <a:gd name="T27" fmla="*/ 0 h 342"/>
                <a:gd name="T28" fmla="*/ 89 w 405"/>
                <a:gd name="T29" fmla="*/ 2 h 342"/>
                <a:gd name="T30" fmla="*/ 0 w 405"/>
                <a:gd name="T31" fmla="*/ 0 h 342"/>
                <a:gd name="T32" fmla="*/ 0 w 405"/>
                <a:gd name="T33" fmla="*/ 24 h 342"/>
                <a:gd name="T34" fmla="*/ 54 w 405"/>
                <a:gd name="T35" fmla="*/ 24 h 342"/>
                <a:gd name="T36" fmla="*/ 54 w 405"/>
                <a:gd name="T37" fmla="*/ 319 h 342"/>
                <a:gd name="T38" fmla="*/ 0 w 405"/>
                <a:gd name="T39" fmla="*/ 319 h 342"/>
                <a:gd name="T40" fmla="*/ 0 w 405"/>
                <a:gd name="T41" fmla="*/ 342 h 342"/>
                <a:gd name="T42" fmla="*/ 89 w 405"/>
                <a:gd name="T43" fmla="*/ 341 h 342"/>
                <a:gd name="T44" fmla="*/ 178 w 405"/>
                <a:gd name="T45" fmla="*/ 342 h 342"/>
                <a:gd name="T46" fmla="*/ 178 w 405"/>
                <a:gd name="T47" fmla="*/ 319 h 342"/>
                <a:gd name="T48" fmla="*/ 125 w 405"/>
                <a:gd name="T49" fmla="*/ 319 h 342"/>
                <a:gd name="T50" fmla="*/ 125 w 405"/>
                <a:gd name="T51" fmla="*/ 214 h 342"/>
                <a:gd name="T52" fmla="*/ 174 w 405"/>
                <a:gd name="T53" fmla="*/ 173 h 342"/>
                <a:gd name="T54" fmla="*/ 277 w 405"/>
                <a:gd name="T55" fmla="*/ 308 h 342"/>
                <a:gd name="T56" fmla="*/ 281 w 405"/>
                <a:gd name="T57" fmla="*/ 315 h 342"/>
                <a:gd name="T58" fmla="*/ 245 w 405"/>
                <a:gd name="T59" fmla="*/ 319 h 342"/>
                <a:gd name="T60" fmla="*/ 245 w 405"/>
                <a:gd name="T61" fmla="*/ 342 h 342"/>
                <a:gd name="T62" fmla="*/ 333 w 405"/>
                <a:gd name="T63" fmla="*/ 341 h 342"/>
                <a:gd name="T64" fmla="*/ 405 w 405"/>
                <a:gd name="T65" fmla="*/ 342 h 342"/>
                <a:gd name="T66" fmla="*/ 405 w 405"/>
                <a:gd name="T67" fmla="*/ 319 h 342"/>
                <a:gd name="T68" fmla="*/ 391 w 405"/>
                <a:gd name="T69" fmla="*/ 319 h 342"/>
                <a:gd name="T70" fmla="*/ 357 w 405"/>
                <a:gd name="T71" fmla="*/ 309 h 342"/>
                <a:gd name="T72" fmla="*/ 222 w 405"/>
                <a:gd name="T73" fmla="*/ 13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5" h="342">
                  <a:moveTo>
                    <a:pt x="222" y="132"/>
                  </a:moveTo>
                  <a:lnTo>
                    <a:pt x="342" y="33"/>
                  </a:lnTo>
                  <a:cubicBezTo>
                    <a:pt x="353" y="24"/>
                    <a:pt x="374" y="24"/>
                    <a:pt x="389" y="24"/>
                  </a:cubicBezTo>
                  <a:lnTo>
                    <a:pt x="397" y="24"/>
                  </a:lnTo>
                  <a:lnTo>
                    <a:pt x="397" y="0"/>
                  </a:lnTo>
                  <a:cubicBezTo>
                    <a:pt x="378" y="2"/>
                    <a:pt x="349" y="2"/>
                    <a:pt x="347" y="2"/>
                  </a:cubicBezTo>
                  <a:cubicBezTo>
                    <a:pt x="328" y="2"/>
                    <a:pt x="292" y="2"/>
                    <a:pt x="274" y="0"/>
                  </a:cubicBezTo>
                  <a:lnTo>
                    <a:pt x="274" y="24"/>
                  </a:lnTo>
                  <a:cubicBezTo>
                    <a:pt x="280" y="24"/>
                    <a:pt x="290" y="24"/>
                    <a:pt x="303" y="26"/>
                  </a:cubicBezTo>
                  <a:cubicBezTo>
                    <a:pt x="311" y="28"/>
                    <a:pt x="305" y="28"/>
                    <a:pt x="309" y="29"/>
                  </a:cubicBezTo>
                  <a:lnTo>
                    <a:pt x="125" y="183"/>
                  </a:lnTo>
                  <a:lnTo>
                    <a:pt x="125" y="24"/>
                  </a:lnTo>
                  <a:lnTo>
                    <a:pt x="178" y="24"/>
                  </a:lnTo>
                  <a:lnTo>
                    <a:pt x="178" y="0"/>
                  </a:lnTo>
                  <a:cubicBezTo>
                    <a:pt x="160" y="2"/>
                    <a:pt x="111" y="2"/>
                    <a:pt x="89" y="2"/>
                  </a:cubicBezTo>
                  <a:cubicBezTo>
                    <a:pt x="68" y="2"/>
                    <a:pt x="19" y="2"/>
                    <a:pt x="0" y="0"/>
                  </a:cubicBezTo>
                  <a:lnTo>
                    <a:pt x="0" y="24"/>
                  </a:lnTo>
                  <a:lnTo>
                    <a:pt x="54" y="24"/>
                  </a:lnTo>
                  <a:lnTo>
                    <a:pt x="54" y="319"/>
                  </a:lnTo>
                  <a:lnTo>
                    <a:pt x="0" y="319"/>
                  </a:lnTo>
                  <a:lnTo>
                    <a:pt x="0" y="342"/>
                  </a:lnTo>
                  <a:cubicBezTo>
                    <a:pt x="19" y="341"/>
                    <a:pt x="68" y="341"/>
                    <a:pt x="89" y="341"/>
                  </a:cubicBezTo>
                  <a:cubicBezTo>
                    <a:pt x="111" y="341"/>
                    <a:pt x="160" y="341"/>
                    <a:pt x="178" y="342"/>
                  </a:cubicBezTo>
                  <a:lnTo>
                    <a:pt x="178" y="319"/>
                  </a:lnTo>
                  <a:lnTo>
                    <a:pt x="125" y="319"/>
                  </a:lnTo>
                  <a:lnTo>
                    <a:pt x="125" y="214"/>
                  </a:lnTo>
                  <a:lnTo>
                    <a:pt x="174" y="173"/>
                  </a:lnTo>
                  <a:lnTo>
                    <a:pt x="277" y="308"/>
                  </a:lnTo>
                  <a:cubicBezTo>
                    <a:pt x="280" y="311"/>
                    <a:pt x="280" y="312"/>
                    <a:pt x="281" y="315"/>
                  </a:cubicBezTo>
                  <a:cubicBezTo>
                    <a:pt x="272" y="319"/>
                    <a:pt x="262" y="319"/>
                    <a:pt x="245" y="319"/>
                  </a:cubicBezTo>
                  <a:lnTo>
                    <a:pt x="245" y="342"/>
                  </a:lnTo>
                  <a:cubicBezTo>
                    <a:pt x="265" y="341"/>
                    <a:pt x="310" y="341"/>
                    <a:pt x="333" y="341"/>
                  </a:cubicBezTo>
                  <a:cubicBezTo>
                    <a:pt x="353" y="341"/>
                    <a:pt x="387" y="341"/>
                    <a:pt x="405" y="342"/>
                  </a:cubicBezTo>
                  <a:lnTo>
                    <a:pt x="405" y="319"/>
                  </a:lnTo>
                  <a:lnTo>
                    <a:pt x="391" y="319"/>
                  </a:lnTo>
                  <a:cubicBezTo>
                    <a:pt x="365" y="319"/>
                    <a:pt x="363" y="317"/>
                    <a:pt x="357" y="309"/>
                  </a:cubicBezTo>
                  <a:lnTo>
                    <a:pt x="222" y="1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2" name="Freeform 2885">
              <a:extLst>
                <a:ext uri="{FF2B5EF4-FFF2-40B4-BE49-F238E27FC236}">
                  <a16:creationId xmlns:a16="http://schemas.microsoft.com/office/drawing/2014/main" id="{285A9615-9461-497E-A791-66A5B8875298}"/>
                </a:ext>
              </a:extLst>
            </p:cNvPr>
            <p:cNvSpPr>
              <a:spLocks/>
            </p:cNvSpPr>
            <p:nvPr>
              <p:custDataLst>
                <p:tags r:id="rId120"/>
              </p:custDataLst>
            </p:nvPr>
          </p:nvSpPr>
          <p:spPr bwMode="auto">
            <a:xfrm>
              <a:off x="2801939" y="3024188"/>
              <a:ext cx="209550" cy="15875"/>
            </a:xfrm>
            <a:custGeom>
              <a:avLst/>
              <a:gdLst>
                <a:gd name="T0" fmla="*/ 222 w 236"/>
                <a:gd name="T1" fmla="*/ 17 h 17"/>
                <a:gd name="T2" fmla="*/ 236 w 236"/>
                <a:gd name="T3" fmla="*/ 8 h 17"/>
                <a:gd name="T4" fmla="*/ 222 w 236"/>
                <a:gd name="T5" fmla="*/ 0 h 17"/>
                <a:gd name="T6" fmla="*/ 14 w 236"/>
                <a:gd name="T7" fmla="*/ 0 h 17"/>
                <a:gd name="T8" fmla="*/ 0 w 236"/>
                <a:gd name="T9" fmla="*/ 8 h 17"/>
                <a:gd name="T10" fmla="*/ 14 w 236"/>
                <a:gd name="T11" fmla="*/ 17 h 17"/>
                <a:gd name="T12" fmla="*/ 222 w 236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7">
                  <a:moveTo>
                    <a:pt x="222" y="17"/>
                  </a:moveTo>
                  <a:cubicBezTo>
                    <a:pt x="228" y="17"/>
                    <a:pt x="236" y="17"/>
                    <a:pt x="236" y="8"/>
                  </a:cubicBezTo>
                  <a:cubicBezTo>
                    <a:pt x="236" y="0"/>
                    <a:pt x="228" y="0"/>
                    <a:pt x="222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222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3" name="Freeform 2886">
              <a:extLst>
                <a:ext uri="{FF2B5EF4-FFF2-40B4-BE49-F238E27FC236}">
                  <a16:creationId xmlns:a16="http://schemas.microsoft.com/office/drawing/2014/main" id="{D3D3F5F5-9148-4699-9585-8077B4E5DBF4}"/>
                </a:ext>
              </a:extLst>
            </p:cNvPr>
            <p:cNvSpPr>
              <a:spLocks/>
            </p:cNvSpPr>
            <p:nvPr>
              <p:custDataLst>
                <p:tags r:id="rId121"/>
              </p:custDataLst>
            </p:nvPr>
          </p:nvSpPr>
          <p:spPr bwMode="auto">
            <a:xfrm>
              <a:off x="3079751" y="2887663"/>
              <a:ext cx="112713" cy="231775"/>
            </a:xfrm>
            <a:custGeom>
              <a:avLst/>
              <a:gdLst>
                <a:gd name="T0" fmla="*/ 79 w 127"/>
                <a:gd name="T1" fmla="*/ 10 h 232"/>
                <a:gd name="T2" fmla="*/ 69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3 w 127"/>
                <a:gd name="T15" fmla="*/ 219 h 232"/>
                <a:gd name="T16" fmla="*/ 3 w 127"/>
                <a:gd name="T17" fmla="*/ 232 h 232"/>
                <a:gd name="T18" fmla="*/ 65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0"/>
                    <a:pt x="78" y="0"/>
                    <a:pt x="69" y="0"/>
                  </a:cubicBezTo>
                  <a:cubicBezTo>
                    <a:pt x="46" y="22"/>
                    <a:pt x="15" y="22"/>
                    <a:pt x="0" y="22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5"/>
                  </a:cubicBezTo>
                  <a:lnTo>
                    <a:pt x="51" y="203"/>
                  </a:lnTo>
                  <a:cubicBezTo>
                    <a:pt x="51" y="214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2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6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4" name="Freeform 2887">
              <a:extLst>
                <a:ext uri="{FF2B5EF4-FFF2-40B4-BE49-F238E27FC236}">
                  <a16:creationId xmlns:a16="http://schemas.microsoft.com/office/drawing/2014/main" id="{5C12A507-0C3C-474D-9A2B-FEDF76341AEF}"/>
                </a:ext>
              </a:extLst>
            </p:cNvPr>
            <p:cNvSpPr>
              <a:spLocks/>
            </p:cNvSpPr>
            <p:nvPr>
              <p:custDataLst>
                <p:tags r:id="rId122"/>
              </p:custDataLst>
            </p:nvPr>
          </p:nvSpPr>
          <p:spPr bwMode="auto">
            <a:xfrm>
              <a:off x="3268664" y="2984500"/>
              <a:ext cx="293688" cy="341313"/>
            </a:xfrm>
            <a:custGeom>
              <a:avLst/>
              <a:gdLst>
                <a:gd name="T0" fmla="*/ 185 w 331"/>
                <a:gd name="T1" fmla="*/ 39 h 340"/>
                <a:gd name="T2" fmla="*/ 232 w 331"/>
                <a:gd name="T3" fmla="*/ 15 h 340"/>
                <a:gd name="T4" fmla="*/ 248 w 331"/>
                <a:gd name="T5" fmla="*/ 15 h 340"/>
                <a:gd name="T6" fmla="*/ 248 w 331"/>
                <a:gd name="T7" fmla="*/ 0 h 340"/>
                <a:gd name="T8" fmla="*/ 164 w 331"/>
                <a:gd name="T9" fmla="*/ 1 h 340"/>
                <a:gd name="T10" fmla="*/ 79 w 331"/>
                <a:gd name="T11" fmla="*/ 0 h 340"/>
                <a:gd name="T12" fmla="*/ 79 w 331"/>
                <a:gd name="T13" fmla="*/ 15 h 340"/>
                <a:gd name="T14" fmla="*/ 96 w 331"/>
                <a:gd name="T15" fmla="*/ 15 h 340"/>
                <a:gd name="T16" fmla="*/ 143 w 331"/>
                <a:gd name="T17" fmla="*/ 39 h 340"/>
                <a:gd name="T18" fmla="*/ 143 w 331"/>
                <a:gd name="T19" fmla="*/ 261 h 340"/>
                <a:gd name="T20" fmla="*/ 75 w 331"/>
                <a:gd name="T21" fmla="*/ 134 h 340"/>
                <a:gd name="T22" fmla="*/ 31 w 331"/>
                <a:gd name="T23" fmla="*/ 64 h 340"/>
                <a:gd name="T24" fmla="*/ 13 w 331"/>
                <a:gd name="T25" fmla="*/ 64 h 340"/>
                <a:gd name="T26" fmla="*/ 0 w 331"/>
                <a:gd name="T27" fmla="*/ 70 h 340"/>
                <a:gd name="T28" fmla="*/ 5 w 331"/>
                <a:gd name="T29" fmla="*/ 75 h 340"/>
                <a:gd name="T30" fmla="*/ 34 w 331"/>
                <a:gd name="T31" fmla="*/ 143 h 340"/>
                <a:gd name="T32" fmla="*/ 59 w 331"/>
                <a:gd name="T33" fmla="*/ 227 h 340"/>
                <a:gd name="T34" fmla="*/ 143 w 331"/>
                <a:gd name="T35" fmla="*/ 273 h 340"/>
                <a:gd name="T36" fmla="*/ 143 w 331"/>
                <a:gd name="T37" fmla="*/ 301 h 340"/>
                <a:gd name="T38" fmla="*/ 96 w 331"/>
                <a:gd name="T39" fmla="*/ 325 h 340"/>
                <a:gd name="T40" fmla="*/ 79 w 331"/>
                <a:gd name="T41" fmla="*/ 325 h 340"/>
                <a:gd name="T42" fmla="*/ 79 w 331"/>
                <a:gd name="T43" fmla="*/ 340 h 340"/>
                <a:gd name="T44" fmla="*/ 164 w 331"/>
                <a:gd name="T45" fmla="*/ 339 h 340"/>
                <a:gd name="T46" fmla="*/ 248 w 331"/>
                <a:gd name="T47" fmla="*/ 340 h 340"/>
                <a:gd name="T48" fmla="*/ 248 w 331"/>
                <a:gd name="T49" fmla="*/ 325 h 340"/>
                <a:gd name="T50" fmla="*/ 232 w 331"/>
                <a:gd name="T51" fmla="*/ 325 h 340"/>
                <a:gd name="T52" fmla="*/ 185 w 331"/>
                <a:gd name="T53" fmla="*/ 301 h 340"/>
                <a:gd name="T54" fmla="*/ 185 w 331"/>
                <a:gd name="T55" fmla="*/ 273 h 340"/>
                <a:gd name="T56" fmla="*/ 270 w 331"/>
                <a:gd name="T57" fmla="*/ 228 h 340"/>
                <a:gd name="T58" fmla="*/ 297 w 331"/>
                <a:gd name="T59" fmla="*/ 131 h 340"/>
                <a:gd name="T60" fmla="*/ 324 w 331"/>
                <a:gd name="T61" fmla="*/ 75 h 340"/>
                <a:gd name="T62" fmla="*/ 331 w 331"/>
                <a:gd name="T63" fmla="*/ 70 h 340"/>
                <a:gd name="T64" fmla="*/ 319 w 331"/>
                <a:gd name="T65" fmla="*/ 64 h 340"/>
                <a:gd name="T66" fmla="*/ 300 w 331"/>
                <a:gd name="T67" fmla="*/ 64 h 340"/>
                <a:gd name="T68" fmla="*/ 255 w 331"/>
                <a:gd name="T69" fmla="*/ 140 h 340"/>
                <a:gd name="T70" fmla="*/ 185 w 331"/>
                <a:gd name="T71" fmla="*/ 261 h 340"/>
                <a:gd name="T72" fmla="*/ 185 w 331"/>
                <a:gd name="T73" fmla="*/ 39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1" h="340">
                  <a:moveTo>
                    <a:pt x="185" y="39"/>
                  </a:moveTo>
                  <a:cubicBezTo>
                    <a:pt x="185" y="22"/>
                    <a:pt x="185" y="15"/>
                    <a:pt x="232" y="15"/>
                  </a:cubicBezTo>
                  <a:lnTo>
                    <a:pt x="248" y="15"/>
                  </a:lnTo>
                  <a:lnTo>
                    <a:pt x="248" y="0"/>
                  </a:lnTo>
                  <a:cubicBezTo>
                    <a:pt x="231" y="1"/>
                    <a:pt x="185" y="1"/>
                    <a:pt x="164" y="1"/>
                  </a:cubicBezTo>
                  <a:cubicBezTo>
                    <a:pt x="144" y="1"/>
                    <a:pt x="97" y="1"/>
                    <a:pt x="79" y="0"/>
                  </a:cubicBezTo>
                  <a:lnTo>
                    <a:pt x="79" y="15"/>
                  </a:lnTo>
                  <a:lnTo>
                    <a:pt x="96" y="15"/>
                  </a:lnTo>
                  <a:cubicBezTo>
                    <a:pt x="143" y="15"/>
                    <a:pt x="143" y="22"/>
                    <a:pt x="143" y="39"/>
                  </a:cubicBezTo>
                  <a:lnTo>
                    <a:pt x="143" y="261"/>
                  </a:lnTo>
                  <a:cubicBezTo>
                    <a:pt x="78" y="243"/>
                    <a:pt x="75" y="166"/>
                    <a:pt x="75" y="134"/>
                  </a:cubicBezTo>
                  <a:cubicBezTo>
                    <a:pt x="75" y="74"/>
                    <a:pt x="53" y="64"/>
                    <a:pt x="31" y="64"/>
                  </a:cubicBezTo>
                  <a:lnTo>
                    <a:pt x="13" y="64"/>
                  </a:lnTo>
                  <a:cubicBezTo>
                    <a:pt x="5" y="64"/>
                    <a:pt x="0" y="64"/>
                    <a:pt x="0" y="70"/>
                  </a:cubicBezTo>
                  <a:cubicBezTo>
                    <a:pt x="0" y="72"/>
                    <a:pt x="2" y="75"/>
                    <a:pt x="5" y="75"/>
                  </a:cubicBezTo>
                  <a:cubicBezTo>
                    <a:pt x="21" y="77"/>
                    <a:pt x="34" y="84"/>
                    <a:pt x="34" y="143"/>
                  </a:cubicBezTo>
                  <a:cubicBezTo>
                    <a:pt x="34" y="154"/>
                    <a:pt x="35" y="194"/>
                    <a:pt x="59" y="227"/>
                  </a:cubicBezTo>
                  <a:cubicBezTo>
                    <a:pt x="79" y="254"/>
                    <a:pt x="109" y="269"/>
                    <a:pt x="143" y="273"/>
                  </a:cubicBezTo>
                  <a:lnTo>
                    <a:pt x="143" y="301"/>
                  </a:lnTo>
                  <a:cubicBezTo>
                    <a:pt x="143" y="318"/>
                    <a:pt x="143" y="325"/>
                    <a:pt x="96" y="325"/>
                  </a:cubicBezTo>
                  <a:lnTo>
                    <a:pt x="79" y="325"/>
                  </a:lnTo>
                  <a:lnTo>
                    <a:pt x="79" y="340"/>
                  </a:lnTo>
                  <a:cubicBezTo>
                    <a:pt x="97" y="339"/>
                    <a:pt x="143" y="339"/>
                    <a:pt x="164" y="339"/>
                  </a:cubicBezTo>
                  <a:cubicBezTo>
                    <a:pt x="184" y="339"/>
                    <a:pt x="231" y="339"/>
                    <a:pt x="248" y="340"/>
                  </a:cubicBezTo>
                  <a:lnTo>
                    <a:pt x="248" y="325"/>
                  </a:lnTo>
                  <a:lnTo>
                    <a:pt x="232" y="325"/>
                  </a:lnTo>
                  <a:cubicBezTo>
                    <a:pt x="185" y="325"/>
                    <a:pt x="185" y="319"/>
                    <a:pt x="185" y="301"/>
                  </a:cubicBezTo>
                  <a:lnTo>
                    <a:pt x="185" y="273"/>
                  </a:lnTo>
                  <a:cubicBezTo>
                    <a:pt x="221" y="269"/>
                    <a:pt x="251" y="254"/>
                    <a:pt x="270" y="228"/>
                  </a:cubicBezTo>
                  <a:cubicBezTo>
                    <a:pt x="296" y="192"/>
                    <a:pt x="297" y="153"/>
                    <a:pt x="297" y="131"/>
                  </a:cubicBezTo>
                  <a:cubicBezTo>
                    <a:pt x="297" y="123"/>
                    <a:pt x="297" y="79"/>
                    <a:pt x="324" y="75"/>
                  </a:cubicBezTo>
                  <a:cubicBezTo>
                    <a:pt x="327" y="75"/>
                    <a:pt x="331" y="74"/>
                    <a:pt x="331" y="70"/>
                  </a:cubicBezTo>
                  <a:cubicBezTo>
                    <a:pt x="331" y="64"/>
                    <a:pt x="327" y="64"/>
                    <a:pt x="319" y="64"/>
                  </a:cubicBezTo>
                  <a:lnTo>
                    <a:pt x="300" y="64"/>
                  </a:lnTo>
                  <a:cubicBezTo>
                    <a:pt x="280" y="64"/>
                    <a:pt x="256" y="68"/>
                    <a:pt x="255" y="140"/>
                  </a:cubicBezTo>
                  <a:cubicBezTo>
                    <a:pt x="255" y="195"/>
                    <a:pt x="238" y="248"/>
                    <a:pt x="185" y="261"/>
                  </a:cubicBezTo>
                  <a:lnTo>
                    <a:pt x="185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5" name="Rectangle 2888">
              <a:extLst>
                <a:ext uri="{FF2B5EF4-FFF2-40B4-BE49-F238E27FC236}">
                  <a16:creationId xmlns:a16="http://schemas.microsoft.com/office/drawing/2014/main" id="{36CB8668-343F-43F8-B7C5-01E8CC737C36}"/>
                </a:ext>
              </a:extLst>
            </p:cNvPr>
            <p:cNvSpPr>
              <a:spLocks noChangeArrowheads="1"/>
            </p:cNvSpPr>
            <p:nvPr>
              <p:custDataLst>
                <p:tags r:id="rId123"/>
              </p:custDataLst>
            </p:nvPr>
          </p:nvSpPr>
          <p:spPr bwMode="auto">
            <a:xfrm>
              <a:off x="3721101" y="2744788"/>
              <a:ext cx="17463" cy="7302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6" name="Rectangle 2889">
              <a:extLst>
                <a:ext uri="{FF2B5EF4-FFF2-40B4-BE49-F238E27FC236}">
                  <a16:creationId xmlns:a16="http://schemas.microsoft.com/office/drawing/2014/main" id="{80B3133C-BDF7-4DEF-A680-C3A1E554307B}"/>
                </a:ext>
              </a:extLst>
            </p:cNvPr>
            <p:cNvSpPr>
              <a:spLocks noChangeArrowheads="1"/>
            </p:cNvSpPr>
            <p:nvPr>
              <p:custDataLst>
                <p:tags r:id="rId124"/>
              </p:custDataLst>
            </p:nvPr>
          </p:nvSpPr>
          <p:spPr bwMode="auto">
            <a:xfrm>
              <a:off x="1384301" y="3475038"/>
              <a:ext cx="2354263" cy="206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86" name="Group 1385">
            <a:extLst>
              <a:ext uri="{FF2B5EF4-FFF2-40B4-BE49-F238E27FC236}">
                <a16:creationId xmlns:a16="http://schemas.microsoft.com/office/drawing/2014/main" id="{C54E6A8E-B997-43E6-BAF1-CA3D1AF1DB47}"/>
              </a:ext>
            </a:extLst>
          </p:cNvPr>
          <p:cNvGrpSpPr/>
          <p:nvPr/>
        </p:nvGrpSpPr>
        <p:grpSpPr>
          <a:xfrm>
            <a:off x="3735123" y="1228780"/>
            <a:ext cx="5374067" cy="1862514"/>
            <a:chOff x="3735123" y="1228780"/>
            <a:chExt cx="5374067" cy="1862514"/>
          </a:xfrm>
        </p:grpSpPr>
        <p:cxnSp>
          <p:nvCxnSpPr>
            <p:cNvPr id="823" name="Connector: Elbow 822">
              <a:extLst>
                <a:ext uri="{FF2B5EF4-FFF2-40B4-BE49-F238E27FC236}">
                  <a16:creationId xmlns:a16="http://schemas.microsoft.com/office/drawing/2014/main" id="{DC59BF8B-7D0E-4D46-9F78-DC67C26D5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5123" y="1329252"/>
              <a:ext cx="2210310" cy="1758706"/>
            </a:xfrm>
            <a:prstGeom prst="bentConnector3">
              <a:avLst>
                <a:gd name="adj1" fmla="val 41037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Connector: Elbow 826">
              <a:extLst>
                <a:ext uri="{FF2B5EF4-FFF2-40B4-BE49-F238E27FC236}">
                  <a16:creationId xmlns:a16="http://schemas.microsoft.com/office/drawing/2014/main" id="{69F1DE81-3A39-4331-A936-B341327724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3880" y="1961571"/>
              <a:ext cx="2683368" cy="1129723"/>
            </a:xfrm>
            <a:prstGeom prst="bentConnector3">
              <a:avLst>
                <a:gd name="adj1" fmla="val 42333"/>
              </a:avLst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Connector: Elbow 831">
              <a:extLst>
                <a:ext uri="{FF2B5EF4-FFF2-40B4-BE49-F238E27FC236}">
                  <a16:creationId xmlns:a16="http://schemas.microsoft.com/office/drawing/2014/main" id="{28A04AAA-A0D2-4FF8-9D85-5BF1C61F23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6746" y="1228780"/>
              <a:ext cx="3382444" cy="733372"/>
            </a:xfrm>
            <a:prstGeom prst="bentConnector3">
              <a:avLst>
                <a:gd name="adj1" fmla="val 84468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4" name="Group 1613">
            <a:extLst>
              <a:ext uri="{FF2B5EF4-FFF2-40B4-BE49-F238E27FC236}">
                <a16:creationId xmlns:a16="http://schemas.microsoft.com/office/drawing/2014/main" id="{A528CF21-0165-4035-9AB2-CF395FACB756}"/>
              </a:ext>
            </a:extLst>
          </p:cNvPr>
          <p:cNvGrpSpPr>
            <a:grpSpLocks noChangeAspect="1"/>
          </p:cNvGrpSpPr>
          <p:nvPr>
            <p:custDataLst>
              <p:tags r:id="rId13"/>
            </p:custDataLst>
          </p:nvPr>
        </p:nvGrpSpPr>
        <p:grpSpPr>
          <a:xfrm>
            <a:off x="1255434" y="3824924"/>
            <a:ext cx="2978150" cy="892175"/>
            <a:chOff x="1246188" y="3919538"/>
            <a:chExt cx="2978150" cy="892175"/>
          </a:xfrm>
        </p:grpSpPr>
        <p:sp>
          <p:nvSpPr>
            <p:cNvPr id="1577" name="Rectangle 614">
              <a:extLst>
                <a:ext uri="{FF2B5EF4-FFF2-40B4-BE49-F238E27FC236}">
                  <a16:creationId xmlns:a16="http://schemas.microsoft.com/office/drawing/2014/main" id="{F15EF314-A94B-4ECE-98D1-502D3CBFD416}"/>
                </a:ext>
              </a:extLst>
            </p:cNvPr>
            <p:cNvSpPr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1246188" y="3919538"/>
              <a:ext cx="2978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8" name="Rectangle 615">
              <a:extLst>
                <a:ext uri="{FF2B5EF4-FFF2-40B4-BE49-F238E27FC236}">
                  <a16:creationId xmlns:a16="http://schemas.microsoft.com/office/drawing/2014/main" id="{DE67D8FC-ABD8-4A9A-B24D-4BC3A2C8CB70}"/>
                </a:ext>
              </a:extLst>
            </p:cNvPr>
            <p:cNvSpPr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1246188" y="3929063"/>
              <a:ext cx="9525" cy="8731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9" name="Freeform 616">
              <a:extLst>
                <a:ext uri="{FF2B5EF4-FFF2-40B4-BE49-F238E27FC236}">
                  <a16:creationId xmlns:a16="http://schemas.microsoft.com/office/drawing/2014/main" id="{1FE8CF0C-82D5-44FA-9364-6C99296BC404}"/>
                </a:ext>
              </a:extLst>
            </p:cNvPr>
            <p:cNvSpPr>
              <a:spLocks/>
            </p:cNvSpPr>
            <p:nvPr>
              <p:custDataLst>
                <p:tags r:id="rId81"/>
              </p:custDataLst>
            </p:nvPr>
          </p:nvSpPr>
          <p:spPr bwMode="auto">
            <a:xfrm>
              <a:off x="1335088" y="4054476"/>
              <a:ext cx="192088" cy="168275"/>
            </a:xfrm>
            <a:custGeom>
              <a:avLst/>
              <a:gdLst>
                <a:gd name="T0" fmla="*/ 355 w 409"/>
                <a:gd name="T1" fmla="*/ 24 h 342"/>
                <a:gd name="T2" fmla="*/ 409 w 409"/>
                <a:gd name="T3" fmla="*/ 24 h 342"/>
                <a:gd name="T4" fmla="*/ 409 w 409"/>
                <a:gd name="T5" fmla="*/ 0 h 342"/>
                <a:gd name="T6" fmla="*/ 320 w 409"/>
                <a:gd name="T7" fmla="*/ 2 h 342"/>
                <a:gd name="T8" fmla="*/ 230 w 409"/>
                <a:gd name="T9" fmla="*/ 0 h 342"/>
                <a:gd name="T10" fmla="*/ 230 w 409"/>
                <a:gd name="T11" fmla="*/ 24 h 342"/>
                <a:gd name="T12" fmla="*/ 284 w 409"/>
                <a:gd name="T13" fmla="*/ 24 h 342"/>
                <a:gd name="T14" fmla="*/ 284 w 409"/>
                <a:gd name="T15" fmla="*/ 153 h 342"/>
                <a:gd name="T16" fmla="*/ 124 w 409"/>
                <a:gd name="T17" fmla="*/ 153 h 342"/>
                <a:gd name="T18" fmla="*/ 124 w 409"/>
                <a:gd name="T19" fmla="*/ 24 h 342"/>
                <a:gd name="T20" fmla="*/ 178 w 409"/>
                <a:gd name="T21" fmla="*/ 24 h 342"/>
                <a:gd name="T22" fmla="*/ 178 w 409"/>
                <a:gd name="T23" fmla="*/ 0 h 342"/>
                <a:gd name="T24" fmla="*/ 89 w 409"/>
                <a:gd name="T25" fmla="*/ 2 h 342"/>
                <a:gd name="T26" fmla="*/ 0 w 409"/>
                <a:gd name="T27" fmla="*/ 0 h 342"/>
                <a:gd name="T28" fmla="*/ 0 w 409"/>
                <a:gd name="T29" fmla="*/ 24 h 342"/>
                <a:gd name="T30" fmla="*/ 53 w 409"/>
                <a:gd name="T31" fmla="*/ 24 h 342"/>
                <a:gd name="T32" fmla="*/ 53 w 409"/>
                <a:gd name="T33" fmla="*/ 319 h 342"/>
                <a:gd name="T34" fmla="*/ 0 w 409"/>
                <a:gd name="T35" fmla="*/ 319 h 342"/>
                <a:gd name="T36" fmla="*/ 0 w 409"/>
                <a:gd name="T37" fmla="*/ 342 h 342"/>
                <a:gd name="T38" fmla="*/ 89 w 409"/>
                <a:gd name="T39" fmla="*/ 341 h 342"/>
                <a:gd name="T40" fmla="*/ 178 w 409"/>
                <a:gd name="T41" fmla="*/ 342 h 342"/>
                <a:gd name="T42" fmla="*/ 178 w 409"/>
                <a:gd name="T43" fmla="*/ 319 h 342"/>
                <a:gd name="T44" fmla="*/ 124 w 409"/>
                <a:gd name="T45" fmla="*/ 319 h 342"/>
                <a:gd name="T46" fmla="*/ 124 w 409"/>
                <a:gd name="T47" fmla="*/ 176 h 342"/>
                <a:gd name="T48" fmla="*/ 284 w 409"/>
                <a:gd name="T49" fmla="*/ 176 h 342"/>
                <a:gd name="T50" fmla="*/ 284 w 409"/>
                <a:gd name="T51" fmla="*/ 319 h 342"/>
                <a:gd name="T52" fmla="*/ 230 w 409"/>
                <a:gd name="T53" fmla="*/ 319 h 342"/>
                <a:gd name="T54" fmla="*/ 230 w 409"/>
                <a:gd name="T55" fmla="*/ 342 h 342"/>
                <a:gd name="T56" fmla="*/ 320 w 409"/>
                <a:gd name="T57" fmla="*/ 341 h 342"/>
                <a:gd name="T58" fmla="*/ 409 w 409"/>
                <a:gd name="T59" fmla="*/ 342 h 342"/>
                <a:gd name="T60" fmla="*/ 409 w 409"/>
                <a:gd name="T61" fmla="*/ 319 h 342"/>
                <a:gd name="T62" fmla="*/ 355 w 409"/>
                <a:gd name="T63" fmla="*/ 319 h 342"/>
                <a:gd name="T64" fmla="*/ 355 w 409"/>
                <a:gd name="T65" fmla="*/ 24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9" h="342">
                  <a:moveTo>
                    <a:pt x="355" y="24"/>
                  </a:moveTo>
                  <a:lnTo>
                    <a:pt x="409" y="24"/>
                  </a:lnTo>
                  <a:lnTo>
                    <a:pt x="409" y="0"/>
                  </a:lnTo>
                  <a:cubicBezTo>
                    <a:pt x="390" y="2"/>
                    <a:pt x="341" y="2"/>
                    <a:pt x="320" y="2"/>
                  </a:cubicBezTo>
                  <a:cubicBezTo>
                    <a:pt x="298" y="2"/>
                    <a:pt x="249" y="2"/>
                    <a:pt x="230" y="0"/>
                  </a:cubicBezTo>
                  <a:lnTo>
                    <a:pt x="230" y="24"/>
                  </a:lnTo>
                  <a:lnTo>
                    <a:pt x="284" y="24"/>
                  </a:lnTo>
                  <a:lnTo>
                    <a:pt x="284" y="153"/>
                  </a:lnTo>
                  <a:lnTo>
                    <a:pt x="124" y="153"/>
                  </a:lnTo>
                  <a:lnTo>
                    <a:pt x="124" y="24"/>
                  </a:lnTo>
                  <a:lnTo>
                    <a:pt x="178" y="24"/>
                  </a:lnTo>
                  <a:lnTo>
                    <a:pt x="178" y="0"/>
                  </a:lnTo>
                  <a:cubicBezTo>
                    <a:pt x="159" y="2"/>
                    <a:pt x="110" y="2"/>
                    <a:pt x="89" y="2"/>
                  </a:cubicBezTo>
                  <a:cubicBezTo>
                    <a:pt x="67" y="2"/>
                    <a:pt x="19" y="2"/>
                    <a:pt x="0" y="0"/>
                  </a:cubicBezTo>
                  <a:lnTo>
                    <a:pt x="0" y="24"/>
                  </a:lnTo>
                  <a:lnTo>
                    <a:pt x="53" y="24"/>
                  </a:lnTo>
                  <a:lnTo>
                    <a:pt x="53" y="319"/>
                  </a:lnTo>
                  <a:lnTo>
                    <a:pt x="0" y="319"/>
                  </a:lnTo>
                  <a:lnTo>
                    <a:pt x="0" y="342"/>
                  </a:lnTo>
                  <a:cubicBezTo>
                    <a:pt x="19" y="341"/>
                    <a:pt x="67" y="341"/>
                    <a:pt x="89" y="341"/>
                  </a:cubicBezTo>
                  <a:cubicBezTo>
                    <a:pt x="110" y="341"/>
                    <a:pt x="159" y="341"/>
                    <a:pt x="178" y="342"/>
                  </a:cubicBezTo>
                  <a:lnTo>
                    <a:pt x="178" y="319"/>
                  </a:lnTo>
                  <a:lnTo>
                    <a:pt x="124" y="319"/>
                  </a:lnTo>
                  <a:lnTo>
                    <a:pt x="124" y="176"/>
                  </a:lnTo>
                  <a:lnTo>
                    <a:pt x="284" y="176"/>
                  </a:lnTo>
                  <a:lnTo>
                    <a:pt x="284" y="319"/>
                  </a:lnTo>
                  <a:lnTo>
                    <a:pt x="230" y="319"/>
                  </a:lnTo>
                  <a:lnTo>
                    <a:pt x="230" y="342"/>
                  </a:lnTo>
                  <a:cubicBezTo>
                    <a:pt x="249" y="341"/>
                    <a:pt x="298" y="341"/>
                    <a:pt x="320" y="341"/>
                  </a:cubicBezTo>
                  <a:cubicBezTo>
                    <a:pt x="341" y="341"/>
                    <a:pt x="390" y="341"/>
                    <a:pt x="409" y="342"/>
                  </a:cubicBezTo>
                  <a:lnTo>
                    <a:pt x="409" y="319"/>
                  </a:lnTo>
                  <a:lnTo>
                    <a:pt x="355" y="319"/>
                  </a:lnTo>
                  <a:lnTo>
                    <a:pt x="355" y="2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0" name="Freeform 617">
              <a:extLst>
                <a:ext uri="{FF2B5EF4-FFF2-40B4-BE49-F238E27FC236}">
                  <a16:creationId xmlns:a16="http://schemas.microsoft.com/office/drawing/2014/main" id="{662E9DDA-DE7E-4513-B9C7-5CC461FF34C0}"/>
                </a:ext>
              </a:extLst>
            </p:cNvPr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1563688" y="4052888"/>
              <a:ext cx="85725" cy="34925"/>
            </a:xfrm>
            <a:custGeom>
              <a:avLst/>
              <a:gdLst>
                <a:gd name="T0" fmla="*/ 72 w 183"/>
                <a:gd name="T1" fmla="*/ 36 h 72"/>
                <a:gd name="T2" fmla="*/ 36 w 183"/>
                <a:gd name="T3" fmla="*/ 0 h 72"/>
                <a:gd name="T4" fmla="*/ 0 w 183"/>
                <a:gd name="T5" fmla="*/ 36 h 72"/>
                <a:gd name="T6" fmla="*/ 36 w 183"/>
                <a:gd name="T7" fmla="*/ 72 h 72"/>
                <a:gd name="T8" fmla="*/ 72 w 183"/>
                <a:gd name="T9" fmla="*/ 36 h 72"/>
                <a:gd name="T10" fmla="*/ 183 w 183"/>
                <a:gd name="T11" fmla="*/ 36 h 72"/>
                <a:gd name="T12" fmla="*/ 147 w 183"/>
                <a:gd name="T13" fmla="*/ 0 h 72"/>
                <a:gd name="T14" fmla="*/ 111 w 183"/>
                <a:gd name="T15" fmla="*/ 36 h 72"/>
                <a:gd name="T16" fmla="*/ 147 w 183"/>
                <a:gd name="T17" fmla="*/ 72 h 72"/>
                <a:gd name="T18" fmla="*/ 183 w 183"/>
                <a:gd name="T1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72">
                  <a:moveTo>
                    <a:pt x="72" y="36"/>
                  </a:moveTo>
                  <a:cubicBezTo>
                    <a:pt x="72" y="14"/>
                    <a:pt x="54" y="0"/>
                    <a:pt x="36" y="0"/>
                  </a:cubicBezTo>
                  <a:cubicBezTo>
                    <a:pt x="14" y="0"/>
                    <a:pt x="0" y="18"/>
                    <a:pt x="0" y="36"/>
                  </a:cubicBezTo>
                  <a:cubicBezTo>
                    <a:pt x="0" y="55"/>
                    <a:pt x="15" y="72"/>
                    <a:pt x="36" y="72"/>
                  </a:cubicBezTo>
                  <a:cubicBezTo>
                    <a:pt x="55" y="72"/>
                    <a:pt x="72" y="57"/>
                    <a:pt x="72" y="36"/>
                  </a:cubicBezTo>
                  <a:close/>
                  <a:moveTo>
                    <a:pt x="183" y="36"/>
                  </a:moveTo>
                  <a:cubicBezTo>
                    <a:pt x="183" y="17"/>
                    <a:pt x="168" y="0"/>
                    <a:pt x="147" y="0"/>
                  </a:cubicBezTo>
                  <a:cubicBezTo>
                    <a:pt x="128" y="0"/>
                    <a:pt x="111" y="15"/>
                    <a:pt x="111" y="36"/>
                  </a:cubicBezTo>
                  <a:cubicBezTo>
                    <a:pt x="111" y="58"/>
                    <a:pt x="129" y="72"/>
                    <a:pt x="147" y="72"/>
                  </a:cubicBezTo>
                  <a:cubicBezTo>
                    <a:pt x="169" y="72"/>
                    <a:pt x="183" y="54"/>
                    <a:pt x="183" y="3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1" name="Freeform 618">
              <a:extLst>
                <a:ext uri="{FF2B5EF4-FFF2-40B4-BE49-F238E27FC236}">
                  <a16:creationId xmlns:a16="http://schemas.microsoft.com/office/drawing/2014/main" id="{96E6B3D1-387E-43E8-B41D-787BA52015B9}"/>
                </a:ext>
              </a:extLst>
            </p:cNvPr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1544638" y="4113213"/>
              <a:ext cx="131763" cy="158750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4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1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4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4"/>
                    <a:pt x="0" y="114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2" name="Freeform 619">
              <a:extLst>
                <a:ext uri="{FF2B5EF4-FFF2-40B4-BE49-F238E27FC236}">
                  <a16:creationId xmlns:a16="http://schemas.microsoft.com/office/drawing/2014/main" id="{2B199EA6-B3A3-42DA-98A5-AF473B077D37}"/>
                </a:ext>
              </a:extLst>
            </p:cNvPr>
            <p:cNvSpPr>
              <a:spLocks/>
            </p:cNvSpPr>
            <p:nvPr>
              <p:custDataLst>
                <p:tags r:id="rId84"/>
              </p:custDataLst>
            </p:nvPr>
          </p:nvSpPr>
          <p:spPr bwMode="auto">
            <a:xfrm>
              <a:off x="1743076" y="4079876"/>
              <a:ext cx="155575" cy="163513"/>
            </a:xfrm>
            <a:custGeom>
              <a:avLst/>
              <a:gdLst>
                <a:gd name="T0" fmla="*/ 176 w 332"/>
                <a:gd name="T1" fmla="*/ 176 h 332"/>
                <a:gd name="T2" fmla="*/ 316 w 332"/>
                <a:gd name="T3" fmla="*/ 176 h 332"/>
                <a:gd name="T4" fmla="*/ 332 w 332"/>
                <a:gd name="T5" fmla="*/ 166 h 332"/>
                <a:gd name="T6" fmla="*/ 316 w 332"/>
                <a:gd name="T7" fmla="*/ 156 h 332"/>
                <a:gd name="T8" fmla="*/ 176 w 332"/>
                <a:gd name="T9" fmla="*/ 156 h 332"/>
                <a:gd name="T10" fmla="*/ 176 w 332"/>
                <a:gd name="T11" fmla="*/ 16 h 332"/>
                <a:gd name="T12" fmla="*/ 166 w 332"/>
                <a:gd name="T13" fmla="*/ 0 h 332"/>
                <a:gd name="T14" fmla="*/ 156 w 332"/>
                <a:gd name="T15" fmla="*/ 16 h 332"/>
                <a:gd name="T16" fmla="*/ 156 w 332"/>
                <a:gd name="T17" fmla="*/ 156 h 332"/>
                <a:gd name="T18" fmla="*/ 17 w 332"/>
                <a:gd name="T19" fmla="*/ 156 h 332"/>
                <a:gd name="T20" fmla="*/ 0 w 332"/>
                <a:gd name="T21" fmla="*/ 166 h 332"/>
                <a:gd name="T22" fmla="*/ 17 w 332"/>
                <a:gd name="T23" fmla="*/ 176 h 332"/>
                <a:gd name="T24" fmla="*/ 156 w 332"/>
                <a:gd name="T25" fmla="*/ 176 h 332"/>
                <a:gd name="T26" fmla="*/ 156 w 332"/>
                <a:gd name="T27" fmla="*/ 315 h 332"/>
                <a:gd name="T28" fmla="*/ 166 w 332"/>
                <a:gd name="T29" fmla="*/ 332 h 332"/>
                <a:gd name="T30" fmla="*/ 176 w 332"/>
                <a:gd name="T31" fmla="*/ 315 h 332"/>
                <a:gd name="T32" fmla="*/ 176 w 332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32">
                  <a:moveTo>
                    <a:pt x="176" y="176"/>
                  </a:moveTo>
                  <a:lnTo>
                    <a:pt x="316" y="176"/>
                  </a:lnTo>
                  <a:cubicBezTo>
                    <a:pt x="322" y="176"/>
                    <a:pt x="332" y="176"/>
                    <a:pt x="332" y="166"/>
                  </a:cubicBezTo>
                  <a:cubicBezTo>
                    <a:pt x="332" y="156"/>
                    <a:pt x="322" y="156"/>
                    <a:pt x="316" y="156"/>
                  </a:cubicBezTo>
                  <a:lnTo>
                    <a:pt x="176" y="156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6"/>
                  </a:lnTo>
                  <a:lnTo>
                    <a:pt x="17" y="156"/>
                  </a:lnTo>
                  <a:cubicBezTo>
                    <a:pt x="10" y="156"/>
                    <a:pt x="0" y="156"/>
                    <a:pt x="0" y="166"/>
                  </a:cubicBezTo>
                  <a:cubicBezTo>
                    <a:pt x="0" y="176"/>
                    <a:pt x="10" y="176"/>
                    <a:pt x="17" y="176"/>
                  </a:cubicBezTo>
                  <a:lnTo>
                    <a:pt x="156" y="176"/>
                  </a:lnTo>
                  <a:lnTo>
                    <a:pt x="156" y="315"/>
                  </a:lnTo>
                  <a:cubicBezTo>
                    <a:pt x="156" y="322"/>
                    <a:pt x="156" y="332"/>
                    <a:pt x="166" y="332"/>
                  </a:cubicBezTo>
                  <a:cubicBezTo>
                    <a:pt x="176" y="332"/>
                    <a:pt x="176" y="322"/>
                    <a:pt x="176" y="315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3" name="Freeform 620">
              <a:extLst>
                <a:ext uri="{FF2B5EF4-FFF2-40B4-BE49-F238E27FC236}">
                  <a16:creationId xmlns:a16="http://schemas.microsoft.com/office/drawing/2014/main" id="{F735D7B4-79EA-450A-A57C-4E8AA7D8CE0D}"/>
                </a:ext>
              </a:extLst>
            </p:cNvPr>
            <p:cNvSpPr>
              <a:spLocks/>
            </p:cNvSpPr>
            <p:nvPr>
              <p:custDataLst>
                <p:tags r:id="rId85"/>
              </p:custDataLst>
            </p:nvPr>
          </p:nvSpPr>
          <p:spPr bwMode="auto">
            <a:xfrm>
              <a:off x="1973263" y="4052888"/>
              <a:ext cx="133350" cy="169863"/>
            </a:xfrm>
            <a:custGeom>
              <a:avLst/>
              <a:gdLst>
                <a:gd name="T0" fmla="*/ 35 w 284"/>
                <a:gd name="T1" fmla="*/ 323 h 346"/>
                <a:gd name="T2" fmla="*/ 0 w 284"/>
                <a:gd name="T3" fmla="*/ 323 h 346"/>
                <a:gd name="T4" fmla="*/ 0 w 284"/>
                <a:gd name="T5" fmla="*/ 346 h 346"/>
                <a:gd name="T6" fmla="*/ 63 w 284"/>
                <a:gd name="T7" fmla="*/ 345 h 346"/>
                <a:gd name="T8" fmla="*/ 126 w 284"/>
                <a:gd name="T9" fmla="*/ 346 h 346"/>
                <a:gd name="T10" fmla="*/ 126 w 284"/>
                <a:gd name="T11" fmla="*/ 323 h 346"/>
                <a:gd name="T12" fmla="*/ 91 w 284"/>
                <a:gd name="T13" fmla="*/ 323 h 346"/>
                <a:gd name="T14" fmla="*/ 91 w 284"/>
                <a:gd name="T15" fmla="*/ 219 h 346"/>
                <a:gd name="T16" fmla="*/ 166 w 284"/>
                <a:gd name="T17" fmla="*/ 140 h 346"/>
                <a:gd name="T18" fmla="*/ 193 w 284"/>
                <a:gd name="T19" fmla="*/ 188 h 346"/>
                <a:gd name="T20" fmla="*/ 193 w 284"/>
                <a:gd name="T21" fmla="*/ 323 h 346"/>
                <a:gd name="T22" fmla="*/ 159 w 284"/>
                <a:gd name="T23" fmla="*/ 323 h 346"/>
                <a:gd name="T24" fmla="*/ 159 w 284"/>
                <a:gd name="T25" fmla="*/ 346 h 346"/>
                <a:gd name="T26" fmla="*/ 221 w 284"/>
                <a:gd name="T27" fmla="*/ 345 h 346"/>
                <a:gd name="T28" fmla="*/ 284 w 284"/>
                <a:gd name="T29" fmla="*/ 346 h 346"/>
                <a:gd name="T30" fmla="*/ 284 w 284"/>
                <a:gd name="T31" fmla="*/ 323 h 346"/>
                <a:gd name="T32" fmla="*/ 250 w 284"/>
                <a:gd name="T33" fmla="*/ 323 h 346"/>
                <a:gd name="T34" fmla="*/ 250 w 284"/>
                <a:gd name="T35" fmla="*/ 194 h 346"/>
                <a:gd name="T36" fmla="*/ 173 w 284"/>
                <a:gd name="T37" fmla="*/ 122 h 346"/>
                <a:gd name="T38" fmla="*/ 88 w 284"/>
                <a:gd name="T39" fmla="*/ 171 h 346"/>
                <a:gd name="T40" fmla="*/ 88 w 284"/>
                <a:gd name="T41" fmla="*/ 0 h 346"/>
                <a:gd name="T42" fmla="*/ 0 w 284"/>
                <a:gd name="T43" fmla="*/ 4 h 346"/>
                <a:gd name="T44" fmla="*/ 0 w 284"/>
                <a:gd name="T45" fmla="*/ 28 h 346"/>
                <a:gd name="T46" fmla="*/ 35 w 284"/>
                <a:gd name="T47" fmla="*/ 47 h 346"/>
                <a:gd name="T48" fmla="*/ 35 w 284"/>
                <a:gd name="T49" fmla="*/ 32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346">
                  <a:moveTo>
                    <a:pt x="35" y="323"/>
                  </a:moveTo>
                  <a:lnTo>
                    <a:pt x="0" y="323"/>
                  </a:lnTo>
                  <a:lnTo>
                    <a:pt x="0" y="346"/>
                  </a:lnTo>
                  <a:cubicBezTo>
                    <a:pt x="14" y="346"/>
                    <a:pt x="44" y="345"/>
                    <a:pt x="63" y="345"/>
                  </a:cubicBezTo>
                  <a:cubicBezTo>
                    <a:pt x="82" y="345"/>
                    <a:pt x="112" y="346"/>
                    <a:pt x="126" y="346"/>
                  </a:cubicBezTo>
                  <a:lnTo>
                    <a:pt x="126" y="323"/>
                  </a:lnTo>
                  <a:lnTo>
                    <a:pt x="91" y="323"/>
                  </a:lnTo>
                  <a:lnTo>
                    <a:pt x="91" y="219"/>
                  </a:lnTo>
                  <a:cubicBezTo>
                    <a:pt x="91" y="164"/>
                    <a:pt x="134" y="140"/>
                    <a:pt x="166" y="140"/>
                  </a:cubicBezTo>
                  <a:cubicBezTo>
                    <a:pt x="183" y="140"/>
                    <a:pt x="193" y="150"/>
                    <a:pt x="193" y="188"/>
                  </a:cubicBezTo>
                  <a:lnTo>
                    <a:pt x="193" y="323"/>
                  </a:lnTo>
                  <a:lnTo>
                    <a:pt x="159" y="323"/>
                  </a:lnTo>
                  <a:lnTo>
                    <a:pt x="159" y="346"/>
                  </a:lnTo>
                  <a:cubicBezTo>
                    <a:pt x="173" y="346"/>
                    <a:pt x="203" y="345"/>
                    <a:pt x="221" y="345"/>
                  </a:cubicBezTo>
                  <a:cubicBezTo>
                    <a:pt x="241" y="345"/>
                    <a:pt x="270" y="346"/>
                    <a:pt x="284" y="346"/>
                  </a:cubicBezTo>
                  <a:lnTo>
                    <a:pt x="284" y="323"/>
                  </a:lnTo>
                  <a:lnTo>
                    <a:pt x="250" y="323"/>
                  </a:lnTo>
                  <a:lnTo>
                    <a:pt x="250" y="194"/>
                  </a:lnTo>
                  <a:cubicBezTo>
                    <a:pt x="250" y="141"/>
                    <a:pt x="223" y="122"/>
                    <a:pt x="173" y="122"/>
                  </a:cubicBezTo>
                  <a:cubicBezTo>
                    <a:pt x="125" y="122"/>
                    <a:pt x="100" y="151"/>
                    <a:pt x="88" y="171"/>
                  </a:cubicBezTo>
                  <a:lnTo>
                    <a:pt x="88" y="0"/>
                  </a:lnTo>
                  <a:lnTo>
                    <a:pt x="0" y="4"/>
                  </a:lnTo>
                  <a:lnTo>
                    <a:pt x="0" y="28"/>
                  </a:lnTo>
                  <a:cubicBezTo>
                    <a:pt x="31" y="28"/>
                    <a:pt x="35" y="28"/>
                    <a:pt x="35" y="47"/>
                  </a:cubicBezTo>
                  <a:lnTo>
                    <a:pt x="35" y="3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4" name="Freeform 621">
              <a:extLst>
                <a:ext uri="{FF2B5EF4-FFF2-40B4-BE49-F238E27FC236}">
                  <a16:creationId xmlns:a16="http://schemas.microsoft.com/office/drawing/2014/main" id="{16AD95C1-5CB2-4A7A-9677-BF77FF476AEB}"/>
                </a:ext>
              </a:extLst>
            </p:cNvPr>
            <p:cNvSpPr>
              <a:spLocks/>
            </p:cNvSpPr>
            <p:nvPr>
              <p:custDataLst>
                <p:tags r:id="rId86"/>
              </p:custDataLst>
            </p:nvPr>
          </p:nvSpPr>
          <p:spPr bwMode="auto">
            <a:xfrm>
              <a:off x="2135188" y="4038601"/>
              <a:ext cx="53975" cy="246063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50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8 h 499"/>
                <a:gd name="T14" fmla="*/ 0 w 116"/>
                <a:gd name="T15" fmla="*/ 250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3"/>
                    <a:pt x="116" y="492"/>
                    <a:pt x="107" y="483"/>
                  </a:cubicBezTo>
                  <a:cubicBezTo>
                    <a:pt x="45" y="420"/>
                    <a:pt x="29" y="326"/>
                    <a:pt x="29" y="250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8"/>
                  </a:cubicBezTo>
                  <a:cubicBezTo>
                    <a:pt x="6" y="152"/>
                    <a:pt x="0" y="208"/>
                    <a:pt x="0" y="250"/>
                  </a:cubicBezTo>
                  <a:cubicBezTo>
                    <a:pt x="0" y="289"/>
                    <a:pt x="6" y="349"/>
                    <a:pt x="33" y="405"/>
                  </a:cubicBezTo>
                  <a:cubicBezTo>
                    <a:pt x="63" y="467"/>
                    <a:pt x="106" y="499"/>
                    <a:pt x="111" y="499"/>
                  </a:cubicBezTo>
                  <a:cubicBezTo>
                    <a:pt x="114" y="499"/>
                    <a:pt x="116" y="498"/>
                    <a:pt x="116" y="49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5" name="Freeform 622">
              <a:extLst>
                <a:ext uri="{FF2B5EF4-FFF2-40B4-BE49-F238E27FC236}">
                  <a16:creationId xmlns:a16="http://schemas.microsoft.com/office/drawing/2014/main" id="{D7A5233E-DB42-437A-98BA-FAB5917F84E0}"/>
                </a:ext>
              </a:extLst>
            </p:cNvPr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2211388" y="4113213"/>
              <a:ext cx="131763" cy="158750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4 h 321"/>
                <a:gd name="T14" fmla="*/ 200 w 281"/>
                <a:gd name="T15" fmla="*/ 39 h 321"/>
                <a:gd name="T16" fmla="*/ 125 w 281"/>
                <a:gd name="T17" fmla="*/ 0 h 321"/>
                <a:gd name="T18" fmla="*/ 0 w 281"/>
                <a:gd name="T19" fmla="*/ 114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8 h 321"/>
                <a:gd name="T26" fmla="*/ 156 w 281"/>
                <a:gd name="T27" fmla="*/ 298 h 321"/>
                <a:gd name="T28" fmla="*/ 156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6" y="204"/>
                    <a:pt x="140" y="209"/>
                    <a:pt x="125" y="209"/>
                  </a:cubicBezTo>
                  <a:cubicBezTo>
                    <a:pt x="94" y="209"/>
                    <a:pt x="64" y="181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4"/>
                  </a:lnTo>
                  <a:close/>
                  <a:moveTo>
                    <a:pt x="200" y="39"/>
                  </a:moveTo>
                  <a:cubicBezTo>
                    <a:pt x="182" y="15"/>
                    <a:pt x="155" y="0"/>
                    <a:pt x="125" y="0"/>
                  </a:cubicBezTo>
                  <a:cubicBezTo>
                    <a:pt x="52" y="0"/>
                    <a:pt x="0" y="44"/>
                    <a:pt x="0" y="114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5" y="227"/>
                    <a:pt x="167" y="220"/>
                    <a:pt x="190" y="200"/>
                  </a:cubicBezTo>
                  <a:lnTo>
                    <a:pt x="190" y="298"/>
                  </a:lnTo>
                  <a:lnTo>
                    <a:pt x="156" y="298"/>
                  </a:lnTo>
                  <a:lnTo>
                    <a:pt x="156" y="321"/>
                  </a:lnTo>
                  <a:cubicBezTo>
                    <a:pt x="170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6" name="Freeform 623">
              <a:extLst>
                <a:ext uri="{FF2B5EF4-FFF2-40B4-BE49-F238E27FC236}">
                  <a16:creationId xmlns:a16="http://schemas.microsoft.com/office/drawing/2014/main" id="{9F88E8C6-BD7B-4792-ACFB-19653DD0F417}"/>
                </a:ext>
              </a:extLst>
            </p:cNvPr>
            <p:cNvSpPr>
              <a:spLocks/>
            </p:cNvSpPr>
            <p:nvPr>
              <p:custDataLst>
                <p:tags r:id="rId88"/>
              </p:custDataLst>
            </p:nvPr>
          </p:nvSpPr>
          <p:spPr bwMode="auto">
            <a:xfrm>
              <a:off x="2365376" y="4197351"/>
              <a:ext cx="26988" cy="74613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2 h 149"/>
                <a:gd name="T8" fmla="*/ 44 w 58"/>
                <a:gd name="T9" fmla="*/ 46 h 149"/>
                <a:gd name="T10" fmla="*/ 46 w 58"/>
                <a:gd name="T11" fmla="*/ 44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39"/>
                    <a:pt x="10" y="52"/>
                    <a:pt x="26" y="52"/>
                  </a:cubicBezTo>
                  <a:cubicBezTo>
                    <a:pt x="32" y="52"/>
                    <a:pt x="39" y="50"/>
                    <a:pt x="44" y="46"/>
                  </a:cubicBezTo>
                  <a:cubicBezTo>
                    <a:pt x="45" y="45"/>
                    <a:pt x="46" y="44"/>
                    <a:pt x="46" y="44"/>
                  </a:cubicBezTo>
                  <a:cubicBezTo>
                    <a:pt x="47" y="44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0"/>
                    <a:pt x="58" y="5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7" name="Oval 624">
              <a:extLst>
                <a:ext uri="{FF2B5EF4-FFF2-40B4-BE49-F238E27FC236}">
                  <a16:creationId xmlns:a16="http://schemas.microsoft.com/office/drawing/2014/main" id="{FC81C9E1-0062-4CB6-81F1-ED9884415AA3}"/>
                </a:ext>
              </a:extLst>
            </p:cNvPr>
            <p:cNvSpPr>
              <a:spLocks noChangeArrowheads="1"/>
            </p:cNvSpPr>
            <p:nvPr>
              <p:custDataLst>
                <p:tags r:id="rId89"/>
              </p:custDataLst>
            </p:nvPr>
          </p:nvSpPr>
          <p:spPr bwMode="auto">
            <a:xfrm>
              <a:off x="2500313" y="4052888"/>
              <a:ext cx="36513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8" name="Freeform 625">
              <a:extLst>
                <a:ext uri="{FF2B5EF4-FFF2-40B4-BE49-F238E27FC236}">
                  <a16:creationId xmlns:a16="http://schemas.microsoft.com/office/drawing/2014/main" id="{325A7448-770B-40BE-8A24-2D63571FBB19}"/>
                </a:ext>
              </a:extLst>
            </p:cNvPr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2457451" y="4113213"/>
              <a:ext cx="131763" cy="158750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4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1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4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4"/>
                    <a:pt x="0" y="114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9" name="Freeform 626">
              <a:extLst>
                <a:ext uri="{FF2B5EF4-FFF2-40B4-BE49-F238E27FC236}">
                  <a16:creationId xmlns:a16="http://schemas.microsoft.com/office/drawing/2014/main" id="{26B2D9AF-02FA-4A95-8625-B30793AB9636}"/>
                </a:ext>
              </a:extLst>
            </p:cNvPr>
            <p:cNvSpPr>
              <a:spLocks/>
            </p:cNvSpPr>
            <p:nvPr>
              <p:custDataLst>
                <p:tags r:id="rId91"/>
              </p:custDataLst>
            </p:nvPr>
          </p:nvSpPr>
          <p:spPr bwMode="auto">
            <a:xfrm>
              <a:off x="2603501" y="4038601"/>
              <a:ext cx="53975" cy="246063"/>
            </a:xfrm>
            <a:custGeom>
              <a:avLst/>
              <a:gdLst>
                <a:gd name="T0" fmla="*/ 116 w 116"/>
                <a:gd name="T1" fmla="*/ 250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50 h 499"/>
                <a:gd name="T12" fmla="*/ 7 w 116"/>
                <a:gd name="T13" fmla="*/ 486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2 h 499"/>
                <a:gd name="T20" fmla="*/ 116 w 116"/>
                <a:gd name="T21" fmla="*/ 25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50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8" y="66"/>
                    <a:pt x="87" y="146"/>
                    <a:pt x="87" y="250"/>
                  </a:cubicBezTo>
                  <a:cubicBezTo>
                    <a:pt x="87" y="335"/>
                    <a:pt x="68" y="423"/>
                    <a:pt x="7" y="486"/>
                  </a:cubicBezTo>
                  <a:cubicBezTo>
                    <a:pt x="0" y="492"/>
                    <a:pt x="0" y="493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2"/>
                  </a:cubicBezTo>
                  <a:cubicBezTo>
                    <a:pt x="110" y="347"/>
                    <a:pt x="116" y="292"/>
                    <a:pt x="116" y="25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0" name="Freeform 627">
              <a:extLst>
                <a:ext uri="{FF2B5EF4-FFF2-40B4-BE49-F238E27FC236}">
                  <a16:creationId xmlns:a16="http://schemas.microsoft.com/office/drawing/2014/main" id="{C6DA2748-6B29-4881-B083-146F75742810}"/>
                </a:ext>
              </a:extLst>
            </p:cNvPr>
            <p:cNvSpPr>
              <a:spLocks/>
            </p:cNvSpPr>
            <p:nvPr>
              <p:custDataLst>
                <p:tags r:id="rId92"/>
              </p:custDataLst>
            </p:nvPr>
          </p:nvSpPr>
          <p:spPr bwMode="auto">
            <a:xfrm>
              <a:off x="2751138" y="4157663"/>
              <a:ext cx="142875" cy="9525"/>
            </a:xfrm>
            <a:custGeom>
              <a:avLst/>
              <a:gdLst>
                <a:gd name="T0" fmla="*/ 288 w 305"/>
                <a:gd name="T1" fmla="*/ 20 h 20"/>
                <a:gd name="T2" fmla="*/ 305 w 305"/>
                <a:gd name="T3" fmla="*/ 10 h 20"/>
                <a:gd name="T4" fmla="*/ 288 w 305"/>
                <a:gd name="T5" fmla="*/ 0 h 20"/>
                <a:gd name="T6" fmla="*/ 18 w 305"/>
                <a:gd name="T7" fmla="*/ 0 h 20"/>
                <a:gd name="T8" fmla="*/ 0 w 305"/>
                <a:gd name="T9" fmla="*/ 10 h 20"/>
                <a:gd name="T10" fmla="*/ 18 w 305"/>
                <a:gd name="T11" fmla="*/ 20 h 20"/>
                <a:gd name="T12" fmla="*/ 288 w 305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20">
                  <a:moveTo>
                    <a:pt x="288" y="20"/>
                  </a:moveTo>
                  <a:cubicBezTo>
                    <a:pt x="296" y="20"/>
                    <a:pt x="305" y="20"/>
                    <a:pt x="305" y="10"/>
                  </a:cubicBezTo>
                  <a:cubicBezTo>
                    <a:pt x="305" y="0"/>
                    <a:pt x="296" y="0"/>
                    <a:pt x="288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8" y="20"/>
                  </a:cubicBezTo>
                  <a:lnTo>
                    <a:pt x="288" y="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1" name="Freeform 628">
              <a:extLst>
                <a:ext uri="{FF2B5EF4-FFF2-40B4-BE49-F238E27FC236}">
                  <a16:creationId xmlns:a16="http://schemas.microsoft.com/office/drawing/2014/main" id="{A5FB202F-4289-40AF-AA7D-D451DC0268EB}"/>
                </a:ext>
              </a:extLst>
            </p:cNvPr>
            <p:cNvSpPr>
              <a:spLocks/>
            </p:cNvSpPr>
            <p:nvPr>
              <p:custDataLst>
                <p:tags r:id="rId93"/>
              </p:custDataLst>
            </p:nvPr>
          </p:nvSpPr>
          <p:spPr bwMode="auto">
            <a:xfrm>
              <a:off x="2971801" y="4054476"/>
              <a:ext cx="117475" cy="171450"/>
            </a:xfrm>
            <a:custGeom>
              <a:avLst/>
              <a:gdLst>
                <a:gd name="T0" fmla="*/ 211 w 251"/>
                <a:gd name="T1" fmla="*/ 24 h 348"/>
                <a:gd name="T2" fmla="*/ 251 w 251"/>
                <a:gd name="T3" fmla="*/ 24 h 348"/>
                <a:gd name="T4" fmla="*/ 251 w 251"/>
                <a:gd name="T5" fmla="*/ 0 h 348"/>
                <a:gd name="T6" fmla="*/ 172 w 251"/>
                <a:gd name="T7" fmla="*/ 2 h 348"/>
                <a:gd name="T8" fmla="*/ 72 w 251"/>
                <a:gd name="T9" fmla="*/ 0 h 348"/>
                <a:gd name="T10" fmla="*/ 72 w 251"/>
                <a:gd name="T11" fmla="*/ 24 h 348"/>
                <a:gd name="T12" fmla="*/ 143 w 251"/>
                <a:gd name="T13" fmla="*/ 24 h 348"/>
                <a:gd name="T14" fmla="*/ 143 w 251"/>
                <a:gd name="T15" fmla="*/ 268 h 348"/>
                <a:gd name="T16" fmla="*/ 93 w 251"/>
                <a:gd name="T17" fmla="*/ 330 h 348"/>
                <a:gd name="T18" fmla="*/ 53 w 251"/>
                <a:gd name="T19" fmla="*/ 322 h 348"/>
                <a:gd name="T20" fmla="*/ 53 w 251"/>
                <a:gd name="T21" fmla="*/ 321 h 348"/>
                <a:gd name="T22" fmla="*/ 76 w 251"/>
                <a:gd name="T23" fmla="*/ 286 h 348"/>
                <a:gd name="T24" fmla="*/ 38 w 251"/>
                <a:gd name="T25" fmla="*/ 247 h 348"/>
                <a:gd name="T26" fmla="*/ 0 w 251"/>
                <a:gd name="T27" fmla="*/ 286 h 348"/>
                <a:gd name="T28" fmla="*/ 96 w 251"/>
                <a:gd name="T29" fmla="*/ 348 h 348"/>
                <a:gd name="T30" fmla="*/ 211 w 251"/>
                <a:gd name="T31" fmla="*/ 268 h 348"/>
                <a:gd name="T32" fmla="*/ 211 w 251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1" h="348">
                  <a:moveTo>
                    <a:pt x="211" y="24"/>
                  </a:moveTo>
                  <a:lnTo>
                    <a:pt x="251" y="24"/>
                  </a:lnTo>
                  <a:lnTo>
                    <a:pt x="251" y="0"/>
                  </a:lnTo>
                  <a:cubicBezTo>
                    <a:pt x="233" y="2"/>
                    <a:pt x="191" y="2"/>
                    <a:pt x="172" y="2"/>
                  </a:cubicBezTo>
                  <a:cubicBezTo>
                    <a:pt x="145" y="2"/>
                    <a:pt x="96" y="2"/>
                    <a:pt x="72" y="0"/>
                  </a:cubicBezTo>
                  <a:lnTo>
                    <a:pt x="72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8"/>
                    <a:pt x="143" y="330"/>
                    <a:pt x="93" y="330"/>
                  </a:cubicBezTo>
                  <a:cubicBezTo>
                    <a:pt x="85" y="330"/>
                    <a:pt x="68" y="328"/>
                    <a:pt x="53" y="322"/>
                  </a:cubicBezTo>
                  <a:lnTo>
                    <a:pt x="53" y="321"/>
                  </a:lnTo>
                  <a:cubicBezTo>
                    <a:pt x="53" y="321"/>
                    <a:pt x="76" y="312"/>
                    <a:pt x="76" y="286"/>
                  </a:cubicBezTo>
                  <a:cubicBezTo>
                    <a:pt x="76" y="259"/>
                    <a:pt x="54" y="247"/>
                    <a:pt x="38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39" y="348"/>
                    <a:pt x="96" y="348"/>
                  </a:cubicBezTo>
                  <a:cubicBezTo>
                    <a:pt x="163" y="348"/>
                    <a:pt x="211" y="319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2" name="Freeform 629">
              <a:extLst>
                <a:ext uri="{FF2B5EF4-FFF2-40B4-BE49-F238E27FC236}">
                  <a16:creationId xmlns:a16="http://schemas.microsoft.com/office/drawing/2014/main" id="{602BB96C-2395-47C7-920E-E951B378BA7F}"/>
                </a:ext>
              </a:extLst>
            </p:cNvPr>
            <p:cNvSpPr>
              <a:spLocks/>
            </p:cNvSpPr>
            <p:nvPr>
              <p:custDataLst>
                <p:tags r:id="rId94"/>
              </p:custDataLst>
            </p:nvPr>
          </p:nvSpPr>
          <p:spPr bwMode="auto">
            <a:xfrm>
              <a:off x="3117851" y="4003676"/>
              <a:ext cx="120650" cy="119063"/>
            </a:xfrm>
            <a:custGeom>
              <a:avLst/>
              <a:gdLst>
                <a:gd name="T0" fmla="*/ 137 w 258"/>
                <a:gd name="T1" fmla="*/ 17 h 242"/>
                <a:gd name="T2" fmla="*/ 244 w 258"/>
                <a:gd name="T3" fmla="*/ 17 h 242"/>
                <a:gd name="T4" fmla="*/ 258 w 258"/>
                <a:gd name="T5" fmla="*/ 8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0 w 258"/>
                <a:gd name="T15" fmla="*/ 17 h 242"/>
                <a:gd name="T16" fmla="*/ 120 w 258"/>
                <a:gd name="T17" fmla="*/ 228 h 242"/>
                <a:gd name="T18" fmla="*/ 129 w 258"/>
                <a:gd name="T19" fmla="*/ 242 h 242"/>
                <a:gd name="T20" fmla="*/ 137 w 258"/>
                <a:gd name="T21" fmla="*/ 228 h 242"/>
                <a:gd name="T22" fmla="*/ 137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7" y="17"/>
                  </a:moveTo>
                  <a:lnTo>
                    <a:pt x="244" y="17"/>
                  </a:lnTo>
                  <a:cubicBezTo>
                    <a:pt x="249" y="17"/>
                    <a:pt x="258" y="17"/>
                    <a:pt x="258" y="8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8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3"/>
                    <a:pt x="137" y="228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3" name="Freeform 630">
              <a:extLst>
                <a:ext uri="{FF2B5EF4-FFF2-40B4-BE49-F238E27FC236}">
                  <a16:creationId xmlns:a16="http://schemas.microsoft.com/office/drawing/2014/main" id="{3709A89E-D4F6-46F2-9BDA-3EB9AEB3B814}"/>
                </a:ext>
              </a:extLst>
            </p:cNvPr>
            <p:cNvSpPr>
              <a:spLocks/>
            </p:cNvSpPr>
            <p:nvPr>
              <p:custDataLst>
                <p:tags r:id="rId95"/>
              </p:custDataLst>
            </p:nvPr>
          </p:nvSpPr>
          <p:spPr bwMode="auto">
            <a:xfrm>
              <a:off x="3114676" y="4208463"/>
              <a:ext cx="71438" cy="77788"/>
            </a:xfrm>
            <a:custGeom>
              <a:avLst/>
              <a:gdLst>
                <a:gd name="T0" fmla="*/ 131 w 151"/>
                <a:gd name="T1" fmla="*/ 20 h 157"/>
                <a:gd name="T2" fmla="*/ 113 w 151"/>
                <a:gd name="T3" fmla="*/ 40 h 157"/>
                <a:gd name="T4" fmla="*/ 127 w 151"/>
                <a:gd name="T5" fmla="*/ 53 h 157"/>
                <a:gd name="T6" fmla="*/ 147 w 151"/>
                <a:gd name="T7" fmla="*/ 30 h 157"/>
                <a:gd name="T8" fmla="*/ 101 w 151"/>
                <a:gd name="T9" fmla="*/ 0 h 157"/>
                <a:gd name="T10" fmla="*/ 0 w 151"/>
                <a:gd name="T11" fmla="*/ 96 h 157"/>
                <a:gd name="T12" fmla="*/ 64 w 151"/>
                <a:gd name="T13" fmla="*/ 157 h 157"/>
                <a:gd name="T14" fmla="*/ 151 w 151"/>
                <a:gd name="T15" fmla="*/ 118 h 157"/>
                <a:gd name="T16" fmla="*/ 145 w 151"/>
                <a:gd name="T17" fmla="*/ 112 h 157"/>
                <a:gd name="T18" fmla="*/ 139 w 151"/>
                <a:gd name="T19" fmla="*/ 115 h 157"/>
                <a:gd name="T20" fmla="*/ 65 w 151"/>
                <a:gd name="T21" fmla="*/ 147 h 157"/>
                <a:gd name="T22" fmla="*/ 29 w 151"/>
                <a:gd name="T23" fmla="*/ 109 h 157"/>
                <a:gd name="T24" fmla="*/ 52 w 151"/>
                <a:gd name="T25" fmla="*/ 36 h 157"/>
                <a:gd name="T26" fmla="*/ 101 w 151"/>
                <a:gd name="T27" fmla="*/ 10 h 157"/>
                <a:gd name="T28" fmla="*/ 131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1" y="20"/>
                  </a:moveTo>
                  <a:cubicBezTo>
                    <a:pt x="118" y="22"/>
                    <a:pt x="113" y="32"/>
                    <a:pt x="113" y="40"/>
                  </a:cubicBezTo>
                  <a:cubicBezTo>
                    <a:pt x="113" y="49"/>
                    <a:pt x="120" y="53"/>
                    <a:pt x="127" y="53"/>
                  </a:cubicBezTo>
                  <a:cubicBezTo>
                    <a:pt x="134" y="53"/>
                    <a:pt x="147" y="47"/>
                    <a:pt x="147" y="30"/>
                  </a:cubicBezTo>
                  <a:cubicBezTo>
                    <a:pt x="147" y="6"/>
                    <a:pt x="119" y="0"/>
                    <a:pt x="101" y="0"/>
                  </a:cubicBezTo>
                  <a:cubicBezTo>
                    <a:pt x="48" y="0"/>
                    <a:pt x="0" y="48"/>
                    <a:pt x="0" y="96"/>
                  </a:cubicBezTo>
                  <a:cubicBezTo>
                    <a:pt x="0" y="126"/>
                    <a:pt x="21" y="157"/>
                    <a:pt x="64" y="157"/>
                  </a:cubicBezTo>
                  <a:cubicBezTo>
                    <a:pt x="123" y="157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2" y="113"/>
                    <a:pt x="139" y="115"/>
                  </a:cubicBezTo>
                  <a:cubicBezTo>
                    <a:pt x="112" y="147"/>
                    <a:pt x="71" y="147"/>
                    <a:pt x="65" y="147"/>
                  </a:cubicBezTo>
                  <a:cubicBezTo>
                    <a:pt x="40" y="147"/>
                    <a:pt x="29" y="130"/>
                    <a:pt x="29" y="109"/>
                  </a:cubicBezTo>
                  <a:cubicBezTo>
                    <a:pt x="29" y="99"/>
                    <a:pt x="34" y="61"/>
                    <a:pt x="52" y="36"/>
                  </a:cubicBezTo>
                  <a:cubicBezTo>
                    <a:pt x="65" y="19"/>
                    <a:pt x="83" y="10"/>
                    <a:pt x="101" y="10"/>
                  </a:cubicBezTo>
                  <a:cubicBezTo>
                    <a:pt x="105" y="10"/>
                    <a:pt x="122" y="10"/>
                    <a:pt x="131" y="2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4" name="Freeform 631">
              <a:extLst>
                <a:ext uri="{FF2B5EF4-FFF2-40B4-BE49-F238E27FC236}">
                  <a16:creationId xmlns:a16="http://schemas.microsoft.com/office/drawing/2014/main" id="{23C1D755-677C-493C-92EF-BDEF61C895C8}"/>
                </a:ext>
              </a:extLst>
            </p:cNvPr>
            <p:cNvSpPr>
              <a:spLocks/>
            </p:cNvSpPr>
            <p:nvPr>
              <p:custDataLst>
                <p:tags r:id="rId96"/>
              </p:custDataLst>
            </p:nvPr>
          </p:nvSpPr>
          <p:spPr bwMode="auto">
            <a:xfrm>
              <a:off x="3275013" y="4052888"/>
              <a:ext cx="115888" cy="174625"/>
            </a:xfrm>
            <a:custGeom>
              <a:avLst/>
              <a:gdLst>
                <a:gd name="T0" fmla="*/ 152 w 247"/>
                <a:gd name="T1" fmla="*/ 201 h 353"/>
                <a:gd name="T2" fmla="*/ 204 w 247"/>
                <a:gd name="T3" fmla="*/ 341 h 353"/>
                <a:gd name="T4" fmla="*/ 230 w 247"/>
                <a:gd name="T5" fmla="*/ 352 h 353"/>
                <a:gd name="T6" fmla="*/ 241 w 247"/>
                <a:gd name="T7" fmla="*/ 352 h 353"/>
                <a:gd name="T8" fmla="*/ 247 w 247"/>
                <a:gd name="T9" fmla="*/ 347 h 353"/>
                <a:gd name="T10" fmla="*/ 244 w 247"/>
                <a:gd name="T11" fmla="*/ 342 h 353"/>
                <a:gd name="T12" fmla="*/ 233 w 247"/>
                <a:gd name="T13" fmla="*/ 319 h 353"/>
                <a:gd name="T14" fmla="*/ 131 w 247"/>
                <a:gd name="T15" fmla="*/ 36 h 353"/>
                <a:gd name="T16" fmla="*/ 70 w 247"/>
                <a:gd name="T17" fmla="*/ 0 h 353"/>
                <a:gd name="T18" fmla="*/ 61 w 247"/>
                <a:gd name="T19" fmla="*/ 6 h 353"/>
                <a:gd name="T20" fmla="*/ 66 w 247"/>
                <a:gd name="T21" fmla="*/ 11 h 353"/>
                <a:gd name="T22" fmla="*/ 98 w 247"/>
                <a:gd name="T23" fmla="*/ 51 h 353"/>
                <a:gd name="T24" fmla="*/ 147 w 247"/>
                <a:gd name="T25" fmla="*/ 186 h 353"/>
                <a:gd name="T26" fmla="*/ 9 w 247"/>
                <a:gd name="T27" fmla="*/ 323 h 353"/>
                <a:gd name="T28" fmla="*/ 0 w 247"/>
                <a:gd name="T29" fmla="*/ 338 h 353"/>
                <a:gd name="T30" fmla="*/ 15 w 247"/>
                <a:gd name="T31" fmla="*/ 353 h 353"/>
                <a:gd name="T32" fmla="*/ 31 w 247"/>
                <a:gd name="T33" fmla="*/ 342 h 353"/>
                <a:gd name="T34" fmla="*/ 152 w 247"/>
                <a:gd name="T35" fmla="*/ 20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7" h="353">
                  <a:moveTo>
                    <a:pt x="152" y="201"/>
                  </a:moveTo>
                  <a:cubicBezTo>
                    <a:pt x="172" y="253"/>
                    <a:pt x="196" y="329"/>
                    <a:pt x="204" y="341"/>
                  </a:cubicBezTo>
                  <a:cubicBezTo>
                    <a:pt x="212" y="352"/>
                    <a:pt x="217" y="352"/>
                    <a:pt x="230" y="352"/>
                  </a:cubicBezTo>
                  <a:lnTo>
                    <a:pt x="241" y="352"/>
                  </a:lnTo>
                  <a:cubicBezTo>
                    <a:pt x="246" y="351"/>
                    <a:pt x="247" y="348"/>
                    <a:pt x="247" y="347"/>
                  </a:cubicBezTo>
                  <a:cubicBezTo>
                    <a:pt x="247" y="345"/>
                    <a:pt x="246" y="344"/>
                    <a:pt x="244" y="342"/>
                  </a:cubicBezTo>
                  <a:cubicBezTo>
                    <a:pt x="239" y="337"/>
                    <a:pt x="236" y="329"/>
                    <a:pt x="233" y="319"/>
                  </a:cubicBezTo>
                  <a:lnTo>
                    <a:pt x="131" y="36"/>
                  </a:lnTo>
                  <a:cubicBezTo>
                    <a:pt x="121" y="7"/>
                    <a:pt x="94" y="0"/>
                    <a:pt x="70" y="0"/>
                  </a:cubicBezTo>
                  <a:cubicBezTo>
                    <a:pt x="68" y="0"/>
                    <a:pt x="61" y="0"/>
                    <a:pt x="61" y="6"/>
                  </a:cubicBezTo>
                  <a:cubicBezTo>
                    <a:pt x="61" y="10"/>
                    <a:pt x="65" y="11"/>
                    <a:pt x="66" y="11"/>
                  </a:cubicBezTo>
                  <a:cubicBezTo>
                    <a:pt x="82" y="14"/>
                    <a:pt x="86" y="17"/>
                    <a:pt x="98" y="51"/>
                  </a:cubicBezTo>
                  <a:lnTo>
                    <a:pt x="147" y="186"/>
                  </a:lnTo>
                  <a:lnTo>
                    <a:pt x="9" y="323"/>
                  </a:lnTo>
                  <a:cubicBezTo>
                    <a:pt x="3" y="329"/>
                    <a:pt x="0" y="332"/>
                    <a:pt x="0" y="338"/>
                  </a:cubicBezTo>
                  <a:cubicBezTo>
                    <a:pt x="0" y="347"/>
                    <a:pt x="7" y="353"/>
                    <a:pt x="15" y="353"/>
                  </a:cubicBezTo>
                  <a:cubicBezTo>
                    <a:pt x="23" y="353"/>
                    <a:pt x="27" y="347"/>
                    <a:pt x="31" y="342"/>
                  </a:cubicBezTo>
                  <a:lnTo>
                    <a:pt x="152" y="20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5" name="Freeform 632">
              <a:extLst>
                <a:ext uri="{FF2B5EF4-FFF2-40B4-BE49-F238E27FC236}">
                  <a16:creationId xmlns:a16="http://schemas.microsoft.com/office/drawing/2014/main" id="{7AB6B441-2343-4EE7-ACF6-5DF788CA4723}"/>
                </a:ext>
              </a:extLst>
            </p:cNvPr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3476626" y="4133851"/>
              <a:ext cx="155575" cy="57150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6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6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6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3" y="20"/>
                    <a:pt x="332" y="20"/>
                    <a:pt x="332" y="10"/>
                  </a:cubicBezTo>
                  <a:cubicBezTo>
                    <a:pt x="332" y="0"/>
                    <a:pt x="323" y="0"/>
                    <a:pt x="316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6" y="117"/>
                  </a:moveTo>
                  <a:cubicBezTo>
                    <a:pt x="323" y="117"/>
                    <a:pt x="332" y="117"/>
                    <a:pt x="332" y="107"/>
                  </a:cubicBezTo>
                  <a:cubicBezTo>
                    <a:pt x="332" y="97"/>
                    <a:pt x="323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6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6" name="Freeform 633">
              <a:extLst>
                <a:ext uri="{FF2B5EF4-FFF2-40B4-BE49-F238E27FC236}">
                  <a16:creationId xmlns:a16="http://schemas.microsoft.com/office/drawing/2014/main" id="{EF25E40F-2A67-4C69-B23C-743E8C07A83C}"/>
                </a:ext>
              </a:extLst>
            </p:cNvPr>
            <p:cNvSpPr>
              <a:spLocks/>
            </p:cNvSpPr>
            <p:nvPr>
              <p:custDataLst>
                <p:tags r:id="rId98"/>
              </p:custDataLst>
            </p:nvPr>
          </p:nvSpPr>
          <p:spPr bwMode="auto">
            <a:xfrm>
              <a:off x="3724276" y="4052888"/>
              <a:ext cx="119063" cy="173038"/>
            </a:xfrm>
            <a:custGeom>
              <a:avLst/>
              <a:gdLst>
                <a:gd name="T0" fmla="*/ 169 w 254"/>
                <a:gd name="T1" fmla="*/ 141 h 353"/>
                <a:gd name="T2" fmla="*/ 96 w 254"/>
                <a:gd name="T3" fmla="*/ 125 h 353"/>
                <a:gd name="T4" fmla="*/ 48 w 254"/>
                <a:gd name="T5" fmla="*/ 74 h 353"/>
                <a:gd name="T6" fmla="*/ 112 w 254"/>
                <a:gd name="T7" fmla="*/ 21 h 353"/>
                <a:gd name="T8" fmla="*/ 214 w 254"/>
                <a:gd name="T9" fmla="*/ 106 h 353"/>
                <a:gd name="T10" fmla="*/ 226 w 254"/>
                <a:gd name="T11" fmla="*/ 119 h 353"/>
                <a:gd name="T12" fmla="*/ 238 w 254"/>
                <a:gd name="T13" fmla="*/ 105 h 353"/>
                <a:gd name="T14" fmla="*/ 238 w 254"/>
                <a:gd name="T15" fmla="*/ 14 h 353"/>
                <a:gd name="T16" fmla="*/ 229 w 254"/>
                <a:gd name="T17" fmla="*/ 0 h 353"/>
                <a:gd name="T18" fmla="*/ 220 w 254"/>
                <a:gd name="T19" fmla="*/ 5 h 353"/>
                <a:gd name="T20" fmla="*/ 197 w 254"/>
                <a:gd name="T21" fmla="*/ 27 h 353"/>
                <a:gd name="T22" fmla="*/ 112 w 254"/>
                <a:gd name="T23" fmla="*/ 0 h 353"/>
                <a:gd name="T24" fmla="*/ 0 w 254"/>
                <a:gd name="T25" fmla="*/ 100 h 353"/>
                <a:gd name="T26" fmla="*/ 27 w 254"/>
                <a:gd name="T27" fmla="*/ 166 h 353"/>
                <a:gd name="T28" fmla="*/ 123 w 254"/>
                <a:gd name="T29" fmla="*/ 206 h 353"/>
                <a:gd name="T30" fmla="*/ 186 w 254"/>
                <a:gd name="T31" fmla="*/ 228 h 353"/>
                <a:gd name="T32" fmla="*/ 206 w 254"/>
                <a:gd name="T33" fmla="*/ 271 h 353"/>
                <a:gd name="T34" fmla="*/ 141 w 254"/>
                <a:gd name="T35" fmla="*/ 329 h 353"/>
                <a:gd name="T36" fmla="*/ 24 w 254"/>
                <a:gd name="T37" fmla="*/ 245 h 353"/>
                <a:gd name="T38" fmla="*/ 12 w 254"/>
                <a:gd name="T39" fmla="*/ 234 h 353"/>
                <a:gd name="T40" fmla="*/ 0 w 254"/>
                <a:gd name="T41" fmla="*/ 248 h 353"/>
                <a:gd name="T42" fmla="*/ 0 w 254"/>
                <a:gd name="T43" fmla="*/ 339 h 353"/>
                <a:gd name="T44" fmla="*/ 9 w 254"/>
                <a:gd name="T45" fmla="*/ 353 h 353"/>
                <a:gd name="T46" fmla="*/ 19 w 254"/>
                <a:gd name="T47" fmla="*/ 348 h 353"/>
                <a:gd name="T48" fmla="*/ 42 w 254"/>
                <a:gd name="T49" fmla="*/ 325 h 353"/>
                <a:gd name="T50" fmla="*/ 141 w 254"/>
                <a:gd name="T51" fmla="*/ 353 h 353"/>
                <a:gd name="T52" fmla="*/ 254 w 254"/>
                <a:gd name="T53" fmla="*/ 246 h 353"/>
                <a:gd name="T54" fmla="*/ 169 w 254"/>
                <a:gd name="T55" fmla="*/ 1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4" h="353">
                  <a:moveTo>
                    <a:pt x="169" y="141"/>
                  </a:moveTo>
                  <a:lnTo>
                    <a:pt x="96" y="125"/>
                  </a:lnTo>
                  <a:cubicBezTo>
                    <a:pt x="76" y="121"/>
                    <a:pt x="48" y="104"/>
                    <a:pt x="48" y="74"/>
                  </a:cubicBezTo>
                  <a:cubicBezTo>
                    <a:pt x="48" y="52"/>
                    <a:pt x="62" y="21"/>
                    <a:pt x="112" y="21"/>
                  </a:cubicBezTo>
                  <a:cubicBezTo>
                    <a:pt x="152" y="21"/>
                    <a:pt x="203" y="38"/>
                    <a:pt x="214" y="106"/>
                  </a:cubicBezTo>
                  <a:cubicBezTo>
                    <a:pt x="216" y="118"/>
                    <a:pt x="216" y="119"/>
                    <a:pt x="226" y="119"/>
                  </a:cubicBezTo>
                  <a:cubicBezTo>
                    <a:pt x="238" y="119"/>
                    <a:pt x="238" y="117"/>
                    <a:pt x="238" y="105"/>
                  </a:cubicBezTo>
                  <a:lnTo>
                    <a:pt x="238" y="14"/>
                  </a:lnTo>
                  <a:cubicBezTo>
                    <a:pt x="238" y="4"/>
                    <a:pt x="238" y="0"/>
                    <a:pt x="229" y="0"/>
                  </a:cubicBezTo>
                  <a:cubicBezTo>
                    <a:pt x="225" y="0"/>
                    <a:pt x="225" y="0"/>
                    <a:pt x="220" y="5"/>
                  </a:cubicBezTo>
                  <a:lnTo>
                    <a:pt x="197" y="27"/>
                  </a:lnTo>
                  <a:cubicBezTo>
                    <a:pt x="168" y="4"/>
                    <a:pt x="136" y="0"/>
                    <a:pt x="112" y="0"/>
                  </a:cubicBezTo>
                  <a:cubicBezTo>
                    <a:pt x="36" y="0"/>
                    <a:pt x="0" y="48"/>
                    <a:pt x="0" y="100"/>
                  </a:cubicBezTo>
                  <a:cubicBezTo>
                    <a:pt x="0" y="132"/>
                    <a:pt x="17" y="155"/>
                    <a:pt x="27" y="166"/>
                  </a:cubicBezTo>
                  <a:cubicBezTo>
                    <a:pt x="51" y="191"/>
                    <a:pt x="68" y="194"/>
                    <a:pt x="123" y="206"/>
                  </a:cubicBezTo>
                  <a:cubicBezTo>
                    <a:pt x="167" y="216"/>
                    <a:pt x="175" y="217"/>
                    <a:pt x="186" y="228"/>
                  </a:cubicBezTo>
                  <a:cubicBezTo>
                    <a:pt x="194" y="235"/>
                    <a:pt x="206" y="248"/>
                    <a:pt x="206" y="271"/>
                  </a:cubicBezTo>
                  <a:cubicBezTo>
                    <a:pt x="206" y="295"/>
                    <a:pt x="193" y="329"/>
                    <a:pt x="141" y="329"/>
                  </a:cubicBezTo>
                  <a:cubicBezTo>
                    <a:pt x="103" y="329"/>
                    <a:pt x="28" y="319"/>
                    <a:pt x="24" y="245"/>
                  </a:cubicBezTo>
                  <a:cubicBezTo>
                    <a:pt x="23" y="236"/>
                    <a:pt x="23" y="234"/>
                    <a:pt x="12" y="234"/>
                  </a:cubicBezTo>
                  <a:cubicBezTo>
                    <a:pt x="0" y="234"/>
                    <a:pt x="0" y="237"/>
                    <a:pt x="0" y="248"/>
                  </a:cubicBezTo>
                  <a:lnTo>
                    <a:pt x="0" y="339"/>
                  </a:lnTo>
                  <a:cubicBezTo>
                    <a:pt x="0" y="348"/>
                    <a:pt x="0" y="353"/>
                    <a:pt x="9" y="353"/>
                  </a:cubicBezTo>
                  <a:cubicBezTo>
                    <a:pt x="14" y="353"/>
                    <a:pt x="15" y="352"/>
                    <a:pt x="19" y="348"/>
                  </a:cubicBezTo>
                  <a:lnTo>
                    <a:pt x="42" y="325"/>
                  </a:lnTo>
                  <a:cubicBezTo>
                    <a:pt x="74" y="350"/>
                    <a:pt x="121" y="353"/>
                    <a:pt x="141" y="353"/>
                  </a:cubicBezTo>
                  <a:cubicBezTo>
                    <a:pt x="224" y="353"/>
                    <a:pt x="254" y="297"/>
                    <a:pt x="254" y="246"/>
                  </a:cubicBezTo>
                  <a:cubicBezTo>
                    <a:pt x="254" y="191"/>
                    <a:pt x="214" y="150"/>
                    <a:pt x="169" y="14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7" name="Freeform 634">
              <a:extLst>
                <a:ext uri="{FF2B5EF4-FFF2-40B4-BE49-F238E27FC236}">
                  <a16:creationId xmlns:a16="http://schemas.microsoft.com/office/drawing/2014/main" id="{CD3627EF-202D-49A5-ADE4-6EC2E129B5A8}"/>
                </a:ext>
              </a:extLst>
            </p:cNvPr>
            <p:cNvSpPr>
              <a:spLocks/>
            </p:cNvSpPr>
            <p:nvPr>
              <p:custDataLst>
                <p:tags r:id="rId99"/>
              </p:custDataLst>
            </p:nvPr>
          </p:nvSpPr>
          <p:spPr bwMode="auto">
            <a:xfrm>
              <a:off x="3871913" y="4003676"/>
              <a:ext cx="120650" cy="119063"/>
            </a:xfrm>
            <a:custGeom>
              <a:avLst/>
              <a:gdLst>
                <a:gd name="T0" fmla="*/ 138 w 258"/>
                <a:gd name="T1" fmla="*/ 17 h 242"/>
                <a:gd name="T2" fmla="*/ 244 w 258"/>
                <a:gd name="T3" fmla="*/ 17 h 242"/>
                <a:gd name="T4" fmla="*/ 258 w 258"/>
                <a:gd name="T5" fmla="*/ 8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1 w 258"/>
                <a:gd name="T15" fmla="*/ 17 h 242"/>
                <a:gd name="T16" fmla="*/ 121 w 258"/>
                <a:gd name="T17" fmla="*/ 228 h 242"/>
                <a:gd name="T18" fmla="*/ 129 w 258"/>
                <a:gd name="T19" fmla="*/ 242 h 242"/>
                <a:gd name="T20" fmla="*/ 138 w 258"/>
                <a:gd name="T21" fmla="*/ 228 h 242"/>
                <a:gd name="T22" fmla="*/ 138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8" y="17"/>
                  </a:moveTo>
                  <a:lnTo>
                    <a:pt x="244" y="17"/>
                  </a:lnTo>
                  <a:cubicBezTo>
                    <a:pt x="250" y="17"/>
                    <a:pt x="258" y="17"/>
                    <a:pt x="258" y="8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1" y="17"/>
                  </a:lnTo>
                  <a:lnTo>
                    <a:pt x="121" y="228"/>
                  </a:lnTo>
                  <a:cubicBezTo>
                    <a:pt x="121" y="234"/>
                    <a:pt x="121" y="242"/>
                    <a:pt x="129" y="242"/>
                  </a:cubicBezTo>
                  <a:cubicBezTo>
                    <a:pt x="138" y="242"/>
                    <a:pt x="138" y="233"/>
                    <a:pt x="138" y="228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8" name="Freeform 635">
              <a:extLst>
                <a:ext uri="{FF2B5EF4-FFF2-40B4-BE49-F238E27FC236}">
                  <a16:creationId xmlns:a16="http://schemas.microsoft.com/office/drawing/2014/main" id="{C882EAA6-A818-4374-9413-E865ADCBA85D}"/>
                </a:ext>
              </a:extLst>
            </p:cNvPr>
            <p:cNvSpPr>
              <a:spLocks/>
            </p:cNvSpPr>
            <p:nvPr>
              <p:custDataLst>
                <p:tags r:id="rId100"/>
              </p:custDataLst>
            </p:nvPr>
          </p:nvSpPr>
          <p:spPr bwMode="auto">
            <a:xfrm>
              <a:off x="4022726" y="4117976"/>
              <a:ext cx="112713" cy="107950"/>
            </a:xfrm>
            <a:custGeom>
              <a:avLst/>
              <a:gdLst>
                <a:gd name="T0" fmla="*/ 133 w 241"/>
                <a:gd name="T1" fmla="*/ 29 h 221"/>
                <a:gd name="T2" fmla="*/ 217 w 241"/>
                <a:gd name="T3" fmla="*/ 29 h 221"/>
                <a:gd name="T4" fmla="*/ 241 w 241"/>
                <a:gd name="T5" fmla="*/ 12 h 221"/>
                <a:gd name="T6" fmla="*/ 222 w 241"/>
                <a:gd name="T7" fmla="*/ 0 h 221"/>
                <a:gd name="T8" fmla="*/ 82 w 241"/>
                <a:gd name="T9" fmla="*/ 0 h 221"/>
                <a:gd name="T10" fmla="*/ 31 w 241"/>
                <a:gd name="T11" fmla="*/ 24 h 221"/>
                <a:gd name="T12" fmla="*/ 0 w 241"/>
                <a:gd name="T13" fmla="*/ 69 h 221"/>
                <a:gd name="T14" fmla="*/ 6 w 241"/>
                <a:gd name="T15" fmla="*/ 74 h 221"/>
                <a:gd name="T16" fmla="*/ 14 w 241"/>
                <a:gd name="T17" fmla="*/ 68 h 221"/>
                <a:gd name="T18" fmla="*/ 77 w 241"/>
                <a:gd name="T19" fmla="*/ 29 h 221"/>
                <a:gd name="T20" fmla="*/ 119 w 241"/>
                <a:gd name="T21" fmla="*/ 29 h 221"/>
                <a:gd name="T22" fmla="*/ 70 w 241"/>
                <a:gd name="T23" fmla="*/ 189 h 221"/>
                <a:gd name="T24" fmla="*/ 65 w 241"/>
                <a:gd name="T25" fmla="*/ 208 h 221"/>
                <a:gd name="T26" fmla="*/ 79 w 241"/>
                <a:gd name="T27" fmla="*/ 221 h 221"/>
                <a:gd name="T28" fmla="*/ 100 w 241"/>
                <a:gd name="T29" fmla="*/ 200 h 221"/>
                <a:gd name="T30" fmla="*/ 133 w 241"/>
                <a:gd name="T31" fmla="*/ 2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221">
                  <a:moveTo>
                    <a:pt x="133" y="29"/>
                  </a:moveTo>
                  <a:lnTo>
                    <a:pt x="217" y="29"/>
                  </a:lnTo>
                  <a:cubicBezTo>
                    <a:pt x="224" y="29"/>
                    <a:pt x="241" y="29"/>
                    <a:pt x="241" y="12"/>
                  </a:cubicBezTo>
                  <a:cubicBezTo>
                    <a:pt x="241" y="0"/>
                    <a:pt x="231" y="0"/>
                    <a:pt x="222" y="0"/>
                  </a:cubicBezTo>
                  <a:lnTo>
                    <a:pt x="82" y="0"/>
                  </a:lnTo>
                  <a:cubicBezTo>
                    <a:pt x="72" y="0"/>
                    <a:pt x="53" y="0"/>
                    <a:pt x="31" y="24"/>
                  </a:cubicBezTo>
                  <a:cubicBezTo>
                    <a:pt x="14" y="42"/>
                    <a:pt x="0" y="66"/>
                    <a:pt x="0" y="69"/>
                  </a:cubicBezTo>
                  <a:cubicBezTo>
                    <a:pt x="0" y="69"/>
                    <a:pt x="0" y="74"/>
                    <a:pt x="6" y="74"/>
                  </a:cubicBezTo>
                  <a:cubicBezTo>
                    <a:pt x="10" y="74"/>
                    <a:pt x="11" y="72"/>
                    <a:pt x="14" y="68"/>
                  </a:cubicBezTo>
                  <a:cubicBezTo>
                    <a:pt x="39" y="29"/>
                    <a:pt x="67" y="29"/>
                    <a:pt x="77" y="29"/>
                  </a:cubicBezTo>
                  <a:lnTo>
                    <a:pt x="119" y="29"/>
                  </a:lnTo>
                  <a:lnTo>
                    <a:pt x="70" y="189"/>
                  </a:lnTo>
                  <a:cubicBezTo>
                    <a:pt x="68" y="195"/>
                    <a:pt x="65" y="206"/>
                    <a:pt x="65" y="208"/>
                  </a:cubicBezTo>
                  <a:cubicBezTo>
                    <a:pt x="65" y="213"/>
                    <a:pt x="68" y="221"/>
                    <a:pt x="79" y="221"/>
                  </a:cubicBezTo>
                  <a:cubicBezTo>
                    <a:pt x="96" y="221"/>
                    <a:pt x="98" y="207"/>
                    <a:pt x="100" y="200"/>
                  </a:cubicBezTo>
                  <a:lnTo>
                    <a:pt x="133" y="2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9" name="Freeform 636">
              <a:extLst>
                <a:ext uri="{FF2B5EF4-FFF2-40B4-BE49-F238E27FC236}">
                  <a16:creationId xmlns:a16="http://schemas.microsoft.com/office/drawing/2014/main" id="{7A327ADD-DDF8-4D03-B0B8-AFA928E240E4}"/>
                </a:ext>
              </a:extLst>
            </p:cNvPr>
            <p:cNvSpPr>
              <a:spLocks/>
            </p:cNvSpPr>
            <p:nvPr>
              <p:custDataLst>
                <p:tags r:id="rId101"/>
              </p:custDataLst>
            </p:nvPr>
          </p:nvSpPr>
          <p:spPr bwMode="auto">
            <a:xfrm>
              <a:off x="1331913" y="4471988"/>
              <a:ext cx="117475" cy="169863"/>
            </a:xfrm>
            <a:custGeom>
              <a:avLst/>
              <a:gdLst>
                <a:gd name="T0" fmla="*/ 211 w 251"/>
                <a:gd name="T1" fmla="*/ 24 h 348"/>
                <a:gd name="T2" fmla="*/ 251 w 251"/>
                <a:gd name="T3" fmla="*/ 24 h 348"/>
                <a:gd name="T4" fmla="*/ 251 w 251"/>
                <a:gd name="T5" fmla="*/ 0 h 348"/>
                <a:gd name="T6" fmla="*/ 172 w 251"/>
                <a:gd name="T7" fmla="*/ 2 h 348"/>
                <a:gd name="T8" fmla="*/ 72 w 251"/>
                <a:gd name="T9" fmla="*/ 0 h 348"/>
                <a:gd name="T10" fmla="*/ 72 w 251"/>
                <a:gd name="T11" fmla="*/ 24 h 348"/>
                <a:gd name="T12" fmla="*/ 143 w 251"/>
                <a:gd name="T13" fmla="*/ 24 h 348"/>
                <a:gd name="T14" fmla="*/ 143 w 251"/>
                <a:gd name="T15" fmla="*/ 268 h 348"/>
                <a:gd name="T16" fmla="*/ 93 w 251"/>
                <a:gd name="T17" fmla="*/ 330 h 348"/>
                <a:gd name="T18" fmla="*/ 53 w 251"/>
                <a:gd name="T19" fmla="*/ 322 h 348"/>
                <a:gd name="T20" fmla="*/ 53 w 251"/>
                <a:gd name="T21" fmla="*/ 321 h 348"/>
                <a:gd name="T22" fmla="*/ 76 w 251"/>
                <a:gd name="T23" fmla="*/ 286 h 348"/>
                <a:gd name="T24" fmla="*/ 38 w 251"/>
                <a:gd name="T25" fmla="*/ 247 h 348"/>
                <a:gd name="T26" fmla="*/ 0 w 251"/>
                <a:gd name="T27" fmla="*/ 286 h 348"/>
                <a:gd name="T28" fmla="*/ 96 w 251"/>
                <a:gd name="T29" fmla="*/ 348 h 348"/>
                <a:gd name="T30" fmla="*/ 211 w 251"/>
                <a:gd name="T31" fmla="*/ 268 h 348"/>
                <a:gd name="T32" fmla="*/ 211 w 251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1" h="348">
                  <a:moveTo>
                    <a:pt x="211" y="24"/>
                  </a:moveTo>
                  <a:lnTo>
                    <a:pt x="251" y="24"/>
                  </a:lnTo>
                  <a:lnTo>
                    <a:pt x="251" y="0"/>
                  </a:lnTo>
                  <a:cubicBezTo>
                    <a:pt x="233" y="2"/>
                    <a:pt x="191" y="2"/>
                    <a:pt x="172" y="2"/>
                  </a:cubicBezTo>
                  <a:cubicBezTo>
                    <a:pt x="145" y="2"/>
                    <a:pt x="96" y="2"/>
                    <a:pt x="72" y="0"/>
                  </a:cubicBezTo>
                  <a:lnTo>
                    <a:pt x="72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8"/>
                    <a:pt x="143" y="330"/>
                    <a:pt x="93" y="330"/>
                  </a:cubicBezTo>
                  <a:cubicBezTo>
                    <a:pt x="85" y="330"/>
                    <a:pt x="68" y="328"/>
                    <a:pt x="53" y="322"/>
                  </a:cubicBezTo>
                  <a:lnTo>
                    <a:pt x="53" y="321"/>
                  </a:lnTo>
                  <a:cubicBezTo>
                    <a:pt x="53" y="321"/>
                    <a:pt x="76" y="312"/>
                    <a:pt x="76" y="286"/>
                  </a:cubicBezTo>
                  <a:cubicBezTo>
                    <a:pt x="76" y="259"/>
                    <a:pt x="54" y="247"/>
                    <a:pt x="38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39" y="348"/>
                    <a:pt x="96" y="348"/>
                  </a:cubicBezTo>
                  <a:cubicBezTo>
                    <a:pt x="163" y="348"/>
                    <a:pt x="211" y="319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0" name="Freeform 637">
              <a:extLst>
                <a:ext uri="{FF2B5EF4-FFF2-40B4-BE49-F238E27FC236}">
                  <a16:creationId xmlns:a16="http://schemas.microsoft.com/office/drawing/2014/main" id="{1208D3F9-5781-4670-869E-4D42D69E42A5}"/>
                </a:ext>
              </a:extLst>
            </p:cNvPr>
            <p:cNvSpPr>
              <a:spLocks/>
            </p:cNvSpPr>
            <p:nvPr>
              <p:custDataLst>
                <p:tags r:id="rId102"/>
              </p:custDataLst>
            </p:nvPr>
          </p:nvSpPr>
          <p:spPr bwMode="auto">
            <a:xfrm>
              <a:off x="1474788" y="4600576"/>
              <a:ext cx="71438" cy="77788"/>
            </a:xfrm>
            <a:custGeom>
              <a:avLst/>
              <a:gdLst>
                <a:gd name="T0" fmla="*/ 131 w 151"/>
                <a:gd name="T1" fmla="*/ 20 h 157"/>
                <a:gd name="T2" fmla="*/ 113 w 151"/>
                <a:gd name="T3" fmla="*/ 39 h 157"/>
                <a:gd name="T4" fmla="*/ 127 w 151"/>
                <a:gd name="T5" fmla="*/ 52 h 157"/>
                <a:gd name="T6" fmla="*/ 147 w 151"/>
                <a:gd name="T7" fmla="*/ 30 h 157"/>
                <a:gd name="T8" fmla="*/ 101 w 151"/>
                <a:gd name="T9" fmla="*/ 0 h 157"/>
                <a:gd name="T10" fmla="*/ 0 w 151"/>
                <a:gd name="T11" fmla="*/ 96 h 157"/>
                <a:gd name="T12" fmla="*/ 64 w 151"/>
                <a:gd name="T13" fmla="*/ 157 h 157"/>
                <a:gd name="T14" fmla="*/ 151 w 151"/>
                <a:gd name="T15" fmla="*/ 117 h 157"/>
                <a:gd name="T16" fmla="*/ 145 w 151"/>
                <a:gd name="T17" fmla="*/ 111 h 157"/>
                <a:gd name="T18" fmla="*/ 139 w 151"/>
                <a:gd name="T19" fmla="*/ 115 h 157"/>
                <a:gd name="T20" fmla="*/ 65 w 151"/>
                <a:gd name="T21" fmla="*/ 147 h 157"/>
                <a:gd name="T22" fmla="*/ 29 w 151"/>
                <a:gd name="T23" fmla="*/ 108 h 157"/>
                <a:gd name="T24" fmla="*/ 52 w 151"/>
                <a:gd name="T25" fmla="*/ 36 h 157"/>
                <a:gd name="T26" fmla="*/ 101 w 151"/>
                <a:gd name="T27" fmla="*/ 9 h 157"/>
                <a:gd name="T28" fmla="*/ 131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1" y="20"/>
                  </a:moveTo>
                  <a:cubicBezTo>
                    <a:pt x="118" y="22"/>
                    <a:pt x="113" y="32"/>
                    <a:pt x="113" y="39"/>
                  </a:cubicBezTo>
                  <a:cubicBezTo>
                    <a:pt x="113" y="49"/>
                    <a:pt x="120" y="52"/>
                    <a:pt x="127" y="52"/>
                  </a:cubicBezTo>
                  <a:cubicBezTo>
                    <a:pt x="134" y="52"/>
                    <a:pt x="147" y="47"/>
                    <a:pt x="147" y="30"/>
                  </a:cubicBezTo>
                  <a:cubicBezTo>
                    <a:pt x="147" y="6"/>
                    <a:pt x="119" y="0"/>
                    <a:pt x="101" y="0"/>
                  </a:cubicBezTo>
                  <a:cubicBezTo>
                    <a:pt x="48" y="0"/>
                    <a:pt x="0" y="48"/>
                    <a:pt x="0" y="96"/>
                  </a:cubicBezTo>
                  <a:cubicBezTo>
                    <a:pt x="0" y="126"/>
                    <a:pt x="21" y="157"/>
                    <a:pt x="64" y="157"/>
                  </a:cubicBezTo>
                  <a:cubicBezTo>
                    <a:pt x="123" y="157"/>
                    <a:pt x="151" y="122"/>
                    <a:pt x="151" y="117"/>
                  </a:cubicBezTo>
                  <a:cubicBezTo>
                    <a:pt x="151" y="115"/>
                    <a:pt x="148" y="111"/>
                    <a:pt x="145" y="111"/>
                  </a:cubicBezTo>
                  <a:cubicBezTo>
                    <a:pt x="143" y="111"/>
                    <a:pt x="142" y="112"/>
                    <a:pt x="139" y="115"/>
                  </a:cubicBezTo>
                  <a:cubicBezTo>
                    <a:pt x="112" y="147"/>
                    <a:pt x="71" y="147"/>
                    <a:pt x="65" y="147"/>
                  </a:cubicBezTo>
                  <a:cubicBezTo>
                    <a:pt x="40" y="147"/>
                    <a:pt x="29" y="130"/>
                    <a:pt x="29" y="108"/>
                  </a:cubicBezTo>
                  <a:cubicBezTo>
                    <a:pt x="29" y="98"/>
                    <a:pt x="34" y="60"/>
                    <a:pt x="52" y="36"/>
                  </a:cubicBezTo>
                  <a:cubicBezTo>
                    <a:pt x="65" y="19"/>
                    <a:pt x="83" y="9"/>
                    <a:pt x="101" y="9"/>
                  </a:cubicBezTo>
                  <a:cubicBezTo>
                    <a:pt x="105" y="9"/>
                    <a:pt x="122" y="10"/>
                    <a:pt x="131" y="2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1" name="Freeform 638">
              <a:extLst>
                <a:ext uri="{FF2B5EF4-FFF2-40B4-BE49-F238E27FC236}">
                  <a16:creationId xmlns:a16="http://schemas.microsoft.com/office/drawing/2014/main" id="{825E3B46-DBB0-42DE-8085-9904701B6114}"/>
                </a:ext>
              </a:extLst>
            </p:cNvPr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1587501" y="4468813"/>
              <a:ext cx="85725" cy="36513"/>
            </a:xfrm>
            <a:custGeom>
              <a:avLst/>
              <a:gdLst>
                <a:gd name="T0" fmla="*/ 72 w 183"/>
                <a:gd name="T1" fmla="*/ 36 h 72"/>
                <a:gd name="T2" fmla="*/ 36 w 183"/>
                <a:gd name="T3" fmla="*/ 0 h 72"/>
                <a:gd name="T4" fmla="*/ 0 w 183"/>
                <a:gd name="T5" fmla="*/ 36 h 72"/>
                <a:gd name="T6" fmla="*/ 36 w 183"/>
                <a:gd name="T7" fmla="*/ 72 h 72"/>
                <a:gd name="T8" fmla="*/ 72 w 183"/>
                <a:gd name="T9" fmla="*/ 36 h 72"/>
                <a:gd name="T10" fmla="*/ 183 w 183"/>
                <a:gd name="T11" fmla="*/ 36 h 72"/>
                <a:gd name="T12" fmla="*/ 147 w 183"/>
                <a:gd name="T13" fmla="*/ 0 h 72"/>
                <a:gd name="T14" fmla="*/ 111 w 183"/>
                <a:gd name="T15" fmla="*/ 36 h 72"/>
                <a:gd name="T16" fmla="*/ 147 w 183"/>
                <a:gd name="T17" fmla="*/ 72 h 72"/>
                <a:gd name="T18" fmla="*/ 183 w 183"/>
                <a:gd name="T1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72">
                  <a:moveTo>
                    <a:pt x="72" y="36"/>
                  </a:moveTo>
                  <a:cubicBezTo>
                    <a:pt x="72" y="14"/>
                    <a:pt x="54" y="0"/>
                    <a:pt x="36" y="0"/>
                  </a:cubicBezTo>
                  <a:cubicBezTo>
                    <a:pt x="13" y="0"/>
                    <a:pt x="0" y="18"/>
                    <a:pt x="0" y="36"/>
                  </a:cubicBezTo>
                  <a:cubicBezTo>
                    <a:pt x="0" y="55"/>
                    <a:pt x="15" y="72"/>
                    <a:pt x="36" y="72"/>
                  </a:cubicBezTo>
                  <a:cubicBezTo>
                    <a:pt x="55" y="72"/>
                    <a:pt x="72" y="57"/>
                    <a:pt x="72" y="36"/>
                  </a:cubicBezTo>
                  <a:close/>
                  <a:moveTo>
                    <a:pt x="183" y="36"/>
                  </a:moveTo>
                  <a:cubicBezTo>
                    <a:pt x="183" y="17"/>
                    <a:pt x="168" y="0"/>
                    <a:pt x="147" y="0"/>
                  </a:cubicBezTo>
                  <a:cubicBezTo>
                    <a:pt x="128" y="0"/>
                    <a:pt x="111" y="15"/>
                    <a:pt x="111" y="36"/>
                  </a:cubicBezTo>
                  <a:cubicBezTo>
                    <a:pt x="111" y="58"/>
                    <a:pt x="129" y="72"/>
                    <a:pt x="147" y="72"/>
                  </a:cubicBezTo>
                  <a:cubicBezTo>
                    <a:pt x="169" y="72"/>
                    <a:pt x="183" y="54"/>
                    <a:pt x="183" y="3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2" name="Freeform 639">
              <a:extLst>
                <a:ext uri="{FF2B5EF4-FFF2-40B4-BE49-F238E27FC236}">
                  <a16:creationId xmlns:a16="http://schemas.microsoft.com/office/drawing/2014/main" id="{BE33A4AC-0867-4B97-8F95-EE0C228FE1D2}"/>
                </a:ext>
              </a:extLst>
            </p:cNvPr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1568451" y="4529138"/>
              <a:ext cx="131763" cy="158750"/>
            </a:xfrm>
            <a:custGeom>
              <a:avLst/>
              <a:gdLst>
                <a:gd name="T0" fmla="*/ 192 w 281"/>
                <a:gd name="T1" fmla="*/ 154 h 321"/>
                <a:gd name="T2" fmla="*/ 185 w 281"/>
                <a:gd name="T3" fmla="*/ 175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2 w 281"/>
                <a:gd name="T11" fmla="*/ 84 h 321"/>
                <a:gd name="T12" fmla="*/ 192 w 281"/>
                <a:gd name="T13" fmla="*/ 154 h 321"/>
                <a:gd name="T14" fmla="*/ 199 w 281"/>
                <a:gd name="T15" fmla="*/ 39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7 h 321"/>
                <a:gd name="T22" fmla="*/ 189 w 281"/>
                <a:gd name="T23" fmla="*/ 200 h 321"/>
                <a:gd name="T24" fmla="*/ 189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6 w 281"/>
                <a:gd name="T37" fmla="*/ 298 h 321"/>
                <a:gd name="T38" fmla="*/ 246 w 281"/>
                <a:gd name="T39" fmla="*/ 0 h 321"/>
                <a:gd name="T40" fmla="*/ 226 w 281"/>
                <a:gd name="T41" fmla="*/ 0 h 321"/>
                <a:gd name="T42" fmla="*/ 199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1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4"/>
                  </a:cubicBezTo>
                  <a:cubicBezTo>
                    <a:pt x="0" y="184"/>
                    <a:pt x="50" y="227"/>
                    <a:pt x="120" y="227"/>
                  </a:cubicBezTo>
                  <a:cubicBezTo>
                    <a:pt x="144" y="227"/>
                    <a:pt x="167" y="220"/>
                    <a:pt x="189" y="200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3" name="Freeform 640">
              <a:extLst>
                <a:ext uri="{FF2B5EF4-FFF2-40B4-BE49-F238E27FC236}">
                  <a16:creationId xmlns:a16="http://schemas.microsoft.com/office/drawing/2014/main" id="{AA462BAE-A1F7-4DFB-8D96-5EA3E3FE5D0C}"/>
                </a:ext>
              </a:extLst>
            </p:cNvPr>
            <p:cNvSpPr>
              <a:spLocks/>
            </p:cNvSpPr>
            <p:nvPr>
              <p:custDataLst>
                <p:tags r:id="rId105"/>
              </p:custDataLst>
            </p:nvPr>
          </p:nvSpPr>
          <p:spPr bwMode="auto">
            <a:xfrm>
              <a:off x="1766888" y="4497388"/>
              <a:ext cx="155575" cy="163513"/>
            </a:xfrm>
            <a:custGeom>
              <a:avLst/>
              <a:gdLst>
                <a:gd name="T0" fmla="*/ 176 w 332"/>
                <a:gd name="T1" fmla="*/ 176 h 332"/>
                <a:gd name="T2" fmla="*/ 315 w 332"/>
                <a:gd name="T3" fmla="*/ 176 h 332"/>
                <a:gd name="T4" fmla="*/ 332 w 332"/>
                <a:gd name="T5" fmla="*/ 166 h 332"/>
                <a:gd name="T6" fmla="*/ 315 w 332"/>
                <a:gd name="T7" fmla="*/ 156 h 332"/>
                <a:gd name="T8" fmla="*/ 176 w 332"/>
                <a:gd name="T9" fmla="*/ 156 h 332"/>
                <a:gd name="T10" fmla="*/ 176 w 332"/>
                <a:gd name="T11" fmla="*/ 16 h 332"/>
                <a:gd name="T12" fmla="*/ 166 w 332"/>
                <a:gd name="T13" fmla="*/ 0 h 332"/>
                <a:gd name="T14" fmla="*/ 156 w 332"/>
                <a:gd name="T15" fmla="*/ 16 h 332"/>
                <a:gd name="T16" fmla="*/ 156 w 332"/>
                <a:gd name="T17" fmla="*/ 156 h 332"/>
                <a:gd name="T18" fmla="*/ 17 w 332"/>
                <a:gd name="T19" fmla="*/ 156 h 332"/>
                <a:gd name="T20" fmla="*/ 0 w 332"/>
                <a:gd name="T21" fmla="*/ 166 h 332"/>
                <a:gd name="T22" fmla="*/ 17 w 332"/>
                <a:gd name="T23" fmla="*/ 176 h 332"/>
                <a:gd name="T24" fmla="*/ 156 w 332"/>
                <a:gd name="T25" fmla="*/ 176 h 332"/>
                <a:gd name="T26" fmla="*/ 156 w 332"/>
                <a:gd name="T27" fmla="*/ 315 h 332"/>
                <a:gd name="T28" fmla="*/ 166 w 332"/>
                <a:gd name="T29" fmla="*/ 332 h 332"/>
                <a:gd name="T30" fmla="*/ 176 w 332"/>
                <a:gd name="T31" fmla="*/ 315 h 332"/>
                <a:gd name="T32" fmla="*/ 176 w 332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2" y="176"/>
                    <a:pt x="332" y="166"/>
                  </a:cubicBezTo>
                  <a:cubicBezTo>
                    <a:pt x="332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6"/>
                  </a:lnTo>
                  <a:lnTo>
                    <a:pt x="17" y="156"/>
                  </a:lnTo>
                  <a:cubicBezTo>
                    <a:pt x="10" y="156"/>
                    <a:pt x="0" y="156"/>
                    <a:pt x="0" y="166"/>
                  </a:cubicBezTo>
                  <a:cubicBezTo>
                    <a:pt x="0" y="176"/>
                    <a:pt x="10" y="176"/>
                    <a:pt x="17" y="176"/>
                  </a:cubicBezTo>
                  <a:lnTo>
                    <a:pt x="156" y="176"/>
                  </a:lnTo>
                  <a:lnTo>
                    <a:pt x="156" y="315"/>
                  </a:lnTo>
                  <a:cubicBezTo>
                    <a:pt x="156" y="322"/>
                    <a:pt x="156" y="332"/>
                    <a:pt x="166" y="332"/>
                  </a:cubicBezTo>
                  <a:cubicBezTo>
                    <a:pt x="176" y="332"/>
                    <a:pt x="176" y="322"/>
                    <a:pt x="176" y="315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4" name="Oval 641">
              <a:extLst>
                <a:ext uri="{FF2B5EF4-FFF2-40B4-BE49-F238E27FC236}">
                  <a16:creationId xmlns:a16="http://schemas.microsoft.com/office/drawing/2014/main" id="{DE3776BF-44B2-44BC-ACFF-B5005FA7C42C}"/>
                </a:ext>
              </a:extLst>
            </p:cNvPr>
            <p:cNvSpPr>
              <a:spLocks noChangeArrowheads="1"/>
            </p:cNvSpPr>
            <p:nvPr>
              <p:custDataLst>
                <p:tags r:id="rId106"/>
              </p:custDataLst>
            </p:nvPr>
          </p:nvSpPr>
          <p:spPr bwMode="auto">
            <a:xfrm>
              <a:off x="2038351" y="4410076"/>
              <a:ext cx="36513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5" name="Freeform 642">
              <a:extLst>
                <a:ext uri="{FF2B5EF4-FFF2-40B4-BE49-F238E27FC236}">
                  <a16:creationId xmlns:a16="http://schemas.microsoft.com/office/drawing/2014/main" id="{A8BCF98A-C183-4606-9C18-03D1510E2032}"/>
                </a:ext>
              </a:extLst>
            </p:cNvPr>
            <p:cNvSpPr>
              <a:spLocks/>
            </p:cNvSpPr>
            <p:nvPr>
              <p:custDataLst>
                <p:tags r:id="rId107"/>
              </p:custDataLst>
            </p:nvPr>
          </p:nvSpPr>
          <p:spPr bwMode="auto">
            <a:xfrm>
              <a:off x="1992313" y="4471988"/>
              <a:ext cx="117475" cy="169863"/>
            </a:xfrm>
            <a:custGeom>
              <a:avLst/>
              <a:gdLst>
                <a:gd name="T0" fmla="*/ 211 w 251"/>
                <a:gd name="T1" fmla="*/ 24 h 348"/>
                <a:gd name="T2" fmla="*/ 251 w 251"/>
                <a:gd name="T3" fmla="*/ 24 h 348"/>
                <a:gd name="T4" fmla="*/ 251 w 251"/>
                <a:gd name="T5" fmla="*/ 0 h 348"/>
                <a:gd name="T6" fmla="*/ 172 w 251"/>
                <a:gd name="T7" fmla="*/ 2 h 348"/>
                <a:gd name="T8" fmla="*/ 72 w 251"/>
                <a:gd name="T9" fmla="*/ 0 h 348"/>
                <a:gd name="T10" fmla="*/ 72 w 251"/>
                <a:gd name="T11" fmla="*/ 24 h 348"/>
                <a:gd name="T12" fmla="*/ 143 w 251"/>
                <a:gd name="T13" fmla="*/ 24 h 348"/>
                <a:gd name="T14" fmla="*/ 143 w 251"/>
                <a:gd name="T15" fmla="*/ 268 h 348"/>
                <a:gd name="T16" fmla="*/ 93 w 251"/>
                <a:gd name="T17" fmla="*/ 330 h 348"/>
                <a:gd name="T18" fmla="*/ 54 w 251"/>
                <a:gd name="T19" fmla="*/ 322 h 348"/>
                <a:gd name="T20" fmla="*/ 54 w 251"/>
                <a:gd name="T21" fmla="*/ 321 h 348"/>
                <a:gd name="T22" fmla="*/ 76 w 251"/>
                <a:gd name="T23" fmla="*/ 286 h 348"/>
                <a:gd name="T24" fmla="*/ 38 w 251"/>
                <a:gd name="T25" fmla="*/ 247 h 348"/>
                <a:gd name="T26" fmla="*/ 0 w 251"/>
                <a:gd name="T27" fmla="*/ 286 h 348"/>
                <a:gd name="T28" fmla="*/ 96 w 251"/>
                <a:gd name="T29" fmla="*/ 348 h 348"/>
                <a:gd name="T30" fmla="*/ 211 w 251"/>
                <a:gd name="T31" fmla="*/ 268 h 348"/>
                <a:gd name="T32" fmla="*/ 211 w 251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1" h="348">
                  <a:moveTo>
                    <a:pt x="211" y="24"/>
                  </a:moveTo>
                  <a:lnTo>
                    <a:pt x="251" y="24"/>
                  </a:lnTo>
                  <a:lnTo>
                    <a:pt x="251" y="0"/>
                  </a:lnTo>
                  <a:cubicBezTo>
                    <a:pt x="234" y="2"/>
                    <a:pt x="191" y="2"/>
                    <a:pt x="172" y="2"/>
                  </a:cubicBezTo>
                  <a:cubicBezTo>
                    <a:pt x="145" y="2"/>
                    <a:pt x="96" y="2"/>
                    <a:pt x="72" y="0"/>
                  </a:cubicBezTo>
                  <a:lnTo>
                    <a:pt x="72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8"/>
                    <a:pt x="143" y="330"/>
                    <a:pt x="93" y="330"/>
                  </a:cubicBezTo>
                  <a:cubicBezTo>
                    <a:pt x="85" y="330"/>
                    <a:pt x="68" y="328"/>
                    <a:pt x="54" y="322"/>
                  </a:cubicBezTo>
                  <a:lnTo>
                    <a:pt x="54" y="321"/>
                  </a:lnTo>
                  <a:cubicBezTo>
                    <a:pt x="54" y="321"/>
                    <a:pt x="76" y="312"/>
                    <a:pt x="76" y="286"/>
                  </a:cubicBezTo>
                  <a:cubicBezTo>
                    <a:pt x="76" y="259"/>
                    <a:pt x="55" y="247"/>
                    <a:pt x="38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39" y="348"/>
                    <a:pt x="96" y="348"/>
                  </a:cubicBezTo>
                  <a:cubicBezTo>
                    <a:pt x="163" y="348"/>
                    <a:pt x="211" y="319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6" name="Freeform 643">
              <a:extLst>
                <a:ext uri="{FF2B5EF4-FFF2-40B4-BE49-F238E27FC236}">
                  <a16:creationId xmlns:a16="http://schemas.microsoft.com/office/drawing/2014/main" id="{DA0ED308-8DC9-492C-9B91-934FF24865FB}"/>
                </a:ext>
              </a:extLst>
            </p:cNvPr>
            <p:cNvSpPr>
              <a:spLocks/>
            </p:cNvSpPr>
            <p:nvPr>
              <p:custDataLst>
                <p:tags r:id="rId108"/>
              </p:custDataLst>
            </p:nvPr>
          </p:nvSpPr>
          <p:spPr bwMode="auto">
            <a:xfrm>
              <a:off x="2133601" y="4598988"/>
              <a:ext cx="79375" cy="79375"/>
            </a:xfrm>
            <a:custGeom>
              <a:avLst/>
              <a:gdLst>
                <a:gd name="T0" fmla="*/ 170 w 170"/>
                <a:gd name="T1" fmla="*/ 119 h 160"/>
                <a:gd name="T2" fmla="*/ 159 w 170"/>
                <a:gd name="T3" fmla="*/ 112 h 160"/>
                <a:gd name="T4" fmla="*/ 148 w 170"/>
                <a:gd name="T5" fmla="*/ 118 h 160"/>
                <a:gd name="T6" fmla="*/ 104 w 170"/>
                <a:gd name="T7" fmla="*/ 143 h 160"/>
                <a:gd name="T8" fmla="*/ 48 w 170"/>
                <a:gd name="T9" fmla="*/ 79 h 160"/>
                <a:gd name="T10" fmla="*/ 99 w 170"/>
                <a:gd name="T11" fmla="*/ 18 h 160"/>
                <a:gd name="T12" fmla="*/ 121 w 170"/>
                <a:gd name="T13" fmla="*/ 20 h 160"/>
                <a:gd name="T14" fmla="*/ 120 w 170"/>
                <a:gd name="T15" fmla="*/ 21 h 160"/>
                <a:gd name="T16" fmla="*/ 117 w 170"/>
                <a:gd name="T17" fmla="*/ 35 h 160"/>
                <a:gd name="T18" fmla="*/ 141 w 170"/>
                <a:gd name="T19" fmla="*/ 59 h 160"/>
                <a:gd name="T20" fmla="*/ 165 w 170"/>
                <a:gd name="T21" fmla="*/ 35 h 160"/>
                <a:gd name="T22" fmla="*/ 98 w 170"/>
                <a:gd name="T23" fmla="*/ 0 h 160"/>
                <a:gd name="T24" fmla="*/ 0 w 170"/>
                <a:gd name="T25" fmla="*/ 81 h 160"/>
                <a:gd name="T26" fmla="*/ 96 w 170"/>
                <a:gd name="T27" fmla="*/ 160 h 160"/>
                <a:gd name="T28" fmla="*/ 145 w 170"/>
                <a:gd name="T29" fmla="*/ 150 h 160"/>
                <a:gd name="T30" fmla="*/ 170 w 170"/>
                <a:gd name="T31" fmla="*/ 11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0" h="160">
                  <a:moveTo>
                    <a:pt x="170" y="119"/>
                  </a:moveTo>
                  <a:cubicBezTo>
                    <a:pt x="170" y="112"/>
                    <a:pt x="164" y="112"/>
                    <a:pt x="159" y="112"/>
                  </a:cubicBezTo>
                  <a:cubicBezTo>
                    <a:pt x="151" y="112"/>
                    <a:pt x="150" y="113"/>
                    <a:pt x="148" y="118"/>
                  </a:cubicBezTo>
                  <a:cubicBezTo>
                    <a:pt x="142" y="129"/>
                    <a:pt x="131" y="143"/>
                    <a:pt x="104" y="143"/>
                  </a:cubicBezTo>
                  <a:cubicBezTo>
                    <a:pt x="48" y="143"/>
                    <a:pt x="48" y="94"/>
                    <a:pt x="48" y="79"/>
                  </a:cubicBezTo>
                  <a:cubicBezTo>
                    <a:pt x="48" y="53"/>
                    <a:pt x="52" y="18"/>
                    <a:pt x="99" y="18"/>
                  </a:cubicBezTo>
                  <a:cubicBezTo>
                    <a:pt x="101" y="18"/>
                    <a:pt x="121" y="18"/>
                    <a:pt x="121" y="20"/>
                  </a:cubicBezTo>
                  <a:cubicBezTo>
                    <a:pt x="121" y="21"/>
                    <a:pt x="121" y="21"/>
                    <a:pt x="120" y="21"/>
                  </a:cubicBezTo>
                  <a:cubicBezTo>
                    <a:pt x="120" y="22"/>
                    <a:pt x="117" y="28"/>
                    <a:pt x="117" y="35"/>
                  </a:cubicBezTo>
                  <a:cubicBezTo>
                    <a:pt x="117" y="49"/>
                    <a:pt x="127" y="59"/>
                    <a:pt x="141" y="59"/>
                  </a:cubicBezTo>
                  <a:cubicBezTo>
                    <a:pt x="155" y="59"/>
                    <a:pt x="165" y="49"/>
                    <a:pt x="165" y="35"/>
                  </a:cubicBezTo>
                  <a:cubicBezTo>
                    <a:pt x="165" y="1"/>
                    <a:pt x="118" y="0"/>
                    <a:pt x="98" y="0"/>
                  </a:cubicBezTo>
                  <a:cubicBezTo>
                    <a:pt x="20" y="0"/>
                    <a:pt x="0" y="48"/>
                    <a:pt x="0" y="81"/>
                  </a:cubicBezTo>
                  <a:cubicBezTo>
                    <a:pt x="0" y="122"/>
                    <a:pt x="30" y="160"/>
                    <a:pt x="96" y="160"/>
                  </a:cubicBezTo>
                  <a:cubicBezTo>
                    <a:pt x="113" y="160"/>
                    <a:pt x="131" y="158"/>
                    <a:pt x="145" y="150"/>
                  </a:cubicBezTo>
                  <a:cubicBezTo>
                    <a:pt x="165" y="138"/>
                    <a:pt x="170" y="121"/>
                    <a:pt x="170" y="11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7" name="Oval 644">
              <a:extLst>
                <a:ext uri="{FF2B5EF4-FFF2-40B4-BE49-F238E27FC236}">
                  <a16:creationId xmlns:a16="http://schemas.microsoft.com/office/drawing/2014/main" id="{C4C2E2D5-1990-45E5-9975-9C529DEE91CB}"/>
                </a:ext>
              </a:extLst>
            </p:cNvPr>
            <p:cNvSpPr>
              <a:spLocks noChangeArrowheads="1"/>
            </p:cNvSpPr>
            <p:nvPr>
              <p:custDataLst>
                <p:tags r:id="rId109"/>
              </p:custDataLst>
            </p:nvPr>
          </p:nvSpPr>
          <p:spPr bwMode="auto">
            <a:xfrm>
              <a:off x="2284413" y="4468813"/>
              <a:ext cx="36513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8" name="Freeform 645">
              <a:extLst>
                <a:ext uri="{FF2B5EF4-FFF2-40B4-BE49-F238E27FC236}">
                  <a16:creationId xmlns:a16="http://schemas.microsoft.com/office/drawing/2014/main" id="{F206CFD1-95CC-4985-A877-442E96B369E3}"/>
                </a:ext>
              </a:extLst>
            </p:cNvPr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2239963" y="4529138"/>
              <a:ext cx="131763" cy="158750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4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1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4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4"/>
                    <a:pt x="0" y="114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9" name="Freeform 646">
              <a:extLst>
                <a:ext uri="{FF2B5EF4-FFF2-40B4-BE49-F238E27FC236}">
                  <a16:creationId xmlns:a16="http://schemas.microsoft.com/office/drawing/2014/main" id="{A1D01417-928E-4FF8-AC86-981AD9A5ABE9}"/>
                </a:ext>
              </a:extLst>
            </p:cNvPr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2451101" y="4549776"/>
              <a:ext cx="155575" cy="57150"/>
            </a:xfrm>
            <a:custGeom>
              <a:avLst/>
              <a:gdLst>
                <a:gd name="T0" fmla="*/ 315 w 331"/>
                <a:gd name="T1" fmla="*/ 20 h 117"/>
                <a:gd name="T2" fmla="*/ 331 w 331"/>
                <a:gd name="T3" fmla="*/ 10 h 117"/>
                <a:gd name="T4" fmla="*/ 315 w 331"/>
                <a:gd name="T5" fmla="*/ 0 h 117"/>
                <a:gd name="T6" fmla="*/ 16 w 331"/>
                <a:gd name="T7" fmla="*/ 0 h 117"/>
                <a:gd name="T8" fmla="*/ 0 w 331"/>
                <a:gd name="T9" fmla="*/ 10 h 117"/>
                <a:gd name="T10" fmla="*/ 17 w 331"/>
                <a:gd name="T11" fmla="*/ 20 h 117"/>
                <a:gd name="T12" fmla="*/ 315 w 331"/>
                <a:gd name="T13" fmla="*/ 20 h 117"/>
                <a:gd name="T14" fmla="*/ 315 w 331"/>
                <a:gd name="T15" fmla="*/ 117 h 117"/>
                <a:gd name="T16" fmla="*/ 331 w 331"/>
                <a:gd name="T17" fmla="*/ 107 h 117"/>
                <a:gd name="T18" fmla="*/ 315 w 331"/>
                <a:gd name="T19" fmla="*/ 97 h 117"/>
                <a:gd name="T20" fmla="*/ 17 w 331"/>
                <a:gd name="T21" fmla="*/ 97 h 117"/>
                <a:gd name="T22" fmla="*/ 0 w 331"/>
                <a:gd name="T23" fmla="*/ 107 h 117"/>
                <a:gd name="T24" fmla="*/ 16 w 331"/>
                <a:gd name="T25" fmla="*/ 117 h 117"/>
                <a:gd name="T26" fmla="*/ 315 w 331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7">
                  <a:moveTo>
                    <a:pt x="315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1" y="117"/>
                    <a:pt x="331" y="107"/>
                  </a:cubicBezTo>
                  <a:cubicBezTo>
                    <a:pt x="331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0" name="Freeform 647">
              <a:extLst>
                <a:ext uri="{FF2B5EF4-FFF2-40B4-BE49-F238E27FC236}">
                  <a16:creationId xmlns:a16="http://schemas.microsoft.com/office/drawing/2014/main" id="{B3668EAB-4756-44C9-AD9C-E10F1AC50579}"/>
                </a:ext>
              </a:extLst>
            </p:cNvPr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2692401" y="4476751"/>
              <a:ext cx="98425" cy="168275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6 w 210"/>
                <a:gd name="T5" fmla="*/ 0 h 343"/>
                <a:gd name="T6" fmla="*/ 19 w 210"/>
                <a:gd name="T7" fmla="*/ 60 h 343"/>
                <a:gd name="T8" fmla="*/ 0 w 210"/>
                <a:gd name="T9" fmla="*/ 173 h 343"/>
                <a:gd name="T10" fmla="*/ 23 w 210"/>
                <a:gd name="T11" fmla="*/ 293 h 343"/>
                <a:gd name="T12" fmla="*/ 105 w 210"/>
                <a:gd name="T13" fmla="*/ 343 h 343"/>
                <a:gd name="T14" fmla="*/ 192 w 210"/>
                <a:gd name="T15" fmla="*/ 286 h 343"/>
                <a:gd name="T16" fmla="*/ 210 w 210"/>
                <a:gd name="T17" fmla="*/ 173 h 343"/>
                <a:gd name="T18" fmla="*/ 105 w 210"/>
                <a:gd name="T19" fmla="*/ 332 h 343"/>
                <a:gd name="T20" fmla="*/ 47 w 210"/>
                <a:gd name="T21" fmla="*/ 272 h 343"/>
                <a:gd name="T22" fmla="*/ 42 w 210"/>
                <a:gd name="T23" fmla="*/ 167 h 343"/>
                <a:gd name="T24" fmla="*/ 46 w 210"/>
                <a:gd name="T25" fmla="*/ 75 h 343"/>
                <a:gd name="T26" fmla="*/ 105 w 210"/>
                <a:gd name="T27" fmla="*/ 11 h 343"/>
                <a:gd name="T28" fmla="*/ 164 w 210"/>
                <a:gd name="T29" fmla="*/ 70 h 343"/>
                <a:gd name="T30" fmla="*/ 169 w 210"/>
                <a:gd name="T31" fmla="*/ 167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8" y="93"/>
                    <a:pt x="190" y="56"/>
                  </a:cubicBezTo>
                  <a:cubicBezTo>
                    <a:pt x="167" y="8"/>
                    <a:pt x="126" y="0"/>
                    <a:pt x="106" y="0"/>
                  </a:cubicBezTo>
                  <a:cubicBezTo>
                    <a:pt x="76" y="0"/>
                    <a:pt x="39" y="13"/>
                    <a:pt x="19" y="60"/>
                  </a:cubicBezTo>
                  <a:cubicBezTo>
                    <a:pt x="3" y="94"/>
                    <a:pt x="0" y="133"/>
                    <a:pt x="0" y="173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3"/>
                    <a:pt x="81" y="343"/>
                    <a:pt x="105" y="343"/>
                  </a:cubicBezTo>
                  <a:cubicBezTo>
                    <a:pt x="132" y="343"/>
                    <a:pt x="170" y="333"/>
                    <a:pt x="192" y="286"/>
                  </a:cubicBezTo>
                  <a:cubicBezTo>
                    <a:pt x="208" y="251"/>
                    <a:pt x="210" y="212"/>
                    <a:pt x="210" y="173"/>
                  </a:cubicBezTo>
                  <a:close/>
                  <a:moveTo>
                    <a:pt x="105" y="332"/>
                  </a:moveTo>
                  <a:cubicBezTo>
                    <a:pt x="86" y="332"/>
                    <a:pt x="56" y="320"/>
                    <a:pt x="47" y="272"/>
                  </a:cubicBezTo>
                  <a:cubicBezTo>
                    <a:pt x="42" y="242"/>
                    <a:pt x="42" y="196"/>
                    <a:pt x="42" y="167"/>
                  </a:cubicBezTo>
                  <a:cubicBezTo>
                    <a:pt x="42" y="135"/>
                    <a:pt x="42" y="102"/>
                    <a:pt x="46" y="75"/>
                  </a:cubicBezTo>
                  <a:cubicBezTo>
                    <a:pt x="55" y="16"/>
                    <a:pt x="93" y="11"/>
                    <a:pt x="105" y="11"/>
                  </a:cubicBezTo>
                  <a:cubicBezTo>
                    <a:pt x="121" y="11"/>
                    <a:pt x="154" y="20"/>
                    <a:pt x="164" y="70"/>
                  </a:cubicBezTo>
                  <a:cubicBezTo>
                    <a:pt x="169" y="98"/>
                    <a:pt x="169" y="135"/>
                    <a:pt x="169" y="167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1" name="Rectangle 648">
              <a:extLst>
                <a:ext uri="{FF2B5EF4-FFF2-40B4-BE49-F238E27FC236}">
                  <a16:creationId xmlns:a16="http://schemas.microsoft.com/office/drawing/2014/main" id="{AC9931F1-A91E-4245-AF30-46084D41D997}"/>
                </a:ext>
              </a:extLst>
            </p:cNvPr>
            <p:cNvSpPr>
              <a:spLocks noChangeArrowheads="1"/>
            </p:cNvSpPr>
            <p:nvPr>
              <p:custDataLst>
                <p:tags r:id="rId113"/>
              </p:custDataLst>
            </p:nvPr>
          </p:nvSpPr>
          <p:spPr bwMode="auto">
            <a:xfrm>
              <a:off x="4214813" y="3929063"/>
              <a:ext cx="9525" cy="8731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2" name="Rectangle 649">
              <a:extLst>
                <a:ext uri="{FF2B5EF4-FFF2-40B4-BE49-F238E27FC236}">
                  <a16:creationId xmlns:a16="http://schemas.microsoft.com/office/drawing/2014/main" id="{0F3505A2-DFA5-4DC8-B076-3CFF23B007FC}"/>
                </a:ext>
              </a:extLst>
            </p:cNvPr>
            <p:cNvSpPr>
              <a:spLocks noChangeArrowheads="1"/>
            </p:cNvSpPr>
            <p:nvPr>
              <p:custDataLst>
                <p:tags r:id="rId114"/>
              </p:custDataLst>
            </p:nvPr>
          </p:nvSpPr>
          <p:spPr bwMode="auto">
            <a:xfrm>
              <a:off x="1246188" y="4802188"/>
              <a:ext cx="2978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661" name="Straight Connector 1660">
            <a:extLst>
              <a:ext uri="{FF2B5EF4-FFF2-40B4-BE49-F238E27FC236}">
                <a16:creationId xmlns:a16="http://schemas.microsoft.com/office/drawing/2014/main" id="{934B0AD4-40C4-455D-B2CB-C071B0AB0AD2}"/>
              </a:ext>
            </a:extLst>
          </p:cNvPr>
          <p:cNvCxnSpPr>
            <a:cxnSpLocks/>
          </p:cNvCxnSpPr>
          <p:nvPr/>
        </p:nvCxnSpPr>
        <p:spPr>
          <a:xfrm flipH="1">
            <a:off x="378417" y="1591946"/>
            <a:ext cx="3559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3" name="Straight Connector 1662">
            <a:extLst>
              <a:ext uri="{FF2B5EF4-FFF2-40B4-BE49-F238E27FC236}">
                <a16:creationId xmlns:a16="http://schemas.microsoft.com/office/drawing/2014/main" id="{E67D7E77-D1B4-40D5-B4B6-17D93006CB7F}"/>
              </a:ext>
            </a:extLst>
          </p:cNvPr>
          <p:cNvCxnSpPr>
            <a:cxnSpLocks/>
          </p:cNvCxnSpPr>
          <p:nvPr/>
        </p:nvCxnSpPr>
        <p:spPr>
          <a:xfrm>
            <a:off x="378417" y="1575840"/>
            <a:ext cx="0" cy="28010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6" name="Straight Connector 1665">
            <a:extLst>
              <a:ext uri="{FF2B5EF4-FFF2-40B4-BE49-F238E27FC236}">
                <a16:creationId xmlns:a16="http://schemas.microsoft.com/office/drawing/2014/main" id="{1771E88F-EAFD-4BAC-A918-C7DE910C341F}"/>
              </a:ext>
            </a:extLst>
          </p:cNvPr>
          <p:cNvCxnSpPr>
            <a:cxnSpLocks/>
          </p:cNvCxnSpPr>
          <p:nvPr/>
        </p:nvCxnSpPr>
        <p:spPr>
          <a:xfrm flipH="1">
            <a:off x="378417" y="3012667"/>
            <a:ext cx="918886" cy="0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7" name="Straight Connector 1666">
            <a:extLst>
              <a:ext uri="{FF2B5EF4-FFF2-40B4-BE49-F238E27FC236}">
                <a16:creationId xmlns:a16="http://schemas.microsoft.com/office/drawing/2014/main" id="{3287CAB1-E7EC-4F0D-9F0E-587B19AE0FCC}"/>
              </a:ext>
            </a:extLst>
          </p:cNvPr>
          <p:cNvCxnSpPr>
            <a:cxnSpLocks/>
          </p:cNvCxnSpPr>
          <p:nvPr/>
        </p:nvCxnSpPr>
        <p:spPr>
          <a:xfrm flipH="1">
            <a:off x="367943" y="4361022"/>
            <a:ext cx="827445" cy="0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2" name="Group 1691">
            <a:extLst>
              <a:ext uri="{FF2B5EF4-FFF2-40B4-BE49-F238E27FC236}">
                <a16:creationId xmlns:a16="http://schemas.microsoft.com/office/drawing/2014/main" id="{8532A616-A90A-4DC7-99B7-716BBE54239A}"/>
              </a:ext>
            </a:extLst>
          </p:cNvPr>
          <p:cNvGrpSpPr>
            <a:grpSpLocks noChangeAspect="1"/>
          </p:cNvGrpSpPr>
          <p:nvPr>
            <p:custDataLst>
              <p:tags r:id="rId14"/>
            </p:custDataLst>
          </p:nvPr>
        </p:nvGrpSpPr>
        <p:grpSpPr>
          <a:xfrm rot="16200000">
            <a:off x="-217872" y="2563126"/>
            <a:ext cx="1003944" cy="188634"/>
            <a:chOff x="2541589" y="2540000"/>
            <a:chExt cx="760413" cy="142876"/>
          </a:xfrm>
        </p:grpSpPr>
        <p:sp>
          <p:nvSpPr>
            <p:cNvPr id="1680" name="Freeform 656">
              <a:extLst>
                <a:ext uri="{FF2B5EF4-FFF2-40B4-BE49-F238E27FC236}">
                  <a16:creationId xmlns:a16="http://schemas.microsoft.com/office/drawing/2014/main" id="{D370036B-58EC-42D0-BCD9-2BF890563E9E}"/>
                </a:ext>
              </a:extLst>
            </p:cNvPr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2541589" y="2543175"/>
              <a:ext cx="80963" cy="107950"/>
            </a:xfrm>
            <a:custGeom>
              <a:avLst/>
              <a:gdLst>
                <a:gd name="T0" fmla="*/ 93 w 307"/>
                <a:gd name="T1" fmla="*/ 158 h 340"/>
                <a:gd name="T2" fmla="*/ 93 w 307"/>
                <a:gd name="T3" fmla="*/ 35 h 340"/>
                <a:gd name="T4" fmla="*/ 118 w 307"/>
                <a:gd name="T5" fmla="*/ 15 h 340"/>
                <a:gd name="T6" fmla="*/ 179 w 307"/>
                <a:gd name="T7" fmla="*/ 15 h 340"/>
                <a:gd name="T8" fmla="*/ 245 w 307"/>
                <a:gd name="T9" fmla="*/ 84 h 340"/>
                <a:gd name="T10" fmla="*/ 165 w 307"/>
                <a:gd name="T11" fmla="*/ 158 h 340"/>
                <a:gd name="T12" fmla="*/ 93 w 307"/>
                <a:gd name="T13" fmla="*/ 158 h 340"/>
                <a:gd name="T14" fmla="*/ 211 w 307"/>
                <a:gd name="T15" fmla="*/ 162 h 340"/>
                <a:gd name="T16" fmla="*/ 294 w 307"/>
                <a:gd name="T17" fmla="*/ 84 h 340"/>
                <a:gd name="T18" fmla="*/ 183 w 307"/>
                <a:gd name="T19" fmla="*/ 0 h 340"/>
                <a:gd name="T20" fmla="*/ 0 w 307"/>
                <a:gd name="T21" fmla="*/ 0 h 340"/>
                <a:gd name="T22" fmla="*/ 0 w 307"/>
                <a:gd name="T23" fmla="*/ 15 h 340"/>
                <a:gd name="T24" fmla="*/ 12 w 307"/>
                <a:gd name="T25" fmla="*/ 15 h 340"/>
                <a:gd name="T26" fmla="*/ 52 w 307"/>
                <a:gd name="T27" fmla="*/ 39 h 340"/>
                <a:gd name="T28" fmla="*/ 52 w 307"/>
                <a:gd name="T29" fmla="*/ 301 h 340"/>
                <a:gd name="T30" fmla="*/ 12 w 307"/>
                <a:gd name="T31" fmla="*/ 325 h 340"/>
                <a:gd name="T32" fmla="*/ 0 w 307"/>
                <a:gd name="T33" fmla="*/ 325 h 340"/>
                <a:gd name="T34" fmla="*/ 0 w 307"/>
                <a:gd name="T35" fmla="*/ 340 h 340"/>
                <a:gd name="T36" fmla="*/ 196 w 307"/>
                <a:gd name="T37" fmla="*/ 340 h 340"/>
                <a:gd name="T38" fmla="*/ 307 w 307"/>
                <a:gd name="T39" fmla="*/ 249 h 340"/>
                <a:gd name="T40" fmla="*/ 211 w 307"/>
                <a:gd name="T41" fmla="*/ 162 h 340"/>
                <a:gd name="T42" fmla="*/ 180 w 307"/>
                <a:gd name="T43" fmla="*/ 325 h 340"/>
                <a:gd name="T44" fmla="*/ 118 w 307"/>
                <a:gd name="T45" fmla="*/ 325 h 340"/>
                <a:gd name="T46" fmla="*/ 93 w 307"/>
                <a:gd name="T47" fmla="*/ 305 h 340"/>
                <a:gd name="T48" fmla="*/ 93 w 307"/>
                <a:gd name="T49" fmla="*/ 169 h 340"/>
                <a:gd name="T50" fmla="*/ 187 w 307"/>
                <a:gd name="T51" fmla="*/ 169 h 340"/>
                <a:gd name="T52" fmla="*/ 257 w 307"/>
                <a:gd name="T53" fmla="*/ 248 h 340"/>
                <a:gd name="T54" fmla="*/ 180 w 307"/>
                <a:gd name="T55" fmla="*/ 325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7" h="340">
                  <a:moveTo>
                    <a:pt x="93" y="158"/>
                  </a:moveTo>
                  <a:lnTo>
                    <a:pt x="93" y="35"/>
                  </a:lnTo>
                  <a:cubicBezTo>
                    <a:pt x="93" y="19"/>
                    <a:pt x="94" y="15"/>
                    <a:pt x="118" y="15"/>
                  </a:cubicBezTo>
                  <a:lnTo>
                    <a:pt x="179" y="15"/>
                  </a:lnTo>
                  <a:cubicBezTo>
                    <a:pt x="228" y="15"/>
                    <a:pt x="245" y="57"/>
                    <a:pt x="245" y="84"/>
                  </a:cubicBezTo>
                  <a:cubicBezTo>
                    <a:pt x="245" y="116"/>
                    <a:pt x="221" y="158"/>
                    <a:pt x="165" y="158"/>
                  </a:cubicBezTo>
                  <a:lnTo>
                    <a:pt x="93" y="158"/>
                  </a:lnTo>
                  <a:close/>
                  <a:moveTo>
                    <a:pt x="211" y="162"/>
                  </a:moveTo>
                  <a:cubicBezTo>
                    <a:pt x="259" y="153"/>
                    <a:pt x="294" y="121"/>
                    <a:pt x="294" y="84"/>
                  </a:cubicBezTo>
                  <a:cubicBezTo>
                    <a:pt x="294" y="41"/>
                    <a:pt x="248" y="0"/>
                    <a:pt x="183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1" y="15"/>
                    <a:pt x="52" y="21"/>
                    <a:pt x="52" y="39"/>
                  </a:cubicBezTo>
                  <a:lnTo>
                    <a:pt x="52" y="301"/>
                  </a:lnTo>
                  <a:cubicBezTo>
                    <a:pt x="52" y="319"/>
                    <a:pt x="51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lnTo>
                    <a:pt x="196" y="340"/>
                  </a:lnTo>
                  <a:cubicBezTo>
                    <a:pt x="262" y="340"/>
                    <a:pt x="307" y="296"/>
                    <a:pt x="307" y="249"/>
                  </a:cubicBezTo>
                  <a:cubicBezTo>
                    <a:pt x="307" y="206"/>
                    <a:pt x="266" y="168"/>
                    <a:pt x="211" y="162"/>
                  </a:cubicBezTo>
                  <a:close/>
                  <a:moveTo>
                    <a:pt x="180" y="325"/>
                  </a:moveTo>
                  <a:lnTo>
                    <a:pt x="118" y="325"/>
                  </a:lnTo>
                  <a:cubicBezTo>
                    <a:pt x="94" y="325"/>
                    <a:pt x="93" y="321"/>
                    <a:pt x="93" y="305"/>
                  </a:cubicBezTo>
                  <a:lnTo>
                    <a:pt x="93" y="169"/>
                  </a:lnTo>
                  <a:lnTo>
                    <a:pt x="187" y="169"/>
                  </a:lnTo>
                  <a:cubicBezTo>
                    <a:pt x="236" y="169"/>
                    <a:pt x="257" y="215"/>
                    <a:pt x="257" y="248"/>
                  </a:cubicBezTo>
                  <a:cubicBezTo>
                    <a:pt x="257" y="284"/>
                    <a:pt x="231" y="325"/>
                    <a:pt x="180" y="3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1" name="Freeform 657">
              <a:extLst>
                <a:ext uri="{FF2B5EF4-FFF2-40B4-BE49-F238E27FC236}">
                  <a16:creationId xmlns:a16="http://schemas.microsoft.com/office/drawing/2014/main" id="{AF2953EF-A92A-400E-A978-E00B2158E550}"/>
                </a:ext>
              </a:extLst>
            </p:cNvPr>
            <p:cNvSpPr>
              <a:spLocks/>
            </p:cNvSpPr>
            <p:nvPr>
              <p:custDataLst>
                <p:tags r:id="rId69"/>
              </p:custDataLst>
            </p:nvPr>
          </p:nvSpPr>
          <p:spPr bwMode="auto">
            <a:xfrm>
              <a:off x="2632077" y="2582863"/>
              <a:ext cx="65088" cy="100013"/>
            </a:xfrm>
            <a:custGeom>
              <a:avLst/>
              <a:gdLst>
                <a:gd name="T0" fmla="*/ 197 w 244"/>
                <a:gd name="T1" fmla="*/ 48 h 317"/>
                <a:gd name="T2" fmla="*/ 244 w 244"/>
                <a:gd name="T3" fmla="*/ 16 h 317"/>
                <a:gd name="T4" fmla="*/ 244 w 244"/>
                <a:gd name="T5" fmla="*/ 0 h 317"/>
                <a:gd name="T6" fmla="*/ 206 w 244"/>
                <a:gd name="T7" fmla="*/ 2 h 317"/>
                <a:gd name="T8" fmla="*/ 163 w 244"/>
                <a:gd name="T9" fmla="*/ 0 h 317"/>
                <a:gd name="T10" fmla="*/ 163 w 244"/>
                <a:gd name="T11" fmla="*/ 16 h 317"/>
                <a:gd name="T12" fmla="*/ 186 w 244"/>
                <a:gd name="T13" fmla="*/ 37 h 317"/>
                <a:gd name="T14" fmla="*/ 183 w 244"/>
                <a:gd name="T15" fmla="*/ 49 h 317"/>
                <a:gd name="T16" fmla="*/ 133 w 244"/>
                <a:gd name="T17" fmla="*/ 172 h 317"/>
                <a:gd name="T18" fmla="*/ 78 w 244"/>
                <a:gd name="T19" fmla="*/ 38 h 317"/>
                <a:gd name="T20" fmla="*/ 75 w 244"/>
                <a:gd name="T21" fmla="*/ 29 h 317"/>
                <a:gd name="T22" fmla="*/ 102 w 244"/>
                <a:gd name="T23" fmla="*/ 16 h 317"/>
                <a:gd name="T24" fmla="*/ 102 w 244"/>
                <a:gd name="T25" fmla="*/ 0 h 317"/>
                <a:gd name="T26" fmla="*/ 48 w 244"/>
                <a:gd name="T27" fmla="*/ 2 h 317"/>
                <a:gd name="T28" fmla="*/ 0 w 244"/>
                <a:gd name="T29" fmla="*/ 0 h 317"/>
                <a:gd name="T30" fmla="*/ 0 w 244"/>
                <a:gd name="T31" fmla="*/ 16 h 317"/>
                <a:gd name="T32" fmla="*/ 40 w 244"/>
                <a:gd name="T33" fmla="*/ 33 h 317"/>
                <a:gd name="T34" fmla="*/ 115 w 244"/>
                <a:gd name="T35" fmla="*/ 215 h 317"/>
                <a:gd name="T36" fmla="*/ 102 w 244"/>
                <a:gd name="T37" fmla="*/ 245 h 317"/>
                <a:gd name="T38" fmla="*/ 46 w 244"/>
                <a:gd name="T39" fmla="*/ 306 h 317"/>
                <a:gd name="T40" fmla="*/ 22 w 244"/>
                <a:gd name="T41" fmla="*/ 297 h 317"/>
                <a:gd name="T42" fmla="*/ 42 w 244"/>
                <a:gd name="T43" fmla="*/ 277 h 317"/>
                <a:gd name="T44" fmla="*/ 21 w 244"/>
                <a:gd name="T45" fmla="*/ 256 h 317"/>
                <a:gd name="T46" fmla="*/ 0 w 244"/>
                <a:gd name="T47" fmla="*/ 277 h 317"/>
                <a:gd name="T48" fmla="*/ 46 w 244"/>
                <a:gd name="T49" fmla="*/ 317 h 317"/>
                <a:gd name="T50" fmla="*/ 109 w 244"/>
                <a:gd name="T51" fmla="*/ 261 h 317"/>
                <a:gd name="T52" fmla="*/ 197 w 244"/>
                <a:gd name="T53" fmla="*/ 48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4" h="317">
                  <a:moveTo>
                    <a:pt x="197" y="48"/>
                  </a:moveTo>
                  <a:cubicBezTo>
                    <a:pt x="210" y="16"/>
                    <a:pt x="236" y="16"/>
                    <a:pt x="244" y="16"/>
                  </a:cubicBezTo>
                  <a:lnTo>
                    <a:pt x="244" y="0"/>
                  </a:lnTo>
                  <a:cubicBezTo>
                    <a:pt x="232" y="1"/>
                    <a:pt x="218" y="2"/>
                    <a:pt x="206" y="2"/>
                  </a:cubicBezTo>
                  <a:cubicBezTo>
                    <a:pt x="197" y="2"/>
                    <a:pt x="174" y="1"/>
                    <a:pt x="163" y="0"/>
                  </a:cubicBezTo>
                  <a:lnTo>
                    <a:pt x="163" y="16"/>
                  </a:lnTo>
                  <a:cubicBezTo>
                    <a:pt x="178" y="16"/>
                    <a:pt x="186" y="25"/>
                    <a:pt x="186" y="37"/>
                  </a:cubicBezTo>
                  <a:cubicBezTo>
                    <a:pt x="186" y="42"/>
                    <a:pt x="186" y="43"/>
                    <a:pt x="183" y="49"/>
                  </a:cubicBezTo>
                  <a:lnTo>
                    <a:pt x="133" y="172"/>
                  </a:lnTo>
                  <a:lnTo>
                    <a:pt x="78" y="38"/>
                  </a:lnTo>
                  <a:cubicBezTo>
                    <a:pt x="76" y="33"/>
                    <a:pt x="75" y="31"/>
                    <a:pt x="75" y="29"/>
                  </a:cubicBezTo>
                  <a:cubicBezTo>
                    <a:pt x="75" y="16"/>
                    <a:pt x="93" y="16"/>
                    <a:pt x="102" y="16"/>
                  </a:cubicBezTo>
                  <a:lnTo>
                    <a:pt x="102" y="0"/>
                  </a:lnTo>
                  <a:cubicBezTo>
                    <a:pt x="90" y="1"/>
                    <a:pt x="57" y="2"/>
                    <a:pt x="48" y="2"/>
                  </a:cubicBezTo>
                  <a:cubicBezTo>
                    <a:pt x="35" y="2"/>
                    <a:pt x="15" y="1"/>
                    <a:pt x="0" y="0"/>
                  </a:cubicBezTo>
                  <a:lnTo>
                    <a:pt x="0" y="16"/>
                  </a:lnTo>
                  <a:cubicBezTo>
                    <a:pt x="24" y="16"/>
                    <a:pt x="33" y="16"/>
                    <a:pt x="40" y="33"/>
                  </a:cubicBezTo>
                  <a:lnTo>
                    <a:pt x="115" y="215"/>
                  </a:lnTo>
                  <a:cubicBezTo>
                    <a:pt x="112" y="222"/>
                    <a:pt x="105" y="238"/>
                    <a:pt x="102" y="245"/>
                  </a:cubicBezTo>
                  <a:cubicBezTo>
                    <a:pt x="92" y="272"/>
                    <a:pt x="78" y="306"/>
                    <a:pt x="46" y="306"/>
                  </a:cubicBezTo>
                  <a:cubicBezTo>
                    <a:pt x="43" y="306"/>
                    <a:pt x="32" y="306"/>
                    <a:pt x="22" y="297"/>
                  </a:cubicBezTo>
                  <a:cubicBezTo>
                    <a:pt x="38" y="295"/>
                    <a:pt x="42" y="285"/>
                    <a:pt x="42" y="277"/>
                  </a:cubicBezTo>
                  <a:cubicBezTo>
                    <a:pt x="42" y="264"/>
                    <a:pt x="32" y="256"/>
                    <a:pt x="21" y="256"/>
                  </a:cubicBezTo>
                  <a:cubicBezTo>
                    <a:pt x="11" y="256"/>
                    <a:pt x="0" y="262"/>
                    <a:pt x="0" y="277"/>
                  </a:cubicBezTo>
                  <a:cubicBezTo>
                    <a:pt x="0" y="299"/>
                    <a:pt x="21" y="317"/>
                    <a:pt x="46" y="317"/>
                  </a:cubicBezTo>
                  <a:cubicBezTo>
                    <a:pt x="77" y="317"/>
                    <a:pt x="98" y="289"/>
                    <a:pt x="109" y="261"/>
                  </a:cubicBezTo>
                  <a:lnTo>
                    <a:pt x="197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2" name="Freeform 658">
              <a:extLst>
                <a:ext uri="{FF2B5EF4-FFF2-40B4-BE49-F238E27FC236}">
                  <a16:creationId xmlns:a16="http://schemas.microsoft.com/office/drawing/2014/main" id="{DECD5639-1DE6-4309-B384-8E071269F96E}"/>
                </a:ext>
              </a:extLst>
            </p:cNvPr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2740027" y="2543175"/>
              <a:ext cx="88900" cy="107950"/>
            </a:xfrm>
            <a:custGeom>
              <a:avLst/>
              <a:gdLst>
                <a:gd name="T0" fmla="*/ 0 w 335"/>
                <a:gd name="T1" fmla="*/ 0 h 340"/>
                <a:gd name="T2" fmla="*/ 0 w 335"/>
                <a:gd name="T3" fmla="*/ 15 h 340"/>
                <a:gd name="T4" fmla="*/ 12 w 335"/>
                <a:gd name="T5" fmla="*/ 15 h 340"/>
                <a:gd name="T6" fmla="*/ 51 w 335"/>
                <a:gd name="T7" fmla="*/ 39 h 340"/>
                <a:gd name="T8" fmla="*/ 51 w 335"/>
                <a:gd name="T9" fmla="*/ 301 h 340"/>
                <a:gd name="T10" fmla="*/ 12 w 335"/>
                <a:gd name="T11" fmla="*/ 325 h 340"/>
                <a:gd name="T12" fmla="*/ 0 w 335"/>
                <a:gd name="T13" fmla="*/ 325 h 340"/>
                <a:gd name="T14" fmla="*/ 0 w 335"/>
                <a:gd name="T15" fmla="*/ 340 h 340"/>
                <a:gd name="T16" fmla="*/ 183 w 335"/>
                <a:gd name="T17" fmla="*/ 340 h 340"/>
                <a:gd name="T18" fmla="*/ 335 w 335"/>
                <a:gd name="T19" fmla="*/ 173 h 340"/>
                <a:gd name="T20" fmla="*/ 183 w 335"/>
                <a:gd name="T21" fmla="*/ 0 h 340"/>
                <a:gd name="T22" fmla="*/ 0 w 335"/>
                <a:gd name="T23" fmla="*/ 0 h 340"/>
                <a:gd name="T24" fmla="*/ 119 w 335"/>
                <a:gd name="T25" fmla="*/ 325 h 340"/>
                <a:gd name="T26" fmla="*/ 94 w 335"/>
                <a:gd name="T27" fmla="*/ 305 h 340"/>
                <a:gd name="T28" fmla="*/ 94 w 335"/>
                <a:gd name="T29" fmla="*/ 35 h 340"/>
                <a:gd name="T30" fmla="*/ 119 w 335"/>
                <a:gd name="T31" fmla="*/ 15 h 340"/>
                <a:gd name="T32" fmla="*/ 169 w 335"/>
                <a:gd name="T33" fmla="*/ 15 h 340"/>
                <a:gd name="T34" fmla="*/ 259 w 335"/>
                <a:gd name="T35" fmla="*/ 61 h 340"/>
                <a:gd name="T36" fmla="*/ 285 w 335"/>
                <a:gd name="T37" fmla="*/ 173 h 340"/>
                <a:gd name="T38" fmla="*/ 258 w 335"/>
                <a:gd name="T39" fmla="*/ 282 h 340"/>
                <a:gd name="T40" fmla="*/ 169 w 335"/>
                <a:gd name="T41" fmla="*/ 325 h 340"/>
                <a:gd name="T42" fmla="*/ 119 w 335"/>
                <a:gd name="T43" fmla="*/ 325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0">
                  <a:moveTo>
                    <a:pt x="0" y="0"/>
                  </a:move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1"/>
                  </a:lnTo>
                  <a:cubicBezTo>
                    <a:pt x="51" y="319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lnTo>
                    <a:pt x="183" y="340"/>
                  </a:lnTo>
                  <a:cubicBezTo>
                    <a:pt x="266" y="340"/>
                    <a:pt x="335" y="266"/>
                    <a:pt x="335" y="173"/>
                  </a:cubicBezTo>
                  <a:cubicBezTo>
                    <a:pt x="335" y="78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5"/>
                  </a:moveTo>
                  <a:cubicBezTo>
                    <a:pt x="95" y="325"/>
                    <a:pt x="94" y="321"/>
                    <a:pt x="94" y="305"/>
                  </a:cubicBezTo>
                  <a:lnTo>
                    <a:pt x="94" y="35"/>
                  </a:lnTo>
                  <a:cubicBezTo>
                    <a:pt x="94" y="19"/>
                    <a:pt x="95" y="15"/>
                    <a:pt x="119" y="15"/>
                  </a:cubicBezTo>
                  <a:lnTo>
                    <a:pt x="169" y="15"/>
                  </a:lnTo>
                  <a:cubicBezTo>
                    <a:pt x="199" y="15"/>
                    <a:pt x="234" y="26"/>
                    <a:pt x="259" y="61"/>
                  </a:cubicBezTo>
                  <a:cubicBezTo>
                    <a:pt x="281" y="91"/>
                    <a:pt x="285" y="134"/>
                    <a:pt x="285" y="173"/>
                  </a:cubicBezTo>
                  <a:cubicBezTo>
                    <a:pt x="285" y="228"/>
                    <a:pt x="276" y="258"/>
                    <a:pt x="258" y="282"/>
                  </a:cubicBezTo>
                  <a:cubicBezTo>
                    <a:pt x="248" y="296"/>
                    <a:pt x="219" y="325"/>
                    <a:pt x="169" y="325"/>
                  </a:cubicBezTo>
                  <a:lnTo>
                    <a:pt x="119" y="3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3" name="Freeform 659">
              <a:extLst>
                <a:ext uri="{FF2B5EF4-FFF2-40B4-BE49-F238E27FC236}">
                  <a16:creationId xmlns:a16="http://schemas.microsoft.com/office/drawing/2014/main" id="{C1B43601-3311-4FB2-A1C7-F00C41A34603}"/>
                </a:ext>
              </a:extLst>
            </p:cNvPr>
            <p:cNvSpPr>
              <a:spLocks noEditPoints="1"/>
            </p:cNvSpPr>
            <p:nvPr>
              <p:custDataLst>
                <p:tags r:id="rId71"/>
              </p:custDataLst>
            </p:nvPr>
          </p:nvSpPr>
          <p:spPr bwMode="auto">
            <a:xfrm>
              <a:off x="2840039" y="2579688"/>
              <a:ext cx="50800" cy="73025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1 w 193"/>
                <a:gd name="T9" fmla="*/ 108 h 229"/>
                <a:gd name="T10" fmla="*/ 181 w 193"/>
                <a:gd name="T11" fmla="*/ 108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6 h 229"/>
                <a:gd name="T28" fmla="*/ 56 w 193"/>
                <a:gd name="T29" fmla="*/ 183 h 229"/>
                <a:gd name="T30" fmla="*/ 41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1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0"/>
                    <a:pt x="52" y="229"/>
                    <a:pt x="110" y="229"/>
                  </a:cubicBezTo>
                  <a:cubicBezTo>
                    <a:pt x="171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4" name="Freeform 660">
              <a:extLst>
                <a:ext uri="{FF2B5EF4-FFF2-40B4-BE49-F238E27FC236}">
                  <a16:creationId xmlns:a16="http://schemas.microsoft.com/office/drawing/2014/main" id="{F32FBD43-F832-4527-A641-526220A73CE7}"/>
                </a:ext>
              </a:extLst>
            </p:cNvPr>
            <p:cNvSpPr>
              <a:spLocks/>
            </p:cNvSpPr>
            <p:nvPr>
              <p:custDataLst>
                <p:tags r:id="rId72"/>
              </p:custDataLst>
            </p:nvPr>
          </p:nvSpPr>
          <p:spPr bwMode="auto">
            <a:xfrm>
              <a:off x="2898777" y="2540000"/>
              <a:ext cx="65088" cy="111125"/>
            </a:xfrm>
            <a:custGeom>
              <a:avLst/>
              <a:gdLst>
                <a:gd name="T0" fmla="*/ 151 w 249"/>
                <a:gd name="T1" fmla="*/ 152 h 351"/>
                <a:gd name="T2" fmla="*/ 178 w 249"/>
                <a:gd name="T3" fmla="*/ 179 h 351"/>
                <a:gd name="T4" fmla="*/ 178 w 249"/>
                <a:gd name="T5" fmla="*/ 313 h 351"/>
                <a:gd name="T6" fmla="*/ 139 w 249"/>
                <a:gd name="T7" fmla="*/ 336 h 351"/>
                <a:gd name="T8" fmla="*/ 139 w 249"/>
                <a:gd name="T9" fmla="*/ 351 h 351"/>
                <a:gd name="T10" fmla="*/ 194 w 249"/>
                <a:gd name="T11" fmla="*/ 350 h 351"/>
                <a:gd name="T12" fmla="*/ 249 w 249"/>
                <a:gd name="T13" fmla="*/ 351 h 351"/>
                <a:gd name="T14" fmla="*/ 249 w 249"/>
                <a:gd name="T15" fmla="*/ 336 h 351"/>
                <a:gd name="T16" fmla="*/ 210 w 249"/>
                <a:gd name="T17" fmla="*/ 313 h 351"/>
                <a:gd name="T18" fmla="*/ 210 w 249"/>
                <a:gd name="T19" fmla="*/ 130 h 351"/>
                <a:gd name="T20" fmla="*/ 148 w 249"/>
                <a:gd name="T21" fmla="*/ 135 h 351"/>
                <a:gd name="T22" fmla="*/ 139 w 249"/>
                <a:gd name="T23" fmla="*/ 136 h 351"/>
                <a:gd name="T24" fmla="*/ 130 w 249"/>
                <a:gd name="T25" fmla="*/ 136 h 351"/>
                <a:gd name="T26" fmla="*/ 71 w 249"/>
                <a:gd name="T27" fmla="*/ 136 h 351"/>
                <a:gd name="T28" fmla="*/ 71 w 249"/>
                <a:gd name="T29" fmla="*/ 80 h 351"/>
                <a:gd name="T30" fmla="*/ 145 w 249"/>
                <a:gd name="T31" fmla="*/ 11 h 351"/>
                <a:gd name="T32" fmla="*/ 187 w 249"/>
                <a:gd name="T33" fmla="*/ 27 h 351"/>
                <a:gd name="T34" fmla="*/ 164 w 249"/>
                <a:gd name="T35" fmla="*/ 50 h 351"/>
                <a:gd name="T36" fmla="*/ 186 w 249"/>
                <a:gd name="T37" fmla="*/ 73 h 351"/>
                <a:gd name="T38" fmla="*/ 209 w 249"/>
                <a:gd name="T39" fmla="*/ 50 h 351"/>
                <a:gd name="T40" fmla="*/ 145 w 249"/>
                <a:gd name="T41" fmla="*/ 0 h 351"/>
                <a:gd name="T42" fmla="*/ 39 w 249"/>
                <a:gd name="T43" fmla="*/ 79 h 351"/>
                <a:gd name="T44" fmla="*/ 39 w 249"/>
                <a:gd name="T45" fmla="*/ 136 h 351"/>
                <a:gd name="T46" fmla="*/ 0 w 249"/>
                <a:gd name="T47" fmla="*/ 136 h 351"/>
                <a:gd name="T48" fmla="*/ 0 w 249"/>
                <a:gd name="T49" fmla="*/ 152 h 351"/>
                <a:gd name="T50" fmla="*/ 39 w 249"/>
                <a:gd name="T51" fmla="*/ 152 h 351"/>
                <a:gd name="T52" fmla="*/ 39 w 249"/>
                <a:gd name="T53" fmla="*/ 313 h 351"/>
                <a:gd name="T54" fmla="*/ 1 w 249"/>
                <a:gd name="T55" fmla="*/ 336 h 351"/>
                <a:gd name="T56" fmla="*/ 1 w 249"/>
                <a:gd name="T57" fmla="*/ 351 h 351"/>
                <a:gd name="T58" fmla="*/ 56 w 249"/>
                <a:gd name="T59" fmla="*/ 350 h 351"/>
                <a:gd name="T60" fmla="*/ 111 w 249"/>
                <a:gd name="T61" fmla="*/ 351 h 351"/>
                <a:gd name="T62" fmla="*/ 111 w 249"/>
                <a:gd name="T63" fmla="*/ 336 h 351"/>
                <a:gd name="T64" fmla="*/ 72 w 249"/>
                <a:gd name="T65" fmla="*/ 313 h 351"/>
                <a:gd name="T66" fmla="*/ 72 w 249"/>
                <a:gd name="T67" fmla="*/ 152 h 351"/>
                <a:gd name="T68" fmla="*/ 151 w 249"/>
                <a:gd name="T69" fmla="*/ 152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9" h="351">
                  <a:moveTo>
                    <a:pt x="151" y="152"/>
                  </a:moveTo>
                  <a:cubicBezTo>
                    <a:pt x="174" y="152"/>
                    <a:pt x="178" y="158"/>
                    <a:pt x="178" y="179"/>
                  </a:cubicBezTo>
                  <a:lnTo>
                    <a:pt x="178" y="313"/>
                  </a:lnTo>
                  <a:cubicBezTo>
                    <a:pt x="178" y="336"/>
                    <a:pt x="172" y="336"/>
                    <a:pt x="139" y="336"/>
                  </a:cubicBezTo>
                  <a:lnTo>
                    <a:pt x="139" y="351"/>
                  </a:lnTo>
                  <a:cubicBezTo>
                    <a:pt x="155" y="351"/>
                    <a:pt x="182" y="350"/>
                    <a:pt x="194" y="350"/>
                  </a:cubicBezTo>
                  <a:cubicBezTo>
                    <a:pt x="206" y="350"/>
                    <a:pt x="231" y="351"/>
                    <a:pt x="249" y="351"/>
                  </a:cubicBezTo>
                  <a:lnTo>
                    <a:pt x="249" y="336"/>
                  </a:lnTo>
                  <a:cubicBezTo>
                    <a:pt x="216" y="336"/>
                    <a:pt x="210" y="336"/>
                    <a:pt x="210" y="313"/>
                  </a:cubicBezTo>
                  <a:lnTo>
                    <a:pt x="210" y="130"/>
                  </a:lnTo>
                  <a:lnTo>
                    <a:pt x="148" y="135"/>
                  </a:lnTo>
                  <a:cubicBezTo>
                    <a:pt x="140" y="135"/>
                    <a:pt x="139" y="136"/>
                    <a:pt x="139" y="136"/>
                  </a:cubicBezTo>
                  <a:cubicBezTo>
                    <a:pt x="138" y="136"/>
                    <a:pt x="137" y="136"/>
                    <a:pt x="130" y="136"/>
                  </a:cubicBezTo>
                  <a:lnTo>
                    <a:pt x="71" y="136"/>
                  </a:lnTo>
                  <a:lnTo>
                    <a:pt x="71" y="80"/>
                  </a:lnTo>
                  <a:cubicBezTo>
                    <a:pt x="71" y="31"/>
                    <a:pt x="114" y="11"/>
                    <a:pt x="145" y="11"/>
                  </a:cubicBezTo>
                  <a:cubicBezTo>
                    <a:pt x="160" y="11"/>
                    <a:pt x="178" y="16"/>
                    <a:pt x="187" y="27"/>
                  </a:cubicBezTo>
                  <a:cubicBezTo>
                    <a:pt x="167" y="28"/>
                    <a:pt x="164" y="42"/>
                    <a:pt x="164" y="50"/>
                  </a:cubicBezTo>
                  <a:cubicBezTo>
                    <a:pt x="164" y="66"/>
                    <a:pt x="177" y="73"/>
                    <a:pt x="186" y="73"/>
                  </a:cubicBezTo>
                  <a:cubicBezTo>
                    <a:pt x="198" y="73"/>
                    <a:pt x="209" y="65"/>
                    <a:pt x="209" y="50"/>
                  </a:cubicBezTo>
                  <a:cubicBezTo>
                    <a:pt x="209" y="21"/>
                    <a:pt x="182" y="0"/>
                    <a:pt x="145" y="0"/>
                  </a:cubicBezTo>
                  <a:cubicBezTo>
                    <a:pt x="99" y="0"/>
                    <a:pt x="39" y="25"/>
                    <a:pt x="39" y="79"/>
                  </a:cubicBezTo>
                  <a:lnTo>
                    <a:pt x="39" y="136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39" y="152"/>
                  </a:lnTo>
                  <a:lnTo>
                    <a:pt x="39" y="313"/>
                  </a:lnTo>
                  <a:cubicBezTo>
                    <a:pt x="39" y="336"/>
                    <a:pt x="34" y="336"/>
                    <a:pt x="1" y="336"/>
                  </a:cubicBezTo>
                  <a:lnTo>
                    <a:pt x="1" y="351"/>
                  </a:lnTo>
                  <a:cubicBezTo>
                    <a:pt x="17" y="351"/>
                    <a:pt x="43" y="350"/>
                    <a:pt x="56" y="350"/>
                  </a:cubicBezTo>
                  <a:cubicBezTo>
                    <a:pt x="68" y="350"/>
                    <a:pt x="93" y="351"/>
                    <a:pt x="111" y="351"/>
                  </a:cubicBezTo>
                  <a:lnTo>
                    <a:pt x="111" y="336"/>
                  </a:lnTo>
                  <a:cubicBezTo>
                    <a:pt x="78" y="336"/>
                    <a:pt x="72" y="336"/>
                    <a:pt x="72" y="313"/>
                  </a:cubicBezTo>
                  <a:lnTo>
                    <a:pt x="72" y="152"/>
                  </a:lnTo>
                  <a:lnTo>
                    <a:pt x="151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5" name="Freeform 661">
              <a:extLst>
                <a:ext uri="{FF2B5EF4-FFF2-40B4-BE49-F238E27FC236}">
                  <a16:creationId xmlns:a16="http://schemas.microsoft.com/office/drawing/2014/main" id="{63140332-2972-4724-BDF6-5178E6521307}"/>
                </a:ext>
              </a:extLst>
            </p:cNvPr>
            <p:cNvSpPr>
              <a:spLocks/>
            </p:cNvSpPr>
            <p:nvPr>
              <p:custDataLst>
                <p:tags r:id="rId73"/>
              </p:custDataLst>
            </p:nvPr>
          </p:nvSpPr>
          <p:spPr bwMode="auto">
            <a:xfrm>
              <a:off x="2971802" y="2581275"/>
              <a:ext cx="66675" cy="69850"/>
            </a:xfrm>
            <a:custGeom>
              <a:avLst/>
              <a:gdLst>
                <a:gd name="T0" fmla="*/ 39 w 251"/>
                <a:gd name="T1" fmla="*/ 49 h 220"/>
                <a:gd name="T2" fmla="*/ 39 w 251"/>
                <a:gd name="T3" fmla="*/ 182 h 220"/>
                <a:gd name="T4" fmla="*/ 0 w 251"/>
                <a:gd name="T5" fmla="*/ 205 h 220"/>
                <a:gd name="T6" fmla="*/ 0 w 251"/>
                <a:gd name="T7" fmla="*/ 220 h 220"/>
                <a:gd name="T8" fmla="*/ 57 w 251"/>
                <a:gd name="T9" fmla="*/ 219 h 220"/>
                <a:gd name="T10" fmla="*/ 112 w 251"/>
                <a:gd name="T11" fmla="*/ 220 h 220"/>
                <a:gd name="T12" fmla="*/ 112 w 251"/>
                <a:gd name="T13" fmla="*/ 205 h 220"/>
                <a:gd name="T14" fmla="*/ 74 w 251"/>
                <a:gd name="T15" fmla="*/ 182 h 220"/>
                <a:gd name="T16" fmla="*/ 74 w 251"/>
                <a:gd name="T17" fmla="*/ 91 h 220"/>
                <a:gd name="T18" fmla="*/ 141 w 251"/>
                <a:gd name="T19" fmla="*/ 11 h 220"/>
                <a:gd name="T20" fmla="*/ 178 w 251"/>
                <a:gd name="T21" fmla="*/ 66 h 220"/>
                <a:gd name="T22" fmla="*/ 178 w 251"/>
                <a:gd name="T23" fmla="*/ 182 h 220"/>
                <a:gd name="T24" fmla="*/ 139 w 251"/>
                <a:gd name="T25" fmla="*/ 205 h 220"/>
                <a:gd name="T26" fmla="*/ 139 w 251"/>
                <a:gd name="T27" fmla="*/ 220 h 220"/>
                <a:gd name="T28" fmla="*/ 195 w 251"/>
                <a:gd name="T29" fmla="*/ 219 h 220"/>
                <a:gd name="T30" fmla="*/ 251 w 251"/>
                <a:gd name="T31" fmla="*/ 220 h 220"/>
                <a:gd name="T32" fmla="*/ 251 w 251"/>
                <a:gd name="T33" fmla="*/ 205 h 220"/>
                <a:gd name="T34" fmla="*/ 212 w 251"/>
                <a:gd name="T35" fmla="*/ 190 h 220"/>
                <a:gd name="T36" fmla="*/ 212 w 251"/>
                <a:gd name="T37" fmla="*/ 95 h 220"/>
                <a:gd name="T38" fmla="*/ 197 w 251"/>
                <a:gd name="T39" fmla="*/ 18 h 220"/>
                <a:gd name="T40" fmla="*/ 144 w 251"/>
                <a:gd name="T41" fmla="*/ 0 h 220"/>
                <a:gd name="T42" fmla="*/ 71 w 251"/>
                <a:gd name="T43" fmla="*/ 52 h 220"/>
                <a:gd name="T44" fmla="*/ 71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18" y="220"/>
                    <a:pt x="43" y="219"/>
                    <a:pt x="57" y="219"/>
                  </a:cubicBezTo>
                  <a:cubicBezTo>
                    <a:pt x="70" y="219"/>
                    <a:pt x="96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4" y="205"/>
                    <a:pt x="74" y="182"/>
                  </a:cubicBezTo>
                  <a:lnTo>
                    <a:pt x="74" y="91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2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7" y="18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5" y="21"/>
                    <a:pt x="71" y="52"/>
                  </a:cubicBezTo>
                  <a:lnTo>
                    <a:pt x="71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6" name="Freeform 662">
              <a:extLst>
                <a:ext uri="{FF2B5EF4-FFF2-40B4-BE49-F238E27FC236}">
                  <a16:creationId xmlns:a16="http://schemas.microsoft.com/office/drawing/2014/main" id="{5040DAFC-D305-4A1E-8E8F-610BAE925BE4}"/>
                </a:ext>
              </a:extLst>
            </p:cNvPr>
            <p:cNvSpPr>
              <a:spLocks noEditPoints="1"/>
            </p:cNvSpPr>
            <p:nvPr>
              <p:custDataLst>
                <p:tags r:id="rId74"/>
              </p:custDataLst>
            </p:nvPr>
          </p:nvSpPr>
          <p:spPr bwMode="auto">
            <a:xfrm>
              <a:off x="3046414" y="2544763"/>
              <a:ext cx="26988" cy="106363"/>
            </a:xfrm>
            <a:custGeom>
              <a:avLst/>
              <a:gdLst>
                <a:gd name="T0" fmla="*/ 72 w 107"/>
                <a:gd name="T1" fmla="*/ 113 h 333"/>
                <a:gd name="T2" fmla="*/ 2 w 107"/>
                <a:gd name="T3" fmla="*/ 118 h 333"/>
                <a:gd name="T4" fmla="*/ 2 w 107"/>
                <a:gd name="T5" fmla="*/ 134 h 333"/>
                <a:gd name="T6" fmla="*/ 39 w 107"/>
                <a:gd name="T7" fmla="*/ 161 h 333"/>
                <a:gd name="T8" fmla="*/ 39 w 107"/>
                <a:gd name="T9" fmla="*/ 295 h 333"/>
                <a:gd name="T10" fmla="*/ 0 w 107"/>
                <a:gd name="T11" fmla="*/ 318 h 333"/>
                <a:gd name="T12" fmla="*/ 0 w 107"/>
                <a:gd name="T13" fmla="*/ 333 h 333"/>
                <a:gd name="T14" fmla="*/ 55 w 107"/>
                <a:gd name="T15" fmla="*/ 332 h 333"/>
                <a:gd name="T16" fmla="*/ 107 w 107"/>
                <a:gd name="T17" fmla="*/ 333 h 333"/>
                <a:gd name="T18" fmla="*/ 107 w 107"/>
                <a:gd name="T19" fmla="*/ 318 h 333"/>
                <a:gd name="T20" fmla="*/ 72 w 107"/>
                <a:gd name="T21" fmla="*/ 296 h 333"/>
                <a:gd name="T22" fmla="*/ 72 w 107"/>
                <a:gd name="T23" fmla="*/ 113 h 333"/>
                <a:gd name="T24" fmla="*/ 74 w 107"/>
                <a:gd name="T25" fmla="*/ 26 h 333"/>
                <a:gd name="T26" fmla="*/ 48 w 107"/>
                <a:gd name="T27" fmla="*/ 0 h 333"/>
                <a:gd name="T28" fmla="*/ 21 w 107"/>
                <a:gd name="T29" fmla="*/ 26 h 333"/>
                <a:gd name="T30" fmla="*/ 48 w 107"/>
                <a:gd name="T31" fmla="*/ 52 h 333"/>
                <a:gd name="T32" fmla="*/ 74 w 107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4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3" y="332"/>
                    <a:pt x="90" y="333"/>
                    <a:pt x="107" y="333"/>
                  </a:cubicBezTo>
                  <a:lnTo>
                    <a:pt x="107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2" y="0"/>
                    <a:pt x="48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40"/>
                    <a:pt x="32" y="52"/>
                    <a:pt x="48" y="52"/>
                  </a:cubicBezTo>
                  <a:cubicBezTo>
                    <a:pt x="62" y="52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7" name="Freeform 663">
              <a:extLst>
                <a:ext uri="{FF2B5EF4-FFF2-40B4-BE49-F238E27FC236}">
                  <a16:creationId xmlns:a16="http://schemas.microsoft.com/office/drawing/2014/main" id="{D2E55FA4-0454-4AFF-97FF-0C966A1F16DC}"/>
                </a:ext>
              </a:extLst>
            </p:cNvPr>
            <p:cNvSpPr>
              <a:spLocks/>
            </p:cNvSpPr>
            <p:nvPr>
              <p:custDataLst>
                <p:tags r:id="rId75"/>
              </p:custDataLst>
            </p:nvPr>
          </p:nvSpPr>
          <p:spPr bwMode="auto">
            <a:xfrm>
              <a:off x="3081339" y="2554288"/>
              <a:ext cx="41275" cy="98425"/>
            </a:xfrm>
            <a:custGeom>
              <a:avLst/>
              <a:gdLst>
                <a:gd name="T0" fmla="*/ 77 w 156"/>
                <a:gd name="T1" fmla="*/ 107 h 312"/>
                <a:gd name="T2" fmla="*/ 148 w 156"/>
                <a:gd name="T3" fmla="*/ 107 h 312"/>
                <a:gd name="T4" fmla="*/ 148 w 156"/>
                <a:gd name="T5" fmla="*/ 91 h 312"/>
                <a:gd name="T6" fmla="*/ 77 w 156"/>
                <a:gd name="T7" fmla="*/ 91 h 312"/>
                <a:gd name="T8" fmla="*/ 77 w 156"/>
                <a:gd name="T9" fmla="*/ 0 h 312"/>
                <a:gd name="T10" fmla="*/ 64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2 w 156"/>
                <a:gd name="T17" fmla="*/ 107 h 312"/>
                <a:gd name="T18" fmla="*/ 42 w 156"/>
                <a:gd name="T19" fmla="*/ 244 h 312"/>
                <a:gd name="T20" fmla="*/ 107 w 156"/>
                <a:gd name="T21" fmla="*/ 312 h 312"/>
                <a:gd name="T22" fmla="*/ 156 w 156"/>
                <a:gd name="T23" fmla="*/ 244 h 312"/>
                <a:gd name="T24" fmla="*/ 156 w 156"/>
                <a:gd name="T25" fmla="*/ 216 h 312"/>
                <a:gd name="T26" fmla="*/ 144 w 156"/>
                <a:gd name="T27" fmla="*/ 216 h 312"/>
                <a:gd name="T28" fmla="*/ 144 w 156"/>
                <a:gd name="T29" fmla="*/ 243 h 312"/>
                <a:gd name="T30" fmla="*/ 110 w 156"/>
                <a:gd name="T31" fmla="*/ 299 h 312"/>
                <a:gd name="T32" fmla="*/ 77 w 156"/>
                <a:gd name="T33" fmla="*/ 245 h 312"/>
                <a:gd name="T34" fmla="*/ 77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7" y="107"/>
                  </a:moveTo>
                  <a:lnTo>
                    <a:pt x="148" y="107"/>
                  </a:lnTo>
                  <a:lnTo>
                    <a:pt x="148" y="91"/>
                  </a:lnTo>
                  <a:lnTo>
                    <a:pt x="77" y="91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0"/>
                    <a:pt x="49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4"/>
                  </a:lnTo>
                  <a:cubicBezTo>
                    <a:pt x="42" y="306"/>
                    <a:pt x="89" y="312"/>
                    <a:pt x="107" y="312"/>
                  </a:cubicBezTo>
                  <a:cubicBezTo>
                    <a:pt x="142" y="312"/>
                    <a:pt x="156" y="276"/>
                    <a:pt x="156" y="244"/>
                  </a:cubicBezTo>
                  <a:lnTo>
                    <a:pt x="156" y="216"/>
                  </a:lnTo>
                  <a:lnTo>
                    <a:pt x="144" y="216"/>
                  </a:lnTo>
                  <a:lnTo>
                    <a:pt x="144" y="243"/>
                  </a:lnTo>
                  <a:cubicBezTo>
                    <a:pt x="144" y="280"/>
                    <a:pt x="129" y="299"/>
                    <a:pt x="110" y="299"/>
                  </a:cubicBezTo>
                  <a:cubicBezTo>
                    <a:pt x="77" y="299"/>
                    <a:pt x="77" y="254"/>
                    <a:pt x="77" y="245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8" name="Freeform 664">
              <a:extLst>
                <a:ext uri="{FF2B5EF4-FFF2-40B4-BE49-F238E27FC236}">
                  <a16:creationId xmlns:a16="http://schemas.microsoft.com/office/drawing/2014/main" id="{F5CA5967-9F35-4515-830C-F184B8D7EA51}"/>
                </a:ext>
              </a:extLst>
            </p:cNvPr>
            <p:cNvSpPr>
              <a:spLocks noEditPoints="1"/>
            </p:cNvSpPr>
            <p:nvPr>
              <p:custDataLst>
                <p:tags r:id="rId76"/>
              </p:custDataLst>
            </p:nvPr>
          </p:nvSpPr>
          <p:spPr bwMode="auto">
            <a:xfrm>
              <a:off x="3133727" y="2544763"/>
              <a:ext cx="28575" cy="106363"/>
            </a:xfrm>
            <a:custGeom>
              <a:avLst/>
              <a:gdLst>
                <a:gd name="T0" fmla="*/ 71 w 106"/>
                <a:gd name="T1" fmla="*/ 113 h 333"/>
                <a:gd name="T2" fmla="*/ 2 w 106"/>
                <a:gd name="T3" fmla="*/ 118 h 333"/>
                <a:gd name="T4" fmla="*/ 2 w 106"/>
                <a:gd name="T5" fmla="*/ 134 h 333"/>
                <a:gd name="T6" fmla="*/ 39 w 106"/>
                <a:gd name="T7" fmla="*/ 161 h 333"/>
                <a:gd name="T8" fmla="*/ 39 w 106"/>
                <a:gd name="T9" fmla="*/ 295 h 333"/>
                <a:gd name="T10" fmla="*/ 0 w 106"/>
                <a:gd name="T11" fmla="*/ 318 h 333"/>
                <a:gd name="T12" fmla="*/ 0 w 106"/>
                <a:gd name="T13" fmla="*/ 333 h 333"/>
                <a:gd name="T14" fmla="*/ 54 w 106"/>
                <a:gd name="T15" fmla="*/ 332 h 333"/>
                <a:gd name="T16" fmla="*/ 106 w 106"/>
                <a:gd name="T17" fmla="*/ 333 h 333"/>
                <a:gd name="T18" fmla="*/ 106 w 106"/>
                <a:gd name="T19" fmla="*/ 318 h 333"/>
                <a:gd name="T20" fmla="*/ 71 w 106"/>
                <a:gd name="T21" fmla="*/ 296 h 333"/>
                <a:gd name="T22" fmla="*/ 71 w 106"/>
                <a:gd name="T23" fmla="*/ 113 h 333"/>
                <a:gd name="T24" fmla="*/ 73 w 106"/>
                <a:gd name="T25" fmla="*/ 26 h 333"/>
                <a:gd name="T26" fmla="*/ 47 w 106"/>
                <a:gd name="T27" fmla="*/ 0 h 333"/>
                <a:gd name="T28" fmla="*/ 21 w 106"/>
                <a:gd name="T29" fmla="*/ 26 h 333"/>
                <a:gd name="T30" fmla="*/ 47 w 106"/>
                <a:gd name="T31" fmla="*/ 52 h 333"/>
                <a:gd name="T32" fmla="*/ 73 w 106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333">
                  <a:moveTo>
                    <a:pt x="71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4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3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2" y="332"/>
                    <a:pt x="54" y="332"/>
                  </a:cubicBezTo>
                  <a:cubicBezTo>
                    <a:pt x="72" y="332"/>
                    <a:pt x="89" y="333"/>
                    <a:pt x="106" y="333"/>
                  </a:cubicBezTo>
                  <a:lnTo>
                    <a:pt x="106" y="318"/>
                  </a:lnTo>
                  <a:cubicBezTo>
                    <a:pt x="73" y="318"/>
                    <a:pt x="71" y="315"/>
                    <a:pt x="71" y="296"/>
                  </a:cubicBezTo>
                  <a:lnTo>
                    <a:pt x="71" y="113"/>
                  </a:lnTo>
                  <a:close/>
                  <a:moveTo>
                    <a:pt x="73" y="26"/>
                  </a:moveTo>
                  <a:cubicBezTo>
                    <a:pt x="73" y="10"/>
                    <a:pt x="61" y="0"/>
                    <a:pt x="47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40"/>
                    <a:pt x="32" y="52"/>
                    <a:pt x="47" y="52"/>
                  </a:cubicBezTo>
                  <a:cubicBezTo>
                    <a:pt x="61" y="52"/>
                    <a:pt x="73" y="42"/>
                    <a:pt x="73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9" name="Freeform 665">
              <a:extLst>
                <a:ext uri="{FF2B5EF4-FFF2-40B4-BE49-F238E27FC236}">
                  <a16:creationId xmlns:a16="http://schemas.microsoft.com/office/drawing/2014/main" id="{FF563450-692D-43D9-8368-04FF8E2966BD}"/>
                </a:ext>
              </a:extLst>
            </p:cNvPr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3170239" y="2579688"/>
              <a:ext cx="57150" cy="73025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1 w 221"/>
                <a:gd name="T7" fmla="*/ 229 h 229"/>
                <a:gd name="T8" fmla="*/ 221 w 221"/>
                <a:gd name="T9" fmla="*/ 117 h 229"/>
                <a:gd name="T10" fmla="*/ 111 w 221"/>
                <a:gd name="T11" fmla="*/ 216 h 229"/>
                <a:gd name="T12" fmla="*/ 54 w 221"/>
                <a:gd name="T13" fmla="*/ 183 h 229"/>
                <a:gd name="T14" fmla="*/ 42 w 221"/>
                <a:gd name="T15" fmla="*/ 113 h 229"/>
                <a:gd name="T16" fmla="*/ 54 w 221"/>
                <a:gd name="T17" fmla="*/ 44 h 229"/>
                <a:gd name="T18" fmla="*/ 111 w 221"/>
                <a:gd name="T19" fmla="*/ 11 h 229"/>
                <a:gd name="T20" fmla="*/ 167 w 221"/>
                <a:gd name="T21" fmla="*/ 43 h 229"/>
                <a:gd name="T22" fmla="*/ 180 w 221"/>
                <a:gd name="T23" fmla="*/ 113 h 229"/>
                <a:gd name="T24" fmla="*/ 169 w 221"/>
                <a:gd name="T25" fmla="*/ 179 h 229"/>
                <a:gd name="T26" fmla="*/ 111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9" y="0"/>
                    <a:pt x="0" y="54"/>
                    <a:pt x="0" y="117"/>
                  </a:cubicBezTo>
                  <a:cubicBezTo>
                    <a:pt x="0" y="181"/>
                    <a:pt x="52" y="229"/>
                    <a:pt x="111" y="229"/>
                  </a:cubicBezTo>
                  <a:cubicBezTo>
                    <a:pt x="171" y="229"/>
                    <a:pt x="221" y="180"/>
                    <a:pt x="221" y="117"/>
                  </a:cubicBezTo>
                  <a:close/>
                  <a:moveTo>
                    <a:pt x="111" y="216"/>
                  </a:moveTo>
                  <a:cubicBezTo>
                    <a:pt x="90" y="216"/>
                    <a:pt x="68" y="206"/>
                    <a:pt x="54" y="183"/>
                  </a:cubicBezTo>
                  <a:cubicBezTo>
                    <a:pt x="42" y="161"/>
                    <a:pt x="42" y="130"/>
                    <a:pt x="42" y="113"/>
                  </a:cubicBezTo>
                  <a:cubicBezTo>
                    <a:pt x="42" y="93"/>
                    <a:pt x="42" y="66"/>
                    <a:pt x="54" y="44"/>
                  </a:cubicBezTo>
                  <a:cubicBezTo>
                    <a:pt x="67" y="21"/>
                    <a:pt x="91" y="11"/>
                    <a:pt x="111" y="11"/>
                  </a:cubicBezTo>
                  <a:cubicBezTo>
                    <a:pt x="133" y="11"/>
                    <a:pt x="154" y="22"/>
                    <a:pt x="167" y="43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0"/>
                    <a:pt x="180" y="157"/>
                    <a:pt x="169" y="179"/>
                  </a:cubicBezTo>
                  <a:cubicBezTo>
                    <a:pt x="158" y="202"/>
                    <a:pt x="136" y="216"/>
                    <a:pt x="111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0" name="Freeform 666">
              <a:extLst>
                <a:ext uri="{FF2B5EF4-FFF2-40B4-BE49-F238E27FC236}">
                  <a16:creationId xmlns:a16="http://schemas.microsoft.com/office/drawing/2014/main" id="{621C8ADE-FF9F-437D-86D2-5AF81DCA7586}"/>
                </a:ext>
              </a:extLst>
            </p:cNvPr>
            <p:cNvSpPr>
              <a:spLocks/>
            </p:cNvSpPr>
            <p:nvPr>
              <p:custDataLst>
                <p:tags r:id="rId78"/>
              </p:custDataLst>
            </p:nvPr>
          </p:nvSpPr>
          <p:spPr bwMode="auto">
            <a:xfrm>
              <a:off x="3236914" y="2581275"/>
              <a:ext cx="65088" cy="69850"/>
            </a:xfrm>
            <a:custGeom>
              <a:avLst/>
              <a:gdLst>
                <a:gd name="T0" fmla="*/ 38 w 250"/>
                <a:gd name="T1" fmla="*/ 49 h 220"/>
                <a:gd name="T2" fmla="*/ 38 w 250"/>
                <a:gd name="T3" fmla="*/ 182 h 220"/>
                <a:gd name="T4" fmla="*/ 0 w 250"/>
                <a:gd name="T5" fmla="*/ 205 h 220"/>
                <a:gd name="T6" fmla="*/ 0 w 250"/>
                <a:gd name="T7" fmla="*/ 220 h 220"/>
                <a:gd name="T8" fmla="*/ 56 w 250"/>
                <a:gd name="T9" fmla="*/ 219 h 220"/>
                <a:gd name="T10" fmla="*/ 112 w 250"/>
                <a:gd name="T11" fmla="*/ 220 h 220"/>
                <a:gd name="T12" fmla="*/ 112 w 250"/>
                <a:gd name="T13" fmla="*/ 205 h 220"/>
                <a:gd name="T14" fmla="*/ 73 w 250"/>
                <a:gd name="T15" fmla="*/ 182 h 220"/>
                <a:gd name="T16" fmla="*/ 73 w 250"/>
                <a:gd name="T17" fmla="*/ 91 h 220"/>
                <a:gd name="T18" fmla="*/ 140 w 250"/>
                <a:gd name="T19" fmla="*/ 11 h 220"/>
                <a:gd name="T20" fmla="*/ 177 w 250"/>
                <a:gd name="T21" fmla="*/ 66 h 220"/>
                <a:gd name="T22" fmla="*/ 177 w 250"/>
                <a:gd name="T23" fmla="*/ 182 h 220"/>
                <a:gd name="T24" fmla="*/ 138 w 250"/>
                <a:gd name="T25" fmla="*/ 205 h 220"/>
                <a:gd name="T26" fmla="*/ 138 w 250"/>
                <a:gd name="T27" fmla="*/ 220 h 220"/>
                <a:gd name="T28" fmla="*/ 194 w 250"/>
                <a:gd name="T29" fmla="*/ 219 h 220"/>
                <a:gd name="T30" fmla="*/ 250 w 250"/>
                <a:gd name="T31" fmla="*/ 220 h 220"/>
                <a:gd name="T32" fmla="*/ 250 w 250"/>
                <a:gd name="T33" fmla="*/ 205 h 220"/>
                <a:gd name="T34" fmla="*/ 211 w 250"/>
                <a:gd name="T35" fmla="*/ 190 h 220"/>
                <a:gd name="T36" fmla="*/ 211 w 250"/>
                <a:gd name="T37" fmla="*/ 95 h 220"/>
                <a:gd name="T38" fmla="*/ 196 w 250"/>
                <a:gd name="T39" fmla="*/ 18 h 220"/>
                <a:gd name="T40" fmla="*/ 144 w 250"/>
                <a:gd name="T41" fmla="*/ 0 h 220"/>
                <a:gd name="T42" fmla="*/ 70 w 250"/>
                <a:gd name="T43" fmla="*/ 52 h 220"/>
                <a:gd name="T44" fmla="*/ 70 w 250"/>
                <a:gd name="T45" fmla="*/ 0 h 220"/>
                <a:gd name="T46" fmla="*/ 0 w 250"/>
                <a:gd name="T47" fmla="*/ 5 h 220"/>
                <a:gd name="T48" fmla="*/ 0 w 250"/>
                <a:gd name="T49" fmla="*/ 21 h 220"/>
                <a:gd name="T50" fmla="*/ 38 w 250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0" h="220">
                  <a:moveTo>
                    <a:pt x="38" y="49"/>
                  </a:moveTo>
                  <a:lnTo>
                    <a:pt x="38" y="182"/>
                  </a:lnTo>
                  <a:cubicBezTo>
                    <a:pt x="38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2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4" y="219"/>
                  </a:cubicBezTo>
                  <a:cubicBezTo>
                    <a:pt x="207" y="219"/>
                    <a:pt x="233" y="220"/>
                    <a:pt x="250" y="220"/>
                  </a:cubicBezTo>
                  <a:lnTo>
                    <a:pt x="250" y="205"/>
                  </a:lnTo>
                  <a:cubicBezTo>
                    <a:pt x="224" y="205"/>
                    <a:pt x="212" y="205"/>
                    <a:pt x="211" y="190"/>
                  </a:cubicBezTo>
                  <a:lnTo>
                    <a:pt x="211" y="95"/>
                  </a:lnTo>
                  <a:cubicBezTo>
                    <a:pt x="211" y="52"/>
                    <a:pt x="211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4" y="21"/>
                    <a:pt x="38" y="24"/>
                    <a:pt x="38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70" name="Group 1569">
            <a:extLst>
              <a:ext uri="{FF2B5EF4-FFF2-40B4-BE49-F238E27FC236}">
                <a16:creationId xmlns:a16="http://schemas.microsoft.com/office/drawing/2014/main" id="{9CBE9A3F-4FBC-4F7F-80EF-E56B6E30D120}"/>
              </a:ext>
            </a:extLst>
          </p:cNvPr>
          <p:cNvGrpSpPr>
            <a:grpSpLocks noChangeAspect="1"/>
          </p:cNvGrpSpPr>
          <p:nvPr>
            <p:custDataLst>
              <p:tags r:id="rId15"/>
            </p:custDataLst>
          </p:nvPr>
        </p:nvGrpSpPr>
        <p:grpSpPr>
          <a:xfrm>
            <a:off x="5311775" y="2432050"/>
            <a:ext cx="834783" cy="672472"/>
            <a:chOff x="5311775" y="2451100"/>
            <a:chExt cx="620713" cy="433388"/>
          </a:xfrm>
        </p:grpSpPr>
        <p:sp>
          <p:nvSpPr>
            <p:cNvPr id="140" name="Rectangle 74">
              <a:extLst>
                <a:ext uri="{FF2B5EF4-FFF2-40B4-BE49-F238E27FC236}">
                  <a16:creationId xmlns:a16="http://schemas.microsoft.com/office/drawing/2014/main" id="{2F7F555D-5A83-4E62-B7A0-F06BC4423AB0}"/>
                </a:ext>
              </a:extLst>
            </p:cNvPr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5311775" y="2451100"/>
              <a:ext cx="62071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Rectangle 75">
              <a:extLst>
                <a:ext uri="{FF2B5EF4-FFF2-40B4-BE49-F238E27FC236}">
                  <a16:creationId xmlns:a16="http://schemas.microsoft.com/office/drawing/2014/main" id="{7C0E2B4D-E3CA-432B-9D78-4677726B98ED}"/>
                </a:ext>
              </a:extLst>
            </p:cNvPr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5311775" y="2463800"/>
              <a:ext cx="12700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76 1">
              <a:extLst>
                <a:ext uri="{FF2B5EF4-FFF2-40B4-BE49-F238E27FC236}">
                  <a16:creationId xmlns:a16="http://schemas.microsoft.com/office/drawing/2014/main" id="{614BEAB5-9D8A-4D77-B41C-39A63C7C0D23}"/>
                </a:ext>
              </a:extLst>
            </p:cNvPr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5424488" y="2559050"/>
              <a:ext cx="112713" cy="217488"/>
            </a:xfrm>
            <a:custGeom>
              <a:avLst/>
              <a:gdLst>
                <a:gd name="T0" fmla="*/ 128 w 185"/>
                <a:gd name="T1" fmla="*/ 23 h 342"/>
                <a:gd name="T2" fmla="*/ 185 w 185"/>
                <a:gd name="T3" fmla="*/ 23 h 342"/>
                <a:gd name="T4" fmla="*/ 185 w 185"/>
                <a:gd name="T5" fmla="*/ 0 h 342"/>
                <a:gd name="T6" fmla="*/ 93 w 185"/>
                <a:gd name="T7" fmla="*/ 1 h 342"/>
                <a:gd name="T8" fmla="*/ 0 w 185"/>
                <a:gd name="T9" fmla="*/ 0 h 342"/>
                <a:gd name="T10" fmla="*/ 0 w 185"/>
                <a:gd name="T11" fmla="*/ 23 h 342"/>
                <a:gd name="T12" fmla="*/ 57 w 185"/>
                <a:gd name="T13" fmla="*/ 23 h 342"/>
                <a:gd name="T14" fmla="*/ 57 w 185"/>
                <a:gd name="T15" fmla="*/ 318 h 342"/>
                <a:gd name="T16" fmla="*/ 0 w 185"/>
                <a:gd name="T17" fmla="*/ 318 h 342"/>
                <a:gd name="T18" fmla="*/ 0 w 185"/>
                <a:gd name="T19" fmla="*/ 342 h 342"/>
                <a:gd name="T20" fmla="*/ 93 w 185"/>
                <a:gd name="T21" fmla="*/ 340 h 342"/>
                <a:gd name="T22" fmla="*/ 185 w 185"/>
                <a:gd name="T23" fmla="*/ 342 h 342"/>
                <a:gd name="T24" fmla="*/ 185 w 185"/>
                <a:gd name="T25" fmla="*/ 318 h 342"/>
                <a:gd name="T26" fmla="*/ 128 w 185"/>
                <a:gd name="T27" fmla="*/ 318 h 342"/>
                <a:gd name="T28" fmla="*/ 128 w 185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5" h="342">
                  <a:moveTo>
                    <a:pt x="128" y="23"/>
                  </a:moveTo>
                  <a:lnTo>
                    <a:pt x="185" y="23"/>
                  </a:lnTo>
                  <a:lnTo>
                    <a:pt x="185" y="0"/>
                  </a:lnTo>
                  <a:cubicBezTo>
                    <a:pt x="164" y="1"/>
                    <a:pt x="116" y="1"/>
                    <a:pt x="93" y="1"/>
                  </a:cubicBezTo>
                  <a:cubicBezTo>
                    <a:pt x="70" y="1"/>
                    <a:pt x="21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1" y="340"/>
                    <a:pt x="70" y="340"/>
                    <a:pt x="93" y="340"/>
                  </a:cubicBezTo>
                  <a:cubicBezTo>
                    <a:pt x="116" y="340"/>
                    <a:pt x="164" y="340"/>
                    <a:pt x="185" y="342"/>
                  </a:cubicBezTo>
                  <a:lnTo>
                    <a:pt x="185" y="318"/>
                  </a:lnTo>
                  <a:lnTo>
                    <a:pt x="128" y="318"/>
                  </a:lnTo>
                  <a:lnTo>
                    <a:pt x="128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77 1">
              <a:extLst>
                <a:ext uri="{FF2B5EF4-FFF2-40B4-BE49-F238E27FC236}">
                  <a16:creationId xmlns:a16="http://schemas.microsoft.com/office/drawing/2014/main" id="{317DB331-BDE3-4F7D-96BD-4CE25D7CBE12}"/>
                </a:ext>
              </a:extLst>
            </p:cNvPr>
            <p:cNvSpPr>
              <a:spLocks/>
            </p:cNvSpPr>
            <p:nvPr>
              <p:custDataLst>
                <p:tags r:id="rId64"/>
              </p:custDataLst>
            </p:nvPr>
          </p:nvSpPr>
          <p:spPr bwMode="auto">
            <a:xfrm>
              <a:off x="5565775" y="2559050"/>
              <a:ext cx="112713" cy="217488"/>
            </a:xfrm>
            <a:custGeom>
              <a:avLst/>
              <a:gdLst>
                <a:gd name="T0" fmla="*/ 127 w 184"/>
                <a:gd name="T1" fmla="*/ 23 h 342"/>
                <a:gd name="T2" fmla="*/ 184 w 184"/>
                <a:gd name="T3" fmla="*/ 23 h 342"/>
                <a:gd name="T4" fmla="*/ 184 w 184"/>
                <a:gd name="T5" fmla="*/ 0 h 342"/>
                <a:gd name="T6" fmla="*/ 92 w 184"/>
                <a:gd name="T7" fmla="*/ 1 h 342"/>
                <a:gd name="T8" fmla="*/ 0 w 184"/>
                <a:gd name="T9" fmla="*/ 0 h 342"/>
                <a:gd name="T10" fmla="*/ 0 w 184"/>
                <a:gd name="T11" fmla="*/ 23 h 342"/>
                <a:gd name="T12" fmla="*/ 57 w 184"/>
                <a:gd name="T13" fmla="*/ 23 h 342"/>
                <a:gd name="T14" fmla="*/ 57 w 184"/>
                <a:gd name="T15" fmla="*/ 318 h 342"/>
                <a:gd name="T16" fmla="*/ 0 w 184"/>
                <a:gd name="T17" fmla="*/ 318 h 342"/>
                <a:gd name="T18" fmla="*/ 0 w 184"/>
                <a:gd name="T19" fmla="*/ 342 h 342"/>
                <a:gd name="T20" fmla="*/ 92 w 184"/>
                <a:gd name="T21" fmla="*/ 340 h 342"/>
                <a:gd name="T22" fmla="*/ 184 w 184"/>
                <a:gd name="T23" fmla="*/ 342 h 342"/>
                <a:gd name="T24" fmla="*/ 184 w 184"/>
                <a:gd name="T25" fmla="*/ 318 h 342"/>
                <a:gd name="T26" fmla="*/ 127 w 184"/>
                <a:gd name="T27" fmla="*/ 318 h 342"/>
                <a:gd name="T28" fmla="*/ 127 w 184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" h="342">
                  <a:moveTo>
                    <a:pt x="127" y="23"/>
                  </a:moveTo>
                  <a:lnTo>
                    <a:pt x="184" y="23"/>
                  </a:lnTo>
                  <a:lnTo>
                    <a:pt x="184" y="0"/>
                  </a:lnTo>
                  <a:cubicBezTo>
                    <a:pt x="164" y="1"/>
                    <a:pt x="115" y="1"/>
                    <a:pt x="92" y="1"/>
                  </a:cubicBezTo>
                  <a:cubicBezTo>
                    <a:pt x="69" y="1"/>
                    <a:pt x="20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0" y="340"/>
                    <a:pt x="69" y="340"/>
                    <a:pt x="92" y="340"/>
                  </a:cubicBezTo>
                  <a:cubicBezTo>
                    <a:pt x="115" y="340"/>
                    <a:pt x="164" y="340"/>
                    <a:pt x="184" y="342"/>
                  </a:cubicBezTo>
                  <a:lnTo>
                    <a:pt x="184" y="318"/>
                  </a:lnTo>
                  <a:lnTo>
                    <a:pt x="127" y="318"/>
                  </a:lnTo>
                  <a:lnTo>
                    <a:pt x="127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78 1">
              <a:extLst>
                <a:ext uri="{FF2B5EF4-FFF2-40B4-BE49-F238E27FC236}">
                  <a16:creationId xmlns:a16="http://schemas.microsoft.com/office/drawing/2014/main" id="{7E2784C6-1BAA-4FE1-928B-2D4138203733}"/>
                </a:ext>
              </a:extLst>
            </p:cNvPr>
            <p:cNvSpPr>
              <a:spLocks/>
            </p:cNvSpPr>
            <p:nvPr>
              <p:custDataLst>
                <p:tags r:id="rId65"/>
              </p:custDataLst>
            </p:nvPr>
          </p:nvSpPr>
          <p:spPr bwMode="auto">
            <a:xfrm>
              <a:off x="5707063" y="2559050"/>
              <a:ext cx="112713" cy="217488"/>
            </a:xfrm>
            <a:custGeom>
              <a:avLst/>
              <a:gdLst>
                <a:gd name="T0" fmla="*/ 128 w 184"/>
                <a:gd name="T1" fmla="*/ 23 h 342"/>
                <a:gd name="T2" fmla="*/ 184 w 184"/>
                <a:gd name="T3" fmla="*/ 23 h 342"/>
                <a:gd name="T4" fmla="*/ 184 w 184"/>
                <a:gd name="T5" fmla="*/ 0 h 342"/>
                <a:gd name="T6" fmla="*/ 92 w 184"/>
                <a:gd name="T7" fmla="*/ 1 h 342"/>
                <a:gd name="T8" fmla="*/ 0 w 184"/>
                <a:gd name="T9" fmla="*/ 0 h 342"/>
                <a:gd name="T10" fmla="*/ 0 w 184"/>
                <a:gd name="T11" fmla="*/ 23 h 342"/>
                <a:gd name="T12" fmla="*/ 57 w 184"/>
                <a:gd name="T13" fmla="*/ 23 h 342"/>
                <a:gd name="T14" fmla="*/ 57 w 184"/>
                <a:gd name="T15" fmla="*/ 318 h 342"/>
                <a:gd name="T16" fmla="*/ 0 w 184"/>
                <a:gd name="T17" fmla="*/ 318 h 342"/>
                <a:gd name="T18" fmla="*/ 0 w 184"/>
                <a:gd name="T19" fmla="*/ 342 h 342"/>
                <a:gd name="T20" fmla="*/ 92 w 184"/>
                <a:gd name="T21" fmla="*/ 340 h 342"/>
                <a:gd name="T22" fmla="*/ 184 w 184"/>
                <a:gd name="T23" fmla="*/ 342 h 342"/>
                <a:gd name="T24" fmla="*/ 184 w 184"/>
                <a:gd name="T25" fmla="*/ 318 h 342"/>
                <a:gd name="T26" fmla="*/ 128 w 184"/>
                <a:gd name="T27" fmla="*/ 318 h 342"/>
                <a:gd name="T28" fmla="*/ 128 w 184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" h="342">
                  <a:moveTo>
                    <a:pt x="128" y="23"/>
                  </a:moveTo>
                  <a:lnTo>
                    <a:pt x="184" y="23"/>
                  </a:lnTo>
                  <a:lnTo>
                    <a:pt x="184" y="0"/>
                  </a:lnTo>
                  <a:cubicBezTo>
                    <a:pt x="164" y="1"/>
                    <a:pt x="115" y="1"/>
                    <a:pt x="92" y="1"/>
                  </a:cubicBezTo>
                  <a:cubicBezTo>
                    <a:pt x="69" y="1"/>
                    <a:pt x="20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0" y="340"/>
                    <a:pt x="69" y="340"/>
                    <a:pt x="92" y="340"/>
                  </a:cubicBezTo>
                  <a:cubicBezTo>
                    <a:pt x="115" y="340"/>
                    <a:pt x="164" y="340"/>
                    <a:pt x="184" y="342"/>
                  </a:cubicBezTo>
                  <a:lnTo>
                    <a:pt x="184" y="318"/>
                  </a:lnTo>
                  <a:lnTo>
                    <a:pt x="128" y="318"/>
                  </a:lnTo>
                  <a:lnTo>
                    <a:pt x="128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79">
              <a:extLst>
                <a:ext uri="{FF2B5EF4-FFF2-40B4-BE49-F238E27FC236}">
                  <a16:creationId xmlns:a16="http://schemas.microsoft.com/office/drawing/2014/main" id="{A81BDE7A-DB58-44F2-B732-5DB8E75CD8EE}"/>
                </a:ext>
              </a:extLst>
            </p:cNvPr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5919788" y="2463800"/>
              <a:ext cx="12700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8" name="Rectangle 80">
              <a:extLst>
                <a:ext uri="{FF2B5EF4-FFF2-40B4-BE49-F238E27FC236}">
                  <a16:creationId xmlns:a16="http://schemas.microsoft.com/office/drawing/2014/main" id="{9F0B45F9-0F66-4A67-8101-B47D35190F3E}"/>
                </a:ext>
              </a:extLst>
            </p:cNvPr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5311775" y="2871788"/>
              <a:ext cx="62071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D277FAA-D109-43FE-B09C-2E804A5848C8}"/>
              </a:ext>
            </a:extLst>
          </p:cNvPr>
          <p:cNvGrpSpPr>
            <a:grpSpLocks noChangeAspect="1"/>
          </p:cNvGrpSpPr>
          <p:nvPr>
            <p:custDataLst>
              <p:tags r:id="rId16"/>
            </p:custDataLst>
          </p:nvPr>
        </p:nvGrpSpPr>
        <p:grpSpPr>
          <a:xfrm>
            <a:off x="5321294" y="-6351"/>
            <a:ext cx="675589" cy="587375"/>
            <a:chOff x="5321295" y="-6350"/>
            <a:chExt cx="498476" cy="433388"/>
          </a:xfrm>
        </p:grpSpPr>
        <p:sp>
          <p:nvSpPr>
            <p:cNvPr id="125" name="Rectangle 62">
              <a:extLst>
                <a:ext uri="{FF2B5EF4-FFF2-40B4-BE49-F238E27FC236}">
                  <a16:creationId xmlns:a16="http://schemas.microsoft.com/office/drawing/2014/main" id="{01DBA449-6169-4354-B8BB-7EE4FFE3463C}"/>
                </a:ext>
              </a:extLst>
            </p:cNvPr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321295" y="-6350"/>
              <a:ext cx="498475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63">
              <a:extLst>
                <a:ext uri="{FF2B5EF4-FFF2-40B4-BE49-F238E27FC236}">
                  <a16:creationId xmlns:a16="http://schemas.microsoft.com/office/drawing/2014/main" id="{D76F532F-8A56-4AAB-A48B-CA655CA9B0E2}"/>
                </a:ext>
              </a:extLst>
            </p:cNvPr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5321295" y="6350"/>
              <a:ext cx="12700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4">
              <a:extLst>
                <a:ext uri="{FF2B5EF4-FFF2-40B4-BE49-F238E27FC236}">
                  <a16:creationId xmlns:a16="http://schemas.microsoft.com/office/drawing/2014/main" id="{E41D8D6F-DCAA-4CF6-B5AB-CE4863001D11}"/>
                </a:ext>
              </a:extLst>
            </p:cNvPr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5438770" y="101600"/>
              <a:ext cx="115888" cy="217488"/>
            </a:xfrm>
            <a:custGeom>
              <a:avLst/>
              <a:gdLst>
                <a:gd name="T0" fmla="*/ 127 w 184"/>
                <a:gd name="T1" fmla="*/ 23 h 342"/>
                <a:gd name="T2" fmla="*/ 184 w 184"/>
                <a:gd name="T3" fmla="*/ 23 h 342"/>
                <a:gd name="T4" fmla="*/ 184 w 184"/>
                <a:gd name="T5" fmla="*/ 0 h 342"/>
                <a:gd name="T6" fmla="*/ 92 w 184"/>
                <a:gd name="T7" fmla="*/ 1 h 342"/>
                <a:gd name="T8" fmla="*/ 0 w 184"/>
                <a:gd name="T9" fmla="*/ 0 h 342"/>
                <a:gd name="T10" fmla="*/ 0 w 184"/>
                <a:gd name="T11" fmla="*/ 23 h 342"/>
                <a:gd name="T12" fmla="*/ 57 w 184"/>
                <a:gd name="T13" fmla="*/ 23 h 342"/>
                <a:gd name="T14" fmla="*/ 57 w 184"/>
                <a:gd name="T15" fmla="*/ 318 h 342"/>
                <a:gd name="T16" fmla="*/ 0 w 184"/>
                <a:gd name="T17" fmla="*/ 318 h 342"/>
                <a:gd name="T18" fmla="*/ 0 w 184"/>
                <a:gd name="T19" fmla="*/ 342 h 342"/>
                <a:gd name="T20" fmla="*/ 92 w 184"/>
                <a:gd name="T21" fmla="*/ 340 h 342"/>
                <a:gd name="T22" fmla="*/ 184 w 184"/>
                <a:gd name="T23" fmla="*/ 342 h 342"/>
                <a:gd name="T24" fmla="*/ 184 w 184"/>
                <a:gd name="T25" fmla="*/ 318 h 342"/>
                <a:gd name="T26" fmla="*/ 127 w 184"/>
                <a:gd name="T27" fmla="*/ 318 h 342"/>
                <a:gd name="T28" fmla="*/ 127 w 184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" h="342">
                  <a:moveTo>
                    <a:pt x="127" y="23"/>
                  </a:moveTo>
                  <a:lnTo>
                    <a:pt x="184" y="23"/>
                  </a:lnTo>
                  <a:lnTo>
                    <a:pt x="184" y="0"/>
                  </a:lnTo>
                  <a:cubicBezTo>
                    <a:pt x="164" y="1"/>
                    <a:pt x="115" y="1"/>
                    <a:pt x="92" y="1"/>
                  </a:cubicBezTo>
                  <a:cubicBezTo>
                    <a:pt x="69" y="1"/>
                    <a:pt x="20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0" y="340"/>
                    <a:pt x="69" y="340"/>
                    <a:pt x="92" y="340"/>
                  </a:cubicBezTo>
                  <a:cubicBezTo>
                    <a:pt x="115" y="340"/>
                    <a:pt x="164" y="340"/>
                    <a:pt x="184" y="342"/>
                  </a:cubicBezTo>
                  <a:lnTo>
                    <a:pt x="184" y="318"/>
                  </a:lnTo>
                  <a:lnTo>
                    <a:pt x="127" y="318"/>
                  </a:lnTo>
                  <a:lnTo>
                    <a:pt x="127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5 1">
              <a:extLst>
                <a:ext uri="{FF2B5EF4-FFF2-40B4-BE49-F238E27FC236}">
                  <a16:creationId xmlns:a16="http://schemas.microsoft.com/office/drawing/2014/main" id="{7A0E65D5-7890-4DB1-A42E-74495759122B}"/>
                </a:ext>
              </a:extLst>
            </p:cNvPr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5586408" y="101600"/>
              <a:ext cx="117475" cy="217488"/>
            </a:xfrm>
            <a:custGeom>
              <a:avLst/>
              <a:gdLst>
                <a:gd name="T0" fmla="*/ 128 w 185"/>
                <a:gd name="T1" fmla="*/ 23 h 342"/>
                <a:gd name="T2" fmla="*/ 185 w 185"/>
                <a:gd name="T3" fmla="*/ 23 h 342"/>
                <a:gd name="T4" fmla="*/ 185 w 185"/>
                <a:gd name="T5" fmla="*/ 0 h 342"/>
                <a:gd name="T6" fmla="*/ 93 w 185"/>
                <a:gd name="T7" fmla="*/ 1 h 342"/>
                <a:gd name="T8" fmla="*/ 0 w 185"/>
                <a:gd name="T9" fmla="*/ 0 h 342"/>
                <a:gd name="T10" fmla="*/ 0 w 185"/>
                <a:gd name="T11" fmla="*/ 23 h 342"/>
                <a:gd name="T12" fmla="*/ 57 w 185"/>
                <a:gd name="T13" fmla="*/ 23 h 342"/>
                <a:gd name="T14" fmla="*/ 57 w 185"/>
                <a:gd name="T15" fmla="*/ 318 h 342"/>
                <a:gd name="T16" fmla="*/ 0 w 185"/>
                <a:gd name="T17" fmla="*/ 318 h 342"/>
                <a:gd name="T18" fmla="*/ 0 w 185"/>
                <a:gd name="T19" fmla="*/ 342 h 342"/>
                <a:gd name="T20" fmla="*/ 93 w 185"/>
                <a:gd name="T21" fmla="*/ 340 h 342"/>
                <a:gd name="T22" fmla="*/ 185 w 185"/>
                <a:gd name="T23" fmla="*/ 342 h 342"/>
                <a:gd name="T24" fmla="*/ 185 w 185"/>
                <a:gd name="T25" fmla="*/ 318 h 342"/>
                <a:gd name="T26" fmla="*/ 128 w 185"/>
                <a:gd name="T27" fmla="*/ 318 h 342"/>
                <a:gd name="T28" fmla="*/ 128 w 185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5" h="342">
                  <a:moveTo>
                    <a:pt x="128" y="23"/>
                  </a:moveTo>
                  <a:lnTo>
                    <a:pt x="185" y="23"/>
                  </a:lnTo>
                  <a:lnTo>
                    <a:pt x="185" y="0"/>
                  </a:lnTo>
                  <a:cubicBezTo>
                    <a:pt x="164" y="1"/>
                    <a:pt x="116" y="1"/>
                    <a:pt x="93" y="1"/>
                  </a:cubicBezTo>
                  <a:cubicBezTo>
                    <a:pt x="70" y="1"/>
                    <a:pt x="21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1" y="340"/>
                    <a:pt x="70" y="340"/>
                    <a:pt x="93" y="340"/>
                  </a:cubicBezTo>
                  <a:cubicBezTo>
                    <a:pt x="116" y="340"/>
                    <a:pt x="164" y="340"/>
                    <a:pt x="185" y="342"/>
                  </a:cubicBezTo>
                  <a:lnTo>
                    <a:pt x="185" y="318"/>
                  </a:lnTo>
                  <a:lnTo>
                    <a:pt x="128" y="318"/>
                  </a:lnTo>
                  <a:lnTo>
                    <a:pt x="128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66">
              <a:extLst>
                <a:ext uri="{FF2B5EF4-FFF2-40B4-BE49-F238E27FC236}">
                  <a16:creationId xmlns:a16="http://schemas.microsoft.com/office/drawing/2014/main" id="{244E4128-8F0B-4BBA-A443-68195742E5E9}"/>
                </a:ext>
              </a:extLst>
            </p:cNvPr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5808658" y="6350"/>
              <a:ext cx="11113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67">
              <a:extLst>
                <a:ext uri="{FF2B5EF4-FFF2-40B4-BE49-F238E27FC236}">
                  <a16:creationId xmlns:a16="http://schemas.microsoft.com/office/drawing/2014/main" id="{7155E204-1A7D-4C57-B5BF-22B62B6FDC80}"/>
                </a:ext>
              </a:extLst>
            </p:cNvPr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5321295" y="414338"/>
              <a:ext cx="498475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14F73C2-3397-4788-90B6-E0867AF83BD6}"/>
              </a:ext>
            </a:extLst>
          </p:cNvPr>
          <p:cNvGrpSpPr>
            <a:grpSpLocks noChangeAspect="1"/>
          </p:cNvGrpSpPr>
          <p:nvPr>
            <p:custDataLst>
              <p:tags r:id="rId17"/>
            </p:custDataLst>
          </p:nvPr>
        </p:nvGrpSpPr>
        <p:grpSpPr>
          <a:xfrm>
            <a:off x="-14287" y="-7939"/>
            <a:ext cx="547642" cy="625551"/>
            <a:chOff x="4763" y="-17463"/>
            <a:chExt cx="379412" cy="433388"/>
          </a:xfrm>
        </p:grpSpPr>
        <p:sp>
          <p:nvSpPr>
            <p:cNvPr id="111" name="Rectangle 51">
              <a:extLst>
                <a:ext uri="{FF2B5EF4-FFF2-40B4-BE49-F238E27FC236}">
                  <a16:creationId xmlns:a16="http://schemas.microsoft.com/office/drawing/2014/main" id="{A6D7A83F-DE73-4CA6-ACEF-2EE0A6D092DD}"/>
                </a:ext>
              </a:extLst>
            </p:cNvPr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4763" y="-17463"/>
              <a:ext cx="37941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52">
              <a:extLst>
                <a:ext uri="{FF2B5EF4-FFF2-40B4-BE49-F238E27FC236}">
                  <a16:creationId xmlns:a16="http://schemas.microsoft.com/office/drawing/2014/main" id="{314DE5E4-27A0-430F-8BA9-EF7D9AC8255A}"/>
                </a:ext>
              </a:extLst>
            </p:cNvPr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4763" y="-4763"/>
              <a:ext cx="14287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53 1">
              <a:extLst>
                <a:ext uri="{FF2B5EF4-FFF2-40B4-BE49-F238E27FC236}">
                  <a16:creationId xmlns:a16="http://schemas.microsoft.com/office/drawing/2014/main" id="{6EEC79BD-789C-4B64-8EAE-488F62B2D0C3}"/>
                </a:ext>
              </a:extLst>
            </p:cNvPr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131763" y="90487"/>
              <a:ext cx="125412" cy="217488"/>
            </a:xfrm>
            <a:custGeom>
              <a:avLst/>
              <a:gdLst>
                <a:gd name="T0" fmla="*/ 127 w 184"/>
                <a:gd name="T1" fmla="*/ 23 h 342"/>
                <a:gd name="T2" fmla="*/ 184 w 184"/>
                <a:gd name="T3" fmla="*/ 23 h 342"/>
                <a:gd name="T4" fmla="*/ 184 w 184"/>
                <a:gd name="T5" fmla="*/ 0 h 342"/>
                <a:gd name="T6" fmla="*/ 92 w 184"/>
                <a:gd name="T7" fmla="*/ 1 h 342"/>
                <a:gd name="T8" fmla="*/ 0 w 184"/>
                <a:gd name="T9" fmla="*/ 0 h 342"/>
                <a:gd name="T10" fmla="*/ 0 w 184"/>
                <a:gd name="T11" fmla="*/ 23 h 342"/>
                <a:gd name="T12" fmla="*/ 57 w 184"/>
                <a:gd name="T13" fmla="*/ 23 h 342"/>
                <a:gd name="T14" fmla="*/ 57 w 184"/>
                <a:gd name="T15" fmla="*/ 318 h 342"/>
                <a:gd name="T16" fmla="*/ 0 w 184"/>
                <a:gd name="T17" fmla="*/ 318 h 342"/>
                <a:gd name="T18" fmla="*/ 0 w 184"/>
                <a:gd name="T19" fmla="*/ 342 h 342"/>
                <a:gd name="T20" fmla="*/ 92 w 184"/>
                <a:gd name="T21" fmla="*/ 340 h 342"/>
                <a:gd name="T22" fmla="*/ 184 w 184"/>
                <a:gd name="T23" fmla="*/ 342 h 342"/>
                <a:gd name="T24" fmla="*/ 184 w 184"/>
                <a:gd name="T25" fmla="*/ 318 h 342"/>
                <a:gd name="T26" fmla="*/ 127 w 184"/>
                <a:gd name="T27" fmla="*/ 318 h 342"/>
                <a:gd name="T28" fmla="*/ 127 w 184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" h="342">
                  <a:moveTo>
                    <a:pt x="127" y="23"/>
                  </a:moveTo>
                  <a:lnTo>
                    <a:pt x="184" y="23"/>
                  </a:lnTo>
                  <a:lnTo>
                    <a:pt x="184" y="0"/>
                  </a:lnTo>
                  <a:cubicBezTo>
                    <a:pt x="164" y="1"/>
                    <a:pt x="115" y="1"/>
                    <a:pt x="92" y="1"/>
                  </a:cubicBezTo>
                  <a:cubicBezTo>
                    <a:pt x="69" y="1"/>
                    <a:pt x="20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0" y="340"/>
                    <a:pt x="69" y="340"/>
                    <a:pt x="92" y="340"/>
                  </a:cubicBezTo>
                  <a:cubicBezTo>
                    <a:pt x="115" y="340"/>
                    <a:pt x="164" y="340"/>
                    <a:pt x="184" y="342"/>
                  </a:cubicBezTo>
                  <a:lnTo>
                    <a:pt x="184" y="318"/>
                  </a:lnTo>
                  <a:lnTo>
                    <a:pt x="127" y="318"/>
                  </a:lnTo>
                  <a:lnTo>
                    <a:pt x="127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54">
              <a:extLst>
                <a:ext uri="{FF2B5EF4-FFF2-40B4-BE49-F238E27FC236}">
                  <a16:creationId xmlns:a16="http://schemas.microsoft.com/office/drawing/2014/main" id="{592000BD-3093-4B8E-9297-DC8138F96757}"/>
                </a:ext>
              </a:extLst>
            </p:cNvPr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369888" y="-4763"/>
              <a:ext cx="14287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55">
              <a:extLst>
                <a:ext uri="{FF2B5EF4-FFF2-40B4-BE49-F238E27FC236}">
                  <a16:creationId xmlns:a16="http://schemas.microsoft.com/office/drawing/2014/main" id="{4158586D-6978-462C-8D41-8201AB91587C}"/>
                </a:ext>
              </a:extLst>
            </p:cNvPr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4763" y="403225"/>
              <a:ext cx="37941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84" name="Group 4383">
            <a:extLst>
              <a:ext uri="{FF2B5EF4-FFF2-40B4-BE49-F238E27FC236}">
                <a16:creationId xmlns:a16="http://schemas.microsoft.com/office/drawing/2014/main" id="{992AFA85-7093-4958-95D3-153AA4802103}"/>
              </a:ext>
            </a:extLst>
          </p:cNvPr>
          <p:cNvGrpSpPr>
            <a:grpSpLocks noChangeAspect="1"/>
          </p:cNvGrpSpPr>
          <p:nvPr>
            <p:custDataLst>
              <p:tags r:id="rId18"/>
            </p:custDataLst>
          </p:nvPr>
        </p:nvGrpSpPr>
        <p:grpSpPr>
          <a:xfrm>
            <a:off x="10244832" y="2488835"/>
            <a:ext cx="1979612" cy="655637"/>
            <a:chOff x="10313988" y="2617788"/>
            <a:chExt cx="1979612" cy="655637"/>
          </a:xfrm>
        </p:grpSpPr>
        <p:sp>
          <p:nvSpPr>
            <p:cNvPr id="4352" name="Rectangle 2271">
              <a:extLst>
                <a:ext uri="{FF2B5EF4-FFF2-40B4-BE49-F238E27FC236}">
                  <a16:creationId xmlns:a16="http://schemas.microsoft.com/office/drawing/2014/main" id="{3F3D8026-6C67-4D48-8B03-84BF52754C99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0313988" y="2617788"/>
              <a:ext cx="1979612" cy="79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3" name="Rectangle 2272">
              <a:extLst>
                <a:ext uri="{FF2B5EF4-FFF2-40B4-BE49-F238E27FC236}">
                  <a16:creationId xmlns:a16="http://schemas.microsoft.com/office/drawing/2014/main" id="{45A04D33-F793-4031-B639-25F5B13A348F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0313988" y="2625725"/>
              <a:ext cx="7937" cy="6397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4" name="Freeform 2273">
              <a:extLst>
                <a:ext uri="{FF2B5EF4-FFF2-40B4-BE49-F238E27FC236}">
                  <a16:creationId xmlns:a16="http://schemas.microsoft.com/office/drawing/2014/main" id="{55833BBA-FD7A-45CC-A726-8BDB3FABC494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10385425" y="2908300"/>
              <a:ext cx="103187" cy="138112"/>
            </a:xfrm>
            <a:custGeom>
              <a:avLst/>
              <a:gdLst>
                <a:gd name="T0" fmla="*/ 11 w 262"/>
                <a:gd name="T1" fmla="*/ 94 h 328"/>
                <a:gd name="T2" fmla="*/ 91 w 262"/>
                <a:gd name="T3" fmla="*/ 36 h 328"/>
                <a:gd name="T4" fmla="*/ 171 w 262"/>
                <a:gd name="T5" fmla="*/ 163 h 328"/>
                <a:gd name="T6" fmla="*/ 165 w 262"/>
                <a:gd name="T7" fmla="*/ 212 h 328"/>
                <a:gd name="T8" fmla="*/ 139 w 262"/>
                <a:gd name="T9" fmla="*/ 319 h 328"/>
                <a:gd name="T10" fmla="*/ 146 w 262"/>
                <a:gd name="T11" fmla="*/ 328 h 328"/>
                <a:gd name="T12" fmla="*/ 162 w 262"/>
                <a:gd name="T13" fmla="*/ 298 h 328"/>
                <a:gd name="T14" fmla="*/ 180 w 262"/>
                <a:gd name="T15" fmla="*/ 212 h 328"/>
                <a:gd name="T16" fmla="*/ 184 w 262"/>
                <a:gd name="T17" fmla="*/ 193 h 328"/>
                <a:gd name="T18" fmla="*/ 252 w 262"/>
                <a:gd name="T19" fmla="*/ 30 h 328"/>
                <a:gd name="T20" fmla="*/ 262 w 262"/>
                <a:gd name="T21" fmla="*/ 11 h 328"/>
                <a:gd name="T22" fmla="*/ 256 w 262"/>
                <a:gd name="T23" fmla="*/ 6 h 328"/>
                <a:gd name="T24" fmla="*/ 250 w 262"/>
                <a:gd name="T25" fmla="*/ 9 h 328"/>
                <a:gd name="T26" fmla="*/ 184 w 262"/>
                <a:gd name="T27" fmla="*/ 157 h 328"/>
                <a:gd name="T28" fmla="*/ 163 w 262"/>
                <a:gd name="T29" fmla="*/ 55 h 328"/>
                <a:gd name="T30" fmla="*/ 97 w 262"/>
                <a:gd name="T31" fmla="*/ 0 h 328"/>
                <a:gd name="T32" fmla="*/ 0 w 262"/>
                <a:gd name="T33" fmla="*/ 92 h 328"/>
                <a:gd name="T34" fmla="*/ 9 w 262"/>
                <a:gd name="T35" fmla="*/ 97 h 328"/>
                <a:gd name="T36" fmla="*/ 11 w 262"/>
                <a:gd name="T37" fmla="*/ 9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2" h="328">
                  <a:moveTo>
                    <a:pt x="11" y="94"/>
                  </a:moveTo>
                  <a:cubicBezTo>
                    <a:pt x="31" y="37"/>
                    <a:pt x="85" y="36"/>
                    <a:pt x="91" y="36"/>
                  </a:cubicBezTo>
                  <a:cubicBezTo>
                    <a:pt x="166" y="36"/>
                    <a:pt x="171" y="124"/>
                    <a:pt x="171" y="163"/>
                  </a:cubicBezTo>
                  <a:cubicBezTo>
                    <a:pt x="171" y="194"/>
                    <a:pt x="169" y="202"/>
                    <a:pt x="165" y="212"/>
                  </a:cubicBezTo>
                  <a:cubicBezTo>
                    <a:pt x="154" y="248"/>
                    <a:pt x="139" y="306"/>
                    <a:pt x="139" y="319"/>
                  </a:cubicBezTo>
                  <a:cubicBezTo>
                    <a:pt x="139" y="325"/>
                    <a:pt x="142" y="328"/>
                    <a:pt x="146" y="328"/>
                  </a:cubicBezTo>
                  <a:cubicBezTo>
                    <a:pt x="152" y="328"/>
                    <a:pt x="156" y="317"/>
                    <a:pt x="162" y="298"/>
                  </a:cubicBezTo>
                  <a:cubicBezTo>
                    <a:pt x="173" y="256"/>
                    <a:pt x="178" y="228"/>
                    <a:pt x="180" y="212"/>
                  </a:cubicBezTo>
                  <a:cubicBezTo>
                    <a:pt x="181" y="206"/>
                    <a:pt x="182" y="200"/>
                    <a:pt x="184" y="193"/>
                  </a:cubicBezTo>
                  <a:cubicBezTo>
                    <a:pt x="200" y="144"/>
                    <a:pt x="232" y="69"/>
                    <a:pt x="252" y="30"/>
                  </a:cubicBezTo>
                  <a:cubicBezTo>
                    <a:pt x="256" y="24"/>
                    <a:pt x="262" y="13"/>
                    <a:pt x="262" y="11"/>
                  </a:cubicBezTo>
                  <a:cubicBezTo>
                    <a:pt x="262" y="6"/>
                    <a:pt x="257" y="6"/>
                    <a:pt x="256" y="6"/>
                  </a:cubicBezTo>
                  <a:cubicBezTo>
                    <a:pt x="254" y="6"/>
                    <a:pt x="251" y="6"/>
                    <a:pt x="250" y="9"/>
                  </a:cubicBezTo>
                  <a:cubicBezTo>
                    <a:pt x="224" y="57"/>
                    <a:pt x="204" y="107"/>
                    <a:pt x="184" y="157"/>
                  </a:cubicBezTo>
                  <a:cubicBezTo>
                    <a:pt x="183" y="142"/>
                    <a:pt x="183" y="104"/>
                    <a:pt x="163" y="55"/>
                  </a:cubicBezTo>
                  <a:cubicBezTo>
                    <a:pt x="151" y="25"/>
                    <a:pt x="131" y="0"/>
                    <a:pt x="97" y="0"/>
                  </a:cubicBezTo>
                  <a:cubicBezTo>
                    <a:pt x="35" y="0"/>
                    <a:pt x="0" y="76"/>
                    <a:pt x="0" y="92"/>
                  </a:cubicBezTo>
                  <a:cubicBezTo>
                    <a:pt x="0" y="97"/>
                    <a:pt x="4" y="97"/>
                    <a:pt x="9" y="97"/>
                  </a:cubicBezTo>
                  <a:lnTo>
                    <a:pt x="11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5" name="Freeform 2274">
              <a:extLst>
                <a:ext uri="{FF2B5EF4-FFF2-40B4-BE49-F238E27FC236}">
                  <a16:creationId xmlns:a16="http://schemas.microsoft.com/office/drawing/2014/main" id="{D57563AC-153D-4FE1-A203-FF4B51AB8006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10504488" y="2813050"/>
              <a:ext cx="103187" cy="101600"/>
            </a:xfrm>
            <a:custGeom>
              <a:avLst/>
              <a:gdLst>
                <a:gd name="T0" fmla="*/ 138 w 258"/>
                <a:gd name="T1" fmla="*/ 17 h 242"/>
                <a:gd name="T2" fmla="*/ 244 w 258"/>
                <a:gd name="T3" fmla="*/ 17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9 h 242"/>
                <a:gd name="T12" fmla="*/ 14 w 258"/>
                <a:gd name="T13" fmla="*/ 17 h 242"/>
                <a:gd name="T14" fmla="*/ 121 w 258"/>
                <a:gd name="T15" fmla="*/ 17 h 242"/>
                <a:gd name="T16" fmla="*/ 121 w 258"/>
                <a:gd name="T17" fmla="*/ 229 h 242"/>
                <a:gd name="T18" fmla="*/ 129 w 258"/>
                <a:gd name="T19" fmla="*/ 242 h 242"/>
                <a:gd name="T20" fmla="*/ 138 w 258"/>
                <a:gd name="T21" fmla="*/ 229 h 242"/>
                <a:gd name="T22" fmla="*/ 138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8" y="17"/>
                  </a:moveTo>
                  <a:lnTo>
                    <a:pt x="244" y="17"/>
                  </a:lnTo>
                  <a:cubicBezTo>
                    <a:pt x="250" y="17"/>
                    <a:pt x="258" y="17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9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1" y="17"/>
                  </a:lnTo>
                  <a:lnTo>
                    <a:pt x="121" y="229"/>
                  </a:lnTo>
                  <a:cubicBezTo>
                    <a:pt x="121" y="234"/>
                    <a:pt x="121" y="242"/>
                    <a:pt x="129" y="242"/>
                  </a:cubicBezTo>
                  <a:cubicBezTo>
                    <a:pt x="138" y="242"/>
                    <a:pt x="138" y="234"/>
                    <a:pt x="138" y="229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6" name="Freeform 2275">
              <a:extLst>
                <a:ext uri="{FF2B5EF4-FFF2-40B4-BE49-F238E27FC236}">
                  <a16:creationId xmlns:a16="http://schemas.microsoft.com/office/drawing/2014/main" id="{988D4356-38D8-4ADB-A4C0-05C89CABBC71}"/>
                </a:ext>
              </a:extLst>
            </p:cNvPr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10664825" y="2709863"/>
              <a:ext cx="103187" cy="153987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4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2 h 368"/>
                <a:gd name="T24" fmla="*/ 224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4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1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5"/>
                    <a:pt x="139" y="12"/>
                    <a:pt x="153" y="12"/>
                  </a:cubicBezTo>
                  <a:cubicBezTo>
                    <a:pt x="190" y="12"/>
                    <a:pt x="224" y="38"/>
                    <a:pt x="224" y="103"/>
                  </a:cubicBezTo>
                  <a:cubicBezTo>
                    <a:pt x="224" y="122"/>
                    <a:pt x="221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0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7" name="Freeform 2276">
              <a:extLst>
                <a:ext uri="{FF2B5EF4-FFF2-40B4-BE49-F238E27FC236}">
                  <a16:creationId xmlns:a16="http://schemas.microsoft.com/office/drawing/2014/main" id="{4F4E14ED-BA61-4FE9-9D97-D297702ECAEA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10780713" y="2686050"/>
              <a:ext cx="61912" cy="96837"/>
            </a:xfrm>
            <a:custGeom>
              <a:avLst/>
              <a:gdLst>
                <a:gd name="T0" fmla="*/ 154 w 154"/>
                <a:gd name="T1" fmla="*/ 168 h 231"/>
                <a:gd name="T2" fmla="*/ 142 w 154"/>
                <a:gd name="T3" fmla="*/ 168 h 231"/>
                <a:gd name="T4" fmla="*/ 133 w 154"/>
                <a:gd name="T5" fmla="*/ 199 h 231"/>
                <a:gd name="T6" fmla="*/ 99 w 154"/>
                <a:gd name="T7" fmla="*/ 202 h 231"/>
                <a:gd name="T8" fmla="*/ 34 w 154"/>
                <a:gd name="T9" fmla="*/ 202 h 231"/>
                <a:gd name="T10" fmla="*/ 104 w 154"/>
                <a:gd name="T11" fmla="*/ 143 h 231"/>
                <a:gd name="T12" fmla="*/ 154 w 154"/>
                <a:gd name="T13" fmla="*/ 68 h 231"/>
                <a:gd name="T14" fmla="*/ 72 w 154"/>
                <a:gd name="T15" fmla="*/ 0 h 231"/>
                <a:gd name="T16" fmla="*/ 0 w 154"/>
                <a:gd name="T17" fmla="*/ 62 h 231"/>
                <a:gd name="T18" fmla="*/ 18 w 154"/>
                <a:gd name="T19" fmla="*/ 82 h 231"/>
                <a:gd name="T20" fmla="*/ 37 w 154"/>
                <a:gd name="T21" fmla="*/ 63 h 231"/>
                <a:gd name="T22" fmla="*/ 16 w 154"/>
                <a:gd name="T23" fmla="*/ 45 h 231"/>
                <a:gd name="T24" fmla="*/ 67 w 154"/>
                <a:gd name="T25" fmla="*/ 12 h 231"/>
                <a:gd name="T26" fmla="*/ 120 w 154"/>
                <a:gd name="T27" fmla="*/ 68 h 231"/>
                <a:gd name="T28" fmla="*/ 87 w 154"/>
                <a:gd name="T29" fmla="*/ 135 h 231"/>
                <a:gd name="T30" fmla="*/ 3 w 154"/>
                <a:gd name="T31" fmla="*/ 218 h 231"/>
                <a:gd name="T32" fmla="*/ 0 w 154"/>
                <a:gd name="T33" fmla="*/ 231 h 231"/>
                <a:gd name="T34" fmla="*/ 144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2" y="168"/>
                  </a:lnTo>
                  <a:cubicBezTo>
                    <a:pt x="141" y="175"/>
                    <a:pt x="138" y="196"/>
                    <a:pt x="133" y="199"/>
                  </a:cubicBezTo>
                  <a:cubicBezTo>
                    <a:pt x="130" y="202"/>
                    <a:pt x="103" y="202"/>
                    <a:pt x="99" y="202"/>
                  </a:cubicBezTo>
                  <a:lnTo>
                    <a:pt x="34" y="202"/>
                  </a:lnTo>
                  <a:cubicBezTo>
                    <a:pt x="71" y="169"/>
                    <a:pt x="83" y="159"/>
                    <a:pt x="104" y="143"/>
                  </a:cubicBezTo>
                  <a:cubicBezTo>
                    <a:pt x="130" y="122"/>
                    <a:pt x="154" y="101"/>
                    <a:pt x="154" y="68"/>
                  </a:cubicBezTo>
                  <a:cubicBezTo>
                    <a:pt x="154" y="25"/>
                    <a:pt x="117" y="0"/>
                    <a:pt x="72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2"/>
                    <a:pt x="67" y="12"/>
                  </a:cubicBezTo>
                  <a:cubicBezTo>
                    <a:pt x="102" y="12"/>
                    <a:pt x="120" y="39"/>
                    <a:pt x="120" y="68"/>
                  </a:cubicBezTo>
                  <a:cubicBezTo>
                    <a:pt x="120" y="98"/>
                    <a:pt x="99" y="122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1"/>
                    <a:pt x="0" y="231"/>
                  </a:cubicBezTo>
                  <a:lnTo>
                    <a:pt x="144" y="231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8" name="Freeform 2277">
              <a:extLst>
                <a:ext uri="{FF2B5EF4-FFF2-40B4-BE49-F238E27FC236}">
                  <a16:creationId xmlns:a16="http://schemas.microsoft.com/office/drawing/2014/main" id="{734A5E97-5AFD-4060-AE12-8C20CE14E993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10871200" y="2767013"/>
              <a:ext cx="93662" cy="92075"/>
            </a:xfrm>
            <a:custGeom>
              <a:avLst/>
              <a:gdLst>
                <a:gd name="T0" fmla="*/ 85 w 235"/>
                <a:gd name="T1" fmla="*/ 5 h 220"/>
                <a:gd name="T2" fmla="*/ 79 w 235"/>
                <a:gd name="T3" fmla="*/ 0 h 220"/>
                <a:gd name="T4" fmla="*/ 18 w 235"/>
                <a:gd name="T5" fmla="*/ 5 h 220"/>
                <a:gd name="T6" fmla="*/ 8 w 235"/>
                <a:gd name="T7" fmla="*/ 14 h 220"/>
                <a:gd name="T8" fmla="*/ 20 w 235"/>
                <a:gd name="T9" fmla="*/ 20 h 220"/>
                <a:gd name="T10" fmla="*/ 45 w 235"/>
                <a:gd name="T11" fmla="*/ 29 h 220"/>
                <a:gd name="T12" fmla="*/ 36 w 235"/>
                <a:gd name="T13" fmla="*/ 69 h 220"/>
                <a:gd name="T14" fmla="*/ 5 w 235"/>
                <a:gd name="T15" fmla="*/ 192 h 220"/>
                <a:gd name="T16" fmla="*/ 0 w 235"/>
                <a:gd name="T17" fmla="*/ 214 h 220"/>
                <a:gd name="T18" fmla="*/ 8 w 235"/>
                <a:gd name="T19" fmla="*/ 220 h 220"/>
                <a:gd name="T20" fmla="*/ 15 w 235"/>
                <a:gd name="T21" fmla="*/ 220 h 220"/>
                <a:gd name="T22" fmla="*/ 155 w 235"/>
                <a:gd name="T23" fmla="*/ 147 h 220"/>
                <a:gd name="T24" fmla="*/ 235 w 235"/>
                <a:gd name="T25" fmla="*/ 13 h 220"/>
                <a:gd name="T26" fmla="*/ 220 w 235"/>
                <a:gd name="T27" fmla="*/ 0 h 220"/>
                <a:gd name="T28" fmla="*/ 201 w 235"/>
                <a:gd name="T29" fmla="*/ 16 h 220"/>
                <a:gd name="T30" fmla="*/ 36 w 235"/>
                <a:gd name="T31" fmla="*/ 204 h 220"/>
                <a:gd name="T32" fmla="*/ 85 w 235"/>
                <a:gd name="T33" fmla="*/ 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5" h="220">
                  <a:moveTo>
                    <a:pt x="85" y="5"/>
                  </a:moveTo>
                  <a:cubicBezTo>
                    <a:pt x="85" y="5"/>
                    <a:pt x="85" y="0"/>
                    <a:pt x="79" y="0"/>
                  </a:cubicBezTo>
                  <a:cubicBezTo>
                    <a:pt x="67" y="0"/>
                    <a:pt x="31" y="3"/>
                    <a:pt x="18" y="5"/>
                  </a:cubicBezTo>
                  <a:cubicBezTo>
                    <a:pt x="14" y="5"/>
                    <a:pt x="8" y="6"/>
                    <a:pt x="8" y="14"/>
                  </a:cubicBezTo>
                  <a:cubicBezTo>
                    <a:pt x="8" y="20"/>
                    <a:pt x="13" y="20"/>
                    <a:pt x="20" y="20"/>
                  </a:cubicBezTo>
                  <a:cubicBezTo>
                    <a:pt x="44" y="20"/>
                    <a:pt x="45" y="24"/>
                    <a:pt x="45" y="29"/>
                  </a:cubicBezTo>
                  <a:cubicBezTo>
                    <a:pt x="45" y="32"/>
                    <a:pt x="39" y="56"/>
                    <a:pt x="36" y="69"/>
                  </a:cubicBezTo>
                  <a:lnTo>
                    <a:pt x="5" y="192"/>
                  </a:lnTo>
                  <a:cubicBezTo>
                    <a:pt x="3" y="199"/>
                    <a:pt x="0" y="213"/>
                    <a:pt x="0" y="214"/>
                  </a:cubicBezTo>
                  <a:cubicBezTo>
                    <a:pt x="0" y="219"/>
                    <a:pt x="5" y="220"/>
                    <a:pt x="8" y="220"/>
                  </a:cubicBezTo>
                  <a:lnTo>
                    <a:pt x="15" y="220"/>
                  </a:lnTo>
                  <a:cubicBezTo>
                    <a:pt x="50" y="214"/>
                    <a:pt x="104" y="195"/>
                    <a:pt x="155" y="147"/>
                  </a:cubicBezTo>
                  <a:cubicBezTo>
                    <a:pt x="221" y="85"/>
                    <a:pt x="235" y="17"/>
                    <a:pt x="235" y="13"/>
                  </a:cubicBezTo>
                  <a:cubicBezTo>
                    <a:pt x="235" y="5"/>
                    <a:pt x="229" y="0"/>
                    <a:pt x="220" y="0"/>
                  </a:cubicBezTo>
                  <a:cubicBezTo>
                    <a:pt x="216" y="0"/>
                    <a:pt x="205" y="2"/>
                    <a:pt x="201" y="16"/>
                  </a:cubicBezTo>
                  <a:cubicBezTo>
                    <a:pt x="169" y="129"/>
                    <a:pt x="93" y="185"/>
                    <a:pt x="36" y="204"/>
                  </a:cubicBezTo>
                  <a:lnTo>
                    <a:pt x="85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9" name="Rectangle 2278">
              <a:extLst>
                <a:ext uri="{FF2B5EF4-FFF2-40B4-BE49-F238E27FC236}">
                  <a16:creationId xmlns:a16="http://schemas.microsoft.com/office/drawing/2014/main" id="{A642BFFD-E0CA-446D-BCA2-FE0456ECB7DC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0652125" y="2944813"/>
              <a:ext cx="323850" cy="79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0" name="Freeform 2279">
              <a:extLst>
                <a:ext uri="{FF2B5EF4-FFF2-40B4-BE49-F238E27FC236}">
                  <a16:creationId xmlns:a16="http://schemas.microsoft.com/office/drawing/2014/main" id="{68EB6138-1549-4A03-A8D2-82F6A2544FA7}"/>
                </a:ext>
              </a:extLst>
            </p:cNvPr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10660063" y="2994025"/>
              <a:ext cx="103187" cy="155575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8 h 368"/>
                <a:gd name="T16" fmla="*/ 79 w 263"/>
                <a:gd name="T17" fmla="*/ 96 h 368"/>
                <a:gd name="T18" fmla="*/ 106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2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7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7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8"/>
                  </a:cubicBezTo>
                  <a:cubicBezTo>
                    <a:pt x="60" y="85"/>
                    <a:pt x="64" y="96"/>
                    <a:pt x="79" y="96"/>
                  </a:cubicBezTo>
                  <a:cubicBezTo>
                    <a:pt x="95" y="96"/>
                    <a:pt x="106" y="81"/>
                    <a:pt x="106" y="70"/>
                  </a:cubicBezTo>
                  <a:cubicBezTo>
                    <a:pt x="106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2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2"/>
                    <a:pt x="39" y="297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1" name="Freeform 2280">
              <a:extLst>
                <a:ext uri="{FF2B5EF4-FFF2-40B4-BE49-F238E27FC236}">
                  <a16:creationId xmlns:a16="http://schemas.microsoft.com/office/drawing/2014/main" id="{432B87B8-EC42-455C-B3CD-0520F02B52AA}"/>
                </a:ext>
              </a:extLst>
            </p:cNvPr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10775950" y="2986088"/>
              <a:ext cx="61912" cy="98425"/>
            </a:xfrm>
            <a:custGeom>
              <a:avLst/>
              <a:gdLst>
                <a:gd name="T0" fmla="*/ 155 w 155"/>
                <a:gd name="T1" fmla="*/ 168 h 232"/>
                <a:gd name="T2" fmla="*/ 143 w 155"/>
                <a:gd name="T3" fmla="*/ 168 h 232"/>
                <a:gd name="T4" fmla="*/ 134 w 155"/>
                <a:gd name="T5" fmla="*/ 200 h 232"/>
                <a:gd name="T6" fmla="*/ 99 w 155"/>
                <a:gd name="T7" fmla="*/ 202 h 232"/>
                <a:gd name="T8" fmla="*/ 35 w 155"/>
                <a:gd name="T9" fmla="*/ 202 h 232"/>
                <a:gd name="T10" fmla="*/ 105 w 155"/>
                <a:gd name="T11" fmla="*/ 144 h 232"/>
                <a:gd name="T12" fmla="*/ 155 w 155"/>
                <a:gd name="T13" fmla="*/ 68 h 232"/>
                <a:gd name="T14" fmla="*/ 73 w 155"/>
                <a:gd name="T15" fmla="*/ 0 h 232"/>
                <a:gd name="T16" fmla="*/ 0 w 155"/>
                <a:gd name="T17" fmla="*/ 63 h 232"/>
                <a:gd name="T18" fmla="*/ 19 w 155"/>
                <a:gd name="T19" fmla="*/ 82 h 232"/>
                <a:gd name="T20" fmla="*/ 37 w 155"/>
                <a:gd name="T21" fmla="*/ 64 h 232"/>
                <a:gd name="T22" fmla="*/ 17 w 155"/>
                <a:gd name="T23" fmla="*/ 45 h 232"/>
                <a:gd name="T24" fmla="*/ 68 w 155"/>
                <a:gd name="T25" fmla="*/ 13 h 232"/>
                <a:gd name="T26" fmla="*/ 121 w 155"/>
                <a:gd name="T27" fmla="*/ 68 h 232"/>
                <a:gd name="T28" fmla="*/ 88 w 155"/>
                <a:gd name="T29" fmla="*/ 135 h 232"/>
                <a:gd name="T30" fmla="*/ 4 w 155"/>
                <a:gd name="T31" fmla="*/ 218 h 232"/>
                <a:gd name="T32" fmla="*/ 0 w 155"/>
                <a:gd name="T33" fmla="*/ 232 h 232"/>
                <a:gd name="T34" fmla="*/ 144 w 155"/>
                <a:gd name="T35" fmla="*/ 232 h 232"/>
                <a:gd name="T36" fmla="*/ 155 w 155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5" h="232">
                  <a:moveTo>
                    <a:pt x="155" y="168"/>
                  </a:moveTo>
                  <a:lnTo>
                    <a:pt x="143" y="168"/>
                  </a:lnTo>
                  <a:cubicBezTo>
                    <a:pt x="142" y="176"/>
                    <a:pt x="138" y="197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2" y="170"/>
                    <a:pt x="84" y="160"/>
                    <a:pt x="105" y="144"/>
                  </a:cubicBezTo>
                  <a:cubicBezTo>
                    <a:pt x="131" y="123"/>
                    <a:pt x="155" y="101"/>
                    <a:pt x="155" y="68"/>
                  </a:cubicBezTo>
                  <a:cubicBezTo>
                    <a:pt x="155" y="26"/>
                    <a:pt x="118" y="0"/>
                    <a:pt x="73" y="0"/>
                  </a:cubicBezTo>
                  <a:cubicBezTo>
                    <a:pt x="30" y="0"/>
                    <a:pt x="0" y="31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8" y="21"/>
                    <a:pt x="51" y="13"/>
                    <a:pt x="68" y="13"/>
                  </a:cubicBezTo>
                  <a:cubicBezTo>
                    <a:pt x="103" y="13"/>
                    <a:pt x="121" y="40"/>
                    <a:pt x="121" y="68"/>
                  </a:cubicBezTo>
                  <a:cubicBezTo>
                    <a:pt x="121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5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2" name="Freeform 2281">
              <a:extLst>
                <a:ext uri="{FF2B5EF4-FFF2-40B4-BE49-F238E27FC236}">
                  <a16:creationId xmlns:a16="http://schemas.microsoft.com/office/drawing/2014/main" id="{B334633B-3E1F-4CDC-8CF0-DF8E511861BA}"/>
                </a:ext>
              </a:extLst>
            </p:cNvPr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10863263" y="3049588"/>
              <a:ext cx="112712" cy="136525"/>
            </a:xfrm>
            <a:custGeom>
              <a:avLst/>
              <a:gdLst>
                <a:gd name="T0" fmla="*/ 192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2 w 281"/>
                <a:gd name="T11" fmla="*/ 85 h 322"/>
                <a:gd name="T12" fmla="*/ 192 w 281"/>
                <a:gd name="T13" fmla="*/ 154 h 322"/>
                <a:gd name="T14" fmla="*/ 199 w 281"/>
                <a:gd name="T15" fmla="*/ 40 h 322"/>
                <a:gd name="T16" fmla="*/ 124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6 w 281"/>
                <a:gd name="T37" fmla="*/ 298 h 322"/>
                <a:gd name="T38" fmla="*/ 246 w 281"/>
                <a:gd name="T39" fmla="*/ 0 h 322"/>
                <a:gd name="T40" fmla="*/ 226 w 281"/>
                <a:gd name="T41" fmla="*/ 0 h 322"/>
                <a:gd name="T42" fmla="*/ 199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3" name="Freeform 2282">
              <a:extLst>
                <a:ext uri="{FF2B5EF4-FFF2-40B4-BE49-F238E27FC236}">
                  <a16:creationId xmlns:a16="http://schemas.microsoft.com/office/drawing/2014/main" id="{A31A33AE-8C7B-453B-A571-88EC83F42515}"/>
                </a:ext>
              </a:extLst>
            </p:cNvPr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11066463" y="2924175"/>
              <a:ext cx="131762" cy="49212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4" name="Freeform 2283">
              <a:extLst>
                <a:ext uri="{FF2B5EF4-FFF2-40B4-BE49-F238E27FC236}">
                  <a16:creationId xmlns:a16="http://schemas.microsoft.com/office/drawing/2014/main" id="{554F0BAA-9B50-4FCE-9016-8273ADA04A7D}"/>
                </a:ext>
              </a:extLst>
            </p:cNvPr>
            <p:cNvSpPr>
              <a:spLocks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11355388" y="2709863"/>
              <a:ext cx="104775" cy="153987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5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8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5" name="Freeform 2284">
              <a:extLst>
                <a:ext uri="{FF2B5EF4-FFF2-40B4-BE49-F238E27FC236}">
                  <a16:creationId xmlns:a16="http://schemas.microsoft.com/office/drawing/2014/main" id="{EDE9CD7A-CCA3-4027-A290-3BDB041CD2DF}"/>
                </a:ext>
              </a:extLst>
            </p:cNvPr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11471275" y="2686050"/>
              <a:ext cx="61912" cy="96837"/>
            </a:xfrm>
            <a:custGeom>
              <a:avLst/>
              <a:gdLst>
                <a:gd name="T0" fmla="*/ 154 w 154"/>
                <a:gd name="T1" fmla="*/ 168 h 231"/>
                <a:gd name="T2" fmla="*/ 143 w 154"/>
                <a:gd name="T3" fmla="*/ 168 h 231"/>
                <a:gd name="T4" fmla="*/ 134 w 154"/>
                <a:gd name="T5" fmla="*/ 199 h 231"/>
                <a:gd name="T6" fmla="*/ 99 w 154"/>
                <a:gd name="T7" fmla="*/ 202 h 231"/>
                <a:gd name="T8" fmla="*/ 35 w 154"/>
                <a:gd name="T9" fmla="*/ 202 h 231"/>
                <a:gd name="T10" fmla="*/ 105 w 154"/>
                <a:gd name="T11" fmla="*/ 143 h 231"/>
                <a:gd name="T12" fmla="*/ 154 w 154"/>
                <a:gd name="T13" fmla="*/ 68 h 231"/>
                <a:gd name="T14" fmla="*/ 73 w 154"/>
                <a:gd name="T15" fmla="*/ 0 h 231"/>
                <a:gd name="T16" fmla="*/ 0 w 154"/>
                <a:gd name="T17" fmla="*/ 62 h 231"/>
                <a:gd name="T18" fmla="*/ 19 w 154"/>
                <a:gd name="T19" fmla="*/ 82 h 231"/>
                <a:gd name="T20" fmla="*/ 37 w 154"/>
                <a:gd name="T21" fmla="*/ 63 h 231"/>
                <a:gd name="T22" fmla="*/ 17 w 154"/>
                <a:gd name="T23" fmla="*/ 45 h 231"/>
                <a:gd name="T24" fmla="*/ 68 w 154"/>
                <a:gd name="T25" fmla="*/ 12 h 231"/>
                <a:gd name="T26" fmla="*/ 121 w 154"/>
                <a:gd name="T27" fmla="*/ 68 h 231"/>
                <a:gd name="T28" fmla="*/ 88 w 154"/>
                <a:gd name="T29" fmla="*/ 135 h 231"/>
                <a:gd name="T30" fmla="*/ 4 w 154"/>
                <a:gd name="T31" fmla="*/ 218 h 231"/>
                <a:gd name="T32" fmla="*/ 0 w 154"/>
                <a:gd name="T33" fmla="*/ 231 h 231"/>
                <a:gd name="T34" fmla="*/ 144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3" y="168"/>
                  </a:lnTo>
                  <a:cubicBezTo>
                    <a:pt x="142" y="175"/>
                    <a:pt x="138" y="196"/>
                    <a:pt x="134" y="199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69"/>
                    <a:pt x="84" y="159"/>
                    <a:pt x="105" y="143"/>
                  </a:cubicBezTo>
                  <a:cubicBezTo>
                    <a:pt x="130" y="122"/>
                    <a:pt x="154" y="101"/>
                    <a:pt x="154" y="68"/>
                  </a:cubicBezTo>
                  <a:cubicBezTo>
                    <a:pt x="154" y="25"/>
                    <a:pt x="118" y="0"/>
                    <a:pt x="73" y="0"/>
                  </a:cubicBezTo>
                  <a:cubicBezTo>
                    <a:pt x="30" y="0"/>
                    <a:pt x="0" y="30"/>
                    <a:pt x="0" y="62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8" y="20"/>
                    <a:pt x="51" y="12"/>
                    <a:pt x="68" y="12"/>
                  </a:cubicBezTo>
                  <a:cubicBezTo>
                    <a:pt x="103" y="12"/>
                    <a:pt x="121" y="39"/>
                    <a:pt x="121" y="68"/>
                  </a:cubicBezTo>
                  <a:cubicBezTo>
                    <a:pt x="121" y="98"/>
                    <a:pt x="99" y="122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1"/>
                    <a:pt x="0" y="231"/>
                  </a:cubicBezTo>
                  <a:lnTo>
                    <a:pt x="144" y="231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6" name="Rectangle 2285">
              <a:extLst>
                <a:ext uri="{FF2B5EF4-FFF2-40B4-BE49-F238E27FC236}">
                  <a16:creationId xmlns:a16="http://schemas.microsoft.com/office/drawing/2014/main" id="{022B37E6-B711-412B-8BE5-47EE933196DE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1287125" y="2944813"/>
              <a:ext cx="325437" cy="79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7" name="Freeform 2286">
              <a:extLst>
                <a:ext uri="{FF2B5EF4-FFF2-40B4-BE49-F238E27FC236}">
                  <a16:creationId xmlns:a16="http://schemas.microsoft.com/office/drawing/2014/main" id="{44418C01-1828-45D4-9EB5-C7DDF0EE01B6}"/>
                </a:ext>
              </a:extLst>
            </p:cNvPr>
            <p:cNvSpPr>
              <a:spLocks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11295063" y="2994025"/>
              <a:ext cx="104775" cy="155575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59 w 262"/>
                <a:gd name="T15" fmla="*/ 78 h 368"/>
                <a:gd name="T16" fmla="*/ 78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4 w 262"/>
                <a:gd name="T23" fmla="*/ 12 h 368"/>
                <a:gd name="T24" fmla="*/ 225 w 262"/>
                <a:gd name="T25" fmla="*/ 102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7 h 368"/>
                <a:gd name="T34" fmla="*/ 71 w 262"/>
                <a:gd name="T35" fmla="*/ 184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59" y="65"/>
                    <a:pt x="59" y="78"/>
                  </a:cubicBezTo>
                  <a:cubicBezTo>
                    <a:pt x="59" y="85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2"/>
                  </a:cubicBezTo>
                  <a:cubicBezTo>
                    <a:pt x="225" y="122"/>
                    <a:pt x="222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2"/>
                    <a:pt x="38" y="297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8" name="Freeform 2287">
              <a:extLst>
                <a:ext uri="{FF2B5EF4-FFF2-40B4-BE49-F238E27FC236}">
                  <a16:creationId xmlns:a16="http://schemas.microsoft.com/office/drawing/2014/main" id="{F5BD89D8-2EEF-48AA-8955-4DF9E1B16B5B}"/>
                </a:ext>
              </a:extLst>
            </p:cNvPr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11412538" y="2986088"/>
              <a:ext cx="60325" cy="98425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3 h 232"/>
                <a:gd name="T18" fmla="*/ 19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6" y="45"/>
                  </a:cubicBezTo>
                  <a:cubicBezTo>
                    <a:pt x="27" y="21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9" name="Freeform 2288">
              <a:extLst>
                <a:ext uri="{FF2B5EF4-FFF2-40B4-BE49-F238E27FC236}">
                  <a16:creationId xmlns:a16="http://schemas.microsoft.com/office/drawing/2014/main" id="{3DD3E711-053F-477B-8DE1-3D5E600EC691}"/>
                </a:ext>
              </a:extLst>
            </p:cNvPr>
            <p:cNvSpPr>
              <a:spLocks noEditPoints="1"/>
            </p:cNvSpPr>
            <p:nvPr>
              <p:custDataLst>
                <p:tags r:id="rId36"/>
              </p:custDataLst>
            </p:nvPr>
          </p:nvSpPr>
          <p:spPr bwMode="auto">
            <a:xfrm>
              <a:off x="11499850" y="3049588"/>
              <a:ext cx="111125" cy="136525"/>
            </a:xfrm>
            <a:custGeom>
              <a:avLst/>
              <a:gdLst>
                <a:gd name="T0" fmla="*/ 192 w 280"/>
                <a:gd name="T1" fmla="*/ 154 h 322"/>
                <a:gd name="T2" fmla="*/ 185 w 280"/>
                <a:gd name="T3" fmla="*/ 175 h 322"/>
                <a:gd name="T4" fmla="*/ 124 w 280"/>
                <a:gd name="T5" fmla="*/ 210 h 322"/>
                <a:gd name="T6" fmla="*/ 63 w 280"/>
                <a:gd name="T7" fmla="*/ 115 h 322"/>
                <a:gd name="T8" fmla="*/ 130 w 280"/>
                <a:gd name="T9" fmla="*/ 20 h 322"/>
                <a:gd name="T10" fmla="*/ 192 w 280"/>
                <a:gd name="T11" fmla="*/ 85 h 322"/>
                <a:gd name="T12" fmla="*/ 192 w 280"/>
                <a:gd name="T13" fmla="*/ 154 h 322"/>
                <a:gd name="T14" fmla="*/ 199 w 280"/>
                <a:gd name="T15" fmla="*/ 40 h 322"/>
                <a:gd name="T16" fmla="*/ 124 w 280"/>
                <a:gd name="T17" fmla="*/ 0 h 322"/>
                <a:gd name="T18" fmla="*/ 0 w 280"/>
                <a:gd name="T19" fmla="*/ 114 h 322"/>
                <a:gd name="T20" fmla="*/ 119 w 280"/>
                <a:gd name="T21" fmla="*/ 228 h 322"/>
                <a:gd name="T22" fmla="*/ 189 w 280"/>
                <a:gd name="T23" fmla="*/ 201 h 322"/>
                <a:gd name="T24" fmla="*/ 189 w 280"/>
                <a:gd name="T25" fmla="*/ 298 h 322"/>
                <a:gd name="T26" fmla="*/ 155 w 280"/>
                <a:gd name="T27" fmla="*/ 298 h 322"/>
                <a:gd name="T28" fmla="*/ 155 w 280"/>
                <a:gd name="T29" fmla="*/ 322 h 322"/>
                <a:gd name="T30" fmla="*/ 218 w 280"/>
                <a:gd name="T31" fmla="*/ 320 h 322"/>
                <a:gd name="T32" fmla="*/ 280 w 280"/>
                <a:gd name="T33" fmla="*/ 322 h 322"/>
                <a:gd name="T34" fmla="*/ 280 w 280"/>
                <a:gd name="T35" fmla="*/ 298 h 322"/>
                <a:gd name="T36" fmla="*/ 246 w 280"/>
                <a:gd name="T37" fmla="*/ 298 h 322"/>
                <a:gd name="T38" fmla="*/ 246 w 280"/>
                <a:gd name="T39" fmla="*/ 0 h 322"/>
                <a:gd name="T40" fmla="*/ 226 w 280"/>
                <a:gd name="T41" fmla="*/ 0 h 322"/>
                <a:gd name="T42" fmla="*/ 199 w 280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2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39" y="210"/>
                    <a:pt x="124" y="210"/>
                  </a:cubicBezTo>
                  <a:cubicBezTo>
                    <a:pt x="93" y="210"/>
                    <a:pt x="63" y="181"/>
                    <a:pt x="63" y="115"/>
                  </a:cubicBezTo>
                  <a:cubicBezTo>
                    <a:pt x="63" y="44"/>
                    <a:pt x="100" y="20"/>
                    <a:pt x="130" y="20"/>
                  </a:cubicBezTo>
                  <a:cubicBezTo>
                    <a:pt x="168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2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0" name="Freeform 2289">
              <a:extLst>
                <a:ext uri="{FF2B5EF4-FFF2-40B4-BE49-F238E27FC236}">
                  <a16:creationId xmlns:a16="http://schemas.microsoft.com/office/drawing/2014/main" id="{CDC2C9B3-16F7-45B4-BC6E-88F0FF81C8D3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11717338" y="2697163"/>
              <a:ext cx="52387" cy="503237"/>
            </a:xfrm>
            <a:custGeom>
              <a:avLst/>
              <a:gdLst>
                <a:gd name="T0" fmla="*/ 0 w 132"/>
                <a:gd name="T1" fmla="*/ 1197 h 1197"/>
                <a:gd name="T2" fmla="*/ 132 w 132"/>
                <a:gd name="T3" fmla="*/ 1197 h 1197"/>
                <a:gd name="T4" fmla="*/ 132 w 132"/>
                <a:gd name="T5" fmla="*/ 1170 h 1197"/>
                <a:gd name="T6" fmla="*/ 28 w 132"/>
                <a:gd name="T7" fmla="*/ 1170 h 1197"/>
                <a:gd name="T8" fmla="*/ 28 w 132"/>
                <a:gd name="T9" fmla="*/ 28 h 1197"/>
                <a:gd name="T10" fmla="*/ 132 w 132"/>
                <a:gd name="T11" fmla="*/ 28 h 1197"/>
                <a:gd name="T12" fmla="*/ 132 w 132"/>
                <a:gd name="T13" fmla="*/ 0 h 1197"/>
                <a:gd name="T14" fmla="*/ 0 w 132"/>
                <a:gd name="T15" fmla="*/ 0 h 1197"/>
                <a:gd name="T16" fmla="*/ 0 w 132"/>
                <a:gd name="T17" fmla="*/ 1197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197">
                  <a:moveTo>
                    <a:pt x="0" y="1197"/>
                  </a:moveTo>
                  <a:lnTo>
                    <a:pt x="132" y="1197"/>
                  </a:lnTo>
                  <a:lnTo>
                    <a:pt x="132" y="1170"/>
                  </a:lnTo>
                  <a:lnTo>
                    <a:pt x="28" y="1170"/>
                  </a:lnTo>
                  <a:lnTo>
                    <a:pt x="28" y="28"/>
                  </a:lnTo>
                  <a:lnTo>
                    <a:pt x="132" y="28"/>
                  </a:lnTo>
                  <a:lnTo>
                    <a:pt x="132" y="0"/>
                  </a:lnTo>
                  <a:lnTo>
                    <a:pt x="0" y="0"/>
                  </a:lnTo>
                  <a:lnTo>
                    <a:pt x="0" y="119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1" name="Freeform 2290">
              <a:extLst>
                <a:ext uri="{FF2B5EF4-FFF2-40B4-BE49-F238E27FC236}">
                  <a16:creationId xmlns:a16="http://schemas.microsoft.com/office/drawing/2014/main" id="{FE06A6B5-661F-4C42-B326-808C88ADC5F9}"/>
                </a:ext>
              </a:extLst>
            </p:cNvPr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11777663" y="2727325"/>
              <a:ext cx="84137" cy="188912"/>
            </a:xfrm>
            <a:custGeom>
              <a:avLst/>
              <a:gdLst>
                <a:gd name="T0" fmla="*/ 65 w 211"/>
                <a:gd name="T1" fmla="*/ 195 h 450"/>
                <a:gd name="T2" fmla="*/ 0 w 211"/>
                <a:gd name="T3" fmla="*/ 296 h 450"/>
                <a:gd name="T4" fmla="*/ 15 w 211"/>
                <a:gd name="T5" fmla="*/ 336 h 450"/>
                <a:gd name="T6" fmla="*/ 72 w 211"/>
                <a:gd name="T7" fmla="*/ 368 h 450"/>
                <a:gd name="T8" fmla="*/ 133 w 211"/>
                <a:gd name="T9" fmla="*/ 391 h 450"/>
                <a:gd name="T10" fmla="*/ 150 w 211"/>
                <a:gd name="T11" fmla="*/ 413 h 450"/>
                <a:gd name="T12" fmla="*/ 126 w 211"/>
                <a:gd name="T13" fmla="*/ 439 h 450"/>
                <a:gd name="T14" fmla="*/ 82 w 211"/>
                <a:gd name="T15" fmla="*/ 423 h 450"/>
                <a:gd name="T16" fmla="*/ 76 w 211"/>
                <a:gd name="T17" fmla="*/ 421 h 450"/>
                <a:gd name="T18" fmla="*/ 71 w 211"/>
                <a:gd name="T19" fmla="*/ 426 h 450"/>
                <a:gd name="T20" fmla="*/ 126 w 211"/>
                <a:gd name="T21" fmla="*/ 450 h 450"/>
                <a:gd name="T22" fmla="*/ 178 w 211"/>
                <a:gd name="T23" fmla="*/ 397 h 450"/>
                <a:gd name="T24" fmla="*/ 154 w 211"/>
                <a:gd name="T25" fmla="*/ 362 h 450"/>
                <a:gd name="T26" fmla="*/ 123 w 211"/>
                <a:gd name="T27" fmla="*/ 350 h 450"/>
                <a:gd name="T28" fmla="*/ 93 w 211"/>
                <a:gd name="T29" fmla="*/ 339 h 450"/>
                <a:gd name="T30" fmla="*/ 63 w 211"/>
                <a:gd name="T31" fmla="*/ 327 h 450"/>
                <a:gd name="T32" fmla="*/ 25 w 211"/>
                <a:gd name="T33" fmla="*/ 282 h 450"/>
                <a:gd name="T34" fmla="*/ 87 w 211"/>
                <a:gd name="T35" fmla="*/ 197 h 450"/>
                <a:gd name="T36" fmla="*/ 131 w 211"/>
                <a:gd name="T37" fmla="*/ 204 h 450"/>
                <a:gd name="T38" fmla="*/ 177 w 211"/>
                <a:gd name="T39" fmla="*/ 188 h 450"/>
                <a:gd name="T40" fmla="*/ 136 w 211"/>
                <a:gd name="T41" fmla="*/ 175 h 450"/>
                <a:gd name="T42" fmla="*/ 94 w 211"/>
                <a:gd name="T43" fmla="*/ 181 h 450"/>
                <a:gd name="T44" fmla="*/ 79 w 211"/>
                <a:gd name="T45" fmla="*/ 142 h 450"/>
                <a:gd name="T46" fmla="*/ 135 w 211"/>
                <a:gd name="T47" fmla="*/ 57 h 450"/>
                <a:gd name="T48" fmla="*/ 167 w 211"/>
                <a:gd name="T49" fmla="*/ 68 h 450"/>
                <a:gd name="T50" fmla="*/ 211 w 211"/>
                <a:gd name="T51" fmla="*/ 53 h 450"/>
                <a:gd name="T52" fmla="*/ 170 w 211"/>
                <a:gd name="T53" fmla="*/ 39 h 450"/>
                <a:gd name="T54" fmla="*/ 138 w 211"/>
                <a:gd name="T55" fmla="*/ 42 h 450"/>
                <a:gd name="T56" fmla="*/ 136 w 211"/>
                <a:gd name="T57" fmla="*/ 25 h 450"/>
                <a:gd name="T58" fmla="*/ 138 w 211"/>
                <a:gd name="T59" fmla="*/ 7 h 450"/>
                <a:gd name="T60" fmla="*/ 132 w 211"/>
                <a:gd name="T61" fmla="*/ 0 h 450"/>
                <a:gd name="T62" fmla="*/ 123 w 211"/>
                <a:gd name="T63" fmla="*/ 25 h 450"/>
                <a:gd name="T64" fmla="*/ 127 w 211"/>
                <a:gd name="T65" fmla="*/ 44 h 450"/>
                <a:gd name="T66" fmla="*/ 39 w 211"/>
                <a:gd name="T67" fmla="*/ 138 h 450"/>
                <a:gd name="T68" fmla="*/ 72 w 211"/>
                <a:gd name="T69" fmla="*/ 190 h 450"/>
                <a:gd name="T70" fmla="*/ 65 w 211"/>
                <a:gd name="T71" fmla="*/ 195 h 450"/>
                <a:gd name="T72" fmla="*/ 146 w 211"/>
                <a:gd name="T73" fmla="*/ 53 h 450"/>
                <a:gd name="T74" fmla="*/ 170 w 211"/>
                <a:gd name="T75" fmla="*/ 50 h 450"/>
                <a:gd name="T76" fmla="*/ 198 w 211"/>
                <a:gd name="T77" fmla="*/ 53 h 450"/>
                <a:gd name="T78" fmla="*/ 167 w 211"/>
                <a:gd name="T79" fmla="*/ 57 h 450"/>
                <a:gd name="T80" fmla="*/ 146 w 211"/>
                <a:gd name="T81" fmla="*/ 53 h 450"/>
                <a:gd name="T82" fmla="*/ 107 w 211"/>
                <a:gd name="T83" fmla="*/ 189 h 450"/>
                <a:gd name="T84" fmla="*/ 136 w 211"/>
                <a:gd name="T85" fmla="*/ 186 h 450"/>
                <a:gd name="T86" fmla="*/ 164 w 211"/>
                <a:gd name="T87" fmla="*/ 189 h 450"/>
                <a:gd name="T88" fmla="*/ 132 w 211"/>
                <a:gd name="T89" fmla="*/ 193 h 450"/>
                <a:gd name="T90" fmla="*/ 107 w 211"/>
                <a:gd name="T91" fmla="*/ 189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1" h="450">
                  <a:moveTo>
                    <a:pt x="65" y="195"/>
                  </a:moveTo>
                  <a:cubicBezTo>
                    <a:pt x="11" y="231"/>
                    <a:pt x="0" y="278"/>
                    <a:pt x="0" y="296"/>
                  </a:cubicBezTo>
                  <a:cubicBezTo>
                    <a:pt x="0" y="320"/>
                    <a:pt x="14" y="334"/>
                    <a:pt x="15" y="336"/>
                  </a:cubicBezTo>
                  <a:cubicBezTo>
                    <a:pt x="30" y="352"/>
                    <a:pt x="35" y="354"/>
                    <a:pt x="72" y="368"/>
                  </a:cubicBezTo>
                  <a:lnTo>
                    <a:pt x="133" y="391"/>
                  </a:lnTo>
                  <a:cubicBezTo>
                    <a:pt x="140" y="395"/>
                    <a:pt x="150" y="398"/>
                    <a:pt x="150" y="413"/>
                  </a:cubicBezTo>
                  <a:cubicBezTo>
                    <a:pt x="150" y="424"/>
                    <a:pt x="141" y="439"/>
                    <a:pt x="126" y="439"/>
                  </a:cubicBezTo>
                  <a:cubicBezTo>
                    <a:pt x="104" y="439"/>
                    <a:pt x="87" y="427"/>
                    <a:pt x="82" y="423"/>
                  </a:cubicBezTo>
                  <a:cubicBezTo>
                    <a:pt x="79" y="421"/>
                    <a:pt x="78" y="421"/>
                    <a:pt x="76" y="421"/>
                  </a:cubicBezTo>
                  <a:cubicBezTo>
                    <a:pt x="72" y="421"/>
                    <a:pt x="71" y="424"/>
                    <a:pt x="71" y="426"/>
                  </a:cubicBezTo>
                  <a:cubicBezTo>
                    <a:pt x="71" y="432"/>
                    <a:pt x="98" y="450"/>
                    <a:pt x="126" y="450"/>
                  </a:cubicBezTo>
                  <a:cubicBezTo>
                    <a:pt x="157" y="450"/>
                    <a:pt x="178" y="421"/>
                    <a:pt x="178" y="397"/>
                  </a:cubicBezTo>
                  <a:cubicBezTo>
                    <a:pt x="178" y="373"/>
                    <a:pt x="159" y="364"/>
                    <a:pt x="154" y="362"/>
                  </a:cubicBezTo>
                  <a:cubicBezTo>
                    <a:pt x="147" y="359"/>
                    <a:pt x="130" y="353"/>
                    <a:pt x="123" y="350"/>
                  </a:cubicBezTo>
                  <a:cubicBezTo>
                    <a:pt x="113" y="346"/>
                    <a:pt x="103" y="342"/>
                    <a:pt x="93" y="339"/>
                  </a:cubicBezTo>
                  <a:lnTo>
                    <a:pt x="63" y="327"/>
                  </a:lnTo>
                  <a:cubicBezTo>
                    <a:pt x="40" y="318"/>
                    <a:pt x="25" y="303"/>
                    <a:pt x="25" y="282"/>
                  </a:cubicBezTo>
                  <a:cubicBezTo>
                    <a:pt x="25" y="262"/>
                    <a:pt x="45" y="218"/>
                    <a:pt x="87" y="197"/>
                  </a:cubicBezTo>
                  <a:cubicBezTo>
                    <a:pt x="105" y="204"/>
                    <a:pt x="120" y="204"/>
                    <a:pt x="131" y="204"/>
                  </a:cubicBezTo>
                  <a:cubicBezTo>
                    <a:pt x="146" y="204"/>
                    <a:pt x="177" y="204"/>
                    <a:pt x="177" y="188"/>
                  </a:cubicBezTo>
                  <a:cubicBezTo>
                    <a:pt x="177" y="176"/>
                    <a:pt x="156" y="175"/>
                    <a:pt x="136" y="175"/>
                  </a:cubicBezTo>
                  <a:cubicBezTo>
                    <a:pt x="127" y="175"/>
                    <a:pt x="113" y="175"/>
                    <a:pt x="94" y="181"/>
                  </a:cubicBezTo>
                  <a:cubicBezTo>
                    <a:pt x="81" y="168"/>
                    <a:pt x="79" y="152"/>
                    <a:pt x="79" y="142"/>
                  </a:cubicBezTo>
                  <a:cubicBezTo>
                    <a:pt x="79" y="114"/>
                    <a:pt x="97" y="76"/>
                    <a:pt x="135" y="57"/>
                  </a:cubicBezTo>
                  <a:cubicBezTo>
                    <a:pt x="144" y="68"/>
                    <a:pt x="155" y="68"/>
                    <a:pt x="167" y="68"/>
                  </a:cubicBezTo>
                  <a:cubicBezTo>
                    <a:pt x="179" y="68"/>
                    <a:pt x="211" y="68"/>
                    <a:pt x="211" y="53"/>
                  </a:cubicBezTo>
                  <a:cubicBezTo>
                    <a:pt x="211" y="40"/>
                    <a:pt x="189" y="39"/>
                    <a:pt x="170" y="39"/>
                  </a:cubicBezTo>
                  <a:cubicBezTo>
                    <a:pt x="163" y="39"/>
                    <a:pt x="151" y="39"/>
                    <a:pt x="138" y="42"/>
                  </a:cubicBezTo>
                  <a:cubicBezTo>
                    <a:pt x="137" y="37"/>
                    <a:pt x="136" y="34"/>
                    <a:pt x="136" y="25"/>
                  </a:cubicBezTo>
                  <a:cubicBezTo>
                    <a:pt x="136" y="18"/>
                    <a:pt x="138" y="8"/>
                    <a:pt x="138" y="7"/>
                  </a:cubicBezTo>
                  <a:cubicBezTo>
                    <a:pt x="138" y="3"/>
                    <a:pt x="136" y="0"/>
                    <a:pt x="132" y="0"/>
                  </a:cubicBezTo>
                  <a:cubicBezTo>
                    <a:pt x="123" y="0"/>
                    <a:pt x="123" y="23"/>
                    <a:pt x="123" y="25"/>
                  </a:cubicBezTo>
                  <a:cubicBezTo>
                    <a:pt x="123" y="35"/>
                    <a:pt x="126" y="42"/>
                    <a:pt x="127" y="44"/>
                  </a:cubicBezTo>
                  <a:cubicBezTo>
                    <a:pt x="73" y="59"/>
                    <a:pt x="39" y="99"/>
                    <a:pt x="39" y="138"/>
                  </a:cubicBezTo>
                  <a:cubicBezTo>
                    <a:pt x="39" y="156"/>
                    <a:pt x="48" y="177"/>
                    <a:pt x="72" y="190"/>
                  </a:cubicBezTo>
                  <a:lnTo>
                    <a:pt x="65" y="195"/>
                  </a:lnTo>
                  <a:close/>
                  <a:moveTo>
                    <a:pt x="146" y="53"/>
                  </a:moveTo>
                  <a:cubicBezTo>
                    <a:pt x="154" y="50"/>
                    <a:pt x="165" y="50"/>
                    <a:pt x="170" y="50"/>
                  </a:cubicBezTo>
                  <a:cubicBezTo>
                    <a:pt x="187" y="50"/>
                    <a:pt x="189" y="51"/>
                    <a:pt x="198" y="53"/>
                  </a:cubicBezTo>
                  <a:cubicBezTo>
                    <a:pt x="194" y="55"/>
                    <a:pt x="189" y="57"/>
                    <a:pt x="167" y="57"/>
                  </a:cubicBezTo>
                  <a:cubicBezTo>
                    <a:pt x="158" y="57"/>
                    <a:pt x="152" y="57"/>
                    <a:pt x="146" y="53"/>
                  </a:cubicBezTo>
                  <a:close/>
                  <a:moveTo>
                    <a:pt x="107" y="189"/>
                  </a:moveTo>
                  <a:cubicBezTo>
                    <a:pt x="119" y="186"/>
                    <a:pt x="130" y="186"/>
                    <a:pt x="136" y="186"/>
                  </a:cubicBezTo>
                  <a:cubicBezTo>
                    <a:pt x="153" y="186"/>
                    <a:pt x="155" y="186"/>
                    <a:pt x="164" y="189"/>
                  </a:cubicBezTo>
                  <a:cubicBezTo>
                    <a:pt x="160" y="191"/>
                    <a:pt x="155" y="193"/>
                    <a:pt x="132" y="193"/>
                  </a:cubicBezTo>
                  <a:cubicBezTo>
                    <a:pt x="121" y="193"/>
                    <a:pt x="116" y="193"/>
                    <a:pt x="107" y="18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2" name="Freeform 2291">
              <a:extLst>
                <a:ext uri="{FF2B5EF4-FFF2-40B4-BE49-F238E27FC236}">
                  <a16:creationId xmlns:a16="http://schemas.microsoft.com/office/drawing/2014/main" id="{68C29E48-AE2E-4157-900D-FC8F2EB551C2}"/>
                </a:ext>
              </a:extLst>
            </p:cNvPr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11879263" y="2695575"/>
              <a:ext cx="101600" cy="101600"/>
            </a:xfrm>
            <a:custGeom>
              <a:avLst/>
              <a:gdLst>
                <a:gd name="T0" fmla="*/ 138 w 258"/>
                <a:gd name="T1" fmla="*/ 17 h 242"/>
                <a:gd name="T2" fmla="*/ 244 w 258"/>
                <a:gd name="T3" fmla="*/ 17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9 h 242"/>
                <a:gd name="T12" fmla="*/ 14 w 258"/>
                <a:gd name="T13" fmla="*/ 17 h 242"/>
                <a:gd name="T14" fmla="*/ 121 w 258"/>
                <a:gd name="T15" fmla="*/ 17 h 242"/>
                <a:gd name="T16" fmla="*/ 121 w 258"/>
                <a:gd name="T17" fmla="*/ 229 h 242"/>
                <a:gd name="T18" fmla="*/ 129 w 258"/>
                <a:gd name="T19" fmla="*/ 242 h 242"/>
                <a:gd name="T20" fmla="*/ 138 w 258"/>
                <a:gd name="T21" fmla="*/ 229 h 242"/>
                <a:gd name="T22" fmla="*/ 138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8" y="17"/>
                  </a:moveTo>
                  <a:lnTo>
                    <a:pt x="244" y="17"/>
                  </a:lnTo>
                  <a:cubicBezTo>
                    <a:pt x="250" y="17"/>
                    <a:pt x="258" y="17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9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1" y="17"/>
                  </a:lnTo>
                  <a:lnTo>
                    <a:pt x="121" y="229"/>
                  </a:lnTo>
                  <a:cubicBezTo>
                    <a:pt x="121" y="234"/>
                    <a:pt x="121" y="242"/>
                    <a:pt x="129" y="242"/>
                  </a:cubicBezTo>
                  <a:cubicBezTo>
                    <a:pt x="138" y="242"/>
                    <a:pt x="138" y="234"/>
                    <a:pt x="138" y="229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3" name="Freeform 2292">
              <a:extLst>
                <a:ext uri="{FF2B5EF4-FFF2-40B4-BE49-F238E27FC236}">
                  <a16:creationId xmlns:a16="http://schemas.microsoft.com/office/drawing/2014/main" id="{2786E61F-5D94-4B1C-99B7-60BEEBA4BD5A}"/>
                </a:ext>
              </a:extLst>
            </p:cNvPr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11874500" y="2827338"/>
              <a:ext cx="50800" cy="98425"/>
            </a:xfrm>
            <a:custGeom>
              <a:avLst/>
              <a:gdLst>
                <a:gd name="T0" fmla="*/ 78 w 127"/>
                <a:gd name="T1" fmla="*/ 10 h 232"/>
                <a:gd name="T2" fmla="*/ 68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0 w 127"/>
                <a:gd name="T9" fmla="*/ 25 h 232"/>
                <a:gd name="T10" fmla="*/ 50 w 127"/>
                <a:gd name="T11" fmla="*/ 203 h 232"/>
                <a:gd name="T12" fmla="*/ 15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4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3 w 127"/>
                <a:gd name="T25" fmla="*/ 219 h 232"/>
                <a:gd name="T26" fmla="*/ 78 w 127"/>
                <a:gd name="T27" fmla="*/ 203 h 232"/>
                <a:gd name="T28" fmla="*/ 78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8" y="10"/>
                  </a:moveTo>
                  <a:cubicBezTo>
                    <a:pt x="78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5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8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3" y="219"/>
                  </a:lnTo>
                  <a:cubicBezTo>
                    <a:pt x="78" y="219"/>
                    <a:pt x="78" y="215"/>
                    <a:pt x="78" y="203"/>
                  </a:cubicBezTo>
                  <a:lnTo>
                    <a:pt x="78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4" name="Freeform 2293">
              <a:extLst>
                <a:ext uri="{FF2B5EF4-FFF2-40B4-BE49-F238E27FC236}">
                  <a16:creationId xmlns:a16="http://schemas.microsoft.com/office/drawing/2014/main" id="{8D0B1BD3-F36D-43BD-9418-7EB8ACAAC0B4}"/>
                </a:ext>
              </a:extLst>
            </p:cNvPr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12025313" y="2727325"/>
              <a:ext cx="73025" cy="30162"/>
            </a:xfrm>
            <a:custGeom>
              <a:avLst/>
              <a:gdLst>
                <a:gd name="T0" fmla="*/ 72 w 184"/>
                <a:gd name="T1" fmla="*/ 37 h 73"/>
                <a:gd name="T2" fmla="*/ 36 w 184"/>
                <a:gd name="T3" fmla="*/ 0 h 73"/>
                <a:gd name="T4" fmla="*/ 0 w 184"/>
                <a:gd name="T5" fmla="*/ 36 h 73"/>
                <a:gd name="T6" fmla="*/ 36 w 184"/>
                <a:gd name="T7" fmla="*/ 73 h 73"/>
                <a:gd name="T8" fmla="*/ 72 w 184"/>
                <a:gd name="T9" fmla="*/ 37 h 73"/>
                <a:gd name="T10" fmla="*/ 184 w 184"/>
                <a:gd name="T11" fmla="*/ 37 h 73"/>
                <a:gd name="T12" fmla="*/ 147 w 184"/>
                <a:gd name="T13" fmla="*/ 0 h 73"/>
                <a:gd name="T14" fmla="*/ 111 w 184"/>
                <a:gd name="T15" fmla="*/ 36 h 73"/>
                <a:gd name="T16" fmla="*/ 147 w 184"/>
                <a:gd name="T17" fmla="*/ 73 h 73"/>
                <a:gd name="T18" fmla="*/ 184 w 184"/>
                <a:gd name="T19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73">
                  <a:moveTo>
                    <a:pt x="72" y="37"/>
                  </a:moveTo>
                  <a:cubicBezTo>
                    <a:pt x="72" y="14"/>
                    <a:pt x="54" y="0"/>
                    <a:pt x="36" y="0"/>
                  </a:cubicBezTo>
                  <a:cubicBezTo>
                    <a:pt x="14" y="0"/>
                    <a:pt x="0" y="19"/>
                    <a:pt x="0" y="36"/>
                  </a:cubicBezTo>
                  <a:cubicBezTo>
                    <a:pt x="0" y="55"/>
                    <a:pt x="15" y="73"/>
                    <a:pt x="36" y="73"/>
                  </a:cubicBezTo>
                  <a:cubicBezTo>
                    <a:pt x="55" y="73"/>
                    <a:pt x="72" y="57"/>
                    <a:pt x="72" y="37"/>
                  </a:cubicBezTo>
                  <a:close/>
                  <a:moveTo>
                    <a:pt x="184" y="37"/>
                  </a:moveTo>
                  <a:cubicBezTo>
                    <a:pt x="184" y="18"/>
                    <a:pt x="168" y="0"/>
                    <a:pt x="147" y="0"/>
                  </a:cubicBezTo>
                  <a:cubicBezTo>
                    <a:pt x="128" y="0"/>
                    <a:pt x="111" y="16"/>
                    <a:pt x="111" y="36"/>
                  </a:cubicBezTo>
                  <a:cubicBezTo>
                    <a:pt x="111" y="59"/>
                    <a:pt x="129" y="73"/>
                    <a:pt x="147" y="73"/>
                  </a:cubicBezTo>
                  <a:cubicBezTo>
                    <a:pt x="170" y="73"/>
                    <a:pt x="184" y="54"/>
                    <a:pt x="184" y="3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5" name="Freeform 2294">
              <a:extLst>
                <a:ext uri="{FF2B5EF4-FFF2-40B4-BE49-F238E27FC236}">
                  <a16:creationId xmlns:a16="http://schemas.microsoft.com/office/drawing/2014/main" id="{6CEFA1E1-18B5-4224-AAB7-9E9B95ADA29D}"/>
                </a:ext>
              </a:extLst>
            </p:cNvPr>
            <p:cNvSpPr>
              <a:spLocks noEditPoints="1"/>
            </p:cNvSpPr>
            <p:nvPr>
              <p:custDataLst>
                <p:tags r:id="rId42"/>
              </p:custDataLst>
            </p:nvPr>
          </p:nvSpPr>
          <p:spPr bwMode="auto">
            <a:xfrm>
              <a:off x="12009438" y="2779713"/>
              <a:ext cx="111125" cy="134937"/>
            </a:xfrm>
            <a:custGeom>
              <a:avLst/>
              <a:gdLst>
                <a:gd name="T0" fmla="*/ 192 w 280"/>
                <a:gd name="T1" fmla="*/ 153 h 321"/>
                <a:gd name="T2" fmla="*/ 185 w 280"/>
                <a:gd name="T3" fmla="*/ 174 h 321"/>
                <a:gd name="T4" fmla="*/ 124 w 280"/>
                <a:gd name="T5" fmla="*/ 209 h 321"/>
                <a:gd name="T6" fmla="*/ 64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3 h 321"/>
                <a:gd name="T14" fmla="*/ 199 w 280"/>
                <a:gd name="T15" fmla="*/ 39 h 321"/>
                <a:gd name="T16" fmla="*/ 124 w 280"/>
                <a:gd name="T17" fmla="*/ 0 h 321"/>
                <a:gd name="T18" fmla="*/ 0 w 280"/>
                <a:gd name="T19" fmla="*/ 113 h 321"/>
                <a:gd name="T20" fmla="*/ 119 w 280"/>
                <a:gd name="T21" fmla="*/ 227 h 321"/>
                <a:gd name="T22" fmla="*/ 189 w 280"/>
                <a:gd name="T23" fmla="*/ 200 h 321"/>
                <a:gd name="T24" fmla="*/ 189 w 280"/>
                <a:gd name="T25" fmla="*/ 297 h 321"/>
                <a:gd name="T26" fmla="*/ 155 w 280"/>
                <a:gd name="T27" fmla="*/ 297 h 321"/>
                <a:gd name="T28" fmla="*/ 155 w 280"/>
                <a:gd name="T29" fmla="*/ 321 h 321"/>
                <a:gd name="T30" fmla="*/ 218 w 280"/>
                <a:gd name="T31" fmla="*/ 319 h 321"/>
                <a:gd name="T32" fmla="*/ 280 w 280"/>
                <a:gd name="T33" fmla="*/ 321 h 321"/>
                <a:gd name="T34" fmla="*/ 280 w 280"/>
                <a:gd name="T35" fmla="*/ 297 h 321"/>
                <a:gd name="T36" fmla="*/ 246 w 280"/>
                <a:gd name="T37" fmla="*/ 297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3"/>
                  </a:moveTo>
                  <a:cubicBezTo>
                    <a:pt x="192" y="162"/>
                    <a:pt x="192" y="164"/>
                    <a:pt x="185" y="174"/>
                  </a:cubicBezTo>
                  <a:cubicBezTo>
                    <a:pt x="165" y="204"/>
                    <a:pt x="139" y="209"/>
                    <a:pt x="124" y="209"/>
                  </a:cubicBezTo>
                  <a:cubicBezTo>
                    <a:pt x="93" y="209"/>
                    <a:pt x="64" y="180"/>
                    <a:pt x="64" y="114"/>
                  </a:cubicBezTo>
                  <a:cubicBezTo>
                    <a:pt x="64" y="43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3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3"/>
                  </a:cubicBezTo>
                  <a:cubicBezTo>
                    <a:pt x="0" y="184"/>
                    <a:pt x="50" y="227"/>
                    <a:pt x="119" y="227"/>
                  </a:cubicBezTo>
                  <a:cubicBezTo>
                    <a:pt x="144" y="227"/>
                    <a:pt x="166" y="220"/>
                    <a:pt x="189" y="200"/>
                  </a:cubicBezTo>
                  <a:lnTo>
                    <a:pt x="189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7" y="319"/>
                    <a:pt x="266" y="320"/>
                    <a:pt x="280" y="321"/>
                  </a:cubicBezTo>
                  <a:lnTo>
                    <a:pt x="280" y="297"/>
                  </a:lnTo>
                  <a:lnTo>
                    <a:pt x="246" y="297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6" name="Freeform 2295">
              <a:extLst>
                <a:ext uri="{FF2B5EF4-FFF2-40B4-BE49-F238E27FC236}">
                  <a16:creationId xmlns:a16="http://schemas.microsoft.com/office/drawing/2014/main" id="{FD9AC322-369D-46C1-B34D-F05809FE7F37}"/>
                </a:ext>
              </a:extLst>
            </p:cNvPr>
            <p:cNvSpPr>
              <a:spLocks noEditPoints="1"/>
            </p:cNvSpPr>
            <p:nvPr>
              <p:custDataLst>
                <p:tags r:id="rId43"/>
              </p:custDataLst>
            </p:nvPr>
          </p:nvSpPr>
          <p:spPr bwMode="auto">
            <a:xfrm>
              <a:off x="11779250" y="2979738"/>
              <a:ext cx="84137" cy="190500"/>
            </a:xfrm>
            <a:custGeom>
              <a:avLst/>
              <a:gdLst>
                <a:gd name="T0" fmla="*/ 65 w 211"/>
                <a:gd name="T1" fmla="*/ 195 h 450"/>
                <a:gd name="T2" fmla="*/ 0 w 211"/>
                <a:gd name="T3" fmla="*/ 296 h 450"/>
                <a:gd name="T4" fmla="*/ 14 w 211"/>
                <a:gd name="T5" fmla="*/ 335 h 450"/>
                <a:gd name="T6" fmla="*/ 72 w 211"/>
                <a:gd name="T7" fmla="*/ 367 h 450"/>
                <a:gd name="T8" fmla="*/ 133 w 211"/>
                <a:gd name="T9" fmla="*/ 391 h 450"/>
                <a:gd name="T10" fmla="*/ 150 w 211"/>
                <a:gd name="T11" fmla="*/ 412 h 450"/>
                <a:gd name="T12" fmla="*/ 126 w 211"/>
                <a:gd name="T13" fmla="*/ 439 h 450"/>
                <a:gd name="T14" fmla="*/ 82 w 211"/>
                <a:gd name="T15" fmla="*/ 423 h 450"/>
                <a:gd name="T16" fmla="*/ 76 w 211"/>
                <a:gd name="T17" fmla="*/ 420 h 450"/>
                <a:gd name="T18" fmla="*/ 71 w 211"/>
                <a:gd name="T19" fmla="*/ 426 h 450"/>
                <a:gd name="T20" fmla="*/ 126 w 211"/>
                <a:gd name="T21" fmla="*/ 450 h 450"/>
                <a:gd name="T22" fmla="*/ 178 w 211"/>
                <a:gd name="T23" fmla="*/ 396 h 450"/>
                <a:gd name="T24" fmla="*/ 154 w 211"/>
                <a:gd name="T25" fmla="*/ 361 h 450"/>
                <a:gd name="T26" fmla="*/ 123 w 211"/>
                <a:gd name="T27" fmla="*/ 349 h 450"/>
                <a:gd name="T28" fmla="*/ 93 w 211"/>
                <a:gd name="T29" fmla="*/ 338 h 450"/>
                <a:gd name="T30" fmla="*/ 63 w 211"/>
                <a:gd name="T31" fmla="*/ 326 h 450"/>
                <a:gd name="T32" fmla="*/ 25 w 211"/>
                <a:gd name="T33" fmla="*/ 282 h 450"/>
                <a:gd name="T34" fmla="*/ 87 w 211"/>
                <a:gd name="T35" fmla="*/ 197 h 450"/>
                <a:gd name="T36" fmla="*/ 131 w 211"/>
                <a:gd name="T37" fmla="*/ 203 h 450"/>
                <a:gd name="T38" fmla="*/ 177 w 211"/>
                <a:gd name="T39" fmla="*/ 188 h 450"/>
                <a:gd name="T40" fmla="*/ 136 w 211"/>
                <a:gd name="T41" fmla="*/ 174 h 450"/>
                <a:gd name="T42" fmla="*/ 94 w 211"/>
                <a:gd name="T43" fmla="*/ 180 h 450"/>
                <a:gd name="T44" fmla="*/ 79 w 211"/>
                <a:gd name="T45" fmla="*/ 141 h 450"/>
                <a:gd name="T46" fmla="*/ 135 w 211"/>
                <a:gd name="T47" fmla="*/ 57 h 450"/>
                <a:gd name="T48" fmla="*/ 167 w 211"/>
                <a:gd name="T49" fmla="*/ 68 h 450"/>
                <a:gd name="T50" fmla="*/ 211 w 211"/>
                <a:gd name="T51" fmla="*/ 52 h 450"/>
                <a:gd name="T52" fmla="*/ 170 w 211"/>
                <a:gd name="T53" fmla="*/ 39 h 450"/>
                <a:gd name="T54" fmla="*/ 138 w 211"/>
                <a:gd name="T55" fmla="*/ 41 h 450"/>
                <a:gd name="T56" fmla="*/ 136 w 211"/>
                <a:gd name="T57" fmla="*/ 25 h 450"/>
                <a:gd name="T58" fmla="*/ 138 w 211"/>
                <a:gd name="T59" fmla="*/ 6 h 450"/>
                <a:gd name="T60" fmla="*/ 132 w 211"/>
                <a:gd name="T61" fmla="*/ 0 h 450"/>
                <a:gd name="T62" fmla="*/ 123 w 211"/>
                <a:gd name="T63" fmla="*/ 24 h 450"/>
                <a:gd name="T64" fmla="*/ 127 w 211"/>
                <a:gd name="T65" fmla="*/ 44 h 450"/>
                <a:gd name="T66" fmla="*/ 39 w 211"/>
                <a:gd name="T67" fmla="*/ 137 h 450"/>
                <a:gd name="T68" fmla="*/ 72 w 211"/>
                <a:gd name="T69" fmla="*/ 190 h 450"/>
                <a:gd name="T70" fmla="*/ 65 w 211"/>
                <a:gd name="T71" fmla="*/ 195 h 450"/>
                <a:gd name="T72" fmla="*/ 146 w 211"/>
                <a:gd name="T73" fmla="*/ 52 h 450"/>
                <a:gd name="T74" fmla="*/ 170 w 211"/>
                <a:gd name="T75" fmla="*/ 50 h 450"/>
                <a:gd name="T76" fmla="*/ 198 w 211"/>
                <a:gd name="T77" fmla="*/ 53 h 450"/>
                <a:gd name="T78" fmla="*/ 167 w 211"/>
                <a:gd name="T79" fmla="*/ 57 h 450"/>
                <a:gd name="T80" fmla="*/ 146 w 211"/>
                <a:gd name="T81" fmla="*/ 52 h 450"/>
                <a:gd name="T82" fmla="*/ 107 w 211"/>
                <a:gd name="T83" fmla="*/ 188 h 450"/>
                <a:gd name="T84" fmla="*/ 136 w 211"/>
                <a:gd name="T85" fmla="*/ 185 h 450"/>
                <a:gd name="T86" fmla="*/ 164 w 211"/>
                <a:gd name="T87" fmla="*/ 188 h 450"/>
                <a:gd name="T88" fmla="*/ 132 w 211"/>
                <a:gd name="T89" fmla="*/ 192 h 450"/>
                <a:gd name="T90" fmla="*/ 107 w 211"/>
                <a:gd name="T91" fmla="*/ 188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1" h="450">
                  <a:moveTo>
                    <a:pt x="65" y="195"/>
                  </a:moveTo>
                  <a:cubicBezTo>
                    <a:pt x="11" y="231"/>
                    <a:pt x="0" y="278"/>
                    <a:pt x="0" y="296"/>
                  </a:cubicBezTo>
                  <a:cubicBezTo>
                    <a:pt x="0" y="319"/>
                    <a:pt x="13" y="333"/>
                    <a:pt x="14" y="335"/>
                  </a:cubicBezTo>
                  <a:cubicBezTo>
                    <a:pt x="30" y="351"/>
                    <a:pt x="35" y="353"/>
                    <a:pt x="72" y="367"/>
                  </a:cubicBezTo>
                  <a:lnTo>
                    <a:pt x="133" y="391"/>
                  </a:lnTo>
                  <a:cubicBezTo>
                    <a:pt x="140" y="394"/>
                    <a:pt x="150" y="398"/>
                    <a:pt x="150" y="412"/>
                  </a:cubicBezTo>
                  <a:cubicBezTo>
                    <a:pt x="150" y="424"/>
                    <a:pt x="141" y="439"/>
                    <a:pt x="126" y="439"/>
                  </a:cubicBezTo>
                  <a:cubicBezTo>
                    <a:pt x="104" y="439"/>
                    <a:pt x="87" y="427"/>
                    <a:pt x="82" y="423"/>
                  </a:cubicBezTo>
                  <a:cubicBezTo>
                    <a:pt x="79" y="421"/>
                    <a:pt x="78" y="420"/>
                    <a:pt x="76" y="420"/>
                  </a:cubicBezTo>
                  <a:cubicBezTo>
                    <a:pt x="72" y="420"/>
                    <a:pt x="71" y="424"/>
                    <a:pt x="71" y="426"/>
                  </a:cubicBezTo>
                  <a:cubicBezTo>
                    <a:pt x="71" y="432"/>
                    <a:pt x="98" y="450"/>
                    <a:pt x="126" y="450"/>
                  </a:cubicBezTo>
                  <a:cubicBezTo>
                    <a:pt x="157" y="450"/>
                    <a:pt x="178" y="421"/>
                    <a:pt x="178" y="396"/>
                  </a:cubicBezTo>
                  <a:cubicBezTo>
                    <a:pt x="178" y="372"/>
                    <a:pt x="159" y="363"/>
                    <a:pt x="154" y="361"/>
                  </a:cubicBezTo>
                  <a:cubicBezTo>
                    <a:pt x="147" y="358"/>
                    <a:pt x="130" y="352"/>
                    <a:pt x="123" y="349"/>
                  </a:cubicBezTo>
                  <a:cubicBezTo>
                    <a:pt x="113" y="345"/>
                    <a:pt x="103" y="341"/>
                    <a:pt x="93" y="338"/>
                  </a:cubicBezTo>
                  <a:lnTo>
                    <a:pt x="63" y="326"/>
                  </a:lnTo>
                  <a:cubicBezTo>
                    <a:pt x="40" y="317"/>
                    <a:pt x="25" y="303"/>
                    <a:pt x="25" y="282"/>
                  </a:cubicBezTo>
                  <a:cubicBezTo>
                    <a:pt x="25" y="261"/>
                    <a:pt x="45" y="218"/>
                    <a:pt x="87" y="197"/>
                  </a:cubicBezTo>
                  <a:cubicBezTo>
                    <a:pt x="105" y="203"/>
                    <a:pt x="120" y="203"/>
                    <a:pt x="131" y="203"/>
                  </a:cubicBezTo>
                  <a:cubicBezTo>
                    <a:pt x="146" y="203"/>
                    <a:pt x="177" y="203"/>
                    <a:pt x="177" y="188"/>
                  </a:cubicBezTo>
                  <a:cubicBezTo>
                    <a:pt x="177" y="175"/>
                    <a:pt x="156" y="174"/>
                    <a:pt x="136" y="174"/>
                  </a:cubicBezTo>
                  <a:cubicBezTo>
                    <a:pt x="127" y="174"/>
                    <a:pt x="113" y="174"/>
                    <a:pt x="94" y="180"/>
                  </a:cubicBezTo>
                  <a:cubicBezTo>
                    <a:pt x="81" y="167"/>
                    <a:pt x="79" y="151"/>
                    <a:pt x="79" y="141"/>
                  </a:cubicBezTo>
                  <a:cubicBezTo>
                    <a:pt x="79" y="114"/>
                    <a:pt x="97" y="75"/>
                    <a:pt x="135" y="57"/>
                  </a:cubicBezTo>
                  <a:cubicBezTo>
                    <a:pt x="144" y="68"/>
                    <a:pt x="155" y="68"/>
                    <a:pt x="167" y="68"/>
                  </a:cubicBezTo>
                  <a:cubicBezTo>
                    <a:pt x="179" y="68"/>
                    <a:pt x="211" y="68"/>
                    <a:pt x="211" y="52"/>
                  </a:cubicBezTo>
                  <a:cubicBezTo>
                    <a:pt x="211" y="39"/>
                    <a:pt x="189" y="39"/>
                    <a:pt x="170" y="39"/>
                  </a:cubicBezTo>
                  <a:cubicBezTo>
                    <a:pt x="163" y="39"/>
                    <a:pt x="151" y="39"/>
                    <a:pt x="138" y="41"/>
                  </a:cubicBezTo>
                  <a:cubicBezTo>
                    <a:pt x="137" y="37"/>
                    <a:pt x="136" y="33"/>
                    <a:pt x="136" y="25"/>
                  </a:cubicBezTo>
                  <a:cubicBezTo>
                    <a:pt x="136" y="18"/>
                    <a:pt x="138" y="7"/>
                    <a:pt x="138" y="6"/>
                  </a:cubicBezTo>
                  <a:cubicBezTo>
                    <a:pt x="138" y="2"/>
                    <a:pt x="136" y="0"/>
                    <a:pt x="132" y="0"/>
                  </a:cubicBezTo>
                  <a:cubicBezTo>
                    <a:pt x="123" y="0"/>
                    <a:pt x="123" y="23"/>
                    <a:pt x="123" y="24"/>
                  </a:cubicBezTo>
                  <a:cubicBezTo>
                    <a:pt x="123" y="34"/>
                    <a:pt x="126" y="42"/>
                    <a:pt x="127" y="44"/>
                  </a:cubicBezTo>
                  <a:cubicBezTo>
                    <a:pt x="73" y="59"/>
                    <a:pt x="39" y="99"/>
                    <a:pt x="39" y="137"/>
                  </a:cubicBezTo>
                  <a:cubicBezTo>
                    <a:pt x="39" y="155"/>
                    <a:pt x="48" y="176"/>
                    <a:pt x="72" y="190"/>
                  </a:cubicBezTo>
                  <a:lnTo>
                    <a:pt x="65" y="195"/>
                  </a:lnTo>
                  <a:close/>
                  <a:moveTo>
                    <a:pt x="146" y="52"/>
                  </a:moveTo>
                  <a:cubicBezTo>
                    <a:pt x="154" y="50"/>
                    <a:pt x="165" y="50"/>
                    <a:pt x="170" y="50"/>
                  </a:cubicBezTo>
                  <a:cubicBezTo>
                    <a:pt x="187" y="50"/>
                    <a:pt x="189" y="50"/>
                    <a:pt x="198" y="53"/>
                  </a:cubicBezTo>
                  <a:cubicBezTo>
                    <a:pt x="194" y="54"/>
                    <a:pt x="189" y="57"/>
                    <a:pt x="167" y="57"/>
                  </a:cubicBezTo>
                  <a:cubicBezTo>
                    <a:pt x="158" y="57"/>
                    <a:pt x="152" y="57"/>
                    <a:pt x="146" y="52"/>
                  </a:cubicBezTo>
                  <a:close/>
                  <a:moveTo>
                    <a:pt x="107" y="188"/>
                  </a:moveTo>
                  <a:cubicBezTo>
                    <a:pt x="119" y="185"/>
                    <a:pt x="130" y="185"/>
                    <a:pt x="136" y="185"/>
                  </a:cubicBezTo>
                  <a:cubicBezTo>
                    <a:pt x="153" y="185"/>
                    <a:pt x="155" y="186"/>
                    <a:pt x="164" y="188"/>
                  </a:cubicBezTo>
                  <a:cubicBezTo>
                    <a:pt x="160" y="190"/>
                    <a:pt x="155" y="192"/>
                    <a:pt x="132" y="192"/>
                  </a:cubicBezTo>
                  <a:cubicBezTo>
                    <a:pt x="121" y="192"/>
                    <a:pt x="116" y="192"/>
                    <a:pt x="107" y="18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7" name="Freeform 2296">
              <a:extLst>
                <a:ext uri="{FF2B5EF4-FFF2-40B4-BE49-F238E27FC236}">
                  <a16:creationId xmlns:a16="http://schemas.microsoft.com/office/drawing/2014/main" id="{0B048701-4B98-4900-9308-4282F6A952AE}"/>
                </a:ext>
              </a:extLst>
            </p:cNvPr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11880850" y="2949575"/>
              <a:ext cx="103187" cy="101600"/>
            </a:xfrm>
            <a:custGeom>
              <a:avLst/>
              <a:gdLst>
                <a:gd name="T0" fmla="*/ 138 w 258"/>
                <a:gd name="T1" fmla="*/ 17 h 242"/>
                <a:gd name="T2" fmla="*/ 244 w 258"/>
                <a:gd name="T3" fmla="*/ 17 h 242"/>
                <a:gd name="T4" fmla="*/ 258 w 258"/>
                <a:gd name="T5" fmla="*/ 8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1 w 258"/>
                <a:gd name="T15" fmla="*/ 17 h 242"/>
                <a:gd name="T16" fmla="*/ 121 w 258"/>
                <a:gd name="T17" fmla="*/ 228 h 242"/>
                <a:gd name="T18" fmla="*/ 129 w 258"/>
                <a:gd name="T19" fmla="*/ 242 h 242"/>
                <a:gd name="T20" fmla="*/ 138 w 258"/>
                <a:gd name="T21" fmla="*/ 228 h 242"/>
                <a:gd name="T22" fmla="*/ 138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8" y="17"/>
                  </a:moveTo>
                  <a:lnTo>
                    <a:pt x="244" y="17"/>
                  </a:lnTo>
                  <a:cubicBezTo>
                    <a:pt x="249" y="17"/>
                    <a:pt x="258" y="17"/>
                    <a:pt x="258" y="8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1" y="17"/>
                  </a:lnTo>
                  <a:lnTo>
                    <a:pt x="121" y="228"/>
                  </a:lnTo>
                  <a:cubicBezTo>
                    <a:pt x="121" y="234"/>
                    <a:pt x="121" y="242"/>
                    <a:pt x="129" y="242"/>
                  </a:cubicBezTo>
                  <a:cubicBezTo>
                    <a:pt x="138" y="242"/>
                    <a:pt x="138" y="233"/>
                    <a:pt x="138" y="228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8" name="Freeform 2297">
              <a:extLst>
                <a:ext uri="{FF2B5EF4-FFF2-40B4-BE49-F238E27FC236}">
                  <a16:creationId xmlns:a16="http://schemas.microsoft.com/office/drawing/2014/main" id="{F27064D1-61A7-4782-8695-62C1BB3B9CA3}"/>
                </a:ext>
              </a:extLst>
            </p:cNvPr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11869738" y="3081338"/>
              <a:ext cx="61912" cy="96837"/>
            </a:xfrm>
            <a:custGeom>
              <a:avLst/>
              <a:gdLst>
                <a:gd name="T0" fmla="*/ 154 w 154"/>
                <a:gd name="T1" fmla="*/ 168 h 231"/>
                <a:gd name="T2" fmla="*/ 142 w 154"/>
                <a:gd name="T3" fmla="*/ 168 h 231"/>
                <a:gd name="T4" fmla="*/ 133 w 154"/>
                <a:gd name="T5" fmla="*/ 199 h 231"/>
                <a:gd name="T6" fmla="*/ 98 w 154"/>
                <a:gd name="T7" fmla="*/ 202 h 231"/>
                <a:gd name="T8" fmla="*/ 34 w 154"/>
                <a:gd name="T9" fmla="*/ 202 h 231"/>
                <a:gd name="T10" fmla="*/ 104 w 154"/>
                <a:gd name="T11" fmla="*/ 143 h 231"/>
                <a:gd name="T12" fmla="*/ 154 w 154"/>
                <a:gd name="T13" fmla="*/ 68 h 231"/>
                <a:gd name="T14" fmla="*/ 72 w 154"/>
                <a:gd name="T15" fmla="*/ 0 h 231"/>
                <a:gd name="T16" fmla="*/ 0 w 154"/>
                <a:gd name="T17" fmla="*/ 62 h 231"/>
                <a:gd name="T18" fmla="*/ 18 w 154"/>
                <a:gd name="T19" fmla="*/ 82 h 231"/>
                <a:gd name="T20" fmla="*/ 36 w 154"/>
                <a:gd name="T21" fmla="*/ 63 h 231"/>
                <a:gd name="T22" fmla="*/ 16 w 154"/>
                <a:gd name="T23" fmla="*/ 45 h 231"/>
                <a:gd name="T24" fmla="*/ 67 w 154"/>
                <a:gd name="T25" fmla="*/ 12 h 231"/>
                <a:gd name="T26" fmla="*/ 120 w 154"/>
                <a:gd name="T27" fmla="*/ 68 h 231"/>
                <a:gd name="T28" fmla="*/ 87 w 154"/>
                <a:gd name="T29" fmla="*/ 135 h 231"/>
                <a:gd name="T30" fmla="*/ 3 w 154"/>
                <a:gd name="T31" fmla="*/ 218 h 231"/>
                <a:gd name="T32" fmla="*/ 0 w 154"/>
                <a:gd name="T33" fmla="*/ 231 h 231"/>
                <a:gd name="T34" fmla="*/ 143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2" y="168"/>
                  </a:lnTo>
                  <a:cubicBezTo>
                    <a:pt x="141" y="175"/>
                    <a:pt x="137" y="196"/>
                    <a:pt x="133" y="199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69"/>
                    <a:pt x="83" y="159"/>
                    <a:pt x="104" y="143"/>
                  </a:cubicBezTo>
                  <a:cubicBezTo>
                    <a:pt x="130" y="122"/>
                    <a:pt x="154" y="101"/>
                    <a:pt x="154" y="68"/>
                  </a:cubicBezTo>
                  <a:cubicBezTo>
                    <a:pt x="154" y="25"/>
                    <a:pt x="117" y="0"/>
                    <a:pt x="72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6" y="82"/>
                    <a:pt x="36" y="76"/>
                    <a:pt x="36" y="63"/>
                  </a:cubicBezTo>
                  <a:cubicBezTo>
                    <a:pt x="36" y="57"/>
                    <a:pt x="34" y="45"/>
                    <a:pt x="16" y="45"/>
                  </a:cubicBezTo>
                  <a:cubicBezTo>
                    <a:pt x="27" y="20"/>
                    <a:pt x="50" y="12"/>
                    <a:pt x="67" y="12"/>
                  </a:cubicBezTo>
                  <a:cubicBezTo>
                    <a:pt x="102" y="12"/>
                    <a:pt x="120" y="39"/>
                    <a:pt x="120" y="68"/>
                  </a:cubicBezTo>
                  <a:cubicBezTo>
                    <a:pt x="120" y="98"/>
                    <a:pt x="98" y="122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1"/>
                    <a:pt x="0" y="231"/>
                  </a:cubicBezTo>
                  <a:lnTo>
                    <a:pt x="143" y="231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9" name="Freeform 2298">
              <a:extLst>
                <a:ext uri="{FF2B5EF4-FFF2-40B4-BE49-F238E27FC236}">
                  <a16:creationId xmlns:a16="http://schemas.microsoft.com/office/drawing/2014/main" id="{973AAD0B-5804-47A4-8A4C-C6CF18674729}"/>
                </a:ext>
              </a:extLst>
            </p:cNvPr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12014200" y="2981325"/>
              <a:ext cx="98425" cy="147637"/>
            </a:xfrm>
            <a:custGeom>
              <a:avLst/>
              <a:gdLst>
                <a:gd name="T0" fmla="*/ 152 w 247"/>
                <a:gd name="T1" fmla="*/ 201 h 353"/>
                <a:gd name="T2" fmla="*/ 204 w 247"/>
                <a:gd name="T3" fmla="*/ 341 h 353"/>
                <a:gd name="T4" fmla="*/ 230 w 247"/>
                <a:gd name="T5" fmla="*/ 352 h 353"/>
                <a:gd name="T6" fmla="*/ 241 w 247"/>
                <a:gd name="T7" fmla="*/ 352 h 353"/>
                <a:gd name="T8" fmla="*/ 247 w 247"/>
                <a:gd name="T9" fmla="*/ 347 h 353"/>
                <a:gd name="T10" fmla="*/ 244 w 247"/>
                <a:gd name="T11" fmla="*/ 342 h 353"/>
                <a:gd name="T12" fmla="*/ 233 w 247"/>
                <a:gd name="T13" fmla="*/ 319 h 353"/>
                <a:gd name="T14" fmla="*/ 131 w 247"/>
                <a:gd name="T15" fmla="*/ 36 h 353"/>
                <a:gd name="T16" fmla="*/ 70 w 247"/>
                <a:gd name="T17" fmla="*/ 0 h 353"/>
                <a:gd name="T18" fmla="*/ 61 w 247"/>
                <a:gd name="T19" fmla="*/ 6 h 353"/>
                <a:gd name="T20" fmla="*/ 66 w 247"/>
                <a:gd name="T21" fmla="*/ 11 h 353"/>
                <a:gd name="T22" fmla="*/ 98 w 247"/>
                <a:gd name="T23" fmla="*/ 51 h 353"/>
                <a:gd name="T24" fmla="*/ 147 w 247"/>
                <a:gd name="T25" fmla="*/ 186 h 353"/>
                <a:gd name="T26" fmla="*/ 9 w 247"/>
                <a:gd name="T27" fmla="*/ 323 h 353"/>
                <a:gd name="T28" fmla="*/ 0 w 247"/>
                <a:gd name="T29" fmla="*/ 338 h 353"/>
                <a:gd name="T30" fmla="*/ 15 w 247"/>
                <a:gd name="T31" fmla="*/ 353 h 353"/>
                <a:gd name="T32" fmla="*/ 32 w 247"/>
                <a:gd name="T33" fmla="*/ 342 h 353"/>
                <a:gd name="T34" fmla="*/ 152 w 247"/>
                <a:gd name="T35" fmla="*/ 20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7" h="353">
                  <a:moveTo>
                    <a:pt x="152" y="201"/>
                  </a:moveTo>
                  <a:cubicBezTo>
                    <a:pt x="172" y="253"/>
                    <a:pt x="196" y="329"/>
                    <a:pt x="204" y="341"/>
                  </a:cubicBezTo>
                  <a:cubicBezTo>
                    <a:pt x="212" y="352"/>
                    <a:pt x="217" y="352"/>
                    <a:pt x="230" y="352"/>
                  </a:cubicBezTo>
                  <a:lnTo>
                    <a:pt x="241" y="352"/>
                  </a:lnTo>
                  <a:cubicBezTo>
                    <a:pt x="246" y="351"/>
                    <a:pt x="247" y="348"/>
                    <a:pt x="247" y="347"/>
                  </a:cubicBezTo>
                  <a:cubicBezTo>
                    <a:pt x="247" y="345"/>
                    <a:pt x="246" y="344"/>
                    <a:pt x="244" y="342"/>
                  </a:cubicBezTo>
                  <a:cubicBezTo>
                    <a:pt x="239" y="337"/>
                    <a:pt x="236" y="329"/>
                    <a:pt x="233" y="319"/>
                  </a:cubicBezTo>
                  <a:lnTo>
                    <a:pt x="131" y="36"/>
                  </a:lnTo>
                  <a:cubicBezTo>
                    <a:pt x="121" y="7"/>
                    <a:pt x="94" y="0"/>
                    <a:pt x="70" y="0"/>
                  </a:cubicBezTo>
                  <a:cubicBezTo>
                    <a:pt x="68" y="0"/>
                    <a:pt x="61" y="0"/>
                    <a:pt x="61" y="6"/>
                  </a:cubicBezTo>
                  <a:cubicBezTo>
                    <a:pt x="61" y="10"/>
                    <a:pt x="65" y="11"/>
                    <a:pt x="66" y="11"/>
                  </a:cubicBezTo>
                  <a:cubicBezTo>
                    <a:pt x="82" y="14"/>
                    <a:pt x="86" y="17"/>
                    <a:pt x="98" y="51"/>
                  </a:cubicBezTo>
                  <a:lnTo>
                    <a:pt x="147" y="186"/>
                  </a:lnTo>
                  <a:lnTo>
                    <a:pt x="9" y="323"/>
                  </a:lnTo>
                  <a:cubicBezTo>
                    <a:pt x="3" y="329"/>
                    <a:pt x="0" y="332"/>
                    <a:pt x="0" y="338"/>
                  </a:cubicBezTo>
                  <a:cubicBezTo>
                    <a:pt x="0" y="347"/>
                    <a:pt x="7" y="353"/>
                    <a:pt x="15" y="353"/>
                  </a:cubicBezTo>
                  <a:cubicBezTo>
                    <a:pt x="23" y="353"/>
                    <a:pt x="28" y="347"/>
                    <a:pt x="32" y="342"/>
                  </a:cubicBezTo>
                  <a:lnTo>
                    <a:pt x="152" y="20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0" name="Freeform 2299">
              <a:extLst>
                <a:ext uri="{FF2B5EF4-FFF2-40B4-BE49-F238E27FC236}">
                  <a16:creationId xmlns:a16="http://schemas.microsoft.com/office/drawing/2014/main" id="{798FA6E6-6C4C-4E3B-945B-83B02FEA0358}"/>
                </a:ext>
              </a:extLst>
            </p:cNvPr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12123738" y="2697163"/>
              <a:ext cx="52387" cy="503237"/>
            </a:xfrm>
            <a:custGeom>
              <a:avLst/>
              <a:gdLst>
                <a:gd name="T0" fmla="*/ 104 w 131"/>
                <a:gd name="T1" fmla="*/ 1170 h 1197"/>
                <a:gd name="T2" fmla="*/ 0 w 131"/>
                <a:gd name="T3" fmla="*/ 1170 h 1197"/>
                <a:gd name="T4" fmla="*/ 0 w 131"/>
                <a:gd name="T5" fmla="*/ 1197 h 1197"/>
                <a:gd name="T6" fmla="*/ 131 w 131"/>
                <a:gd name="T7" fmla="*/ 1197 h 1197"/>
                <a:gd name="T8" fmla="*/ 131 w 131"/>
                <a:gd name="T9" fmla="*/ 0 h 1197"/>
                <a:gd name="T10" fmla="*/ 0 w 131"/>
                <a:gd name="T11" fmla="*/ 0 h 1197"/>
                <a:gd name="T12" fmla="*/ 0 w 131"/>
                <a:gd name="T13" fmla="*/ 28 h 1197"/>
                <a:gd name="T14" fmla="*/ 104 w 131"/>
                <a:gd name="T15" fmla="*/ 28 h 1197"/>
                <a:gd name="T16" fmla="*/ 104 w 131"/>
                <a:gd name="T17" fmla="*/ 117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7">
                  <a:moveTo>
                    <a:pt x="104" y="1170"/>
                  </a:moveTo>
                  <a:lnTo>
                    <a:pt x="0" y="1170"/>
                  </a:lnTo>
                  <a:lnTo>
                    <a:pt x="0" y="1197"/>
                  </a:lnTo>
                  <a:lnTo>
                    <a:pt x="131" y="1197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104" y="28"/>
                  </a:lnTo>
                  <a:lnTo>
                    <a:pt x="104" y="11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1" name="Rectangle 2300">
              <a:extLst>
                <a:ext uri="{FF2B5EF4-FFF2-40B4-BE49-F238E27FC236}">
                  <a16:creationId xmlns:a16="http://schemas.microsoft.com/office/drawing/2014/main" id="{D5D0F991-C3F9-4971-9C4E-F2178E7BB7AB}"/>
                </a:ext>
              </a:extLst>
            </p:cNvPr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12285663" y="2625725"/>
              <a:ext cx="7937" cy="6397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2" name="Rectangle 2301">
              <a:extLst>
                <a:ext uri="{FF2B5EF4-FFF2-40B4-BE49-F238E27FC236}">
                  <a16:creationId xmlns:a16="http://schemas.microsoft.com/office/drawing/2014/main" id="{86590D7A-1863-44F5-B074-E551C01CB8B5}"/>
                </a:ext>
              </a:extLst>
            </p:cNvPr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10313988" y="3263900"/>
              <a:ext cx="1979612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0A0801A-64E6-462A-2B2E-FC19AD073964}"/>
              </a:ext>
            </a:extLst>
          </p:cNvPr>
          <p:cNvCxnSpPr>
            <a:cxnSpLocks/>
          </p:cNvCxnSpPr>
          <p:nvPr/>
        </p:nvCxnSpPr>
        <p:spPr>
          <a:xfrm>
            <a:off x="1061330" y="252412"/>
            <a:ext cx="3312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42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1" name="Group 6150">
            <a:extLst>
              <a:ext uri="{FF2B5EF4-FFF2-40B4-BE49-F238E27FC236}">
                <a16:creationId xmlns:a16="http://schemas.microsoft.com/office/drawing/2014/main" id="{6B57B1BD-AE94-4EE6-B560-97A7C213345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385422" y="624402"/>
            <a:ext cx="6247159" cy="1202265"/>
            <a:chOff x="2398713" y="3413126"/>
            <a:chExt cx="8158163" cy="1570037"/>
          </a:xfrm>
        </p:grpSpPr>
        <p:sp>
          <p:nvSpPr>
            <p:cNvPr id="6096" name="Freeform 1123">
              <a:extLst>
                <a:ext uri="{FF2B5EF4-FFF2-40B4-BE49-F238E27FC236}">
                  <a16:creationId xmlns:a16="http://schemas.microsoft.com/office/drawing/2014/main" id="{1E08A882-566C-4388-8130-C98BF7ACDF9F}"/>
                </a:ext>
              </a:extLst>
            </p:cNvPr>
            <p:cNvSpPr>
              <a:spLocks/>
            </p:cNvSpPr>
            <p:nvPr>
              <p:custDataLst>
                <p:tags r:id="rId421"/>
              </p:custDataLst>
            </p:nvPr>
          </p:nvSpPr>
          <p:spPr bwMode="auto">
            <a:xfrm>
              <a:off x="4075113" y="3508376"/>
              <a:ext cx="233363" cy="136525"/>
            </a:xfrm>
            <a:custGeom>
              <a:avLst/>
              <a:gdLst>
                <a:gd name="T0" fmla="*/ 39 w 389"/>
                <a:gd name="T1" fmla="*/ 49 h 220"/>
                <a:gd name="T2" fmla="*/ 39 w 389"/>
                <a:gd name="T3" fmla="*/ 183 h 220"/>
                <a:gd name="T4" fmla="*/ 0 w 389"/>
                <a:gd name="T5" fmla="*/ 205 h 220"/>
                <a:gd name="T6" fmla="*/ 0 w 389"/>
                <a:gd name="T7" fmla="*/ 220 h 220"/>
                <a:gd name="T8" fmla="*/ 56 w 389"/>
                <a:gd name="T9" fmla="*/ 219 h 220"/>
                <a:gd name="T10" fmla="*/ 112 w 389"/>
                <a:gd name="T11" fmla="*/ 220 h 220"/>
                <a:gd name="T12" fmla="*/ 112 w 389"/>
                <a:gd name="T13" fmla="*/ 205 h 220"/>
                <a:gd name="T14" fmla="*/ 73 w 389"/>
                <a:gd name="T15" fmla="*/ 183 h 220"/>
                <a:gd name="T16" fmla="*/ 73 w 389"/>
                <a:gd name="T17" fmla="*/ 91 h 220"/>
                <a:gd name="T18" fmla="*/ 141 w 389"/>
                <a:gd name="T19" fmla="*/ 11 h 220"/>
                <a:gd name="T20" fmla="*/ 177 w 389"/>
                <a:gd name="T21" fmla="*/ 66 h 220"/>
                <a:gd name="T22" fmla="*/ 177 w 389"/>
                <a:gd name="T23" fmla="*/ 183 h 220"/>
                <a:gd name="T24" fmla="*/ 139 w 389"/>
                <a:gd name="T25" fmla="*/ 205 h 220"/>
                <a:gd name="T26" fmla="*/ 139 w 389"/>
                <a:gd name="T27" fmla="*/ 220 h 220"/>
                <a:gd name="T28" fmla="*/ 195 w 389"/>
                <a:gd name="T29" fmla="*/ 219 h 220"/>
                <a:gd name="T30" fmla="*/ 251 w 389"/>
                <a:gd name="T31" fmla="*/ 220 h 220"/>
                <a:gd name="T32" fmla="*/ 251 w 389"/>
                <a:gd name="T33" fmla="*/ 205 h 220"/>
                <a:gd name="T34" fmla="*/ 212 w 389"/>
                <a:gd name="T35" fmla="*/ 183 h 220"/>
                <a:gd name="T36" fmla="*/ 212 w 389"/>
                <a:gd name="T37" fmla="*/ 91 h 220"/>
                <a:gd name="T38" fmla="*/ 279 w 389"/>
                <a:gd name="T39" fmla="*/ 11 h 220"/>
                <a:gd name="T40" fmla="*/ 316 w 389"/>
                <a:gd name="T41" fmla="*/ 66 h 220"/>
                <a:gd name="T42" fmla="*/ 316 w 389"/>
                <a:gd name="T43" fmla="*/ 183 h 220"/>
                <a:gd name="T44" fmla="*/ 277 w 389"/>
                <a:gd name="T45" fmla="*/ 205 h 220"/>
                <a:gd name="T46" fmla="*/ 277 w 389"/>
                <a:gd name="T47" fmla="*/ 220 h 220"/>
                <a:gd name="T48" fmla="*/ 334 w 389"/>
                <a:gd name="T49" fmla="*/ 219 h 220"/>
                <a:gd name="T50" fmla="*/ 389 w 389"/>
                <a:gd name="T51" fmla="*/ 220 h 220"/>
                <a:gd name="T52" fmla="*/ 389 w 389"/>
                <a:gd name="T53" fmla="*/ 205 h 220"/>
                <a:gd name="T54" fmla="*/ 351 w 389"/>
                <a:gd name="T55" fmla="*/ 190 h 220"/>
                <a:gd name="T56" fmla="*/ 351 w 389"/>
                <a:gd name="T57" fmla="*/ 95 h 220"/>
                <a:gd name="T58" fmla="*/ 335 w 389"/>
                <a:gd name="T59" fmla="*/ 19 h 220"/>
                <a:gd name="T60" fmla="*/ 283 w 389"/>
                <a:gd name="T61" fmla="*/ 0 h 220"/>
                <a:gd name="T62" fmla="*/ 210 w 389"/>
                <a:gd name="T63" fmla="*/ 49 h 220"/>
                <a:gd name="T64" fmla="*/ 144 w 389"/>
                <a:gd name="T65" fmla="*/ 0 h 220"/>
                <a:gd name="T66" fmla="*/ 70 w 389"/>
                <a:gd name="T67" fmla="*/ 52 h 220"/>
                <a:gd name="T68" fmla="*/ 70 w 389"/>
                <a:gd name="T69" fmla="*/ 0 h 220"/>
                <a:gd name="T70" fmla="*/ 0 w 389"/>
                <a:gd name="T71" fmla="*/ 6 h 220"/>
                <a:gd name="T72" fmla="*/ 0 w 389"/>
                <a:gd name="T73" fmla="*/ 21 h 220"/>
                <a:gd name="T74" fmla="*/ 39 w 389"/>
                <a:gd name="T75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9" h="220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3"/>
                  </a:lnTo>
                  <a:cubicBezTo>
                    <a:pt x="177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17" y="205"/>
                    <a:pt x="212" y="205"/>
                    <a:pt x="212" y="183"/>
                  </a:cubicBezTo>
                  <a:lnTo>
                    <a:pt x="212" y="91"/>
                  </a:lnTo>
                  <a:cubicBezTo>
                    <a:pt x="212" y="39"/>
                    <a:pt x="247" y="11"/>
                    <a:pt x="279" y="11"/>
                  </a:cubicBezTo>
                  <a:cubicBezTo>
                    <a:pt x="311" y="11"/>
                    <a:pt x="316" y="38"/>
                    <a:pt x="316" y="66"/>
                  </a:cubicBezTo>
                  <a:lnTo>
                    <a:pt x="316" y="183"/>
                  </a:lnTo>
                  <a:cubicBezTo>
                    <a:pt x="316" y="205"/>
                    <a:pt x="311" y="205"/>
                    <a:pt x="277" y="205"/>
                  </a:cubicBezTo>
                  <a:lnTo>
                    <a:pt x="277" y="220"/>
                  </a:lnTo>
                  <a:cubicBezTo>
                    <a:pt x="295" y="220"/>
                    <a:pt x="320" y="219"/>
                    <a:pt x="334" y="219"/>
                  </a:cubicBezTo>
                  <a:cubicBezTo>
                    <a:pt x="347" y="219"/>
                    <a:pt x="372" y="220"/>
                    <a:pt x="389" y="220"/>
                  </a:cubicBezTo>
                  <a:lnTo>
                    <a:pt x="389" y="205"/>
                  </a:lnTo>
                  <a:cubicBezTo>
                    <a:pt x="363" y="205"/>
                    <a:pt x="351" y="205"/>
                    <a:pt x="351" y="190"/>
                  </a:cubicBezTo>
                  <a:lnTo>
                    <a:pt x="351" y="95"/>
                  </a:lnTo>
                  <a:cubicBezTo>
                    <a:pt x="351" y="52"/>
                    <a:pt x="351" y="36"/>
                    <a:pt x="335" y="19"/>
                  </a:cubicBezTo>
                  <a:cubicBezTo>
                    <a:pt x="328" y="10"/>
                    <a:pt x="312" y="0"/>
                    <a:pt x="283" y="0"/>
                  </a:cubicBezTo>
                  <a:cubicBezTo>
                    <a:pt x="241" y="0"/>
                    <a:pt x="219" y="30"/>
                    <a:pt x="210" y="49"/>
                  </a:cubicBezTo>
                  <a:cubicBezTo>
                    <a:pt x="203" y="6"/>
                    <a:pt x="167" y="0"/>
                    <a:pt x="144" y="0"/>
                  </a:cubicBezTo>
                  <a:cubicBezTo>
                    <a:pt x="108" y="0"/>
                    <a:pt x="84" y="22"/>
                    <a:pt x="70" y="52"/>
                  </a:cubicBezTo>
                  <a:lnTo>
                    <a:pt x="70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97" name="Freeform 1124">
              <a:extLst>
                <a:ext uri="{FF2B5EF4-FFF2-40B4-BE49-F238E27FC236}">
                  <a16:creationId xmlns:a16="http://schemas.microsoft.com/office/drawing/2014/main" id="{CF5F32B6-5204-444B-85B5-37E8C4304F86}"/>
                </a:ext>
              </a:extLst>
            </p:cNvPr>
            <p:cNvSpPr>
              <a:spLocks noEditPoints="1"/>
            </p:cNvSpPr>
            <p:nvPr>
              <p:custDataLst>
                <p:tags r:id="rId422"/>
              </p:custDataLst>
            </p:nvPr>
          </p:nvSpPr>
          <p:spPr bwMode="auto">
            <a:xfrm>
              <a:off x="4325938" y="3433763"/>
              <a:ext cx="207963" cy="217487"/>
            </a:xfrm>
            <a:custGeom>
              <a:avLst/>
              <a:gdLst>
                <a:gd name="T0" fmla="*/ 94 w 347"/>
                <a:gd name="T1" fmla="*/ 164 h 351"/>
                <a:gd name="T2" fmla="*/ 94 w 347"/>
                <a:gd name="T3" fmla="*/ 35 h 351"/>
                <a:gd name="T4" fmla="*/ 105 w 347"/>
                <a:gd name="T5" fmla="*/ 16 h 351"/>
                <a:gd name="T6" fmla="*/ 134 w 347"/>
                <a:gd name="T7" fmla="*/ 15 h 351"/>
                <a:gd name="T8" fmla="*/ 235 w 347"/>
                <a:gd name="T9" fmla="*/ 90 h 351"/>
                <a:gd name="T10" fmla="*/ 149 w 347"/>
                <a:gd name="T11" fmla="*/ 164 h 351"/>
                <a:gd name="T12" fmla="*/ 94 w 347"/>
                <a:gd name="T13" fmla="*/ 164 h 351"/>
                <a:gd name="T14" fmla="*/ 199 w 347"/>
                <a:gd name="T15" fmla="*/ 171 h 351"/>
                <a:gd name="T16" fmla="*/ 286 w 347"/>
                <a:gd name="T17" fmla="*/ 90 h 351"/>
                <a:gd name="T18" fmla="*/ 156 w 347"/>
                <a:gd name="T19" fmla="*/ 0 h 351"/>
                <a:gd name="T20" fmla="*/ 0 w 347"/>
                <a:gd name="T21" fmla="*/ 0 h 351"/>
                <a:gd name="T22" fmla="*/ 0 w 347"/>
                <a:gd name="T23" fmla="*/ 15 h 351"/>
                <a:gd name="T24" fmla="*/ 12 w 347"/>
                <a:gd name="T25" fmla="*/ 15 h 351"/>
                <a:gd name="T26" fmla="*/ 51 w 347"/>
                <a:gd name="T27" fmla="*/ 39 h 351"/>
                <a:gd name="T28" fmla="*/ 51 w 347"/>
                <a:gd name="T29" fmla="*/ 302 h 351"/>
                <a:gd name="T30" fmla="*/ 12 w 347"/>
                <a:gd name="T31" fmla="*/ 325 h 351"/>
                <a:gd name="T32" fmla="*/ 0 w 347"/>
                <a:gd name="T33" fmla="*/ 325 h 351"/>
                <a:gd name="T34" fmla="*/ 0 w 347"/>
                <a:gd name="T35" fmla="*/ 340 h 351"/>
                <a:gd name="T36" fmla="*/ 72 w 347"/>
                <a:gd name="T37" fmla="*/ 339 h 351"/>
                <a:gd name="T38" fmla="*/ 145 w 347"/>
                <a:gd name="T39" fmla="*/ 340 h 351"/>
                <a:gd name="T40" fmla="*/ 145 w 347"/>
                <a:gd name="T41" fmla="*/ 325 h 351"/>
                <a:gd name="T42" fmla="*/ 133 w 347"/>
                <a:gd name="T43" fmla="*/ 325 h 351"/>
                <a:gd name="T44" fmla="*/ 94 w 347"/>
                <a:gd name="T45" fmla="*/ 302 h 351"/>
                <a:gd name="T46" fmla="*/ 94 w 347"/>
                <a:gd name="T47" fmla="*/ 175 h 351"/>
                <a:gd name="T48" fmla="*/ 151 w 347"/>
                <a:gd name="T49" fmla="*/ 175 h 351"/>
                <a:gd name="T50" fmla="*/ 198 w 347"/>
                <a:gd name="T51" fmla="*/ 192 h 351"/>
                <a:gd name="T52" fmla="*/ 216 w 347"/>
                <a:gd name="T53" fmla="*/ 259 h 351"/>
                <a:gd name="T54" fmla="*/ 237 w 347"/>
                <a:gd name="T55" fmla="*/ 331 h 351"/>
                <a:gd name="T56" fmla="*/ 300 w 347"/>
                <a:gd name="T57" fmla="*/ 351 h 351"/>
                <a:gd name="T58" fmla="*/ 347 w 347"/>
                <a:gd name="T59" fmla="*/ 297 h 351"/>
                <a:gd name="T60" fmla="*/ 341 w 347"/>
                <a:gd name="T61" fmla="*/ 288 h 351"/>
                <a:gd name="T62" fmla="*/ 335 w 347"/>
                <a:gd name="T63" fmla="*/ 296 h 351"/>
                <a:gd name="T64" fmla="*/ 302 w 347"/>
                <a:gd name="T65" fmla="*/ 340 h 351"/>
                <a:gd name="T66" fmla="*/ 266 w 347"/>
                <a:gd name="T67" fmla="*/ 269 h 351"/>
                <a:gd name="T68" fmla="*/ 260 w 347"/>
                <a:gd name="T69" fmla="*/ 229 h 351"/>
                <a:gd name="T70" fmla="*/ 199 w 347"/>
                <a:gd name="T71" fmla="*/ 17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7" h="351">
                  <a:moveTo>
                    <a:pt x="94" y="164"/>
                  </a:moveTo>
                  <a:lnTo>
                    <a:pt x="94" y="35"/>
                  </a:lnTo>
                  <a:cubicBezTo>
                    <a:pt x="94" y="24"/>
                    <a:pt x="94" y="18"/>
                    <a:pt x="105" y="16"/>
                  </a:cubicBezTo>
                  <a:cubicBezTo>
                    <a:pt x="110" y="15"/>
                    <a:pt x="124" y="15"/>
                    <a:pt x="134" y="15"/>
                  </a:cubicBezTo>
                  <a:cubicBezTo>
                    <a:pt x="179" y="15"/>
                    <a:pt x="235" y="17"/>
                    <a:pt x="235" y="90"/>
                  </a:cubicBezTo>
                  <a:cubicBezTo>
                    <a:pt x="235" y="124"/>
                    <a:pt x="223" y="164"/>
                    <a:pt x="149" y="164"/>
                  </a:cubicBezTo>
                  <a:lnTo>
                    <a:pt x="94" y="164"/>
                  </a:lnTo>
                  <a:close/>
                  <a:moveTo>
                    <a:pt x="199" y="171"/>
                  </a:moveTo>
                  <a:cubicBezTo>
                    <a:pt x="247" y="159"/>
                    <a:pt x="286" y="129"/>
                    <a:pt x="286" y="90"/>
                  </a:cubicBezTo>
                  <a:cubicBezTo>
                    <a:pt x="286" y="42"/>
                    <a:pt x="229" y="0"/>
                    <a:pt x="156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cubicBezTo>
                    <a:pt x="18" y="339"/>
                    <a:pt x="53" y="339"/>
                    <a:pt x="72" y="339"/>
                  </a:cubicBezTo>
                  <a:cubicBezTo>
                    <a:pt x="92" y="339"/>
                    <a:pt x="127" y="339"/>
                    <a:pt x="145" y="340"/>
                  </a:cubicBezTo>
                  <a:lnTo>
                    <a:pt x="145" y="325"/>
                  </a:lnTo>
                  <a:lnTo>
                    <a:pt x="133" y="325"/>
                  </a:lnTo>
                  <a:cubicBezTo>
                    <a:pt x="95" y="325"/>
                    <a:pt x="94" y="320"/>
                    <a:pt x="94" y="302"/>
                  </a:cubicBezTo>
                  <a:lnTo>
                    <a:pt x="94" y="175"/>
                  </a:lnTo>
                  <a:lnTo>
                    <a:pt x="151" y="175"/>
                  </a:lnTo>
                  <a:cubicBezTo>
                    <a:pt x="159" y="175"/>
                    <a:pt x="180" y="175"/>
                    <a:pt x="198" y="192"/>
                  </a:cubicBezTo>
                  <a:cubicBezTo>
                    <a:pt x="216" y="210"/>
                    <a:pt x="216" y="226"/>
                    <a:pt x="216" y="259"/>
                  </a:cubicBezTo>
                  <a:cubicBezTo>
                    <a:pt x="216" y="292"/>
                    <a:pt x="216" y="312"/>
                    <a:pt x="237" y="331"/>
                  </a:cubicBezTo>
                  <a:cubicBezTo>
                    <a:pt x="257" y="348"/>
                    <a:pt x="285" y="351"/>
                    <a:pt x="300" y="351"/>
                  </a:cubicBezTo>
                  <a:cubicBezTo>
                    <a:pt x="339" y="351"/>
                    <a:pt x="347" y="311"/>
                    <a:pt x="347" y="297"/>
                  </a:cubicBezTo>
                  <a:cubicBezTo>
                    <a:pt x="347" y="294"/>
                    <a:pt x="347" y="288"/>
                    <a:pt x="341" y="288"/>
                  </a:cubicBezTo>
                  <a:cubicBezTo>
                    <a:pt x="335" y="288"/>
                    <a:pt x="335" y="293"/>
                    <a:pt x="335" y="296"/>
                  </a:cubicBezTo>
                  <a:cubicBezTo>
                    <a:pt x="332" y="332"/>
                    <a:pt x="314" y="340"/>
                    <a:pt x="302" y="340"/>
                  </a:cubicBezTo>
                  <a:cubicBezTo>
                    <a:pt x="277" y="340"/>
                    <a:pt x="273" y="315"/>
                    <a:pt x="266" y="269"/>
                  </a:cubicBezTo>
                  <a:lnTo>
                    <a:pt x="260" y="229"/>
                  </a:lnTo>
                  <a:cubicBezTo>
                    <a:pt x="251" y="197"/>
                    <a:pt x="226" y="180"/>
                    <a:pt x="199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98" name="Freeform 1125">
              <a:extLst>
                <a:ext uri="{FF2B5EF4-FFF2-40B4-BE49-F238E27FC236}">
                  <a16:creationId xmlns:a16="http://schemas.microsoft.com/office/drawing/2014/main" id="{EB0F38C8-3A58-4414-A81D-3BAF4BD27D6E}"/>
                </a:ext>
              </a:extLst>
            </p:cNvPr>
            <p:cNvSpPr>
              <a:spLocks/>
            </p:cNvSpPr>
            <p:nvPr>
              <p:custDataLst>
                <p:tags r:id="rId423"/>
              </p:custDataLst>
            </p:nvPr>
          </p:nvSpPr>
          <p:spPr bwMode="auto">
            <a:xfrm>
              <a:off x="4545013" y="3433763"/>
              <a:ext cx="204788" cy="211137"/>
            </a:xfrm>
            <a:custGeom>
              <a:avLst/>
              <a:gdLst>
                <a:gd name="T0" fmla="*/ 100 w 341"/>
                <a:gd name="T1" fmla="*/ 6 h 340"/>
                <a:gd name="T2" fmla="*/ 85 w 341"/>
                <a:gd name="T3" fmla="*/ 0 h 340"/>
                <a:gd name="T4" fmla="*/ 0 w 341"/>
                <a:gd name="T5" fmla="*/ 0 h 340"/>
                <a:gd name="T6" fmla="*/ 0 w 341"/>
                <a:gd name="T7" fmla="*/ 15 h 340"/>
                <a:gd name="T8" fmla="*/ 15 w 341"/>
                <a:gd name="T9" fmla="*/ 15 h 340"/>
                <a:gd name="T10" fmla="*/ 40 w 341"/>
                <a:gd name="T11" fmla="*/ 16 h 340"/>
                <a:gd name="T12" fmla="*/ 52 w 341"/>
                <a:gd name="T13" fmla="*/ 28 h 340"/>
                <a:gd name="T14" fmla="*/ 52 w 341"/>
                <a:gd name="T15" fmla="*/ 288 h 340"/>
                <a:gd name="T16" fmla="*/ 0 w 341"/>
                <a:gd name="T17" fmla="*/ 325 h 340"/>
                <a:gd name="T18" fmla="*/ 0 w 341"/>
                <a:gd name="T19" fmla="*/ 340 h 340"/>
                <a:gd name="T20" fmla="*/ 59 w 341"/>
                <a:gd name="T21" fmla="*/ 339 h 340"/>
                <a:gd name="T22" fmla="*/ 117 w 341"/>
                <a:gd name="T23" fmla="*/ 340 h 340"/>
                <a:gd name="T24" fmla="*/ 117 w 341"/>
                <a:gd name="T25" fmla="*/ 325 h 340"/>
                <a:gd name="T26" fmla="*/ 66 w 341"/>
                <a:gd name="T27" fmla="*/ 288 h 340"/>
                <a:gd name="T28" fmla="*/ 66 w 341"/>
                <a:gd name="T29" fmla="*/ 29 h 340"/>
                <a:gd name="T30" fmla="*/ 71 w 341"/>
                <a:gd name="T31" fmla="*/ 35 h 340"/>
                <a:gd name="T32" fmla="*/ 274 w 341"/>
                <a:gd name="T33" fmla="*/ 334 h 340"/>
                <a:gd name="T34" fmla="*/ 283 w 341"/>
                <a:gd name="T35" fmla="*/ 340 h 340"/>
                <a:gd name="T36" fmla="*/ 290 w 341"/>
                <a:gd name="T37" fmla="*/ 328 h 340"/>
                <a:gd name="T38" fmla="*/ 290 w 341"/>
                <a:gd name="T39" fmla="*/ 52 h 340"/>
                <a:gd name="T40" fmla="*/ 341 w 341"/>
                <a:gd name="T41" fmla="*/ 15 h 340"/>
                <a:gd name="T42" fmla="*/ 341 w 341"/>
                <a:gd name="T43" fmla="*/ 0 h 340"/>
                <a:gd name="T44" fmla="*/ 283 w 341"/>
                <a:gd name="T45" fmla="*/ 1 h 340"/>
                <a:gd name="T46" fmla="*/ 224 w 341"/>
                <a:gd name="T47" fmla="*/ 0 h 340"/>
                <a:gd name="T48" fmla="*/ 224 w 341"/>
                <a:gd name="T49" fmla="*/ 15 h 340"/>
                <a:gd name="T50" fmla="*/ 276 w 341"/>
                <a:gd name="T51" fmla="*/ 52 h 340"/>
                <a:gd name="T52" fmla="*/ 276 w 341"/>
                <a:gd name="T53" fmla="*/ 265 h 340"/>
                <a:gd name="T54" fmla="*/ 100 w 341"/>
                <a:gd name="T55" fmla="*/ 6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1" h="340">
                  <a:moveTo>
                    <a:pt x="100" y="6"/>
                  </a:moveTo>
                  <a:cubicBezTo>
                    <a:pt x="95" y="0"/>
                    <a:pt x="95" y="0"/>
                    <a:pt x="85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5" y="15"/>
                  </a:lnTo>
                  <a:cubicBezTo>
                    <a:pt x="22" y="15"/>
                    <a:pt x="32" y="16"/>
                    <a:pt x="40" y="16"/>
                  </a:cubicBezTo>
                  <a:cubicBezTo>
                    <a:pt x="51" y="18"/>
                    <a:pt x="52" y="18"/>
                    <a:pt x="52" y="28"/>
                  </a:cubicBezTo>
                  <a:lnTo>
                    <a:pt x="52" y="288"/>
                  </a:lnTo>
                  <a:cubicBezTo>
                    <a:pt x="52" y="302"/>
                    <a:pt x="52" y="325"/>
                    <a:pt x="0" y="325"/>
                  </a:cubicBezTo>
                  <a:lnTo>
                    <a:pt x="0" y="340"/>
                  </a:lnTo>
                  <a:cubicBezTo>
                    <a:pt x="18" y="340"/>
                    <a:pt x="42" y="339"/>
                    <a:pt x="59" y="339"/>
                  </a:cubicBezTo>
                  <a:cubicBezTo>
                    <a:pt x="75" y="339"/>
                    <a:pt x="100" y="340"/>
                    <a:pt x="117" y="340"/>
                  </a:cubicBezTo>
                  <a:lnTo>
                    <a:pt x="117" y="325"/>
                  </a:lnTo>
                  <a:cubicBezTo>
                    <a:pt x="66" y="325"/>
                    <a:pt x="66" y="302"/>
                    <a:pt x="66" y="288"/>
                  </a:cubicBezTo>
                  <a:lnTo>
                    <a:pt x="66" y="29"/>
                  </a:lnTo>
                  <a:cubicBezTo>
                    <a:pt x="68" y="31"/>
                    <a:pt x="69" y="32"/>
                    <a:pt x="71" y="35"/>
                  </a:cubicBezTo>
                  <a:lnTo>
                    <a:pt x="274" y="334"/>
                  </a:lnTo>
                  <a:cubicBezTo>
                    <a:pt x="279" y="340"/>
                    <a:pt x="279" y="340"/>
                    <a:pt x="283" y="340"/>
                  </a:cubicBezTo>
                  <a:cubicBezTo>
                    <a:pt x="290" y="340"/>
                    <a:pt x="290" y="337"/>
                    <a:pt x="290" y="328"/>
                  </a:cubicBezTo>
                  <a:lnTo>
                    <a:pt x="290" y="52"/>
                  </a:lnTo>
                  <a:cubicBezTo>
                    <a:pt x="290" y="39"/>
                    <a:pt x="290" y="15"/>
                    <a:pt x="341" y="15"/>
                  </a:cubicBezTo>
                  <a:lnTo>
                    <a:pt x="341" y="0"/>
                  </a:lnTo>
                  <a:cubicBezTo>
                    <a:pt x="323" y="0"/>
                    <a:pt x="299" y="1"/>
                    <a:pt x="283" y="1"/>
                  </a:cubicBezTo>
                  <a:cubicBezTo>
                    <a:pt x="266" y="1"/>
                    <a:pt x="242" y="0"/>
                    <a:pt x="224" y="0"/>
                  </a:cubicBezTo>
                  <a:lnTo>
                    <a:pt x="224" y="15"/>
                  </a:lnTo>
                  <a:cubicBezTo>
                    <a:pt x="276" y="15"/>
                    <a:pt x="276" y="39"/>
                    <a:pt x="276" y="52"/>
                  </a:cubicBezTo>
                  <a:lnTo>
                    <a:pt x="276" y="265"/>
                  </a:lnTo>
                  <a:lnTo>
                    <a:pt x="100" y="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99" name="Freeform 1126">
              <a:extLst>
                <a:ext uri="{FF2B5EF4-FFF2-40B4-BE49-F238E27FC236}">
                  <a16:creationId xmlns:a16="http://schemas.microsoft.com/office/drawing/2014/main" id="{87D6E151-84E9-4203-81F0-62F9A67C36EF}"/>
                </a:ext>
              </a:extLst>
            </p:cNvPr>
            <p:cNvSpPr>
              <a:spLocks/>
            </p:cNvSpPr>
            <p:nvPr>
              <p:custDataLst>
                <p:tags r:id="rId424"/>
              </p:custDataLst>
            </p:nvPr>
          </p:nvSpPr>
          <p:spPr bwMode="auto">
            <a:xfrm>
              <a:off x="4768851" y="3435351"/>
              <a:ext cx="185738" cy="209550"/>
            </a:xfrm>
            <a:custGeom>
              <a:avLst/>
              <a:gdLst>
                <a:gd name="T0" fmla="*/ 51 w 309"/>
                <a:gd name="T1" fmla="*/ 301 h 339"/>
                <a:gd name="T2" fmla="*/ 12 w 309"/>
                <a:gd name="T3" fmla="*/ 324 h 339"/>
                <a:gd name="T4" fmla="*/ 0 w 309"/>
                <a:gd name="T5" fmla="*/ 324 h 339"/>
                <a:gd name="T6" fmla="*/ 0 w 309"/>
                <a:gd name="T7" fmla="*/ 339 h 339"/>
                <a:gd name="T8" fmla="*/ 288 w 309"/>
                <a:gd name="T9" fmla="*/ 339 h 339"/>
                <a:gd name="T10" fmla="*/ 309 w 309"/>
                <a:gd name="T11" fmla="*/ 211 h 339"/>
                <a:gd name="T12" fmla="*/ 296 w 309"/>
                <a:gd name="T13" fmla="*/ 211 h 339"/>
                <a:gd name="T14" fmla="*/ 186 w 309"/>
                <a:gd name="T15" fmla="*/ 324 h 339"/>
                <a:gd name="T16" fmla="*/ 120 w 309"/>
                <a:gd name="T17" fmla="*/ 324 h 339"/>
                <a:gd name="T18" fmla="*/ 96 w 309"/>
                <a:gd name="T19" fmla="*/ 304 h 339"/>
                <a:gd name="T20" fmla="*/ 96 w 309"/>
                <a:gd name="T21" fmla="*/ 171 h 339"/>
                <a:gd name="T22" fmla="*/ 141 w 309"/>
                <a:gd name="T23" fmla="*/ 171 h 339"/>
                <a:gd name="T24" fmla="*/ 194 w 309"/>
                <a:gd name="T25" fmla="*/ 229 h 339"/>
                <a:gd name="T26" fmla="*/ 207 w 309"/>
                <a:gd name="T27" fmla="*/ 229 h 339"/>
                <a:gd name="T28" fmla="*/ 207 w 309"/>
                <a:gd name="T29" fmla="*/ 97 h 339"/>
                <a:gd name="T30" fmla="*/ 194 w 309"/>
                <a:gd name="T31" fmla="*/ 97 h 339"/>
                <a:gd name="T32" fmla="*/ 141 w 309"/>
                <a:gd name="T33" fmla="*/ 155 h 339"/>
                <a:gd name="T34" fmla="*/ 96 w 309"/>
                <a:gd name="T35" fmla="*/ 155 h 339"/>
                <a:gd name="T36" fmla="*/ 96 w 309"/>
                <a:gd name="T37" fmla="*/ 36 h 339"/>
                <a:gd name="T38" fmla="*/ 120 w 309"/>
                <a:gd name="T39" fmla="*/ 16 h 339"/>
                <a:gd name="T40" fmla="*/ 184 w 309"/>
                <a:gd name="T41" fmla="*/ 16 h 339"/>
                <a:gd name="T42" fmla="*/ 282 w 309"/>
                <a:gd name="T43" fmla="*/ 113 h 339"/>
                <a:gd name="T44" fmla="*/ 295 w 309"/>
                <a:gd name="T45" fmla="*/ 113 h 339"/>
                <a:gd name="T46" fmla="*/ 281 w 309"/>
                <a:gd name="T47" fmla="*/ 0 h 339"/>
                <a:gd name="T48" fmla="*/ 0 w 309"/>
                <a:gd name="T49" fmla="*/ 0 h 339"/>
                <a:gd name="T50" fmla="*/ 0 w 309"/>
                <a:gd name="T51" fmla="*/ 16 h 339"/>
                <a:gd name="T52" fmla="*/ 12 w 309"/>
                <a:gd name="T53" fmla="*/ 16 h 339"/>
                <a:gd name="T54" fmla="*/ 51 w 309"/>
                <a:gd name="T55" fmla="*/ 39 h 339"/>
                <a:gd name="T56" fmla="*/ 51 w 309"/>
                <a:gd name="T57" fmla="*/ 301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9" h="339">
                  <a:moveTo>
                    <a:pt x="51" y="301"/>
                  </a:moveTo>
                  <a:cubicBezTo>
                    <a:pt x="51" y="319"/>
                    <a:pt x="50" y="324"/>
                    <a:pt x="12" y="324"/>
                  </a:cubicBezTo>
                  <a:lnTo>
                    <a:pt x="0" y="324"/>
                  </a:lnTo>
                  <a:lnTo>
                    <a:pt x="0" y="339"/>
                  </a:lnTo>
                  <a:lnTo>
                    <a:pt x="288" y="339"/>
                  </a:lnTo>
                  <a:lnTo>
                    <a:pt x="309" y="211"/>
                  </a:lnTo>
                  <a:lnTo>
                    <a:pt x="296" y="211"/>
                  </a:lnTo>
                  <a:cubicBezTo>
                    <a:pt x="284" y="288"/>
                    <a:pt x="272" y="324"/>
                    <a:pt x="186" y="324"/>
                  </a:cubicBezTo>
                  <a:lnTo>
                    <a:pt x="120" y="324"/>
                  </a:lnTo>
                  <a:cubicBezTo>
                    <a:pt x="97" y="324"/>
                    <a:pt x="96" y="321"/>
                    <a:pt x="96" y="304"/>
                  </a:cubicBezTo>
                  <a:lnTo>
                    <a:pt x="96" y="171"/>
                  </a:lnTo>
                  <a:lnTo>
                    <a:pt x="141" y="171"/>
                  </a:lnTo>
                  <a:cubicBezTo>
                    <a:pt x="189" y="171"/>
                    <a:pt x="194" y="187"/>
                    <a:pt x="194" y="229"/>
                  </a:cubicBezTo>
                  <a:lnTo>
                    <a:pt x="207" y="229"/>
                  </a:lnTo>
                  <a:lnTo>
                    <a:pt x="207" y="97"/>
                  </a:lnTo>
                  <a:lnTo>
                    <a:pt x="194" y="97"/>
                  </a:lnTo>
                  <a:cubicBezTo>
                    <a:pt x="194" y="140"/>
                    <a:pt x="189" y="155"/>
                    <a:pt x="141" y="155"/>
                  </a:cubicBezTo>
                  <a:lnTo>
                    <a:pt x="96" y="155"/>
                  </a:lnTo>
                  <a:lnTo>
                    <a:pt x="96" y="36"/>
                  </a:lnTo>
                  <a:cubicBezTo>
                    <a:pt x="96" y="19"/>
                    <a:pt x="97" y="16"/>
                    <a:pt x="120" y="16"/>
                  </a:cubicBezTo>
                  <a:lnTo>
                    <a:pt x="184" y="16"/>
                  </a:lnTo>
                  <a:cubicBezTo>
                    <a:pt x="261" y="16"/>
                    <a:pt x="274" y="43"/>
                    <a:pt x="282" y="113"/>
                  </a:cubicBezTo>
                  <a:lnTo>
                    <a:pt x="295" y="113"/>
                  </a:lnTo>
                  <a:lnTo>
                    <a:pt x="281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0" name="Freeform 1127">
              <a:extLst>
                <a:ext uri="{FF2B5EF4-FFF2-40B4-BE49-F238E27FC236}">
                  <a16:creationId xmlns:a16="http://schemas.microsoft.com/office/drawing/2014/main" id="{B6C2E5BF-BAE3-4802-9705-BBB15BA8226C}"/>
                </a:ext>
              </a:extLst>
            </p:cNvPr>
            <p:cNvSpPr>
              <a:spLocks noEditPoints="1"/>
            </p:cNvSpPr>
            <p:nvPr>
              <p:custDataLst>
                <p:tags r:id="rId425"/>
              </p:custDataLst>
            </p:nvPr>
          </p:nvSpPr>
          <p:spPr bwMode="auto">
            <a:xfrm>
              <a:off x="4972051" y="3424238"/>
              <a:ext cx="204788" cy="220662"/>
            </a:xfrm>
            <a:custGeom>
              <a:avLst/>
              <a:gdLst>
                <a:gd name="T0" fmla="*/ 183 w 342"/>
                <a:gd name="T1" fmla="*/ 10 h 357"/>
                <a:gd name="T2" fmla="*/ 171 w 342"/>
                <a:gd name="T3" fmla="*/ 0 h 357"/>
                <a:gd name="T4" fmla="*/ 159 w 342"/>
                <a:gd name="T5" fmla="*/ 10 h 357"/>
                <a:gd name="T6" fmla="*/ 56 w 342"/>
                <a:gd name="T7" fmla="*/ 309 h 357"/>
                <a:gd name="T8" fmla="*/ 0 w 342"/>
                <a:gd name="T9" fmla="*/ 342 h 357"/>
                <a:gd name="T10" fmla="*/ 0 w 342"/>
                <a:gd name="T11" fmla="*/ 357 h 357"/>
                <a:gd name="T12" fmla="*/ 51 w 342"/>
                <a:gd name="T13" fmla="*/ 356 h 357"/>
                <a:gd name="T14" fmla="*/ 109 w 342"/>
                <a:gd name="T15" fmla="*/ 357 h 357"/>
                <a:gd name="T16" fmla="*/ 109 w 342"/>
                <a:gd name="T17" fmla="*/ 342 h 357"/>
                <a:gd name="T18" fmla="*/ 71 w 342"/>
                <a:gd name="T19" fmla="*/ 317 h 357"/>
                <a:gd name="T20" fmla="*/ 72 w 342"/>
                <a:gd name="T21" fmla="*/ 309 h 357"/>
                <a:gd name="T22" fmla="*/ 95 w 342"/>
                <a:gd name="T23" fmla="*/ 244 h 357"/>
                <a:gd name="T24" fmla="*/ 218 w 342"/>
                <a:gd name="T25" fmla="*/ 244 h 357"/>
                <a:gd name="T26" fmla="*/ 245 w 342"/>
                <a:gd name="T27" fmla="*/ 320 h 357"/>
                <a:gd name="T28" fmla="*/ 246 w 342"/>
                <a:gd name="T29" fmla="*/ 327 h 357"/>
                <a:gd name="T30" fmla="*/ 205 w 342"/>
                <a:gd name="T31" fmla="*/ 342 h 357"/>
                <a:gd name="T32" fmla="*/ 205 w 342"/>
                <a:gd name="T33" fmla="*/ 357 h 357"/>
                <a:gd name="T34" fmla="*/ 277 w 342"/>
                <a:gd name="T35" fmla="*/ 356 h 357"/>
                <a:gd name="T36" fmla="*/ 342 w 342"/>
                <a:gd name="T37" fmla="*/ 357 h 357"/>
                <a:gd name="T38" fmla="*/ 342 w 342"/>
                <a:gd name="T39" fmla="*/ 342 h 357"/>
                <a:gd name="T40" fmla="*/ 333 w 342"/>
                <a:gd name="T41" fmla="*/ 342 h 357"/>
                <a:gd name="T42" fmla="*/ 291 w 342"/>
                <a:gd name="T43" fmla="*/ 322 h 357"/>
                <a:gd name="T44" fmla="*/ 183 w 342"/>
                <a:gd name="T45" fmla="*/ 10 h 357"/>
                <a:gd name="T46" fmla="*/ 156 w 342"/>
                <a:gd name="T47" fmla="*/ 66 h 357"/>
                <a:gd name="T48" fmla="*/ 213 w 342"/>
                <a:gd name="T49" fmla="*/ 228 h 357"/>
                <a:gd name="T50" fmla="*/ 101 w 342"/>
                <a:gd name="T51" fmla="*/ 228 h 357"/>
                <a:gd name="T52" fmla="*/ 156 w 342"/>
                <a:gd name="T53" fmla="*/ 6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2" h="357">
                  <a:moveTo>
                    <a:pt x="183" y="10"/>
                  </a:moveTo>
                  <a:cubicBezTo>
                    <a:pt x="180" y="4"/>
                    <a:pt x="179" y="0"/>
                    <a:pt x="171" y="0"/>
                  </a:cubicBezTo>
                  <a:cubicBezTo>
                    <a:pt x="163" y="0"/>
                    <a:pt x="162" y="3"/>
                    <a:pt x="159" y="10"/>
                  </a:cubicBezTo>
                  <a:lnTo>
                    <a:pt x="56" y="309"/>
                  </a:lnTo>
                  <a:cubicBezTo>
                    <a:pt x="47" y="334"/>
                    <a:pt x="27" y="342"/>
                    <a:pt x="0" y="342"/>
                  </a:cubicBezTo>
                  <a:lnTo>
                    <a:pt x="0" y="357"/>
                  </a:lnTo>
                  <a:cubicBezTo>
                    <a:pt x="12" y="357"/>
                    <a:pt x="33" y="356"/>
                    <a:pt x="51" y="356"/>
                  </a:cubicBezTo>
                  <a:cubicBezTo>
                    <a:pt x="67" y="356"/>
                    <a:pt x="93" y="357"/>
                    <a:pt x="109" y="357"/>
                  </a:cubicBezTo>
                  <a:lnTo>
                    <a:pt x="109" y="342"/>
                  </a:lnTo>
                  <a:cubicBezTo>
                    <a:pt x="84" y="342"/>
                    <a:pt x="71" y="330"/>
                    <a:pt x="71" y="317"/>
                  </a:cubicBezTo>
                  <a:cubicBezTo>
                    <a:pt x="71" y="315"/>
                    <a:pt x="72" y="310"/>
                    <a:pt x="72" y="309"/>
                  </a:cubicBezTo>
                  <a:lnTo>
                    <a:pt x="95" y="244"/>
                  </a:lnTo>
                  <a:lnTo>
                    <a:pt x="218" y="244"/>
                  </a:lnTo>
                  <a:lnTo>
                    <a:pt x="245" y="320"/>
                  </a:lnTo>
                  <a:cubicBezTo>
                    <a:pt x="245" y="322"/>
                    <a:pt x="246" y="325"/>
                    <a:pt x="246" y="327"/>
                  </a:cubicBezTo>
                  <a:cubicBezTo>
                    <a:pt x="246" y="342"/>
                    <a:pt x="218" y="342"/>
                    <a:pt x="205" y="342"/>
                  </a:cubicBezTo>
                  <a:lnTo>
                    <a:pt x="205" y="357"/>
                  </a:lnTo>
                  <a:cubicBezTo>
                    <a:pt x="223" y="356"/>
                    <a:pt x="258" y="356"/>
                    <a:pt x="277" y="356"/>
                  </a:cubicBezTo>
                  <a:cubicBezTo>
                    <a:pt x="298" y="356"/>
                    <a:pt x="321" y="357"/>
                    <a:pt x="342" y="357"/>
                  </a:cubicBezTo>
                  <a:lnTo>
                    <a:pt x="342" y="342"/>
                  </a:lnTo>
                  <a:lnTo>
                    <a:pt x="333" y="342"/>
                  </a:lnTo>
                  <a:cubicBezTo>
                    <a:pt x="303" y="342"/>
                    <a:pt x="296" y="339"/>
                    <a:pt x="291" y="322"/>
                  </a:cubicBezTo>
                  <a:lnTo>
                    <a:pt x="183" y="10"/>
                  </a:lnTo>
                  <a:close/>
                  <a:moveTo>
                    <a:pt x="156" y="66"/>
                  </a:moveTo>
                  <a:lnTo>
                    <a:pt x="213" y="228"/>
                  </a:lnTo>
                  <a:lnTo>
                    <a:pt x="101" y="228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1" name="Freeform 1128">
              <a:extLst>
                <a:ext uri="{FF2B5EF4-FFF2-40B4-BE49-F238E27FC236}">
                  <a16:creationId xmlns:a16="http://schemas.microsoft.com/office/drawing/2014/main" id="{9F13B1AC-4EEE-4E2C-AFA3-9FA1A18CB9C7}"/>
                </a:ext>
              </a:extLst>
            </p:cNvPr>
            <p:cNvSpPr>
              <a:spLocks/>
            </p:cNvSpPr>
            <p:nvPr>
              <p:custDataLst>
                <p:tags r:id="rId426"/>
              </p:custDataLst>
            </p:nvPr>
          </p:nvSpPr>
          <p:spPr bwMode="auto">
            <a:xfrm>
              <a:off x="5197476" y="3506788"/>
              <a:ext cx="112713" cy="141287"/>
            </a:xfrm>
            <a:custGeom>
              <a:avLst/>
              <a:gdLst>
                <a:gd name="T0" fmla="*/ 41 w 190"/>
                <a:gd name="T1" fmla="*/ 115 h 229"/>
                <a:gd name="T2" fmla="*/ 109 w 190"/>
                <a:gd name="T3" fmla="*/ 13 h 229"/>
                <a:gd name="T4" fmla="*/ 162 w 190"/>
                <a:gd name="T5" fmla="*/ 31 h 229"/>
                <a:gd name="T6" fmla="*/ 139 w 190"/>
                <a:gd name="T7" fmla="*/ 54 h 229"/>
                <a:gd name="T8" fmla="*/ 162 w 190"/>
                <a:gd name="T9" fmla="*/ 77 h 229"/>
                <a:gd name="T10" fmla="*/ 184 w 190"/>
                <a:gd name="T11" fmla="*/ 53 h 229"/>
                <a:gd name="T12" fmla="*/ 108 w 190"/>
                <a:gd name="T13" fmla="*/ 0 h 229"/>
                <a:gd name="T14" fmla="*/ 0 w 190"/>
                <a:gd name="T15" fmla="*/ 116 h 229"/>
                <a:gd name="T16" fmla="*/ 107 w 190"/>
                <a:gd name="T17" fmla="*/ 229 h 229"/>
                <a:gd name="T18" fmla="*/ 190 w 190"/>
                <a:gd name="T19" fmla="*/ 164 h 229"/>
                <a:gd name="T20" fmla="*/ 183 w 190"/>
                <a:gd name="T21" fmla="*/ 159 h 229"/>
                <a:gd name="T22" fmla="*/ 177 w 190"/>
                <a:gd name="T23" fmla="*/ 164 h 229"/>
                <a:gd name="T24" fmla="*/ 112 w 190"/>
                <a:gd name="T25" fmla="*/ 217 h 229"/>
                <a:gd name="T26" fmla="*/ 41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1" y="115"/>
                  </a:moveTo>
                  <a:cubicBezTo>
                    <a:pt x="41" y="33"/>
                    <a:pt x="82" y="13"/>
                    <a:pt x="109" y="13"/>
                  </a:cubicBezTo>
                  <a:cubicBezTo>
                    <a:pt x="113" y="13"/>
                    <a:pt x="145" y="13"/>
                    <a:pt x="162" y="31"/>
                  </a:cubicBezTo>
                  <a:cubicBezTo>
                    <a:pt x="142" y="33"/>
                    <a:pt x="139" y="47"/>
                    <a:pt x="139" y="54"/>
                  </a:cubicBezTo>
                  <a:cubicBezTo>
                    <a:pt x="139" y="67"/>
                    <a:pt x="148" y="77"/>
                    <a:pt x="162" y="77"/>
                  </a:cubicBezTo>
                  <a:cubicBezTo>
                    <a:pt x="174" y="77"/>
                    <a:pt x="184" y="68"/>
                    <a:pt x="184" y="53"/>
                  </a:cubicBezTo>
                  <a:cubicBezTo>
                    <a:pt x="184" y="20"/>
                    <a:pt x="147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3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3" y="211"/>
                    <a:pt x="130" y="217"/>
                    <a:pt x="112" y="217"/>
                  </a:cubicBezTo>
                  <a:cubicBezTo>
                    <a:pt x="85" y="217"/>
                    <a:pt x="41" y="195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2" name="Freeform 1129">
              <a:extLst>
                <a:ext uri="{FF2B5EF4-FFF2-40B4-BE49-F238E27FC236}">
                  <a16:creationId xmlns:a16="http://schemas.microsoft.com/office/drawing/2014/main" id="{B48F027E-6F5A-421D-9245-D58825877601}"/>
                </a:ext>
              </a:extLst>
            </p:cNvPr>
            <p:cNvSpPr>
              <a:spLocks/>
            </p:cNvSpPr>
            <p:nvPr>
              <p:custDataLst>
                <p:tags r:id="rId427"/>
              </p:custDataLst>
            </p:nvPr>
          </p:nvSpPr>
          <p:spPr bwMode="auto">
            <a:xfrm>
              <a:off x="5399088" y="3413126"/>
              <a:ext cx="69850" cy="309562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50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8 h 499"/>
                <a:gd name="T14" fmla="*/ 0 w 116"/>
                <a:gd name="T15" fmla="*/ 250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3"/>
                    <a:pt x="116" y="492"/>
                    <a:pt x="107" y="483"/>
                  </a:cubicBezTo>
                  <a:cubicBezTo>
                    <a:pt x="45" y="420"/>
                    <a:pt x="29" y="326"/>
                    <a:pt x="29" y="250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8"/>
                  </a:cubicBezTo>
                  <a:cubicBezTo>
                    <a:pt x="6" y="153"/>
                    <a:pt x="0" y="208"/>
                    <a:pt x="0" y="250"/>
                  </a:cubicBezTo>
                  <a:cubicBezTo>
                    <a:pt x="0" y="289"/>
                    <a:pt x="6" y="349"/>
                    <a:pt x="33" y="405"/>
                  </a:cubicBezTo>
                  <a:cubicBezTo>
                    <a:pt x="63" y="467"/>
                    <a:pt x="106" y="499"/>
                    <a:pt x="111" y="499"/>
                  </a:cubicBezTo>
                  <a:cubicBezTo>
                    <a:pt x="114" y="499"/>
                    <a:pt x="116" y="498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3" name="Freeform 1130">
              <a:extLst>
                <a:ext uri="{FF2B5EF4-FFF2-40B4-BE49-F238E27FC236}">
                  <a16:creationId xmlns:a16="http://schemas.microsoft.com/office/drawing/2014/main" id="{25ECEA0E-58BD-40A0-9A18-5385A1DECE45}"/>
                </a:ext>
              </a:extLst>
            </p:cNvPr>
            <p:cNvSpPr>
              <a:spLocks noEditPoints="1"/>
            </p:cNvSpPr>
            <p:nvPr>
              <p:custDataLst>
                <p:tags r:id="rId428"/>
              </p:custDataLst>
            </p:nvPr>
          </p:nvSpPr>
          <p:spPr bwMode="auto">
            <a:xfrm>
              <a:off x="5497513" y="3506788"/>
              <a:ext cx="168275" cy="198437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10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4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7 h 321"/>
                <a:gd name="T22" fmla="*/ 190 w 281"/>
                <a:gd name="T23" fmla="*/ 201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6 w 281"/>
                <a:gd name="T37" fmla="*/ 298 h 321"/>
                <a:gd name="T38" fmla="*/ 246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4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4"/>
                    <a:pt x="0" y="114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4" name="Freeform 1131">
              <a:extLst>
                <a:ext uri="{FF2B5EF4-FFF2-40B4-BE49-F238E27FC236}">
                  <a16:creationId xmlns:a16="http://schemas.microsoft.com/office/drawing/2014/main" id="{45BD5695-F686-4CEF-A3E7-E789B3F8B33D}"/>
                </a:ext>
              </a:extLst>
            </p:cNvPr>
            <p:cNvSpPr>
              <a:spLocks/>
            </p:cNvSpPr>
            <p:nvPr>
              <p:custDataLst>
                <p:tags r:id="rId429"/>
              </p:custDataLst>
            </p:nvPr>
          </p:nvSpPr>
          <p:spPr bwMode="auto">
            <a:xfrm>
              <a:off x="5692776" y="3613151"/>
              <a:ext cx="34925" cy="92075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2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2"/>
                    <a:pt x="27" y="52"/>
                  </a:cubicBezTo>
                  <a:cubicBezTo>
                    <a:pt x="33" y="52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0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5" name="Oval 1132">
              <a:extLst>
                <a:ext uri="{FF2B5EF4-FFF2-40B4-BE49-F238E27FC236}">
                  <a16:creationId xmlns:a16="http://schemas.microsoft.com/office/drawing/2014/main" id="{6AE7A794-9723-4AD9-86B4-25F791741AEA}"/>
                </a:ext>
              </a:extLst>
            </p:cNvPr>
            <p:cNvSpPr>
              <a:spLocks noChangeArrowheads="1"/>
            </p:cNvSpPr>
            <p:nvPr>
              <p:custDataLst>
                <p:tags r:id="rId430"/>
              </p:custDataLst>
            </p:nvPr>
          </p:nvSpPr>
          <p:spPr bwMode="auto">
            <a:xfrm>
              <a:off x="5867401" y="3430588"/>
              <a:ext cx="46038" cy="49212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6" name="Freeform 1133">
              <a:extLst>
                <a:ext uri="{FF2B5EF4-FFF2-40B4-BE49-F238E27FC236}">
                  <a16:creationId xmlns:a16="http://schemas.microsoft.com/office/drawing/2014/main" id="{201CC1EF-8772-4C7E-B79C-BECA75F30459}"/>
                </a:ext>
              </a:extLst>
            </p:cNvPr>
            <p:cNvSpPr>
              <a:spLocks noEditPoints="1"/>
            </p:cNvSpPr>
            <p:nvPr>
              <p:custDataLst>
                <p:tags r:id="rId431"/>
              </p:custDataLst>
            </p:nvPr>
          </p:nvSpPr>
          <p:spPr bwMode="auto">
            <a:xfrm>
              <a:off x="5811838" y="3506788"/>
              <a:ext cx="168275" cy="198437"/>
            </a:xfrm>
            <a:custGeom>
              <a:avLst/>
              <a:gdLst>
                <a:gd name="T0" fmla="*/ 192 w 281"/>
                <a:gd name="T1" fmla="*/ 154 h 321"/>
                <a:gd name="T2" fmla="*/ 185 w 281"/>
                <a:gd name="T3" fmla="*/ 175 h 321"/>
                <a:gd name="T4" fmla="*/ 125 w 281"/>
                <a:gd name="T5" fmla="*/ 210 h 321"/>
                <a:gd name="T6" fmla="*/ 64 w 281"/>
                <a:gd name="T7" fmla="*/ 114 h 321"/>
                <a:gd name="T8" fmla="*/ 131 w 281"/>
                <a:gd name="T9" fmla="*/ 20 h 321"/>
                <a:gd name="T10" fmla="*/ 192 w 281"/>
                <a:gd name="T11" fmla="*/ 84 h 321"/>
                <a:gd name="T12" fmla="*/ 192 w 281"/>
                <a:gd name="T13" fmla="*/ 154 h 321"/>
                <a:gd name="T14" fmla="*/ 199 w 281"/>
                <a:gd name="T15" fmla="*/ 39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7 h 321"/>
                <a:gd name="T22" fmla="*/ 189 w 281"/>
                <a:gd name="T23" fmla="*/ 201 h 321"/>
                <a:gd name="T24" fmla="*/ 189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6 w 281"/>
                <a:gd name="T37" fmla="*/ 298 h 321"/>
                <a:gd name="T38" fmla="*/ 246 w 281"/>
                <a:gd name="T39" fmla="*/ 0 h 321"/>
                <a:gd name="T40" fmla="*/ 226 w 281"/>
                <a:gd name="T41" fmla="*/ 0 h 321"/>
                <a:gd name="T42" fmla="*/ 199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4"/>
                  </a:cubicBezTo>
                  <a:cubicBezTo>
                    <a:pt x="0" y="184"/>
                    <a:pt x="50" y="227"/>
                    <a:pt x="120" y="227"/>
                  </a:cubicBezTo>
                  <a:cubicBezTo>
                    <a:pt x="144" y="227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7" name="Freeform 1134">
              <a:extLst>
                <a:ext uri="{FF2B5EF4-FFF2-40B4-BE49-F238E27FC236}">
                  <a16:creationId xmlns:a16="http://schemas.microsoft.com/office/drawing/2014/main" id="{111D46ED-D218-472F-B40B-AA0326985FBD}"/>
                </a:ext>
              </a:extLst>
            </p:cNvPr>
            <p:cNvSpPr>
              <a:spLocks/>
            </p:cNvSpPr>
            <p:nvPr>
              <p:custDataLst>
                <p:tags r:id="rId432"/>
              </p:custDataLst>
            </p:nvPr>
          </p:nvSpPr>
          <p:spPr bwMode="auto">
            <a:xfrm>
              <a:off x="6007101" y="3613151"/>
              <a:ext cx="34925" cy="92075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2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2"/>
                    <a:pt x="27" y="52"/>
                  </a:cubicBezTo>
                  <a:cubicBezTo>
                    <a:pt x="33" y="52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0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8" name="Oval 1135">
              <a:extLst>
                <a:ext uri="{FF2B5EF4-FFF2-40B4-BE49-F238E27FC236}">
                  <a16:creationId xmlns:a16="http://schemas.microsoft.com/office/drawing/2014/main" id="{3B390C08-47EE-4B3D-9E78-67C0009AAFEF}"/>
                </a:ext>
              </a:extLst>
            </p:cNvPr>
            <p:cNvSpPr>
              <a:spLocks noChangeArrowheads="1"/>
            </p:cNvSpPr>
            <p:nvPr>
              <p:custDataLst>
                <p:tags r:id="rId433"/>
              </p:custDataLst>
            </p:nvPr>
          </p:nvSpPr>
          <p:spPr bwMode="auto">
            <a:xfrm>
              <a:off x="6181726" y="3430588"/>
              <a:ext cx="46038" cy="49212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9" name="Freeform 1136">
              <a:extLst>
                <a:ext uri="{FF2B5EF4-FFF2-40B4-BE49-F238E27FC236}">
                  <a16:creationId xmlns:a16="http://schemas.microsoft.com/office/drawing/2014/main" id="{C2988BDE-3D99-40EA-B259-6307B273E565}"/>
                </a:ext>
              </a:extLst>
            </p:cNvPr>
            <p:cNvSpPr>
              <a:spLocks noEditPoints="1"/>
            </p:cNvSpPr>
            <p:nvPr>
              <p:custDataLst>
                <p:tags r:id="rId434"/>
              </p:custDataLst>
            </p:nvPr>
          </p:nvSpPr>
          <p:spPr bwMode="auto">
            <a:xfrm>
              <a:off x="6124576" y="3506788"/>
              <a:ext cx="168275" cy="198437"/>
            </a:xfrm>
            <a:custGeom>
              <a:avLst/>
              <a:gdLst>
                <a:gd name="T0" fmla="*/ 192 w 280"/>
                <a:gd name="T1" fmla="*/ 154 h 321"/>
                <a:gd name="T2" fmla="*/ 185 w 280"/>
                <a:gd name="T3" fmla="*/ 175 h 321"/>
                <a:gd name="T4" fmla="*/ 124 w 280"/>
                <a:gd name="T5" fmla="*/ 210 h 321"/>
                <a:gd name="T6" fmla="*/ 63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4 h 321"/>
                <a:gd name="T14" fmla="*/ 199 w 280"/>
                <a:gd name="T15" fmla="*/ 39 h 321"/>
                <a:gd name="T16" fmla="*/ 124 w 280"/>
                <a:gd name="T17" fmla="*/ 0 h 321"/>
                <a:gd name="T18" fmla="*/ 0 w 280"/>
                <a:gd name="T19" fmla="*/ 114 h 321"/>
                <a:gd name="T20" fmla="*/ 119 w 280"/>
                <a:gd name="T21" fmla="*/ 227 h 321"/>
                <a:gd name="T22" fmla="*/ 189 w 280"/>
                <a:gd name="T23" fmla="*/ 201 h 321"/>
                <a:gd name="T24" fmla="*/ 189 w 280"/>
                <a:gd name="T25" fmla="*/ 298 h 321"/>
                <a:gd name="T26" fmla="*/ 155 w 280"/>
                <a:gd name="T27" fmla="*/ 298 h 321"/>
                <a:gd name="T28" fmla="*/ 155 w 280"/>
                <a:gd name="T29" fmla="*/ 321 h 321"/>
                <a:gd name="T30" fmla="*/ 218 w 280"/>
                <a:gd name="T31" fmla="*/ 320 h 321"/>
                <a:gd name="T32" fmla="*/ 280 w 280"/>
                <a:gd name="T33" fmla="*/ 321 h 321"/>
                <a:gd name="T34" fmla="*/ 280 w 280"/>
                <a:gd name="T35" fmla="*/ 298 h 321"/>
                <a:gd name="T36" fmla="*/ 246 w 280"/>
                <a:gd name="T37" fmla="*/ 298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39" y="210"/>
                    <a:pt x="124" y="210"/>
                  </a:cubicBezTo>
                  <a:cubicBezTo>
                    <a:pt x="93" y="210"/>
                    <a:pt x="63" y="181"/>
                    <a:pt x="63" y="114"/>
                  </a:cubicBezTo>
                  <a:cubicBezTo>
                    <a:pt x="63" y="43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4"/>
                  </a:cubicBezTo>
                  <a:cubicBezTo>
                    <a:pt x="0" y="184"/>
                    <a:pt x="50" y="227"/>
                    <a:pt x="119" y="227"/>
                  </a:cubicBezTo>
                  <a:cubicBezTo>
                    <a:pt x="144" y="227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1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0" name="Freeform 1137">
              <a:extLst>
                <a:ext uri="{FF2B5EF4-FFF2-40B4-BE49-F238E27FC236}">
                  <a16:creationId xmlns:a16="http://schemas.microsoft.com/office/drawing/2014/main" id="{F351A83E-8BDA-4013-882D-B8F05BB98E23}"/>
                </a:ext>
              </a:extLst>
            </p:cNvPr>
            <p:cNvSpPr>
              <a:spLocks/>
            </p:cNvSpPr>
            <p:nvPr>
              <p:custDataLst>
                <p:tags r:id="rId435"/>
              </p:custDataLst>
            </p:nvPr>
          </p:nvSpPr>
          <p:spPr bwMode="auto">
            <a:xfrm>
              <a:off x="6321426" y="3613151"/>
              <a:ext cx="34925" cy="92075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2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2"/>
                    <a:pt x="26" y="52"/>
                  </a:cubicBezTo>
                  <a:cubicBezTo>
                    <a:pt x="32" y="52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0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1" name="Freeform 1138">
              <a:extLst>
                <a:ext uri="{FF2B5EF4-FFF2-40B4-BE49-F238E27FC236}">
                  <a16:creationId xmlns:a16="http://schemas.microsoft.com/office/drawing/2014/main" id="{042C0133-C4EC-47B7-A847-B6B3F8D306B8}"/>
                </a:ext>
              </a:extLst>
            </p:cNvPr>
            <p:cNvSpPr>
              <a:spLocks noEditPoints="1"/>
            </p:cNvSpPr>
            <p:nvPr>
              <p:custDataLst>
                <p:tags r:id="rId436"/>
              </p:custDataLst>
            </p:nvPr>
          </p:nvSpPr>
          <p:spPr bwMode="auto">
            <a:xfrm>
              <a:off x="6437313" y="3505201"/>
              <a:ext cx="157163" cy="141287"/>
            </a:xfrm>
            <a:custGeom>
              <a:avLst/>
              <a:gdLst>
                <a:gd name="T0" fmla="*/ 171 w 263"/>
                <a:gd name="T1" fmla="*/ 187 h 228"/>
                <a:gd name="T2" fmla="*/ 223 w 263"/>
                <a:gd name="T3" fmla="*/ 225 h 228"/>
                <a:gd name="T4" fmla="*/ 247 w 263"/>
                <a:gd name="T5" fmla="*/ 225 h 228"/>
                <a:gd name="T6" fmla="*/ 263 w 263"/>
                <a:gd name="T7" fmla="*/ 214 h 228"/>
                <a:gd name="T8" fmla="*/ 250 w 263"/>
                <a:gd name="T9" fmla="*/ 202 h 228"/>
                <a:gd name="T10" fmla="*/ 219 w 263"/>
                <a:gd name="T11" fmla="*/ 184 h 228"/>
                <a:gd name="T12" fmla="*/ 219 w 263"/>
                <a:gd name="T13" fmla="*/ 76 h 228"/>
                <a:gd name="T14" fmla="*/ 110 w 263"/>
                <a:gd name="T15" fmla="*/ 0 h 228"/>
                <a:gd name="T16" fmla="*/ 20 w 263"/>
                <a:gd name="T17" fmla="*/ 45 h 228"/>
                <a:gd name="T18" fmla="*/ 51 w 263"/>
                <a:gd name="T19" fmla="*/ 77 h 228"/>
                <a:gd name="T20" fmla="*/ 83 w 263"/>
                <a:gd name="T21" fmla="*/ 45 h 228"/>
                <a:gd name="T22" fmla="*/ 72 w 263"/>
                <a:gd name="T23" fmla="*/ 21 h 228"/>
                <a:gd name="T24" fmla="*/ 108 w 263"/>
                <a:gd name="T25" fmla="*/ 18 h 228"/>
                <a:gd name="T26" fmla="*/ 162 w 263"/>
                <a:gd name="T27" fmla="*/ 76 h 228"/>
                <a:gd name="T28" fmla="*/ 162 w 263"/>
                <a:gd name="T29" fmla="*/ 93 h 228"/>
                <a:gd name="T30" fmla="*/ 0 w 263"/>
                <a:gd name="T31" fmla="*/ 172 h 228"/>
                <a:gd name="T32" fmla="*/ 97 w 263"/>
                <a:gd name="T33" fmla="*/ 228 h 228"/>
                <a:gd name="T34" fmla="*/ 171 w 263"/>
                <a:gd name="T35" fmla="*/ 187 h 228"/>
                <a:gd name="T36" fmla="*/ 162 w 263"/>
                <a:gd name="T37" fmla="*/ 109 h 228"/>
                <a:gd name="T38" fmla="*/ 162 w 263"/>
                <a:gd name="T39" fmla="*/ 156 h 228"/>
                <a:gd name="T40" fmla="*/ 104 w 263"/>
                <a:gd name="T41" fmla="*/ 211 h 228"/>
                <a:gd name="T42" fmla="*/ 59 w 263"/>
                <a:gd name="T43" fmla="*/ 171 h 228"/>
                <a:gd name="T44" fmla="*/ 162 w 263"/>
                <a:gd name="T45" fmla="*/ 10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3" h="228">
                  <a:moveTo>
                    <a:pt x="171" y="187"/>
                  </a:moveTo>
                  <a:cubicBezTo>
                    <a:pt x="171" y="203"/>
                    <a:pt x="171" y="225"/>
                    <a:pt x="223" y="225"/>
                  </a:cubicBezTo>
                  <a:lnTo>
                    <a:pt x="247" y="225"/>
                  </a:lnTo>
                  <a:cubicBezTo>
                    <a:pt x="257" y="225"/>
                    <a:pt x="263" y="225"/>
                    <a:pt x="263" y="214"/>
                  </a:cubicBezTo>
                  <a:cubicBezTo>
                    <a:pt x="263" y="202"/>
                    <a:pt x="256" y="202"/>
                    <a:pt x="250" y="202"/>
                  </a:cubicBezTo>
                  <a:cubicBezTo>
                    <a:pt x="219" y="202"/>
                    <a:pt x="219" y="195"/>
                    <a:pt x="219" y="184"/>
                  </a:cubicBezTo>
                  <a:lnTo>
                    <a:pt x="219" y="76"/>
                  </a:lnTo>
                  <a:cubicBezTo>
                    <a:pt x="219" y="32"/>
                    <a:pt x="184" y="0"/>
                    <a:pt x="110" y="0"/>
                  </a:cubicBezTo>
                  <a:cubicBezTo>
                    <a:pt x="81" y="0"/>
                    <a:pt x="20" y="2"/>
                    <a:pt x="20" y="45"/>
                  </a:cubicBezTo>
                  <a:cubicBezTo>
                    <a:pt x="20" y="67"/>
                    <a:pt x="38" y="77"/>
                    <a:pt x="51" y="77"/>
                  </a:cubicBezTo>
                  <a:cubicBezTo>
                    <a:pt x="67" y="77"/>
                    <a:pt x="83" y="66"/>
                    <a:pt x="83" y="45"/>
                  </a:cubicBezTo>
                  <a:cubicBezTo>
                    <a:pt x="83" y="31"/>
                    <a:pt x="73" y="22"/>
                    <a:pt x="72" y="21"/>
                  </a:cubicBezTo>
                  <a:cubicBezTo>
                    <a:pt x="86" y="18"/>
                    <a:pt x="102" y="18"/>
                    <a:pt x="108" y="18"/>
                  </a:cubicBezTo>
                  <a:cubicBezTo>
                    <a:pt x="145" y="18"/>
                    <a:pt x="162" y="38"/>
                    <a:pt x="162" y="76"/>
                  </a:cubicBezTo>
                  <a:lnTo>
                    <a:pt x="162" y="93"/>
                  </a:lnTo>
                  <a:cubicBezTo>
                    <a:pt x="127" y="95"/>
                    <a:pt x="0" y="99"/>
                    <a:pt x="0" y="172"/>
                  </a:cubicBezTo>
                  <a:cubicBezTo>
                    <a:pt x="0" y="220"/>
                    <a:pt x="62" y="228"/>
                    <a:pt x="97" y="228"/>
                  </a:cubicBezTo>
                  <a:cubicBezTo>
                    <a:pt x="137" y="228"/>
                    <a:pt x="160" y="208"/>
                    <a:pt x="171" y="187"/>
                  </a:cubicBezTo>
                  <a:close/>
                  <a:moveTo>
                    <a:pt x="162" y="109"/>
                  </a:moveTo>
                  <a:lnTo>
                    <a:pt x="162" y="156"/>
                  </a:lnTo>
                  <a:cubicBezTo>
                    <a:pt x="162" y="204"/>
                    <a:pt x="117" y="211"/>
                    <a:pt x="104" y="211"/>
                  </a:cubicBezTo>
                  <a:cubicBezTo>
                    <a:pt x="79" y="211"/>
                    <a:pt x="59" y="193"/>
                    <a:pt x="59" y="171"/>
                  </a:cubicBezTo>
                  <a:cubicBezTo>
                    <a:pt x="59" y="117"/>
                    <a:pt x="138" y="110"/>
                    <a:pt x="162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6" name="Freeform 1139">
              <a:extLst>
                <a:ext uri="{FF2B5EF4-FFF2-40B4-BE49-F238E27FC236}">
                  <a16:creationId xmlns:a16="http://schemas.microsoft.com/office/drawing/2014/main" id="{E1E99B66-5FB2-4EB4-838F-98ECB574AFBE}"/>
                </a:ext>
              </a:extLst>
            </p:cNvPr>
            <p:cNvSpPr>
              <a:spLocks noEditPoints="1"/>
            </p:cNvSpPr>
            <p:nvPr>
              <p:custDataLst>
                <p:tags r:id="rId437"/>
              </p:custDataLst>
            </p:nvPr>
          </p:nvSpPr>
          <p:spPr bwMode="auto">
            <a:xfrm>
              <a:off x="6604001" y="3595688"/>
              <a:ext cx="103188" cy="139700"/>
            </a:xfrm>
            <a:custGeom>
              <a:avLst/>
              <a:gdLst>
                <a:gd name="T0" fmla="*/ 170 w 172"/>
                <a:gd name="T1" fmla="*/ 25 h 225"/>
                <a:gd name="T2" fmla="*/ 172 w 172"/>
                <a:gd name="T3" fmla="*/ 18 h 225"/>
                <a:gd name="T4" fmla="*/ 160 w 172"/>
                <a:gd name="T5" fmla="*/ 7 h 225"/>
                <a:gd name="T6" fmla="*/ 144 w 172"/>
                <a:gd name="T7" fmla="*/ 20 h 225"/>
                <a:gd name="T8" fmla="*/ 108 w 172"/>
                <a:gd name="T9" fmla="*/ 0 h 225"/>
                <a:gd name="T10" fmla="*/ 19 w 172"/>
                <a:gd name="T11" fmla="*/ 97 h 225"/>
                <a:gd name="T12" fmla="*/ 72 w 172"/>
                <a:gd name="T13" fmla="*/ 154 h 225"/>
                <a:gd name="T14" fmla="*/ 115 w 172"/>
                <a:gd name="T15" fmla="*/ 135 h 225"/>
                <a:gd name="T16" fmla="*/ 108 w 172"/>
                <a:gd name="T17" fmla="*/ 167 h 225"/>
                <a:gd name="T18" fmla="*/ 88 w 172"/>
                <a:gd name="T19" fmla="*/ 203 h 225"/>
                <a:gd name="T20" fmla="*/ 49 w 172"/>
                <a:gd name="T21" fmla="*/ 216 h 225"/>
                <a:gd name="T22" fmla="*/ 22 w 172"/>
                <a:gd name="T23" fmla="*/ 213 h 225"/>
                <a:gd name="T24" fmla="*/ 33 w 172"/>
                <a:gd name="T25" fmla="*/ 196 h 225"/>
                <a:gd name="T26" fmla="*/ 20 w 172"/>
                <a:gd name="T27" fmla="*/ 183 h 225"/>
                <a:gd name="T28" fmla="*/ 0 w 172"/>
                <a:gd name="T29" fmla="*/ 204 h 225"/>
                <a:gd name="T30" fmla="*/ 49 w 172"/>
                <a:gd name="T31" fmla="*/ 225 h 225"/>
                <a:gd name="T32" fmla="*/ 132 w 172"/>
                <a:gd name="T33" fmla="*/ 178 h 225"/>
                <a:gd name="T34" fmla="*/ 170 w 172"/>
                <a:gd name="T35" fmla="*/ 25 h 225"/>
                <a:gd name="T36" fmla="*/ 122 w 172"/>
                <a:gd name="T37" fmla="*/ 108 h 225"/>
                <a:gd name="T38" fmla="*/ 115 w 172"/>
                <a:gd name="T39" fmla="*/ 121 h 225"/>
                <a:gd name="T40" fmla="*/ 73 w 172"/>
                <a:gd name="T41" fmla="*/ 144 h 225"/>
                <a:gd name="T42" fmla="*/ 47 w 172"/>
                <a:gd name="T43" fmla="*/ 111 h 225"/>
                <a:gd name="T44" fmla="*/ 65 w 172"/>
                <a:gd name="T45" fmla="*/ 42 h 225"/>
                <a:gd name="T46" fmla="*/ 108 w 172"/>
                <a:gd name="T47" fmla="*/ 10 h 225"/>
                <a:gd name="T48" fmla="*/ 139 w 172"/>
                <a:gd name="T49" fmla="*/ 40 h 225"/>
                <a:gd name="T50" fmla="*/ 138 w 172"/>
                <a:gd name="T51" fmla="*/ 45 h 225"/>
                <a:gd name="T52" fmla="*/ 122 w 172"/>
                <a:gd name="T53" fmla="*/ 10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25">
                  <a:moveTo>
                    <a:pt x="170" y="25"/>
                  </a:moveTo>
                  <a:cubicBezTo>
                    <a:pt x="172" y="20"/>
                    <a:pt x="172" y="19"/>
                    <a:pt x="172" y="18"/>
                  </a:cubicBezTo>
                  <a:cubicBezTo>
                    <a:pt x="172" y="10"/>
                    <a:pt x="165" y="7"/>
                    <a:pt x="160" y="7"/>
                  </a:cubicBezTo>
                  <a:cubicBezTo>
                    <a:pt x="152" y="7"/>
                    <a:pt x="145" y="14"/>
                    <a:pt x="144" y="20"/>
                  </a:cubicBezTo>
                  <a:cubicBezTo>
                    <a:pt x="138" y="11"/>
                    <a:pt x="126" y="0"/>
                    <a:pt x="108" y="0"/>
                  </a:cubicBezTo>
                  <a:cubicBezTo>
                    <a:pt x="64" y="0"/>
                    <a:pt x="19" y="47"/>
                    <a:pt x="19" y="97"/>
                  </a:cubicBezTo>
                  <a:cubicBezTo>
                    <a:pt x="19" y="133"/>
                    <a:pt x="43" y="154"/>
                    <a:pt x="72" y="154"/>
                  </a:cubicBezTo>
                  <a:cubicBezTo>
                    <a:pt x="88" y="154"/>
                    <a:pt x="103" y="146"/>
                    <a:pt x="115" y="135"/>
                  </a:cubicBezTo>
                  <a:lnTo>
                    <a:pt x="108" y="167"/>
                  </a:lnTo>
                  <a:cubicBezTo>
                    <a:pt x="104" y="181"/>
                    <a:pt x="101" y="191"/>
                    <a:pt x="88" y="203"/>
                  </a:cubicBezTo>
                  <a:cubicBezTo>
                    <a:pt x="73" y="216"/>
                    <a:pt x="58" y="216"/>
                    <a:pt x="49" y="216"/>
                  </a:cubicBezTo>
                  <a:cubicBezTo>
                    <a:pt x="33" y="216"/>
                    <a:pt x="28" y="214"/>
                    <a:pt x="22" y="213"/>
                  </a:cubicBezTo>
                  <a:cubicBezTo>
                    <a:pt x="31" y="209"/>
                    <a:pt x="33" y="201"/>
                    <a:pt x="33" y="196"/>
                  </a:cubicBezTo>
                  <a:cubicBezTo>
                    <a:pt x="33" y="187"/>
                    <a:pt x="27" y="183"/>
                    <a:pt x="20" y="183"/>
                  </a:cubicBezTo>
                  <a:cubicBezTo>
                    <a:pt x="10" y="183"/>
                    <a:pt x="0" y="191"/>
                    <a:pt x="0" y="204"/>
                  </a:cubicBezTo>
                  <a:cubicBezTo>
                    <a:pt x="0" y="225"/>
                    <a:pt x="30" y="225"/>
                    <a:pt x="49" y="225"/>
                  </a:cubicBezTo>
                  <a:cubicBezTo>
                    <a:pt x="104" y="225"/>
                    <a:pt x="127" y="197"/>
                    <a:pt x="132" y="178"/>
                  </a:cubicBezTo>
                  <a:lnTo>
                    <a:pt x="170" y="25"/>
                  </a:lnTo>
                  <a:close/>
                  <a:moveTo>
                    <a:pt x="122" y="108"/>
                  </a:moveTo>
                  <a:cubicBezTo>
                    <a:pt x="121" y="113"/>
                    <a:pt x="121" y="114"/>
                    <a:pt x="115" y="121"/>
                  </a:cubicBezTo>
                  <a:cubicBezTo>
                    <a:pt x="103" y="135"/>
                    <a:pt x="86" y="144"/>
                    <a:pt x="73" y="144"/>
                  </a:cubicBezTo>
                  <a:cubicBezTo>
                    <a:pt x="55" y="144"/>
                    <a:pt x="47" y="129"/>
                    <a:pt x="47" y="111"/>
                  </a:cubicBezTo>
                  <a:cubicBezTo>
                    <a:pt x="47" y="96"/>
                    <a:pt x="56" y="57"/>
                    <a:pt x="65" y="42"/>
                  </a:cubicBezTo>
                  <a:cubicBezTo>
                    <a:pt x="80" y="17"/>
                    <a:pt x="96" y="10"/>
                    <a:pt x="108" y="10"/>
                  </a:cubicBezTo>
                  <a:cubicBezTo>
                    <a:pt x="132" y="10"/>
                    <a:pt x="139" y="36"/>
                    <a:pt x="139" y="40"/>
                  </a:cubicBezTo>
                  <a:cubicBezTo>
                    <a:pt x="139" y="40"/>
                    <a:pt x="139" y="41"/>
                    <a:pt x="138" y="45"/>
                  </a:cubicBezTo>
                  <a:lnTo>
                    <a:pt x="122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7" name="Freeform 1140">
              <a:extLst>
                <a:ext uri="{FF2B5EF4-FFF2-40B4-BE49-F238E27FC236}">
                  <a16:creationId xmlns:a16="http://schemas.microsoft.com/office/drawing/2014/main" id="{22DCC6ED-8608-4714-9999-1F4A9E1B8E5C}"/>
                </a:ext>
              </a:extLst>
            </p:cNvPr>
            <p:cNvSpPr>
              <a:spLocks/>
            </p:cNvSpPr>
            <p:nvPr>
              <p:custDataLst>
                <p:tags r:id="rId438"/>
              </p:custDataLst>
            </p:nvPr>
          </p:nvSpPr>
          <p:spPr bwMode="auto">
            <a:xfrm>
              <a:off x="6759576" y="3613151"/>
              <a:ext cx="34925" cy="92075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2 h 149"/>
                <a:gd name="T8" fmla="*/ 43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5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2"/>
                    <a:pt x="26" y="52"/>
                  </a:cubicBezTo>
                  <a:cubicBezTo>
                    <a:pt x="32" y="52"/>
                    <a:pt x="38" y="51"/>
                    <a:pt x="43" y="46"/>
                  </a:cubicBezTo>
                  <a:cubicBezTo>
                    <a:pt x="45" y="45"/>
                    <a:pt x="45" y="45"/>
                    <a:pt x="46" y="45"/>
                  </a:cubicBezTo>
                  <a:cubicBezTo>
                    <a:pt x="46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0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8" name="Freeform 1141">
              <a:extLst>
                <a:ext uri="{FF2B5EF4-FFF2-40B4-BE49-F238E27FC236}">
                  <a16:creationId xmlns:a16="http://schemas.microsoft.com/office/drawing/2014/main" id="{8EE84F18-282C-44D7-925B-CD045684ABB8}"/>
                </a:ext>
              </a:extLst>
            </p:cNvPr>
            <p:cNvSpPr>
              <a:spLocks/>
            </p:cNvSpPr>
            <p:nvPr>
              <p:custDataLst>
                <p:tags r:id="rId439"/>
              </p:custDataLst>
            </p:nvPr>
          </p:nvSpPr>
          <p:spPr bwMode="auto">
            <a:xfrm>
              <a:off x="6878638" y="3505201"/>
              <a:ext cx="188913" cy="204787"/>
            </a:xfrm>
            <a:custGeom>
              <a:avLst/>
              <a:gdLst>
                <a:gd name="T0" fmla="*/ 117 w 316"/>
                <a:gd name="T1" fmla="*/ 60 h 331"/>
                <a:gd name="T2" fmla="*/ 126 w 316"/>
                <a:gd name="T3" fmla="*/ 22 h 331"/>
                <a:gd name="T4" fmla="*/ 102 w 316"/>
                <a:gd name="T5" fmla="*/ 0 h 331"/>
                <a:gd name="T6" fmla="*/ 68 w 316"/>
                <a:gd name="T7" fmla="*/ 31 h 331"/>
                <a:gd name="T8" fmla="*/ 2 w 316"/>
                <a:gd name="T9" fmla="*/ 296 h 331"/>
                <a:gd name="T10" fmla="*/ 0 w 316"/>
                <a:gd name="T11" fmla="*/ 309 h 331"/>
                <a:gd name="T12" fmla="*/ 23 w 316"/>
                <a:gd name="T13" fmla="*/ 331 h 331"/>
                <a:gd name="T14" fmla="*/ 53 w 316"/>
                <a:gd name="T15" fmla="*/ 311 h 331"/>
                <a:gd name="T16" fmla="*/ 76 w 316"/>
                <a:gd name="T17" fmla="*/ 222 h 331"/>
                <a:gd name="T18" fmla="*/ 126 w 316"/>
                <a:gd name="T19" fmla="*/ 229 h 331"/>
                <a:gd name="T20" fmla="*/ 195 w 316"/>
                <a:gd name="T21" fmla="*/ 200 h 331"/>
                <a:gd name="T22" fmla="*/ 254 w 316"/>
                <a:gd name="T23" fmla="*/ 229 h 331"/>
                <a:gd name="T24" fmla="*/ 297 w 316"/>
                <a:gd name="T25" fmla="*/ 201 h 331"/>
                <a:gd name="T26" fmla="*/ 316 w 316"/>
                <a:gd name="T27" fmla="*/ 152 h 331"/>
                <a:gd name="T28" fmla="*/ 304 w 316"/>
                <a:gd name="T29" fmla="*/ 145 h 331"/>
                <a:gd name="T30" fmla="*/ 294 w 316"/>
                <a:gd name="T31" fmla="*/ 147 h 331"/>
                <a:gd name="T32" fmla="*/ 290 w 316"/>
                <a:gd name="T33" fmla="*/ 162 h 331"/>
                <a:gd name="T34" fmla="*/ 256 w 316"/>
                <a:gd name="T35" fmla="*/ 212 h 331"/>
                <a:gd name="T36" fmla="*/ 245 w 316"/>
                <a:gd name="T37" fmla="*/ 193 h 331"/>
                <a:gd name="T38" fmla="*/ 252 w 316"/>
                <a:gd name="T39" fmla="*/ 157 h 331"/>
                <a:gd name="T40" fmla="*/ 265 w 316"/>
                <a:gd name="T41" fmla="*/ 106 h 331"/>
                <a:gd name="T42" fmla="*/ 276 w 316"/>
                <a:gd name="T43" fmla="*/ 61 h 331"/>
                <a:gd name="T44" fmla="*/ 284 w 316"/>
                <a:gd name="T45" fmla="*/ 26 h 331"/>
                <a:gd name="T46" fmla="*/ 260 w 316"/>
                <a:gd name="T47" fmla="*/ 4 h 331"/>
                <a:gd name="T48" fmla="*/ 227 w 316"/>
                <a:gd name="T49" fmla="*/ 31 h 331"/>
                <a:gd name="T50" fmla="*/ 193 w 316"/>
                <a:gd name="T51" fmla="*/ 169 h 331"/>
                <a:gd name="T52" fmla="*/ 173 w 316"/>
                <a:gd name="T53" fmla="*/ 194 h 331"/>
                <a:gd name="T54" fmla="*/ 129 w 316"/>
                <a:gd name="T55" fmla="*/ 212 h 331"/>
                <a:gd name="T56" fmla="*/ 92 w 316"/>
                <a:gd name="T57" fmla="*/ 172 h 331"/>
                <a:gd name="T58" fmla="*/ 97 w 316"/>
                <a:gd name="T59" fmla="*/ 138 h 331"/>
                <a:gd name="T60" fmla="*/ 117 w 316"/>
                <a:gd name="T61" fmla="*/ 6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6" h="331">
                  <a:moveTo>
                    <a:pt x="117" y="60"/>
                  </a:moveTo>
                  <a:cubicBezTo>
                    <a:pt x="120" y="47"/>
                    <a:pt x="126" y="26"/>
                    <a:pt x="126" y="22"/>
                  </a:cubicBezTo>
                  <a:cubicBezTo>
                    <a:pt x="126" y="12"/>
                    <a:pt x="118" y="0"/>
                    <a:pt x="102" y="0"/>
                  </a:cubicBezTo>
                  <a:cubicBezTo>
                    <a:pt x="76" y="0"/>
                    <a:pt x="70" y="25"/>
                    <a:pt x="68" y="31"/>
                  </a:cubicBezTo>
                  <a:lnTo>
                    <a:pt x="2" y="296"/>
                  </a:lnTo>
                  <a:cubicBezTo>
                    <a:pt x="0" y="304"/>
                    <a:pt x="0" y="307"/>
                    <a:pt x="0" y="309"/>
                  </a:cubicBezTo>
                  <a:cubicBezTo>
                    <a:pt x="0" y="325"/>
                    <a:pt x="13" y="331"/>
                    <a:pt x="23" y="331"/>
                  </a:cubicBezTo>
                  <a:cubicBezTo>
                    <a:pt x="33" y="331"/>
                    <a:pt x="46" y="325"/>
                    <a:pt x="53" y="311"/>
                  </a:cubicBezTo>
                  <a:cubicBezTo>
                    <a:pt x="56" y="305"/>
                    <a:pt x="73" y="237"/>
                    <a:pt x="76" y="222"/>
                  </a:cubicBezTo>
                  <a:cubicBezTo>
                    <a:pt x="97" y="229"/>
                    <a:pt x="119" y="229"/>
                    <a:pt x="126" y="229"/>
                  </a:cubicBezTo>
                  <a:cubicBezTo>
                    <a:pt x="142" y="229"/>
                    <a:pt x="165" y="226"/>
                    <a:pt x="195" y="200"/>
                  </a:cubicBezTo>
                  <a:cubicBezTo>
                    <a:pt x="207" y="223"/>
                    <a:pt x="235" y="229"/>
                    <a:pt x="254" y="229"/>
                  </a:cubicBezTo>
                  <a:cubicBezTo>
                    <a:pt x="272" y="229"/>
                    <a:pt x="287" y="219"/>
                    <a:pt x="297" y="201"/>
                  </a:cubicBezTo>
                  <a:cubicBezTo>
                    <a:pt x="310" y="181"/>
                    <a:pt x="316" y="154"/>
                    <a:pt x="316" y="152"/>
                  </a:cubicBezTo>
                  <a:cubicBezTo>
                    <a:pt x="316" y="145"/>
                    <a:pt x="309" y="145"/>
                    <a:pt x="304" y="145"/>
                  </a:cubicBezTo>
                  <a:cubicBezTo>
                    <a:pt x="299" y="145"/>
                    <a:pt x="297" y="145"/>
                    <a:pt x="294" y="147"/>
                  </a:cubicBezTo>
                  <a:cubicBezTo>
                    <a:pt x="293" y="148"/>
                    <a:pt x="293" y="149"/>
                    <a:pt x="290" y="162"/>
                  </a:cubicBezTo>
                  <a:cubicBezTo>
                    <a:pt x="280" y="202"/>
                    <a:pt x="269" y="212"/>
                    <a:pt x="256" y="212"/>
                  </a:cubicBezTo>
                  <a:cubicBezTo>
                    <a:pt x="251" y="212"/>
                    <a:pt x="245" y="210"/>
                    <a:pt x="245" y="193"/>
                  </a:cubicBezTo>
                  <a:cubicBezTo>
                    <a:pt x="245" y="185"/>
                    <a:pt x="247" y="177"/>
                    <a:pt x="252" y="157"/>
                  </a:cubicBezTo>
                  <a:lnTo>
                    <a:pt x="265" y="106"/>
                  </a:lnTo>
                  <a:cubicBezTo>
                    <a:pt x="267" y="95"/>
                    <a:pt x="272" y="74"/>
                    <a:pt x="276" y="61"/>
                  </a:cubicBezTo>
                  <a:cubicBezTo>
                    <a:pt x="279" y="49"/>
                    <a:pt x="284" y="30"/>
                    <a:pt x="284" y="26"/>
                  </a:cubicBezTo>
                  <a:cubicBezTo>
                    <a:pt x="284" y="16"/>
                    <a:pt x="276" y="4"/>
                    <a:pt x="260" y="4"/>
                  </a:cubicBezTo>
                  <a:cubicBezTo>
                    <a:pt x="250" y="4"/>
                    <a:pt x="233" y="10"/>
                    <a:pt x="227" y="31"/>
                  </a:cubicBezTo>
                  <a:lnTo>
                    <a:pt x="193" y="169"/>
                  </a:lnTo>
                  <a:cubicBezTo>
                    <a:pt x="191" y="178"/>
                    <a:pt x="182" y="186"/>
                    <a:pt x="173" y="194"/>
                  </a:cubicBezTo>
                  <a:cubicBezTo>
                    <a:pt x="157" y="207"/>
                    <a:pt x="142" y="212"/>
                    <a:pt x="129" y="212"/>
                  </a:cubicBezTo>
                  <a:cubicBezTo>
                    <a:pt x="95" y="212"/>
                    <a:pt x="92" y="187"/>
                    <a:pt x="92" y="172"/>
                  </a:cubicBezTo>
                  <a:cubicBezTo>
                    <a:pt x="92" y="159"/>
                    <a:pt x="95" y="147"/>
                    <a:pt x="97" y="138"/>
                  </a:cubicBezTo>
                  <a:lnTo>
                    <a:pt x="117" y="6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9" name="Freeform 1142">
              <a:extLst>
                <a:ext uri="{FF2B5EF4-FFF2-40B4-BE49-F238E27FC236}">
                  <a16:creationId xmlns:a16="http://schemas.microsoft.com/office/drawing/2014/main" id="{4254814A-8833-425E-B2FE-D04103A5EB39}"/>
                </a:ext>
              </a:extLst>
            </p:cNvPr>
            <p:cNvSpPr>
              <a:spLocks/>
            </p:cNvSpPr>
            <p:nvPr>
              <p:custDataLst>
                <p:tags r:id="rId440"/>
              </p:custDataLst>
            </p:nvPr>
          </p:nvSpPr>
          <p:spPr bwMode="auto">
            <a:xfrm>
              <a:off x="7104063" y="3613151"/>
              <a:ext cx="34925" cy="92075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2 h 149"/>
                <a:gd name="T8" fmla="*/ 43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2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5" y="0"/>
                    <a:pt x="26" y="0"/>
                  </a:cubicBezTo>
                  <a:cubicBezTo>
                    <a:pt x="9" y="0"/>
                    <a:pt x="0" y="12"/>
                    <a:pt x="0" y="26"/>
                  </a:cubicBezTo>
                  <a:cubicBezTo>
                    <a:pt x="0" y="40"/>
                    <a:pt x="9" y="52"/>
                    <a:pt x="26" y="52"/>
                  </a:cubicBezTo>
                  <a:cubicBezTo>
                    <a:pt x="32" y="52"/>
                    <a:pt x="38" y="51"/>
                    <a:pt x="43" y="46"/>
                  </a:cubicBezTo>
                  <a:cubicBezTo>
                    <a:pt x="45" y="45"/>
                    <a:pt x="45" y="45"/>
                    <a:pt x="46" y="45"/>
                  </a:cubicBezTo>
                  <a:cubicBezTo>
                    <a:pt x="46" y="45"/>
                    <a:pt x="47" y="45"/>
                    <a:pt x="47" y="52"/>
                  </a:cubicBezTo>
                  <a:cubicBezTo>
                    <a:pt x="47" y="89"/>
                    <a:pt x="29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2" y="149"/>
                  </a:cubicBezTo>
                  <a:cubicBezTo>
                    <a:pt x="18" y="149"/>
                    <a:pt x="58" y="110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0" name="Freeform 1143">
              <a:extLst>
                <a:ext uri="{FF2B5EF4-FFF2-40B4-BE49-F238E27FC236}">
                  <a16:creationId xmlns:a16="http://schemas.microsoft.com/office/drawing/2014/main" id="{C9D8205B-F3C7-4743-BF01-9A35F5C72C05}"/>
                </a:ext>
              </a:extLst>
            </p:cNvPr>
            <p:cNvSpPr>
              <a:spLocks/>
            </p:cNvSpPr>
            <p:nvPr>
              <p:custDataLst>
                <p:tags r:id="rId441"/>
              </p:custDataLst>
            </p:nvPr>
          </p:nvSpPr>
          <p:spPr bwMode="auto">
            <a:xfrm>
              <a:off x="7224713" y="3430588"/>
              <a:ext cx="179388" cy="217487"/>
            </a:xfrm>
            <a:custGeom>
              <a:avLst/>
              <a:gdLst>
                <a:gd name="T0" fmla="*/ 156 w 298"/>
                <a:gd name="T1" fmla="*/ 28 h 352"/>
                <a:gd name="T2" fmla="*/ 82 w 298"/>
                <a:gd name="T3" fmla="*/ 0 h 352"/>
                <a:gd name="T4" fmla="*/ 62 w 298"/>
                <a:gd name="T5" fmla="*/ 10 h 352"/>
                <a:gd name="T6" fmla="*/ 70 w 298"/>
                <a:gd name="T7" fmla="*/ 18 h 352"/>
                <a:gd name="T8" fmla="*/ 91 w 298"/>
                <a:gd name="T9" fmla="*/ 32 h 352"/>
                <a:gd name="T10" fmla="*/ 161 w 298"/>
                <a:gd name="T11" fmla="*/ 186 h 352"/>
                <a:gd name="T12" fmla="*/ 16 w 298"/>
                <a:gd name="T13" fmla="*/ 302 h 352"/>
                <a:gd name="T14" fmla="*/ 0 w 298"/>
                <a:gd name="T15" fmla="*/ 329 h 352"/>
                <a:gd name="T16" fmla="*/ 24 w 298"/>
                <a:gd name="T17" fmla="*/ 352 h 352"/>
                <a:gd name="T18" fmla="*/ 62 w 298"/>
                <a:gd name="T19" fmla="*/ 327 h 352"/>
                <a:gd name="T20" fmla="*/ 90 w 298"/>
                <a:gd name="T21" fmla="*/ 298 h 352"/>
                <a:gd name="T22" fmla="*/ 172 w 298"/>
                <a:gd name="T23" fmla="*/ 211 h 352"/>
                <a:gd name="T24" fmla="*/ 219 w 298"/>
                <a:gd name="T25" fmla="*/ 319 h 352"/>
                <a:gd name="T26" fmla="*/ 227 w 298"/>
                <a:gd name="T27" fmla="*/ 337 h 352"/>
                <a:gd name="T28" fmla="*/ 258 w 298"/>
                <a:gd name="T29" fmla="*/ 350 h 352"/>
                <a:gd name="T30" fmla="*/ 283 w 298"/>
                <a:gd name="T31" fmla="*/ 350 h 352"/>
                <a:gd name="T32" fmla="*/ 298 w 298"/>
                <a:gd name="T33" fmla="*/ 344 h 352"/>
                <a:gd name="T34" fmla="*/ 296 w 298"/>
                <a:gd name="T35" fmla="*/ 338 h 352"/>
                <a:gd name="T36" fmla="*/ 284 w 298"/>
                <a:gd name="T37" fmla="*/ 316 h 352"/>
                <a:gd name="T38" fmla="*/ 156 w 298"/>
                <a:gd name="T39" fmla="*/ 2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" h="352">
                  <a:moveTo>
                    <a:pt x="156" y="28"/>
                  </a:moveTo>
                  <a:cubicBezTo>
                    <a:pt x="150" y="14"/>
                    <a:pt x="144" y="0"/>
                    <a:pt x="82" y="0"/>
                  </a:cubicBezTo>
                  <a:cubicBezTo>
                    <a:pt x="71" y="0"/>
                    <a:pt x="62" y="0"/>
                    <a:pt x="62" y="10"/>
                  </a:cubicBezTo>
                  <a:cubicBezTo>
                    <a:pt x="62" y="17"/>
                    <a:pt x="69" y="18"/>
                    <a:pt x="70" y="18"/>
                  </a:cubicBezTo>
                  <a:cubicBezTo>
                    <a:pt x="78" y="19"/>
                    <a:pt x="83" y="20"/>
                    <a:pt x="91" y="32"/>
                  </a:cubicBezTo>
                  <a:cubicBezTo>
                    <a:pt x="97" y="41"/>
                    <a:pt x="149" y="160"/>
                    <a:pt x="161" y="186"/>
                  </a:cubicBezTo>
                  <a:lnTo>
                    <a:pt x="16" y="302"/>
                  </a:lnTo>
                  <a:cubicBezTo>
                    <a:pt x="10" y="307"/>
                    <a:pt x="0" y="315"/>
                    <a:pt x="0" y="329"/>
                  </a:cubicBezTo>
                  <a:cubicBezTo>
                    <a:pt x="0" y="343"/>
                    <a:pt x="12" y="352"/>
                    <a:pt x="24" y="352"/>
                  </a:cubicBezTo>
                  <a:cubicBezTo>
                    <a:pt x="38" y="352"/>
                    <a:pt x="48" y="342"/>
                    <a:pt x="62" y="327"/>
                  </a:cubicBezTo>
                  <a:cubicBezTo>
                    <a:pt x="63" y="325"/>
                    <a:pt x="88" y="300"/>
                    <a:pt x="90" y="298"/>
                  </a:cubicBezTo>
                  <a:cubicBezTo>
                    <a:pt x="108" y="279"/>
                    <a:pt x="153" y="230"/>
                    <a:pt x="172" y="211"/>
                  </a:cubicBezTo>
                  <a:lnTo>
                    <a:pt x="219" y="319"/>
                  </a:lnTo>
                  <a:cubicBezTo>
                    <a:pt x="221" y="323"/>
                    <a:pt x="225" y="333"/>
                    <a:pt x="227" y="337"/>
                  </a:cubicBezTo>
                  <a:cubicBezTo>
                    <a:pt x="231" y="346"/>
                    <a:pt x="241" y="350"/>
                    <a:pt x="258" y="350"/>
                  </a:cubicBezTo>
                  <a:lnTo>
                    <a:pt x="283" y="350"/>
                  </a:lnTo>
                  <a:cubicBezTo>
                    <a:pt x="292" y="350"/>
                    <a:pt x="298" y="350"/>
                    <a:pt x="298" y="344"/>
                  </a:cubicBezTo>
                  <a:cubicBezTo>
                    <a:pt x="298" y="341"/>
                    <a:pt x="297" y="339"/>
                    <a:pt x="296" y="338"/>
                  </a:cubicBezTo>
                  <a:cubicBezTo>
                    <a:pt x="292" y="334"/>
                    <a:pt x="287" y="324"/>
                    <a:pt x="284" y="316"/>
                  </a:cubicBezTo>
                  <a:lnTo>
                    <a:pt x="156" y="2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1" name="Freeform 1144">
              <a:extLst>
                <a:ext uri="{FF2B5EF4-FFF2-40B4-BE49-F238E27FC236}">
                  <a16:creationId xmlns:a16="http://schemas.microsoft.com/office/drawing/2014/main" id="{BBB54F9F-12DB-4F49-B5A6-6509B4B579F8}"/>
                </a:ext>
              </a:extLst>
            </p:cNvPr>
            <p:cNvSpPr>
              <a:spLocks/>
            </p:cNvSpPr>
            <p:nvPr>
              <p:custDataLst>
                <p:tags r:id="rId442"/>
              </p:custDataLst>
            </p:nvPr>
          </p:nvSpPr>
          <p:spPr bwMode="auto">
            <a:xfrm>
              <a:off x="7437438" y="3613151"/>
              <a:ext cx="34925" cy="92075"/>
            </a:xfrm>
            <a:custGeom>
              <a:avLst/>
              <a:gdLst>
                <a:gd name="T0" fmla="*/ 58 w 58"/>
                <a:gd name="T1" fmla="*/ 52 h 149"/>
                <a:gd name="T2" fmla="*/ 27 w 58"/>
                <a:gd name="T3" fmla="*/ 0 h 149"/>
                <a:gd name="T4" fmla="*/ 0 w 58"/>
                <a:gd name="T5" fmla="*/ 26 h 149"/>
                <a:gd name="T6" fmla="*/ 27 w 58"/>
                <a:gd name="T7" fmla="*/ 52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4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2"/>
                    <a:pt x="27" y="52"/>
                  </a:cubicBezTo>
                  <a:cubicBezTo>
                    <a:pt x="33" y="52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8" y="110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2" name="Freeform 1145">
              <a:extLst>
                <a:ext uri="{FF2B5EF4-FFF2-40B4-BE49-F238E27FC236}">
                  <a16:creationId xmlns:a16="http://schemas.microsoft.com/office/drawing/2014/main" id="{7D8BC3D1-11DC-4CF9-B94D-5FC29EC00B98}"/>
                </a:ext>
              </a:extLst>
            </p:cNvPr>
            <p:cNvSpPr>
              <a:spLocks noEditPoints="1"/>
            </p:cNvSpPr>
            <p:nvPr>
              <p:custDataLst>
                <p:tags r:id="rId443"/>
              </p:custDataLst>
            </p:nvPr>
          </p:nvSpPr>
          <p:spPr bwMode="auto">
            <a:xfrm>
              <a:off x="7556501" y="3505201"/>
              <a:ext cx="166688" cy="204787"/>
            </a:xfrm>
            <a:custGeom>
              <a:avLst/>
              <a:gdLst>
                <a:gd name="T0" fmla="*/ 2 w 277"/>
                <a:gd name="T1" fmla="*/ 296 h 331"/>
                <a:gd name="T2" fmla="*/ 0 w 277"/>
                <a:gd name="T3" fmla="*/ 309 h 331"/>
                <a:gd name="T4" fmla="*/ 23 w 277"/>
                <a:gd name="T5" fmla="*/ 331 h 331"/>
                <a:gd name="T6" fmla="*/ 53 w 277"/>
                <a:gd name="T7" fmla="*/ 311 h 331"/>
                <a:gd name="T8" fmla="*/ 79 w 277"/>
                <a:gd name="T9" fmla="*/ 210 h 331"/>
                <a:gd name="T10" fmla="*/ 132 w 277"/>
                <a:gd name="T11" fmla="*/ 229 h 331"/>
                <a:gd name="T12" fmla="*/ 277 w 277"/>
                <a:gd name="T13" fmla="*/ 83 h 331"/>
                <a:gd name="T14" fmla="*/ 185 w 277"/>
                <a:gd name="T15" fmla="*/ 0 h 331"/>
                <a:gd name="T16" fmla="*/ 48 w 277"/>
                <a:gd name="T17" fmla="*/ 111 h 331"/>
                <a:gd name="T18" fmla="*/ 2 w 277"/>
                <a:gd name="T19" fmla="*/ 296 h 331"/>
                <a:gd name="T20" fmla="*/ 107 w 277"/>
                <a:gd name="T21" fmla="*/ 98 h 331"/>
                <a:gd name="T22" fmla="*/ 139 w 277"/>
                <a:gd name="T23" fmla="*/ 37 h 331"/>
                <a:gd name="T24" fmla="*/ 184 w 277"/>
                <a:gd name="T25" fmla="*/ 18 h 331"/>
                <a:gd name="T26" fmla="*/ 220 w 277"/>
                <a:gd name="T27" fmla="*/ 58 h 331"/>
                <a:gd name="T28" fmla="*/ 196 w 277"/>
                <a:gd name="T29" fmla="*/ 162 h 331"/>
                <a:gd name="T30" fmla="*/ 132 w 277"/>
                <a:gd name="T31" fmla="*/ 212 h 331"/>
                <a:gd name="T32" fmla="*/ 86 w 277"/>
                <a:gd name="T33" fmla="*/ 183 h 331"/>
                <a:gd name="T34" fmla="*/ 92 w 277"/>
                <a:gd name="T35" fmla="*/ 157 h 331"/>
                <a:gd name="T36" fmla="*/ 107 w 277"/>
                <a:gd name="T37" fmla="*/ 98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7" h="331">
                  <a:moveTo>
                    <a:pt x="2" y="296"/>
                  </a:moveTo>
                  <a:cubicBezTo>
                    <a:pt x="0" y="304"/>
                    <a:pt x="0" y="308"/>
                    <a:pt x="0" y="309"/>
                  </a:cubicBezTo>
                  <a:cubicBezTo>
                    <a:pt x="0" y="325"/>
                    <a:pt x="13" y="331"/>
                    <a:pt x="23" y="331"/>
                  </a:cubicBezTo>
                  <a:cubicBezTo>
                    <a:pt x="31" y="331"/>
                    <a:pt x="46" y="326"/>
                    <a:pt x="53" y="311"/>
                  </a:cubicBezTo>
                  <a:cubicBezTo>
                    <a:pt x="55" y="306"/>
                    <a:pt x="63" y="272"/>
                    <a:pt x="79" y="210"/>
                  </a:cubicBezTo>
                  <a:cubicBezTo>
                    <a:pt x="87" y="218"/>
                    <a:pt x="104" y="229"/>
                    <a:pt x="132" y="229"/>
                  </a:cubicBezTo>
                  <a:cubicBezTo>
                    <a:pt x="225" y="229"/>
                    <a:pt x="277" y="148"/>
                    <a:pt x="277" y="83"/>
                  </a:cubicBezTo>
                  <a:cubicBezTo>
                    <a:pt x="277" y="30"/>
                    <a:pt x="240" y="0"/>
                    <a:pt x="185" y="0"/>
                  </a:cubicBezTo>
                  <a:cubicBezTo>
                    <a:pt x="118" y="0"/>
                    <a:pt x="64" y="47"/>
                    <a:pt x="48" y="111"/>
                  </a:cubicBezTo>
                  <a:lnTo>
                    <a:pt x="2" y="296"/>
                  </a:lnTo>
                  <a:close/>
                  <a:moveTo>
                    <a:pt x="107" y="98"/>
                  </a:moveTo>
                  <a:cubicBezTo>
                    <a:pt x="118" y="59"/>
                    <a:pt x="130" y="46"/>
                    <a:pt x="139" y="37"/>
                  </a:cubicBezTo>
                  <a:cubicBezTo>
                    <a:pt x="148" y="29"/>
                    <a:pt x="165" y="18"/>
                    <a:pt x="184" y="18"/>
                  </a:cubicBezTo>
                  <a:cubicBezTo>
                    <a:pt x="220" y="18"/>
                    <a:pt x="220" y="52"/>
                    <a:pt x="220" y="58"/>
                  </a:cubicBezTo>
                  <a:cubicBezTo>
                    <a:pt x="220" y="83"/>
                    <a:pt x="204" y="142"/>
                    <a:pt x="196" y="162"/>
                  </a:cubicBezTo>
                  <a:cubicBezTo>
                    <a:pt x="181" y="198"/>
                    <a:pt x="154" y="212"/>
                    <a:pt x="132" y="212"/>
                  </a:cubicBezTo>
                  <a:cubicBezTo>
                    <a:pt x="98" y="212"/>
                    <a:pt x="86" y="188"/>
                    <a:pt x="86" y="183"/>
                  </a:cubicBezTo>
                  <a:cubicBezTo>
                    <a:pt x="86" y="182"/>
                    <a:pt x="90" y="166"/>
                    <a:pt x="92" y="157"/>
                  </a:cubicBezTo>
                  <a:lnTo>
                    <a:pt x="107" y="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3" name="Freeform 1146">
              <a:extLst>
                <a:ext uri="{FF2B5EF4-FFF2-40B4-BE49-F238E27FC236}">
                  <a16:creationId xmlns:a16="http://schemas.microsoft.com/office/drawing/2014/main" id="{DF4E8C7A-06E3-4B97-91F5-222857FC8860}"/>
                </a:ext>
              </a:extLst>
            </p:cNvPr>
            <p:cNvSpPr>
              <a:spLocks/>
            </p:cNvSpPr>
            <p:nvPr>
              <p:custDataLst>
                <p:tags r:id="rId444"/>
              </p:custDataLst>
            </p:nvPr>
          </p:nvSpPr>
          <p:spPr bwMode="auto">
            <a:xfrm>
              <a:off x="7753351" y="3613151"/>
              <a:ext cx="34925" cy="92075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2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2"/>
                    <a:pt x="27" y="52"/>
                  </a:cubicBezTo>
                  <a:cubicBezTo>
                    <a:pt x="33" y="52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0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4" name="Freeform 1147">
              <a:extLst>
                <a:ext uri="{FF2B5EF4-FFF2-40B4-BE49-F238E27FC236}">
                  <a16:creationId xmlns:a16="http://schemas.microsoft.com/office/drawing/2014/main" id="{5A73919C-5DEF-496F-8CA5-E1AD0B3BDD25}"/>
                </a:ext>
              </a:extLst>
            </p:cNvPr>
            <p:cNvSpPr>
              <a:spLocks/>
            </p:cNvSpPr>
            <p:nvPr>
              <p:custDataLst>
                <p:tags r:id="rId445"/>
              </p:custDataLst>
            </p:nvPr>
          </p:nvSpPr>
          <p:spPr bwMode="auto">
            <a:xfrm>
              <a:off x="7880351" y="3524251"/>
              <a:ext cx="69850" cy="34925"/>
            </a:xfrm>
            <a:custGeom>
              <a:avLst/>
              <a:gdLst>
                <a:gd name="T0" fmla="*/ 117 w 117"/>
                <a:gd name="T1" fmla="*/ 14 h 56"/>
                <a:gd name="T2" fmla="*/ 112 w 117"/>
                <a:gd name="T3" fmla="*/ 0 h 56"/>
                <a:gd name="T4" fmla="*/ 0 w 117"/>
                <a:gd name="T5" fmla="*/ 41 h 56"/>
                <a:gd name="T6" fmla="*/ 5 w 117"/>
                <a:gd name="T7" fmla="*/ 56 h 56"/>
                <a:gd name="T8" fmla="*/ 117 w 117"/>
                <a:gd name="T9" fmla="*/ 1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56">
                  <a:moveTo>
                    <a:pt x="117" y="14"/>
                  </a:moveTo>
                  <a:lnTo>
                    <a:pt x="112" y="0"/>
                  </a:lnTo>
                  <a:lnTo>
                    <a:pt x="0" y="41"/>
                  </a:lnTo>
                  <a:lnTo>
                    <a:pt x="5" y="56"/>
                  </a:lnTo>
                  <a:lnTo>
                    <a:pt x="117" y="1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4" name="Freeform 1148">
              <a:extLst>
                <a:ext uri="{FF2B5EF4-FFF2-40B4-BE49-F238E27FC236}">
                  <a16:creationId xmlns:a16="http://schemas.microsoft.com/office/drawing/2014/main" id="{479E0EC0-7DF9-4F4F-B0AA-2FBF6CCD2E2D}"/>
                </a:ext>
              </a:extLst>
            </p:cNvPr>
            <p:cNvSpPr>
              <a:spLocks/>
            </p:cNvSpPr>
            <p:nvPr>
              <p:custDataLst>
                <p:tags r:id="rId446"/>
              </p:custDataLst>
            </p:nvPr>
          </p:nvSpPr>
          <p:spPr bwMode="auto">
            <a:xfrm>
              <a:off x="7869238" y="3433763"/>
              <a:ext cx="165100" cy="211137"/>
            </a:xfrm>
            <a:custGeom>
              <a:avLst/>
              <a:gdLst>
                <a:gd name="T0" fmla="*/ 274 w 274"/>
                <a:gd name="T1" fmla="*/ 212 h 340"/>
                <a:gd name="T2" fmla="*/ 261 w 274"/>
                <a:gd name="T3" fmla="*/ 212 h 340"/>
                <a:gd name="T4" fmla="*/ 161 w 274"/>
                <a:gd name="T5" fmla="*/ 325 h 340"/>
                <a:gd name="T6" fmla="*/ 120 w 274"/>
                <a:gd name="T7" fmla="*/ 325 h 340"/>
                <a:gd name="T8" fmla="*/ 96 w 274"/>
                <a:gd name="T9" fmla="*/ 305 h 340"/>
                <a:gd name="T10" fmla="*/ 96 w 274"/>
                <a:gd name="T11" fmla="*/ 39 h 340"/>
                <a:gd name="T12" fmla="*/ 143 w 274"/>
                <a:gd name="T13" fmla="*/ 15 h 340"/>
                <a:gd name="T14" fmla="*/ 160 w 274"/>
                <a:gd name="T15" fmla="*/ 15 h 340"/>
                <a:gd name="T16" fmla="*/ 160 w 274"/>
                <a:gd name="T17" fmla="*/ 0 h 340"/>
                <a:gd name="T18" fmla="*/ 76 w 274"/>
                <a:gd name="T19" fmla="*/ 1 h 340"/>
                <a:gd name="T20" fmla="*/ 0 w 274"/>
                <a:gd name="T21" fmla="*/ 0 h 340"/>
                <a:gd name="T22" fmla="*/ 0 w 274"/>
                <a:gd name="T23" fmla="*/ 15 h 340"/>
                <a:gd name="T24" fmla="*/ 12 w 274"/>
                <a:gd name="T25" fmla="*/ 15 h 340"/>
                <a:gd name="T26" fmla="*/ 51 w 274"/>
                <a:gd name="T27" fmla="*/ 39 h 340"/>
                <a:gd name="T28" fmla="*/ 51 w 274"/>
                <a:gd name="T29" fmla="*/ 302 h 340"/>
                <a:gd name="T30" fmla="*/ 12 w 274"/>
                <a:gd name="T31" fmla="*/ 325 h 340"/>
                <a:gd name="T32" fmla="*/ 0 w 274"/>
                <a:gd name="T33" fmla="*/ 325 h 340"/>
                <a:gd name="T34" fmla="*/ 0 w 274"/>
                <a:gd name="T35" fmla="*/ 340 h 340"/>
                <a:gd name="T36" fmla="*/ 260 w 274"/>
                <a:gd name="T37" fmla="*/ 340 h 340"/>
                <a:gd name="T38" fmla="*/ 274 w 274"/>
                <a:gd name="T39" fmla="*/ 212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4" h="340">
                  <a:moveTo>
                    <a:pt x="274" y="212"/>
                  </a:moveTo>
                  <a:lnTo>
                    <a:pt x="261" y="212"/>
                  </a:lnTo>
                  <a:cubicBezTo>
                    <a:pt x="256" y="263"/>
                    <a:pt x="249" y="325"/>
                    <a:pt x="161" y="325"/>
                  </a:cubicBezTo>
                  <a:lnTo>
                    <a:pt x="120" y="325"/>
                  </a:lnTo>
                  <a:cubicBezTo>
                    <a:pt x="97" y="325"/>
                    <a:pt x="96" y="322"/>
                    <a:pt x="96" y="305"/>
                  </a:cubicBezTo>
                  <a:lnTo>
                    <a:pt x="96" y="39"/>
                  </a:lnTo>
                  <a:cubicBezTo>
                    <a:pt x="96" y="22"/>
                    <a:pt x="96" y="15"/>
                    <a:pt x="143" y="15"/>
                  </a:cubicBezTo>
                  <a:lnTo>
                    <a:pt x="160" y="15"/>
                  </a:lnTo>
                  <a:lnTo>
                    <a:pt x="160" y="0"/>
                  </a:lnTo>
                  <a:cubicBezTo>
                    <a:pt x="142" y="1"/>
                    <a:pt x="96" y="1"/>
                    <a:pt x="76" y="1"/>
                  </a:cubicBezTo>
                  <a:cubicBezTo>
                    <a:pt x="56" y="1"/>
                    <a:pt x="17" y="1"/>
                    <a:pt x="0" y="0"/>
                  </a:cubicBez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lnTo>
                    <a:pt x="260" y="340"/>
                  </a:lnTo>
                  <a:lnTo>
                    <a:pt x="274" y="21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5" name="Freeform 1149">
              <a:extLst>
                <a:ext uri="{FF2B5EF4-FFF2-40B4-BE49-F238E27FC236}">
                  <a16:creationId xmlns:a16="http://schemas.microsoft.com/office/drawing/2014/main" id="{7BCD9049-8082-4F0A-8203-FB898323C8A0}"/>
                </a:ext>
              </a:extLst>
            </p:cNvPr>
            <p:cNvSpPr>
              <a:spLocks/>
            </p:cNvSpPr>
            <p:nvPr>
              <p:custDataLst>
                <p:tags r:id="rId447"/>
              </p:custDataLst>
            </p:nvPr>
          </p:nvSpPr>
          <p:spPr bwMode="auto">
            <a:xfrm>
              <a:off x="8062913" y="3413126"/>
              <a:ext cx="69850" cy="309562"/>
            </a:xfrm>
            <a:custGeom>
              <a:avLst/>
              <a:gdLst>
                <a:gd name="T0" fmla="*/ 116 w 116"/>
                <a:gd name="T1" fmla="*/ 250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50 h 499"/>
                <a:gd name="T12" fmla="*/ 7 w 116"/>
                <a:gd name="T13" fmla="*/ 486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2 h 499"/>
                <a:gd name="T20" fmla="*/ 116 w 116"/>
                <a:gd name="T21" fmla="*/ 25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50"/>
                  </a:moveTo>
                  <a:cubicBezTo>
                    <a:pt x="116" y="211"/>
                    <a:pt x="110" y="151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6"/>
                    <a:pt x="87" y="250"/>
                  </a:cubicBezTo>
                  <a:cubicBezTo>
                    <a:pt x="87" y="335"/>
                    <a:pt x="69" y="423"/>
                    <a:pt x="7" y="486"/>
                  </a:cubicBezTo>
                  <a:cubicBezTo>
                    <a:pt x="0" y="492"/>
                    <a:pt x="0" y="493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2"/>
                  </a:cubicBezTo>
                  <a:cubicBezTo>
                    <a:pt x="110" y="347"/>
                    <a:pt x="116" y="292"/>
                    <a:pt x="116" y="2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6" name="Rectangle 1150">
              <a:extLst>
                <a:ext uri="{FF2B5EF4-FFF2-40B4-BE49-F238E27FC236}">
                  <a16:creationId xmlns:a16="http://schemas.microsoft.com/office/drawing/2014/main" id="{2CBA3401-3D21-4193-8175-823689E77BB2}"/>
                </a:ext>
              </a:extLst>
            </p:cNvPr>
            <p:cNvSpPr>
              <a:spLocks noChangeArrowheads="1"/>
            </p:cNvSpPr>
            <p:nvPr>
              <p:custDataLst>
                <p:tags r:id="rId448"/>
              </p:custDataLst>
            </p:nvPr>
          </p:nvSpPr>
          <p:spPr bwMode="auto">
            <a:xfrm>
              <a:off x="4065588" y="3770313"/>
              <a:ext cx="4097338" cy="127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7" name="Rectangle 1151">
              <a:extLst>
                <a:ext uri="{FF2B5EF4-FFF2-40B4-BE49-F238E27FC236}">
                  <a16:creationId xmlns:a16="http://schemas.microsoft.com/office/drawing/2014/main" id="{C47D8F1C-F010-47E1-9815-3050F4470FC6}"/>
                </a:ext>
              </a:extLst>
            </p:cNvPr>
            <p:cNvSpPr>
              <a:spLocks noChangeArrowheads="1"/>
            </p:cNvSpPr>
            <p:nvPr>
              <p:custDataLst>
                <p:tags r:id="rId449"/>
              </p:custDataLst>
            </p:nvPr>
          </p:nvSpPr>
          <p:spPr bwMode="auto">
            <a:xfrm>
              <a:off x="4065588" y="3832226"/>
              <a:ext cx="4097338" cy="127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8" name="Freeform 1152">
              <a:extLst>
                <a:ext uri="{FF2B5EF4-FFF2-40B4-BE49-F238E27FC236}">
                  <a16:creationId xmlns:a16="http://schemas.microsoft.com/office/drawing/2014/main" id="{6A6B3EE7-5E35-45B6-8338-8E950090B79B}"/>
                </a:ext>
              </a:extLst>
            </p:cNvPr>
            <p:cNvSpPr>
              <a:spLocks/>
            </p:cNvSpPr>
            <p:nvPr>
              <p:custDataLst>
                <p:tags r:id="rId450"/>
              </p:custDataLst>
            </p:nvPr>
          </p:nvSpPr>
          <p:spPr bwMode="auto">
            <a:xfrm>
              <a:off x="2398713" y="4195763"/>
              <a:ext cx="188913" cy="204787"/>
            </a:xfrm>
            <a:custGeom>
              <a:avLst/>
              <a:gdLst>
                <a:gd name="T0" fmla="*/ 117 w 316"/>
                <a:gd name="T1" fmla="*/ 60 h 331"/>
                <a:gd name="T2" fmla="*/ 125 w 316"/>
                <a:gd name="T3" fmla="*/ 22 h 331"/>
                <a:gd name="T4" fmla="*/ 102 w 316"/>
                <a:gd name="T5" fmla="*/ 0 h 331"/>
                <a:gd name="T6" fmla="*/ 68 w 316"/>
                <a:gd name="T7" fmla="*/ 31 h 331"/>
                <a:gd name="T8" fmla="*/ 2 w 316"/>
                <a:gd name="T9" fmla="*/ 296 h 331"/>
                <a:gd name="T10" fmla="*/ 0 w 316"/>
                <a:gd name="T11" fmla="*/ 309 h 331"/>
                <a:gd name="T12" fmla="*/ 23 w 316"/>
                <a:gd name="T13" fmla="*/ 331 h 331"/>
                <a:gd name="T14" fmla="*/ 53 w 316"/>
                <a:gd name="T15" fmla="*/ 311 h 331"/>
                <a:gd name="T16" fmla="*/ 76 w 316"/>
                <a:gd name="T17" fmla="*/ 222 h 331"/>
                <a:gd name="T18" fmla="*/ 125 w 316"/>
                <a:gd name="T19" fmla="*/ 230 h 331"/>
                <a:gd name="T20" fmla="*/ 195 w 316"/>
                <a:gd name="T21" fmla="*/ 200 h 331"/>
                <a:gd name="T22" fmla="*/ 254 w 316"/>
                <a:gd name="T23" fmla="*/ 230 h 331"/>
                <a:gd name="T24" fmla="*/ 297 w 316"/>
                <a:gd name="T25" fmla="*/ 201 h 331"/>
                <a:gd name="T26" fmla="*/ 316 w 316"/>
                <a:gd name="T27" fmla="*/ 152 h 331"/>
                <a:gd name="T28" fmla="*/ 304 w 316"/>
                <a:gd name="T29" fmla="*/ 145 h 331"/>
                <a:gd name="T30" fmla="*/ 294 w 316"/>
                <a:gd name="T31" fmla="*/ 147 h 331"/>
                <a:gd name="T32" fmla="*/ 290 w 316"/>
                <a:gd name="T33" fmla="*/ 162 h 331"/>
                <a:gd name="T34" fmla="*/ 256 w 316"/>
                <a:gd name="T35" fmla="*/ 212 h 331"/>
                <a:gd name="T36" fmla="*/ 245 w 316"/>
                <a:gd name="T37" fmla="*/ 193 h 331"/>
                <a:gd name="T38" fmla="*/ 252 w 316"/>
                <a:gd name="T39" fmla="*/ 157 h 331"/>
                <a:gd name="T40" fmla="*/ 265 w 316"/>
                <a:gd name="T41" fmla="*/ 106 h 331"/>
                <a:gd name="T42" fmla="*/ 276 w 316"/>
                <a:gd name="T43" fmla="*/ 61 h 331"/>
                <a:gd name="T44" fmla="*/ 283 w 316"/>
                <a:gd name="T45" fmla="*/ 26 h 331"/>
                <a:gd name="T46" fmla="*/ 260 w 316"/>
                <a:gd name="T47" fmla="*/ 4 h 331"/>
                <a:gd name="T48" fmla="*/ 227 w 316"/>
                <a:gd name="T49" fmla="*/ 31 h 331"/>
                <a:gd name="T50" fmla="*/ 193 w 316"/>
                <a:gd name="T51" fmla="*/ 169 h 331"/>
                <a:gd name="T52" fmla="*/ 173 w 316"/>
                <a:gd name="T53" fmla="*/ 194 h 331"/>
                <a:gd name="T54" fmla="*/ 129 w 316"/>
                <a:gd name="T55" fmla="*/ 212 h 331"/>
                <a:gd name="T56" fmla="*/ 92 w 316"/>
                <a:gd name="T57" fmla="*/ 172 h 331"/>
                <a:gd name="T58" fmla="*/ 97 w 316"/>
                <a:gd name="T59" fmla="*/ 138 h 331"/>
                <a:gd name="T60" fmla="*/ 117 w 316"/>
                <a:gd name="T61" fmla="*/ 6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6" h="331">
                  <a:moveTo>
                    <a:pt x="117" y="60"/>
                  </a:moveTo>
                  <a:cubicBezTo>
                    <a:pt x="120" y="47"/>
                    <a:pt x="125" y="26"/>
                    <a:pt x="125" y="22"/>
                  </a:cubicBezTo>
                  <a:cubicBezTo>
                    <a:pt x="125" y="12"/>
                    <a:pt x="117" y="0"/>
                    <a:pt x="102" y="0"/>
                  </a:cubicBezTo>
                  <a:cubicBezTo>
                    <a:pt x="76" y="0"/>
                    <a:pt x="70" y="25"/>
                    <a:pt x="68" y="31"/>
                  </a:cubicBezTo>
                  <a:lnTo>
                    <a:pt x="2" y="296"/>
                  </a:lnTo>
                  <a:cubicBezTo>
                    <a:pt x="0" y="304"/>
                    <a:pt x="0" y="307"/>
                    <a:pt x="0" y="309"/>
                  </a:cubicBezTo>
                  <a:cubicBezTo>
                    <a:pt x="0" y="325"/>
                    <a:pt x="13" y="331"/>
                    <a:pt x="23" y="331"/>
                  </a:cubicBezTo>
                  <a:cubicBezTo>
                    <a:pt x="33" y="331"/>
                    <a:pt x="46" y="325"/>
                    <a:pt x="53" y="311"/>
                  </a:cubicBezTo>
                  <a:cubicBezTo>
                    <a:pt x="56" y="305"/>
                    <a:pt x="73" y="237"/>
                    <a:pt x="76" y="222"/>
                  </a:cubicBezTo>
                  <a:cubicBezTo>
                    <a:pt x="97" y="230"/>
                    <a:pt x="119" y="230"/>
                    <a:pt x="125" y="230"/>
                  </a:cubicBezTo>
                  <a:cubicBezTo>
                    <a:pt x="142" y="230"/>
                    <a:pt x="165" y="227"/>
                    <a:pt x="195" y="200"/>
                  </a:cubicBezTo>
                  <a:cubicBezTo>
                    <a:pt x="207" y="223"/>
                    <a:pt x="235" y="230"/>
                    <a:pt x="254" y="230"/>
                  </a:cubicBezTo>
                  <a:cubicBezTo>
                    <a:pt x="272" y="230"/>
                    <a:pt x="287" y="219"/>
                    <a:pt x="297" y="201"/>
                  </a:cubicBezTo>
                  <a:cubicBezTo>
                    <a:pt x="309" y="181"/>
                    <a:pt x="316" y="154"/>
                    <a:pt x="316" y="152"/>
                  </a:cubicBezTo>
                  <a:cubicBezTo>
                    <a:pt x="316" y="145"/>
                    <a:pt x="308" y="145"/>
                    <a:pt x="304" y="145"/>
                  </a:cubicBezTo>
                  <a:cubicBezTo>
                    <a:pt x="298" y="145"/>
                    <a:pt x="296" y="145"/>
                    <a:pt x="294" y="147"/>
                  </a:cubicBezTo>
                  <a:cubicBezTo>
                    <a:pt x="293" y="148"/>
                    <a:pt x="293" y="149"/>
                    <a:pt x="290" y="162"/>
                  </a:cubicBezTo>
                  <a:cubicBezTo>
                    <a:pt x="280" y="202"/>
                    <a:pt x="269" y="212"/>
                    <a:pt x="256" y="212"/>
                  </a:cubicBezTo>
                  <a:cubicBezTo>
                    <a:pt x="251" y="212"/>
                    <a:pt x="245" y="210"/>
                    <a:pt x="245" y="193"/>
                  </a:cubicBezTo>
                  <a:cubicBezTo>
                    <a:pt x="245" y="185"/>
                    <a:pt x="247" y="177"/>
                    <a:pt x="252" y="157"/>
                  </a:cubicBezTo>
                  <a:lnTo>
                    <a:pt x="265" y="106"/>
                  </a:lnTo>
                  <a:cubicBezTo>
                    <a:pt x="267" y="95"/>
                    <a:pt x="272" y="74"/>
                    <a:pt x="276" y="61"/>
                  </a:cubicBezTo>
                  <a:cubicBezTo>
                    <a:pt x="279" y="50"/>
                    <a:pt x="283" y="30"/>
                    <a:pt x="283" y="26"/>
                  </a:cubicBezTo>
                  <a:cubicBezTo>
                    <a:pt x="283" y="16"/>
                    <a:pt x="276" y="4"/>
                    <a:pt x="260" y="4"/>
                  </a:cubicBezTo>
                  <a:cubicBezTo>
                    <a:pt x="250" y="4"/>
                    <a:pt x="233" y="10"/>
                    <a:pt x="227" y="31"/>
                  </a:cubicBezTo>
                  <a:lnTo>
                    <a:pt x="193" y="169"/>
                  </a:lnTo>
                  <a:cubicBezTo>
                    <a:pt x="191" y="178"/>
                    <a:pt x="182" y="186"/>
                    <a:pt x="173" y="194"/>
                  </a:cubicBezTo>
                  <a:cubicBezTo>
                    <a:pt x="157" y="207"/>
                    <a:pt x="142" y="212"/>
                    <a:pt x="129" y="212"/>
                  </a:cubicBezTo>
                  <a:cubicBezTo>
                    <a:pt x="95" y="212"/>
                    <a:pt x="92" y="187"/>
                    <a:pt x="92" y="172"/>
                  </a:cubicBezTo>
                  <a:cubicBezTo>
                    <a:pt x="92" y="159"/>
                    <a:pt x="95" y="147"/>
                    <a:pt x="97" y="138"/>
                  </a:cubicBezTo>
                  <a:lnTo>
                    <a:pt x="117" y="6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9" name="Freeform 1153">
              <a:extLst>
                <a:ext uri="{FF2B5EF4-FFF2-40B4-BE49-F238E27FC236}">
                  <a16:creationId xmlns:a16="http://schemas.microsoft.com/office/drawing/2014/main" id="{BF28ED89-0EE7-4B04-8AA8-645E22620C94}"/>
                </a:ext>
              </a:extLst>
            </p:cNvPr>
            <p:cNvSpPr>
              <a:spLocks/>
            </p:cNvSpPr>
            <p:nvPr>
              <p:custDataLst>
                <p:tags r:id="rId451"/>
              </p:custDataLst>
            </p:nvPr>
          </p:nvSpPr>
          <p:spPr bwMode="auto">
            <a:xfrm>
              <a:off x="2614613" y="4057651"/>
              <a:ext cx="153988" cy="150812"/>
            </a:xfrm>
            <a:custGeom>
              <a:avLst/>
              <a:gdLst>
                <a:gd name="T0" fmla="*/ 138 w 258"/>
                <a:gd name="T1" fmla="*/ 17 h 242"/>
                <a:gd name="T2" fmla="*/ 244 w 258"/>
                <a:gd name="T3" fmla="*/ 17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0 w 258"/>
                <a:gd name="T15" fmla="*/ 17 h 242"/>
                <a:gd name="T16" fmla="*/ 120 w 258"/>
                <a:gd name="T17" fmla="*/ 228 h 242"/>
                <a:gd name="T18" fmla="*/ 129 w 258"/>
                <a:gd name="T19" fmla="*/ 242 h 242"/>
                <a:gd name="T20" fmla="*/ 138 w 258"/>
                <a:gd name="T21" fmla="*/ 228 h 242"/>
                <a:gd name="T22" fmla="*/ 138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8" y="17"/>
                  </a:moveTo>
                  <a:lnTo>
                    <a:pt x="244" y="17"/>
                  </a:lnTo>
                  <a:cubicBezTo>
                    <a:pt x="249" y="17"/>
                    <a:pt x="258" y="17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8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8" y="242"/>
                    <a:pt x="138" y="234"/>
                    <a:pt x="138" y="228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0" name="Freeform 1154">
              <a:extLst>
                <a:ext uri="{FF2B5EF4-FFF2-40B4-BE49-F238E27FC236}">
                  <a16:creationId xmlns:a16="http://schemas.microsoft.com/office/drawing/2014/main" id="{92EAEE35-EC42-40EA-B6D4-F60B4697E588}"/>
                </a:ext>
              </a:extLst>
            </p:cNvPr>
            <p:cNvSpPr>
              <a:spLocks/>
            </p:cNvSpPr>
            <p:nvPr>
              <p:custDataLst>
                <p:tags r:id="rId452"/>
              </p:custDataLst>
            </p:nvPr>
          </p:nvSpPr>
          <p:spPr bwMode="auto">
            <a:xfrm>
              <a:off x="2808288" y="4197351"/>
              <a:ext cx="173038" cy="141287"/>
            </a:xfrm>
            <a:custGeom>
              <a:avLst/>
              <a:gdLst>
                <a:gd name="T0" fmla="*/ 159 w 286"/>
                <a:gd name="T1" fmla="*/ 48 h 228"/>
                <a:gd name="T2" fmla="*/ 251 w 286"/>
                <a:gd name="T3" fmla="*/ 48 h 228"/>
                <a:gd name="T4" fmla="*/ 276 w 286"/>
                <a:gd name="T5" fmla="*/ 41 h 228"/>
                <a:gd name="T6" fmla="*/ 286 w 286"/>
                <a:gd name="T7" fmla="*/ 20 h 228"/>
                <a:gd name="T8" fmla="*/ 259 w 286"/>
                <a:gd name="T9" fmla="*/ 0 h 228"/>
                <a:gd name="T10" fmla="*/ 95 w 286"/>
                <a:gd name="T11" fmla="*/ 0 h 228"/>
                <a:gd name="T12" fmla="*/ 37 w 286"/>
                <a:gd name="T13" fmla="*/ 24 h 228"/>
                <a:gd name="T14" fmla="*/ 0 w 286"/>
                <a:gd name="T15" fmla="*/ 70 h 228"/>
                <a:gd name="T16" fmla="*/ 12 w 286"/>
                <a:gd name="T17" fmla="*/ 77 h 228"/>
                <a:gd name="T18" fmla="*/ 24 w 286"/>
                <a:gd name="T19" fmla="*/ 71 h 228"/>
                <a:gd name="T20" fmla="*/ 85 w 286"/>
                <a:gd name="T21" fmla="*/ 48 h 228"/>
                <a:gd name="T22" fmla="*/ 130 w 286"/>
                <a:gd name="T23" fmla="*/ 48 h 228"/>
                <a:gd name="T24" fmla="*/ 112 w 286"/>
                <a:gd name="T25" fmla="*/ 101 h 228"/>
                <a:gd name="T26" fmla="*/ 93 w 286"/>
                <a:gd name="T27" fmla="*/ 158 h 228"/>
                <a:gd name="T28" fmla="*/ 78 w 286"/>
                <a:gd name="T29" fmla="*/ 206 h 228"/>
                <a:gd name="T30" fmla="*/ 101 w 286"/>
                <a:gd name="T31" fmla="*/ 228 h 228"/>
                <a:gd name="T32" fmla="*/ 135 w 286"/>
                <a:gd name="T33" fmla="*/ 195 h 228"/>
                <a:gd name="T34" fmla="*/ 159 w 286"/>
                <a:gd name="T35" fmla="*/ 4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6" h="228">
                  <a:moveTo>
                    <a:pt x="159" y="48"/>
                  </a:moveTo>
                  <a:lnTo>
                    <a:pt x="251" y="48"/>
                  </a:lnTo>
                  <a:cubicBezTo>
                    <a:pt x="261" y="48"/>
                    <a:pt x="268" y="48"/>
                    <a:pt x="276" y="41"/>
                  </a:cubicBezTo>
                  <a:cubicBezTo>
                    <a:pt x="286" y="32"/>
                    <a:pt x="286" y="21"/>
                    <a:pt x="286" y="20"/>
                  </a:cubicBezTo>
                  <a:cubicBezTo>
                    <a:pt x="286" y="0"/>
                    <a:pt x="268" y="0"/>
                    <a:pt x="259" y="0"/>
                  </a:cubicBezTo>
                  <a:lnTo>
                    <a:pt x="95" y="0"/>
                  </a:lnTo>
                  <a:cubicBezTo>
                    <a:pt x="85" y="0"/>
                    <a:pt x="63" y="0"/>
                    <a:pt x="37" y="24"/>
                  </a:cubicBezTo>
                  <a:cubicBezTo>
                    <a:pt x="20" y="40"/>
                    <a:pt x="0" y="65"/>
                    <a:pt x="0" y="70"/>
                  </a:cubicBezTo>
                  <a:cubicBezTo>
                    <a:pt x="0" y="77"/>
                    <a:pt x="6" y="77"/>
                    <a:pt x="12" y="77"/>
                  </a:cubicBezTo>
                  <a:cubicBezTo>
                    <a:pt x="19" y="77"/>
                    <a:pt x="20" y="77"/>
                    <a:pt x="24" y="71"/>
                  </a:cubicBezTo>
                  <a:cubicBezTo>
                    <a:pt x="43" y="48"/>
                    <a:pt x="76" y="48"/>
                    <a:pt x="85" y="48"/>
                  </a:cubicBezTo>
                  <a:lnTo>
                    <a:pt x="130" y="48"/>
                  </a:lnTo>
                  <a:lnTo>
                    <a:pt x="112" y="101"/>
                  </a:lnTo>
                  <a:cubicBezTo>
                    <a:pt x="108" y="113"/>
                    <a:pt x="97" y="145"/>
                    <a:pt x="93" y="158"/>
                  </a:cubicBezTo>
                  <a:cubicBezTo>
                    <a:pt x="87" y="174"/>
                    <a:pt x="78" y="200"/>
                    <a:pt x="78" y="206"/>
                  </a:cubicBezTo>
                  <a:cubicBezTo>
                    <a:pt x="78" y="220"/>
                    <a:pt x="89" y="228"/>
                    <a:pt x="101" y="228"/>
                  </a:cubicBezTo>
                  <a:cubicBezTo>
                    <a:pt x="105" y="228"/>
                    <a:pt x="130" y="228"/>
                    <a:pt x="135" y="195"/>
                  </a:cubicBezTo>
                  <a:lnTo>
                    <a:pt x="159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1" name="Freeform 1155">
              <a:extLst>
                <a:ext uri="{FF2B5EF4-FFF2-40B4-BE49-F238E27FC236}">
                  <a16:creationId xmlns:a16="http://schemas.microsoft.com/office/drawing/2014/main" id="{0DACEE3B-9122-4225-AE29-D7779DEE4C55}"/>
                </a:ext>
              </a:extLst>
            </p:cNvPr>
            <p:cNvSpPr>
              <a:spLocks/>
            </p:cNvSpPr>
            <p:nvPr>
              <p:custDataLst>
                <p:tags r:id="rId453"/>
              </p:custDataLst>
            </p:nvPr>
          </p:nvSpPr>
          <p:spPr bwMode="auto">
            <a:xfrm>
              <a:off x="3078163" y="4154488"/>
              <a:ext cx="200025" cy="206375"/>
            </a:xfrm>
            <a:custGeom>
              <a:avLst/>
              <a:gdLst>
                <a:gd name="T0" fmla="*/ 176 w 331"/>
                <a:gd name="T1" fmla="*/ 176 h 332"/>
                <a:gd name="T2" fmla="*/ 315 w 331"/>
                <a:gd name="T3" fmla="*/ 176 h 332"/>
                <a:gd name="T4" fmla="*/ 331 w 331"/>
                <a:gd name="T5" fmla="*/ 166 h 332"/>
                <a:gd name="T6" fmla="*/ 315 w 331"/>
                <a:gd name="T7" fmla="*/ 156 h 332"/>
                <a:gd name="T8" fmla="*/ 176 w 331"/>
                <a:gd name="T9" fmla="*/ 156 h 332"/>
                <a:gd name="T10" fmla="*/ 176 w 331"/>
                <a:gd name="T11" fmla="*/ 16 h 332"/>
                <a:gd name="T12" fmla="*/ 166 w 331"/>
                <a:gd name="T13" fmla="*/ 0 h 332"/>
                <a:gd name="T14" fmla="*/ 156 w 331"/>
                <a:gd name="T15" fmla="*/ 16 h 332"/>
                <a:gd name="T16" fmla="*/ 156 w 331"/>
                <a:gd name="T17" fmla="*/ 156 h 332"/>
                <a:gd name="T18" fmla="*/ 16 w 331"/>
                <a:gd name="T19" fmla="*/ 156 h 332"/>
                <a:gd name="T20" fmla="*/ 0 w 331"/>
                <a:gd name="T21" fmla="*/ 166 h 332"/>
                <a:gd name="T22" fmla="*/ 16 w 331"/>
                <a:gd name="T23" fmla="*/ 176 h 332"/>
                <a:gd name="T24" fmla="*/ 156 w 331"/>
                <a:gd name="T25" fmla="*/ 176 h 332"/>
                <a:gd name="T26" fmla="*/ 156 w 331"/>
                <a:gd name="T27" fmla="*/ 316 h 332"/>
                <a:gd name="T28" fmla="*/ 166 w 331"/>
                <a:gd name="T29" fmla="*/ 332 h 332"/>
                <a:gd name="T30" fmla="*/ 176 w 331"/>
                <a:gd name="T31" fmla="*/ 316 h 332"/>
                <a:gd name="T32" fmla="*/ 176 w 331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1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1" y="176"/>
                    <a:pt x="331" y="166"/>
                  </a:cubicBezTo>
                  <a:cubicBezTo>
                    <a:pt x="331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6"/>
                  </a:lnTo>
                  <a:lnTo>
                    <a:pt x="16" y="156"/>
                  </a:lnTo>
                  <a:cubicBezTo>
                    <a:pt x="9" y="156"/>
                    <a:pt x="0" y="156"/>
                    <a:pt x="0" y="166"/>
                  </a:cubicBezTo>
                  <a:cubicBezTo>
                    <a:pt x="0" y="176"/>
                    <a:pt x="9" y="176"/>
                    <a:pt x="16" y="176"/>
                  </a:cubicBezTo>
                  <a:lnTo>
                    <a:pt x="156" y="176"/>
                  </a:lnTo>
                  <a:lnTo>
                    <a:pt x="156" y="316"/>
                  </a:lnTo>
                  <a:cubicBezTo>
                    <a:pt x="156" y="322"/>
                    <a:pt x="156" y="332"/>
                    <a:pt x="166" y="332"/>
                  </a:cubicBezTo>
                  <a:cubicBezTo>
                    <a:pt x="176" y="332"/>
                    <a:pt x="176" y="322"/>
                    <a:pt x="176" y="316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2" name="Freeform 1156">
              <a:extLst>
                <a:ext uri="{FF2B5EF4-FFF2-40B4-BE49-F238E27FC236}">
                  <a16:creationId xmlns:a16="http://schemas.microsoft.com/office/drawing/2014/main" id="{F63D690D-B8B0-4AFA-9E64-3D16EF42CB1C}"/>
                </a:ext>
              </a:extLst>
            </p:cNvPr>
            <p:cNvSpPr>
              <a:spLocks/>
            </p:cNvSpPr>
            <p:nvPr>
              <p:custDataLst>
                <p:tags r:id="rId454"/>
              </p:custDataLst>
            </p:nvPr>
          </p:nvSpPr>
          <p:spPr bwMode="auto">
            <a:xfrm>
              <a:off x="3370263" y="4197351"/>
              <a:ext cx="190500" cy="139700"/>
            </a:xfrm>
            <a:custGeom>
              <a:avLst/>
              <a:gdLst>
                <a:gd name="T0" fmla="*/ 140 w 317"/>
                <a:gd name="T1" fmla="*/ 48 h 226"/>
                <a:gd name="T2" fmla="*/ 196 w 317"/>
                <a:gd name="T3" fmla="*/ 48 h 226"/>
                <a:gd name="T4" fmla="*/ 179 w 317"/>
                <a:gd name="T5" fmla="*/ 154 h 226"/>
                <a:gd name="T6" fmla="*/ 212 w 317"/>
                <a:gd name="T7" fmla="*/ 226 h 226"/>
                <a:gd name="T8" fmla="*/ 246 w 317"/>
                <a:gd name="T9" fmla="*/ 194 h 226"/>
                <a:gd name="T10" fmla="*/ 240 w 317"/>
                <a:gd name="T11" fmla="*/ 177 h 226"/>
                <a:gd name="T12" fmla="*/ 217 w 317"/>
                <a:gd name="T13" fmla="*/ 85 h 226"/>
                <a:gd name="T14" fmla="*/ 220 w 317"/>
                <a:gd name="T15" fmla="*/ 48 h 226"/>
                <a:gd name="T16" fmla="*/ 282 w 317"/>
                <a:gd name="T17" fmla="*/ 48 h 226"/>
                <a:gd name="T18" fmla="*/ 307 w 317"/>
                <a:gd name="T19" fmla="*/ 41 h 226"/>
                <a:gd name="T20" fmla="*/ 317 w 317"/>
                <a:gd name="T21" fmla="*/ 20 h 226"/>
                <a:gd name="T22" fmla="*/ 291 w 317"/>
                <a:gd name="T23" fmla="*/ 0 h 226"/>
                <a:gd name="T24" fmla="*/ 95 w 317"/>
                <a:gd name="T25" fmla="*/ 0 h 226"/>
                <a:gd name="T26" fmla="*/ 36 w 317"/>
                <a:gd name="T27" fmla="*/ 24 h 226"/>
                <a:gd name="T28" fmla="*/ 0 w 317"/>
                <a:gd name="T29" fmla="*/ 70 h 226"/>
                <a:gd name="T30" fmla="*/ 11 w 317"/>
                <a:gd name="T31" fmla="*/ 77 h 226"/>
                <a:gd name="T32" fmla="*/ 24 w 317"/>
                <a:gd name="T33" fmla="*/ 71 h 226"/>
                <a:gd name="T34" fmla="*/ 85 w 317"/>
                <a:gd name="T35" fmla="*/ 48 h 226"/>
                <a:gd name="T36" fmla="*/ 115 w 317"/>
                <a:gd name="T37" fmla="*/ 48 h 226"/>
                <a:gd name="T38" fmla="*/ 55 w 317"/>
                <a:gd name="T39" fmla="*/ 179 h 226"/>
                <a:gd name="T40" fmla="*/ 46 w 317"/>
                <a:gd name="T41" fmla="*/ 203 h 226"/>
                <a:gd name="T42" fmla="*/ 70 w 317"/>
                <a:gd name="T43" fmla="*/ 226 h 226"/>
                <a:gd name="T44" fmla="*/ 91 w 317"/>
                <a:gd name="T45" fmla="*/ 217 h 226"/>
                <a:gd name="T46" fmla="*/ 102 w 317"/>
                <a:gd name="T47" fmla="*/ 197 h 226"/>
                <a:gd name="T48" fmla="*/ 140 w 317"/>
                <a:gd name="T49" fmla="*/ 4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7" h="226">
                  <a:moveTo>
                    <a:pt x="140" y="48"/>
                  </a:moveTo>
                  <a:lnTo>
                    <a:pt x="196" y="48"/>
                  </a:lnTo>
                  <a:cubicBezTo>
                    <a:pt x="185" y="94"/>
                    <a:pt x="179" y="125"/>
                    <a:pt x="179" y="154"/>
                  </a:cubicBezTo>
                  <a:cubicBezTo>
                    <a:pt x="179" y="188"/>
                    <a:pt x="188" y="226"/>
                    <a:pt x="212" y="226"/>
                  </a:cubicBezTo>
                  <a:cubicBezTo>
                    <a:pt x="228" y="226"/>
                    <a:pt x="246" y="210"/>
                    <a:pt x="246" y="194"/>
                  </a:cubicBezTo>
                  <a:cubicBezTo>
                    <a:pt x="246" y="188"/>
                    <a:pt x="245" y="185"/>
                    <a:pt x="240" y="177"/>
                  </a:cubicBezTo>
                  <a:cubicBezTo>
                    <a:pt x="217" y="137"/>
                    <a:pt x="217" y="98"/>
                    <a:pt x="217" y="85"/>
                  </a:cubicBezTo>
                  <a:cubicBezTo>
                    <a:pt x="217" y="73"/>
                    <a:pt x="217" y="68"/>
                    <a:pt x="220" y="48"/>
                  </a:cubicBezTo>
                  <a:lnTo>
                    <a:pt x="282" y="48"/>
                  </a:lnTo>
                  <a:cubicBezTo>
                    <a:pt x="292" y="48"/>
                    <a:pt x="300" y="48"/>
                    <a:pt x="307" y="41"/>
                  </a:cubicBezTo>
                  <a:cubicBezTo>
                    <a:pt x="311" y="37"/>
                    <a:pt x="317" y="31"/>
                    <a:pt x="317" y="20"/>
                  </a:cubicBezTo>
                  <a:cubicBezTo>
                    <a:pt x="317" y="0"/>
                    <a:pt x="300" y="0"/>
                    <a:pt x="291" y="0"/>
                  </a:cubicBezTo>
                  <a:lnTo>
                    <a:pt x="95" y="0"/>
                  </a:lnTo>
                  <a:cubicBezTo>
                    <a:pt x="84" y="0"/>
                    <a:pt x="63" y="0"/>
                    <a:pt x="36" y="24"/>
                  </a:cubicBezTo>
                  <a:cubicBezTo>
                    <a:pt x="19" y="40"/>
                    <a:pt x="0" y="65"/>
                    <a:pt x="0" y="70"/>
                  </a:cubicBezTo>
                  <a:cubicBezTo>
                    <a:pt x="0" y="77"/>
                    <a:pt x="6" y="77"/>
                    <a:pt x="11" y="77"/>
                  </a:cubicBezTo>
                  <a:cubicBezTo>
                    <a:pt x="19" y="77"/>
                    <a:pt x="19" y="77"/>
                    <a:pt x="24" y="71"/>
                  </a:cubicBezTo>
                  <a:cubicBezTo>
                    <a:pt x="42" y="48"/>
                    <a:pt x="75" y="48"/>
                    <a:pt x="85" y="48"/>
                  </a:cubicBezTo>
                  <a:lnTo>
                    <a:pt x="115" y="48"/>
                  </a:lnTo>
                  <a:cubicBezTo>
                    <a:pt x="102" y="87"/>
                    <a:pt x="82" y="128"/>
                    <a:pt x="55" y="179"/>
                  </a:cubicBezTo>
                  <a:cubicBezTo>
                    <a:pt x="47" y="194"/>
                    <a:pt x="46" y="196"/>
                    <a:pt x="46" y="203"/>
                  </a:cubicBezTo>
                  <a:cubicBezTo>
                    <a:pt x="46" y="217"/>
                    <a:pt x="57" y="226"/>
                    <a:pt x="70" y="226"/>
                  </a:cubicBezTo>
                  <a:cubicBezTo>
                    <a:pt x="80" y="226"/>
                    <a:pt x="88" y="220"/>
                    <a:pt x="91" y="217"/>
                  </a:cubicBezTo>
                  <a:cubicBezTo>
                    <a:pt x="99" y="210"/>
                    <a:pt x="99" y="208"/>
                    <a:pt x="102" y="197"/>
                  </a:cubicBezTo>
                  <a:lnTo>
                    <a:pt x="140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3" name="Freeform 1157">
              <a:extLst>
                <a:ext uri="{FF2B5EF4-FFF2-40B4-BE49-F238E27FC236}">
                  <a16:creationId xmlns:a16="http://schemas.microsoft.com/office/drawing/2014/main" id="{09F50112-2063-42BC-88B6-333D383D03B6}"/>
                </a:ext>
              </a:extLst>
            </p:cNvPr>
            <p:cNvSpPr>
              <a:spLocks/>
            </p:cNvSpPr>
            <p:nvPr>
              <p:custDataLst>
                <p:tags r:id="rId455"/>
              </p:custDataLst>
            </p:nvPr>
          </p:nvSpPr>
          <p:spPr bwMode="auto">
            <a:xfrm>
              <a:off x="3592513" y="4057651"/>
              <a:ext cx="153988" cy="150812"/>
            </a:xfrm>
            <a:custGeom>
              <a:avLst/>
              <a:gdLst>
                <a:gd name="T0" fmla="*/ 138 w 258"/>
                <a:gd name="T1" fmla="*/ 17 h 242"/>
                <a:gd name="T2" fmla="*/ 244 w 258"/>
                <a:gd name="T3" fmla="*/ 17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1 w 258"/>
                <a:gd name="T15" fmla="*/ 17 h 242"/>
                <a:gd name="T16" fmla="*/ 121 w 258"/>
                <a:gd name="T17" fmla="*/ 228 h 242"/>
                <a:gd name="T18" fmla="*/ 129 w 258"/>
                <a:gd name="T19" fmla="*/ 242 h 242"/>
                <a:gd name="T20" fmla="*/ 138 w 258"/>
                <a:gd name="T21" fmla="*/ 228 h 242"/>
                <a:gd name="T22" fmla="*/ 138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8" y="17"/>
                  </a:moveTo>
                  <a:lnTo>
                    <a:pt x="244" y="17"/>
                  </a:lnTo>
                  <a:cubicBezTo>
                    <a:pt x="250" y="17"/>
                    <a:pt x="258" y="17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1" y="17"/>
                  </a:lnTo>
                  <a:lnTo>
                    <a:pt x="121" y="228"/>
                  </a:lnTo>
                  <a:cubicBezTo>
                    <a:pt x="121" y="234"/>
                    <a:pt x="121" y="242"/>
                    <a:pt x="129" y="242"/>
                  </a:cubicBezTo>
                  <a:cubicBezTo>
                    <a:pt x="138" y="242"/>
                    <a:pt x="138" y="234"/>
                    <a:pt x="138" y="228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4" name="Freeform 1158">
              <a:extLst>
                <a:ext uri="{FF2B5EF4-FFF2-40B4-BE49-F238E27FC236}">
                  <a16:creationId xmlns:a16="http://schemas.microsoft.com/office/drawing/2014/main" id="{F155645A-A768-4561-B240-C84670AE5301}"/>
                </a:ext>
              </a:extLst>
            </p:cNvPr>
            <p:cNvSpPr>
              <a:spLocks noEditPoints="1"/>
            </p:cNvSpPr>
            <p:nvPr>
              <p:custDataLst>
                <p:tags r:id="rId456"/>
              </p:custDataLst>
            </p:nvPr>
          </p:nvSpPr>
          <p:spPr bwMode="auto">
            <a:xfrm>
              <a:off x="3787776" y="4195763"/>
              <a:ext cx="157163" cy="141287"/>
            </a:xfrm>
            <a:custGeom>
              <a:avLst/>
              <a:gdLst>
                <a:gd name="T0" fmla="*/ 170 w 262"/>
                <a:gd name="T1" fmla="*/ 187 h 229"/>
                <a:gd name="T2" fmla="*/ 222 w 262"/>
                <a:gd name="T3" fmla="*/ 226 h 229"/>
                <a:gd name="T4" fmla="*/ 246 w 262"/>
                <a:gd name="T5" fmla="*/ 226 h 229"/>
                <a:gd name="T6" fmla="*/ 262 w 262"/>
                <a:gd name="T7" fmla="*/ 214 h 229"/>
                <a:gd name="T8" fmla="*/ 249 w 262"/>
                <a:gd name="T9" fmla="*/ 202 h 229"/>
                <a:gd name="T10" fmla="*/ 219 w 262"/>
                <a:gd name="T11" fmla="*/ 184 h 229"/>
                <a:gd name="T12" fmla="*/ 219 w 262"/>
                <a:gd name="T13" fmla="*/ 76 h 229"/>
                <a:gd name="T14" fmla="*/ 109 w 262"/>
                <a:gd name="T15" fmla="*/ 0 h 229"/>
                <a:gd name="T16" fmla="*/ 20 w 262"/>
                <a:gd name="T17" fmla="*/ 46 h 229"/>
                <a:gd name="T18" fmla="*/ 51 w 262"/>
                <a:gd name="T19" fmla="*/ 77 h 229"/>
                <a:gd name="T20" fmla="*/ 82 w 262"/>
                <a:gd name="T21" fmla="*/ 46 h 229"/>
                <a:gd name="T22" fmla="*/ 71 w 262"/>
                <a:gd name="T23" fmla="*/ 21 h 229"/>
                <a:gd name="T24" fmla="*/ 107 w 262"/>
                <a:gd name="T25" fmla="*/ 18 h 229"/>
                <a:gd name="T26" fmla="*/ 162 w 262"/>
                <a:gd name="T27" fmla="*/ 76 h 229"/>
                <a:gd name="T28" fmla="*/ 162 w 262"/>
                <a:gd name="T29" fmla="*/ 93 h 229"/>
                <a:gd name="T30" fmla="*/ 0 w 262"/>
                <a:gd name="T31" fmla="*/ 172 h 229"/>
                <a:gd name="T32" fmla="*/ 96 w 262"/>
                <a:gd name="T33" fmla="*/ 229 h 229"/>
                <a:gd name="T34" fmla="*/ 170 w 262"/>
                <a:gd name="T35" fmla="*/ 187 h 229"/>
                <a:gd name="T36" fmla="*/ 162 w 262"/>
                <a:gd name="T37" fmla="*/ 109 h 229"/>
                <a:gd name="T38" fmla="*/ 162 w 262"/>
                <a:gd name="T39" fmla="*/ 156 h 229"/>
                <a:gd name="T40" fmla="*/ 103 w 262"/>
                <a:gd name="T41" fmla="*/ 211 h 229"/>
                <a:gd name="T42" fmla="*/ 58 w 262"/>
                <a:gd name="T43" fmla="*/ 171 h 229"/>
                <a:gd name="T44" fmla="*/ 162 w 262"/>
                <a:gd name="T45" fmla="*/ 10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2" h="229">
                  <a:moveTo>
                    <a:pt x="170" y="187"/>
                  </a:moveTo>
                  <a:cubicBezTo>
                    <a:pt x="170" y="203"/>
                    <a:pt x="170" y="226"/>
                    <a:pt x="222" y="226"/>
                  </a:cubicBezTo>
                  <a:lnTo>
                    <a:pt x="246" y="226"/>
                  </a:lnTo>
                  <a:cubicBezTo>
                    <a:pt x="256" y="226"/>
                    <a:pt x="262" y="226"/>
                    <a:pt x="262" y="214"/>
                  </a:cubicBezTo>
                  <a:cubicBezTo>
                    <a:pt x="262" y="202"/>
                    <a:pt x="255" y="202"/>
                    <a:pt x="249" y="202"/>
                  </a:cubicBezTo>
                  <a:cubicBezTo>
                    <a:pt x="219" y="202"/>
                    <a:pt x="219" y="195"/>
                    <a:pt x="219" y="184"/>
                  </a:cubicBezTo>
                  <a:lnTo>
                    <a:pt x="219" y="76"/>
                  </a:lnTo>
                  <a:cubicBezTo>
                    <a:pt x="219" y="32"/>
                    <a:pt x="183" y="0"/>
                    <a:pt x="109" y="0"/>
                  </a:cubicBezTo>
                  <a:cubicBezTo>
                    <a:pt x="80" y="0"/>
                    <a:pt x="20" y="2"/>
                    <a:pt x="20" y="46"/>
                  </a:cubicBezTo>
                  <a:cubicBezTo>
                    <a:pt x="20" y="67"/>
                    <a:pt x="37" y="77"/>
                    <a:pt x="51" y="77"/>
                  </a:cubicBezTo>
                  <a:cubicBezTo>
                    <a:pt x="66" y="77"/>
                    <a:pt x="82" y="66"/>
                    <a:pt x="82" y="46"/>
                  </a:cubicBezTo>
                  <a:cubicBezTo>
                    <a:pt x="82" y="31"/>
                    <a:pt x="73" y="22"/>
                    <a:pt x="71" y="21"/>
                  </a:cubicBezTo>
                  <a:cubicBezTo>
                    <a:pt x="85" y="18"/>
                    <a:pt x="101" y="18"/>
                    <a:pt x="107" y="18"/>
                  </a:cubicBezTo>
                  <a:cubicBezTo>
                    <a:pt x="144" y="18"/>
                    <a:pt x="162" y="39"/>
                    <a:pt x="162" y="76"/>
                  </a:cubicBezTo>
                  <a:lnTo>
                    <a:pt x="162" y="93"/>
                  </a:lnTo>
                  <a:cubicBezTo>
                    <a:pt x="126" y="95"/>
                    <a:pt x="0" y="99"/>
                    <a:pt x="0" y="172"/>
                  </a:cubicBezTo>
                  <a:cubicBezTo>
                    <a:pt x="0" y="220"/>
                    <a:pt x="62" y="229"/>
                    <a:pt x="96" y="229"/>
                  </a:cubicBezTo>
                  <a:cubicBezTo>
                    <a:pt x="136" y="229"/>
                    <a:pt x="159" y="208"/>
                    <a:pt x="170" y="187"/>
                  </a:cubicBezTo>
                  <a:close/>
                  <a:moveTo>
                    <a:pt x="162" y="109"/>
                  </a:moveTo>
                  <a:lnTo>
                    <a:pt x="162" y="156"/>
                  </a:lnTo>
                  <a:cubicBezTo>
                    <a:pt x="162" y="204"/>
                    <a:pt x="116" y="211"/>
                    <a:pt x="103" y="211"/>
                  </a:cubicBezTo>
                  <a:cubicBezTo>
                    <a:pt x="78" y="211"/>
                    <a:pt x="58" y="193"/>
                    <a:pt x="58" y="171"/>
                  </a:cubicBezTo>
                  <a:cubicBezTo>
                    <a:pt x="58" y="117"/>
                    <a:pt x="137" y="110"/>
                    <a:pt x="162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" name="Freeform 1159">
              <a:extLst>
                <a:ext uri="{FF2B5EF4-FFF2-40B4-BE49-F238E27FC236}">
                  <a16:creationId xmlns:a16="http://schemas.microsoft.com/office/drawing/2014/main" id="{5C48A109-6DE6-40FE-B0A6-F306B278D6EC}"/>
                </a:ext>
              </a:extLst>
            </p:cNvPr>
            <p:cNvSpPr>
              <a:spLocks/>
            </p:cNvSpPr>
            <p:nvPr>
              <p:custDataLst>
                <p:tags r:id="rId457"/>
              </p:custDataLst>
            </p:nvPr>
          </p:nvSpPr>
          <p:spPr bwMode="auto">
            <a:xfrm>
              <a:off x="3957638" y="4286251"/>
              <a:ext cx="90488" cy="96837"/>
            </a:xfrm>
            <a:custGeom>
              <a:avLst/>
              <a:gdLst>
                <a:gd name="T0" fmla="*/ 131 w 151"/>
                <a:gd name="T1" fmla="*/ 21 h 158"/>
                <a:gd name="T2" fmla="*/ 113 w 151"/>
                <a:gd name="T3" fmla="*/ 40 h 158"/>
                <a:gd name="T4" fmla="*/ 127 w 151"/>
                <a:gd name="T5" fmla="*/ 53 h 158"/>
                <a:gd name="T6" fmla="*/ 147 w 151"/>
                <a:gd name="T7" fmla="*/ 31 h 158"/>
                <a:gd name="T8" fmla="*/ 101 w 151"/>
                <a:gd name="T9" fmla="*/ 0 h 158"/>
                <a:gd name="T10" fmla="*/ 0 w 151"/>
                <a:gd name="T11" fmla="*/ 97 h 158"/>
                <a:gd name="T12" fmla="*/ 64 w 151"/>
                <a:gd name="T13" fmla="*/ 158 h 158"/>
                <a:gd name="T14" fmla="*/ 151 w 151"/>
                <a:gd name="T15" fmla="*/ 118 h 158"/>
                <a:gd name="T16" fmla="*/ 145 w 151"/>
                <a:gd name="T17" fmla="*/ 112 h 158"/>
                <a:gd name="T18" fmla="*/ 139 w 151"/>
                <a:gd name="T19" fmla="*/ 116 h 158"/>
                <a:gd name="T20" fmla="*/ 65 w 151"/>
                <a:gd name="T21" fmla="*/ 148 h 158"/>
                <a:gd name="T22" fmla="*/ 29 w 151"/>
                <a:gd name="T23" fmla="*/ 109 h 158"/>
                <a:gd name="T24" fmla="*/ 52 w 151"/>
                <a:gd name="T25" fmla="*/ 37 h 158"/>
                <a:gd name="T26" fmla="*/ 101 w 151"/>
                <a:gd name="T27" fmla="*/ 10 h 158"/>
                <a:gd name="T28" fmla="*/ 131 w 151"/>
                <a:gd name="T29" fmla="*/ 2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8">
                  <a:moveTo>
                    <a:pt x="131" y="21"/>
                  </a:moveTo>
                  <a:cubicBezTo>
                    <a:pt x="118" y="23"/>
                    <a:pt x="113" y="33"/>
                    <a:pt x="113" y="40"/>
                  </a:cubicBezTo>
                  <a:cubicBezTo>
                    <a:pt x="113" y="50"/>
                    <a:pt x="120" y="53"/>
                    <a:pt x="127" y="53"/>
                  </a:cubicBezTo>
                  <a:cubicBezTo>
                    <a:pt x="134" y="53"/>
                    <a:pt x="147" y="48"/>
                    <a:pt x="147" y="31"/>
                  </a:cubicBezTo>
                  <a:cubicBezTo>
                    <a:pt x="147" y="7"/>
                    <a:pt x="119" y="0"/>
                    <a:pt x="101" y="0"/>
                  </a:cubicBezTo>
                  <a:cubicBezTo>
                    <a:pt x="48" y="0"/>
                    <a:pt x="0" y="49"/>
                    <a:pt x="0" y="97"/>
                  </a:cubicBezTo>
                  <a:cubicBezTo>
                    <a:pt x="0" y="127"/>
                    <a:pt x="21" y="158"/>
                    <a:pt x="64" y="158"/>
                  </a:cubicBezTo>
                  <a:cubicBezTo>
                    <a:pt x="123" y="158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2" y="113"/>
                    <a:pt x="139" y="116"/>
                  </a:cubicBezTo>
                  <a:cubicBezTo>
                    <a:pt x="112" y="148"/>
                    <a:pt x="71" y="148"/>
                    <a:pt x="65" y="148"/>
                  </a:cubicBezTo>
                  <a:cubicBezTo>
                    <a:pt x="40" y="148"/>
                    <a:pt x="29" y="131"/>
                    <a:pt x="29" y="109"/>
                  </a:cubicBezTo>
                  <a:cubicBezTo>
                    <a:pt x="29" y="99"/>
                    <a:pt x="34" y="61"/>
                    <a:pt x="52" y="37"/>
                  </a:cubicBezTo>
                  <a:cubicBezTo>
                    <a:pt x="65" y="20"/>
                    <a:pt x="83" y="10"/>
                    <a:pt x="101" y="10"/>
                  </a:cubicBezTo>
                  <a:cubicBezTo>
                    <a:pt x="105" y="10"/>
                    <a:pt x="122" y="11"/>
                    <a:pt x="131" y="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" name="Freeform 1160">
              <a:extLst>
                <a:ext uri="{FF2B5EF4-FFF2-40B4-BE49-F238E27FC236}">
                  <a16:creationId xmlns:a16="http://schemas.microsoft.com/office/drawing/2014/main" id="{E1C07A2A-83BC-4AFC-B863-EDCF71FAFE81}"/>
                </a:ext>
              </a:extLst>
            </p:cNvPr>
            <p:cNvSpPr>
              <a:spLocks noEditPoints="1"/>
            </p:cNvSpPr>
            <p:nvPr>
              <p:custDataLst>
                <p:tags r:id="rId458"/>
              </p:custDataLst>
            </p:nvPr>
          </p:nvSpPr>
          <p:spPr bwMode="auto">
            <a:xfrm>
              <a:off x="4165601" y="4222751"/>
              <a:ext cx="200025" cy="71437"/>
            </a:xfrm>
            <a:custGeom>
              <a:avLst/>
              <a:gdLst>
                <a:gd name="T0" fmla="*/ 315 w 332"/>
                <a:gd name="T1" fmla="*/ 20 h 116"/>
                <a:gd name="T2" fmla="*/ 332 w 332"/>
                <a:gd name="T3" fmla="*/ 10 h 116"/>
                <a:gd name="T4" fmla="*/ 316 w 332"/>
                <a:gd name="T5" fmla="*/ 0 h 116"/>
                <a:gd name="T6" fmla="*/ 17 w 332"/>
                <a:gd name="T7" fmla="*/ 0 h 116"/>
                <a:gd name="T8" fmla="*/ 0 w 332"/>
                <a:gd name="T9" fmla="*/ 10 h 116"/>
                <a:gd name="T10" fmla="*/ 17 w 332"/>
                <a:gd name="T11" fmla="*/ 20 h 116"/>
                <a:gd name="T12" fmla="*/ 315 w 332"/>
                <a:gd name="T13" fmla="*/ 20 h 116"/>
                <a:gd name="T14" fmla="*/ 316 w 332"/>
                <a:gd name="T15" fmla="*/ 116 h 116"/>
                <a:gd name="T16" fmla="*/ 332 w 332"/>
                <a:gd name="T17" fmla="*/ 106 h 116"/>
                <a:gd name="T18" fmla="*/ 315 w 332"/>
                <a:gd name="T19" fmla="*/ 96 h 116"/>
                <a:gd name="T20" fmla="*/ 17 w 332"/>
                <a:gd name="T21" fmla="*/ 96 h 116"/>
                <a:gd name="T22" fmla="*/ 0 w 332"/>
                <a:gd name="T23" fmla="*/ 106 h 116"/>
                <a:gd name="T24" fmla="*/ 17 w 332"/>
                <a:gd name="T25" fmla="*/ 116 h 116"/>
                <a:gd name="T26" fmla="*/ 316 w 332"/>
                <a:gd name="T2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6">
                  <a:moveTo>
                    <a:pt x="315" y="20"/>
                  </a:moveTo>
                  <a:cubicBezTo>
                    <a:pt x="323" y="20"/>
                    <a:pt x="332" y="20"/>
                    <a:pt x="332" y="10"/>
                  </a:cubicBezTo>
                  <a:cubicBezTo>
                    <a:pt x="332" y="0"/>
                    <a:pt x="323" y="0"/>
                    <a:pt x="316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6" y="116"/>
                  </a:moveTo>
                  <a:cubicBezTo>
                    <a:pt x="323" y="116"/>
                    <a:pt x="332" y="116"/>
                    <a:pt x="332" y="106"/>
                  </a:cubicBezTo>
                  <a:cubicBezTo>
                    <a:pt x="332" y="96"/>
                    <a:pt x="323" y="96"/>
                    <a:pt x="315" y="96"/>
                  </a:cubicBezTo>
                  <a:lnTo>
                    <a:pt x="17" y="96"/>
                  </a:lnTo>
                  <a:cubicBezTo>
                    <a:pt x="10" y="96"/>
                    <a:pt x="0" y="96"/>
                    <a:pt x="0" y="106"/>
                  </a:cubicBezTo>
                  <a:cubicBezTo>
                    <a:pt x="0" y="116"/>
                    <a:pt x="10" y="116"/>
                    <a:pt x="17" y="116"/>
                  </a:cubicBezTo>
                  <a:lnTo>
                    <a:pt x="316" y="1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7" name="Freeform 1161">
              <a:extLst>
                <a:ext uri="{FF2B5EF4-FFF2-40B4-BE49-F238E27FC236}">
                  <a16:creationId xmlns:a16="http://schemas.microsoft.com/office/drawing/2014/main" id="{0DEFE5F0-05B5-45AB-B53E-F1CF29CBC7C9}"/>
                </a:ext>
              </a:extLst>
            </p:cNvPr>
            <p:cNvSpPr>
              <a:spLocks/>
            </p:cNvSpPr>
            <p:nvPr>
              <p:custDataLst>
                <p:tags r:id="rId459"/>
              </p:custDataLst>
            </p:nvPr>
          </p:nvSpPr>
          <p:spPr bwMode="auto">
            <a:xfrm>
              <a:off x="4476751" y="4195763"/>
              <a:ext cx="188913" cy="204787"/>
            </a:xfrm>
            <a:custGeom>
              <a:avLst/>
              <a:gdLst>
                <a:gd name="T0" fmla="*/ 117 w 316"/>
                <a:gd name="T1" fmla="*/ 60 h 331"/>
                <a:gd name="T2" fmla="*/ 126 w 316"/>
                <a:gd name="T3" fmla="*/ 22 h 331"/>
                <a:gd name="T4" fmla="*/ 102 w 316"/>
                <a:gd name="T5" fmla="*/ 0 h 331"/>
                <a:gd name="T6" fmla="*/ 69 w 316"/>
                <a:gd name="T7" fmla="*/ 31 h 331"/>
                <a:gd name="T8" fmla="*/ 2 w 316"/>
                <a:gd name="T9" fmla="*/ 296 h 331"/>
                <a:gd name="T10" fmla="*/ 0 w 316"/>
                <a:gd name="T11" fmla="*/ 309 h 331"/>
                <a:gd name="T12" fmla="*/ 24 w 316"/>
                <a:gd name="T13" fmla="*/ 331 h 331"/>
                <a:gd name="T14" fmla="*/ 54 w 316"/>
                <a:gd name="T15" fmla="*/ 311 h 331"/>
                <a:gd name="T16" fmla="*/ 76 w 316"/>
                <a:gd name="T17" fmla="*/ 222 h 331"/>
                <a:gd name="T18" fmla="*/ 126 w 316"/>
                <a:gd name="T19" fmla="*/ 230 h 331"/>
                <a:gd name="T20" fmla="*/ 196 w 316"/>
                <a:gd name="T21" fmla="*/ 200 h 331"/>
                <a:gd name="T22" fmla="*/ 254 w 316"/>
                <a:gd name="T23" fmla="*/ 230 h 331"/>
                <a:gd name="T24" fmla="*/ 297 w 316"/>
                <a:gd name="T25" fmla="*/ 201 h 331"/>
                <a:gd name="T26" fmla="*/ 316 w 316"/>
                <a:gd name="T27" fmla="*/ 152 h 331"/>
                <a:gd name="T28" fmla="*/ 304 w 316"/>
                <a:gd name="T29" fmla="*/ 145 h 331"/>
                <a:gd name="T30" fmla="*/ 294 w 316"/>
                <a:gd name="T31" fmla="*/ 147 h 331"/>
                <a:gd name="T32" fmla="*/ 290 w 316"/>
                <a:gd name="T33" fmla="*/ 162 h 331"/>
                <a:gd name="T34" fmla="*/ 256 w 316"/>
                <a:gd name="T35" fmla="*/ 212 h 331"/>
                <a:gd name="T36" fmla="*/ 245 w 316"/>
                <a:gd name="T37" fmla="*/ 193 h 331"/>
                <a:gd name="T38" fmla="*/ 252 w 316"/>
                <a:gd name="T39" fmla="*/ 157 h 331"/>
                <a:gd name="T40" fmla="*/ 265 w 316"/>
                <a:gd name="T41" fmla="*/ 106 h 331"/>
                <a:gd name="T42" fmla="*/ 276 w 316"/>
                <a:gd name="T43" fmla="*/ 61 h 331"/>
                <a:gd name="T44" fmla="*/ 284 w 316"/>
                <a:gd name="T45" fmla="*/ 26 h 331"/>
                <a:gd name="T46" fmla="*/ 260 w 316"/>
                <a:gd name="T47" fmla="*/ 4 h 331"/>
                <a:gd name="T48" fmla="*/ 228 w 316"/>
                <a:gd name="T49" fmla="*/ 31 h 331"/>
                <a:gd name="T50" fmla="*/ 193 w 316"/>
                <a:gd name="T51" fmla="*/ 169 h 331"/>
                <a:gd name="T52" fmla="*/ 174 w 316"/>
                <a:gd name="T53" fmla="*/ 194 h 331"/>
                <a:gd name="T54" fmla="*/ 129 w 316"/>
                <a:gd name="T55" fmla="*/ 212 h 331"/>
                <a:gd name="T56" fmla="*/ 92 w 316"/>
                <a:gd name="T57" fmla="*/ 172 h 331"/>
                <a:gd name="T58" fmla="*/ 97 w 316"/>
                <a:gd name="T59" fmla="*/ 138 h 331"/>
                <a:gd name="T60" fmla="*/ 117 w 316"/>
                <a:gd name="T61" fmla="*/ 6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6" h="331">
                  <a:moveTo>
                    <a:pt x="117" y="60"/>
                  </a:moveTo>
                  <a:cubicBezTo>
                    <a:pt x="120" y="47"/>
                    <a:pt x="126" y="26"/>
                    <a:pt x="126" y="22"/>
                  </a:cubicBezTo>
                  <a:cubicBezTo>
                    <a:pt x="126" y="12"/>
                    <a:pt x="118" y="0"/>
                    <a:pt x="102" y="0"/>
                  </a:cubicBezTo>
                  <a:cubicBezTo>
                    <a:pt x="76" y="0"/>
                    <a:pt x="70" y="25"/>
                    <a:pt x="69" y="31"/>
                  </a:cubicBezTo>
                  <a:lnTo>
                    <a:pt x="2" y="296"/>
                  </a:lnTo>
                  <a:cubicBezTo>
                    <a:pt x="0" y="304"/>
                    <a:pt x="0" y="307"/>
                    <a:pt x="0" y="309"/>
                  </a:cubicBezTo>
                  <a:cubicBezTo>
                    <a:pt x="0" y="325"/>
                    <a:pt x="13" y="331"/>
                    <a:pt x="24" y="331"/>
                  </a:cubicBezTo>
                  <a:cubicBezTo>
                    <a:pt x="33" y="331"/>
                    <a:pt x="47" y="325"/>
                    <a:pt x="54" y="311"/>
                  </a:cubicBezTo>
                  <a:cubicBezTo>
                    <a:pt x="57" y="305"/>
                    <a:pt x="73" y="237"/>
                    <a:pt x="76" y="222"/>
                  </a:cubicBezTo>
                  <a:cubicBezTo>
                    <a:pt x="97" y="230"/>
                    <a:pt x="119" y="230"/>
                    <a:pt x="126" y="230"/>
                  </a:cubicBezTo>
                  <a:cubicBezTo>
                    <a:pt x="143" y="230"/>
                    <a:pt x="166" y="227"/>
                    <a:pt x="196" y="200"/>
                  </a:cubicBezTo>
                  <a:cubicBezTo>
                    <a:pt x="208" y="223"/>
                    <a:pt x="236" y="230"/>
                    <a:pt x="254" y="230"/>
                  </a:cubicBezTo>
                  <a:cubicBezTo>
                    <a:pt x="272" y="230"/>
                    <a:pt x="287" y="219"/>
                    <a:pt x="297" y="201"/>
                  </a:cubicBezTo>
                  <a:cubicBezTo>
                    <a:pt x="310" y="181"/>
                    <a:pt x="316" y="154"/>
                    <a:pt x="316" y="152"/>
                  </a:cubicBezTo>
                  <a:cubicBezTo>
                    <a:pt x="316" y="145"/>
                    <a:pt x="309" y="145"/>
                    <a:pt x="304" y="145"/>
                  </a:cubicBezTo>
                  <a:cubicBezTo>
                    <a:pt x="299" y="145"/>
                    <a:pt x="297" y="145"/>
                    <a:pt x="294" y="147"/>
                  </a:cubicBezTo>
                  <a:cubicBezTo>
                    <a:pt x="293" y="148"/>
                    <a:pt x="293" y="149"/>
                    <a:pt x="290" y="162"/>
                  </a:cubicBezTo>
                  <a:cubicBezTo>
                    <a:pt x="280" y="202"/>
                    <a:pt x="269" y="212"/>
                    <a:pt x="256" y="212"/>
                  </a:cubicBezTo>
                  <a:cubicBezTo>
                    <a:pt x="251" y="212"/>
                    <a:pt x="245" y="210"/>
                    <a:pt x="245" y="193"/>
                  </a:cubicBezTo>
                  <a:cubicBezTo>
                    <a:pt x="245" y="185"/>
                    <a:pt x="247" y="177"/>
                    <a:pt x="252" y="157"/>
                  </a:cubicBezTo>
                  <a:lnTo>
                    <a:pt x="265" y="106"/>
                  </a:lnTo>
                  <a:cubicBezTo>
                    <a:pt x="267" y="95"/>
                    <a:pt x="272" y="74"/>
                    <a:pt x="276" y="61"/>
                  </a:cubicBezTo>
                  <a:cubicBezTo>
                    <a:pt x="279" y="50"/>
                    <a:pt x="284" y="30"/>
                    <a:pt x="284" y="26"/>
                  </a:cubicBezTo>
                  <a:cubicBezTo>
                    <a:pt x="284" y="16"/>
                    <a:pt x="276" y="4"/>
                    <a:pt x="260" y="4"/>
                  </a:cubicBezTo>
                  <a:cubicBezTo>
                    <a:pt x="250" y="4"/>
                    <a:pt x="233" y="10"/>
                    <a:pt x="228" y="31"/>
                  </a:cubicBezTo>
                  <a:lnTo>
                    <a:pt x="193" y="169"/>
                  </a:lnTo>
                  <a:cubicBezTo>
                    <a:pt x="191" y="178"/>
                    <a:pt x="183" y="186"/>
                    <a:pt x="174" y="194"/>
                  </a:cubicBezTo>
                  <a:cubicBezTo>
                    <a:pt x="158" y="207"/>
                    <a:pt x="143" y="212"/>
                    <a:pt x="129" y="212"/>
                  </a:cubicBezTo>
                  <a:cubicBezTo>
                    <a:pt x="95" y="212"/>
                    <a:pt x="92" y="187"/>
                    <a:pt x="92" y="172"/>
                  </a:cubicBezTo>
                  <a:cubicBezTo>
                    <a:pt x="92" y="159"/>
                    <a:pt x="95" y="147"/>
                    <a:pt x="97" y="138"/>
                  </a:cubicBezTo>
                  <a:lnTo>
                    <a:pt x="117" y="6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8" name="Freeform 1162">
              <a:extLst>
                <a:ext uri="{FF2B5EF4-FFF2-40B4-BE49-F238E27FC236}">
                  <a16:creationId xmlns:a16="http://schemas.microsoft.com/office/drawing/2014/main" id="{BFEB0878-CE8A-4A94-9530-4429FA94990F}"/>
                </a:ext>
              </a:extLst>
            </p:cNvPr>
            <p:cNvSpPr>
              <a:spLocks/>
            </p:cNvSpPr>
            <p:nvPr>
              <p:custDataLst>
                <p:tags r:id="rId460"/>
              </p:custDataLst>
            </p:nvPr>
          </p:nvSpPr>
          <p:spPr bwMode="auto">
            <a:xfrm>
              <a:off x="4692651" y="4057651"/>
              <a:ext cx="153988" cy="150812"/>
            </a:xfrm>
            <a:custGeom>
              <a:avLst/>
              <a:gdLst>
                <a:gd name="T0" fmla="*/ 137 w 257"/>
                <a:gd name="T1" fmla="*/ 17 h 242"/>
                <a:gd name="T2" fmla="*/ 243 w 257"/>
                <a:gd name="T3" fmla="*/ 17 h 242"/>
                <a:gd name="T4" fmla="*/ 257 w 257"/>
                <a:gd name="T5" fmla="*/ 9 h 242"/>
                <a:gd name="T6" fmla="*/ 243 w 257"/>
                <a:gd name="T7" fmla="*/ 0 h 242"/>
                <a:gd name="T8" fmla="*/ 14 w 257"/>
                <a:gd name="T9" fmla="*/ 0 h 242"/>
                <a:gd name="T10" fmla="*/ 0 w 257"/>
                <a:gd name="T11" fmla="*/ 8 h 242"/>
                <a:gd name="T12" fmla="*/ 14 w 257"/>
                <a:gd name="T13" fmla="*/ 17 h 242"/>
                <a:gd name="T14" fmla="*/ 120 w 257"/>
                <a:gd name="T15" fmla="*/ 17 h 242"/>
                <a:gd name="T16" fmla="*/ 120 w 257"/>
                <a:gd name="T17" fmla="*/ 228 h 242"/>
                <a:gd name="T18" fmla="*/ 129 w 257"/>
                <a:gd name="T19" fmla="*/ 242 h 242"/>
                <a:gd name="T20" fmla="*/ 137 w 257"/>
                <a:gd name="T21" fmla="*/ 228 h 242"/>
                <a:gd name="T22" fmla="*/ 137 w 257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42">
                  <a:moveTo>
                    <a:pt x="137" y="17"/>
                  </a:moveTo>
                  <a:lnTo>
                    <a:pt x="243" y="17"/>
                  </a:lnTo>
                  <a:cubicBezTo>
                    <a:pt x="249" y="17"/>
                    <a:pt x="257" y="17"/>
                    <a:pt x="257" y="9"/>
                  </a:cubicBezTo>
                  <a:cubicBezTo>
                    <a:pt x="257" y="0"/>
                    <a:pt x="249" y="0"/>
                    <a:pt x="243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8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8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" name="Freeform 1163">
              <a:extLst>
                <a:ext uri="{FF2B5EF4-FFF2-40B4-BE49-F238E27FC236}">
                  <a16:creationId xmlns:a16="http://schemas.microsoft.com/office/drawing/2014/main" id="{5E66C2FC-A3AA-4E1A-947A-8D6759EAA65E}"/>
                </a:ext>
              </a:extLst>
            </p:cNvPr>
            <p:cNvSpPr>
              <a:spLocks/>
            </p:cNvSpPr>
            <p:nvPr>
              <p:custDataLst>
                <p:tags r:id="rId461"/>
              </p:custDataLst>
            </p:nvPr>
          </p:nvSpPr>
          <p:spPr bwMode="auto">
            <a:xfrm>
              <a:off x="4938713" y="4073526"/>
              <a:ext cx="57150" cy="369887"/>
            </a:xfrm>
            <a:custGeom>
              <a:avLst/>
              <a:gdLst>
                <a:gd name="T0" fmla="*/ 0 w 96"/>
                <a:gd name="T1" fmla="*/ 598 h 598"/>
                <a:gd name="T2" fmla="*/ 96 w 96"/>
                <a:gd name="T3" fmla="*/ 598 h 598"/>
                <a:gd name="T4" fmla="*/ 96 w 96"/>
                <a:gd name="T5" fmla="*/ 578 h 598"/>
                <a:gd name="T6" fmla="*/ 20 w 96"/>
                <a:gd name="T7" fmla="*/ 578 h 598"/>
                <a:gd name="T8" fmla="*/ 20 w 96"/>
                <a:gd name="T9" fmla="*/ 20 h 598"/>
                <a:gd name="T10" fmla="*/ 96 w 96"/>
                <a:gd name="T11" fmla="*/ 20 h 598"/>
                <a:gd name="T12" fmla="*/ 96 w 96"/>
                <a:gd name="T13" fmla="*/ 0 h 598"/>
                <a:gd name="T14" fmla="*/ 0 w 96"/>
                <a:gd name="T15" fmla="*/ 0 h 598"/>
                <a:gd name="T16" fmla="*/ 0 w 96"/>
                <a:gd name="T17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98">
                  <a:moveTo>
                    <a:pt x="0" y="598"/>
                  </a:moveTo>
                  <a:lnTo>
                    <a:pt x="96" y="598"/>
                  </a:lnTo>
                  <a:lnTo>
                    <a:pt x="96" y="578"/>
                  </a:lnTo>
                  <a:lnTo>
                    <a:pt x="20" y="578"/>
                  </a:lnTo>
                  <a:lnTo>
                    <a:pt x="20" y="20"/>
                  </a:lnTo>
                  <a:lnTo>
                    <a:pt x="96" y="20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5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0" name="Freeform 1164">
              <a:extLst>
                <a:ext uri="{FF2B5EF4-FFF2-40B4-BE49-F238E27FC236}">
                  <a16:creationId xmlns:a16="http://schemas.microsoft.com/office/drawing/2014/main" id="{7B369C8E-4951-4F8C-8F43-849CD17E4074}"/>
                </a:ext>
              </a:extLst>
            </p:cNvPr>
            <p:cNvSpPr>
              <a:spLocks/>
            </p:cNvSpPr>
            <p:nvPr>
              <p:custDataLst>
                <p:tags r:id="rId462"/>
              </p:custDataLst>
            </p:nvPr>
          </p:nvSpPr>
          <p:spPr bwMode="auto">
            <a:xfrm>
              <a:off x="5013326" y="4122738"/>
              <a:ext cx="246063" cy="212725"/>
            </a:xfrm>
            <a:custGeom>
              <a:avLst/>
              <a:gdLst>
                <a:gd name="T0" fmla="*/ 356 w 409"/>
                <a:gd name="T1" fmla="*/ 24 h 343"/>
                <a:gd name="T2" fmla="*/ 409 w 409"/>
                <a:gd name="T3" fmla="*/ 24 h 343"/>
                <a:gd name="T4" fmla="*/ 409 w 409"/>
                <a:gd name="T5" fmla="*/ 0 h 343"/>
                <a:gd name="T6" fmla="*/ 320 w 409"/>
                <a:gd name="T7" fmla="*/ 2 h 343"/>
                <a:gd name="T8" fmla="*/ 231 w 409"/>
                <a:gd name="T9" fmla="*/ 0 h 343"/>
                <a:gd name="T10" fmla="*/ 231 w 409"/>
                <a:gd name="T11" fmla="*/ 24 h 343"/>
                <a:gd name="T12" fmla="*/ 285 w 409"/>
                <a:gd name="T13" fmla="*/ 24 h 343"/>
                <a:gd name="T14" fmla="*/ 285 w 409"/>
                <a:gd name="T15" fmla="*/ 153 h 343"/>
                <a:gd name="T16" fmla="*/ 125 w 409"/>
                <a:gd name="T17" fmla="*/ 153 h 343"/>
                <a:gd name="T18" fmla="*/ 125 w 409"/>
                <a:gd name="T19" fmla="*/ 24 h 343"/>
                <a:gd name="T20" fmla="*/ 179 w 409"/>
                <a:gd name="T21" fmla="*/ 24 h 343"/>
                <a:gd name="T22" fmla="*/ 179 w 409"/>
                <a:gd name="T23" fmla="*/ 0 h 343"/>
                <a:gd name="T24" fmla="*/ 89 w 409"/>
                <a:gd name="T25" fmla="*/ 2 h 343"/>
                <a:gd name="T26" fmla="*/ 0 w 409"/>
                <a:gd name="T27" fmla="*/ 0 h 343"/>
                <a:gd name="T28" fmla="*/ 0 w 409"/>
                <a:gd name="T29" fmla="*/ 24 h 343"/>
                <a:gd name="T30" fmla="*/ 54 w 409"/>
                <a:gd name="T31" fmla="*/ 24 h 343"/>
                <a:gd name="T32" fmla="*/ 54 w 409"/>
                <a:gd name="T33" fmla="*/ 319 h 343"/>
                <a:gd name="T34" fmla="*/ 0 w 409"/>
                <a:gd name="T35" fmla="*/ 319 h 343"/>
                <a:gd name="T36" fmla="*/ 0 w 409"/>
                <a:gd name="T37" fmla="*/ 343 h 343"/>
                <a:gd name="T38" fmla="*/ 89 w 409"/>
                <a:gd name="T39" fmla="*/ 341 h 343"/>
                <a:gd name="T40" fmla="*/ 179 w 409"/>
                <a:gd name="T41" fmla="*/ 343 h 343"/>
                <a:gd name="T42" fmla="*/ 179 w 409"/>
                <a:gd name="T43" fmla="*/ 319 h 343"/>
                <a:gd name="T44" fmla="*/ 125 w 409"/>
                <a:gd name="T45" fmla="*/ 319 h 343"/>
                <a:gd name="T46" fmla="*/ 125 w 409"/>
                <a:gd name="T47" fmla="*/ 176 h 343"/>
                <a:gd name="T48" fmla="*/ 285 w 409"/>
                <a:gd name="T49" fmla="*/ 176 h 343"/>
                <a:gd name="T50" fmla="*/ 285 w 409"/>
                <a:gd name="T51" fmla="*/ 319 h 343"/>
                <a:gd name="T52" fmla="*/ 231 w 409"/>
                <a:gd name="T53" fmla="*/ 319 h 343"/>
                <a:gd name="T54" fmla="*/ 231 w 409"/>
                <a:gd name="T55" fmla="*/ 343 h 343"/>
                <a:gd name="T56" fmla="*/ 320 w 409"/>
                <a:gd name="T57" fmla="*/ 341 h 343"/>
                <a:gd name="T58" fmla="*/ 409 w 409"/>
                <a:gd name="T59" fmla="*/ 343 h 343"/>
                <a:gd name="T60" fmla="*/ 409 w 409"/>
                <a:gd name="T61" fmla="*/ 319 h 343"/>
                <a:gd name="T62" fmla="*/ 356 w 409"/>
                <a:gd name="T63" fmla="*/ 319 h 343"/>
                <a:gd name="T64" fmla="*/ 356 w 409"/>
                <a:gd name="T65" fmla="*/ 24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9" h="343">
                  <a:moveTo>
                    <a:pt x="356" y="24"/>
                  </a:moveTo>
                  <a:lnTo>
                    <a:pt x="409" y="24"/>
                  </a:lnTo>
                  <a:lnTo>
                    <a:pt x="409" y="0"/>
                  </a:lnTo>
                  <a:cubicBezTo>
                    <a:pt x="391" y="2"/>
                    <a:pt x="342" y="2"/>
                    <a:pt x="320" y="2"/>
                  </a:cubicBezTo>
                  <a:cubicBezTo>
                    <a:pt x="299" y="2"/>
                    <a:pt x="250" y="2"/>
                    <a:pt x="231" y="0"/>
                  </a:cubicBezTo>
                  <a:lnTo>
                    <a:pt x="231" y="24"/>
                  </a:lnTo>
                  <a:lnTo>
                    <a:pt x="285" y="24"/>
                  </a:lnTo>
                  <a:lnTo>
                    <a:pt x="285" y="153"/>
                  </a:lnTo>
                  <a:lnTo>
                    <a:pt x="125" y="153"/>
                  </a:lnTo>
                  <a:lnTo>
                    <a:pt x="125" y="24"/>
                  </a:lnTo>
                  <a:lnTo>
                    <a:pt x="179" y="24"/>
                  </a:lnTo>
                  <a:lnTo>
                    <a:pt x="179" y="0"/>
                  </a:lnTo>
                  <a:cubicBezTo>
                    <a:pt x="160" y="2"/>
                    <a:pt x="111" y="2"/>
                    <a:pt x="89" y="2"/>
                  </a:cubicBezTo>
                  <a:cubicBezTo>
                    <a:pt x="68" y="2"/>
                    <a:pt x="19" y="2"/>
                    <a:pt x="0" y="0"/>
                  </a:cubicBezTo>
                  <a:lnTo>
                    <a:pt x="0" y="24"/>
                  </a:lnTo>
                  <a:lnTo>
                    <a:pt x="54" y="24"/>
                  </a:lnTo>
                  <a:lnTo>
                    <a:pt x="54" y="319"/>
                  </a:lnTo>
                  <a:lnTo>
                    <a:pt x="0" y="319"/>
                  </a:lnTo>
                  <a:lnTo>
                    <a:pt x="0" y="343"/>
                  </a:lnTo>
                  <a:cubicBezTo>
                    <a:pt x="19" y="341"/>
                    <a:pt x="68" y="341"/>
                    <a:pt x="89" y="341"/>
                  </a:cubicBezTo>
                  <a:cubicBezTo>
                    <a:pt x="111" y="341"/>
                    <a:pt x="160" y="341"/>
                    <a:pt x="179" y="343"/>
                  </a:cubicBezTo>
                  <a:lnTo>
                    <a:pt x="179" y="319"/>
                  </a:lnTo>
                  <a:lnTo>
                    <a:pt x="125" y="319"/>
                  </a:lnTo>
                  <a:lnTo>
                    <a:pt x="125" y="176"/>
                  </a:lnTo>
                  <a:lnTo>
                    <a:pt x="285" y="176"/>
                  </a:lnTo>
                  <a:lnTo>
                    <a:pt x="285" y="319"/>
                  </a:lnTo>
                  <a:lnTo>
                    <a:pt x="231" y="319"/>
                  </a:lnTo>
                  <a:lnTo>
                    <a:pt x="231" y="343"/>
                  </a:lnTo>
                  <a:cubicBezTo>
                    <a:pt x="250" y="341"/>
                    <a:pt x="299" y="341"/>
                    <a:pt x="320" y="341"/>
                  </a:cubicBezTo>
                  <a:cubicBezTo>
                    <a:pt x="342" y="341"/>
                    <a:pt x="391" y="341"/>
                    <a:pt x="409" y="343"/>
                  </a:cubicBezTo>
                  <a:lnTo>
                    <a:pt x="409" y="319"/>
                  </a:lnTo>
                  <a:lnTo>
                    <a:pt x="356" y="319"/>
                  </a:lnTo>
                  <a:lnTo>
                    <a:pt x="356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1" name="Freeform 1165">
              <a:extLst>
                <a:ext uri="{FF2B5EF4-FFF2-40B4-BE49-F238E27FC236}">
                  <a16:creationId xmlns:a16="http://schemas.microsoft.com/office/drawing/2014/main" id="{C26F11BC-DF97-4CFD-BDA7-F53746C23881}"/>
                </a:ext>
              </a:extLst>
            </p:cNvPr>
            <p:cNvSpPr>
              <a:spLocks/>
            </p:cNvSpPr>
            <p:nvPr>
              <p:custDataLst>
                <p:tags r:id="rId463"/>
              </p:custDataLst>
            </p:nvPr>
          </p:nvSpPr>
          <p:spPr bwMode="auto">
            <a:xfrm>
              <a:off x="5300663" y="4103688"/>
              <a:ext cx="69850" cy="307975"/>
            </a:xfrm>
            <a:custGeom>
              <a:avLst/>
              <a:gdLst>
                <a:gd name="T0" fmla="*/ 116 w 116"/>
                <a:gd name="T1" fmla="*/ 493 h 498"/>
                <a:gd name="T2" fmla="*/ 108 w 116"/>
                <a:gd name="T3" fmla="*/ 482 h 498"/>
                <a:gd name="T4" fmla="*/ 29 w 116"/>
                <a:gd name="T5" fmla="*/ 249 h 498"/>
                <a:gd name="T6" fmla="*/ 110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4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8" y="482"/>
                  </a:cubicBezTo>
                  <a:cubicBezTo>
                    <a:pt x="45" y="419"/>
                    <a:pt x="29" y="325"/>
                    <a:pt x="29" y="249"/>
                  </a:cubicBezTo>
                  <a:cubicBezTo>
                    <a:pt x="29" y="162"/>
                    <a:pt x="48" y="75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3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4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2" name="Freeform 1166">
              <a:extLst>
                <a:ext uri="{FF2B5EF4-FFF2-40B4-BE49-F238E27FC236}">
                  <a16:creationId xmlns:a16="http://schemas.microsoft.com/office/drawing/2014/main" id="{43F518E7-24F5-44FB-8A1D-851BA3A1BC2B}"/>
                </a:ext>
              </a:extLst>
            </p:cNvPr>
            <p:cNvSpPr>
              <a:spLocks noEditPoints="1"/>
            </p:cNvSpPr>
            <p:nvPr>
              <p:custDataLst>
                <p:tags r:id="rId464"/>
              </p:custDataLst>
            </p:nvPr>
          </p:nvSpPr>
          <p:spPr bwMode="auto">
            <a:xfrm>
              <a:off x="5399088" y="4195763"/>
              <a:ext cx="168275" cy="198437"/>
            </a:xfrm>
            <a:custGeom>
              <a:avLst/>
              <a:gdLst>
                <a:gd name="T0" fmla="*/ 192 w 280"/>
                <a:gd name="T1" fmla="*/ 154 h 321"/>
                <a:gd name="T2" fmla="*/ 185 w 280"/>
                <a:gd name="T3" fmla="*/ 175 h 321"/>
                <a:gd name="T4" fmla="*/ 124 w 280"/>
                <a:gd name="T5" fmla="*/ 210 h 321"/>
                <a:gd name="T6" fmla="*/ 64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4 h 321"/>
                <a:gd name="T14" fmla="*/ 199 w 280"/>
                <a:gd name="T15" fmla="*/ 40 h 321"/>
                <a:gd name="T16" fmla="*/ 124 w 280"/>
                <a:gd name="T17" fmla="*/ 0 h 321"/>
                <a:gd name="T18" fmla="*/ 0 w 280"/>
                <a:gd name="T19" fmla="*/ 114 h 321"/>
                <a:gd name="T20" fmla="*/ 119 w 280"/>
                <a:gd name="T21" fmla="*/ 228 h 321"/>
                <a:gd name="T22" fmla="*/ 189 w 280"/>
                <a:gd name="T23" fmla="*/ 201 h 321"/>
                <a:gd name="T24" fmla="*/ 189 w 280"/>
                <a:gd name="T25" fmla="*/ 298 h 321"/>
                <a:gd name="T26" fmla="*/ 155 w 280"/>
                <a:gd name="T27" fmla="*/ 298 h 321"/>
                <a:gd name="T28" fmla="*/ 155 w 280"/>
                <a:gd name="T29" fmla="*/ 321 h 321"/>
                <a:gd name="T30" fmla="*/ 218 w 280"/>
                <a:gd name="T31" fmla="*/ 320 h 321"/>
                <a:gd name="T32" fmla="*/ 280 w 280"/>
                <a:gd name="T33" fmla="*/ 321 h 321"/>
                <a:gd name="T34" fmla="*/ 280 w 280"/>
                <a:gd name="T35" fmla="*/ 298 h 321"/>
                <a:gd name="T36" fmla="*/ 246 w 280"/>
                <a:gd name="T37" fmla="*/ 298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39" y="210"/>
                    <a:pt x="124" y="210"/>
                  </a:cubicBezTo>
                  <a:cubicBezTo>
                    <a:pt x="93" y="210"/>
                    <a:pt x="64" y="181"/>
                    <a:pt x="64" y="114"/>
                  </a:cubicBezTo>
                  <a:cubicBezTo>
                    <a:pt x="64" y="44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1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3" name="Freeform 1167">
              <a:extLst>
                <a:ext uri="{FF2B5EF4-FFF2-40B4-BE49-F238E27FC236}">
                  <a16:creationId xmlns:a16="http://schemas.microsoft.com/office/drawing/2014/main" id="{309E1E70-9269-410B-AA49-1B74EA0E364F}"/>
                </a:ext>
              </a:extLst>
            </p:cNvPr>
            <p:cNvSpPr>
              <a:spLocks/>
            </p:cNvSpPr>
            <p:nvPr>
              <p:custDataLst>
                <p:tags r:id="rId465"/>
              </p:custDataLst>
            </p:nvPr>
          </p:nvSpPr>
          <p:spPr bwMode="auto">
            <a:xfrm>
              <a:off x="5586413" y="4103688"/>
              <a:ext cx="68263" cy="307975"/>
            </a:xfrm>
            <a:custGeom>
              <a:avLst/>
              <a:gdLst>
                <a:gd name="T0" fmla="*/ 115 w 115"/>
                <a:gd name="T1" fmla="*/ 249 h 498"/>
                <a:gd name="T2" fmla="*/ 82 w 115"/>
                <a:gd name="T3" fmla="*/ 93 h 498"/>
                <a:gd name="T4" fmla="*/ 5 w 115"/>
                <a:gd name="T5" fmla="*/ 0 h 498"/>
                <a:gd name="T6" fmla="*/ 0 w 115"/>
                <a:gd name="T7" fmla="*/ 5 h 498"/>
                <a:gd name="T8" fmla="*/ 9 w 115"/>
                <a:gd name="T9" fmla="*/ 16 h 498"/>
                <a:gd name="T10" fmla="*/ 86 w 115"/>
                <a:gd name="T11" fmla="*/ 249 h 498"/>
                <a:gd name="T12" fmla="*/ 6 w 115"/>
                <a:gd name="T13" fmla="*/ 485 h 498"/>
                <a:gd name="T14" fmla="*/ 0 w 115"/>
                <a:gd name="T15" fmla="*/ 493 h 498"/>
                <a:gd name="T16" fmla="*/ 5 w 115"/>
                <a:gd name="T17" fmla="*/ 498 h 498"/>
                <a:gd name="T18" fmla="*/ 84 w 115"/>
                <a:gd name="T19" fmla="*/ 401 h 498"/>
                <a:gd name="T20" fmla="*/ 115 w 115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249"/>
                  </a:moveTo>
                  <a:cubicBezTo>
                    <a:pt x="115" y="210"/>
                    <a:pt x="110" y="150"/>
                    <a:pt x="82" y="93"/>
                  </a:cubicBezTo>
                  <a:cubicBezTo>
                    <a:pt x="52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5"/>
                    <a:pt x="86" y="145"/>
                    <a:pt x="86" y="249"/>
                  </a:cubicBezTo>
                  <a:cubicBezTo>
                    <a:pt x="86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4" y="464"/>
                    <a:pt x="84" y="401"/>
                  </a:cubicBezTo>
                  <a:cubicBezTo>
                    <a:pt x="109" y="346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4" name="Oval 1168">
              <a:extLst>
                <a:ext uri="{FF2B5EF4-FFF2-40B4-BE49-F238E27FC236}">
                  <a16:creationId xmlns:a16="http://schemas.microsoft.com/office/drawing/2014/main" id="{E2DB9C82-1E18-4A32-8A11-C9FB0861CF52}"/>
                </a:ext>
              </a:extLst>
            </p:cNvPr>
            <p:cNvSpPr>
              <a:spLocks noChangeArrowheads="1"/>
            </p:cNvSpPr>
            <p:nvPr>
              <p:custDataLst>
                <p:tags r:id="rId466"/>
              </p:custDataLst>
            </p:nvPr>
          </p:nvSpPr>
          <p:spPr bwMode="auto">
            <a:xfrm>
              <a:off x="5751513" y="4121151"/>
              <a:ext cx="47625" cy="4762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5" name="Freeform 1169">
              <a:extLst>
                <a:ext uri="{FF2B5EF4-FFF2-40B4-BE49-F238E27FC236}">
                  <a16:creationId xmlns:a16="http://schemas.microsoft.com/office/drawing/2014/main" id="{CA6612D7-DDF1-4496-9049-B32DE2EC24DE}"/>
                </a:ext>
              </a:extLst>
            </p:cNvPr>
            <p:cNvSpPr>
              <a:spLocks noEditPoints="1"/>
            </p:cNvSpPr>
            <p:nvPr>
              <p:custDataLst>
                <p:tags r:id="rId467"/>
              </p:custDataLst>
            </p:nvPr>
          </p:nvSpPr>
          <p:spPr bwMode="auto">
            <a:xfrm>
              <a:off x="5695951" y="4195763"/>
              <a:ext cx="168275" cy="198437"/>
            </a:xfrm>
            <a:custGeom>
              <a:avLst/>
              <a:gdLst>
                <a:gd name="T0" fmla="*/ 192 w 280"/>
                <a:gd name="T1" fmla="*/ 154 h 321"/>
                <a:gd name="T2" fmla="*/ 185 w 280"/>
                <a:gd name="T3" fmla="*/ 175 h 321"/>
                <a:gd name="T4" fmla="*/ 124 w 280"/>
                <a:gd name="T5" fmla="*/ 210 h 321"/>
                <a:gd name="T6" fmla="*/ 64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4 h 321"/>
                <a:gd name="T14" fmla="*/ 199 w 280"/>
                <a:gd name="T15" fmla="*/ 40 h 321"/>
                <a:gd name="T16" fmla="*/ 124 w 280"/>
                <a:gd name="T17" fmla="*/ 0 h 321"/>
                <a:gd name="T18" fmla="*/ 0 w 280"/>
                <a:gd name="T19" fmla="*/ 114 h 321"/>
                <a:gd name="T20" fmla="*/ 119 w 280"/>
                <a:gd name="T21" fmla="*/ 228 h 321"/>
                <a:gd name="T22" fmla="*/ 189 w 280"/>
                <a:gd name="T23" fmla="*/ 201 h 321"/>
                <a:gd name="T24" fmla="*/ 189 w 280"/>
                <a:gd name="T25" fmla="*/ 298 h 321"/>
                <a:gd name="T26" fmla="*/ 155 w 280"/>
                <a:gd name="T27" fmla="*/ 298 h 321"/>
                <a:gd name="T28" fmla="*/ 155 w 280"/>
                <a:gd name="T29" fmla="*/ 321 h 321"/>
                <a:gd name="T30" fmla="*/ 218 w 280"/>
                <a:gd name="T31" fmla="*/ 320 h 321"/>
                <a:gd name="T32" fmla="*/ 280 w 280"/>
                <a:gd name="T33" fmla="*/ 321 h 321"/>
                <a:gd name="T34" fmla="*/ 280 w 280"/>
                <a:gd name="T35" fmla="*/ 298 h 321"/>
                <a:gd name="T36" fmla="*/ 246 w 280"/>
                <a:gd name="T37" fmla="*/ 298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39" y="210"/>
                    <a:pt x="124" y="210"/>
                  </a:cubicBezTo>
                  <a:cubicBezTo>
                    <a:pt x="93" y="210"/>
                    <a:pt x="64" y="181"/>
                    <a:pt x="64" y="114"/>
                  </a:cubicBezTo>
                  <a:cubicBezTo>
                    <a:pt x="64" y="44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1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6" name="Freeform 1170">
              <a:extLst>
                <a:ext uri="{FF2B5EF4-FFF2-40B4-BE49-F238E27FC236}">
                  <a16:creationId xmlns:a16="http://schemas.microsoft.com/office/drawing/2014/main" id="{0E9641A7-D690-4718-A3ED-E9E7AF77DD2C}"/>
                </a:ext>
              </a:extLst>
            </p:cNvPr>
            <p:cNvSpPr>
              <a:spLocks/>
            </p:cNvSpPr>
            <p:nvPr>
              <p:custDataLst>
                <p:tags r:id="rId468"/>
              </p:custDataLst>
            </p:nvPr>
          </p:nvSpPr>
          <p:spPr bwMode="auto">
            <a:xfrm>
              <a:off x="5949951" y="4154488"/>
              <a:ext cx="198438" cy="206375"/>
            </a:xfrm>
            <a:custGeom>
              <a:avLst/>
              <a:gdLst>
                <a:gd name="T0" fmla="*/ 176 w 331"/>
                <a:gd name="T1" fmla="*/ 176 h 332"/>
                <a:gd name="T2" fmla="*/ 315 w 331"/>
                <a:gd name="T3" fmla="*/ 176 h 332"/>
                <a:gd name="T4" fmla="*/ 331 w 331"/>
                <a:gd name="T5" fmla="*/ 166 h 332"/>
                <a:gd name="T6" fmla="*/ 315 w 331"/>
                <a:gd name="T7" fmla="*/ 156 h 332"/>
                <a:gd name="T8" fmla="*/ 176 w 331"/>
                <a:gd name="T9" fmla="*/ 156 h 332"/>
                <a:gd name="T10" fmla="*/ 176 w 331"/>
                <a:gd name="T11" fmla="*/ 16 h 332"/>
                <a:gd name="T12" fmla="*/ 166 w 331"/>
                <a:gd name="T13" fmla="*/ 0 h 332"/>
                <a:gd name="T14" fmla="*/ 156 w 331"/>
                <a:gd name="T15" fmla="*/ 16 h 332"/>
                <a:gd name="T16" fmla="*/ 156 w 331"/>
                <a:gd name="T17" fmla="*/ 156 h 332"/>
                <a:gd name="T18" fmla="*/ 16 w 331"/>
                <a:gd name="T19" fmla="*/ 156 h 332"/>
                <a:gd name="T20" fmla="*/ 0 w 331"/>
                <a:gd name="T21" fmla="*/ 166 h 332"/>
                <a:gd name="T22" fmla="*/ 16 w 331"/>
                <a:gd name="T23" fmla="*/ 176 h 332"/>
                <a:gd name="T24" fmla="*/ 156 w 331"/>
                <a:gd name="T25" fmla="*/ 176 h 332"/>
                <a:gd name="T26" fmla="*/ 156 w 331"/>
                <a:gd name="T27" fmla="*/ 316 h 332"/>
                <a:gd name="T28" fmla="*/ 166 w 331"/>
                <a:gd name="T29" fmla="*/ 332 h 332"/>
                <a:gd name="T30" fmla="*/ 176 w 331"/>
                <a:gd name="T31" fmla="*/ 316 h 332"/>
                <a:gd name="T32" fmla="*/ 176 w 331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1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1" y="176"/>
                    <a:pt x="331" y="166"/>
                  </a:cubicBezTo>
                  <a:cubicBezTo>
                    <a:pt x="331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6"/>
                  </a:lnTo>
                  <a:lnTo>
                    <a:pt x="16" y="156"/>
                  </a:lnTo>
                  <a:cubicBezTo>
                    <a:pt x="9" y="156"/>
                    <a:pt x="0" y="156"/>
                    <a:pt x="0" y="166"/>
                  </a:cubicBezTo>
                  <a:cubicBezTo>
                    <a:pt x="0" y="176"/>
                    <a:pt x="9" y="176"/>
                    <a:pt x="16" y="176"/>
                  </a:cubicBezTo>
                  <a:lnTo>
                    <a:pt x="156" y="176"/>
                  </a:lnTo>
                  <a:lnTo>
                    <a:pt x="156" y="316"/>
                  </a:lnTo>
                  <a:cubicBezTo>
                    <a:pt x="156" y="322"/>
                    <a:pt x="156" y="332"/>
                    <a:pt x="166" y="332"/>
                  </a:cubicBezTo>
                  <a:cubicBezTo>
                    <a:pt x="176" y="332"/>
                    <a:pt x="176" y="322"/>
                    <a:pt x="176" y="316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7" name="Freeform 1171">
              <a:extLst>
                <a:ext uri="{FF2B5EF4-FFF2-40B4-BE49-F238E27FC236}">
                  <a16:creationId xmlns:a16="http://schemas.microsoft.com/office/drawing/2014/main" id="{B9457DBA-4BBE-4769-84E1-AB75C009F419}"/>
                </a:ext>
              </a:extLst>
            </p:cNvPr>
            <p:cNvSpPr>
              <a:spLocks/>
            </p:cNvSpPr>
            <p:nvPr>
              <p:custDataLst>
                <p:tags r:id="rId469"/>
              </p:custDataLst>
            </p:nvPr>
          </p:nvSpPr>
          <p:spPr bwMode="auto">
            <a:xfrm>
              <a:off x="6245226" y="4121151"/>
              <a:ext cx="169863" cy="214312"/>
            </a:xfrm>
            <a:custGeom>
              <a:avLst/>
              <a:gdLst>
                <a:gd name="T0" fmla="*/ 35 w 285"/>
                <a:gd name="T1" fmla="*/ 323 h 347"/>
                <a:gd name="T2" fmla="*/ 0 w 285"/>
                <a:gd name="T3" fmla="*/ 323 h 347"/>
                <a:gd name="T4" fmla="*/ 0 w 285"/>
                <a:gd name="T5" fmla="*/ 347 h 347"/>
                <a:gd name="T6" fmla="*/ 63 w 285"/>
                <a:gd name="T7" fmla="*/ 345 h 347"/>
                <a:gd name="T8" fmla="*/ 126 w 285"/>
                <a:gd name="T9" fmla="*/ 347 h 347"/>
                <a:gd name="T10" fmla="*/ 126 w 285"/>
                <a:gd name="T11" fmla="*/ 323 h 347"/>
                <a:gd name="T12" fmla="*/ 92 w 285"/>
                <a:gd name="T13" fmla="*/ 323 h 347"/>
                <a:gd name="T14" fmla="*/ 92 w 285"/>
                <a:gd name="T15" fmla="*/ 219 h 347"/>
                <a:gd name="T16" fmla="*/ 166 w 285"/>
                <a:gd name="T17" fmla="*/ 140 h 347"/>
                <a:gd name="T18" fmla="*/ 193 w 285"/>
                <a:gd name="T19" fmla="*/ 188 h 347"/>
                <a:gd name="T20" fmla="*/ 193 w 285"/>
                <a:gd name="T21" fmla="*/ 323 h 347"/>
                <a:gd name="T22" fmla="*/ 159 w 285"/>
                <a:gd name="T23" fmla="*/ 323 h 347"/>
                <a:gd name="T24" fmla="*/ 159 w 285"/>
                <a:gd name="T25" fmla="*/ 347 h 347"/>
                <a:gd name="T26" fmla="*/ 222 w 285"/>
                <a:gd name="T27" fmla="*/ 345 h 347"/>
                <a:gd name="T28" fmla="*/ 285 w 285"/>
                <a:gd name="T29" fmla="*/ 347 h 347"/>
                <a:gd name="T30" fmla="*/ 285 w 285"/>
                <a:gd name="T31" fmla="*/ 323 h 347"/>
                <a:gd name="T32" fmla="*/ 250 w 285"/>
                <a:gd name="T33" fmla="*/ 323 h 347"/>
                <a:gd name="T34" fmla="*/ 250 w 285"/>
                <a:gd name="T35" fmla="*/ 194 h 347"/>
                <a:gd name="T36" fmla="*/ 173 w 285"/>
                <a:gd name="T37" fmla="*/ 122 h 347"/>
                <a:gd name="T38" fmla="*/ 89 w 285"/>
                <a:gd name="T39" fmla="*/ 171 h 347"/>
                <a:gd name="T40" fmla="*/ 89 w 285"/>
                <a:gd name="T41" fmla="*/ 0 h 347"/>
                <a:gd name="T42" fmla="*/ 0 w 285"/>
                <a:gd name="T43" fmla="*/ 4 h 347"/>
                <a:gd name="T44" fmla="*/ 0 w 285"/>
                <a:gd name="T45" fmla="*/ 28 h 347"/>
                <a:gd name="T46" fmla="*/ 35 w 285"/>
                <a:gd name="T47" fmla="*/ 47 h 347"/>
                <a:gd name="T48" fmla="*/ 35 w 285"/>
                <a:gd name="T49" fmla="*/ 32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5" h="347">
                  <a:moveTo>
                    <a:pt x="35" y="323"/>
                  </a:moveTo>
                  <a:lnTo>
                    <a:pt x="0" y="323"/>
                  </a:lnTo>
                  <a:lnTo>
                    <a:pt x="0" y="347"/>
                  </a:lnTo>
                  <a:cubicBezTo>
                    <a:pt x="14" y="346"/>
                    <a:pt x="44" y="345"/>
                    <a:pt x="63" y="345"/>
                  </a:cubicBezTo>
                  <a:cubicBezTo>
                    <a:pt x="83" y="345"/>
                    <a:pt x="112" y="346"/>
                    <a:pt x="126" y="347"/>
                  </a:cubicBezTo>
                  <a:lnTo>
                    <a:pt x="126" y="323"/>
                  </a:lnTo>
                  <a:lnTo>
                    <a:pt x="92" y="323"/>
                  </a:lnTo>
                  <a:lnTo>
                    <a:pt x="92" y="219"/>
                  </a:lnTo>
                  <a:cubicBezTo>
                    <a:pt x="92" y="165"/>
                    <a:pt x="135" y="140"/>
                    <a:pt x="166" y="140"/>
                  </a:cubicBezTo>
                  <a:cubicBezTo>
                    <a:pt x="183" y="140"/>
                    <a:pt x="193" y="151"/>
                    <a:pt x="193" y="188"/>
                  </a:cubicBezTo>
                  <a:lnTo>
                    <a:pt x="193" y="323"/>
                  </a:lnTo>
                  <a:lnTo>
                    <a:pt x="159" y="323"/>
                  </a:lnTo>
                  <a:lnTo>
                    <a:pt x="159" y="347"/>
                  </a:lnTo>
                  <a:cubicBezTo>
                    <a:pt x="173" y="346"/>
                    <a:pt x="203" y="345"/>
                    <a:pt x="222" y="345"/>
                  </a:cubicBezTo>
                  <a:cubicBezTo>
                    <a:pt x="241" y="345"/>
                    <a:pt x="271" y="346"/>
                    <a:pt x="285" y="347"/>
                  </a:cubicBezTo>
                  <a:lnTo>
                    <a:pt x="285" y="323"/>
                  </a:lnTo>
                  <a:lnTo>
                    <a:pt x="250" y="323"/>
                  </a:lnTo>
                  <a:lnTo>
                    <a:pt x="250" y="194"/>
                  </a:lnTo>
                  <a:cubicBezTo>
                    <a:pt x="250" y="142"/>
                    <a:pt x="223" y="122"/>
                    <a:pt x="173" y="122"/>
                  </a:cubicBezTo>
                  <a:cubicBezTo>
                    <a:pt x="126" y="122"/>
                    <a:pt x="100" y="151"/>
                    <a:pt x="89" y="171"/>
                  </a:cubicBezTo>
                  <a:lnTo>
                    <a:pt x="89" y="0"/>
                  </a:lnTo>
                  <a:lnTo>
                    <a:pt x="0" y="4"/>
                  </a:lnTo>
                  <a:lnTo>
                    <a:pt x="0" y="28"/>
                  </a:lnTo>
                  <a:cubicBezTo>
                    <a:pt x="31" y="28"/>
                    <a:pt x="35" y="28"/>
                    <a:pt x="35" y="47"/>
                  </a:cubicBezTo>
                  <a:lnTo>
                    <a:pt x="35" y="32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8" name="Freeform 1172">
              <a:extLst>
                <a:ext uri="{FF2B5EF4-FFF2-40B4-BE49-F238E27FC236}">
                  <a16:creationId xmlns:a16="http://schemas.microsoft.com/office/drawing/2014/main" id="{F82BEDD5-66D0-4140-AD85-38F3BDF578EF}"/>
                </a:ext>
              </a:extLst>
            </p:cNvPr>
            <p:cNvSpPr>
              <a:spLocks/>
            </p:cNvSpPr>
            <p:nvPr>
              <p:custDataLst>
                <p:tags r:id="rId470"/>
              </p:custDataLst>
            </p:nvPr>
          </p:nvSpPr>
          <p:spPr bwMode="auto">
            <a:xfrm>
              <a:off x="6451601" y="4103688"/>
              <a:ext cx="69850" cy="307975"/>
            </a:xfrm>
            <a:custGeom>
              <a:avLst/>
              <a:gdLst>
                <a:gd name="T0" fmla="*/ 116 w 116"/>
                <a:gd name="T1" fmla="*/ 493 h 498"/>
                <a:gd name="T2" fmla="*/ 108 w 116"/>
                <a:gd name="T3" fmla="*/ 482 h 498"/>
                <a:gd name="T4" fmla="*/ 29 w 116"/>
                <a:gd name="T5" fmla="*/ 249 h 498"/>
                <a:gd name="T6" fmla="*/ 110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4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8" y="482"/>
                  </a:cubicBezTo>
                  <a:cubicBezTo>
                    <a:pt x="45" y="419"/>
                    <a:pt x="29" y="325"/>
                    <a:pt x="29" y="249"/>
                  </a:cubicBezTo>
                  <a:cubicBezTo>
                    <a:pt x="29" y="162"/>
                    <a:pt x="48" y="75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3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4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9" name="Freeform 1173">
              <a:extLst>
                <a:ext uri="{FF2B5EF4-FFF2-40B4-BE49-F238E27FC236}">
                  <a16:creationId xmlns:a16="http://schemas.microsoft.com/office/drawing/2014/main" id="{7BC78843-8F82-49EE-9F45-8B13C8C8902C}"/>
                </a:ext>
              </a:extLst>
            </p:cNvPr>
            <p:cNvSpPr>
              <a:spLocks noEditPoints="1"/>
            </p:cNvSpPr>
            <p:nvPr>
              <p:custDataLst>
                <p:tags r:id="rId471"/>
              </p:custDataLst>
            </p:nvPr>
          </p:nvSpPr>
          <p:spPr bwMode="auto">
            <a:xfrm>
              <a:off x="6550026" y="4195763"/>
              <a:ext cx="168275" cy="198437"/>
            </a:xfrm>
            <a:custGeom>
              <a:avLst/>
              <a:gdLst>
                <a:gd name="T0" fmla="*/ 192 w 281"/>
                <a:gd name="T1" fmla="*/ 154 h 321"/>
                <a:gd name="T2" fmla="*/ 185 w 281"/>
                <a:gd name="T3" fmla="*/ 175 h 321"/>
                <a:gd name="T4" fmla="*/ 125 w 281"/>
                <a:gd name="T5" fmla="*/ 210 h 321"/>
                <a:gd name="T6" fmla="*/ 64 w 281"/>
                <a:gd name="T7" fmla="*/ 114 h 321"/>
                <a:gd name="T8" fmla="*/ 131 w 281"/>
                <a:gd name="T9" fmla="*/ 20 h 321"/>
                <a:gd name="T10" fmla="*/ 192 w 281"/>
                <a:gd name="T11" fmla="*/ 84 h 321"/>
                <a:gd name="T12" fmla="*/ 192 w 281"/>
                <a:gd name="T13" fmla="*/ 154 h 321"/>
                <a:gd name="T14" fmla="*/ 199 w 281"/>
                <a:gd name="T15" fmla="*/ 40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8 h 321"/>
                <a:gd name="T22" fmla="*/ 189 w 281"/>
                <a:gd name="T23" fmla="*/ 201 h 321"/>
                <a:gd name="T24" fmla="*/ 189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6 w 281"/>
                <a:gd name="T37" fmla="*/ 298 h 321"/>
                <a:gd name="T38" fmla="*/ 246 w 281"/>
                <a:gd name="T39" fmla="*/ 0 h 321"/>
                <a:gd name="T40" fmla="*/ 226 w 281"/>
                <a:gd name="T41" fmla="*/ 0 h 321"/>
                <a:gd name="T42" fmla="*/ 199 w 281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4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20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0" name="Freeform 1174">
              <a:extLst>
                <a:ext uri="{FF2B5EF4-FFF2-40B4-BE49-F238E27FC236}">
                  <a16:creationId xmlns:a16="http://schemas.microsoft.com/office/drawing/2014/main" id="{82FBAC77-5CA8-47A5-B319-A232FFB20582}"/>
                </a:ext>
              </a:extLst>
            </p:cNvPr>
            <p:cNvSpPr>
              <a:spLocks/>
            </p:cNvSpPr>
            <p:nvPr>
              <p:custDataLst>
                <p:tags r:id="rId472"/>
              </p:custDataLst>
            </p:nvPr>
          </p:nvSpPr>
          <p:spPr bwMode="auto">
            <a:xfrm>
              <a:off x="6745288" y="4302126"/>
              <a:ext cx="34925" cy="92075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0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1" name="Oval 1175">
              <a:extLst>
                <a:ext uri="{FF2B5EF4-FFF2-40B4-BE49-F238E27FC236}">
                  <a16:creationId xmlns:a16="http://schemas.microsoft.com/office/drawing/2014/main" id="{62298B6D-6041-4753-8313-590B112A5C51}"/>
                </a:ext>
              </a:extLst>
            </p:cNvPr>
            <p:cNvSpPr>
              <a:spLocks noChangeArrowheads="1"/>
            </p:cNvSpPr>
            <p:nvPr>
              <p:custDataLst>
                <p:tags r:id="rId473"/>
              </p:custDataLst>
            </p:nvPr>
          </p:nvSpPr>
          <p:spPr bwMode="auto">
            <a:xfrm>
              <a:off x="6919913" y="4121151"/>
              <a:ext cx="46038" cy="4762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2" name="Freeform 1176">
              <a:extLst>
                <a:ext uri="{FF2B5EF4-FFF2-40B4-BE49-F238E27FC236}">
                  <a16:creationId xmlns:a16="http://schemas.microsoft.com/office/drawing/2014/main" id="{E60F4C1B-CB24-446B-8A51-E02CF12DCF0B}"/>
                </a:ext>
              </a:extLst>
            </p:cNvPr>
            <p:cNvSpPr>
              <a:spLocks noEditPoints="1"/>
            </p:cNvSpPr>
            <p:nvPr>
              <p:custDataLst>
                <p:tags r:id="rId474"/>
              </p:custDataLst>
            </p:nvPr>
          </p:nvSpPr>
          <p:spPr bwMode="auto">
            <a:xfrm>
              <a:off x="6864351" y="4195763"/>
              <a:ext cx="168275" cy="198437"/>
            </a:xfrm>
            <a:custGeom>
              <a:avLst/>
              <a:gdLst>
                <a:gd name="T0" fmla="*/ 192 w 280"/>
                <a:gd name="T1" fmla="*/ 154 h 321"/>
                <a:gd name="T2" fmla="*/ 185 w 280"/>
                <a:gd name="T3" fmla="*/ 175 h 321"/>
                <a:gd name="T4" fmla="*/ 124 w 280"/>
                <a:gd name="T5" fmla="*/ 210 h 321"/>
                <a:gd name="T6" fmla="*/ 64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4 h 321"/>
                <a:gd name="T14" fmla="*/ 199 w 280"/>
                <a:gd name="T15" fmla="*/ 40 h 321"/>
                <a:gd name="T16" fmla="*/ 124 w 280"/>
                <a:gd name="T17" fmla="*/ 0 h 321"/>
                <a:gd name="T18" fmla="*/ 0 w 280"/>
                <a:gd name="T19" fmla="*/ 114 h 321"/>
                <a:gd name="T20" fmla="*/ 119 w 280"/>
                <a:gd name="T21" fmla="*/ 228 h 321"/>
                <a:gd name="T22" fmla="*/ 189 w 280"/>
                <a:gd name="T23" fmla="*/ 201 h 321"/>
                <a:gd name="T24" fmla="*/ 189 w 280"/>
                <a:gd name="T25" fmla="*/ 298 h 321"/>
                <a:gd name="T26" fmla="*/ 155 w 280"/>
                <a:gd name="T27" fmla="*/ 298 h 321"/>
                <a:gd name="T28" fmla="*/ 155 w 280"/>
                <a:gd name="T29" fmla="*/ 321 h 321"/>
                <a:gd name="T30" fmla="*/ 218 w 280"/>
                <a:gd name="T31" fmla="*/ 320 h 321"/>
                <a:gd name="T32" fmla="*/ 280 w 280"/>
                <a:gd name="T33" fmla="*/ 321 h 321"/>
                <a:gd name="T34" fmla="*/ 280 w 280"/>
                <a:gd name="T35" fmla="*/ 298 h 321"/>
                <a:gd name="T36" fmla="*/ 246 w 280"/>
                <a:gd name="T37" fmla="*/ 298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39" y="210"/>
                    <a:pt x="124" y="210"/>
                  </a:cubicBezTo>
                  <a:cubicBezTo>
                    <a:pt x="93" y="210"/>
                    <a:pt x="64" y="181"/>
                    <a:pt x="64" y="114"/>
                  </a:cubicBezTo>
                  <a:cubicBezTo>
                    <a:pt x="64" y="44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1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3" name="Freeform 1177">
              <a:extLst>
                <a:ext uri="{FF2B5EF4-FFF2-40B4-BE49-F238E27FC236}">
                  <a16:creationId xmlns:a16="http://schemas.microsoft.com/office/drawing/2014/main" id="{CF45D017-4F0F-426B-9286-DD7E2F40E2F4}"/>
                </a:ext>
              </a:extLst>
            </p:cNvPr>
            <p:cNvSpPr>
              <a:spLocks/>
            </p:cNvSpPr>
            <p:nvPr>
              <p:custDataLst>
                <p:tags r:id="rId475"/>
              </p:custDataLst>
            </p:nvPr>
          </p:nvSpPr>
          <p:spPr bwMode="auto">
            <a:xfrm>
              <a:off x="7050088" y="4103688"/>
              <a:ext cx="69850" cy="307975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3 h 498"/>
                <a:gd name="T4" fmla="*/ 5 w 116"/>
                <a:gd name="T5" fmla="*/ 0 h 498"/>
                <a:gd name="T6" fmla="*/ 0 w 116"/>
                <a:gd name="T7" fmla="*/ 5 h 498"/>
                <a:gd name="T8" fmla="*/ 10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5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1" y="150"/>
                    <a:pt x="83" y="93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5"/>
                    <a:pt x="87" y="145"/>
                    <a:pt x="87" y="249"/>
                  </a:cubicBezTo>
                  <a:cubicBezTo>
                    <a:pt x="87" y="334"/>
                    <a:pt x="69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5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2" name="Freeform 1178">
              <a:extLst>
                <a:ext uri="{FF2B5EF4-FFF2-40B4-BE49-F238E27FC236}">
                  <a16:creationId xmlns:a16="http://schemas.microsoft.com/office/drawing/2014/main" id="{9BA0B5CB-379D-43FC-9467-E837A3568B3A}"/>
                </a:ext>
              </a:extLst>
            </p:cNvPr>
            <p:cNvSpPr>
              <a:spLocks/>
            </p:cNvSpPr>
            <p:nvPr>
              <p:custDataLst>
                <p:tags r:id="rId476"/>
              </p:custDataLst>
            </p:nvPr>
          </p:nvSpPr>
          <p:spPr bwMode="auto">
            <a:xfrm>
              <a:off x="7242176" y="4251326"/>
              <a:ext cx="182563" cy="12700"/>
            </a:xfrm>
            <a:custGeom>
              <a:avLst/>
              <a:gdLst>
                <a:gd name="T0" fmla="*/ 287 w 304"/>
                <a:gd name="T1" fmla="*/ 20 h 20"/>
                <a:gd name="T2" fmla="*/ 304 w 304"/>
                <a:gd name="T3" fmla="*/ 10 h 20"/>
                <a:gd name="T4" fmla="*/ 287 w 304"/>
                <a:gd name="T5" fmla="*/ 0 h 20"/>
                <a:gd name="T6" fmla="*/ 17 w 304"/>
                <a:gd name="T7" fmla="*/ 0 h 20"/>
                <a:gd name="T8" fmla="*/ 0 w 304"/>
                <a:gd name="T9" fmla="*/ 10 h 20"/>
                <a:gd name="T10" fmla="*/ 17 w 304"/>
                <a:gd name="T11" fmla="*/ 20 h 20"/>
                <a:gd name="T12" fmla="*/ 287 w 30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20">
                  <a:moveTo>
                    <a:pt x="287" y="20"/>
                  </a:moveTo>
                  <a:cubicBezTo>
                    <a:pt x="295" y="20"/>
                    <a:pt x="304" y="20"/>
                    <a:pt x="304" y="10"/>
                  </a:cubicBezTo>
                  <a:cubicBezTo>
                    <a:pt x="304" y="0"/>
                    <a:pt x="295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3" name="Freeform 1179">
              <a:extLst>
                <a:ext uri="{FF2B5EF4-FFF2-40B4-BE49-F238E27FC236}">
                  <a16:creationId xmlns:a16="http://schemas.microsoft.com/office/drawing/2014/main" id="{87C2C407-46BF-4135-A826-84E0E26F4CDB}"/>
                </a:ext>
              </a:extLst>
            </p:cNvPr>
            <p:cNvSpPr>
              <a:spLocks/>
            </p:cNvSpPr>
            <p:nvPr>
              <p:custDataLst>
                <p:tags r:id="rId477"/>
              </p:custDataLst>
            </p:nvPr>
          </p:nvSpPr>
          <p:spPr bwMode="auto">
            <a:xfrm>
              <a:off x="7521576" y="4122738"/>
              <a:ext cx="150813" cy="215900"/>
            </a:xfrm>
            <a:custGeom>
              <a:avLst/>
              <a:gdLst>
                <a:gd name="T0" fmla="*/ 211 w 251"/>
                <a:gd name="T1" fmla="*/ 24 h 348"/>
                <a:gd name="T2" fmla="*/ 251 w 251"/>
                <a:gd name="T3" fmla="*/ 24 h 348"/>
                <a:gd name="T4" fmla="*/ 251 w 251"/>
                <a:gd name="T5" fmla="*/ 0 h 348"/>
                <a:gd name="T6" fmla="*/ 172 w 251"/>
                <a:gd name="T7" fmla="*/ 2 h 348"/>
                <a:gd name="T8" fmla="*/ 73 w 251"/>
                <a:gd name="T9" fmla="*/ 0 h 348"/>
                <a:gd name="T10" fmla="*/ 73 w 251"/>
                <a:gd name="T11" fmla="*/ 24 h 348"/>
                <a:gd name="T12" fmla="*/ 143 w 251"/>
                <a:gd name="T13" fmla="*/ 24 h 348"/>
                <a:gd name="T14" fmla="*/ 143 w 251"/>
                <a:gd name="T15" fmla="*/ 268 h 348"/>
                <a:gd name="T16" fmla="*/ 94 w 251"/>
                <a:gd name="T17" fmla="*/ 330 h 348"/>
                <a:gd name="T18" fmla="*/ 54 w 251"/>
                <a:gd name="T19" fmla="*/ 322 h 348"/>
                <a:gd name="T20" fmla="*/ 54 w 251"/>
                <a:gd name="T21" fmla="*/ 322 h 348"/>
                <a:gd name="T22" fmla="*/ 76 w 251"/>
                <a:gd name="T23" fmla="*/ 286 h 348"/>
                <a:gd name="T24" fmla="*/ 38 w 251"/>
                <a:gd name="T25" fmla="*/ 247 h 348"/>
                <a:gd name="T26" fmla="*/ 0 w 251"/>
                <a:gd name="T27" fmla="*/ 286 h 348"/>
                <a:gd name="T28" fmla="*/ 96 w 251"/>
                <a:gd name="T29" fmla="*/ 348 h 348"/>
                <a:gd name="T30" fmla="*/ 211 w 251"/>
                <a:gd name="T31" fmla="*/ 268 h 348"/>
                <a:gd name="T32" fmla="*/ 211 w 251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1" h="348">
                  <a:moveTo>
                    <a:pt x="211" y="24"/>
                  </a:moveTo>
                  <a:lnTo>
                    <a:pt x="251" y="24"/>
                  </a:lnTo>
                  <a:lnTo>
                    <a:pt x="251" y="0"/>
                  </a:lnTo>
                  <a:cubicBezTo>
                    <a:pt x="234" y="2"/>
                    <a:pt x="192" y="2"/>
                    <a:pt x="172" y="2"/>
                  </a:cubicBezTo>
                  <a:cubicBezTo>
                    <a:pt x="146" y="2"/>
                    <a:pt x="97" y="2"/>
                    <a:pt x="73" y="0"/>
                  </a:cubicBezTo>
                  <a:lnTo>
                    <a:pt x="73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8"/>
                    <a:pt x="143" y="330"/>
                    <a:pt x="94" y="330"/>
                  </a:cubicBezTo>
                  <a:cubicBezTo>
                    <a:pt x="85" y="330"/>
                    <a:pt x="69" y="329"/>
                    <a:pt x="54" y="322"/>
                  </a:cubicBezTo>
                  <a:lnTo>
                    <a:pt x="54" y="322"/>
                  </a:lnTo>
                  <a:cubicBezTo>
                    <a:pt x="54" y="322"/>
                    <a:pt x="76" y="312"/>
                    <a:pt x="76" y="286"/>
                  </a:cubicBezTo>
                  <a:cubicBezTo>
                    <a:pt x="76" y="259"/>
                    <a:pt x="55" y="247"/>
                    <a:pt x="38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39" y="348"/>
                    <a:pt x="96" y="348"/>
                  </a:cubicBezTo>
                  <a:cubicBezTo>
                    <a:pt x="163" y="348"/>
                    <a:pt x="211" y="320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4" name="Freeform 1180">
              <a:extLst>
                <a:ext uri="{FF2B5EF4-FFF2-40B4-BE49-F238E27FC236}">
                  <a16:creationId xmlns:a16="http://schemas.microsoft.com/office/drawing/2014/main" id="{13C52AB9-BFA3-4486-A345-91331B0BE695}"/>
                </a:ext>
              </a:extLst>
            </p:cNvPr>
            <p:cNvSpPr>
              <a:spLocks/>
            </p:cNvSpPr>
            <p:nvPr>
              <p:custDataLst>
                <p:tags r:id="rId478"/>
              </p:custDataLst>
            </p:nvPr>
          </p:nvSpPr>
          <p:spPr bwMode="auto">
            <a:xfrm>
              <a:off x="7708901" y="4057651"/>
              <a:ext cx="153988" cy="150812"/>
            </a:xfrm>
            <a:custGeom>
              <a:avLst/>
              <a:gdLst>
                <a:gd name="T0" fmla="*/ 138 w 258"/>
                <a:gd name="T1" fmla="*/ 17 h 242"/>
                <a:gd name="T2" fmla="*/ 244 w 258"/>
                <a:gd name="T3" fmla="*/ 17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1 w 258"/>
                <a:gd name="T15" fmla="*/ 17 h 242"/>
                <a:gd name="T16" fmla="*/ 121 w 258"/>
                <a:gd name="T17" fmla="*/ 228 h 242"/>
                <a:gd name="T18" fmla="*/ 129 w 258"/>
                <a:gd name="T19" fmla="*/ 242 h 242"/>
                <a:gd name="T20" fmla="*/ 138 w 258"/>
                <a:gd name="T21" fmla="*/ 228 h 242"/>
                <a:gd name="T22" fmla="*/ 138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8" y="17"/>
                  </a:moveTo>
                  <a:lnTo>
                    <a:pt x="244" y="17"/>
                  </a:lnTo>
                  <a:cubicBezTo>
                    <a:pt x="250" y="17"/>
                    <a:pt x="258" y="17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1" y="17"/>
                  </a:lnTo>
                  <a:lnTo>
                    <a:pt x="121" y="228"/>
                  </a:lnTo>
                  <a:cubicBezTo>
                    <a:pt x="121" y="234"/>
                    <a:pt x="121" y="242"/>
                    <a:pt x="129" y="242"/>
                  </a:cubicBezTo>
                  <a:cubicBezTo>
                    <a:pt x="138" y="242"/>
                    <a:pt x="138" y="234"/>
                    <a:pt x="138" y="228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5" name="Freeform 1181">
              <a:extLst>
                <a:ext uri="{FF2B5EF4-FFF2-40B4-BE49-F238E27FC236}">
                  <a16:creationId xmlns:a16="http://schemas.microsoft.com/office/drawing/2014/main" id="{1374E832-958C-4CEF-BE55-B804337DAC54}"/>
                </a:ext>
              </a:extLst>
            </p:cNvPr>
            <p:cNvSpPr>
              <a:spLocks/>
            </p:cNvSpPr>
            <p:nvPr>
              <p:custDataLst>
                <p:tags r:id="rId479"/>
              </p:custDataLst>
            </p:nvPr>
          </p:nvSpPr>
          <p:spPr bwMode="auto">
            <a:xfrm>
              <a:off x="7705726" y="4316413"/>
              <a:ext cx="90488" cy="96837"/>
            </a:xfrm>
            <a:custGeom>
              <a:avLst/>
              <a:gdLst>
                <a:gd name="T0" fmla="*/ 131 w 151"/>
                <a:gd name="T1" fmla="*/ 20 h 157"/>
                <a:gd name="T2" fmla="*/ 114 w 151"/>
                <a:gd name="T3" fmla="*/ 40 h 157"/>
                <a:gd name="T4" fmla="*/ 127 w 151"/>
                <a:gd name="T5" fmla="*/ 53 h 157"/>
                <a:gd name="T6" fmla="*/ 147 w 151"/>
                <a:gd name="T7" fmla="*/ 30 h 157"/>
                <a:gd name="T8" fmla="*/ 101 w 151"/>
                <a:gd name="T9" fmla="*/ 0 h 157"/>
                <a:gd name="T10" fmla="*/ 0 w 151"/>
                <a:gd name="T11" fmla="*/ 97 h 157"/>
                <a:gd name="T12" fmla="*/ 65 w 151"/>
                <a:gd name="T13" fmla="*/ 157 h 157"/>
                <a:gd name="T14" fmla="*/ 151 w 151"/>
                <a:gd name="T15" fmla="*/ 118 h 157"/>
                <a:gd name="T16" fmla="*/ 145 w 151"/>
                <a:gd name="T17" fmla="*/ 112 h 157"/>
                <a:gd name="T18" fmla="*/ 140 w 151"/>
                <a:gd name="T19" fmla="*/ 115 h 157"/>
                <a:gd name="T20" fmla="*/ 65 w 151"/>
                <a:gd name="T21" fmla="*/ 148 h 157"/>
                <a:gd name="T22" fmla="*/ 29 w 151"/>
                <a:gd name="T23" fmla="*/ 109 h 157"/>
                <a:gd name="T24" fmla="*/ 52 w 151"/>
                <a:gd name="T25" fmla="*/ 37 h 157"/>
                <a:gd name="T26" fmla="*/ 101 w 151"/>
                <a:gd name="T27" fmla="*/ 10 h 157"/>
                <a:gd name="T28" fmla="*/ 131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1" y="20"/>
                  </a:moveTo>
                  <a:cubicBezTo>
                    <a:pt x="119" y="22"/>
                    <a:pt x="114" y="32"/>
                    <a:pt x="114" y="40"/>
                  </a:cubicBezTo>
                  <a:cubicBezTo>
                    <a:pt x="114" y="49"/>
                    <a:pt x="121" y="53"/>
                    <a:pt x="127" y="53"/>
                  </a:cubicBezTo>
                  <a:cubicBezTo>
                    <a:pt x="135" y="53"/>
                    <a:pt x="147" y="47"/>
                    <a:pt x="147" y="30"/>
                  </a:cubicBezTo>
                  <a:cubicBezTo>
                    <a:pt x="147" y="7"/>
                    <a:pt x="120" y="0"/>
                    <a:pt x="101" y="0"/>
                  </a:cubicBezTo>
                  <a:cubicBezTo>
                    <a:pt x="49" y="0"/>
                    <a:pt x="0" y="48"/>
                    <a:pt x="0" y="97"/>
                  </a:cubicBezTo>
                  <a:cubicBezTo>
                    <a:pt x="0" y="127"/>
                    <a:pt x="21" y="157"/>
                    <a:pt x="65" y="157"/>
                  </a:cubicBezTo>
                  <a:cubicBezTo>
                    <a:pt x="124" y="157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3" y="113"/>
                    <a:pt x="140" y="115"/>
                  </a:cubicBezTo>
                  <a:cubicBezTo>
                    <a:pt x="113" y="148"/>
                    <a:pt x="72" y="148"/>
                    <a:pt x="65" y="148"/>
                  </a:cubicBezTo>
                  <a:cubicBezTo>
                    <a:pt x="40" y="148"/>
                    <a:pt x="29" y="130"/>
                    <a:pt x="29" y="109"/>
                  </a:cubicBezTo>
                  <a:cubicBezTo>
                    <a:pt x="29" y="99"/>
                    <a:pt x="34" y="61"/>
                    <a:pt x="52" y="37"/>
                  </a:cubicBezTo>
                  <a:cubicBezTo>
                    <a:pt x="65" y="20"/>
                    <a:pt x="84" y="10"/>
                    <a:pt x="101" y="10"/>
                  </a:cubicBezTo>
                  <a:cubicBezTo>
                    <a:pt x="106" y="10"/>
                    <a:pt x="123" y="10"/>
                    <a:pt x="131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6" name="Freeform 1182">
              <a:extLst>
                <a:ext uri="{FF2B5EF4-FFF2-40B4-BE49-F238E27FC236}">
                  <a16:creationId xmlns:a16="http://schemas.microsoft.com/office/drawing/2014/main" id="{EAAFDF06-8C5F-45FE-83A4-827145AA29D9}"/>
                </a:ext>
              </a:extLst>
            </p:cNvPr>
            <p:cNvSpPr>
              <a:spLocks/>
            </p:cNvSpPr>
            <p:nvPr>
              <p:custDataLst>
                <p:tags r:id="rId480"/>
              </p:custDataLst>
            </p:nvPr>
          </p:nvSpPr>
          <p:spPr bwMode="auto">
            <a:xfrm>
              <a:off x="7908926" y="4121151"/>
              <a:ext cx="177800" cy="217487"/>
            </a:xfrm>
            <a:custGeom>
              <a:avLst/>
              <a:gdLst>
                <a:gd name="T0" fmla="*/ 156 w 298"/>
                <a:gd name="T1" fmla="*/ 28 h 353"/>
                <a:gd name="T2" fmla="*/ 82 w 298"/>
                <a:gd name="T3" fmla="*/ 0 h 353"/>
                <a:gd name="T4" fmla="*/ 62 w 298"/>
                <a:gd name="T5" fmla="*/ 10 h 353"/>
                <a:gd name="T6" fmla="*/ 70 w 298"/>
                <a:gd name="T7" fmla="*/ 18 h 353"/>
                <a:gd name="T8" fmla="*/ 91 w 298"/>
                <a:gd name="T9" fmla="*/ 32 h 353"/>
                <a:gd name="T10" fmla="*/ 160 w 298"/>
                <a:gd name="T11" fmla="*/ 186 h 353"/>
                <a:gd name="T12" fmla="*/ 16 w 298"/>
                <a:gd name="T13" fmla="*/ 302 h 353"/>
                <a:gd name="T14" fmla="*/ 0 w 298"/>
                <a:gd name="T15" fmla="*/ 329 h 353"/>
                <a:gd name="T16" fmla="*/ 24 w 298"/>
                <a:gd name="T17" fmla="*/ 353 h 353"/>
                <a:gd name="T18" fmla="*/ 62 w 298"/>
                <a:gd name="T19" fmla="*/ 327 h 353"/>
                <a:gd name="T20" fmla="*/ 89 w 298"/>
                <a:gd name="T21" fmla="*/ 298 h 353"/>
                <a:gd name="T22" fmla="*/ 171 w 298"/>
                <a:gd name="T23" fmla="*/ 211 h 353"/>
                <a:gd name="T24" fmla="*/ 219 w 298"/>
                <a:gd name="T25" fmla="*/ 319 h 353"/>
                <a:gd name="T26" fmla="*/ 227 w 298"/>
                <a:gd name="T27" fmla="*/ 337 h 353"/>
                <a:gd name="T28" fmla="*/ 258 w 298"/>
                <a:gd name="T29" fmla="*/ 351 h 353"/>
                <a:gd name="T30" fmla="*/ 283 w 298"/>
                <a:gd name="T31" fmla="*/ 351 h 353"/>
                <a:gd name="T32" fmla="*/ 298 w 298"/>
                <a:gd name="T33" fmla="*/ 344 h 353"/>
                <a:gd name="T34" fmla="*/ 295 w 298"/>
                <a:gd name="T35" fmla="*/ 338 h 353"/>
                <a:gd name="T36" fmla="*/ 283 w 298"/>
                <a:gd name="T37" fmla="*/ 316 h 353"/>
                <a:gd name="T38" fmla="*/ 156 w 298"/>
                <a:gd name="T39" fmla="*/ 28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" h="353">
                  <a:moveTo>
                    <a:pt x="156" y="28"/>
                  </a:moveTo>
                  <a:cubicBezTo>
                    <a:pt x="150" y="14"/>
                    <a:pt x="143" y="0"/>
                    <a:pt x="82" y="0"/>
                  </a:cubicBezTo>
                  <a:cubicBezTo>
                    <a:pt x="71" y="0"/>
                    <a:pt x="62" y="0"/>
                    <a:pt x="62" y="10"/>
                  </a:cubicBezTo>
                  <a:cubicBezTo>
                    <a:pt x="62" y="17"/>
                    <a:pt x="69" y="18"/>
                    <a:pt x="70" y="18"/>
                  </a:cubicBezTo>
                  <a:cubicBezTo>
                    <a:pt x="78" y="19"/>
                    <a:pt x="83" y="20"/>
                    <a:pt x="91" y="32"/>
                  </a:cubicBezTo>
                  <a:cubicBezTo>
                    <a:pt x="97" y="41"/>
                    <a:pt x="149" y="160"/>
                    <a:pt x="160" y="186"/>
                  </a:cubicBezTo>
                  <a:lnTo>
                    <a:pt x="16" y="302"/>
                  </a:lnTo>
                  <a:cubicBezTo>
                    <a:pt x="10" y="307"/>
                    <a:pt x="0" y="315"/>
                    <a:pt x="0" y="329"/>
                  </a:cubicBezTo>
                  <a:cubicBezTo>
                    <a:pt x="0" y="343"/>
                    <a:pt x="12" y="353"/>
                    <a:pt x="24" y="353"/>
                  </a:cubicBezTo>
                  <a:cubicBezTo>
                    <a:pt x="38" y="353"/>
                    <a:pt x="48" y="342"/>
                    <a:pt x="62" y="327"/>
                  </a:cubicBezTo>
                  <a:cubicBezTo>
                    <a:pt x="63" y="325"/>
                    <a:pt x="87" y="300"/>
                    <a:pt x="89" y="298"/>
                  </a:cubicBezTo>
                  <a:cubicBezTo>
                    <a:pt x="108" y="279"/>
                    <a:pt x="152" y="230"/>
                    <a:pt x="171" y="211"/>
                  </a:cubicBezTo>
                  <a:lnTo>
                    <a:pt x="219" y="319"/>
                  </a:lnTo>
                  <a:cubicBezTo>
                    <a:pt x="221" y="323"/>
                    <a:pt x="225" y="333"/>
                    <a:pt x="227" y="337"/>
                  </a:cubicBezTo>
                  <a:cubicBezTo>
                    <a:pt x="231" y="346"/>
                    <a:pt x="241" y="351"/>
                    <a:pt x="258" y="351"/>
                  </a:cubicBezTo>
                  <a:lnTo>
                    <a:pt x="283" y="351"/>
                  </a:lnTo>
                  <a:cubicBezTo>
                    <a:pt x="292" y="351"/>
                    <a:pt x="298" y="351"/>
                    <a:pt x="298" y="344"/>
                  </a:cubicBezTo>
                  <a:cubicBezTo>
                    <a:pt x="298" y="341"/>
                    <a:pt x="296" y="339"/>
                    <a:pt x="295" y="338"/>
                  </a:cubicBezTo>
                  <a:cubicBezTo>
                    <a:pt x="291" y="334"/>
                    <a:pt x="287" y="324"/>
                    <a:pt x="283" y="316"/>
                  </a:cubicBezTo>
                  <a:lnTo>
                    <a:pt x="156" y="2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7" name="Freeform 1183">
              <a:extLst>
                <a:ext uri="{FF2B5EF4-FFF2-40B4-BE49-F238E27FC236}">
                  <a16:creationId xmlns:a16="http://schemas.microsoft.com/office/drawing/2014/main" id="{6CA3FDC8-BCA9-481A-983A-F8905217A994}"/>
                </a:ext>
              </a:extLst>
            </p:cNvPr>
            <p:cNvSpPr>
              <a:spLocks/>
            </p:cNvSpPr>
            <p:nvPr>
              <p:custDataLst>
                <p:tags r:id="rId481"/>
              </p:custDataLst>
            </p:nvPr>
          </p:nvSpPr>
          <p:spPr bwMode="auto">
            <a:xfrm>
              <a:off x="8101013" y="4073526"/>
              <a:ext cx="58738" cy="369887"/>
            </a:xfrm>
            <a:custGeom>
              <a:avLst/>
              <a:gdLst>
                <a:gd name="T0" fmla="*/ 96 w 96"/>
                <a:gd name="T1" fmla="*/ 598 h 598"/>
                <a:gd name="T2" fmla="*/ 96 w 96"/>
                <a:gd name="T3" fmla="*/ 0 h 598"/>
                <a:gd name="T4" fmla="*/ 0 w 96"/>
                <a:gd name="T5" fmla="*/ 0 h 598"/>
                <a:gd name="T6" fmla="*/ 0 w 96"/>
                <a:gd name="T7" fmla="*/ 20 h 598"/>
                <a:gd name="T8" fmla="*/ 76 w 96"/>
                <a:gd name="T9" fmla="*/ 20 h 598"/>
                <a:gd name="T10" fmla="*/ 76 w 96"/>
                <a:gd name="T11" fmla="*/ 578 h 598"/>
                <a:gd name="T12" fmla="*/ 0 w 96"/>
                <a:gd name="T13" fmla="*/ 578 h 598"/>
                <a:gd name="T14" fmla="*/ 0 w 96"/>
                <a:gd name="T15" fmla="*/ 598 h 598"/>
                <a:gd name="T16" fmla="*/ 96 w 96"/>
                <a:gd name="T17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98">
                  <a:moveTo>
                    <a:pt x="96" y="598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76" y="20"/>
                  </a:lnTo>
                  <a:lnTo>
                    <a:pt x="76" y="578"/>
                  </a:lnTo>
                  <a:lnTo>
                    <a:pt x="0" y="578"/>
                  </a:lnTo>
                  <a:lnTo>
                    <a:pt x="0" y="598"/>
                  </a:lnTo>
                  <a:lnTo>
                    <a:pt x="96" y="5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8" name="Freeform 1184">
              <a:extLst>
                <a:ext uri="{FF2B5EF4-FFF2-40B4-BE49-F238E27FC236}">
                  <a16:creationId xmlns:a16="http://schemas.microsoft.com/office/drawing/2014/main" id="{40CCDB1E-8335-4A8D-BA13-04A9D5D628E7}"/>
                </a:ext>
              </a:extLst>
            </p:cNvPr>
            <p:cNvSpPr>
              <a:spLocks/>
            </p:cNvSpPr>
            <p:nvPr>
              <p:custDataLst>
                <p:tags r:id="rId482"/>
              </p:custDataLst>
            </p:nvPr>
          </p:nvSpPr>
          <p:spPr bwMode="auto">
            <a:xfrm>
              <a:off x="8302626" y="4154488"/>
              <a:ext cx="198438" cy="206375"/>
            </a:xfrm>
            <a:custGeom>
              <a:avLst/>
              <a:gdLst>
                <a:gd name="T0" fmla="*/ 176 w 332"/>
                <a:gd name="T1" fmla="*/ 176 h 332"/>
                <a:gd name="T2" fmla="*/ 315 w 332"/>
                <a:gd name="T3" fmla="*/ 176 h 332"/>
                <a:gd name="T4" fmla="*/ 332 w 332"/>
                <a:gd name="T5" fmla="*/ 166 h 332"/>
                <a:gd name="T6" fmla="*/ 315 w 332"/>
                <a:gd name="T7" fmla="*/ 156 h 332"/>
                <a:gd name="T8" fmla="*/ 176 w 332"/>
                <a:gd name="T9" fmla="*/ 156 h 332"/>
                <a:gd name="T10" fmla="*/ 176 w 332"/>
                <a:gd name="T11" fmla="*/ 16 h 332"/>
                <a:gd name="T12" fmla="*/ 166 w 332"/>
                <a:gd name="T13" fmla="*/ 0 h 332"/>
                <a:gd name="T14" fmla="*/ 156 w 332"/>
                <a:gd name="T15" fmla="*/ 16 h 332"/>
                <a:gd name="T16" fmla="*/ 156 w 332"/>
                <a:gd name="T17" fmla="*/ 156 h 332"/>
                <a:gd name="T18" fmla="*/ 17 w 332"/>
                <a:gd name="T19" fmla="*/ 156 h 332"/>
                <a:gd name="T20" fmla="*/ 0 w 332"/>
                <a:gd name="T21" fmla="*/ 166 h 332"/>
                <a:gd name="T22" fmla="*/ 17 w 332"/>
                <a:gd name="T23" fmla="*/ 176 h 332"/>
                <a:gd name="T24" fmla="*/ 156 w 332"/>
                <a:gd name="T25" fmla="*/ 176 h 332"/>
                <a:gd name="T26" fmla="*/ 156 w 332"/>
                <a:gd name="T27" fmla="*/ 316 h 332"/>
                <a:gd name="T28" fmla="*/ 166 w 332"/>
                <a:gd name="T29" fmla="*/ 332 h 332"/>
                <a:gd name="T30" fmla="*/ 176 w 332"/>
                <a:gd name="T31" fmla="*/ 316 h 332"/>
                <a:gd name="T32" fmla="*/ 176 w 332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2" y="176"/>
                    <a:pt x="332" y="166"/>
                  </a:cubicBezTo>
                  <a:cubicBezTo>
                    <a:pt x="332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6"/>
                  </a:lnTo>
                  <a:lnTo>
                    <a:pt x="17" y="156"/>
                  </a:lnTo>
                  <a:cubicBezTo>
                    <a:pt x="10" y="156"/>
                    <a:pt x="0" y="156"/>
                    <a:pt x="0" y="166"/>
                  </a:cubicBezTo>
                  <a:cubicBezTo>
                    <a:pt x="0" y="176"/>
                    <a:pt x="10" y="176"/>
                    <a:pt x="17" y="176"/>
                  </a:cubicBezTo>
                  <a:lnTo>
                    <a:pt x="156" y="176"/>
                  </a:lnTo>
                  <a:lnTo>
                    <a:pt x="156" y="316"/>
                  </a:lnTo>
                  <a:cubicBezTo>
                    <a:pt x="156" y="322"/>
                    <a:pt x="156" y="332"/>
                    <a:pt x="166" y="332"/>
                  </a:cubicBezTo>
                  <a:cubicBezTo>
                    <a:pt x="176" y="332"/>
                    <a:pt x="176" y="322"/>
                    <a:pt x="176" y="316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9" name="Freeform 1185">
              <a:extLst>
                <a:ext uri="{FF2B5EF4-FFF2-40B4-BE49-F238E27FC236}">
                  <a16:creationId xmlns:a16="http://schemas.microsoft.com/office/drawing/2014/main" id="{807A7CA7-2E7E-43C4-ABF1-E2A5F0C8681A}"/>
                </a:ext>
              </a:extLst>
            </p:cNvPr>
            <p:cNvSpPr>
              <a:spLocks/>
            </p:cNvSpPr>
            <p:nvPr>
              <p:custDataLst>
                <p:tags r:id="rId483"/>
              </p:custDataLst>
            </p:nvPr>
          </p:nvSpPr>
          <p:spPr bwMode="auto">
            <a:xfrm>
              <a:off x="8594726" y="4197351"/>
              <a:ext cx="190500" cy="139700"/>
            </a:xfrm>
            <a:custGeom>
              <a:avLst/>
              <a:gdLst>
                <a:gd name="T0" fmla="*/ 140 w 318"/>
                <a:gd name="T1" fmla="*/ 48 h 226"/>
                <a:gd name="T2" fmla="*/ 196 w 318"/>
                <a:gd name="T3" fmla="*/ 48 h 226"/>
                <a:gd name="T4" fmla="*/ 179 w 318"/>
                <a:gd name="T5" fmla="*/ 154 h 226"/>
                <a:gd name="T6" fmla="*/ 212 w 318"/>
                <a:gd name="T7" fmla="*/ 226 h 226"/>
                <a:gd name="T8" fmla="*/ 247 w 318"/>
                <a:gd name="T9" fmla="*/ 194 h 226"/>
                <a:gd name="T10" fmla="*/ 241 w 318"/>
                <a:gd name="T11" fmla="*/ 177 h 226"/>
                <a:gd name="T12" fmla="*/ 218 w 318"/>
                <a:gd name="T13" fmla="*/ 85 h 226"/>
                <a:gd name="T14" fmla="*/ 221 w 318"/>
                <a:gd name="T15" fmla="*/ 48 h 226"/>
                <a:gd name="T16" fmla="*/ 283 w 318"/>
                <a:gd name="T17" fmla="*/ 48 h 226"/>
                <a:gd name="T18" fmla="*/ 308 w 318"/>
                <a:gd name="T19" fmla="*/ 41 h 226"/>
                <a:gd name="T20" fmla="*/ 318 w 318"/>
                <a:gd name="T21" fmla="*/ 20 h 226"/>
                <a:gd name="T22" fmla="*/ 291 w 318"/>
                <a:gd name="T23" fmla="*/ 0 h 226"/>
                <a:gd name="T24" fmla="*/ 95 w 318"/>
                <a:gd name="T25" fmla="*/ 0 h 226"/>
                <a:gd name="T26" fmla="*/ 37 w 318"/>
                <a:gd name="T27" fmla="*/ 24 h 226"/>
                <a:gd name="T28" fmla="*/ 0 w 318"/>
                <a:gd name="T29" fmla="*/ 70 h 226"/>
                <a:gd name="T30" fmla="*/ 11 w 318"/>
                <a:gd name="T31" fmla="*/ 77 h 226"/>
                <a:gd name="T32" fmla="*/ 24 w 318"/>
                <a:gd name="T33" fmla="*/ 71 h 226"/>
                <a:gd name="T34" fmla="*/ 85 w 318"/>
                <a:gd name="T35" fmla="*/ 48 h 226"/>
                <a:gd name="T36" fmla="*/ 115 w 318"/>
                <a:gd name="T37" fmla="*/ 48 h 226"/>
                <a:gd name="T38" fmla="*/ 56 w 318"/>
                <a:gd name="T39" fmla="*/ 179 h 226"/>
                <a:gd name="T40" fmla="*/ 46 w 318"/>
                <a:gd name="T41" fmla="*/ 203 h 226"/>
                <a:gd name="T42" fmla="*/ 70 w 318"/>
                <a:gd name="T43" fmla="*/ 226 h 226"/>
                <a:gd name="T44" fmla="*/ 92 w 318"/>
                <a:gd name="T45" fmla="*/ 217 h 226"/>
                <a:gd name="T46" fmla="*/ 102 w 318"/>
                <a:gd name="T47" fmla="*/ 197 h 226"/>
                <a:gd name="T48" fmla="*/ 140 w 318"/>
                <a:gd name="T49" fmla="*/ 4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8" h="226">
                  <a:moveTo>
                    <a:pt x="140" y="48"/>
                  </a:moveTo>
                  <a:lnTo>
                    <a:pt x="196" y="48"/>
                  </a:lnTo>
                  <a:cubicBezTo>
                    <a:pt x="185" y="94"/>
                    <a:pt x="179" y="125"/>
                    <a:pt x="179" y="154"/>
                  </a:cubicBezTo>
                  <a:cubicBezTo>
                    <a:pt x="179" y="188"/>
                    <a:pt x="188" y="226"/>
                    <a:pt x="212" y="226"/>
                  </a:cubicBezTo>
                  <a:cubicBezTo>
                    <a:pt x="229" y="226"/>
                    <a:pt x="247" y="210"/>
                    <a:pt x="247" y="194"/>
                  </a:cubicBezTo>
                  <a:cubicBezTo>
                    <a:pt x="247" y="188"/>
                    <a:pt x="245" y="185"/>
                    <a:pt x="241" y="177"/>
                  </a:cubicBezTo>
                  <a:cubicBezTo>
                    <a:pt x="218" y="137"/>
                    <a:pt x="218" y="98"/>
                    <a:pt x="218" y="85"/>
                  </a:cubicBezTo>
                  <a:cubicBezTo>
                    <a:pt x="218" y="73"/>
                    <a:pt x="218" y="68"/>
                    <a:pt x="221" y="48"/>
                  </a:cubicBezTo>
                  <a:lnTo>
                    <a:pt x="283" y="48"/>
                  </a:lnTo>
                  <a:cubicBezTo>
                    <a:pt x="292" y="48"/>
                    <a:pt x="300" y="48"/>
                    <a:pt x="308" y="41"/>
                  </a:cubicBezTo>
                  <a:cubicBezTo>
                    <a:pt x="311" y="37"/>
                    <a:pt x="318" y="31"/>
                    <a:pt x="318" y="20"/>
                  </a:cubicBezTo>
                  <a:cubicBezTo>
                    <a:pt x="318" y="0"/>
                    <a:pt x="300" y="0"/>
                    <a:pt x="291" y="0"/>
                  </a:cubicBezTo>
                  <a:lnTo>
                    <a:pt x="95" y="0"/>
                  </a:lnTo>
                  <a:cubicBezTo>
                    <a:pt x="85" y="0"/>
                    <a:pt x="63" y="0"/>
                    <a:pt x="37" y="24"/>
                  </a:cubicBezTo>
                  <a:cubicBezTo>
                    <a:pt x="19" y="40"/>
                    <a:pt x="0" y="65"/>
                    <a:pt x="0" y="70"/>
                  </a:cubicBezTo>
                  <a:cubicBezTo>
                    <a:pt x="0" y="77"/>
                    <a:pt x="6" y="77"/>
                    <a:pt x="11" y="77"/>
                  </a:cubicBezTo>
                  <a:cubicBezTo>
                    <a:pt x="19" y="77"/>
                    <a:pt x="19" y="77"/>
                    <a:pt x="24" y="71"/>
                  </a:cubicBezTo>
                  <a:cubicBezTo>
                    <a:pt x="43" y="48"/>
                    <a:pt x="76" y="48"/>
                    <a:pt x="85" y="48"/>
                  </a:cubicBezTo>
                  <a:lnTo>
                    <a:pt x="115" y="48"/>
                  </a:lnTo>
                  <a:cubicBezTo>
                    <a:pt x="103" y="87"/>
                    <a:pt x="83" y="128"/>
                    <a:pt x="56" y="179"/>
                  </a:cubicBezTo>
                  <a:cubicBezTo>
                    <a:pt x="48" y="194"/>
                    <a:pt x="46" y="196"/>
                    <a:pt x="46" y="203"/>
                  </a:cubicBezTo>
                  <a:cubicBezTo>
                    <a:pt x="46" y="217"/>
                    <a:pt x="57" y="226"/>
                    <a:pt x="70" y="226"/>
                  </a:cubicBezTo>
                  <a:cubicBezTo>
                    <a:pt x="81" y="226"/>
                    <a:pt x="88" y="220"/>
                    <a:pt x="92" y="217"/>
                  </a:cubicBezTo>
                  <a:cubicBezTo>
                    <a:pt x="99" y="210"/>
                    <a:pt x="100" y="208"/>
                    <a:pt x="102" y="197"/>
                  </a:cubicBezTo>
                  <a:lnTo>
                    <a:pt x="140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0" name="Freeform 1186">
              <a:extLst>
                <a:ext uri="{FF2B5EF4-FFF2-40B4-BE49-F238E27FC236}">
                  <a16:creationId xmlns:a16="http://schemas.microsoft.com/office/drawing/2014/main" id="{DA257941-7EBA-47E4-AFB1-22D64F037C4A}"/>
                </a:ext>
              </a:extLst>
            </p:cNvPr>
            <p:cNvSpPr>
              <a:spLocks/>
            </p:cNvSpPr>
            <p:nvPr>
              <p:custDataLst>
                <p:tags r:id="rId484"/>
              </p:custDataLst>
            </p:nvPr>
          </p:nvSpPr>
          <p:spPr bwMode="auto">
            <a:xfrm>
              <a:off x="8815388" y="4057651"/>
              <a:ext cx="155575" cy="150812"/>
            </a:xfrm>
            <a:custGeom>
              <a:avLst/>
              <a:gdLst>
                <a:gd name="T0" fmla="*/ 137 w 257"/>
                <a:gd name="T1" fmla="*/ 17 h 242"/>
                <a:gd name="T2" fmla="*/ 243 w 257"/>
                <a:gd name="T3" fmla="*/ 17 h 242"/>
                <a:gd name="T4" fmla="*/ 257 w 257"/>
                <a:gd name="T5" fmla="*/ 9 h 242"/>
                <a:gd name="T6" fmla="*/ 243 w 257"/>
                <a:gd name="T7" fmla="*/ 0 h 242"/>
                <a:gd name="T8" fmla="*/ 14 w 257"/>
                <a:gd name="T9" fmla="*/ 0 h 242"/>
                <a:gd name="T10" fmla="*/ 0 w 257"/>
                <a:gd name="T11" fmla="*/ 8 h 242"/>
                <a:gd name="T12" fmla="*/ 14 w 257"/>
                <a:gd name="T13" fmla="*/ 17 h 242"/>
                <a:gd name="T14" fmla="*/ 120 w 257"/>
                <a:gd name="T15" fmla="*/ 17 h 242"/>
                <a:gd name="T16" fmla="*/ 120 w 257"/>
                <a:gd name="T17" fmla="*/ 228 h 242"/>
                <a:gd name="T18" fmla="*/ 129 w 257"/>
                <a:gd name="T19" fmla="*/ 242 h 242"/>
                <a:gd name="T20" fmla="*/ 137 w 257"/>
                <a:gd name="T21" fmla="*/ 228 h 242"/>
                <a:gd name="T22" fmla="*/ 137 w 257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42">
                  <a:moveTo>
                    <a:pt x="137" y="17"/>
                  </a:moveTo>
                  <a:lnTo>
                    <a:pt x="243" y="17"/>
                  </a:lnTo>
                  <a:cubicBezTo>
                    <a:pt x="249" y="17"/>
                    <a:pt x="257" y="17"/>
                    <a:pt x="257" y="9"/>
                  </a:cubicBezTo>
                  <a:cubicBezTo>
                    <a:pt x="257" y="0"/>
                    <a:pt x="249" y="0"/>
                    <a:pt x="243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8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8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1" name="Freeform 1187">
              <a:extLst>
                <a:ext uri="{FF2B5EF4-FFF2-40B4-BE49-F238E27FC236}">
                  <a16:creationId xmlns:a16="http://schemas.microsoft.com/office/drawing/2014/main" id="{19C49C56-DE8C-4E65-B60C-6B25CADC2A49}"/>
                </a:ext>
              </a:extLst>
            </p:cNvPr>
            <p:cNvSpPr>
              <a:spLocks/>
            </p:cNvSpPr>
            <p:nvPr>
              <p:custDataLst>
                <p:tags r:id="rId485"/>
              </p:custDataLst>
            </p:nvPr>
          </p:nvSpPr>
          <p:spPr bwMode="auto">
            <a:xfrm>
              <a:off x="9069388" y="3979863"/>
              <a:ext cx="68263" cy="555625"/>
            </a:xfrm>
            <a:custGeom>
              <a:avLst/>
              <a:gdLst>
                <a:gd name="T0" fmla="*/ 0 w 113"/>
                <a:gd name="T1" fmla="*/ 897 h 897"/>
                <a:gd name="T2" fmla="*/ 113 w 113"/>
                <a:gd name="T3" fmla="*/ 897 h 897"/>
                <a:gd name="T4" fmla="*/ 113 w 113"/>
                <a:gd name="T5" fmla="*/ 873 h 897"/>
                <a:gd name="T6" fmla="*/ 23 w 113"/>
                <a:gd name="T7" fmla="*/ 873 h 897"/>
                <a:gd name="T8" fmla="*/ 23 w 113"/>
                <a:gd name="T9" fmla="*/ 23 h 897"/>
                <a:gd name="T10" fmla="*/ 113 w 113"/>
                <a:gd name="T11" fmla="*/ 23 h 897"/>
                <a:gd name="T12" fmla="*/ 113 w 113"/>
                <a:gd name="T13" fmla="*/ 0 h 897"/>
                <a:gd name="T14" fmla="*/ 0 w 113"/>
                <a:gd name="T15" fmla="*/ 0 h 897"/>
                <a:gd name="T16" fmla="*/ 0 w 113"/>
                <a:gd name="T17" fmla="*/ 897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897">
                  <a:moveTo>
                    <a:pt x="0" y="897"/>
                  </a:moveTo>
                  <a:lnTo>
                    <a:pt x="113" y="897"/>
                  </a:lnTo>
                  <a:lnTo>
                    <a:pt x="113" y="873"/>
                  </a:lnTo>
                  <a:lnTo>
                    <a:pt x="23" y="873"/>
                  </a:lnTo>
                  <a:lnTo>
                    <a:pt x="23" y="23"/>
                  </a:lnTo>
                  <a:lnTo>
                    <a:pt x="113" y="23"/>
                  </a:lnTo>
                  <a:lnTo>
                    <a:pt x="113" y="0"/>
                  </a:lnTo>
                  <a:lnTo>
                    <a:pt x="0" y="0"/>
                  </a:lnTo>
                  <a:lnTo>
                    <a:pt x="0" y="89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2" name="Freeform 1188">
              <a:extLst>
                <a:ext uri="{FF2B5EF4-FFF2-40B4-BE49-F238E27FC236}">
                  <a16:creationId xmlns:a16="http://schemas.microsoft.com/office/drawing/2014/main" id="{365E36AC-A5DF-41B7-9BC1-3426BA191C1C}"/>
                </a:ext>
              </a:extLst>
            </p:cNvPr>
            <p:cNvSpPr>
              <a:spLocks/>
            </p:cNvSpPr>
            <p:nvPr>
              <p:custDataLst>
                <p:tags r:id="rId486"/>
              </p:custDataLst>
            </p:nvPr>
          </p:nvSpPr>
          <p:spPr bwMode="auto">
            <a:xfrm>
              <a:off x="9150351" y="4122738"/>
              <a:ext cx="149225" cy="215900"/>
            </a:xfrm>
            <a:custGeom>
              <a:avLst/>
              <a:gdLst>
                <a:gd name="T0" fmla="*/ 211 w 251"/>
                <a:gd name="T1" fmla="*/ 24 h 348"/>
                <a:gd name="T2" fmla="*/ 251 w 251"/>
                <a:gd name="T3" fmla="*/ 24 h 348"/>
                <a:gd name="T4" fmla="*/ 251 w 251"/>
                <a:gd name="T5" fmla="*/ 0 h 348"/>
                <a:gd name="T6" fmla="*/ 172 w 251"/>
                <a:gd name="T7" fmla="*/ 2 h 348"/>
                <a:gd name="T8" fmla="*/ 72 w 251"/>
                <a:gd name="T9" fmla="*/ 0 h 348"/>
                <a:gd name="T10" fmla="*/ 72 w 251"/>
                <a:gd name="T11" fmla="*/ 24 h 348"/>
                <a:gd name="T12" fmla="*/ 143 w 251"/>
                <a:gd name="T13" fmla="*/ 24 h 348"/>
                <a:gd name="T14" fmla="*/ 143 w 251"/>
                <a:gd name="T15" fmla="*/ 268 h 348"/>
                <a:gd name="T16" fmla="*/ 93 w 251"/>
                <a:gd name="T17" fmla="*/ 330 h 348"/>
                <a:gd name="T18" fmla="*/ 54 w 251"/>
                <a:gd name="T19" fmla="*/ 322 h 348"/>
                <a:gd name="T20" fmla="*/ 54 w 251"/>
                <a:gd name="T21" fmla="*/ 322 h 348"/>
                <a:gd name="T22" fmla="*/ 76 w 251"/>
                <a:gd name="T23" fmla="*/ 286 h 348"/>
                <a:gd name="T24" fmla="*/ 38 w 251"/>
                <a:gd name="T25" fmla="*/ 247 h 348"/>
                <a:gd name="T26" fmla="*/ 0 w 251"/>
                <a:gd name="T27" fmla="*/ 286 h 348"/>
                <a:gd name="T28" fmla="*/ 96 w 251"/>
                <a:gd name="T29" fmla="*/ 348 h 348"/>
                <a:gd name="T30" fmla="*/ 211 w 251"/>
                <a:gd name="T31" fmla="*/ 268 h 348"/>
                <a:gd name="T32" fmla="*/ 211 w 251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1" h="348">
                  <a:moveTo>
                    <a:pt x="211" y="24"/>
                  </a:moveTo>
                  <a:lnTo>
                    <a:pt x="251" y="24"/>
                  </a:lnTo>
                  <a:lnTo>
                    <a:pt x="251" y="0"/>
                  </a:lnTo>
                  <a:cubicBezTo>
                    <a:pt x="233" y="2"/>
                    <a:pt x="191" y="2"/>
                    <a:pt x="172" y="2"/>
                  </a:cubicBezTo>
                  <a:cubicBezTo>
                    <a:pt x="145" y="2"/>
                    <a:pt x="96" y="2"/>
                    <a:pt x="72" y="0"/>
                  </a:cubicBezTo>
                  <a:lnTo>
                    <a:pt x="72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8"/>
                    <a:pt x="143" y="330"/>
                    <a:pt x="93" y="330"/>
                  </a:cubicBezTo>
                  <a:cubicBezTo>
                    <a:pt x="85" y="330"/>
                    <a:pt x="68" y="329"/>
                    <a:pt x="54" y="322"/>
                  </a:cubicBezTo>
                  <a:lnTo>
                    <a:pt x="54" y="322"/>
                  </a:lnTo>
                  <a:cubicBezTo>
                    <a:pt x="54" y="322"/>
                    <a:pt x="76" y="312"/>
                    <a:pt x="76" y="286"/>
                  </a:cubicBezTo>
                  <a:cubicBezTo>
                    <a:pt x="76" y="259"/>
                    <a:pt x="54" y="247"/>
                    <a:pt x="38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39" y="348"/>
                    <a:pt x="96" y="348"/>
                  </a:cubicBezTo>
                  <a:cubicBezTo>
                    <a:pt x="163" y="348"/>
                    <a:pt x="211" y="320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" name="Freeform 1189">
              <a:extLst>
                <a:ext uri="{FF2B5EF4-FFF2-40B4-BE49-F238E27FC236}">
                  <a16:creationId xmlns:a16="http://schemas.microsoft.com/office/drawing/2014/main" id="{453F558A-8D41-40A1-8EEA-6C6180B432A3}"/>
                </a:ext>
              </a:extLst>
            </p:cNvPr>
            <p:cNvSpPr>
              <a:spLocks/>
            </p:cNvSpPr>
            <p:nvPr>
              <p:custDataLst>
                <p:tags r:id="rId487"/>
              </p:custDataLst>
            </p:nvPr>
          </p:nvSpPr>
          <p:spPr bwMode="auto">
            <a:xfrm>
              <a:off x="9332913" y="4286251"/>
              <a:ext cx="90488" cy="96837"/>
            </a:xfrm>
            <a:custGeom>
              <a:avLst/>
              <a:gdLst>
                <a:gd name="T0" fmla="*/ 131 w 151"/>
                <a:gd name="T1" fmla="*/ 21 h 158"/>
                <a:gd name="T2" fmla="*/ 113 w 151"/>
                <a:gd name="T3" fmla="*/ 40 h 158"/>
                <a:gd name="T4" fmla="*/ 127 w 151"/>
                <a:gd name="T5" fmla="*/ 53 h 158"/>
                <a:gd name="T6" fmla="*/ 147 w 151"/>
                <a:gd name="T7" fmla="*/ 31 h 158"/>
                <a:gd name="T8" fmla="*/ 101 w 151"/>
                <a:gd name="T9" fmla="*/ 0 h 158"/>
                <a:gd name="T10" fmla="*/ 0 w 151"/>
                <a:gd name="T11" fmla="*/ 97 h 158"/>
                <a:gd name="T12" fmla="*/ 65 w 151"/>
                <a:gd name="T13" fmla="*/ 158 h 158"/>
                <a:gd name="T14" fmla="*/ 151 w 151"/>
                <a:gd name="T15" fmla="*/ 118 h 158"/>
                <a:gd name="T16" fmla="*/ 145 w 151"/>
                <a:gd name="T17" fmla="*/ 112 h 158"/>
                <a:gd name="T18" fmla="*/ 139 w 151"/>
                <a:gd name="T19" fmla="*/ 116 h 158"/>
                <a:gd name="T20" fmla="*/ 65 w 151"/>
                <a:gd name="T21" fmla="*/ 148 h 158"/>
                <a:gd name="T22" fmla="*/ 29 w 151"/>
                <a:gd name="T23" fmla="*/ 109 h 158"/>
                <a:gd name="T24" fmla="*/ 52 w 151"/>
                <a:gd name="T25" fmla="*/ 37 h 158"/>
                <a:gd name="T26" fmla="*/ 101 w 151"/>
                <a:gd name="T27" fmla="*/ 10 h 158"/>
                <a:gd name="T28" fmla="*/ 131 w 151"/>
                <a:gd name="T29" fmla="*/ 2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8">
                  <a:moveTo>
                    <a:pt x="131" y="21"/>
                  </a:moveTo>
                  <a:cubicBezTo>
                    <a:pt x="119" y="23"/>
                    <a:pt x="113" y="33"/>
                    <a:pt x="113" y="40"/>
                  </a:cubicBezTo>
                  <a:cubicBezTo>
                    <a:pt x="113" y="50"/>
                    <a:pt x="121" y="53"/>
                    <a:pt x="127" y="53"/>
                  </a:cubicBezTo>
                  <a:cubicBezTo>
                    <a:pt x="135" y="53"/>
                    <a:pt x="147" y="48"/>
                    <a:pt x="147" y="31"/>
                  </a:cubicBezTo>
                  <a:cubicBezTo>
                    <a:pt x="147" y="7"/>
                    <a:pt x="120" y="0"/>
                    <a:pt x="101" y="0"/>
                  </a:cubicBezTo>
                  <a:cubicBezTo>
                    <a:pt x="48" y="0"/>
                    <a:pt x="0" y="49"/>
                    <a:pt x="0" y="97"/>
                  </a:cubicBezTo>
                  <a:cubicBezTo>
                    <a:pt x="0" y="127"/>
                    <a:pt x="21" y="158"/>
                    <a:pt x="65" y="158"/>
                  </a:cubicBezTo>
                  <a:cubicBezTo>
                    <a:pt x="123" y="158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2" y="113"/>
                    <a:pt x="139" y="116"/>
                  </a:cubicBezTo>
                  <a:cubicBezTo>
                    <a:pt x="112" y="148"/>
                    <a:pt x="72" y="148"/>
                    <a:pt x="65" y="148"/>
                  </a:cubicBezTo>
                  <a:cubicBezTo>
                    <a:pt x="40" y="148"/>
                    <a:pt x="29" y="131"/>
                    <a:pt x="29" y="109"/>
                  </a:cubicBezTo>
                  <a:cubicBezTo>
                    <a:pt x="29" y="99"/>
                    <a:pt x="34" y="61"/>
                    <a:pt x="52" y="37"/>
                  </a:cubicBezTo>
                  <a:cubicBezTo>
                    <a:pt x="65" y="20"/>
                    <a:pt x="83" y="10"/>
                    <a:pt x="101" y="10"/>
                  </a:cubicBezTo>
                  <a:cubicBezTo>
                    <a:pt x="106" y="10"/>
                    <a:pt x="122" y="11"/>
                    <a:pt x="131" y="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4" name="Oval 1190">
              <a:extLst>
                <a:ext uri="{FF2B5EF4-FFF2-40B4-BE49-F238E27FC236}">
                  <a16:creationId xmlns:a16="http://schemas.microsoft.com/office/drawing/2014/main" id="{AC4BBF46-356B-4D44-8995-3D50F57936A4}"/>
                </a:ext>
              </a:extLst>
            </p:cNvPr>
            <p:cNvSpPr>
              <a:spLocks noChangeArrowheads="1"/>
            </p:cNvSpPr>
            <p:nvPr>
              <p:custDataLst>
                <p:tags r:id="rId488"/>
              </p:custDataLst>
            </p:nvPr>
          </p:nvSpPr>
          <p:spPr bwMode="auto">
            <a:xfrm>
              <a:off x="9509126" y="4121151"/>
              <a:ext cx="46038" cy="4762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5" name="Freeform 1191">
              <a:extLst>
                <a:ext uri="{FF2B5EF4-FFF2-40B4-BE49-F238E27FC236}">
                  <a16:creationId xmlns:a16="http://schemas.microsoft.com/office/drawing/2014/main" id="{1A11E3DD-9E98-4812-8EA3-559471364096}"/>
                </a:ext>
              </a:extLst>
            </p:cNvPr>
            <p:cNvSpPr>
              <a:spLocks noEditPoints="1"/>
            </p:cNvSpPr>
            <p:nvPr>
              <p:custDataLst>
                <p:tags r:id="rId489"/>
              </p:custDataLst>
            </p:nvPr>
          </p:nvSpPr>
          <p:spPr bwMode="auto">
            <a:xfrm>
              <a:off x="9453563" y="4195763"/>
              <a:ext cx="168275" cy="198437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10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4 h 321"/>
                <a:gd name="T14" fmla="*/ 200 w 281"/>
                <a:gd name="T15" fmla="*/ 40 h 321"/>
                <a:gd name="T16" fmla="*/ 125 w 281"/>
                <a:gd name="T17" fmla="*/ 0 h 321"/>
                <a:gd name="T18" fmla="*/ 0 w 281"/>
                <a:gd name="T19" fmla="*/ 114 h 321"/>
                <a:gd name="T20" fmla="*/ 120 w 281"/>
                <a:gd name="T21" fmla="*/ 228 h 321"/>
                <a:gd name="T22" fmla="*/ 190 w 281"/>
                <a:gd name="T23" fmla="*/ 201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4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4" y="0"/>
                    <a:pt x="125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4"/>
                    <a:pt x="51" y="228"/>
                    <a:pt x="120" y="228"/>
                  </a:cubicBezTo>
                  <a:cubicBezTo>
                    <a:pt x="145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6" name="Freeform 1192">
              <a:extLst>
                <a:ext uri="{FF2B5EF4-FFF2-40B4-BE49-F238E27FC236}">
                  <a16:creationId xmlns:a16="http://schemas.microsoft.com/office/drawing/2014/main" id="{BC4F5C60-8DCB-4757-894E-373739766AF0}"/>
                </a:ext>
              </a:extLst>
            </p:cNvPr>
            <p:cNvSpPr>
              <a:spLocks/>
            </p:cNvSpPr>
            <p:nvPr>
              <p:custDataLst>
                <p:tags r:id="rId490"/>
              </p:custDataLst>
            </p:nvPr>
          </p:nvSpPr>
          <p:spPr bwMode="auto">
            <a:xfrm>
              <a:off x="9705976" y="4154488"/>
              <a:ext cx="200025" cy="206375"/>
            </a:xfrm>
            <a:custGeom>
              <a:avLst/>
              <a:gdLst>
                <a:gd name="T0" fmla="*/ 176 w 332"/>
                <a:gd name="T1" fmla="*/ 176 h 332"/>
                <a:gd name="T2" fmla="*/ 315 w 332"/>
                <a:gd name="T3" fmla="*/ 176 h 332"/>
                <a:gd name="T4" fmla="*/ 332 w 332"/>
                <a:gd name="T5" fmla="*/ 166 h 332"/>
                <a:gd name="T6" fmla="*/ 315 w 332"/>
                <a:gd name="T7" fmla="*/ 156 h 332"/>
                <a:gd name="T8" fmla="*/ 176 w 332"/>
                <a:gd name="T9" fmla="*/ 156 h 332"/>
                <a:gd name="T10" fmla="*/ 176 w 332"/>
                <a:gd name="T11" fmla="*/ 16 h 332"/>
                <a:gd name="T12" fmla="*/ 166 w 332"/>
                <a:gd name="T13" fmla="*/ 0 h 332"/>
                <a:gd name="T14" fmla="*/ 156 w 332"/>
                <a:gd name="T15" fmla="*/ 16 h 332"/>
                <a:gd name="T16" fmla="*/ 156 w 332"/>
                <a:gd name="T17" fmla="*/ 156 h 332"/>
                <a:gd name="T18" fmla="*/ 17 w 332"/>
                <a:gd name="T19" fmla="*/ 156 h 332"/>
                <a:gd name="T20" fmla="*/ 0 w 332"/>
                <a:gd name="T21" fmla="*/ 166 h 332"/>
                <a:gd name="T22" fmla="*/ 17 w 332"/>
                <a:gd name="T23" fmla="*/ 176 h 332"/>
                <a:gd name="T24" fmla="*/ 156 w 332"/>
                <a:gd name="T25" fmla="*/ 176 h 332"/>
                <a:gd name="T26" fmla="*/ 156 w 332"/>
                <a:gd name="T27" fmla="*/ 316 h 332"/>
                <a:gd name="T28" fmla="*/ 166 w 332"/>
                <a:gd name="T29" fmla="*/ 332 h 332"/>
                <a:gd name="T30" fmla="*/ 176 w 332"/>
                <a:gd name="T31" fmla="*/ 316 h 332"/>
                <a:gd name="T32" fmla="*/ 176 w 332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2" y="176"/>
                    <a:pt x="332" y="166"/>
                  </a:cubicBezTo>
                  <a:cubicBezTo>
                    <a:pt x="332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6"/>
                  </a:lnTo>
                  <a:lnTo>
                    <a:pt x="17" y="156"/>
                  </a:lnTo>
                  <a:cubicBezTo>
                    <a:pt x="10" y="156"/>
                    <a:pt x="0" y="156"/>
                    <a:pt x="0" y="166"/>
                  </a:cubicBezTo>
                  <a:cubicBezTo>
                    <a:pt x="0" y="176"/>
                    <a:pt x="10" y="176"/>
                    <a:pt x="17" y="176"/>
                  </a:cubicBezTo>
                  <a:lnTo>
                    <a:pt x="156" y="176"/>
                  </a:lnTo>
                  <a:lnTo>
                    <a:pt x="156" y="316"/>
                  </a:lnTo>
                  <a:cubicBezTo>
                    <a:pt x="156" y="322"/>
                    <a:pt x="156" y="332"/>
                    <a:pt x="166" y="332"/>
                  </a:cubicBezTo>
                  <a:cubicBezTo>
                    <a:pt x="176" y="332"/>
                    <a:pt x="176" y="322"/>
                    <a:pt x="176" y="316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7" name="Oval 1193">
              <a:extLst>
                <a:ext uri="{FF2B5EF4-FFF2-40B4-BE49-F238E27FC236}">
                  <a16:creationId xmlns:a16="http://schemas.microsoft.com/office/drawing/2014/main" id="{5B8F6692-3A44-47E8-870D-0A139C175E71}"/>
                </a:ext>
              </a:extLst>
            </p:cNvPr>
            <p:cNvSpPr>
              <a:spLocks noChangeArrowheads="1"/>
            </p:cNvSpPr>
            <p:nvPr>
              <p:custDataLst>
                <p:tags r:id="rId491"/>
              </p:custDataLst>
            </p:nvPr>
          </p:nvSpPr>
          <p:spPr bwMode="auto">
            <a:xfrm>
              <a:off x="10053638" y="4046538"/>
              <a:ext cx="46038" cy="4762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8" name="Freeform 1194">
              <a:extLst>
                <a:ext uri="{FF2B5EF4-FFF2-40B4-BE49-F238E27FC236}">
                  <a16:creationId xmlns:a16="http://schemas.microsoft.com/office/drawing/2014/main" id="{141E4CD3-BE1E-4F97-8F26-97935FEA6B8E}"/>
                </a:ext>
              </a:extLst>
            </p:cNvPr>
            <p:cNvSpPr>
              <a:spLocks/>
            </p:cNvSpPr>
            <p:nvPr>
              <p:custDataLst>
                <p:tags r:id="rId492"/>
              </p:custDataLst>
            </p:nvPr>
          </p:nvSpPr>
          <p:spPr bwMode="auto">
            <a:xfrm>
              <a:off x="9994901" y="4122738"/>
              <a:ext cx="150813" cy="215900"/>
            </a:xfrm>
            <a:custGeom>
              <a:avLst/>
              <a:gdLst>
                <a:gd name="T0" fmla="*/ 211 w 251"/>
                <a:gd name="T1" fmla="*/ 24 h 348"/>
                <a:gd name="T2" fmla="*/ 251 w 251"/>
                <a:gd name="T3" fmla="*/ 24 h 348"/>
                <a:gd name="T4" fmla="*/ 251 w 251"/>
                <a:gd name="T5" fmla="*/ 0 h 348"/>
                <a:gd name="T6" fmla="*/ 172 w 251"/>
                <a:gd name="T7" fmla="*/ 2 h 348"/>
                <a:gd name="T8" fmla="*/ 73 w 251"/>
                <a:gd name="T9" fmla="*/ 0 h 348"/>
                <a:gd name="T10" fmla="*/ 73 w 251"/>
                <a:gd name="T11" fmla="*/ 24 h 348"/>
                <a:gd name="T12" fmla="*/ 143 w 251"/>
                <a:gd name="T13" fmla="*/ 24 h 348"/>
                <a:gd name="T14" fmla="*/ 143 w 251"/>
                <a:gd name="T15" fmla="*/ 268 h 348"/>
                <a:gd name="T16" fmla="*/ 94 w 251"/>
                <a:gd name="T17" fmla="*/ 330 h 348"/>
                <a:gd name="T18" fmla="*/ 54 w 251"/>
                <a:gd name="T19" fmla="*/ 322 h 348"/>
                <a:gd name="T20" fmla="*/ 54 w 251"/>
                <a:gd name="T21" fmla="*/ 322 h 348"/>
                <a:gd name="T22" fmla="*/ 76 w 251"/>
                <a:gd name="T23" fmla="*/ 286 h 348"/>
                <a:gd name="T24" fmla="*/ 38 w 251"/>
                <a:gd name="T25" fmla="*/ 247 h 348"/>
                <a:gd name="T26" fmla="*/ 0 w 251"/>
                <a:gd name="T27" fmla="*/ 286 h 348"/>
                <a:gd name="T28" fmla="*/ 96 w 251"/>
                <a:gd name="T29" fmla="*/ 348 h 348"/>
                <a:gd name="T30" fmla="*/ 211 w 251"/>
                <a:gd name="T31" fmla="*/ 268 h 348"/>
                <a:gd name="T32" fmla="*/ 211 w 251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1" h="348">
                  <a:moveTo>
                    <a:pt x="211" y="24"/>
                  </a:moveTo>
                  <a:lnTo>
                    <a:pt x="251" y="24"/>
                  </a:lnTo>
                  <a:lnTo>
                    <a:pt x="251" y="0"/>
                  </a:lnTo>
                  <a:cubicBezTo>
                    <a:pt x="234" y="2"/>
                    <a:pt x="191" y="2"/>
                    <a:pt x="172" y="2"/>
                  </a:cubicBezTo>
                  <a:cubicBezTo>
                    <a:pt x="145" y="2"/>
                    <a:pt x="97" y="2"/>
                    <a:pt x="73" y="0"/>
                  </a:cubicBezTo>
                  <a:lnTo>
                    <a:pt x="73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8"/>
                    <a:pt x="143" y="330"/>
                    <a:pt x="94" y="330"/>
                  </a:cubicBezTo>
                  <a:cubicBezTo>
                    <a:pt x="85" y="330"/>
                    <a:pt x="69" y="329"/>
                    <a:pt x="54" y="322"/>
                  </a:cubicBezTo>
                  <a:lnTo>
                    <a:pt x="54" y="322"/>
                  </a:lnTo>
                  <a:cubicBezTo>
                    <a:pt x="54" y="322"/>
                    <a:pt x="76" y="312"/>
                    <a:pt x="76" y="286"/>
                  </a:cubicBezTo>
                  <a:cubicBezTo>
                    <a:pt x="76" y="259"/>
                    <a:pt x="55" y="247"/>
                    <a:pt x="38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39" y="348"/>
                    <a:pt x="96" y="348"/>
                  </a:cubicBezTo>
                  <a:cubicBezTo>
                    <a:pt x="163" y="348"/>
                    <a:pt x="211" y="320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9" name="Freeform 1195">
              <a:extLst>
                <a:ext uri="{FF2B5EF4-FFF2-40B4-BE49-F238E27FC236}">
                  <a16:creationId xmlns:a16="http://schemas.microsoft.com/office/drawing/2014/main" id="{C94FBB35-A3F2-4735-88A6-4F53DF3F2BAC}"/>
                </a:ext>
              </a:extLst>
            </p:cNvPr>
            <p:cNvSpPr>
              <a:spLocks/>
            </p:cNvSpPr>
            <p:nvPr>
              <p:custDataLst>
                <p:tags r:id="rId493"/>
              </p:custDataLst>
            </p:nvPr>
          </p:nvSpPr>
          <p:spPr bwMode="auto">
            <a:xfrm>
              <a:off x="10175876" y="4283076"/>
              <a:ext cx="101600" cy="100012"/>
            </a:xfrm>
            <a:custGeom>
              <a:avLst/>
              <a:gdLst>
                <a:gd name="T0" fmla="*/ 170 w 170"/>
                <a:gd name="T1" fmla="*/ 118 h 160"/>
                <a:gd name="T2" fmla="*/ 159 w 170"/>
                <a:gd name="T3" fmla="*/ 112 h 160"/>
                <a:gd name="T4" fmla="*/ 148 w 170"/>
                <a:gd name="T5" fmla="*/ 118 h 160"/>
                <a:gd name="T6" fmla="*/ 105 w 170"/>
                <a:gd name="T7" fmla="*/ 143 h 160"/>
                <a:gd name="T8" fmla="*/ 48 w 170"/>
                <a:gd name="T9" fmla="*/ 79 h 160"/>
                <a:gd name="T10" fmla="*/ 99 w 170"/>
                <a:gd name="T11" fmla="*/ 18 h 160"/>
                <a:gd name="T12" fmla="*/ 121 w 170"/>
                <a:gd name="T13" fmla="*/ 20 h 160"/>
                <a:gd name="T14" fmla="*/ 121 w 170"/>
                <a:gd name="T15" fmla="*/ 21 h 160"/>
                <a:gd name="T16" fmla="*/ 117 w 170"/>
                <a:gd name="T17" fmla="*/ 35 h 160"/>
                <a:gd name="T18" fmla="*/ 141 w 170"/>
                <a:gd name="T19" fmla="*/ 59 h 160"/>
                <a:gd name="T20" fmla="*/ 165 w 170"/>
                <a:gd name="T21" fmla="*/ 35 h 160"/>
                <a:gd name="T22" fmla="*/ 98 w 170"/>
                <a:gd name="T23" fmla="*/ 0 h 160"/>
                <a:gd name="T24" fmla="*/ 0 w 170"/>
                <a:gd name="T25" fmla="*/ 81 h 160"/>
                <a:gd name="T26" fmla="*/ 96 w 170"/>
                <a:gd name="T27" fmla="*/ 160 h 160"/>
                <a:gd name="T28" fmla="*/ 145 w 170"/>
                <a:gd name="T29" fmla="*/ 150 h 160"/>
                <a:gd name="T30" fmla="*/ 170 w 170"/>
                <a:gd name="T31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0" h="160">
                  <a:moveTo>
                    <a:pt x="170" y="118"/>
                  </a:moveTo>
                  <a:cubicBezTo>
                    <a:pt x="170" y="112"/>
                    <a:pt x="164" y="112"/>
                    <a:pt x="159" y="112"/>
                  </a:cubicBezTo>
                  <a:cubicBezTo>
                    <a:pt x="151" y="112"/>
                    <a:pt x="150" y="113"/>
                    <a:pt x="148" y="118"/>
                  </a:cubicBezTo>
                  <a:cubicBezTo>
                    <a:pt x="143" y="129"/>
                    <a:pt x="131" y="143"/>
                    <a:pt x="105" y="143"/>
                  </a:cubicBezTo>
                  <a:cubicBezTo>
                    <a:pt x="48" y="143"/>
                    <a:pt x="48" y="94"/>
                    <a:pt x="48" y="79"/>
                  </a:cubicBezTo>
                  <a:cubicBezTo>
                    <a:pt x="48" y="53"/>
                    <a:pt x="53" y="18"/>
                    <a:pt x="99" y="18"/>
                  </a:cubicBezTo>
                  <a:cubicBezTo>
                    <a:pt x="102" y="18"/>
                    <a:pt x="121" y="18"/>
                    <a:pt x="121" y="20"/>
                  </a:cubicBezTo>
                  <a:cubicBezTo>
                    <a:pt x="121" y="20"/>
                    <a:pt x="121" y="21"/>
                    <a:pt x="121" y="21"/>
                  </a:cubicBezTo>
                  <a:cubicBezTo>
                    <a:pt x="120" y="22"/>
                    <a:pt x="117" y="27"/>
                    <a:pt x="117" y="35"/>
                  </a:cubicBezTo>
                  <a:cubicBezTo>
                    <a:pt x="117" y="49"/>
                    <a:pt x="127" y="59"/>
                    <a:pt x="141" y="59"/>
                  </a:cubicBezTo>
                  <a:cubicBezTo>
                    <a:pt x="155" y="59"/>
                    <a:pt x="165" y="49"/>
                    <a:pt x="165" y="35"/>
                  </a:cubicBezTo>
                  <a:cubicBezTo>
                    <a:pt x="165" y="1"/>
                    <a:pt x="119" y="0"/>
                    <a:pt x="98" y="0"/>
                  </a:cubicBezTo>
                  <a:cubicBezTo>
                    <a:pt x="21" y="0"/>
                    <a:pt x="0" y="48"/>
                    <a:pt x="0" y="81"/>
                  </a:cubicBezTo>
                  <a:cubicBezTo>
                    <a:pt x="0" y="122"/>
                    <a:pt x="30" y="160"/>
                    <a:pt x="96" y="160"/>
                  </a:cubicBezTo>
                  <a:cubicBezTo>
                    <a:pt x="113" y="160"/>
                    <a:pt x="131" y="158"/>
                    <a:pt x="145" y="150"/>
                  </a:cubicBezTo>
                  <a:cubicBezTo>
                    <a:pt x="165" y="138"/>
                    <a:pt x="170" y="121"/>
                    <a:pt x="170" y="11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0" name="Oval 1196">
              <a:extLst>
                <a:ext uri="{FF2B5EF4-FFF2-40B4-BE49-F238E27FC236}">
                  <a16:creationId xmlns:a16="http://schemas.microsoft.com/office/drawing/2014/main" id="{105438BB-D4C3-41E5-AE03-E9F400CB8418}"/>
                </a:ext>
              </a:extLst>
            </p:cNvPr>
            <p:cNvSpPr>
              <a:spLocks noChangeArrowheads="1"/>
            </p:cNvSpPr>
            <p:nvPr>
              <p:custDataLst>
                <p:tags r:id="rId494"/>
              </p:custDataLst>
            </p:nvPr>
          </p:nvSpPr>
          <p:spPr bwMode="auto">
            <a:xfrm>
              <a:off x="10367963" y="4121151"/>
              <a:ext cx="47625" cy="4762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1" name="Freeform 1197">
              <a:extLst>
                <a:ext uri="{FF2B5EF4-FFF2-40B4-BE49-F238E27FC236}">
                  <a16:creationId xmlns:a16="http://schemas.microsoft.com/office/drawing/2014/main" id="{D21BDD74-9CA2-47DF-8509-749AA7FD2D01}"/>
                </a:ext>
              </a:extLst>
            </p:cNvPr>
            <p:cNvSpPr>
              <a:spLocks noEditPoints="1"/>
            </p:cNvSpPr>
            <p:nvPr>
              <p:custDataLst>
                <p:tags r:id="rId495"/>
              </p:custDataLst>
            </p:nvPr>
          </p:nvSpPr>
          <p:spPr bwMode="auto">
            <a:xfrm>
              <a:off x="10312401" y="4195763"/>
              <a:ext cx="168275" cy="198437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10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4 h 321"/>
                <a:gd name="T14" fmla="*/ 200 w 281"/>
                <a:gd name="T15" fmla="*/ 40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8 h 321"/>
                <a:gd name="T22" fmla="*/ 190 w 281"/>
                <a:gd name="T23" fmla="*/ 201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4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4"/>
                    <a:pt x="51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2" name="Freeform 1198">
              <a:extLst>
                <a:ext uri="{FF2B5EF4-FFF2-40B4-BE49-F238E27FC236}">
                  <a16:creationId xmlns:a16="http://schemas.microsoft.com/office/drawing/2014/main" id="{428D3951-556A-4DD5-A6DD-DB85CD68758D}"/>
                </a:ext>
              </a:extLst>
            </p:cNvPr>
            <p:cNvSpPr>
              <a:spLocks/>
            </p:cNvSpPr>
            <p:nvPr>
              <p:custDataLst>
                <p:tags r:id="rId496"/>
              </p:custDataLst>
            </p:nvPr>
          </p:nvSpPr>
          <p:spPr bwMode="auto">
            <a:xfrm>
              <a:off x="10488613" y="3979863"/>
              <a:ext cx="68263" cy="555625"/>
            </a:xfrm>
            <a:custGeom>
              <a:avLst/>
              <a:gdLst>
                <a:gd name="T0" fmla="*/ 89 w 113"/>
                <a:gd name="T1" fmla="*/ 873 h 897"/>
                <a:gd name="T2" fmla="*/ 0 w 113"/>
                <a:gd name="T3" fmla="*/ 873 h 897"/>
                <a:gd name="T4" fmla="*/ 0 w 113"/>
                <a:gd name="T5" fmla="*/ 897 h 897"/>
                <a:gd name="T6" fmla="*/ 113 w 113"/>
                <a:gd name="T7" fmla="*/ 897 h 897"/>
                <a:gd name="T8" fmla="*/ 113 w 113"/>
                <a:gd name="T9" fmla="*/ 0 h 897"/>
                <a:gd name="T10" fmla="*/ 0 w 113"/>
                <a:gd name="T11" fmla="*/ 0 h 897"/>
                <a:gd name="T12" fmla="*/ 0 w 113"/>
                <a:gd name="T13" fmla="*/ 23 h 897"/>
                <a:gd name="T14" fmla="*/ 89 w 113"/>
                <a:gd name="T15" fmla="*/ 23 h 897"/>
                <a:gd name="T16" fmla="*/ 89 w 113"/>
                <a:gd name="T17" fmla="*/ 873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897">
                  <a:moveTo>
                    <a:pt x="89" y="873"/>
                  </a:moveTo>
                  <a:lnTo>
                    <a:pt x="0" y="873"/>
                  </a:lnTo>
                  <a:lnTo>
                    <a:pt x="0" y="897"/>
                  </a:lnTo>
                  <a:lnTo>
                    <a:pt x="113" y="897"/>
                  </a:lnTo>
                  <a:lnTo>
                    <a:pt x="113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89" y="23"/>
                  </a:lnTo>
                  <a:lnTo>
                    <a:pt x="89" y="87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3" name="Freeform 1199">
              <a:extLst>
                <a:ext uri="{FF2B5EF4-FFF2-40B4-BE49-F238E27FC236}">
                  <a16:creationId xmlns:a16="http://schemas.microsoft.com/office/drawing/2014/main" id="{4C0A8A71-07CF-4ABE-BF6E-9C39A5E4988D}"/>
                </a:ext>
              </a:extLst>
            </p:cNvPr>
            <p:cNvSpPr>
              <a:spLocks/>
            </p:cNvSpPr>
            <p:nvPr>
              <p:custDataLst>
                <p:tags r:id="rId497"/>
              </p:custDataLst>
            </p:nvPr>
          </p:nvSpPr>
          <p:spPr bwMode="auto">
            <a:xfrm>
              <a:off x="4071938" y="4784726"/>
              <a:ext cx="204788" cy="136525"/>
            </a:xfrm>
            <a:custGeom>
              <a:avLst/>
              <a:gdLst>
                <a:gd name="T0" fmla="*/ 300 w 342"/>
                <a:gd name="T1" fmla="*/ 48 h 221"/>
                <a:gd name="T2" fmla="*/ 342 w 342"/>
                <a:gd name="T3" fmla="*/ 16 h 221"/>
                <a:gd name="T4" fmla="*/ 342 w 342"/>
                <a:gd name="T5" fmla="*/ 0 h 221"/>
                <a:gd name="T6" fmla="*/ 305 w 342"/>
                <a:gd name="T7" fmla="*/ 2 h 221"/>
                <a:gd name="T8" fmla="*/ 259 w 342"/>
                <a:gd name="T9" fmla="*/ 0 h 221"/>
                <a:gd name="T10" fmla="*/ 259 w 342"/>
                <a:gd name="T11" fmla="*/ 16 h 221"/>
                <a:gd name="T12" fmla="*/ 288 w 342"/>
                <a:gd name="T13" fmla="*/ 40 h 221"/>
                <a:gd name="T14" fmla="*/ 285 w 342"/>
                <a:gd name="T15" fmla="*/ 50 h 221"/>
                <a:gd name="T16" fmla="*/ 240 w 342"/>
                <a:gd name="T17" fmla="*/ 178 h 221"/>
                <a:gd name="T18" fmla="*/ 190 w 342"/>
                <a:gd name="T19" fmla="*/ 39 h 221"/>
                <a:gd name="T20" fmla="*/ 188 w 342"/>
                <a:gd name="T21" fmla="*/ 29 h 221"/>
                <a:gd name="T22" fmla="*/ 217 w 342"/>
                <a:gd name="T23" fmla="*/ 16 h 221"/>
                <a:gd name="T24" fmla="*/ 217 w 342"/>
                <a:gd name="T25" fmla="*/ 0 h 221"/>
                <a:gd name="T26" fmla="*/ 166 w 342"/>
                <a:gd name="T27" fmla="*/ 2 h 221"/>
                <a:gd name="T28" fmla="*/ 121 w 342"/>
                <a:gd name="T29" fmla="*/ 0 h 221"/>
                <a:gd name="T30" fmla="*/ 121 w 342"/>
                <a:gd name="T31" fmla="*/ 16 h 221"/>
                <a:gd name="T32" fmla="*/ 153 w 342"/>
                <a:gd name="T33" fmla="*/ 23 h 221"/>
                <a:gd name="T34" fmla="*/ 164 w 342"/>
                <a:gd name="T35" fmla="*/ 51 h 221"/>
                <a:gd name="T36" fmla="*/ 121 w 342"/>
                <a:gd name="T37" fmla="*/ 171 h 221"/>
                <a:gd name="T38" fmla="*/ 74 w 342"/>
                <a:gd name="T39" fmla="*/ 38 h 221"/>
                <a:gd name="T40" fmla="*/ 71 w 342"/>
                <a:gd name="T41" fmla="*/ 29 h 221"/>
                <a:gd name="T42" fmla="*/ 101 w 342"/>
                <a:gd name="T43" fmla="*/ 16 h 221"/>
                <a:gd name="T44" fmla="*/ 101 w 342"/>
                <a:gd name="T45" fmla="*/ 0 h 221"/>
                <a:gd name="T46" fmla="*/ 46 w 342"/>
                <a:gd name="T47" fmla="*/ 2 h 221"/>
                <a:gd name="T48" fmla="*/ 0 w 342"/>
                <a:gd name="T49" fmla="*/ 0 h 221"/>
                <a:gd name="T50" fmla="*/ 0 w 342"/>
                <a:gd name="T51" fmla="*/ 16 h 221"/>
                <a:gd name="T52" fmla="*/ 37 w 342"/>
                <a:gd name="T53" fmla="*/ 33 h 221"/>
                <a:gd name="T54" fmla="*/ 100 w 342"/>
                <a:gd name="T55" fmla="*/ 210 h 221"/>
                <a:gd name="T56" fmla="*/ 110 w 342"/>
                <a:gd name="T57" fmla="*/ 221 h 221"/>
                <a:gd name="T58" fmla="*/ 120 w 342"/>
                <a:gd name="T59" fmla="*/ 211 h 221"/>
                <a:gd name="T60" fmla="*/ 171 w 342"/>
                <a:gd name="T61" fmla="*/ 70 h 221"/>
                <a:gd name="T62" fmla="*/ 221 w 342"/>
                <a:gd name="T63" fmla="*/ 211 h 221"/>
                <a:gd name="T64" fmla="*/ 231 w 342"/>
                <a:gd name="T65" fmla="*/ 221 h 221"/>
                <a:gd name="T66" fmla="*/ 241 w 342"/>
                <a:gd name="T67" fmla="*/ 211 h 221"/>
                <a:gd name="T68" fmla="*/ 300 w 342"/>
                <a:gd name="T69" fmla="*/ 4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2" h="221">
                  <a:moveTo>
                    <a:pt x="300" y="48"/>
                  </a:moveTo>
                  <a:cubicBezTo>
                    <a:pt x="309" y="23"/>
                    <a:pt x="324" y="16"/>
                    <a:pt x="342" y="16"/>
                  </a:cubicBezTo>
                  <a:lnTo>
                    <a:pt x="342" y="0"/>
                  </a:lnTo>
                  <a:cubicBezTo>
                    <a:pt x="331" y="1"/>
                    <a:pt x="316" y="2"/>
                    <a:pt x="305" y="2"/>
                  </a:cubicBezTo>
                  <a:cubicBezTo>
                    <a:pt x="291" y="2"/>
                    <a:pt x="268" y="1"/>
                    <a:pt x="259" y="0"/>
                  </a:cubicBezTo>
                  <a:lnTo>
                    <a:pt x="259" y="16"/>
                  </a:lnTo>
                  <a:cubicBezTo>
                    <a:pt x="277" y="16"/>
                    <a:pt x="288" y="25"/>
                    <a:pt x="288" y="40"/>
                  </a:cubicBezTo>
                  <a:cubicBezTo>
                    <a:pt x="288" y="43"/>
                    <a:pt x="288" y="44"/>
                    <a:pt x="285" y="50"/>
                  </a:cubicBezTo>
                  <a:lnTo>
                    <a:pt x="240" y="178"/>
                  </a:lnTo>
                  <a:lnTo>
                    <a:pt x="190" y="39"/>
                  </a:lnTo>
                  <a:cubicBezTo>
                    <a:pt x="188" y="33"/>
                    <a:pt x="188" y="32"/>
                    <a:pt x="188" y="29"/>
                  </a:cubicBezTo>
                  <a:cubicBezTo>
                    <a:pt x="188" y="16"/>
                    <a:pt x="207" y="16"/>
                    <a:pt x="217" y="16"/>
                  </a:cubicBezTo>
                  <a:lnTo>
                    <a:pt x="217" y="0"/>
                  </a:lnTo>
                  <a:cubicBezTo>
                    <a:pt x="203" y="1"/>
                    <a:pt x="178" y="2"/>
                    <a:pt x="166" y="2"/>
                  </a:cubicBezTo>
                  <a:cubicBezTo>
                    <a:pt x="151" y="2"/>
                    <a:pt x="136" y="1"/>
                    <a:pt x="121" y="0"/>
                  </a:cubicBezTo>
                  <a:lnTo>
                    <a:pt x="121" y="16"/>
                  </a:lnTo>
                  <a:cubicBezTo>
                    <a:pt x="140" y="16"/>
                    <a:pt x="148" y="17"/>
                    <a:pt x="153" y="23"/>
                  </a:cubicBezTo>
                  <a:cubicBezTo>
                    <a:pt x="155" y="26"/>
                    <a:pt x="161" y="41"/>
                    <a:pt x="164" y="51"/>
                  </a:cubicBezTo>
                  <a:lnTo>
                    <a:pt x="121" y="171"/>
                  </a:lnTo>
                  <a:lnTo>
                    <a:pt x="74" y="38"/>
                  </a:lnTo>
                  <a:cubicBezTo>
                    <a:pt x="71" y="32"/>
                    <a:pt x="71" y="31"/>
                    <a:pt x="71" y="29"/>
                  </a:cubicBezTo>
                  <a:cubicBezTo>
                    <a:pt x="71" y="16"/>
                    <a:pt x="91" y="16"/>
                    <a:pt x="101" y="16"/>
                  </a:cubicBezTo>
                  <a:lnTo>
                    <a:pt x="101" y="0"/>
                  </a:lnTo>
                  <a:cubicBezTo>
                    <a:pt x="86" y="1"/>
                    <a:pt x="58" y="2"/>
                    <a:pt x="46" y="2"/>
                  </a:cubicBezTo>
                  <a:cubicBezTo>
                    <a:pt x="44" y="2"/>
                    <a:pt x="18" y="1"/>
                    <a:pt x="0" y="0"/>
                  </a:cubicBezTo>
                  <a:lnTo>
                    <a:pt x="0" y="16"/>
                  </a:lnTo>
                  <a:cubicBezTo>
                    <a:pt x="25" y="16"/>
                    <a:pt x="31" y="17"/>
                    <a:pt x="37" y="33"/>
                  </a:cubicBezTo>
                  <a:lnTo>
                    <a:pt x="100" y="210"/>
                  </a:lnTo>
                  <a:cubicBezTo>
                    <a:pt x="102" y="217"/>
                    <a:pt x="104" y="221"/>
                    <a:pt x="110" y="221"/>
                  </a:cubicBezTo>
                  <a:cubicBezTo>
                    <a:pt x="117" y="221"/>
                    <a:pt x="118" y="218"/>
                    <a:pt x="120" y="211"/>
                  </a:cubicBezTo>
                  <a:lnTo>
                    <a:pt x="171" y="70"/>
                  </a:lnTo>
                  <a:lnTo>
                    <a:pt x="221" y="211"/>
                  </a:lnTo>
                  <a:cubicBezTo>
                    <a:pt x="223" y="217"/>
                    <a:pt x="225" y="221"/>
                    <a:pt x="231" y="221"/>
                  </a:cubicBezTo>
                  <a:cubicBezTo>
                    <a:pt x="238" y="221"/>
                    <a:pt x="239" y="216"/>
                    <a:pt x="241" y="211"/>
                  </a:cubicBezTo>
                  <a:lnTo>
                    <a:pt x="300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4" name="Freeform 1200">
              <a:extLst>
                <a:ext uri="{FF2B5EF4-FFF2-40B4-BE49-F238E27FC236}">
                  <a16:creationId xmlns:a16="http://schemas.microsoft.com/office/drawing/2014/main" id="{34624A42-ABED-477A-A188-C24BE597C8AF}"/>
                </a:ext>
              </a:extLst>
            </p:cNvPr>
            <p:cNvSpPr>
              <a:spLocks/>
            </p:cNvSpPr>
            <p:nvPr>
              <p:custDataLst>
                <p:tags r:id="rId498"/>
              </p:custDataLst>
            </p:nvPr>
          </p:nvSpPr>
          <p:spPr bwMode="auto">
            <a:xfrm>
              <a:off x="4291013" y="4703763"/>
              <a:ext cx="150813" cy="214312"/>
            </a:xfrm>
            <a:custGeom>
              <a:avLst/>
              <a:gdLst>
                <a:gd name="T0" fmla="*/ 39 w 251"/>
                <a:gd name="T1" fmla="*/ 308 h 346"/>
                <a:gd name="T2" fmla="*/ 0 w 251"/>
                <a:gd name="T3" fmla="*/ 331 h 346"/>
                <a:gd name="T4" fmla="*/ 0 w 251"/>
                <a:gd name="T5" fmla="*/ 346 h 346"/>
                <a:gd name="T6" fmla="*/ 56 w 251"/>
                <a:gd name="T7" fmla="*/ 345 h 346"/>
                <a:gd name="T8" fmla="*/ 112 w 251"/>
                <a:gd name="T9" fmla="*/ 346 h 346"/>
                <a:gd name="T10" fmla="*/ 112 w 251"/>
                <a:gd name="T11" fmla="*/ 331 h 346"/>
                <a:gd name="T12" fmla="*/ 73 w 251"/>
                <a:gd name="T13" fmla="*/ 308 h 346"/>
                <a:gd name="T14" fmla="*/ 73 w 251"/>
                <a:gd name="T15" fmla="*/ 217 h 346"/>
                <a:gd name="T16" fmla="*/ 140 w 251"/>
                <a:gd name="T17" fmla="*/ 137 h 346"/>
                <a:gd name="T18" fmla="*/ 177 w 251"/>
                <a:gd name="T19" fmla="*/ 192 h 346"/>
                <a:gd name="T20" fmla="*/ 177 w 251"/>
                <a:gd name="T21" fmla="*/ 308 h 346"/>
                <a:gd name="T22" fmla="*/ 138 w 251"/>
                <a:gd name="T23" fmla="*/ 331 h 346"/>
                <a:gd name="T24" fmla="*/ 138 w 251"/>
                <a:gd name="T25" fmla="*/ 346 h 346"/>
                <a:gd name="T26" fmla="*/ 195 w 251"/>
                <a:gd name="T27" fmla="*/ 345 h 346"/>
                <a:gd name="T28" fmla="*/ 251 w 251"/>
                <a:gd name="T29" fmla="*/ 346 h 346"/>
                <a:gd name="T30" fmla="*/ 251 w 251"/>
                <a:gd name="T31" fmla="*/ 331 h 346"/>
                <a:gd name="T32" fmla="*/ 212 w 251"/>
                <a:gd name="T33" fmla="*/ 316 h 346"/>
                <a:gd name="T34" fmla="*/ 212 w 251"/>
                <a:gd name="T35" fmla="*/ 221 h 346"/>
                <a:gd name="T36" fmla="*/ 196 w 251"/>
                <a:gd name="T37" fmla="*/ 144 h 346"/>
                <a:gd name="T38" fmla="*/ 144 w 251"/>
                <a:gd name="T39" fmla="*/ 126 h 346"/>
                <a:gd name="T40" fmla="*/ 72 w 251"/>
                <a:gd name="T41" fmla="*/ 175 h 346"/>
                <a:gd name="T42" fmla="*/ 72 w 251"/>
                <a:gd name="T43" fmla="*/ 0 h 346"/>
                <a:gd name="T44" fmla="*/ 0 w 251"/>
                <a:gd name="T45" fmla="*/ 6 h 346"/>
                <a:gd name="T46" fmla="*/ 0 w 251"/>
                <a:gd name="T47" fmla="*/ 21 h 346"/>
                <a:gd name="T48" fmla="*/ 39 w 251"/>
                <a:gd name="T49" fmla="*/ 49 h 346"/>
                <a:gd name="T50" fmla="*/ 39 w 251"/>
                <a:gd name="T51" fmla="*/ 30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346">
                  <a:moveTo>
                    <a:pt x="39" y="308"/>
                  </a:moveTo>
                  <a:cubicBezTo>
                    <a:pt x="39" y="331"/>
                    <a:pt x="33" y="331"/>
                    <a:pt x="0" y="331"/>
                  </a:cubicBezTo>
                  <a:lnTo>
                    <a:pt x="0" y="346"/>
                  </a:lnTo>
                  <a:cubicBezTo>
                    <a:pt x="17" y="346"/>
                    <a:pt x="43" y="345"/>
                    <a:pt x="56" y="345"/>
                  </a:cubicBezTo>
                  <a:cubicBezTo>
                    <a:pt x="69" y="345"/>
                    <a:pt x="95" y="346"/>
                    <a:pt x="112" y="346"/>
                  </a:cubicBezTo>
                  <a:lnTo>
                    <a:pt x="112" y="331"/>
                  </a:lnTo>
                  <a:cubicBezTo>
                    <a:pt x="79" y="331"/>
                    <a:pt x="73" y="331"/>
                    <a:pt x="73" y="308"/>
                  </a:cubicBezTo>
                  <a:lnTo>
                    <a:pt x="73" y="217"/>
                  </a:lnTo>
                  <a:cubicBezTo>
                    <a:pt x="73" y="165"/>
                    <a:pt x="109" y="137"/>
                    <a:pt x="140" y="137"/>
                  </a:cubicBezTo>
                  <a:cubicBezTo>
                    <a:pt x="172" y="137"/>
                    <a:pt x="177" y="164"/>
                    <a:pt x="177" y="192"/>
                  </a:cubicBezTo>
                  <a:lnTo>
                    <a:pt x="177" y="308"/>
                  </a:lnTo>
                  <a:cubicBezTo>
                    <a:pt x="177" y="331"/>
                    <a:pt x="172" y="331"/>
                    <a:pt x="138" y="331"/>
                  </a:cubicBezTo>
                  <a:lnTo>
                    <a:pt x="138" y="346"/>
                  </a:lnTo>
                  <a:cubicBezTo>
                    <a:pt x="156" y="346"/>
                    <a:pt x="181" y="345"/>
                    <a:pt x="195" y="345"/>
                  </a:cubicBezTo>
                  <a:cubicBezTo>
                    <a:pt x="208" y="345"/>
                    <a:pt x="234" y="346"/>
                    <a:pt x="251" y="346"/>
                  </a:cubicBezTo>
                  <a:lnTo>
                    <a:pt x="251" y="331"/>
                  </a:lnTo>
                  <a:cubicBezTo>
                    <a:pt x="225" y="331"/>
                    <a:pt x="212" y="331"/>
                    <a:pt x="212" y="316"/>
                  </a:cubicBezTo>
                  <a:lnTo>
                    <a:pt x="212" y="221"/>
                  </a:lnTo>
                  <a:cubicBezTo>
                    <a:pt x="212" y="178"/>
                    <a:pt x="212" y="162"/>
                    <a:pt x="196" y="144"/>
                  </a:cubicBezTo>
                  <a:cubicBezTo>
                    <a:pt x="189" y="136"/>
                    <a:pt x="173" y="126"/>
                    <a:pt x="144" y="126"/>
                  </a:cubicBezTo>
                  <a:cubicBezTo>
                    <a:pt x="102" y="126"/>
                    <a:pt x="80" y="156"/>
                    <a:pt x="72" y="175"/>
                  </a:cubicBezTo>
                  <a:lnTo>
                    <a:pt x="72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  <a:lnTo>
                    <a:pt x="39" y="3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5" name="Freeform 1201">
              <a:extLst>
                <a:ext uri="{FF2B5EF4-FFF2-40B4-BE49-F238E27FC236}">
                  <a16:creationId xmlns:a16="http://schemas.microsoft.com/office/drawing/2014/main" id="{86081096-16E8-44CC-A6D9-422D24ABCDAC}"/>
                </a:ext>
              </a:extLst>
            </p:cNvPr>
            <p:cNvSpPr>
              <a:spLocks noEditPoints="1"/>
            </p:cNvSpPr>
            <p:nvPr>
              <p:custDataLst>
                <p:tags r:id="rId499"/>
              </p:custDataLst>
            </p:nvPr>
          </p:nvSpPr>
          <p:spPr bwMode="auto">
            <a:xfrm>
              <a:off x="4456113" y="4779963"/>
              <a:ext cx="115888" cy="141287"/>
            </a:xfrm>
            <a:custGeom>
              <a:avLst/>
              <a:gdLst>
                <a:gd name="T0" fmla="*/ 41 w 192"/>
                <a:gd name="T1" fmla="*/ 98 h 229"/>
                <a:gd name="T2" fmla="*/ 103 w 192"/>
                <a:gd name="T3" fmla="*/ 11 h 229"/>
                <a:gd name="T4" fmla="*/ 160 w 192"/>
                <a:gd name="T5" fmla="*/ 98 h 229"/>
                <a:gd name="T6" fmla="*/ 41 w 192"/>
                <a:gd name="T7" fmla="*/ 98 h 229"/>
                <a:gd name="T8" fmla="*/ 41 w 192"/>
                <a:gd name="T9" fmla="*/ 108 h 229"/>
                <a:gd name="T10" fmla="*/ 180 w 192"/>
                <a:gd name="T11" fmla="*/ 108 h 229"/>
                <a:gd name="T12" fmla="*/ 192 w 192"/>
                <a:gd name="T13" fmla="*/ 98 h 229"/>
                <a:gd name="T14" fmla="*/ 103 w 192"/>
                <a:gd name="T15" fmla="*/ 0 h 229"/>
                <a:gd name="T16" fmla="*/ 0 w 192"/>
                <a:gd name="T17" fmla="*/ 114 h 229"/>
                <a:gd name="T18" fmla="*/ 109 w 192"/>
                <a:gd name="T19" fmla="*/ 229 h 229"/>
                <a:gd name="T20" fmla="*/ 192 w 192"/>
                <a:gd name="T21" fmla="*/ 164 h 229"/>
                <a:gd name="T22" fmla="*/ 186 w 192"/>
                <a:gd name="T23" fmla="*/ 158 h 229"/>
                <a:gd name="T24" fmla="*/ 180 w 192"/>
                <a:gd name="T25" fmla="*/ 165 h 229"/>
                <a:gd name="T26" fmla="*/ 112 w 192"/>
                <a:gd name="T27" fmla="*/ 216 h 229"/>
                <a:gd name="T28" fmla="*/ 56 w 192"/>
                <a:gd name="T29" fmla="*/ 183 h 229"/>
                <a:gd name="T30" fmla="*/ 41 w 192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229">
                  <a:moveTo>
                    <a:pt x="41" y="98"/>
                  </a:moveTo>
                  <a:cubicBezTo>
                    <a:pt x="44" y="23"/>
                    <a:pt x="86" y="11"/>
                    <a:pt x="103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1" y="98"/>
                  </a:lnTo>
                  <a:close/>
                  <a:moveTo>
                    <a:pt x="41" y="108"/>
                  </a:moveTo>
                  <a:lnTo>
                    <a:pt x="180" y="108"/>
                  </a:lnTo>
                  <a:cubicBezTo>
                    <a:pt x="191" y="108"/>
                    <a:pt x="192" y="108"/>
                    <a:pt x="192" y="98"/>
                  </a:cubicBezTo>
                  <a:cubicBezTo>
                    <a:pt x="192" y="48"/>
                    <a:pt x="166" y="0"/>
                    <a:pt x="103" y="0"/>
                  </a:cubicBezTo>
                  <a:cubicBezTo>
                    <a:pt x="45" y="0"/>
                    <a:pt x="0" y="51"/>
                    <a:pt x="0" y="114"/>
                  </a:cubicBezTo>
                  <a:cubicBezTo>
                    <a:pt x="0" y="180"/>
                    <a:pt x="52" y="229"/>
                    <a:pt x="109" y="229"/>
                  </a:cubicBezTo>
                  <a:cubicBezTo>
                    <a:pt x="170" y="229"/>
                    <a:pt x="192" y="173"/>
                    <a:pt x="192" y="164"/>
                  </a:cubicBezTo>
                  <a:cubicBezTo>
                    <a:pt x="192" y="159"/>
                    <a:pt x="188" y="158"/>
                    <a:pt x="186" y="158"/>
                  </a:cubicBezTo>
                  <a:cubicBezTo>
                    <a:pt x="182" y="158"/>
                    <a:pt x="180" y="161"/>
                    <a:pt x="180" y="165"/>
                  </a:cubicBezTo>
                  <a:cubicBezTo>
                    <a:pt x="162" y="216"/>
                    <a:pt x="117" y="216"/>
                    <a:pt x="112" y="216"/>
                  </a:cubicBezTo>
                  <a:cubicBezTo>
                    <a:pt x="87" y="216"/>
                    <a:pt x="67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6" name="Freeform 1202">
              <a:extLst>
                <a:ext uri="{FF2B5EF4-FFF2-40B4-BE49-F238E27FC236}">
                  <a16:creationId xmlns:a16="http://schemas.microsoft.com/office/drawing/2014/main" id="{530C0986-B5B2-4276-AAFD-B503B443AFB2}"/>
                </a:ext>
              </a:extLst>
            </p:cNvPr>
            <p:cNvSpPr>
              <a:spLocks/>
            </p:cNvSpPr>
            <p:nvPr>
              <p:custDataLst>
                <p:tags r:id="rId500"/>
              </p:custDataLst>
            </p:nvPr>
          </p:nvSpPr>
          <p:spPr bwMode="auto">
            <a:xfrm>
              <a:off x="4589463" y="4781551"/>
              <a:ext cx="100013" cy="136525"/>
            </a:xfrm>
            <a:custGeom>
              <a:avLst/>
              <a:gdLst>
                <a:gd name="T0" fmla="*/ 69 w 167"/>
                <a:gd name="T1" fmla="*/ 55 h 220"/>
                <a:gd name="T2" fmla="*/ 69 w 167"/>
                <a:gd name="T3" fmla="*/ 0 h 220"/>
                <a:gd name="T4" fmla="*/ 0 w 167"/>
                <a:gd name="T5" fmla="*/ 5 h 220"/>
                <a:gd name="T6" fmla="*/ 0 w 167"/>
                <a:gd name="T7" fmla="*/ 21 h 220"/>
                <a:gd name="T8" fmla="*/ 39 w 167"/>
                <a:gd name="T9" fmla="*/ 49 h 220"/>
                <a:gd name="T10" fmla="*/ 39 w 167"/>
                <a:gd name="T11" fmla="*/ 182 h 220"/>
                <a:gd name="T12" fmla="*/ 0 w 167"/>
                <a:gd name="T13" fmla="*/ 205 h 220"/>
                <a:gd name="T14" fmla="*/ 0 w 167"/>
                <a:gd name="T15" fmla="*/ 220 h 220"/>
                <a:gd name="T16" fmla="*/ 57 w 167"/>
                <a:gd name="T17" fmla="*/ 219 h 220"/>
                <a:gd name="T18" fmla="*/ 120 w 167"/>
                <a:gd name="T19" fmla="*/ 220 h 220"/>
                <a:gd name="T20" fmla="*/ 120 w 167"/>
                <a:gd name="T21" fmla="*/ 205 h 220"/>
                <a:gd name="T22" fmla="*/ 110 w 167"/>
                <a:gd name="T23" fmla="*/ 205 h 220"/>
                <a:gd name="T24" fmla="*/ 72 w 167"/>
                <a:gd name="T25" fmla="*/ 181 h 220"/>
                <a:gd name="T26" fmla="*/ 72 w 167"/>
                <a:gd name="T27" fmla="*/ 105 h 220"/>
                <a:gd name="T28" fmla="*/ 131 w 167"/>
                <a:gd name="T29" fmla="*/ 11 h 220"/>
                <a:gd name="T30" fmla="*/ 136 w 167"/>
                <a:gd name="T31" fmla="*/ 11 h 220"/>
                <a:gd name="T32" fmla="*/ 125 w 167"/>
                <a:gd name="T33" fmla="*/ 31 h 220"/>
                <a:gd name="T34" fmla="*/ 146 w 167"/>
                <a:gd name="T35" fmla="*/ 52 h 220"/>
                <a:gd name="T36" fmla="*/ 167 w 167"/>
                <a:gd name="T37" fmla="*/ 30 h 220"/>
                <a:gd name="T38" fmla="*/ 131 w 167"/>
                <a:gd name="T39" fmla="*/ 0 h 220"/>
                <a:gd name="T40" fmla="*/ 69 w 167"/>
                <a:gd name="T41" fmla="*/ 5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7" h="220">
                  <a:moveTo>
                    <a:pt x="69" y="55"/>
                  </a:moveTo>
                  <a:lnTo>
                    <a:pt x="69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9" y="220"/>
                    <a:pt x="43" y="219"/>
                    <a:pt x="57" y="219"/>
                  </a:cubicBezTo>
                  <a:cubicBezTo>
                    <a:pt x="77" y="219"/>
                    <a:pt x="100" y="219"/>
                    <a:pt x="120" y="220"/>
                  </a:cubicBezTo>
                  <a:lnTo>
                    <a:pt x="120" y="205"/>
                  </a:lnTo>
                  <a:lnTo>
                    <a:pt x="110" y="205"/>
                  </a:lnTo>
                  <a:cubicBezTo>
                    <a:pt x="73" y="205"/>
                    <a:pt x="72" y="199"/>
                    <a:pt x="72" y="181"/>
                  </a:cubicBezTo>
                  <a:lnTo>
                    <a:pt x="72" y="105"/>
                  </a:lnTo>
                  <a:cubicBezTo>
                    <a:pt x="72" y="55"/>
                    <a:pt x="93" y="11"/>
                    <a:pt x="131" y="11"/>
                  </a:cubicBezTo>
                  <a:cubicBezTo>
                    <a:pt x="134" y="11"/>
                    <a:pt x="135" y="11"/>
                    <a:pt x="136" y="11"/>
                  </a:cubicBezTo>
                  <a:cubicBezTo>
                    <a:pt x="135" y="12"/>
                    <a:pt x="125" y="18"/>
                    <a:pt x="125" y="31"/>
                  </a:cubicBezTo>
                  <a:cubicBezTo>
                    <a:pt x="125" y="45"/>
                    <a:pt x="135" y="52"/>
                    <a:pt x="146" y="52"/>
                  </a:cubicBezTo>
                  <a:cubicBezTo>
                    <a:pt x="155" y="52"/>
                    <a:pt x="167" y="46"/>
                    <a:pt x="167" y="30"/>
                  </a:cubicBezTo>
                  <a:cubicBezTo>
                    <a:pt x="167" y="14"/>
                    <a:pt x="152" y="0"/>
                    <a:pt x="131" y="0"/>
                  </a:cubicBezTo>
                  <a:cubicBezTo>
                    <a:pt x="94" y="0"/>
                    <a:pt x="76" y="33"/>
                    <a:pt x="69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7" name="Freeform 1203">
              <a:extLst>
                <a:ext uri="{FF2B5EF4-FFF2-40B4-BE49-F238E27FC236}">
                  <a16:creationId xmlns:a16="http://schemas.microsoft.com/office/drawing/2014/main" id="{20A10917-0DCA-40AE-A52B-712217912322}"/>
                </a:ext>
              </a:extLst>
            </p:cNvPr>
            <p:cNvSpPr>
              <a:spLocks noEditPoints="1"/>
            </p:cNvSpPr>
            <p:nvPr>
              <p:custDataLst>
                <p:tags r:id="rId501"/>
              </p:custDataLst>
            </p:nvPr>
          </p:nvSpPr>
          <p:spPr bwMode="auto">
            <a:xfrm>
              <a:off x="4706938" y="4779963"/>
              <a:ext cx="114300" cy="141287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1 w 193"/>
                <a:gd name="T9" fmla="*/ 108 h 229"/>
                <a:gd name="T10" fmla="*/ 181 w 193"/>
                <a:gd name="T11" fmla="*/ 108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6 h 229"/>
                <a:gd name="T28" fmla="*/ 56 w 193"/>
                <a:gd name="T29" fmla="*/ 183 h 229"/>
                <a:gd name="T30" fmla="*/ 41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1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0"/>
                    <a:pt x="52" y="229"/>
                    <a:pt x="110" y="229"/>
                  </a:cubicBezTo>
                  <a:cubicBezTo>
                    <a:pt x="171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8" name="Freeform 1204">
              <a:extLst>
                <a:ext uri="{FF2B5EF4-FFF2-40B4-BE49-F238E27FC236}">
                  <a16:creationId xmlns:a16="http://schemas.microsoft.com/office/drawing/2014/main" id="{F780D917-7A36-4A0E-A549-5CC33FF87863}"/>
                </a:ext>
              </a:extLst>
            </p:cNvPr>
            <p:cNvSpPr>
              <a:spLocks/>
            </p:cNvSpPr>
            <p:nvPr>
              <p:custDataLst>
                <p:tags r:id="rId502"/>
              </p:custDataLst>
            </p:nvPr>
          </p:nvSpPr>
          <p:spPr bwMode="auto">
            <a:xfrm>
              <a:off x="4926013" y="4778376"/>
              <a:ext cx="188913" cy="204787"/>
            </a:xfrm>
            <a:custGeom>
              <a:avLst/>
              <a:gdLst>
                <a:gd name="T0" fmla="*/ 117 w 316"/>
                <a:gd name="T1" fmla="*/ 60 h 331"/>
                <a:gd name="T2" fmla="*/ 125 w 316"/>
                <a:gd name="T3" fmla="*/ 22 h 331"/>
                <a:gd name="T4" fmla="*/ 102 w 316"/>
                <a:gd name="T5" fmla="*/ 0 h 331"/>
                <a:gd name="T6" fmla="*/ 68 w 316"/>
                <a:gd name="T7" fmla="*/ 31 h 331"/>
                <a:gd name="T8" fmla="*/ 2 w 316"/>
                <a:gd name="T9" fmla="*/ 296 h 331"/>
                <a:gd name="T10" fmla="*/ 0 w 316"/>
                <a:gd name="T11" fmla="*/ 309 h 331"/>
                <a:gd name="T12" fmla="*/ 23 w 316"/>
                <a:gd name="T13" fmla="*/ 331 h 331"/>
                <a:gd name="T14" fmla="*/ 53 w 316"/>
                <a:gd name="T15" fmla="*/ 311 h 331"/>
                <a:gd name="T16" fmla="*/ 76 w 316"/>
                <a:gd name="T17" fmla="*/ 221 h 331"/>
                <a:gd name="T18" fmla="*/ 125 w 316"/>
                <a:gd name="T19" fmla="*/ 229 h 331"/>
                <a:gd name="T20" fmla="*/ 195 w 316"/>
                <a:gd name="T21" fmla="*/ 199 h 331"/>
                <a:gd name="T22" fmla="*/ 254 w 316"/>
                <a:gd name="T23" fmla="*/ 229 h 331"/>
                <a:gd name="T24" fmla="*/ 297 w 316"/>
                <a:gd name="T25" fmla="*/ 201 h 331"/>
                <a:gd name="T26" fmla="*/ 316 w 316"/>
                <a:gd name="T27" fmla="*/ 151 h 331"/>
                <a:gd name="T28" fmla="*/ 304 w 316"/>
                <a:gd name="T29" fmla="*/ 145 h 331"/>
                <a:gd name="T30" fmla="*/ 294 w 316"/>
                <a:gd name="T31" fmla="*/ 147 h 331"/>
                <a:gd name="T32" fmla="*/ 290 w 316"/>
                <a:gd name="T33" fmla="*/ 161 h 331"/>
                <a:gd name="T34" fmla="*/ 256 w 316"/>
                <a:gd name="T35" fmla="*/ 211 h 331"/>
                <a:gd name="T36" fmla="*/ 245 w 316"/>
                <a:gd name="T37" fmla="*/ 193 h 331"/>
                <a:gd name="T38" fmla="*/ 252 w 316"/>
                <a:gd name="T39" fmla="*/ 156 h 331"/>
                <a:gd name="T40" fmla="*/ 265 w 316"/>
                <a:gd name="T41" fmla="*/ 106 h 331"/>
                <a:gd name="T42" fmla="*/ 275 w 316"/>
                <a:gd name="T43" fmla="*/ 61 h 331"/>
                <a:gd name="T44" fmla="*/ 283 w 316"/>
                <a:gd name="T45" fmla="*/ 26 h 331"/>
                <a:gd name="T46" fmla="*/ 260 w 316"/>
                <a:gd name="T47" fmla="*/ 4 h 331"/>
                <a:gd name="T48" fmla="*/ 227 w 316"/>
                <a:gd name="T49" fmla="*/ 30 h 331"/>
                <a:gd name="T50" fmla="*/ 193 w 316"/>
                <a:gd name="T51" fmla="*/ 168 h 331"/>
                <a:gd name="T52" fmla="*/ 173 w 316"/>
                <a:gd name="T53" fmla="*/ 193 h 331"/>
                <a:gd name="T54" fmla="*/ 129 w 316"/>
                <a:gd name="T55" fmla="*/ 211 h 331"/>
                <a:gd name="T56" fmla="*/ 92 w 316"/>
                <a:gd name="T57" fmla="*/ 172 h 331"/>
                <a:gd name="T58" fmla="*/ 97 w 316"/>
                <a:gd name="T59" fmla="*/ 138 h 331"/>
                <a:gd name="T60" fmla="*/ 117 w 316"/>
                <a:gd name="T61" fmla="*/ 6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6" h="331">
                  <a:moveTo>
                    <a:pt x="117" y="60"/>
                  </a:moveTo>
                  <a:cubicBezTo>
                    <a:pt x="120" y="47"/>
                    <a:pt x="125" y="25"/>
                    <a:pt x="125" y="22"/>
                  </a:cubicBezTo>
                  <a:cubicBezTo>
                    <a:pt x="125" y="11"/>
                    <a:pt x="117" y="0"/>
                    <a:pt x="102" y="0"/>
                  </a:cubicBezTo>
                  <a:cubicBezTo>
                    <a:pt x="76" y="0"/>
                    <a:pt x="70" y="25"/>
                    <a:pt x="68" y="31"/>
                  </a:cubicBezTo>
                  <a:lnTo>
                    <a:pt x="2" y="296"/>
                  </a:lnTo>
                  <a:cubicBezTo>
                    <a:pt x="0" y="304"/>
                    <a:pt x="0" y="307"/>
                    <a:pt x="0" y="309"/>
                  </a:cubicBezTo>
                  <a:cubicBezTo>
                    <a:pt x="0" y="325"/>
                    <a:pt x="13" y="331"/>
                    <a:pt x="23" y="331"/>
                  </a:cubicBezTo>
                  <a:cubicBezTo>
                    <a:pt x="33" y="331"/>
                    <a:pt x="46" y="325"/>
                    <a:pt x="53" y="311"/>
                  </a:cubicBezTo>
                  <a:cubicBezTo>
                    <a:pt x="56" y="305"/>
                    <a:pt x="73" y="237"/>
                    <a:pt x="76" y="221"/>
                  </a:cubicBezTo>
                  <a:cubicBezTo>
                    <a:pt x="96" y="229"/>
                    <a:pt x="119" y="229"/>
                    <a:pt x="125" y="229"/>
                  </a:cubicBezTo>
                  <a:cubicBezTo>
                    <a:pt x="142" y="229"/>
                    <a:pt x="165" y="226"/>
                    <a:pt x="195" y="199"/>
                  </a:cubicBezTo>
                  <a:cubicBezTo>
                    <a:pt x="207" y="222"/>
                    <a:pt x="235" y="229"/>
                    <a:pt x="254" y="229"/>
                  </a:cubicBezTo>
                  <a:cubicBezTo>
                    <a:pt x="272" y="229"/>
                    <a:pt x="286" y="219"/>
                    <a:pt x="297" y="201"/>
                  </a:cubicBezTo>
                  <a:cubicBezTo>
                    <a:pt x="309" y="181"/>
                    <a:pt x="316" y="154"/>
                    <a:pt x="316" y="151"/>
                  </a:cubicBezTo>
                  <a:cubicBezTo>
                    <a:pt x="316" y="145"/>
                    <a:pt x="308" y="145"/>
                    <a:pt x="304" y="145"/>
                  </a:cubicBezTo>
                  <a:cubicBezTo>
                    <a:pt x="298" y="145"/>
                    <a:pt x="296" y="145"/>
                    <a:pt x="294" y="147"/>
                  </a:cubicBezTo>
                  <a:cubicBezTo>
                    <a:pt x="293" y="148"/>
                    <a:pt x="293" y="149"/>
                    <a:pt x="290" y="161"/>
                  </a:cubicBezTo>
                  <a:cubicBezTo>
                    <a:pt x="280" y="201"/>
                    <a:pt x="268" y="211"/>
                    <a:pt x="256" y="211"/>
                  </a:cubicBezTo>
                  <a:cubicBezTo>
                    <a:pt x="251" y="211"/>
                    <a:pt x="245" y="209"/>
                    <a:pt x="245" y="193"/>
                  </a:cubicBezTo>
                  <a:cubicBezTo>
                    <a:pt x="245" y="184"/>
                    <a:pt x="247" y="176"/>
                    <a:pt x="252" y="156"/>
                  </a:cubicBezTo>
                  <a:lnTo>
                    <a:pt x="265" y="106"/>
                  </a:lnTo>
                  <a:cubicBezTo>
                    <a:pt x="267" y="95"/>
                    <a:pt x="272" y="74"/>
                    <a:pt x="275" y="61"/>
                  </a:cubicBezTo>
                  <a:cubicBezTo>
                    <a:pt x="278" y="49"/>
                    <a:pt x="283" y="29"/>
                    <a:pt x="283" y="26"/>
                  </a:cubicBezTo>
                  <a:cubicBezTo>
                    <a:pt x="283" y="15"/>
                    <a:pt x="275" y="4"/>
                    <a:pt x="260" y="4"/>
                  </a:cubicBezTo>
                  <a:cubicBezTo>
                    <a:pt x="250" y="4"/>
                    <a:pt x="233" y="10"/>
                    <a:pt x="227" y="30"/>
                  </a:cubicBezTo>
                  <a:lnTo>
                    <a:pt x="193" y="168"/>
                  </a:lnTo>
                  <a:cubicBezTo>
                    <a:pt x="191" y="177"/>
                    <a:pt x="182" y="186"/>
                    <a:pt x="173" y="193"/>
                  </a:cubicBezTo>
                  <a:cubicBezTo>
                    <a:pt x="157" y="207"/>
                    <a:pt x="142" y="211"/>
                    <a:pt x="129" y="211"/>
                  </a:cubicBezTo>
                  <a:cubicBezTo>
                    <a:pt x="95" y="211"/>
                    <a:pt x="92" y="187"/>
                    <a:pt x="92" y="172"/>
                  </a:cubicBezTo>
                  <a:cubicBezTo>
                    <a:pt x="92" y="158"/>
                    <a:pt x="95" y="147"/>
                    <a:pt x="97" y="138"/>
                  </a:cubicBezTo>
                  <a:lnTo>
                    <a:pt x="117" y="6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9" name="Freeform 1205">
              <a:extLst>
                <a:ext uri="{FF2B5EF4-FFF2-40B4-BE49-F238E27FC236}">
                  <a16:creationId xmlns:a16="http://schemas.microsoft.com/office/drawing/2014/main" id="{9B235233-9233-478C-9536-1FAF7C29AA3C}"/>
                </a:ext>
              </a:extLst>
            </p:cNvPr>
            <p:cNvSpPr>
              <a:spLocks noEditPoints="1"/>
            </p:cNvSpPr>
            <p:nvPr>
              <p:custDataLst>
                <p:tags r:id="rId503"/>
              </p:custDataLst>
            </p:nvPr>
          </p:nvSpPr>
          <p:spPr bwMode="auto">
            <a:xfrm>
              <a:off x="5218113" y="4711701"/>
              <a:ext cx="63500" cy="206375"/>
            </a:xfrm>
            <a:custGeom>
              <a:avLst/>
              <a:gdLst>
                <a:gd name="T0" fmla="*/ 72 w 107"/>
                <a:gd name="T1" fmla="*/ 113 h 333"/>
                <a:gd name="T2" fmla="*/ 2 w 107"/>
                <a:gd name="T3" fmla="*/ 118 h 333"/>
                <a:gd name="T4" fmla="*/ 2 w 107"/>
                <a:gd name="T5" fmla="*/ 134 h 333"/>
                <a:gd name="T6" fmla="*/ 39 w 107"/>
                <a:gd name="T7" fmla="*/ 161 h 333"/>
                <a:gd name="T8" fmla="*/ 39 w 107"/>
                <a:gd name="T9" fmla="*/ 295 h 333"/>
                <a:gd name="T10" fmla="*/ 0 w 107"/>
                <a:gd name="T11" fmla="*/ 318 h 333"/>
                <a:gd name="T12" fmla="*/ 0 w 107"/>
                <a:gd name="T13" fmla="*/ 333 h 333"/>
                <a:gd name="T14" fmla="*/ 55 w 107"/>
                <a:gd name="T15" fmla="*/ 332 h 333"/>
                <a:gd name="T16" fmla="*/ 107 w 107"/>
                <a:gd name="T17" fmla="*/ 333 h 333"/>
                <a:gd name="T18" fmla="*/ 107 w 107"/>
                <a:gd name="T19" fmla="*/ 318 h 333"/>
                <a:gd name="T20" fmla="*/ 72 w 107"/>
                <a:gd name="T21" fmla="*/ 296 h 333"/>
                <a:gd name="T22" fmla="*/ 72 w 107"/>
                <a:gd name="T23" fmla="*/ 113 h 333"/>
                <a:gd name="T24" fmla="*/ 74 w 107"/>
                <a:gd name="T25" fmla="*/ 26 h 333"/>
                <a:gd name="T26" fmla="*/ 48 w 107"/>
                <a:gd name="T27" fmla="*/ 0 h 333"/>
                <a:gd name="T28" fmla="*/ 21 w 107"/>
                <a:gd name="T29" fmla="*/ 26 h 333"/>
                <a:gd name="T30" fmla="*/ 48 w 107"/>
                <a:gd name="T31" fmla="*/ 53 h 333"/>
                <a:gd name="T32" fmla="*/ 74 w 107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4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3" y="332"/>
                    <a:pt x="90" y="333"/>
                    <a:pt x="107" y="333"/>
                  </a:cubicBezTo>
                  <a:lnTo>
                    <a:pt x="107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2" y="0"/>
                    <a:pt x="48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40"/>
                    <a:pt x="32" y="53"/>
                    <a:pt x="48" y="53"/>
                  </a:cubicBezTo>
                  <a:cubicBezTo>
                    <a:pt x="62" y="53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0" name="Freeform 1206">
              <a:extLst>
                <a:ext uri="{FF2B5EF4-FFF2-40B4-BE49-F238E27FC236}">
                  <a16:creationId xmlns:a16="http://schemas.microsoft.com/office/drawing/2014/main" id="{05547404-1A7E-4E7A-82AF-C36A3FB0E816}"/>
                </a:ext>
              </a:extLst>
            </p:cNvPr>
            <p:cNvSpPr>
              <a:spLocks/>
            </p:cNvSpPr>
            <p:nvPr>
              <p:custDataLst>
                <p:tags r:id="rId504"/>
              </p:custDataLst>
            </p:nvPr>
          </p:nvSpPr>
          <p:spPr bwMode="auto">
            <a:xfrm>
              <a:off x="5300663" y="4779963"/>
              <a:ext cx="98425" cy="141287"/>
            </a:xfrm>
            <a:custGeom>
              <a:avLst/>
              <a:gdLst>
                <a:gd name="T0" fmla="*/ 87 w 163"/>
                <a:gd name="T1" fmla="*/ 127 h 229"/>
                <a:gd name="T2" fmla="*/ 139 w 163"/>
                <a:gd name="T3" fmla="*/ 172 h 229"/>
                <a:gd name="T4" fmla="*/ 82 w 163"/>
                <a:gd name="T5" fmla="*/ 218 h 229"/>
                <a:gd name="T6" fmla="*/ 13 w 163"/>
                <a:gd name="T7" fmla="*/ 147 h 229"/>
                <a:gd name="T8" fmla="*/ 6 w 163"/>
                <a:gd name="T9" fmla="*/ 139 h 229"/>
                <a:gd name="T10" fmla="*/ 0 w 163"/>
                <a:gd name="T11" fmla="*/ 151 h 229"/>
                <a:gd name="T12" fmla="*/ 0 w 163"/>
                <a:gd name="T13" fmla="*/ 217 h 229"/>
                <a:gd name="T14" fmla="*/ 5 w 163"/>
                <a:gd name="T15" fmla="*/ 229 h 229"/>
                <a:gd name="T16" fmla="*/ 18 w 163"/>
                <a:gd name="T17" fmla="*/ 219 h 229"/>
                <a:gd name="T18" fmla="*/ 27 w 163"/>
                <a:gd name="T19" fmla="*/ 207 h 229"/>
                <a:gd name="T20" fmla="*/ 82 w 163"/>
                <a:gd name="T21" fmla="*/ 229 h 229"/>
                <a:gd name="T22" fmla="*/ 163 w 163"/>
                <a:gd name="T23" fmla="*/ 159 h 229"/>
                <a:gd name="T24" fmla="*/ 142 w 163"/>
                <a:gd name="T25" fmla="*/ 112 h 229"/>
                <a:gd name="T26" fmla="*/ 85 w 163"/>
                <a:gd name="T27" fmla="*/ 88 h 229"/>
                <a:gd name="T28" fmla="*/ 24 w 163"/>
                <a:gd name="T29" fmla="*/ 47 h 229"/>
                <a:gd name="T30" fmla="*/ 79 w 163"/>
                <a:gd name="T31" fmla="*/ 9 h 229"/>
                <a:gd name="T32" fmla="*/ 138 w 163"/>
                <a:gd name="T33" fmla="*/ 70 h 229"/>
                <a:gd name="T34" fmla="*/ 144 w 163"/>
                <a:gd name="T35" fmla="*/ 74 h 229"/>
                <a:gd name="T36" fmla="*/ 150 w 163"/>
                <a:gd name="T37" fmla="*/ 62 h 229"/>
                <a:gd name="T38" fmla="*/ 150 w 163"/>
                <a:gd name="T39" fmla="*/ 12 h 229"/>
                <a:gd name="T40" fmla="*/ 145 w 163"/>
                <a:gd name="T41" fmla="*/ 0 h 229"/>
                <a:gd name="T42" fmla="*/ 135 w 163"/>
                <a:gd name="T43" fmla="*/ 6 h 229"/>
                <a:gd name="T44" fmla="*/ 126 w 163"/>
                <a:gd name="T45" fmla="*/ 14 h 229"/>
                <a:gd name="T46" fmla="*/ 79 w 163"/>
                <a:gd name="T47" fmla="*/ 0 h 229"/>
                <a:gd name="T48" fmla="*/ 0 w 163"/>
                <a:gd name="T49" fmla="*/ 61 h 229"/>
                <a:gd name="T50" fmla="*/ 21 w 163"/>
                <a:gd name="T51" fmla="*/ 104 h 229"/>
                <a:gd name="T52" fmla="*/ 87 w 163"/>
                <a:gd name="T53" fmla="*/ 12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7" y="127"/>
                  </a:moveTo>
                  <a:cubicBezTo>
                    <a:pt x="98" y="129"/>
                    <a:pt x="139" y="137"/>
                    <a:pt x="139" y="172"/>
                  </a:cubicBezTo>
                  <a:cubicBezTo>
                    <a:pt x="139" y="198"/>
                    <a:pt x="121" y="218"/>
                    <a:pt x="82" y="218"/>
                  </a:cubicBezTo>
                  <a:cubicBezTo>
                    <a:pt x="40" y="218"/>
                    <a:pt x="23" y="189"/>
                    <a:pt x="13" y="147"/>
                  </a:cubicBezTo>
                  <a:cubicBezTo>
                    <a:pt x="12" y="141"/>
                    <a:pt x="11" y="139"/>
                    <a:pt x="6" y="139"/>
                  </a:cubicBezTo>
                  <a:cubicBezTo>
                    <a:pt x="0" y="139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5"/>
                    <a:pt x="0" y="229"/>
                    <a:pt x="5" y="229"/>
                  </a:cubicBezTo>
                  <a:cubicBezTo>
                    <a:pt x="8" y="229"/>
                    <a:pt x="8" y="228"/>
                    <a:pt x="18" y="219"/>
                  </a:cubicBezTo>
                  <a:cubicBezTo>
                    <a:pt x="19" y="218"/>
                    <a:pt x="19" y="217"/>
                    <a:pt x="27" y="207"/>
                  </a:cubicBezTo>
                  <a:cubicBezTo>
                    <a:pt x="49" y="228"/>
                    <a:pt x="72" y="229"/>
                    <a:pt x="82" y="229"/>
                  </a:cubicBezTo>
                  <a:cubicBezTo>
                    <a:pt x="140" y="229"/>
                    <a:pt x="163" y="195"/>
                    <a:pt x="163" y="159"/>
                  </a:cubicBezTo>
                  <a:cubicBezTo>
                    <a:pt x="163" y="133"/>
                    <a:pt x="148" y="118"/>
                    <a:pt x="142" y="112"/>
                  </a:cubicBezTo>
                  <a:cubicBezTo>
                    <a:pt x="125" y="96"/>
                    <a:pt x="106" y="92"/>
                    <a:pt x="85" y="88"/>
                  </a:cubicBezTo>
                  <a:cubicBezTo>
                    <a:pt x="57" y="83"/>
                    <a:pt x="24" y="76"/>
                    <a:pt x="24" y="47"/>
                  </a:cubicBezTo>
                  <a:cubicBezTo>
                    <a:pt x="24" y="30"/>
                    <a:pt x="36" y="9"/>
                    <a:pt x="79" y="9"/>
                  </a:cubicBezTo>
                  <a:cubicBezTo>
                    <a:pt x="134" y="9"/>
                    <a:pt x="137" y="54"/>
                    <a:pt x="138" y="70"/>
                  </a:cubicBezTo>
                  <a:cubicBezTo>
                    <a:pt x="138" y="74"/>
                    <a:pt x="143" y="74"/>
                    <a:pt x="144" y="74"/>
                  </a:cubicBezTo>
                  <a:cubicBezTo>
                    <a:pt x="150" y="74"/>
                    <a:pt x="150" y="72"/>
                    <a:pt x="150" y="62"/>
                  </a:cubicBezTo>
                  <a:lnTo>
                    <a:pt x="150" y="12"/>
                  </a:lnTo>
                  <a:cubicBezTo>
                    <a:pt x="150" y="3"/>
                    <a:pt x="150" y="0"/>
                    <a:pt x="145" y="0"/>
                  </a:cubicBezTo>
                  <a:cubicBezTo>
                    <a:pt x="142" y="0"/>
                    <a:pt x="141" y="0"/>
                    <a:pt x="135" y="6"/>
                  </a:cubicBezTo>
                  <a:cubicBezTo>
                    <a:pt x="133" y="8"/>
                    <a:pt x="128" y="12"/>
                    <a:pt x="126" y="14"/>
                  </a:cubicBezTo>
                  <a:cubicBezTo>
                    <a:pt x="107" y="0"/>
                    <a:pt x="87" y="0"/>
                    <a:pt x="79" y="0"/>
                  </a:cubicBezTo>
                  <a:cubicBezTo>
                    <a:pt x="19" y="0"/>
                    <a:pt x="0" y="33"/>
                    <a:pt x="0" y="61"/>
                  </a:cubicBezTo>
                  <a:cubicBezTo>
                    <a:pt x="0" y="79"/>
                    <a:pt x="8" y="93"/>
                    <a:pt x="21" y="104"/>
                  </a:cubicBezTo>
                  <a:cubicBezTo>
                    <a:pt x="37" y="117"/>
                    <a:pt x="51" y="120"/>
                    <a:pt x="87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1" name="Freeform 1207">
              <a:extLst>
                <a:ext uri="{FF2B5EF4-FFF2-40B4-BE49-F238E27FC236}">
                  <a16:creationId xmlns:a16="http://schemas.microsoft.com/office/drawing/2014/main" id="{31B0C3DB-C8A6-4A10-8304-231AB541F92C}"/>
                </a:ext>
              </a:extLst>
            </p:cNvPr>
            <p:cNvSpPr>
              <a:spLocks noEditPoints="1"/>
            </p:cNvSpPr>
            <p:nvPr>
              <p:custDataLst>
                <p:tags r:id="rId505"/>
              </p:custDataLst>
            </p:nvPr>
          </p:nvSpPr>
          <p:spPr bwMode="auto">
            <a:xfrm>
              <a:off x="5503863" y="4779963"/>
              <a:ext cx="134938" cy="141287"/>
            </a:xfrm>
            <a:custGeom>
              <a:avLst/>
              <a:gdLst>
                <a:gd name="T0" fmla="*/ 145 w 225"/>
                <a:gd name="T1" fmla="*/ 185 h 229"/>
                <a:gd name="T2" fmla="*/ 184 w 225"/>
                <a:gd name="T3" fmla="*/ 226 h 229"/>
                <a:gd name="T4" fmla="*/ 225 w 225"/>
                <a:gd name="T5" fmla="*/ 179 h 229"/>
                <a:gd name="T6" fmla="*/ 225 w 225"/>
                <a:gd name="T7" fmla="*/ 151 h 229"/>
                <a:gd name="T8" fmla="*/ 212 w 225"/>
                <a:gd name="T9" fmla="*/ 151 h 229"/>
                <a:gd name="T10" fmla="*/ 212 w 225"/>
                <a:gd name="T11" fmla="*/ 179 h 229"/>
                <a:gd name="T12" fmla="*/ 194 w 225"/>
                <a:gd name="T13" fmla="*/ 211 h 229"/>
                <a:gd name="T14" fmla="*/ 176 w 225"/>
                <a:gd name="T15" fmla="*/ 186 h 229"/>
                <a:gd name="T16" fmla="*/ 176 w 225"/>
                <a:gd name="T17" fmla="*/ 86 h 229"/>
                <a:gd name="T18" fmla="*/ 158 w 225"/>
                <a:gd name="T19" fmla="*/ 27 h 229"/>
                <a:gd name="T20" fmla="*/ 90 w 225"/>
                <a:gd name="T21" fmla="*/ 0 h 229"/>
                <a:gd name="T22" fmla="*/ 14 w 225"/>
                <a:gd name="T23" fmla="*/ 56 h 229"/>
                <a:gd name="T24" fmla="*/ 37 w 225"/>
                <a:gd name="T25" fmla="*/ 80 h 229"/>
                <a:gd name="T26" fmla="*/ 60 w 225"/>
                <a:gd name="T27" fmla="*/ 57 h 229"/>
                <a:gd name="T28" fmla="*/ 35 w 225"/>
                <a:gd name="T29" fmla="*/ 34 h 229"/>
                <a:gd name="T30" fmla="*/ 89 w 225"/>
                <a:gd name="T31" fmla="*/ 11 h 229"/>
                <a:gd name="T32" fmla="*/ 142 w 225"/>
                <a:gd name="T33" fmla="*/ 75 h 229"/>
                <a:gd name="T34" fmla="*/ 142 w 225"/>
                <a:gd name="T35" fmla="*/ 93 h 229"/>
                <a:gd name="T36" fmla="*/ 50 w 225"/>
                <a:gd name="T37" fmla="*/ 111 h 229"/>
                <a:gd name="T38" fmla="*/ 0 w 225"/>
                <a:gd name="T39" fmla="*/ 176 h 229"/>
                <a:gd name="T40" fmla="*/ 80 w 225"/>
                <a:gd name="T41" fmla="*/ 229 h 229"/>
                <a:gd name="T42" fmla="*/ 145 w 225"/>
                <a:gd name="T43" fmla="*/ 185 h 229"/>
                <a:gd name="T44" fmla="*/ 142 w 225"/>
                <a:gd name="T45" fmla="*/ 104 h 229"/>
                <a:gd name="T46" fmla="*/ 142 w 225"/>
                <a:gd name="T47" fmla="*/ 153 h 229"/>
                <a:gd name="T48" fmla="*/ 83 w 225"/>
                <a:gd name="T49" fmla="*/ 218 h 229"/>
                <a:gd name="T50" fmla="*/ 38 w 225"/>
                <a:gd name="T51" fmla="*/ 175 h 229"/>
                <a:gd name="T52" fmla="*/ 142 w 225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9">
                  <a:moveTo>
                    <a:pt x="145" y="185"/>
                  </a:moveTo>
                  <a:cubicBezTo>
                    <a:pt x="147" y="205"/>
                    <a:pt x="161" y="226"/>
                    <a:pt x="184" y="226"/>
                  </a:cubicBezTo>
                  <a:cubicBezTo>
                    <a:pt x="194" y="226"/>
                    <a:pt x="225" y="219"/>
                    <a:pt x="225" y="179"/>
                  </a:cubicBezTo>
                  <a:lnTo>
                    <a:pt x="225" y="151"/>
                  </a:lnTo>
                  <a:lnTo>
                    <a:pt x="212" y="151"/>
                  </a:lnTo>
                  <a:lnTo>
                    <a:pt x="212" y="179"/>
                  </a:lnTo>
                  <a:cubicBezTo>
                    <a:pt x="212" y="208"/>
                    <a:pt x="200" y="211"/>
                    <a:pt x="194" y="211"/>
                  </a:cubicBezTo>
                  <a:cubicBezTo>
                    <a:pt x="178" y="211"/>
                    <a:pt x="176" y="188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6"/>
                    <a:pt x="158" y="27"/>
                  </a:cubicBezTo>
                  <a:cubicBezTo>
                    <a:pt x="139" y="8"/>
                    <a:pt x="114" y="0"/>
                    <a:pt x="90" y="0"/>
                  </a:cubicBezTo>
                  <a:cubicBezTo>
                    <a:pt x="49" y="0"/>
                    <a:pt x="14" y="23"/>
                    <a:pt x="14" y="56"/>
                  </a:cubicBezTo>
                  <a:cubicBezTo>
                    <a:pt x="14" y="71"/>
                    <a:pt x="24" y="80"/>
                    <a:pt x="37" y="80"/>
                  </a:cubicBezTo>
                  <a:cubicBezTo>
                    <a:pt x="51" y="80"/>
                    <a:pt x="60" y="70"/>
                    <a:pt x="60" y="57"/>
                  </a:cubicBezTo>
                  <a:cubicBezTo>
                    <a:pt x="60" y="51"/>
                    <a:pt x="58" y="34"/>
                    <a:pt x="35" y="34"/>
                  </a:cubicBezTo>
                  <a:cubicBezTo>
                    <a:pt x="48" y="16"/>
                    <a:pt x="73" y="11"/>
                    <a:pt x="89" y="11"/>
                  </a:cubicBezTo>
                  <a:cubicBezTo>
                    <a:pt x="113" y="11"/>
                    <a:pt x="142" y="30"/>
                    <a:pt x="142" y="75"/>
                  </a:cubicBezTo>
                  <a:lnTo>
                    <a:pt x="142" y="93"/>
                  </a:lnTo>
                  <a:cubicBezTo>
                    <a:pt x="116" y="95"/>
                    <a:pt x="81" y="96"/>
                    <a:pt x="50" y="111"/>
                  </a:cubicBezTo>
                  <a:cubicBezTo>
                    <a:pt x="12" y="128"/>
                    <a:pt x="0" y="154"/>
                    <a:pt x="0" y="176"/>
                  </a:cubicBezTo>
                  <a:cubicBezTo>
                    <a:pt x="0" y="216"/>
                    <a:pt x="48" y="229"/>
                    <a:pt x="80" y="229"/>
                  </a:cubicBezTo>
                  <a:cubicBezTo>
                    <a:pt x="113" y="229"/>
                    <a:pt x="136" y="209"/>
                    <a:pt x="145" y="185"/>
                  </a:cubicBezTo>
                  <a:close/>
                  <a:moveTo>
                    <a:pt x="142" y="104"/>
                  </a:moveTo>
                  <a:lnTo>
                    <a:pt x="142" y="153"/>
                  </a:lnTo>
                  <a:cubicBezTo>
                    <a:pt x="142" y="201"/>
                    <a:pt x="106" y="218"/>
                    <a:pt x="83" y="218"/>
                  </a:cubicBezTo>
                  <a:cubicBezTo>
                    <a:pt x="59" y="218"/>
                    <a:pt x="38" y="200"/>
                    <a:pt x="38" y="175"/>
                  </a:cubicBezTo>
                  <a:cubicBezTo>
                    <a:pt x="38" y="148"/>
                    <a:pt x="59" y="107"/>
                    <a:pt x="142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2" name="Freeform 1208">
              <a:extLst>
                <a:ext uri="{FF2B5EF4-FFF2-40B4-BE49-F238E27FC236}">
                  <a16:creationId xmlns:a16="http://schemas.microsoft.com/office/drawing/2014/main" id="{8F35CBD0-A513-48F9-B1EF-B82A11E57A21}"/>
                </a:ext>
              </a:extLst>
            </p:cNvPr>
            <p:cNvSpPr>
              <a:spLocks/>
            </p:cNvSpPr>
            <p:nvPr>
              <p:custDataLst>
                <p:tags r:id="rId506"/>
              </p:custDataLst>
            </p:nvPr>
          </p:nvSpPr>
          <p:spPr bwMode="auto">
            <a:xfrm>
              <a:off x="5651501" y="4781551"/>
              <a:ext cx="149225" cy="136525"/>
            </a:xfrm>
            <a:custGeom>
              <a:avLst/>
              <a:gdLst>
                <a:gd name="T0" fmla="*/ 39 w 251"/>
                <a:gd name="T1" fmla="*/ 49 h 220"/>
                <a:gd name="T2" fmla="*/ 39 w 251"/>
                <a:gd name="T3" fmla="*/ 182 h 220"/>
                <a:gd name="T4" fmla="*/ 0 w 251"/>
                <a:gd name="T5" fmla="*/ 205 h 220"/>
                <a:gd name="T6" fmla="*/ 0 w 251"/>
                <a:gd name="T7" fmla="*/ 220 h 220"/>
                <a:gd name="T8" fmla="*/ 56 w 251"/>
                <a:gd name="T9" fmla="*/ 219 h 220"/>
                <a:gd name="T10" fmla="*/ 112 w 251"/>
                <a:gd name="T11" fmla="*/ 220 h 220"/>
                <a:gd name="T12" fmla="*/ 112 w 251"/>
                <a:gd name="T13" fmla="*/ 205 h 220"/>
                <a:gd name="T14" fmla="*/ 73 w 251"/>
                <a:gd name="T15" fmla="*/ 182 h 220"/>
                <a:gd name="T16" fmla="*/ 73 w 251"/>
                <a:gd name="T17" fmla="*/ 91 h 220"/>
                <a:gd name="T18" fmla="*/ 141 w 251"/>
                <a:gd name="T19" fmla="*/ 11 h 220"/>
                <a:gd name="T20" fmla="*/ 178 w 251"/>
                <a:gd name="T21" fmla="*/ 66 h 220"/>
                <a:gd name="T22" fmla="*/ 178 w 251"/>
                <a:gd name="T23" fmla="*/ 182 h 220"/>
                <a:gd name="T24" fmla="*/ 139 w 251"/>
                <a:gd name="T25" fmla="*/ 205 h 220"/>
                <a:gd name="T26" fmla="*/ 139 w 251"/>
                <a:gd name="T27" fmla="*/ 220 h 220"/>
                <a:gd name="T28" fmla="*/ 195 w 251"/>
                <a:gd name="T29" fmla="*/ 219 h 220"/>
                <a:gd name="T30" fmla="*/ 251 w 251"/>
                <a:gd name="T31" fmla="*/ 220 h 220"/>
                <a:gd name="T32" fmla="*/ 251 w 251"/>
                <a:gd name="T33" fmla="*/ 205 h 220"/>
                <a:gd name="T34" fmla="*/ 212 w 251"/>
                <a:gd name="T35" fmla="*/ 190 h 220"/>
                <a:gd name="T36" fmla="*/ 212 w 251"/>
                <a:gd name="T37" fmla="*/ 95 h 220"/>
                <a:gd name="T38" fmla="*/ 197 w 251"/>
                <a:gd name="T39" fmla="*/ 18 h 220"/>
                <a:gd name="T40" fmla="*/ 144 w 251"/>
                <a:gd name="T41" fmla="*/ 0 h 220"/>
                <a:gd name="T42" fmla="*/ 70 w 251"/>
                <a:gd name="T43" fmla="*/ 52 h 220"/>
                <a:gd name="T44" fmla="*/ 70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18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2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25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7" y="18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3" name="Freeform 1209">
              <a:extLst>
                <a:ext uri="{FF2B5EF4-FFF2-40B4-BE49-F238E27FC236}">
                  <a16:creationId xmlns:a16="http://schemas.microsoft.com/office/drawing/2014/main" id="{B7611186-B1EF-4B39-91BB-67140507039A}"/>
                </a:ext>
              </a:extLst>
            </p:cNvPr>
            <p:cNvSpPr>
              <a:spLocks/>
            </p:cNvSpPr>
            <p:nvPr>
              <p:custDataLst>
                <p:tags r:id="rId507"/>
              </p:custDataLst>
            </p:nvPr>
          </p:nvSpPr>
          <p:spPr bwMode="auto">
            <a:xfrm>
              <a:off x="5803901" y="4784726"/>
              <a:ext cx="147638" cy="196850"/>
            </a:xfrm>
            <a:custGeom>
              <a:avLst/>
              <a:gdLst>
                <a:gd name="T0" fmla="*/ 198 w 244"/>
                <a:gd name="T1" fmla="*/ 48 h 318"/>
                <a:gd name="T2" fmla="*/ 244 w 244"/>
                <a:gd name="T3" fmla="*/ 16 h 318"/>
                <a:gd name="T4" fmla="*/ 244 w 244"/>
                <a:gd name="T5" fmla="*/ 0 h 318"/>
                <a:gd name="T6" fmla="*/ 207 w 244"/>
                <a:gd name="T7" fmla="*/ 2 h 318"/>
                <a:gd name="T8" fmla="*/ 163 w 244"/>
                <a:gd name="T9" fmla="*/ 0 h 318"/>
                <a:gd name="T10" fmla="*/ 163 w 244"/>
                <a:gd name="T11" fmla="*/ 16 h 318"/>
                <a:gd name="T12" fmla="*/ 187 w 244"/>
                <a:gd name="T13" fmla="*/ 37 h 318"/>
                <a:gd name="T14" fmla="*/ 184 w 244"/>
                <a:gd name="T15" fmla="*/ 49 h 318"/>
                <a:gd name="T16" fmla="*/ 134 w 244"/>
                <a:gd name="T17" fmla="*/ 172 h 318"/>
                <a:gd name="T18" fmla="*/ 78 w 244"/>
                <a:gd name="T19" fmla="*/ 38 h 318"/>
                <a:gd name="T20" fmla="*/ 75 w 244"/>
                <a:gd name="T21" fmla="*/ 29 h 318"/>
                <a:gd name="T22" fmla="*/ 103 w 244"/>
                <a:gd name="T23" fmla="*/ 16 h 318"/>
                <a:gd name="T24" fmla="*/ 103 w 244"/>
                <a:gd name="T25" fmla="*/ 0 h 318"/>
                <a:gd name="T26" fmla="*/ 49 w 244"/>
                <a:gd name="T27" fmla="*/ 2 h 318"/>
                <a:gd name="T28" fmla="*/ 0 w 244"/>
                <a:gd name="T29" fmla="*/ 0 h 318"/>
                <a:gd name="T30" fmla="*/ 0 w 244"/>
                <a:gd name="T31" fmla="*/ 16 h 318"/>
                <a:gd name="T32" fmla="*/ 41 w 244"/>
                <a:gd name="T33" fmla="*/ 33 h 318"/>
                <a:gd name="T34" fmla="*/ 116 w 244"/>
                <a:gd name="T35" fmla="*/ 215 h 318"/>
                <a:gd name="T36" fmla="*/ 103 w 244"/>
                <a:gd name="T37" fmla="*/ 245 h 318"/>
                <a:gd name="T38" fmla="*/ 46 w 244"/>
                <a:gd name="T39" fmla="*/ 307 h 318"/>
                <a:gd name="T40" fmla="*/ 23 w 244"/>
                <a:gd name="T41" fmla="*/ 298 h 318"/>
                <a:gd name="T42" fmla="*/ 42 w 244"/>
                <a:gd name="T43" fmla="*/ 277 h 318"/>
                <a:gd name="T44" fmla="*/ 21 w 244"/>
                <a:gd name="T45" fmla="*/ 256 h 318"/>
                <a:gd name="T46" fmla="*/ 0 w 244"/>
                <a:gd name="T47" fmla="*/ 277 h 318"/>
                <a:gd name="T48" fmla="*/ 46 w 244"/>
                <a:gd name="T49" fmla="*/ 318 h 318"/>
                <a:gd name="T50" fmla="*/ 110 w 244"/>
                <a:gd name="T51" fmla="*/ 261 h 318"/>
                <a:gd name="T52" fmla="*/ 198 w 244"/>
                <a:gd name="T53" fmla="*/ 4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4" h="318">
                  <a:moveTo>
                    <a:pt x="198" y="48"/>
                  </a:moveTo>
                  <a:cubicBezTo>
                    <a:pt x="211" y="16"/>
                    <a:pt x="236" y="16"/>
                    <a:pt x="244" y="16"/>
                  </a:cubicBezTo>
                  <a:lnTo>
                    <a:pt x="244" y="0"/>
                  </a:lnTo>
                  <a:cubicBezTo>
                    <a:pt x="233" y="1"/>
                    <a:pt x="218" y="2"/>
                    <a:pt x="207" y="2"/>
                  </a:cubicBezTo>
                  <a:cubicBezTo>
                    <a:pt x="198" y="2"/>
                    <a:pt x="174" y="1"/>
                    <a:pt x="163" y="0"/>
                  </a:cubicBezTo>
                  <a:lnTo>
                    <a:pt x="163" y="16"/>
                  </a:lnTo>
                  <a:cubicBezTo>
                    <a:pt x="179" y="16"/>
                    <a:pt x="187" y="25"/>
                    <a:pt x="187" y="37"/>
                  </a:cubicBezTo>
                  <a:cubicBezTo>
                    <a:pt x="187" y="42"/>
                    <a:pt x="186" y="43"/>
                    <a:pt x="184" y="49"/>
                  </a:cubicBezTo>
                  <a:lnTo>
                    <a:pt x="134" y="172"/>
                  </a:lnTo>
                  <a:lnTo>
                    <a:pt x="78" y="38"/>
                  </a:lnTo>
                  <a:cubicBezTo>
                    <a:pt x="76" y="33"/>
                    <a:pt x="75" y="31"/>
                    <a:pt x="75" y="29"/>
                  </a:cubicBezTo>
                  <a:cubicBezTo>
                    <a:pt x="75" y="16"/>
                    <a:pt x="94" y="16"/>
                    <a:pt x="103" y="16"/>
                  </a:cubicBezTo>
                  <a:lnTo>
                    <a:pt x="103" y="0"/>
                  </a:lnTo>
                  <a:cubicBezTo>
                    <a:pt x="90" y="1"/>
                    <a:pt x="57" y="2"/>
                    <a:pt x="49" y="2"/>
                  </a:cubicBezTo>
                  <a:cubicBezTo>
                    <a:pt x="35" y="2"/>
                    <a:pt x="15" y="1"/>
                    <a:pt x="0" y="0"/>
                  </a:cubicBezTo>
                  <a:lnTo>
                    <a:pt x="0" y="16"/>
                  </a:lnTo>
                  <a:cubicBezTo>
                    <a:pt x="24" y="16"/>
                    <a:pt x="34" y="16"/>
                    <a:pt x="41" y="33"/>
                  </a:cubicBezTo>
                  <a:lnTo>
                    <a:pt x="116" y="215"/>
                  </a:lnTo>
                  <a:cubicBezTo>
                    <a:pt x="113" y="222"/>
                    <a:pt x="106" y="238"/>
                    <a:pt x="103" y="245"/>
                  </a:cubicBezTo>
                  <a:cubicBezTo>
                    <a:pt x="92" y="272"/>
                    <a:pt x="78" y="307"/>
                    <a:pt x="46" y="307"/>
                  </a:cubicBezTo>
                  <a:cubicBezTo>
                    <a:pt x="44" y="307"/>
                    <a:pt x="32" y="307"/>
                    <a:pt x="23" y="298"/>
                  </a:cubicBezTo>
                  <a:cubicBezTo>
                    <a:pt x="38" y="296"/>
                    <a:pt x="42" y="285"/>
                    <a:pt x="42" y="277"/>
                  </a:cubicBezTo>
                  <a:cubicBezTo>
                    <a:pt x="42" y="264"/>
                    <a:pt x="33" y="256"/>
                    <a:pt x="21" y="256"/>
                  </a:cubicBezTo>
                  <a:cubicBezTo>
                    <a:pt x="11" y="256"/>
                    <a:pt x="0" y="262"/>
                    <a:pt x="0" y="277"/>
                  </a:cubicBezTo>
                  <a:cubicBezTo>
                    <a:pt x="0" y="300"/>
                    <a:pt x="21" y="318"/>
                    <a:pt x="46" y="318"/>
                  </a:cubicBezTo>
                  <a:cubicBezTo>
                    <a:pt x="78" y="318"/>
                    <a:pt x="98" y="289"/>
                    <a:pt x="110" y="261"/>
                  </a:cubicBezTo>
                  <a:lnTo>
                    <a:pt x="198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4" name="Freeform 1210">
              <a:extLst>
                <a:ext uri="{FF2B5EF4-FFF2-40B4-BE49-F238E27FC236}">
                  <a16:creationId xmlns:a16="http://schemas.microsoft.com/office/drawing/2014/main" id="{C6E1FE9A-CFA9-40A9-AD68-00480A145D66}"/>
                </a:ext>
              </a:extLst>
            </p:cNvPr>
            <p:cNvSpPr>
              <a:spLocks/>
            </p:cNvSpPr>
            <p:nvPr>
              <p:custDataLst>
                <p:tags r:id="rId508"/>
              </p:custDataLst>
            </p:nvPr>
          </p:nvSpPr>
          <p:spPr bwMode="auto">
            <a:xfrm>
              <a:off x="6045201" y="4784726"/>
              <a:ext cx="146050" cy="136525"/>
            </a:xfrm>
            <a:custGeom>
              <a:avLst/>
              <a:gdLst>
                <a:gd name="T0" fmla="*/ 198 w 244"/>
                <a:gd name="T1" fmla="*/ 49 h 221"/>
                <a:gd name="T2" fmla="*/ 244 w 244"/>
                <a:gd name="T3" fmla="*/ 16 h 221"/>
                <a:gd name="T4" fmla="*/ 244 w 244"/>
                <a:gd name="T5" fmla="*/ 0 h 221"/>
                <a:gd name="T6" fmla="*/ 206 w 244"/>
                <a:gd name="T7" fmla="*/ 2 h 221"/>
                <a:gd name="T8" fmla="*/ 163 w 244"/>
                <a:gd name="T9" fmla="*/ 0 h 221"/>
                <a:gd name="T10" fmla="*/ 163 w 244"/>
                <a:gd name="T11" fmla="*/ 16 h 221"/>
                <a:gd name="T12" fmla="*/ 187 w 244"/>
                <a:gd name="T13" fmla="*/ 37 h 221"/>
                <a:gd name="T14" fmla="*/ 184 w 244"/>
                <a:gd name="T15" fmla="*/ 49 h 221"/>
                <a:gd name="T16" fmla="*/ 133 w 244"/>
                <a:gd name="T17" fmla="*/ 176 h 221"/>
                <a:gd name="T18" fmla="*/ 77 w 244"/>
                <a:gd name="T19" fmla="*/ 37 h 221"/>
                <a:gd name="T20" fmla="*/ 74 w 244"/>
                <a:gd name="T21" fmla="*/ 29 h 221"/>
                <a:gd name="T22" fmla="*/ 103 w 244"/>
                <a:gd name="T23" fmla="*/ 16 h 221"/>
                <a:gd name="T24" fmla="*/ 103 w 244"/>
                <a:gd name="T25" fmla="*/ 0 h 221"/>
                <a:gd name="T26" fmla="*/ 48 w 244"/>
                <a:gd name="T27" fmla="*/ 2 h 221"/>
                <a:gd name="T28" fmla="*/ 0 w 244"/>
                <a:gd name="T29" fmla="*/ 0 h 221"/>
                <a:gd name="T30" fmla="*/ 0 w 244"/>
                <a:gd name="T31" fmla="*/ 16 h 221"/>
                <a:gd name="T32" fmla="*/ 40 w 244"/>
                <a:gd name="T33" fmla="*/ 34 h 221"/>
                <a:gd name="T34" fmla="*/ 112 w 244"/>
                <a:gd name="T35" fmla="*/ 211 h 221"/>
                <a:gd name="T36" fmla="*/ 122 w 244"/>
                <a:gd name="T37" fmla="*/ 221 h 221"/>
                <a:gd name="T38" fmla="*/ 132 w 244"/>
                <a:gd name="T39" fmla="*/ 211 h 221"/>
                <a:gd name="T40" fmla="*/ 198 w 244"/>
                <a:gd name="T4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4" h="221">
                  <a:moveTo>
                    <a:pt x="198" y="49"/>
                  </a:moveTo>
                  <a:cubicBezTo>
                    <a:pt x="202" y="38"/>
                    <a:pt x="211" y="16"/>
                    <a:pt x="244" y="16"/>
                  </a:cubicBezTo>
                  <a:lnTo>
                    <a:pt x="244" y="0"/>
                  </a:lnTo>
                  <a:cubicBezTo>
                    <a:pt x="232" y="1"/>
                    <a:pt x="218" y="2"/>
                    <a:pt x="206" y="2"/>
                  </a:cubicBezTo>
                  <a:cubicBezTo>
                    <a:pt x="194" y="2"/>
                    <a:pt x="171" y="1"/>
                    <a:pt x="163" y="0"/>
                  </a:cubicBezTo>
                  <a:lnTo>
                    <a:pt x="163" y="16"/>
                  </a:lnTo>
                  <a:cubicBezTo>
                    <a:pt x="181" y="16"/>
                    <a:pt x="187" y="28"/>
                    <a:pt x="187" y="37"/>
                  </a:cubicBezTo>
                  <a:cubicBezTo>
                    <a:pt x="187" y="42"/>
                    <a:pt x="186" y="44"/>
                    <a:pt x="184" y="49"/>
                  </a:cubicBezTo>
                  <a:lnTo>
                    <a:pt x="133" y="176"/>
                  </a:lnTo>
                  <a:lnTo>
                    <a:pt x="77" y="37"/>
                  </a:lnTo>
                  <a:cubicBezTo>
                    <a:pt x="74" y="31"/>
                    <a:pt x="74" y="30"/>
                    <a:pt x="74" y="29"/>
                  </a:cubicBezTo>
                  <a:cubicBezTo>
                    <a:pt x="74" y="16"/>
                    <a:pt x="94" y="16"/>
                    <a:pt x="103" y="16"/>
                  </a:cubicBezTo>
                  <a:lnTo>
                    <a:pt x="103" y="0"/>
                  </a:lnTo>
                  <a:cubicBezTo>
                    <a:pt x="88" y="1"/>
                    <a:pt x="60" y="2"/>
                    <a:pt x="48" y="2"/>
                  </a:cubicBezTo>
                  <a:cubicBezTo>
                    <a:pt x="35" y="2"/>
                    <a:pt x="15" y="1"/>
                    <a:pt x="0" y="0"/>
                  </a:cubicBezTo>
                  <a:lnTo>
                    <a:pt x="0" y="16"/>
                  </a:lnTo>
                  <a:cubicBezTo>
                    <a:pt x="31" y="16"/>
                    <a:pt x="33" y="19"/>
                    <a:pt x="40" y="34"/>
                  </a:cubicBezTo>
                  <a:lnTo>
                    <a:pt x="112" y="211"/>
                  </a:lnTo>
                  <a:cubicBezTo>
                    <a:pt x="114" y="218"/>
                    <a:pt x="115" y="221"/>
                    <a:pt x="122" y="221"/>
                  </a:cubicBezTo>
                  <a:cubicBezTo>
                    <a:pt x="128" y="221"/>
                    <a:pt x="130" y="216"/>
                    <a:pt x="132" y="211"/>
                  </a:cubicBezTo>
                  <a:lnTo>
                    <a:pt x="198" y="4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5" name="Freeform 1211">
              <a:extLst>
                <a:ext uri="{FF2B5EF4-FFF2-40B4-BE49-F238E27FC236}">
                  <a16:creationId xmlns:a16="http://schemas.microsoft.com/office/drawing/2014/main" id="{DC847A29-3FFD-4FA7-A0AA-852C30F0C32D}"/>
                </a:ext>
              </a:extLst>
            </p:cNvPr>
            <p:cNvSpPr>
              <a:spLocks noEditPoints="1"/>
            </p:cNvSpPr>
            <p:nvPr>
              <p:custDataLst>
                <p:tags r:id="rId509"/>
              </p:custDataLst>
            </p:nvPr>
          </p:nvSpPr>
          <p:spPr bwMode="auto">
            <a:xfrm>
              <a:off x="6197601" y="4779963"/>
              <a:ext cx="115888" cy="141287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2 w 193"/>
                <a:gd name="T9" fmla="*/ 108 h 229"/>
                <a:gd name="T10" fmla="*/ 181 w 193"/>
                <a:gd name="T11" fmla="*/ 108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6 h 229"/>
                <a:gd name="T28" fmla="*/ 57 w 193"/>
                <a:gd name="T29" fmla="*/ 183 h 229"/>
                <a:gd name="T30" fmla="*/ 42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2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0"/>
                    <a:pt x="53" y="229"/>
                    <a:pt x="110" y="229"/>
                  </a:cubicBezTo>
                  <a:cubicBezTo>
                    <a:pt x="171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7" y="183"/>
                  </a:cubicBezTo>
                  <a:cubicBezTo>
                    <a:pt x="42" y="159"/>
                    <a:pt x="42" y="126"/>
                    <a:pt x="42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6" name="Freeform 1212">
              <a:extLst>
                <a:ext uri="{FF2B5EF4-FFF2-40B4-BE49-F238E27FC236}">
                  <a16:creationId xmlns:a16="http://schemas.microsoft.com/office/drawing/2014/main" id="{6BA7CC23-AF73-401B-9CEE-078C282C28F1}"/>
                </a:ext>
              </a:extLst>
            </p:cNvPr>
            <p:cNvSpPr>
              <a:spLocks/>
            </p:cNvSpPr>
            <p:nvPr>
              <p:custDataLst>
                <p:tags r:id="rId510"/>
              </p:custDataLst>
            </p:nvPr>
          </p:nvSpPr>
          <p:spPr bwMode="auto">
            <a:xfrm>
              <a:off x="6332538" y="4779963"/>
              <a:ext cx="114300" cy="141287"/>
            </a:xfrm>
            <a:custGeom>
              <a:avLst/>
              <a:gdLst>
                <a:gd name="T0" fmla="*/ 41 w 190"/>
                <a:gd name="T1" fmla="*/ 115 h 229"/>
                <a:gd name="T2" fmla="*/ 108 w 190"/>
                <a:gd name="T3" fmla="*/ 12 h 229"/>
                <a:gd name="T4" fmla="*/ 162 w 190"/>
                <a:gd name="T5" fmla="*/ 31 h 229"/>
                <a:gd name="T6" fmla="*/ 138 w 190"/>
                <a:gd name="T7" fmla="*/ 54 h 229"/>
                <a:gd name="T8" fmla="*/ 161 w 190"/>
                <a:gd name="T9" fmla="*/ 77 h 229"/>
                <a:gd name="T10" fmla="*/ 184 w 190"/>
                <a:gd name="T11" fmla="*/ 53 h 229"/>
                <a:gd name="T12" fmla="*/ 108 w 190"/>
                <a:gd name="T13" fmla="*/ 0 h 229"/>
                <a:gd name="T14" fmla="*/ 0 w 190"/>
                <a:gd name="T15" fmla="*/ 116 h 229"/>
                <a:gd name="T16" fmla="*/ 107 w 190"/>
                <a:gd name="T17" fmla="*/ 229 h 229"/>
                <a:gd name="T18" fmla="*/ 190 w 190"/>
                <a:gd name="T19" fmla="*/ 164 h 229"/>
                <a:gd name="T20" fmla="*/ 183 w 190"/>
                <a:gd name="T21" fmla="*/ 159 h 229"/>
                <a:gd name="T22" fmla="*/ 177 w 190"/>
                <a:gd name="T23" fmla="*/ 164 h 229"/>
                <a:gd name="T24" fmla="*/ 111 w 190"/>
                <a:gd name="T25" fmla="*/ 216 h 229"/>
                <a:gd name="T26" fmla="*/ 41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1" y="115"/>
                  </a:moveTo>
                  <a:cubicBezTo>
                    <a:pt x="41" y="33"/>
                    <a:pt x="82" y="12"/>
                    <a:pt x="108" y="12"/>
                  </a:cubicBezTo>
                  <a:cubicBezTo>
                    <a:pt x="113" y="12"/>
                    <a:pt x="144" y="13"/>
                    <a:pt x="162" y="31"/>
                  </a:cubicBezTo>
                  <a:cubicBezTo>
                    <a:pt x="141" y="32"/>
                    <a:pt x="138" y="47"/>
                    <a:pt x="138" y="54"/>
                  </a:cubicBezTo>
                  <a:cubicBezTo>
                    <a:pt x="138" y="67"/>
                    <a:pt x="147" y="77"/>
                    <a:pt x="161" y="77"/>
                  </a:cubicBezTo>
                  <a:cubicBezTo>
                    <a:pt x="174" y="77"/>
                    <a:pt x="184" y="68"/>
                    <a:pt x="184" y="53"/>
                  </a:cubicBezTo>
                  <a:cubicBezTo>
                    <a:pt x="184" y="19"/>
                    <a:pt x="146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79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3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2" y="210"/>
                    <a:pt x="130" y="216"/>
                    <a:pt x="111" y="216"/>
                  </a:cubicBezTo>
                  <a:cubicBezTo>
                    <a:pt x="85" y="216"/>
                    <a:pt x="41" y="195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7" name="Freeform 1213">
              <a:extLst>
                <a:ext uri="{FF2B5EF4-FFF2-40B4-BE49-F238E27FC236}">
                  <a16:creationId xmlns:a16="http://schemas.microsoft.com/office/drawing/2014/main" id="{7FD7177A-CCEC-4306-A230-092E7EA26970}"/>
                </a:ext>
              </a:extLst>
            </p:cNvPr>
            <p:cNvSpPr>
              <a:spLocks/>
            </p:cNvSpPr>
            <p:nvPr>
              <p:custDataLst>
                <p:tags r:id="rId511"/>
              </p:custDataLst>
            </p:nvPr>
          </p:nvSpPr>
          <p:spPr bwMode="auto">
            <a:xfrm>
              <a:off x="6461126" y="4727576"/>
              <a:ext cx="93663" cy="193675"/>
            </a:xfrm>
            <a:custGeom>
              <a:avLst/>
              <a:gdLst>
                <a:gd name="T0" fmla="*/ 76 w 156"/>
                <a:gd name="T1" fmla="*/ 107 h 312"/>
                <a:gd name="T2" fmla="*/ 148 w 156"/>
                <a:gd name="T3" fmla="*/ 107 h 312"/>
                <a:gd name="T4" fmla="*/ 148 w 156"/>
                <a:gd name="T5" fmla="*/ 91 h 312"/>
                <a:gd name="T6" fmla="*/ 76 w 156"/>
                <a:gd name="T7" fmla="*/ 91 h 312"/>
                <a:gd name="T8" fmla="*/ 76 w 156"/>
                <a:gd name="T9" fmla="*/ 0 h 312"/>
                <a:gd name="T10" fmla="*/ 64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2 w 156"/>
                <a:gd name="T17" fmla="*/ 107 h 312"/>
                <a:gd name="T18" fmla="*/ 42 w 156"/>
                <a:gd name="T19" fmla="*/ 244 h 312"/>
                <a:gd name="T20" fmla="*/ 106 w 156"/>
                <a:gd name="T21" fmla="*/ 312 h 312"/>
                <a:gd name="T22" fmla="*/ 156 w 156"/>
                <a:gd name="T23" fmla="*/ 244 h 312"/>
                <a:gd name="T24" fmla="*/ 156 w 156"/>
                <a:gd name="T25" fmla="*/ 216 h 312"/>
                <a:gd name="T26" fmla="*/ 143 w 156"/>
                <a:gd name="T27" fmla="*/ 216 h 312"/>
                <a:gd name="T28" fmla="*/ 143 w 156"/>
                <a:gd name="T29" fmla="*/ 243 h 312"/>
                <a:gd name="T30" fmla="*/ 110 w 156"/>
                <a:gd name="T31" fmla="*/ 299 h 312"/>
                <a:gd name="T32" fmla="*/ 76 w 156"/>
                <a:gd name="T33" fmla="*/ 245 h 312"/>
                <a:gd name="T34" fmla="*/ 76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6" y="107"/>
                  </a:moveTo>
                  <a:lnTo>
                    <a:pt x="148" y="107"/>
                  </a:lnTo>
                  <a:lnTo>
                    <a:pt x="148" y="91"/>
                  </a:lnTo>
                  <a:lnTo>
                    <a:pt x="76" y="91"/>
                  </a:lnTo>
                  <a:lnTo>
                    <a:pt x="76" y="0"/>
                  </a:lnTo>
                  <a:lnTo>
                    <a:pt x="64" y="0"/>
                  </a:lnTo>
                  <a:cubicBezTo>
                    <a:pt x="63" y="40"/>
                    <a:pt x="48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4"/>
                  </a:lnTo>
                  <a:cubicBezTo>
                    <a:pt x="42" y="306"/>
                    <a:pt x="88" y="312"/>
                    <a:pt x="106" y="312"/>
                  </a:cubicBezTo>
                  <a:cubicBezTo>
                    <a:pt x="142" y="312"/>
                    <a:pt x="156" y="276"/>
                    <a:pt x="156" y="244"/>
                  </a:cubicBezTo>
                  <a:lnTo>
                    <a:pt x="156" y="216"/>
                  </a:lnTo>
                  <a:lnTo>
                    <a:pt x="143" y="216"/>
                  </a:lnTo>
                  <a:lnTo>
                    <a:pt x="143" y="243"/>
                  </a:lnTo>
                  <a:cubicBezTo>
                    <a:pt x="143" y="280"/>
                    <a:pt x="128" y="299"/>
                    <a:pt x="110" y="299"/>
                  </a:cubicBezTo>
                  <a:cubicBezTo>
                    <a:pt x="76" y="299"/>
                    <a:pt x="76" y="254"/>
                    <a:pt x="76" y="245"/>
                  </a:cubicBezTo>
                  <a:lnTo>
                    <a:pt x="76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8" name="Freeform 1214">
              <a:extLst>
                <a:ext uri="{FF2B5EF4-FFF2-40B4-BE49-F238E27FC236}">
                  <a16:creationId xmlns:a16="http://schemas.microsoft.com/office/drawing/2014/main" id="{07E0836F-24D5-49CB-B63D-5F11EB4B6F05}"/>
                </a:ext>
              </a:extLst>
            </p:cNvPr>
            <p:cNvSpPr>
              <a:spLocks noEditPoints="1"/>
            </p:cNvSpPr>
            <p:nvPr>
              <p:custDataLst>
                <p:tags r:id="rId512"/>
              </p:custDataLst>
            </p:nvPr>
          </p:nvSpPr>
          <p:spPr bwMode="auto">
            <a:xfrm>
              <a:off x="6580188" y="4779963"/>
              <a:ext cx="131763" cy="141287"/>
            </a:xfrm>
            <a:custGeom>
              <a:avLst/>
              <a:gdLst>
                <a:gd name="T0" fmla="*/ 221 w 221"/>
                <a:gd name="T1" fmla="*/ 117 h 229"/>
                <a:gd name="T2" fmla="*/ 110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0 w 221"/>
                <a:gd name="T11" fmla="*/ 216 h 229"/>
                <a:gd name="T12" fmla="*/ 54 w 221"/>
                <a:gd name="T13" fmla="*/ 183 h 229"/>
                <a:gd name="T14" fmla="*/ 41 w 221"/>
                <a:gd name="T15" fmla="*/ 113 h 229"/>
                <a:gd name="T16" fmla="*/ 53 w 221"/>
                <a:gd name="T17" fmla="*/ 44 h 229"/>
                <a:gd name="T18" fmla="*/ 110 w 221"/>
                <a:gd name="T19" fmla="*/ 11 h 229"/>
                <a:gd name="T20" fmla="*/ 166 w 221"/>
                <a:gd name="T21" fmla="*/ 43 h 229"/>
                <a:gd name="T22" fmla="*/ 179 w 221"/>
                <a:gd name="T23" fmla="*/ 113 h 229"/>
                <a:gd name="T24" fmla="*/ 168 w 221"/>
                <a:gd name="T25" fmla="*/ 179 h 229"/>
                <a:gd name="T26" fmla="*/ 110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0" y="0"/>
                  </a:cubicBezTo>
                  <a:cubicBezTo>
                    <a:pt x="48" y="0"/>
                    <a:pt x="0" y="54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0" y="229"/>
                    <a:pt x="221" y="180"/>
                    <a:pt x="221" y="117"/>
                  </a:cubicBezTo>
                  <a:close/>
                  <a:moveTo>
                    <a:pt x="110" y="216"/>
                  </a:moveTo>
                  <a:cubicBezTo>
                    <a:pt x="89" y="216"/>
                    <a:pt x="67" y="206"/>
                    <a:pt x="54" y="183"/>
                  </a:cubicBezTo>
                  <a:cubicBezTo>
                    <a:pt x="41" y="161"/>
                    <a:pt x="41" y="131"/>
                    <a:pt x="41" y="113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7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7"/>
                    <a:pt x="168" y="179"/>
                  </a:cubicBezTo>
                  <a:cubicBezTo>
                    <a:pt x="157" y="202"/>
                    <a:pt x="135" y="216"/>
                    <a:pt x="11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9" name="Freeform 1215">
              <a:extLst>
                <a:ext uri="{FF2B5EF4-FFF2-40B4-BE49-F238E27FC236}">
                  <a16:creationId xmlns:a16="http://schemas.microsoft.com/office/drawing/2014/main" id="{02C28CAE-6649-49C1-8E00-3F47CDF090F0}"/>
                </a:ext>
              </a:extLst>
            </p:cNvPr>
            <p:cNvSpPr>
              <a:spLocks/>
            </p:cNvSpPr>
            <p:nvPr>
              <p:custDataLst>
                <p:tags r:id="rId513"/>
              </p:custDataLst>
            </p:nvPr>
          </p:nvSpPr>
          <p:spPr bwMode="auto">
            <a:xfrm>
              <a:off x="6729413" y="4781551"/>
              <a:ext cx="100013" cy="136525"/>
            </a:xfrm>
            <a:custGeom>
              <a:avLst/>
              <a:gdLst>
                <a:gd name="T0" fmla="*/ 69 w 167"/>
                <a:gd name="T1" fmla="*/ 55 h 220"/>
                <a:gd name="T2" fmla="*/ 69 w 167"/>
                <a:gd name="T3" fmla="*/ 0 h 220"/>
                <a:gd name="T4" fmla="*/ 0 w 167"/>
                <a:gd name="T5" fmla="*/ 5 h 220"/>
                <a:gd name="T6" fmla="*/ 0 w 167"/>
                <a:gd name="T7" fmla="*/ 21 h 220"/>
                <a:gd name="T8" fmla="*/ 39 w 167"/>
                <a:gd name="T9" fmla="*/ 49 h 220"/>
                <a:gd name="T10" fmla="*/ 39 w 167"/>
                <a:gd name="T11" fmla="*/ 182 h 220"/>
                <a:gd name="T12" fmla="*/ 0 w 167"/>
                <a:gd name="T13" fmla="*/ 205 h 220"/>
                <a:gd name="T14" fmla="*/ 0 w 167"/>
                <a:gd name="T15" fmla="*/ 220 h 220"/>
                <a:gd name="T16" fmla="*/ 57 w 167"/>
                <a:gd name="T17" fmla="*/ 219 h 220"/>
                <a:gd name="T18" fmla="*/ 120 w 167"/>
                <a:gd name="T19" fmla="*/ 220 h 220"/>
                <a:gd name="T20" fmla="*/ 120 w 167"/>
                <a:gd name="T21" fmla="*/ 205 h 220"/>
                <a:gd name="T22" fmla="*/ 110 w 167"/>
                <a:gd name="T23" fmla="*/ 205 h 220"/>
                <a:gd name="T24" fmla="*/ 72 w 167"/>
                <a:gd name="T25" fmla="*/ 181 h 220"/>
                <a:gd name="T26" fmla="*/ 72 w 167"/>
                <a:gd name="T27" fmla="*/ 105 h 220"/>
                <a:gd name="T28" fmla="*/ 130 w 167"/>
                <a:gd name="T29" fmla="*/ 11 h 220"/>
                <a:gd name="T30" fmla="*/ 136 w 167"/>
                <a:gd name="T31" fmla="*/ 11 h 220"/>
                <a:gd name="T32" fmla="*/ 125 w 167"/>
                <a:gd name="T33" fmla="*/ 31 h 220"/>
                <a:gd name="T34" fmla="*/ 146 w 167"/>
                <a:gd name="T35" fmla="*/ 52 h 220"/>
                <a:gd name="T36" fmla="*/ 167 w 167"/>
                <a:gd name="T37" fmla="*/ 30 h 220"/>
                <a:gd name="T38" fmla="*/ 130 w 167"/>
                <a:gd name="T39" fmla="*/ 0 h 220"/>
                <a:gd name="T40" fmla="*/ 69 w 167"/>
                <a:gd name="T41" fmla="*/ 5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7" h="220">
                  <a:moveTo>
                    <a:pt x="69" y="55"/>
                  </a:moveTo>
                  <a:lnTo>
                    <a:pt x="69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9" y="220"/>
                    <a:pt x="43" y="219"/>
                    <a:pt x="57" y="219"/>
                  </a:cubicBezTo>
                  <a:cubicBezTo>
                    <a:pt x="77" y="219"/>
                    <a:pt x="100" y="219"/>
                    <a:pt x="120" y="220"/>
                  </a:cubicBezTo>
                  <a:lnTo>
                    <a:pt x="120" y="205"/>
                  </a:lnTo>
                  <a:lnTo>
                    <a:pt x="110" y="205"/>
                  </a:lnTo>
                  <a:cubicBezTo>
                    <a:pt x="73" y="205"/>
                    <a:pt x="72" y="199"/>
                    <a:pt x="72" y="181"/>
                  </a:cubicBezTo>
                  <a:lnTo>
                    <a:pt x="72" y="105"/>
                  </a:lnTo>
                  <a:cubicBezTo>
                    <a:pt x="72" y="55"/>
                    <a:pt x="93" y="11"/>
                    <a:pt x="130" y="11"/>
                  </a:cubicBezTo>
                  <a:cubicBezTo>
                    <a:pt x="134" y="11"/>
                    <a:pt x="135" y="11"/>
                    <a:pt x="136" y="11"/>
                  </a:cubicBezTo>
                  <a:cubicBezTo>
                    <a:pt x="134" y="12"/>
                    <a:pt x="125" y="18"/>
                    <a:pt x="125" y="31"/>
                  </a:cubicBezTo>
                  <a:cubicBezTo>
                    <a:pt x="125" y="45"/>
                    <a:pt x="135" y="52"/>
                    <a:pt x="146" y="52"/>
                  </a:cubicBezTo>
                  <a:cubicBezTo>
                    <a:pt x="155" y="52"/>
                    <a:pt x="167" y="46"/>
                    <a:pt x="167" y="30"/>
                  </a:cubicBezTo>
                  <a:cubicBezTo>
                    <a:pt x="167" y="14"/>
                    <a:pt x="152" y="0"/>
                    <a:pt x="130" y="0"/>
                  </a:cubicBezTo>
                  <a:cubicBezTo>
                    <a:pt x="94" y="0"/>
                    <a:pt x="76" y="33"/>
                    <a:pt x="69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089" name="Group 6088">
            <a:extLst>
              <a:ext uri="{FF2B5EF4-FFF2-40B4-BE49-F238E27FC236}">
                <a16:creationId xmlns:a16="http://schemas.microsoft.com/office/drawing/2014/main" id="{0C9EB478-4351-2338-A47E-2C183C49777B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571218" y="538312"/>
            <a:ext cx="4570217" cy="1325563"/>
            <a:chOff x="782638" y="587375"/>
            <a:chExt cx="1833562" cy="531813"/>
          </a:xfrm>
        </p:grpSpPr>
        <p:sp>
          <p:nvSpPr>
            <p:cNvPr id="4605" name="Freeform 115">
              <a:extLst>
                <a:ext uri="{FF2B5EF4-FFF2-40B4-BE49-F238E27FC236}">
                  <a16:creationId xmlns:a16="http://schemas.microsoft.com/office/drawing/2014/main" id="{380A5490-1C0A-AA8C-13D2-6B384F472965}"/>
                </a:ext>
              </a:extLst>
            </p:cNvPr>
            <p:cNvSpPr>
              <a:spLocks/>
            </p:cNvSpPr>
            <p:nvPr>
              <p:custDataLst>
                <p:tags r:id="rId373"/>
              </p:custDataLst>
            </p:nvPr>
          </p:nvSpPr>
          <p:spPr bwMode="auto">
            <a:xfrm>
              <a:off x="817563" y="593725"/>
              <a:ext cx="34925" cy="330200"/>
            </a:xfrm>
            <a:custGeom>
              <a:avLst/>
              <a:gdLst>
                <a:gd name="T0" fmla="*/ 0 w 131"/>
                <a:gd name="T1" fmla="*/ 1196 h 1196"/>
                <a:gd name="T2" fmla="*/ 131 w 131"/>
                <a:gd name="T3" fmla="*/ 1196 h 1196"/>
                <a:gd name="T4" fmla="*/ 131 w 131"/>
                <a:gd name="T5" fmla="*/ 1169 h 1196"/>
                <a:gd name="T6" fmla="*/ 28 w 131"/>
                <a:gd name="T7" fmla="*/ 1169 h 1196"/>
                <a:gd name="T8" fmla="*/ 28 w 131"/>
                <a:gd name="T9" fmla="*/ 27 h 1196"/>
                <a:gd name="T10" fmla="*/ 131 w 131"/>
                <a:gd name="T11" fmla="*/ 27 h 1196"/>
                <a:gd name="T12" fmla="*/ 131 w 131"/>
                <a:gd name="T13" fmla="*/ 0 h 1196"/>
                <a:gd name="T14" fmla="*/ 0 w 131"/>
                <a:gd name="T15" fmla="*/ 0 h 1196"/>
                <a:gd name="T16" fmla="*/ 0 w 131"/>
                <a:gd name="T17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0" y="1196"/>
                  </a:moveTo>
                  <a:lnTo>
                    <a:pt x="131" y="1196"/>
                  </a:lnTo>
                  <a:lnTo>
                    <a:pt x="131" y="1169"/>
                  </a:lnTo>
                  <a:lnTo>
                    <a:pt x="28" y="1169"/>
                  </a:lnTo>
                  <a:lnTo>
                    <a:pt x="28" y="27"/>
                  </a:lnTo>
                  <a:lnTo>
                    <a:pt x="131" y="27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1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6" name="Freeform 116">
              <a:extLst>
                <a:ext uri="{FF2B5EF4-FFF2-40B4-BE49-F238E27FC236}">
                  <a16:creationId xmlns:a16="http://schemas.microsoft.com/office/drawing/2014/main" id="{789A202C-63A5-27A5-F5BC-7AE336ED66FF}"/>
                </a:ext>
              </a:extLst>
            </p:cNvPr>
            <p:cNvSpPr>
              <a:spLocks/>
            </p:cNvSpPr>
            <p:nvPr>
              <p:custDataLst>
                <p:tags r:id="rId374"/>
              </p:custDataLst>
            </p:nvPr>
          </p:nvSpPr>
          <p:spPr bwMode="auto">
            <a:xfrm>
              <a:off x="915988" y="614363"/>
              <a:ext cx="106362" cy="95250"/>
            </a:xfrm>
            <a:custGeom>
              <a:avLst/>
              <a:gdLst>
                <a:gd name="T0" fmla="*/ 356 w 409"/>
                <a:gd name="T1" fmla="*/ 24 h 342"/>
                <a:gd name="T2" fmla="*/ 409 w 409"/>
                <a:gd name="T3" fmla="*/ 24 h 342"/>
                <a:gd name="T4" fmla="*/ 409 w 409"/>
                <a:gd name="T5" fmla="*/ 0 h 342"/>
                <a:gd name="T6" fmla="*/ 320 w 409"/>
                <a:gd name="T7" fmla="*/ 2 h 342"/>
                <a:gd name="T8" fmla="*/ 231 w 409"/>
                <a:gd name="T9" fmla="*/ 0 h 342"/>
                <a:gd name="T10" fmla="*/ 231 w 409"/>
                <a:gd name="T11" fmla="*/ 24 h 342"/>
                <a:gd name="T12" fmla="*/ 285 w 409"/>
                <a:gd name="T13" fmla="*/ 24 h 342"/>
                <a:gd name="T14" fmla="*/ 285 w 409"/>
                <a:gd name="T15" fmla="*/ 153 h 342"/>
                <a:gd name="T16" fmla="*/ 125 w 409"/>
                <a:gd name="T17" fmla="*/ 153 h 342"/>
                <a:gd name="T18" fmla="*/ 125 w 409"/>
                <a:gd name="T19" fmla="*/ 24 h 342"/>
                <a:gd name="T20" fmla="*/ 179 w 409"/>
                <a:gd name="T21" fmla="*/ 24 h 342"/>
                <a:gd name="T22" fmla="*/ 179 w 409"/>
                <a:gd name="T23" fmla="*/ 0 h 342"/>
                <a:gd name="T24" fmla="*/ 89 w 409"/>
                <a:gd name="T25" fmla="*/ 2 h 342"/>
                <a:gd name="T26" fmla="*/ 0 w 409"/>
                <a:gd name="T27" fmla="*/ 0 h 342"/>
                <a:gd name="T28" fmla="*/ 0 w 409"/>
                <a:gd name="T29" fmla="*/ 24 h 342"/>
                <a:gd name="T30" fmla="*/ 54 w 409"/>
                <a:gd name="T31" fmla="*/ 24 h 342"/>
                <a:gd name="T32" fmla="*/ 54 w 409"/>
                <a:gd name="T33" fmla="*/ 319 h 342"/>
                <a:gd name="T34" fmla="*/ 0 w 409"/>
                <a:gd name="T35" fmla="*/ 319 h 342"/>
                <a:gd name="T36" fmla="*/ 0 w 409"/>
                <a:gd name="T37" fmla="*/ 342 h 342"/>
                <a:gd name="T38" fmla="*/ 89 w 409"/>
                <a:gd name="T39" fmla="*/ 341 h 342"/>
                <a:gd name="T40" fmla="*/ 179 w 409"/>
                <a:gd name="T41" fmla="*/ 342 h 342"/>
                <a:gd name="T42" fmla="*/ 179 w 409"/>
                <a:gd name="T43" fmla="*/ 319 h 342"/>
                <a:gd name="T44" fmla="*/ 125 w 409"/>
                <a:gd name="T45" fmla="*/ 319 h 342"/>
                <a:gd name="T46" fmla="*/ 125 w 409"/>
                <a:gd name="T47" fmla="*/ 176 h 342"/>
                <a:gd name="T48" fmla="*/ 285 w 409"/>
                <a:gd name="T49" fmla="*/ 176 h 342"/>
                <a:gd name="T50" fmla="*/ 285 w 409"/>
                <a:gd name="T51" fmla="*/ 319 h 342"/>
                <a:gd name="T52" fmla="*/ 231 w 409"/>
                <a:gd name="T53" fmla="*/ 319 h 342"/>
                <a:gd name="T54" fmla="*/ 231 w 409"/>
                <a:gd name="T55" fmla="*/ 342 h 342"/>
                <a:gd name="T56" fmla="*/ 320 w 409"/>
                <a:gd name="T57" fmla="*/ 341 h 342"/>
                <a:gd name="T58" fmla="*/ 409 w 409"/>
                <a:gd name="T59" fmla="*/ 342 h 342"/>
                <a:gd name="T60" fmla="*/ 409 w 409"/>
                <a:gd name="T61" fmla="*/ 319 h 342"/>
                <a:gd name="T62" fmla="*/ 356 w 409"/>
                <a:gd name="T63" fmla="*/ 319 h 342"/>
                <a:gd name="T64" fmla="*/ 356 w 409"/>
                <a:gd name="T65" fmla="*/ 24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9" h="342">
                  <a:moveTo>
                    <a:pt x="356" y="24"/>
                  </a:moveTo>
                  <a:lnTo>
                    <a:pt x="409" y="24"/>
                  </a:lnTo>
                  <a:lnTo>
                    <a:pt x="409" y="0"/>
                  </a:lnTo>
                  <a:cubicBezTo>
                    <a:pt x="391" y="2"/>
                    <a:pt x="342" y="2"/>
                    <a:pt x="320" y="2"/>
                  </a:cubicBezTo>
                  <a:cubicBezTo>
                    <a:pt x="299" y="2"/>
                    <a:pt x="250" y="2"/>
                    <a:pt x="231" y="0"/>
                  </a:cubicBezTo>
                  <a:lnTo>
                    <a:pt x="231" y="24"/>
                  </a:lnTo>
                  <a:lnTo>
                    <a:pt x="285" y="24"/>
                  </a:lnTo>
                  <a:lnTo>
                    <a:pt x="285" y="153"/>
                  </a:lnTo>
                  <a:lnTo>
                    <a:pt x="125" y="153"/>
                  </a:lnTo>
                  <a:lnTo>
                    <a:pt x="125" y="24"/>
                  </a:lnTo>
                  <a:lnTo>
                    <a:pt x="179" y="24"/>
                  </a:lnTo>
                  <a:lnTo>
                    <a:pt x="179" y="0"/>
                  </a:lnTo>
                  <a:cubicBezTo>
                    <a:pt x="160" y="2"/>
                    <a:pt x="111" y="2"/>
                    <a:pt x="89" y="2"/>
                  </a:cubicBezTo>
                  <a:cubicBezTo>
                    <a:pt x="68" y="2"/>
                    <a:pt x="19" y="2"/>
                    <a:pt x="0" y="0"/>
                  </a:cubicBezTo>
                  <a:lnTo>
                    <a:pt x="0" y="24"/>
                  </a:lnTo>
                  <a:lnTo>
                    <a:pt x="54" y="24"/>
                  </a:lnTo>
                  <a:lnTo>
                    <a:pt x="54" y="319"/>
                  </a:lnTo>
                  <a:lnTo>
                    <a:pt x="0" y="319"/>
                  </a:lnTo>
                  <a:lnTo>
                    <a:pt x="0" y="342"/>
                  </a:lnTo>
                  <a:cubicBezTo>
                    <a:pt x="19" y="341"/>
                    <a:pt x="68" y="341"/>
                    <a:pt x="89" y="341"/>
                  </a:cubicBezTo>
                  <a:cubicBezTo>
                    <a:pt x="111" y="341"/>
                    <a:pt x="160" y="341"/>
                    <a:pt x="179" y="342"/>
                  </a:cubicBezTo>
                  <a:lnTo>
                    <a:pt x="179" y="319"/>
                  </a:lnTo>
                  <a:lnTo>
                    <a:pt x="125" y="319"/>
                  </a:lnTo>
                  <a:lnTo>
                    <a:pt x="125" y="176"/>
                  </a:lnTo>
                  <a:lnTo>
                    <a:pt x="285" y="176"/>
                  </a:lnTo>
                  <a:lnTo>
                    <a:pt x="285" y="319"/>
                  </a:lnTo>
                  <a:lnTo>
                    <a:pt x="231" y="319"/>
                  </a:lnTo>
                  <a:lnTo>
                    <a:pt x="231" y="342"/>
                  </a:lnTo>
                  <a:cubicBezTo>
                    <a:pt x="250" y="341"/>
                    <a:pt x="299" y="341"/>
                    <a:pt x="320" y="341"/>
                  </a:cubicBezTo>
                  <a:cubicBezTo>
                    <a:pt x="342" y="341"/>
                    <a:pt x="391" y="341"/>
                    <a:pt x="409" y="342"/>
                  </a:cubicBezTo>
                  <a:lnTo>
                    <a:pt x="409" y="319"/>
                  </a:lnTo>
                  <a:lnTo>
                    <a:pt x="356" y="319"/>
                  </a:lnTo>
                  <a:lnTo>
                    <a:pt x="356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7" name="Freeform 117">
              <a:extLst>
                <a:ext uri="{FF2B5EF4-FFF2-40B4-BE49-F238E27FC236}">
                  <a16:creationId xmlns:a16="http://schemas.microsoft.com/office/drawing/2014/main" id="{85152DF2-BE85-6C23-3D4B-6DAC457B3271}"/>
                </a:ext>
              </a:extLst>
            </p:cNvPr>
            <p:cNvSpPr>
              <a:spLocks/>
            </p:cNvSpPr>
            <p:nvPr>
              <p:custDataLst>
                <p:tags r:id="rId375"/>
              </p:custDataLst>
            </p:nvPr>
          </p:nvSpPr>
          <p:spPr bwMode="auto">
            <a:xfrm>
              <a:off x="1225550" y="673100"/>
              <a:ext cx="79375" cy="4763"/>
            </a:xfrm>
            <a:custGeom>
              <a:avLst/>
              <a:gdLst>
                <a:gd name="T0" fmla="*/ 287 w 304"/>
                <a:gd name="T1" fmla="*/ 20 h 20"/>
                <a:gd name="T2" fmla="*/ 304 w 304"/>
                <a:gd name="T3" fmla="*/ 10 h 20"/>
                <a:gd name="T4" fmla="*/ 287 w 304"/>
                <a:gd name="T5" fmla="*/ 0 h 20"/>
                <a:gd name="T6" fmla="*/ 17 w 304"/>
                <a:gd name="T7" fmla="*/ 0 h 20"/>
                <a:gd name="T8" fmla="*/ 0 w 304"/>
                <a:gd name="T9" fmla="*/ 10 h 20"/>
                <a:gd name="T10" fmla="*/ 17 w 304"/>
                <a:gd name="T11" fmla="*/ 20 h 20"/>
                <a:gd name="T12" fmla="*/ 287 w 30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20">
                  <a:moveTo>
                    <a:pt x="287" y="20"/>
                  </a:moveTo>
                  <a:cubicBezTo>
                    <a:pt x="295" y="20"/>
                    <a:pt x="304" y="20"/>
                    <a:pt x="304" y="10"/>
                  </a:cubicBezTo>
                  <a:cubicBezTo>
                    <a:pt x="304" y="0"/>
                    <a:pt x="295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2" name="Freeform 118">
              <a:extLst>
                <a:ext uri="{FF2B5EF4-FFF2-40B4-BE49-F238E27FC236}">
                  <a16:creationId xmlns:a16="http://schemas.microsoft.com/office/drawing/2014/main" id="{3DCE90B1-8BB1-BA33-4C78-CBB6D8079FF5}"/>
                </a:ext>
              </a:extLst>
            </p:cNvPr>
            <p:cNvSpPr>
              <a:spLocks/>
            </p:cNvSpPr>
            <p:nvPr>
              <p:custDataLst>
                <p:tags r:id="rId376"/>
              </p:custDataLst>
            </p:nvPr>
          </p:nvSpPr>
          <p:spPr bwMode="auto">
            <a:xfrm>
              <a:off x="1319213" y="614363"/>
              <a:ext cx="65087" cy="96838"/>
            </a:xfrm>
            <a:custGeom>
              <a:avLst/>
              <a:gdLst>
                <a:gd name="T0" fmla="*/ 211 w 252"/>
                <a:gd name="T1" fmla="*/ 24 h 348"/>
                <a:gd name="T2" fmla="*/ 252 w 252"/>
                <a:gd name="T3" fmla="*/ 24 h 348"/>
                <a:gd name="T4" fmla="*/ 252 w 252"/>
                <a:gd name="T5" fmla="*/ 0 h 348"/>
                <a:gd name="T6" fmla="*/ 172 w 252"/>
                <a:gd name="T7" fmla="*/ 2 h 348"/>
                <a:gd name="T8" fmla="*/ 73 w 252"/>
                <a:gd name="T9" fmla="*/ 0 h 348"/>
                <a:gd name="T10" fmla="*/ 73 w 252"/>
                <a:gd name="T11" fmla="*/ 24 h 348"/>
                <a:gd name="T12" fmla="*/ 143 w 252"/>
                <a:gd name="T13" fmla="*/ 24 h 348"/>
                <a:gd name="T14" fmla="*/ 143 w 252"/>
                <a:gd name="T15" fmla="*/ 268 h 348"/>
                <a:gd name="T16" fmla="*/ 94 w 252"/>
                <a:gd name="T17" fmla="*/ 330 h 348"/>
                <a:gd name="T18" fmla="*/ 54 w 252"/>
                <a:gd name="T19" fmla="*/ 322 h 348"/>
                <a:gd name="T20" fmla="*/ 54 w 252"/>
                <a:gd name="T21" fmla="*/ 321 h 348"/>
                <a:gd name="T22" fmla="*/ 76 w 252"/>
                <a:gd name="T23" fmla="*/ 286 h 348"/>
                <a:gd name="T24" fmla="*/ 39 w 252"/>
                <a:gd name="T25" fmla="*/ 247 h 348"/>
                <a:gd name="T26" fmla="*/ 0 w 252"/>
                <a:gd name="T27" fmla="*/ 286 h 348"/>
                <a:gd name="T28" fmla="*/ 96 w 252"/>
                <a:gd name="T29" fmla="*/ 348 h 348"/>
                <a:gd name="T30" fmla="*/ 211 w 252"/>
                <a:gd name="T31" fmla="*/ 268 h 348"/>
                <a:gd name="T32" fmla="*/ 211 w 252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348">
                  <a:moveTo>
                    <a:pt x="211" y="24"/>
                  </a:moveTo>
                  <a:lnTo>
                    <a:pt x="252" y="24"/>
                  </a:lnTo>
                  <a:lnTo>
                    <a:pt x="252" y="0"/>
                  </a:lnTo>
                  <a:cubicBezTo>
                    <a:pt x="234" y="2"/>
                    <a:pt x="192" y="2"/>
                    <a:pt x="172" y="2"/>
                  </a:cubicBezTo>
                  <a:cubicBezTo>
                    <a:pt x="146" y="2"/>
                    <a:pt x="97" y="2"/>
                    <a:pt x="73" y="0"/>
                  </a:cubicBezTo>
                  <a:lnTo>
                    <a:pt x="73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8"/>
                    <a:pt x="143" y="330"/>
                    <a:pt x="94" y="330"/>
                  </a:cubicBezTo>
                  <a:cubicBezTo>
                    <a:pt x="85" y="330"/>
                    <a:pt x="69" y="328"/>
                    <a:pt x="54" y="322"/>
                  </a:cubicBezTo>
                  <a:lnTo>
                    <a:pt x="54" y="321"/>
                  </a:lnTo>
                  <a:cubicBezTo>
                    <a:pt x="54" y="321"/>
                    <a:pt x="76" y="312"/>
                    <a:pt x="76" y="286"/>
                  </a:cubicBezTo>
                  <a:cubicBezTo>
                    <a:pt x="76" y="259"/>
                    <a:pt x="55" y="247"/>
                    <a:pt x="39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40" y="348"/>
                    <a:pt x="96" y="348"/>
                  </a:cubicBezTo>
                  <a:cubicBezTo>
                    <a:pt x="163" y="348"/>
                    <a:pt x="211" y="319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3" name="Freeform 119">
              <a:extLst>
                <a:ext uri="{FF2B5EF4-FFF2-40B4-BE49-F238E27FC236}">
                  <a16:creationId xmlns:a16="http://schemas.microsoft.com/office/drawing/2014/main" id="{246D0AA7-7C4C-DF71-ACCC-9D6DA113C0BE}"/>
                </a:ext>
              </a:extLst>
            </p:cNvPr>
            <p:cNvSpPr>
              <a:spLocks/>
            </p:cNvSpPr>
            <p:nvPr>
              <p:custDataLst>
                <p:tags r:id="rId377"/>
              </p:custDataLst>
            </p:nvPr>
          </p:nvSpPr>
          <p:spPr bwMode="auto">
            <a:xfrm>
              <a:off x="1400175" y="592138"/>
              <a:ext cx="68262" cy="68263"/>
            </a:xfrm>
            <a:custGeom>
              <a:avLst/>
              <a:gdLst>
                <a:gd name="T0" fmla="*/ 137 w 258"/>
                <a:gd name="T1" fmla="*/ 17 h 242"/>
                <a:gd name="T2" fmla="*/ 244 w 258"/>
                <a:gd name="T3" fmla="*/ 17 h 242"/>
                <a:gd name="T4" fmla="*/ 258 w 258"/>
                <a:gd name="T5" fmla="*/ 8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0 w 258"/>
                <a:gd name="T15" fmla="*/ 17 h 242"/>
                <a:gd name="T16" fmla="*/ 120 w 258"/>
                <a:gd name="T17" fmla="*/ 228 h 242"/>
                <a:gd name="T18" fmla="*/ 129 w 258"/>
                <a:gd name="T19" fmla="*/ 242 h 242"/>
                <a:gd name="T20" fmla="*/ 137 w 258"/>
                <a:gd name="T21" fmla="*/ 228 h 242"/>
                <a:gd name="T22" fmla="*/ 137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7" y="17"/>
                  </a:moveTo>
                  <a:lnTo>
                    <a:pt x="244" y="17"/>
                  </a:lnTo>
                  <a:cubicBezTo>
                    <a:pt x="249" y="17"/>
                    <a:pt x="258" y="17"/>
                    <a:pt x="258" y="8"/>
                  </a:cubicBezTo>
                  <a:cubicBezTo>
                    <a:pt x="258" y="0"/>
                    <a:pt x="249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8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3"/>
                    <a:pt x="137" y="228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4" name="Freeform 120">
              <a:extLst>
                <a:ext uri="{FF2B5EF4-FFF2-40B4-BE49-F238E27FC236}">
                  <a16:creationId xmlns:a16="http://schemas.microsoft.com/office/drawing/2014/main" id="{BEE32F26-92B3-3738-60CE-B0E361E57DF6}"/>
                </a:ext>
              </a:extLst>
            </p:cNvPr>
            <p:cNvSpPr>
              <a:spLocks/>
            </p:cNvSpPr>
            <p:nvPr>
              <p:custDataLst>
                <p:tags r:id="rId378"/>
              </p:custDataLst>
            </p:nvPr>
          </p:nvSpPr>
          <p:spPr bwMode="auto">
            <a:xfrm>
              <a:off x="1398588" y="701675"/>
              <a:ext cx="39687" cy="42863"/>
            </a:xfrm>
            <a:custGeom>
              <a:avLst/>
              <a:gdLst>
                <a:gd name="T0" fmla="*/ 131 w 151"/>
                <a:gd name="T1" fmla="*/ 20 h 157"/>
                <a:gd name="T2" fmla="*/ 113 w 151"/>
                <a:gd name="T3" fmla="*/ 40 h 157"/>
                <a:gd name="T4" fmla="*/ 127 w 151"/>
                <a:gd name="T5" fmla="*/ 52 h 157"/>
                <a:gd name="T6" fmla="*/ 146 w 151"/>
                <a:gd name="T7" fmla="*/ 30 h 157"/>
                <a:gd name="T8" fmla="*/ 100 w 151"/>
                <a:gd name="T9" fmla="*/ 0 h 157"/>
                <a:gd name="T10" fmla="*/ 0 w 151"/>
                <a:gd name="T11" fmla="*/ 96 h 157"/>
                <a:gd name="T12" fmla="*/ 64 w 151"/>
                <a:gd name="T13" fmla="*/ 157 h 157"/>
                <a:gd name="T14" fmla="*/ 151 w 151"/>
                <a:gd name="T15" fmla="*/ 118 h 157"/>
                <a:gd name="T16" fmla="*/ 145 w 151"/>
                <a:gd name="T17" fmla="*/ 112 h 157"/>
                <a:gd name="T18" fmla="*/ 139 w 151"/>
                <a:gd name="T19" fmla="*/ 115 h 157"/>
                <a:gd name="T20" fmla="*/ 65 w 151"/>
                <a:gd name="T21" fmla="*/ 147 h 157"/>
                <a:gd name="T22" fmla="*/ 29 w 151"/>
                <a:gd name="T23" fmla="*/ 109 h 157"/>
                <a:gd name="T24" fmla="*/ 52 w 151"/>
                <a:gd name="T25" fmla="*/ 36 h 157"/>
                <a:gd name="T26" fmla="*/ 100 w 151"/>
                <a:gd name="T27" fmla="*/ 10 h 157"/>
                <a:gd name="T28" fmla="*/ 131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1" y="20"/>
                  </a:moveTo>
                  <a:cubicBezTo>
                    <a:pt x="118" y="22"/>
                    <a:pt x="113" y="32"/>
                    <a:pt x="113" y="40"/>
                  </a:cubicBezTo>
                  <a:cubicBezTo>
                    <a:pt x="113" y="49"/>
                    <a:pt x="120" y="52"/>
                    <a:pt x="127" y="52"/>
                  </a:cubicBezTo>
                  <a:cubicBezTo>
                    <a:pt x="134" y="52"/>
                    <a:pt x="146" y="47"/>
                    <a:pt x="146" y="30"/>
                  </a:cubicBezTo>
                  <a:cubicBezTo>
                    <a:pt x="146" y="6"/>
                    <a:pt x="119" y="0"/>
                    <a:pt x="100" y="0"/>
                  </a:cubicBezTo>
                  <a:cubicBezTo>
                    <a:pt x="48" y="0"/>
                    <a:pt x="0" y="48"/>
                    <a:pt x="0" y="96"/>
                  </a:cubicBezTo>
                  <a:cubicBezTo>
                    <a:pt x="0" y="126"/>
                    <a:pt x="20" y="157"/>
                    <a:pt x="64" y="157"/>
                  </a:cubicBezTo>
                  <a:cubicBezTo>
                    <a:pt x="123" y="157"/>
                    <a:pt x="151" y="123"/>
                    <a:pt x="151" y="118"/>
                  </a:cubicBezTo>
                  <a:cubicBezTo>
                    <a:pt x="151" y="116"/>
                    <a:pt x="147" y="112"/>
                    <a:pt x="145" y="112"/>
                  </a:cubicBezTo>
                  <a:cubicBezTo>
                    <a:pt x="143" y="112"/>
                    <a:pt x="142" y="112"/>
                    <a:pt x="139" y="115"/>
                  </a:cubicBezTo>
                  <a:cubicBezTo>
                    <a:pt x="112" y="147"/>
                    <a:pt x="71" y="147"/>
                    <a:pt x="65" y="147"/>
                  </a:cubicBezTo>
                  <a:cubicBezTo>
                    <a:pt x="40" y="147"/>
                    <a:pt x="29" y="130"/>
                    <a:pt x="29" y="109"/>
                  </a:cubicBezTo>
                  <a:cubicBezTo>
                    <a:pt x="29" y="99"/>
                    <a:pt x="33" y="60"/>
                    <a:pt x="52" y="36"/>
                  </a:cubicBezTo>
                  <a:cubicBezTo>
                    <a:pt x="65" y="19"/>
                    <a:pt x="83" y="10"/>
                    <a:pt x="100" y="10"/>
                  </a:cubicBezTo>
                  <a:cubicBezTo>
                    <a:pt x="105" y="10"/>
                    <a:pt x="122" y="10"/>
                    <a:pt x="131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5" name="Freeform 121">
              <a:extLst>
                <a:ext uri="{FF2B5EF4-FFF2-40B4-BE49-F238E27FC236}">
                  <a16:creationId xmlns:a16="http://schemas.microsoft.com/office/drawing/2014/main" id="{4466B3D6-42D6-210C-5FCA-9CFB4B1B254D}"/>
                </a:ext>
              </a:extLst>
            </p:cNvPr>
            <p:cNvSpPr>
              <a:spLocks/>
            </p:cNvSpPr>
            <p:nvPr>
              <p:custDataLst>
                <p:tags r:id="rId379"/>
              </p:custDataLst>
            </p:nvPr>
          </p:nvSpPr>
          <p:spPr bwMode="auto">
            <a:xfrm>
              <a:off x="865188" y="838200"/>
              <a:ext cx="79375" cy="4763"/>
            </a:xfrm>
            <a:custGeom>
              <a:avLst/>
              <a:gdLst>
                <a:gd name="T0" fmla="*/ 287 w 305"/>
                <a:gd name="T1" fmla="*/ 20 h 20"/>
                <a:gd name="T2" fmla="*/ 305 w 305"/>
                <a:gd name="T3" fmla="*/ 10 h 20"/>
                <a:gd name="T4" fmla="*/ 287 w 305"/>
                <a:gd name="T5" fmla="*/ 0 h 20"/>
                <a:gd name="T6" fmla="*/ 17 w 305"/>
                <a:gd name="T7" fmla="*/ 0 h 20"/>
                <a:gd name="T8" fmla="*/ 0 w 305"/>
                <a:gd name="T9" fmla="*/ 10 h 20"/>
                <a:gd name="T10" fmla="*/ 17 w 305"/>
                <a:gd name="T11" fmla="*/ 20 h 20"/>
                <a:gd name="T12" fmla="*/ 287 w 305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20">
                  <a:moveTo>
                    <a:pt x="287" y="20"/>
                  </a:moveTo>
                  <a:cubicBezTo>
                    <a:pt x="296" y="20"/>
                    <a:pt x="305" y="20"/>
                    <a:pt x="305" y="10"/>
                  </a:cubicBezTo>
                  <a:cubicBezTo>
                    <a:pt x="305" y="0"/>
                    <a:pt x="296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6" name="Freeform 122">
              <a:extLst>
                <a:ext uri="{FF2B5EF4-FFF2-40B4-BE49-F238E27FC236}">
                  <a16:creationId xmlns:a16="http://schemas.microsoft.com/office/drawing/2014/main" id="{990046F0-53D8-52BA-C167-0823378998C3}"/>
                </a:ext>
              </a:extLst>
            </p:cNvPr>
            <p:cNvSpPr>
              <a:spLocks/>
            </p:cNvSpPr>
            <p:nvPr>
              <p:custDataLst>
                <p:tags r:id="rId380"/>
              </p:custDataLst>
            </p:nvPr>
          </p:nvSpPr>
          <p:spPr bwMode="auto">
            <a:xfrm>
              <a:off x="958850" y="781050"/>
              <a:ext cx="65087" cy="95250"/>
            </a:xfrm>
            <a:custGeom>
              <a:avLst/>
              <a:gdLst>
                <a:gd name="T0" fmla="*/ 211 w 252"/>
                <a:gd name="T1" fmla="*/ 24 h 348"/>
                <a:gd name="T2" fmla="*/ 252 w 252"/>
                <a:gd name="T3" fmla="*/ 24 h 348"/>
                <a:gd name="T4" fmla="*/ 252 w 252"/>
                <a:gd name="T5" fmla="*/ 0 h 348"/>
                <a:gd name="T6" fmla="*/ 172 w 252"/>
                <a:gd name="T7" fmla="*/ 2 h 348"/>
                <a:gd name="T8" fmla="*/ 73 w 252"/>
                <a:gd name="T9" fmla="*/ 0 h 348"/>
                <a:gd name="T10" fmla="*/ 73 w 252"/>
                <a:gd name="T11" fmla="*/ 24 h 348"/>
                <a:gd name="T12" fmla="*/ 144 w 252"/>
                <a:gd name="T13" fmla="*/ 24 h 348"/>
                <a:gd name="T14" fmla="*/ 144 w 252"/>
                <a:gd name="T15" fmla="*/ 268 h 348"/>
                <a:gd name="T16" fmla="*/ 94 w 252"/>
                <a:gd name="T17" fmla="*/ 330 h 348"/>
                <a:gd name="T18" fmla="*/ 54 w 252"/>
                <a:gd name="T19" fmla="*/ 322 h 348"/>
                <a:gd name="T20" fmla="*/ 54 w 252"/>
                <a:gd name="T21" fmla="*/ 321 h 348"/>
                <a:gd name="T22" fmla="*/ 77 w 252"/>
                <a:gd name="T23" fmla="*/ 286 h 348"/>
                <a:gd name="T24" fmla="*/ 39 w 252"/>
                <a:gd name="T25" fmla="*/ 247 h 348"/>
                <a:gd name="T26" fmla="*/ 0 w 252"/>
                <a:gd name="T27" fmla="*/ 286 h 348"/>
                <a:gd name="T28" fmla="*/ 97 w 252"/>
                <a:gd name="T29" fmla="*/ 348 h 348"/>
                <a:gd name="T30" fmla="*/ 211 w 252"/>
                <a:gd name="T31" fmla="*/ 268 h 348"/>
                <a:gd name="T32" fmla="*/ 211 w 252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348">
                  <a:moveTo>
                    <a:pt x="211" y="24"/>
                  </a:moveTo>
                  <a:lnTo>
                    <a:pt x="252" y="24"/>
                  </a:lnTo>
                  <a:lnTo>
                    <a:pt x="252" y="0"/>
                  </a:lnTo>
                  <a:cubicBezTo>
                    <a:pt x="234" y="2"/>
                    <a:pt x="192" y="2"/>
                    <a:pt x="172" y="2"/>
                  </a:cubicBezTo>
                  <a:cubicBezTo>
                    <a:pt x="146" y="2"/>
                    <a:pt x="97" y="2"/>
                    <a:pt x="73" y="0"/>
                  </a:cubicBezTo>
                  <a:lnTo>
                    <a:pt x="73" y="24"/>
                  </a:lnTo>
                  <a:lnTo>
                    <a:pt x="144" y="24"/>
                  </a:lnTo>
                  <a:lnTo>
                    <a:pt x="144" y="268"/>
                  </a:lnTo>
                  <a:cubicBezTo>
                    <a:pt x="144" y="278"/>
                    <a:pt x="144" y="330"/>
                    <a:pt x="94" y="330"/>
                  </a:cubicBezTo>
                  <a:cubicBezTo>
                    <a:pt x="86" y="330"/>
                    <a:pt x="69" y="328"/>
                    <a:pt x="54" y="322"/>
                  </a:cubicBezTo>
                  <a:lnTo>
                    <a:pt x="54" y="321"/>
                  </a:lnTo>
                  <a:cubicBezTo>
                    <a:pt x="54" y="321"/>
                    <a:pt x="77" y="312"/>
                    <a:pt x="77" y="286"/>
                  </a:cubicBezTo>
                  <a:cubicBezTo>
                    <a:pt x="77" y="259"/>
                    <a:pt x="55" y="247"/>
                    <a:pt x="39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40" y="348"/>
                    <a:pt x="97" y="348"/>
                  </a:cubicBezTo>
                  <a:cubicBezTo>
                    <a:pt x="164" y="348"/>
                    <a:pt x="211" y="319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7" name="Freeform 123">
              <a:extLst>
                <a:ext uri="{FF2B5EF4-FFF2-40B4-BE49-F238E27FC236}">
                  <a16:creationId xmlns:a16="http://schemas.microsoft.com/office/drawing/2014/main" id="{E59BC378-4213-1F19-CF5F-31AFDE36DD52}"/>
                </a:ext>
              </a:extLst>
            </p:cNvPr>
            <p:cNvSpPr>
              <a:spLocks/>
            </p:cNvSpPr>
            <p:nvPr>
              <p:custDataLst>
                <p:tags r:id="rId381"/>
              </p:custDataLst>
            </p:nvPr>
          </p:nvSpPr>
          <p:spPr bwMode="auto">
            <a:xfrm>
              <a:off x="1038225" y="852488"/>
              <a:ext cx="39687" cy="44450"/>
            </a:xfrm>
            <a:custGeom>
              <a:avLst/>
              <a:gdLst>
                <a:gd name="T0" fmla="*/ 131 w 151"/>
                <a:gd name="T1" fmla="*/ 21 h 158"/>
                <a:gd name="T2" fmla="*/ 113 w 151"/>
                <a:gd name="T3" fmla="*/ 40 h 158"/>
                <a:gd name="T4" fmla="*/ 127 w 151"/>
                <a:gd name="T5" fmla="*/ 53 h 158"/>
                <a:gd name="T6" fmla="*/ 146 w 151"/>
                <a:gd name="T7" fmla="*/ 31 h 158"/>
                <a:gd name="T8" fmla="*/ 100 w 151"/>
                <a:gd name="T9" fmla="*/ 0 h 158"/>
                <a:gd name="T10" fmla="*/ 0 w 151"/>
                <a:gd name="T11" fmla="*/ 97 h 158"/>
                <a:gd name="T12" fmla="*/ 64 w 151"/>
                <a:gd name="T13" fmla="*/ 158 h 158"/>
                <a:gd name="T14" fmla="*/ 151 w 151"/>
                <a:gd name="T15" fmla="*/ 118 h 158"/>
                <a:gd name="T16" fmla="*/ 145 w 151"/>
                <a:gd name="T17" fmla="*/ 112 h 158"/>
                <a:gd name="T18" fmla="*/ 139 w 151"/>
                <a:gd name="T19" fmla="*/ 116 h 158"/>
                <a:gd name="T20" fmla="*/ 65 w 151"/>
                <a:gd name="T21" fmla="*/ 148 h 158"/>
                <a:gd name="T22" fmla="*/ 29 w 151"/>
                <a:gd name="T23" fmla="*/ 109 h 158"/>
                <a:gd name="T24" fmla="*/ 52 w 151"/>
                <a:gd name="T25" fmla="*/ 37 h 158"/>
                <a:gd name="T26" fmla="*/ 100 w 151"/>
                <a:gd name="T27" fmla="*/ 10 h 158"/>
                <a:gd name="T28" fmla="*/ 131 w 151"/>
                <a:gd name="T29" fmla="*/ 2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8">
                  <a:moveTo>
                    <a:pt x="131" y="21"/>
                  </a:moveTo>
                  <a:cubicBezTo>
                    <a:pt x="118" y="23"/>
                    <a:pt x="113" y="33"/>
                    <a:pt x="113" y="40"/>
                  </a:cubicBezTo>
                  <a:cubicBezTo>
                    <a:pt x="113" y="50"/>
                    <a:pt x="120" y="53"/>
                    <a:pt x="127" y="53"/>
                  </a:cubicBezTo>
                  <a:cubicBezTo>
                    <a:pt x="134" y="53"/>
                    <a:pt x="146" y="47"/>
                    <a:pt x="146" y="31"/>
                  </a:cubicBezTo>
                  <a:cubicBezTo>
                    <a:pt x="146" y="7"/>
                    <a:pt x="119" y="0"/>
                    <a:pt x="100" y="0"/>
                  </a:cubicBezTo>
                  <a:cubicBezTo>
                    <a:pt x="48" y="0"/>
                    <a:pt x="0" y="49"/>
                    <a:pt x="0" y="97"/>
                  </a:cubicBezTo>
                  <a:cubicBezTo>
                    <a:pt x="0" y="127"/>
                    <a:pt x="21" y="158"/>
                    <a:pt x="64" y="158"/>
                  </a:cubicBezTo>
                  <a:cubicBezTo>
                    <a:pt x="123" y="158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2" y="113"/>
                    <a:pt x="139" y="116"/>
                  </a:cubicBezTo>
                  <a:cubicBezTo>
                    <a:pt x="112" y="148"/>
                    <a:pt x="71" y="148"/>
                    <a:pt x="65" y="148"/>
                  </a:cubicBezTo>
                  <a:cubicBezTo>
                    <a:pt x="40" y="148"/>
                    <a:pt x="29" y="131"/>
                    <a:pt x="29" y="109"/>
                  </a:cubicBezTo>
                  <a:cubicBezTo>
                    <a:pt x="29" y="99"/>
                    <a:pt x="33" y="61"/>
                    <a:pt x="52" y="37"/>
                  </a:cubicBezTo>
                  <a:cubicBezTo>
                    <a:pt x="65" y="20"/>
                    <a:pt x="83" y="10"/>
                    <a:pt x="100" y="10"/>
                  </a:cubicBezTo>
                  <a:cubicBezTo>
                    <a:pt x="105" y="10"/>
                    <a:pt x="122" y="11"/>
                    <a:pt x="131" y="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8" name="Freeform 124">
              <a:extLst>
                <a:ext uri="{FF2B5EF4-FFF2-40B4-BE49-F238E27FC236}">
                  <a16:creationId xmlns:a16="http://schemas.microsoft.com/office/drawing/2014/main" id="{BBE6A222-F2A5-2D9A-CB39-ED0C17A85A8A}"/>
                </a:ext>
              </a:extLst>
            </p:cNvPr>
            <p:cNvSpPr>
              <a:spLocks noEditPoints="1"/>
            </p:cNvSpPr>
            <p:nvPr>
              <p:custDataLst>
                <p:tags r:id="rId382"/>
              </p:custDataLst>
            </p:nvPr>
          </p:nvSpPr>
          <p:spPr bwMode="auto">
            <a:xfrm>
              <a:off x="1320800" y="782638"/>
              <a:ext cx="53975" cy="95250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5 w 210"/>
                <a:gd name="T5" fmla="*/ 0 h 343"/>
                <a:gd name="T6" fmla="*/ 19 w 210"/>
                <a:gd name="T7" fmla="*/ 60 h 343"/>
                <a:gd name="T8" fmla="*/ 0 w 210"/>
                <a:gd name="T9" fmla="*/ 173 h 343"/>
                <a:gd name="T10" fmla="*/ 23 w 210"/>
                <a:gd name="T11" fmla="*/ 293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3 h 343"/>
                <a:gd name="T18" fmla="*/ 105 w 210"/>
                <a:gd name="T19" fmla="*/ 332 h 343"/>
                <a:gd name="T20" fmla="*/ 47 w 210"/>
                <a:gd name="T21" fmla="*/ 272 h 343"/>
                <a:gd name="T22" fmla="*/ 42 w 210"/>
                <a:gd name="T23" fmla="*/ 167 h 343"/>
                <a:gd name="T24" fmla="*/ 46 w 210"/>
                <a:gd name="T25" fmla="*/ 75 h 343"/>
                <a:gd name="T26" fmla="*/ 105 w 210"/>
                <a:gd name="T27" fmla="*/ 11 h 343"/>
                <a:gd name="T28" fmla="*/ 164 w 210"/>
                <a:gd name="T29" fmla="*/ 70 h 343"/>
                <a:gd name="T30" fmla="*/ 169 w 210"/>
                <a:gd name="T31" fmla="*/ 167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8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9" y="60"/>
                  </a:cubicBezTo>
                  <a:cubicBezTo>
                    <a:pt x="3" y="94"/>
                    <a:pt x="0" y="133"/>
                    <a:pt x="0" y="173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2" y="343"/>
                    <a:pt x="170" y="333"/>
                    <a:pt x="192" y="285"/>
                  </a:cubicBezTo>
                  <a:cubicBezTo>
                    <a:pt x="208" y="251"/>
                    <a:pt x="210" y="212"/>
                    <a:pt x="210" y="173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20"/>
                    <a:pt x="47" y="272"/>
                  </a:cubicBezTo>
                  <a:cubicBezTo>
                    <a:pt x="42" y="242"/>
                    <a:pt x="42" y="196"/>
                    <a:pt x="42" y="167"/>
                  </a:cubicBezTo>
                  <a:cubicBezTo>
                    <a:pt x="42" y="135"/>
                    <a:pt x="42" y="102"/>
                    <a:pt x="46" y="75"/>
                  </a:cubicBezTo>
                  <a:cubicBezTo>
                    <a:pt x="55" y="16"/>
                    <a:pt x="92" y="11"/>
                    <a:pt x="105" y="11"/>
                  </a:cubicBezTo>
                  <a:cubicBezTo>
                    <a:pt x="121" y="11"/>
                    <a:pt x="154" y="20"/>
                    <a:pt x="164" y="70"/>
                  </a:cubicBezTo>
                  <a:cubicBezTo>
                    <a:pt x="169" y="97"/>
                    <a:pt x="169" y="135"/>
                    <a:pt x="169" y="167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9" name="Freeform 125">
              <a:extLst>
                <a:ext uri="{FF2B5EF4-FFF2-40B4-BE49-F238E27FC236}">
                  <a16:creationId xmlns:a16="http://schemas.microsoft.com/office/drawing/2014/main" id="{4DD3587C-B74A-4EF3-6011-4A451AE15E9A}"/>
                </a:ext>
              </a:extLst>
            </p:cNvPr>
            <p:cNvSpPr>
              <a:spLocks/>
            </p:cNvSpPr>
            <p:nvPr>
              <p:custDataLst>
                <p:tags r:id="rId383"/>
              </p:custDataLst>
            </p:nvPr>
          </p:nvSpPr>
          <p:spPr bwMode="auto">
            <a:xfrm>
              <a:off x="1482725" y="593725"/>
              <a:ext cx="34925" cy="330200"/>
            </a:xfrm>
            <a:custGeom>
              <a:avLst/>
              <a:gdLst>
                <a:gd name="T0" fmla="*/ 104 w 131"/>
                <a:gd name="T1" fmla="*/ 1169 h 1196"/>
                <a:gd name="T2" fmla="*/ 0 w 131"/>
                <a:gd name="T3" fmla="*/ 1169 h 1196"/>
                <a:gd name="T4" fmla="*/ 0 w 131"/>
                <a:gd name="T5" fmla="*/ 1196 h 1196"/>
                <a:gd name="T6" fmla="*/ 131 w 131"/>
                <a:gd name="T7" fmla="*/ 1196 h 1196"/>
                <a:gd name="T8" fmla="*/ 131 w 131"/>
                <a:gd name="T9" fmla="*/ 0 h 1196"/>
                <a:gd name="T10" fmla="*/ 0 w 131"/>
                <a:gd name="T11" fmla="*/ 0 h 1196"/>
                <a:gd name="T12" fmla="*/ 0 w 131"/>
                <a:gd name="T13" fmla="*/ 27 h 1196"/>
                <a:gd name="T14" fmla="*/ 104 w 131"/>
                <a:gd name="T15" fmla="*/ 27 h 1196"/>
                <a:gd name="T16" fmla="*/ 104 w 131"/>
                <a:gd name="T17" fmla="*/ 1169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104" y="1169"/>
                  </a:moveTo>
                  <a:lnTo>
                    <a:pt x="0" y="1169"/>
                  </a:lnTo>
                  <a:lnTo>
                    <a:pt x="0" y="1196"/>
                  </a:lnTo>
                  <a:lnTo>
                    <a:pt x="131" y="1196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104" y="27"/>
                  </a:lnTo>
                  <a:lnTo>
                    <a:pt x="104" y="1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0" name="Freeform 126">
              <a:extLst>
                <a:ext uri="{FF2B5EF4-FFF2-40B4-BE49-F238E27FC236}">
                  <a16:creationId xmlns:a16="http://schemas.microsoft.com/office/drawing/2014/main" id="{89A2751F-5D6D-0840-DF4C-A742166392EF}"/>
                </a:ext>
              </a:extLst>
            </p:cNvPr>
            <p:cNvSpPr>
              <a:spLocks/>
            </p:cNvSpPr>
            <p:nvPr>
              <p:custDataLst>
                <p:tags r:id="rId384"/>
              </p:custDataLst>
            </p:nvPr>
          </p:nvSpPr>
          <p:spPr bwMode="auto">
            <a:xfrm>
              <a:off x="782638" y="936625"/>
              <a:ext cx="63500" cy="46038"/>
            </a:xfrm>
            <a:custGeom>
              <a:avLst/>
              <a:gdLst>
                <a:gd name="T0" fmla="*/ 241 w 241"/>
                <a:gd name="T1" fmla="*/ 121 h 167"/>
                <a:gd name="T2" fmla="*/ 234 w 241"/>
                <a:gd name="T3" fmla="*/ 107 h 167"/>
                <a:gd name="T4" fmla="*/ 109 w 241"/>
                <a:gd name="T5" fmla="*/ 81 h 167"/>
                <a:gd name="T6" fmla="*/ 22 w 241"/>
                <a:gd name="T7" fmla="*/ 3 h 167"/>
                <a:gd name="T8" fmla="*/ 12 w 241"/>
                <a:gd name="T9" fmla="*/ 0 h 167"/>
                <a:gd name="T10" fmla="*/ 0 w 241"/>
                <a:gd name="T11" fmla="*/ 13 h 167"/>
                <a:gd name="T12" fmla="*/ 0 w 241"/>
                <a:gd name="T13" fmla="*/ 21 h 167"/>
                <a:gd name="T14" fmla="*/ 230 w 241"/>
                <a:gd name="T15" fmla="*/ 167 h 167"/>
                <a:gd name="T16" fmla="*/ 241 w 241"/>
                <a:gd name="T17" fmla="*/ 153 h 167"/>
                <a:gd name="T18" fmla="*/ 241 w 241"/>
                <a:gd name="T19" fmla="*/ 12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167">
                  <a:moveTo>
                    <a:pt x="241" y="121"/>
                  </a:moveTo>
                  <a:cubicBezTo>
                    <a:pt x="241" y="110"/>
                    <a:pt x="241" y="107"/>
                    <a:pt x="234" y="107"/>
                  </a:cubicBezTo>
                  <a:cubicBezTo>
                    <a:pt x="204" y="107"/>
                    <a:pt x="154" y="103"/>
                    <a:pt x="109" y="81"/>
                  </a:cubicBezTo>
                  <a:cubicBezTo>
                    <a:pt x="55" y="54"/>
                    <a:pt x="35" y="22"/>
                    <a:pt x="22" y="3"/>
                  </a:cubicBezTo>
                  <a:cubicBezTo>
                    <a:pt x="21" y="0"/>
                    <a:pt x="18" y="0"/>
                    <a:pt x="12" y="0"/>
                  </a:cubicBezTo>
                  <a:cubicBezTo>
                    <a:pt x="0" y="0"/>
                    <a:pt x="0" y="1"/>
                    <a:pt x="0" y="13"/>
                  </a:cubicBezTo>
                  <a:lnTo>
                    <a:pt x="0" y="21"/>
                  </a:lnTo>
                  <a:cubicBezTo>
                    <a:pt x="67" y="144"/>
                    <a:pt x="180" y="167"/>
                    <a:pt x="230" y="167"/>
                  </a:cubicBezTo>
                  <a:cubicBezTo>
                    <a:pt x="241" y="167"/>
                    <a:pt x="241" y="166"/>
                    <a:pt x="241" y="153"/>
                  </a:cubicBezTo>
                  <a:lnTo>
                    <a:pt x="241" y="1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1" name="Rectangle 127">
              <a:extLst>
                <a:ext uri="{FF2B5EF4-FFF2-40B4-BE49-F238E27FC236}">
                  <a16:creationId xmlns:a16="http://schemas.microsoft.com/office/drawing/2014/main" id="{B9F128BE-8BA5-8089-5806-0E7FB7A36B15}"/>
                </a:ext>
              </a:extLst>
            </p:cNvPr>
            <p:cNvSpPr>
              <a:spLocks noChangeArrowheads="1"/>
            </p:cNvSpPr>
            <p:nvPr>
              <p:custDataLst>
                <p:tags r:id="rId385"/>
              </p:custDataLst>
            </p:nvPr>
          </p:nvSpPr>
          <p:spPr bwMode="auto">
            <a:xfrm>
              <a:off x="844550" y="966788"/>
              <a:ext cx="265112" cy="158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2" name="Freeform 128">
              <a:extLst>
                <a:ext uri="{FF2B5EF4-FFF2-40B4-BE49-F238E27FC236}">
                  <a16:creationId xmlns:a16="http://schemas.microsoft.com/office/drawing/2014/main" id="{36C5341A-3631-9857-25DA-C9B3EB66CB06}"/>
                </a:ext>
              </a:extLst>
            </p:cNvPr>
            <p:cNvSpPr>
              <a:spLocks/>
            </p:cNvSpPr>
            <p:nvPr>
              <p:custDataLst>
                <p:tags r:id="rId386"/>
              </p:custDataLst>
            </p:nvPr>
          </p:nvSpPr>
          <p:spPr bwMode="auto">
            <a:xfrm>
              <a:off x="1108075" y="966788"/>
              <a:ext cx="63500" cy="46038"/>
            </a:xfrm>
            <a:custGeom>
              <a:avLst/>
              <a:gdLst>
                <a:gd name="T0" fmla="*/ 241 w 241"/>
                <a:gd name="T1" fmla="*/ 146 h 167"/>
                <a:gd name="T2" fmla="*/ 10 w 241"/>
                <a:gd name="T3" fmla="*/ 0 h 167"/>
                <a:gd name="T4" fmla="*/ 0 w 241"/>
                <a:gd name="T5" fmla="*/ 14 h 167"/>
                <a:gd name="T6" fmla="*/ 0 w 241"/>
                <a:gd name="T7" fmla="*/ 46 h 167"/>
                <a:gd name="T8" fmla="*/ 7 w 241"/>
                <a:gd name="T9" fmla="*/ 60 h 167"/>
                <a:gd name="T10" fmla="*/ 131 w 241"/>
                <a:gd name="T11" fmla="*/ 86 h 167"/>
                <a:gd name="T12" fmla="*/ 218 w 241"/>
                <a:gd name="T13" fmla="*/ 164 h 167"/>
                <a:gd name="T14" fmla="*/ 229 w 241"/>
                <a:gd name="T15" fmla="*/ 167 h 167"/>
                <a:gd name="T16" fmla="*/ 241 w 241"/>
                <a:gd name="T17" fmla="*/ 154 h 167"/>
                <a:gd name="T18" fmla="*/ 241 w 241"/>
                <a:gd name="T19" fmla="*/ 14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167">
                  <a:moveTo>
                    <a:pt x="241" y="146"/>
                  </a:moveTo>
                  <a:cubicBezTo>
                    <a:pt x="173" y="24"/>
                    <a:pt x="61" y="0"/>
                    <a:pt x="10" y="0"/>
                  </a:cubicBezTo>
                  <a:cubicBezTo>
                    <a:pt x="0" y="0"/>
                    <a:pt x="0" y="1"/>
                    <a:pt x="0" y="14"/>
                  </a:cubicBezTo>
                  <a:lnTo>
                    <a:pt x="0" y="46"/>
                  </a:lnTo>
                  <a:cubicBezTo>
                    <a:pt x="0" y="57"/>
                    <a:pt x="0" y="60"/>
                    <a:pt x="7" y="60"/>
                  </a:cubicBezTo>
                  <a:cubicBezTo>
                    <a:pt x="37" y="60"/>
                    <a:pt x="86" y="64"/>
                    <a:pt x="131" y="86"/>
                  </a:cubicBezTo>
                  <a:cubicBezTo>
                    <a:pt x="185" y="113"/>
                    <a:pt x="206" y="145"/>
                    <a:pt x="218" y="164"/>
                  </a:cubicBezTo>
                  <a:cubicBezTo>
                    <a:pt x="220" y="167"/>
                    <a:pt x="223" y="167"/>
                    <a:pt x="229" y="167"/>
                  </a:cubicBezTo>
                  <a:cubicBezTo>
                    <a:pt x="241" y="167"/>
                    <a:pt x="241" y="166"/>
                    <a:pt x="241" y="154"/>
                  </a:cubicBezTo>
                  <a:lnTo>
                    <a:pt x="241" y="14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3" name="Freeform 129">
              <a:extLst>
                <a:ext uri="{FF2B5EF4-FFF2-40B4-BE49-F238E27FC236}">
                  <a16:creationId xmlns:a16="http://schemas.microsoft.com/office/drawing/2014/main" id="{84B55FAD-6594-9EA2-628E-BE2A604EA404}"/>
                </a:ext>
              </a:extLst>
            </p:cNvPr>
            <p:cNvSpPr>
              <a:spLocks/>
            </p:cNvSpPr>
            <p:nvPr>
              <p:custDataLst>
                <p:tags r:id="rId387"/>
              </p:custDataLst>
            </p:nvPr>
          </p:nvSpPr>
          <p:spPr bwMode="auto">
            <a:xfrm>
              <a:off x="1165225" y="966788"/>
              <a:ext cx="61912" cy="46038"/>
            </a:xfrm>
            <a:custGeom>
              <a:avLst/>
              <a:gdLst>
                <a:gd name="T0" fmla="*/ 241 w 241"/>
                <a:gd name="T1" fmla="*/ 14 h 167"/>
                <a:gd name="T2" fmla="*/ 231 w 241"/>
                <a:gd name="T3" fmla="*/ 0 h 167"/>
                <a:gd name="T4" fmla="*/ 0 w 241"/>
                <a:gd name="T5" fmla="*/ 146 h 167"/>
                <a:gd name="T6" fmla="*/ 0 w 241"/>
                <a:gd name="T7" fmla="*/ 154 h 167"/>
                <a:gd name="T8" fmla="*/ 12 w 241"/>
                <a:gd name="T9" fmla="*/ 167 h 167"/>
                <a:gd name="T10" fmla="*/ 24 w 241"/>
                <a:gd name="T11" fmla="*/ 163 h 167"/>
                <a:gd name="T12" fmla="*/ 235 w 241"/>
                <a:gd name="T13" fmla="*/ 60 h 167"/>
                <a:gd name="T14" fmla="*/ 241 w 241"/>
                <a:gd name="T15" fmla="*/ 46 h 167"/>
                <a:gd name="T16" fmla="*/ 241 w 241"/>
                <a:gd name="T17" fmla="*/ 1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67">
                  <a:moveTo>
                    <a:pt x="241" y="14"/>
                  </a:moveTo>
                  <a:cubicBezTo>
                    <a:pt x="241" y="1"/>
                    <a:pt x="241" y="0"/>
                    <a:pt x="231" y="0"/>
                  </a:cubicBezTo>
                  <a:cubicBezTo>
                    <a:pt x="180" y="0"/>
                    <a:pt x="68" y="24"/>
                    <a:pt x="0" y="146"/>
                  </a:cubicBezTo>
                  <a:lnTo>
                    <a:pt x="0" y="154"/>
                  </a:lnTo>
                  <a:cubicBezTo>
                    <a:pt x="0" y="166"/>
                    <a:pt x="0" y="167"/>
                    <a:pt x="12" y="167"/>
                  </a:cubicBezTo>
                  <a:cubicBezTo>
                    <a:pt x="21" y="167"/>
                    <a:pt x="22" y="166"/>
                    <a:pt x="24" y="163"/>
                  </a:cubicBezTo>
                  <a:cubicBezTo>
                    <a:pt x="65" y="97"/>
                    <a:pt x="134" y="62"/>
                    <a:pt x="235" y="60"/>
                  </a:cubicBezTo>
                  <a:cubicBezTo>
                    <a:pt x="241" y="60"/>
                    <a:pt x="241" y="56"/>
                    <a:pt x="241" y="46"/>
                  </a:cubicBezTo>
                  <a:lnTo>
                    <a:pt x="241" y="1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4" name="Rectangle 130">
              <a:extLst>
                <a:ext uri="{FF2B5EF4-FFF2-40B4-BE49-F238E27FC236}">
                  <a16:creationId xmlns:a16="http://schemas.microsoft.com/office/drawing/2014/main" id="{6793C55F-0B67-5169-FEFD-538EE79F41F9}"/>
                </a:ext>
              </a:extLst>
            </p:cNvPr>
            <p:cNvSpPr>
              <a:spLocks noChangeArrowheads="1"/>
            </p:cNvSpPr>
            <p:nvPr>
              <p:custDataLst>
                <p:tags r:id="rId388"/>
              </p:custDataLst>
            </p:nvPr>
          </p:nvSpPr>
          <p:spPr bwMode="auto">
            <a:xfrm>
              <a:off x="1225550" y="966788"/>
              <a:ext cx="265112" cy="158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5" name="Freeform 131">
              <a:extLst>
                <a:ext uri="{FF2B5EF4-FFF2-40B4-BE49-F238E27FC236}">
                  <a16:creationId xmlns:a16="http://schemas.microsoft.com/office/drawing/2014/main" id="{4A988DEC-CED3-878C-9E1A-85CD40027931}"/>
                </a:ext>
              </a:extLst>
            </p:cNvPr>
            <p:cNvSpPr>
              <a:spLocks/>
            </p:cNvSpPr>
            <p:nvPr>
              <p:custDataLst>
                <p:tags r:id="rId389"/>
              </p:custDataLst>
            </p:nvPr>
          </p:nvSpPr>
          <p:spPr bwMode="auto">
            <a:xfrm>
              <a:off x="1490663" y="936625"/>
              <a:ext cx="61912" cy="46038"/>
            </a:xfrm>
            <a:custGeom>
              <a:avLst/>
              <a:gdLst>
                <a:gd name="T0" fmla="*/ 241 w 241"/>
                <a:gd name="T1" fmla="*/ 13 h 167"/>
                <a:gd name="T2" fmla="*/ 229 w 241"/>
                <a:gd name="T3" fmla="*/ 0 h 167"/>
                <a:gd name="T4" fmla="*/ 217 w 241"/>
                <a:gd name="T5" fmla="*/ 4 h 167"/>
                <a:gd name="T6" fmla="*/ 6 w 241"/>
                <a:gd name="T7" fmla="*/ 107 h 167"/>
                <a:gd name="T8" fmla="*/ 0 w 241"/>
                <a:gd name="T9" fmla="*/ 121 h 167"/>
                <a:gd name="T10" fmla="*/ 0 w 241"/>
                <a:gd name="T11" fmla="*/ 153 h 167"/>
                <a:gd name="T12" fmla="*/ 10 w 241"/>
                <a:gd name="T13" fmla="*/ 167 h 167"/>
                <a:gd name="T14" fmla="*/ 241 w 241"/>
                <a:gd name="T15" fmla="*/ 21 h 167"/>
                <a:gd name="T16" fmla="*/ 241 w 241"/>
                <a:gd name="T17" fmla="*/ 1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67">
                  <a:moveTo>
                    <a:pt x="241" y="13"/>
                  </a:moveTo>
                  <a:cubicBezTo>
                    <a:pt x="241" y="1"/>
                    <a:pt x="241" y="0"/>
                    <a:pt x="229" y="0"/>
                  </a:cubicBezTo>
                  <a:cubicBezTo>
                    <a:pt x="220" y="0"/>
                    <a:pt x="219" y="1"/>
                    <a:pt x="217" y="4"/>
                  </a:cubicBezTo>
                  <a:cubicBezTo>
                    <a:pt x="176" y="70"/>
                    <a:pt x="107" y="105"/>
                    <a:pt x="6" y="107"/>
                  </a:cubicBezTo>
                  <a:cubicBezTo>
                    <a:pt x="0" y="107"/>
                    <a:pt x="0" y="111"/>
                    <a:pt x="0" y="121"/>
                  </a:cubicBezTo>
                  <a:lnTo>
                    <a:pt x="0" y="153"/>
                  </a:lnTo>
                  <a:cubicBezTo>
                    <a:pt x="0" y="166"/>
                    <a:pt x="0" y="167"/>
                    <a:pt x="10" y="167"/>
                  </a:cubicBezTo>
                  <a:cubicBezTo>
                    <a:pt x="61" y="167"/>
                    <a:pt x="174" y="143"/>
                    <a:pt x="241" y="21"/>
                  </a:cubicBezTo>
                  <a:lnTo>
                    <a:pt x="241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6" name="Freeform 132">
              <a:extLst>
                <a:ext uri="{FF2B5EF4-FFF2-40B4-BE49-F238E27FC236}">
                  <a16:creationId xmlns:a16="http://schemas.microsoft.com/office/drawing/2014/main" id="{9CC8AFBC-916D-2C15-C1D8-1D2B2BE59EEB}"/>
                </a:ext>
              </a:extLst>
            </p:cNvPr>
            <p:cNvSpPr>
              <a:spLocks/>
            </p:cNvSpPr>
            <p:nvPr>
              <p:custDataLst>
                <p:tags r:id="rId390"/>
              </p:custDataLst>
            </p:nvPr>
          </p:nvSpPr>
          <p:spPr bwMode="auto">
            <a:xfrm>
              <a:off x="1127125" y="1047750"/>
              <a:ext cx="80962" cy="65088"/>
            </a:xfrm>
            <a:custGeom>
              <a:avLst/>
              <a:gdLst>
                <a:gd name="T0" fmla="*/ 169 w 309"/>
                <a:gd name="T1" fmla="*/ 94 h 239"/>
                <a:gd name="T2" fmla="*/ 264 w 309"/>
                <a:gd name="T3" fmla="*/ 24 h 239"/>
                <a:gd name="T4" fmla="*/ 294 w 309"/>
                <a:gd name="T5" fmla="*/ 19 h 239"/>
                <a:gd name="T6" fmla="*/ 303 w 309"/>
                <a:gd name="T7" fmla="*/ 19 h 239"/>
                <a:gd name="T8" fmla="*/ 303 w 309"/>
                <a:gd name="T9" fmla="*/ 0 h 239"/>
                <a:gd name="T10" fmla="*/ 266 w 309"/>
                <a:gd name="T11" fmla="*/ 1 h 239"/>
                <a:gd name="T12" fmla="*/ 210 w 309"/>
                <a:gd name="T13" fmla="*/ 0 h 239"/>
                <a:gd name="T14" fmla="*/ 210 w 309"/>
                <a:gd name="T15" fmla="*/ 19 h 239"/>
                <a:gd name="T16" fmla="*/ 230 w 309"/>
                <a:gd name="T17" fmla="*/ 21 h 239"/>
                <a:gd name="T18" fmla="*/ 90 w 309"/>
                <a:gd name="T19" fmla="*/ 126 h 239"/>
                <a:gd name="T20" fmla="*/ 90 w 309"/>
                <a:gd name="T21" fmla="*/ 19 h 239"/>
                <a:gd name="T22" fmla="*/ 127 w 309"/>
                <a:gd name="T23" fmla="*/ 19 h 239"/>
                <a:gd name="T24" fmla="*/ 127 w 309"/>
                <a:gd name="T25" fmla="*/ 0 h 239"/>
                <a:gd name="T26" fmla="*/ 63 w 309"/>
                <a:gd name="T27" fmla="*/ 1 h 239"/>
                <a:gd name="T28" fmla="*/ 0 w 309"/>
                <a:gd name="T29" fmla="*/ 0 h 239"/>
                <a:gd name="T30" fmla="*/ 0 w 309"/>
                <a:gd name="T31" fmla="*/ 19 h 239"/>
                <a:gd name="T32" fmla="*/ 37 w 309"/>
                <a:gd name="T33" fmla="*/ 19 h 239"/>
                <a:gd name="T34" fmla="*/ 37 w 309"/>
                <a:gd name="T35" fmla="*/ 219 h 239"/>
                <a:gd name="T36" fmla="*/ 0 w 309"/>
                <a:gd name="T37" fmla="*/ 219 h 239"/>
                <a:gd name="T38" fmla="*/ 0 w 309"/>
                <a:gd name="T39" fmla="*/ 239 h 239"/>
                <a:gd name="T40" fmla="*/ 63 w 309"/>
                <a:gd name="T41" fmla="*/ 237 h 239"/>
                <a:gd name="T42" fmla="*/ 127 w 309"/>
                <a:gd name="T43" fmla="*/ 239 h 239"/>
                <a:gd name="T44" fmla="*/ 127 w 309"/>
                <a:gd name="T45" fmla="*/ 219 h 239"/>
                <a:gd name="T46" fmla="*/ 90 w 309"/>
                <a:gd name="T47" fmla="*/ 219 h 239"/>
                <a:gd name="T48" fmla="*/ 90 w 309"/>
                <a:gd name="T49" fmla="*/ 153 h 239"/>
                <a:gd name="T50" fmla="*/ 133 w 309"/>
                <a:gd name="T51" fmla="*/ 121 h 239"/>
                <a:gd name="T52" fmla="*/ 216 w 309"/>
                <a:gd name="T53" fmla="*/ 217 h 239"/>
                <a:gd name="T54" fmla="*/ 194 w 309"/>
                <a:gd name="T55" fmla="*/ 219 h 239"/>
                <a:gd name="T56" fmla="*/ 194 w 309"/>
                <a:gd name="T57" fmla="*/ 239 h 239"/>
                <a:gd name="T58" fmla="*/ 258 w 309"/>
                <a:gd name="T59" fmla="*/ 237 h 239"/>
                <a:gd name="T60" fmla="*/ 309 w 309"/>
                <a:gd name="T61" fmla="*/ 239 h 239"/>
                <a:gd name="T62" fmla="*/ 309 w 309"/>
                <a:gd name="T63" fmla="*/ 219 h 239"/>
                <a:gd name="T64" fmla="*/ 295 w 309"/>
                <a:gd name="T65" fmla="*/ 219 h 239"/>
                <a:gd name="T66" fmla="*/ 274 w 309"/>
                <a:gd name="T67" fmla="*/ 214 h 239"/>
                <a:gd name="T68" fmla="*/ 169 w 309"/>
                <a:gd name="T69" fmla="*/ 9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9" h="239">
                  <a:moveTo>
                    <a:pt x="169" y="94"/>
                  </a:moveTo>
                  <a:lnTo>
                    <a:pt x="264" y="24"/>
                  </a:lnTo>
                  <a:cubicBezTo>
                    <a:pt x="268" y="21"/>
                    <a:pt x="270" y="19"/>
                    <a:pt x="294" y="19"/>
                  </a:cubicBezTo>
                  <a:lnTo>
                    <a:pt x="303" y="19"/>
                  </a:lnTo>
                  <a:lnTo>
                    <a:pt x="303" y="0"/>
                  </a:lnTo>
                  <a:cubicBezTo>
                    <a:pt x="303" y="0"/>
                    <a:pt x="281" y="1"/>
                    <a:pt x="266" y="1"/>
                  </a:cubicBezTo>
                  <a:cubicBezTo>
                    <a:pt x="246" y="1"/>
                    <a:pt x="212" y="0"/>
                    <a:pt x="210" y="0"/>
                  </a:cubicBezTo>
                  <a:lnTo>
                    <a:pt x="210" y="19"/>
                  </a:lnTo>
                  <a:cubicBezTo>
                    <a:pt x="216" y="19"/>
                    <a:pt x="221" y="19"/>
                    <a:pt x="230" y="21"/>
                  </a:cubicBezTo>
                  <a:lnTo>
                    <a:pt x="90" y="126"/>
                  </a:lnTo>
                  <a:lnTo>
                    <a:pt x="90" y="19"/>
                  </a:lnTo>
                  <a:lnTo>
                    <a:pt x="127" y="19"/>
                  </a:lnTo>
                  <a:lnTo>
                    <a:pt x="127" y="0"/>
                  </a:lnTo>
                  <a:cubicBezTo>
                    <a:pt x="119" y="0"/>
                    <a:pt x="69" y="1"/>
                    <a:pt x="63" y="1"/>
                  </a:cubicBezTo>
                  <a:cubicBezTo>
                    <a:pt x="56" y="1"/>
                    <a:pt x="7" y="0"/>
                    <a:pt x="0" y="0"/>
                  </a:cubicBezTo>
                  <a:lnTo>
                    <a:pt x="0" y="19"/>
                  </a:lnTo>
                  <a:lnTo>
                    <a:pt x="37" y="19"/>
                  </a:lnTo>
                  <a:lnTo>
                    <a:pt x="37" y="219"/>
                  </a:lnTo>
                  <a:lnTo>
                    <a:pt x="0" y="219"/>
                  </a:lnTo>
                  <a:lnTo>
                    <a:pt x="0" y="239"/>
                  </a:lnTo>
                  <a:cubicBezTo>
                    <a:pt x="8" y="238"/>
                    <a:pt x="58" y="237"/>
                    <a:pt x="63" y="237"/>
                  </a:cubicBezTo>
                  <a:cubicBezTo>
                    <a:pt x="71" y="237"/>
                    <a:pt x="119" y="238"/>
                    <a:pt x="127" y="239"/>
                  </a:cubicBezTo>
                  <a:lnTo>
                    <a:pt x="127" y="219"/>
                  </a:lnTo>
                  <a:lnTo>
                    <a:pt x="90" y="219"/>
                  </a:lnTo>
                  <a:lnTo>
                    <a:pt x="90" y="153"/>
                  </a:lnTo>
                  <a:lnTo>
                    <a:pt x="133" y="121"/>
                  </a:lnTo>
                  <a:lnTo>
                    <a:pt x="216" y="217"/>
                  </a:lnTo>
                  <a:cubicBezTo>
                    <a:pt x="209" y="219"/>
                    <a:pt x="208" y="219"/>
                    <a:pt x="194" y="219"/>
                  </a:cubicBezTo>
                  <a:lnTo>
                    <a:pt x="194" y="239"/>
                  </a:lnTo>
                  <a:cubicBezTo>
                    <a:pt x="212" y="237"/>
                    <a:pt x="239" y="237"/>
                    <a:pt x="258" y="237"/>
                  </a:cubicBezTo>
                  <a:cubicBezTo>
                    <a:pt x="273" y="237"/>
                    <a:pt x="308" y="239"/>
                    <a:pt x="309" y="239"/>
                  </a:cubicBezTo>
                  <a:lnTo>
                    <a:pt x="309" y="219"/>
                  </a:lnTo>
                  <a:lnTo>
                    <a:pt x="295" y="219"/>
                  </a:lnTo>
                  <a:cubicBezTo>
                    <a:pt x="279" y="219"/>
                    <a:pt x="278" y="218"/>
                    <a:pt x="274" y="214"/>
                  </a:cubicBezTo>
                  <a:lnTo>
                    <a:pt x="169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7" name="Freeform 133">
              <a:extLst>
                <a:ext uri="{FF2B5EF4-FFF2-40B4-BE49-F238E27FC236}">
                  <a16:creationId xmlns:a16="http://schemas.microsoft.com/office/drawing/2014/main" id="{39541B58-86E8-E818-0F27-368AAAF46BE6}"/>
                </a:ext>
              </a:extLst>
            </p:cNvPr>
            <p:cNvSpPr>
              <a:spLocks/>
            </p:cNvSpPr>
            <p:nvPr>
              <p:custDataLst>
                <p:tags r:id="rId391"/>
              </p:custDataLst>
            </p:nvPr>
          </p:nvSpPr>
          <p:spPr bwMode="auto">
            <a:xfrm>
              <a:off x="1608138" y="593725"/>
              <a:ext cx="34925" cy="330200"/>
            </a:xfrm>
            <a:custGeom>
              <a:avLst/>
              <a:gdLst>
                <a:gd name="T0" fmla="*/ 0 w 131"/>
                <a:gd name="T1" fmla="*/ 1196 h 1196"/>
                <a:gd name="T2" fmla="*/ 131 w 131"/>
                <a:gd name="T3" fmla="*/ 1196 h 1196"/>
                <a:gd name="T4" fmla="*/ 131 w 131"/>
                <a:gd name="T5" fmla="*/ 1169 h 1196"/>
                <a:gd name="T6" fmla="*/ 28 w 131"/>
                <a:gd name="T7" fmla="*/ 1169 h 1196"/>
                <a:gd name="T8" fmla="*/ 28 w 131"/>
                <a:gd name="T9" fmla="*/ 27 h 1196"/>
                <a:gd name="T10" fmla="*/ 131 w 131"/>
                <a:gd name="T11" fmla="*/ 27 h 1196"/>
                <a:gd name="T12" fmla="*/ 131 w 131"/>
                <a:gd name="T13" fmla="*/ 0 h 1196"/>
                <a:gd name="T14" fmla="*/ 0 w 131"/>
                <a:gd name="T15" fmla="*/ 0 h 1196"/>
                <a:gd name="T16" fmla="*/ 0 w 131"/>
                <a:gd name="T17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0" y="1196"/>
                  </a:moveTo>
                  <a:lnTo>
                    <a:pt x="131" y="1196"/>
                  </a:lnTo>
                  <a:lnTo>
                    <a:pt x="131" y="1169"/>
                  </a:lnTo>
                  <a:lnTo>
                    <a:pt x="28" y="1169"/>
                  </a:lnTo>
                  <a:lnTo>
                    <a:pt x="28" y="27"/>
                  </a:lnTo>
                  <a:lnTo>
                    <a:pt x="131" y="27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1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8" name="Freeform 134">
              <a:extLst>
                <a:ext uri="{FF2B5EF4-FFF2-40B4-BE49-F238E27FC236}">
                  <a16:creationId xmlns:a16="http://schemas.microsoft.com/office/drawing/2014/main" id="{9E596D69-0ADA-E995-1B26-9FFDD96DE990}"/>
                </a:ext>
              </a:extLst>
            </p:cNvPr>
            <p:cNvSpPr>
              <a:spLocks noEditPoints="1"/>
            </p:cNvSpPr>
            <p:nvPr>
              <p:custDataLst>
                <p:tags r:id="rId392"/>
              </p:custDataLst>
            </p:nvPr>
          </p:nvSpPr>
          <p:spPr bwMode="auto">
            <a:xfrm>
              <a:off x="1668463" y="614363"/>
              <a:ext cx="38100" cy="14288"/>
            </a:xfrm>
            <a:custGeom>
              <a:avLst/>
              <a:gdLst>
                <a:gd name="T0" fmla="*/ 50 w 146"/>
                <a:gd name="T1" fmla="*/ 25 h 50"/>
                <a:gd name="T2" fmla="*/ 25 w 146"/>
                <a:gd name="T3" fmla="*/ 0 h 50"/>
                <a:gd name="T4" fmla="*/ 0 w 146"/>
                <a:gd name="T5" fmla="*/ 25 h 50"/>
                <a:gd name="T6" fmla="*/ 25 w 146"/>
                <a:gd name="T7" fmla="*/ 50 h 50"/>
                <a:gd name="T8" fmla="*/ 50 w 146"/>
                <a:gd name="T9" fmla="*/ 25 h 50"/>
                <a:gd name="T10" fmla="*/ 146 w 146"/>
                <a:gd name="T11" fmla="*/ 25 h 50"/>
                <a:gd name="T12" fmla="*/ 122 w 146"/>
                <a:gd name="T13" fmla="*/ 0 h 50"/>
                <a:gd name="T14" fmla="*/ 97 w 146"/>
                <a:gd name="T15" fmla="*/ 25 h 50"/>
                <a:gd name="T16" fmla="*/ 122 w 146"/>
                <a:gd name="T17" fmla="*/ 50 h 50"/>
                <a:gd name="T18" fmla="*/ 146 w 146"/>
                <a:gd name="T19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6" h="50">
                  <a:moveTo>
                    <a:pt x="50" y="25"/>
                  </a:moveTo>
                  <a:cubicBezTo>
                    <a:pt x="50" y="13"/>
                    <a:pt x="40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40" y="50"/>
                    <a:pt x="50" y="37"/>
                    <a:pt x="50" y="25"/>
                  </a:cubicBezTo>
                  <a:close/>
                  <a:moveTo>
                    <a:pt x="146" y="25"/>
                  </a:moveTo>
                  <a:cubicBezTo>
                    <a:pt x="146" y="11"/>
                    <a:pt x="136" y="0"/>
                    <a:pt x="122" y="0"/>
                  </a:cubicBezTo>
                  <a:cubicBezTo>
                    <a:pt x="107" y="0"/>
                    <a:pt x="97" y="13"/>
                    <a:pt x="97" y="25"/>
                  </a:cubicBezTo>
                  <a:cubicBezTo>
                    <a:pt x="97" y="37"/>
                    <a:pt x="107" y="50"/>
                    <a:pt x="122" y="50"/>
                  </a:cubicBezTo>
                  <a:cubicBezTo>
                    <a:pt x="136" y="50"/>
                    <a:pt x="146" y="39"/>
                    <a:pt x="146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9" name="Freeform 135">
              <a:extLst>
                <a:ext uri="{FF2B5EF4-FFF2-40B4-BE49-F238E27FC236}">
                  <a16:creationId xmlns:a16="http://schemas.microsoft.com/office/drawing/2014/main" id="{71946709-AE29-31E1-A4F7-A7450F84D38E}"/>
                </a:ext>
              </a:extLst>
            </p:cNvPr>
            <p:cNvSpPr>
              <a:spLocks noEditPoints="1"/>
            </p:cNvSpPr>
            <p:nvPr>
              <p:custDataLst>
                <p:tags r:id="rId393"/>
              </p:custDataLst>
            </p:nvPr>
          </p:nvSpPr>
          <p:spPr bwMode="auto">
            <a:xfrm>
              <a:off x="1654175" y="647700"/>
              <a:ext cx="73025" cy="88900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3 h 321"/>
                <a:gd name="T14" fmla="*/ 200 w 281"/>
                <a:gd name="T15" fmla="*/ 39 h 321"/>
                <a:gd name="T16" fmla="*/ 125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5" y="0"/>
                  </a:cubicBezTo>
                  <a:cubicBezTo>
                    <a:pt x="52" y="0"/>
                    <a:pt x="0" y="44"/>
                    <a:pt x="0" y="113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8" y="319"/>
                    <a:pt x="267" y="320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0" name="Freeform 136">
              <a:extLst>
                <a:ext uri="{FF2B5EF4-FFF2-40B4-BE49-F238E27FC236}">
                  <a16:creationId xmlns:a16="http://schemas.microsoft.com/office/drawing/2014/main" id="{29EC8048-3021-F0C2-765D-5FF484925A11}"/>
                </a:ext>
              </a:extLst>
            </p:cNvPr>
            <p:cNvSpPr>
              <a:spLocks/>
            </p:cNvSpPr>
            <p:nvPr>
              <p:custDataLst>
                <p:tags r:id="rId394"/>
              </p:custDataLst>
            </p:nvPr>
          </p:nvSpPr>
          <p:spPr bwMode="auto">
            <a:xfrm>
              <a:off x="1651000" y="779463"/>
              <a:ext cx="77787" cy="96838"/>
            </a:xfrm>
            <a:custGeom>
              <a:avLst/>
              <a:gdLst>
                <a:gd name="T0" fmla="*/ 155 w 298"/>
                <a:gd name="T1" fmla="*/ 28 h 352"/>
                <a:gd name="T2" fmla="*/ 82 w 298"/>
                <a:gd name="T3" fmla="*/ 0 h 352"/>
                <a:gd name="T4" fmla="*/ 62 w 298"/>
                <a:gd name="T5" fmla="*/ 9 h 352"/>
                <a:gd name="T6" fmla="*/ 69 w 298"/>
                <a:gd name="T7" fmla="*/ 18 h 352"/>
                <a:gd name="T8" fmla="*/ 91 w 298"/>
                <a:gd name="T9" fmla="*/ 31 h 352"/>
                <a:gd name="T10" fmla="*/ 160 w 298"/>
                <a:gd name="T11" fmla="*/ 185 h 352"/>
                <a:gd name="T12" fmla="*/ 16 w 298"/>
                <a:gd name="T13" fmla="*/ 302 h 352"/>
                <a:gd name="T14" fmla="*/ 0 w 298"/>
                <a:gd name="T15" fmla="*/ 328 h 352"/>
                <a:gd name="T16" fmla="*/ 24 w 298"/>
                <a:gd name="T17" fmla="*/ 352 h 352"/>
                <a:gd name="T18" fmla="*/ 62 w 298"/>
                <a:gd name="T19" fmla="*/ 326 h 352"/>
                <a:gd name="T20" fmla="*/ 89 w 298"/>
                <a:gd name="T21" fmla="*/ 297 h 352"/>
                <a:gd name="T22" fmla="*/ 171 w 298"/>
                <a:gd name="T23" fmla="*/ 211 h 352"/>
                <a:gd name="T24" fmla="*/ 219 w 298"/>
                <a:gd name="T25" fmla="*/ 319 h 352"/>
                <a:gd name="T26" fmla="*/ 226 w 298"/>
                <a:gd name="T27" fmla="*/ 336 h 352"/>
                <a:gd name="T28" fmla="*/ 258 w 298"/>
                <a:gd name="T29" fmla="*/ 350 h 352"/>
                <a:gd name="T30" fmla="*/ 283 w 298"/>
                <a:gd name="T31" fmla="*/ 350 h 352"/>
                <a:gd name="T32" fmla="*/ 298 w 298"/>
                <a:gd name="T33" fmla="*/ 343 h 352"/>
                <a:gd name="T34" fmla="*/ 295 w 298"/>
                <a:gd name="T35" fmla="*/ 337 h 352"/>
                <a:gd name="T36" fmla="*/ 283 w 298"/>
                <a:gd name="T37" fmla="*/ 316 h 352"/>
                <a:gd name="T38" fmla="*/ 155 w 298"/>
                <a:gd name="T39" fmla="*/ 2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" h="352">
                  <a:moveTo>
                    <a:pt x="155" y="28"/>
                  </a:moveTo>
                  <a:cubicBezTo>
                    <a:pt x="149" y="14"/>
                    <a:pt x="143" y="0"/>
                    <a:pt x="82" y="0"/>
                  </a:cubicBezTo>
                  <a:cubicBezTo>
                    <a:pt x="70" y="0"/>
                    <a:pt x="62" y="0"/>
                    <a:pt x="62" y="9"/>
                  </a:cubicBezTo>
                  <a:cubicBezTo>
                    <a:pt x="62" y="17"/>
                    <a:pt x="69" y="18"/>
                    <a:pt x="69" y="18"/>
                  </a:cubicBezTo>
                  <a:cubicBezTo>
                    <a:pt x="77" y="19"/>
                    <a:pt x="83" y="19"/>
                    <a:pt x="91" y="31"/>
                  </a:cubicBezTo>
                  <a:cubicBezTo>
                    <a:pt x="97" y="41"/>
                    <a:pt x="148" y="160"/>
                    <a:pt x="160" y="185"/>
                  </a:cubicBezTo>
                  <a:lnTo>
                    <a:pt x="16" y="302"/>
                  </a:lnTo>
                  <a:cubicBezTo>
                    <a:pt x="10" y="306"/>
                    <a:pt x="0" y="315"/>
                    <a:pt x="0" y="328"/>
                  </a:cubicBezTo>
                  <a:cubicBezTo>
                    <a:pt x="0" y="342"/>
                    <a:pt x="11" y="352"/>
                    <a:pt x="24" y="352"/>
                  </a:cubicBezTo>
                  <a:cubicBezTo>
                    <a:pt x="38" y="352"/>
                    <a:pt x="48" y="341"/>
                    <a:pt x="62" y="326"/>
                  </a:cubicBezTo>
                  <a:cubicBezTo>
                    <a:pt x="63" y="325"/>
                    <a:pt x="87" y="299"/>
                    <a:pt x="89" y="297"/>
                  </a:cubicBezTo>
                  <a:cubicBezTo>
                    <a:pt x="108" y="278"/>
                    <a:pt x="152" y="229"/>
                    <a:pt x="171" y="211"/>
                  </a:cubicBezTo>
                  <a:lnTo>
                    <a:pt x="219" y="319"/>
                  </a:lnTo>
                  <a:cubicBezTo>
                    <a:pt x="220" y="323"/>
                    <a:pt x="225" y="332"/>
                    <a:pt x="226" y="336"/>
                  </a:cubicBezTo>
                  <a:cubicBezTo>
                    <a:pt x="231" y="345"/>
                    <a:pt x="240" y="350"/>
                    <a:pt x="258" y="350"/>
                  </a:cubicBezTo>
                  <a:lnTo>
                    <a:pt x="283" y="350"/>
                  </a:lnTo>
                  <a:cubicBezTo>
                    <a:pt x="292" y="350"/>
                    <a:pt x="298" y="350"/>
                    <a:pt x="298" y="343"/>
                  </a:cubicBezTo>
                  <a:cubicBezTo>
                    <a:pt x="298" y="341"/>
                    <a:pt x="296" y="339"/>
                    <a:pt x="295" y="337"/>
                  </a:cubicBezTo>
                  <a:cubicBezTo>
                    <a:pt x="291" y="333"/>
                    <a:pt x="287" y="324"/>
                    <a:pt x="283" y="316"/>
                  </a:cubicBezTo>
                  <a:lnTo>
                    <a:pt x="155" y="2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2" name="Freeform 137">
              <a:extLst>
                <a:ext uri="{FF2B5EF4-FFF2-40B4-BE49-F238E27FC236}">
                  <a16:creationId xmlns:a16="http://schemas.microsoft.com/office/drawing/2014/main" id="{8B9790AC-977C-25F7-5AF9-47EB0836139A}"/>
                </a:ext>
              </a:extLst>
            </p:cNvPr>
            <p:cNvSpPr>
              <a:spLocks/>
            </p:cNvSpPr>
            <p:nvPr>
              <p:custDataLst>
                <p:tags r:id="rId395"/>
              </p:custDataLst>
            </p:nvPr>
          </p:nvSpPr>
          <p:spPr bwMode="auto">
            <a:xfrm>
              <a:off x="1733550" y="593725"/>
              <a:ext cx="34925" cy="330200"/>
            </a:xfrm>
            <a:custGeom>
              <a:avLst/>
              <a:gdLst>
                <a:gd name="T0" fmla="*/ 103 w 131"/>
                <a:gd name="T1" fmla="*/ 1169 h 1196"/>
                <a:gd name="T2" fmla="*/ 0 w 131"/>
                <a:gd name="T3" fmla="*/ 1169 h 1196"/>
                <a:gd name="T4" fmla="*/ 0 w 131"/>
                <a:gd name="T5" fmla="*/ 1196 h 1196"/>
                <a:gd name="T6" fmla="*/ 131 w 131"/>
                <a:gd name="T7" fmla="*/ 1196 h 1196"/>
                <a:gd name="T8" fmla="*/ 131 w 131"/>
                <a:gd name="T9" fmla="*/ 0 h 1196"/>
                <a:gd name="T10" fmla="*/ 0 w 131"/>
                <a:gd name="T11" fmla="*/ 0 h 1196"/>
                <a:gd name="T12" fmla="*/ 0 w 131"/>
                <a:gd name="T13" fmla="*/ 27 h 1196"/>
                <a:gd name="T14" fmla="*/ 103 w 131"/>
                <a:gd name="T15" fmla="*/ 27 h 1196"/>
                <a:gd name="T16" fmla="*/ 103 w 131"/>
                <a:gd name="T17" fmla="*/ 1169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103" y="1169"/>
                  </a:moveTo>
                  <a:lnTo>
                    <a:pt x="0" y="1169"/>
                  </a:lnTo>
                  <a:lnTo>
                    <a:pt x="0" y="1196"/>
                  </a:lnTo>
                  <a:lnTo>
                    <a:pt x="131" y="1196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103" y="27"/>
                  </a:lnTo>
                  <a:lnTo>
                    <a:pt x="103" y="1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8" name="Freeform 138">
              <a:extLst>
                <a:ext uri="{FF2B5EF4-FFF2-40B4-BE49-F238E27FC236}">
                  <a16:creationId xmlns:a16="http://schemas.microsoft.com/office/drawing/2014/main" id="{0DFD0439-7D4A-A5F2-1811-C0C7D744BBBD}"/>
                </a:ext>
              </a:extLst>
            </p:cNvPr>
            <p:cNvSpPr>
              <a:spLocks/>
            </p:cNvSpPr>
            <p:nvPr>
              <p:custDataLst>
                <p:tags r:id="rId396"/>
              </p:custDataLst>
            </p:nvPr>
          </p:nvSpPr>
          <p:spPr bwMode="auto">
            <a:xfrm>
              <a:off x="1568450" y="936625"/>
              <a:ext cx="63500" cy="46038"/>
            </a:xfrm>
            <a:custGeom>
              <a:avLst/>
              <a:gdLst>
                <a:gd name="T0" fmla="*/ 242 w 242"/>
                <a:gd name="T1" fmla="*/ 121 h 167"/>
                <a:gd name="T2" fmla="*/ 235 w 242"/>
                <a:gd name="T3" fmla="*/ 107 h 167"/>
                <a:gd name="T4" fmla="*/ 110 w 242"/>
                <a:gd name="T5" fmla="*/ 81 h 167"/>
                <a:gd name="T6" fmla="*/ 23 w 242"/>
                <a:gd name="T7" fmla="*/ 3 h 167"/>
                <a:gd name="T8" fmla="*/ 12 w 242"/>
                <a:gd name="T9" fmla="*/ 0 h 167"/>
                <a:gd name="T10" fmla="*/ 0 w 242"/>
                <a:gd name="T11" fmla="*/ 13 h 167"/>
                <a:gd name="T12" fmla="*/ 0 w 242"/>
                <a:gd name="T13" fmla="*/ 21 h 167"/>
                <a:gd name="T14" fmla="*/ 231 w 242"/>
                <a:gd name="T15" fmla="*/ 167 h 167"/>
                <a:gd name="T16" fmla="*/ 242 w 242"/>
                <a:gd name="T17" fmla="*/ 153 h 167"/>
                <a:gd name="T18" fmla="*/ 242 w 242"/>
                <a:gd name="T19" fmla="*/ 12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67">
                  <a:moveTo>
                    <a:pt x="242" y="121"/>
                  </a:moveTo>
                  <a:cubicBezTo>
                    <a:pt x="242" y="109"/>
                    <a:pt x="242" y="107"/>
                    <a:pt x="235" y="107"/>
                  </a:cubicBezTo>
                  <a:cubicBezTo>
                    <a:pt x="204" y="106"/>
                    <a:pt x="155" y="102"/>
                    <a:pt x="110" y="81"/>
                  </a:cubicBezTo>
                  <a:cubicBezTo>
                    <a:pt x="56" y="54"/>
                    <a:pt x="36" y="22"/>
                    <a:pt x="23" y="3"/>
                  </a:cubicBezTo>
                  <a:cubicBezTo>
                    <a:pt x="22" y="0"/>
                    <a:pt x="19" y="0"/>
                    <a:pt x="12" y="0"/>
                  </a:cubicBezTo>
                  <a:cubicBezTo>
                    <a:pt x="1" y="0"/>
                    <a:pt x="0" y="1"/>
                    <a:pt x="0" y="13"/>
                  </a:cubicBezTo>
                  <a:lnTo>
                    <a:pt x="0" y="21"/>
                  </a:lnTo>
                  <a:cubicBezTo>
                    <a:pt x="68" y="143"/>
                    <a:pt x="180" y="167"/>
                    <a:pt x="231" y="167"/>
                  </a:cubicBezTo>
                  <a:cubicBezTo>
                    <a:pt x="242" y="167"/>
                    <a:pt x="242" y="166"/>
                    <a:pt x="242" y="153"/>
                  </a:cubicBezTo>
                  <a:lnTo>
                    <a:pt x="242" y="1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9" name="Freeform 139">
              <a:extLst>
                <a:ext uri="{FF2B5EF4-FFF2-40B4-BE49-F238E27FC236}">
                  <a16:creationId xmlns:a16="http://schemas.microsoft.com/office/drawing/2014/main" id="{75C01F29-CF5C-1B93-48BF-58D4A88526A7}"/>
                </a:ext>
              </a:extLst>
            </p:cNvPr>
            <p:cNvSpPr>
              <a:spLocks/>
            </p:cNvSpPr>
            <p:nvPr>
              <p:custDataLst>
                <p:tags r:id="rId397"/>
              </p:custDataLst>
            </p:nvPr>
          </p:nvSpPr>
          <p:spPr bwMode="auto">
            <a:xfrm>
              <a:off x="1628775" y="965200"/>
              <a:ext cx="63500" cy="46038"/>
            </a:xfrm>
            <a:custGeom>
              <a:avLst/>
              <a:gdLst>
                <a:gd name="T0" fmla="*/ 242 w 242"/>
                <a:gd name="T1" fmla="*/ 146 h 167"/>
                <a:gd name="T2" fmla="*/ 11 w 242"/>
                <a:gd name="T3" fmla="*/ 0 h 167"/>
                <a:gd name="T4" fmla="*/ 0 w 242"/>
                <a:gd name="T5" fmla="*/ 14 h 167"/>
                <a:gd name="T6" fmla="*/ 0 w 242"/>
                <a:gd name="T7" fmla="*/ 46 h 167"/>
                <a:gd name="T8" fmla="*/ 7 w 242"/>
                <a:gd name="T9" fmla="*/ 60 h 167"/>
                <a:gd name="T10" fmla="*/ 132 w 242"/>
                <a:gd name="T11" fmla="*/ 86 h 167"/>
                <a:gd name="T12" fmla="*/ 219 w 242"/>
                <a:gd name="T13" fmla="*/ 164 h 167"/>
                <a:gd name="T14" fmla="*/ 230 w 242"/>
                <a:gd name="T15" fmla="*/ 167 h 167"/>
                <a:gd name="T16" fmla="*/ 242 w 242"/>
                <a:gd name="T17" fmla="*/ 154 h 167"/>
                <a:gd name="T18" fmla="*/ 242 w 242"/>
                <a:gd name="T19" fmla="*/ 14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67">
                  <a:moveTo>
                    <a:pt x="242" y="146"/>
                  </a:moveTo>
                  <a:cubicBezTo>
                    <a:pt x="174" y="23"/>
                    <a:pt x="62" y="0"/>
                    <a:pt x="11" y="0"/>
                  </a:cubicBezTo>
                  <a:cubicBezTo>
                    <a:pt x="0" y="0"/>
                    <a:pt x="0" y="0"/>
                    <a:pt x="0" y="14"/>
                  </a:cubicBezTo>
                  <a:lnTo>
                    <a:pt x="0" y="46"/>
                  </a:lnTo>
                  <a:cubicBezTo>
                    <a:pt x="0" y="57"/>
                    <a:pt x="0" y="60"/>
                    <a:pt x="7" y="60"/>
                  </a:cubicBezTo>
                  <a:cubicBezTo>
                    <a:pt x="38" y="60"/>
                    <a:pt x="87" y="64"/>
                    <a:pt x="132" y="86"/>
                  </a:cubicBezTo>
                  <a:cubicBezTo>
                    <a:pt x="186" y="113"/>
                    <a:pt x="206" y="145"/>
                    <a:pt x="219" y="164"/>
                  </a:cubicBezTo>
                  <a:cubicBezTo>
                    <a:pt x="220" y="167"/>
                    <a:pt x="223" y="167"/>
                    <a:pt x="230" y="167"/>
                  </a:cubicBezTo>
                  <a:cubicBezTo>
                    <a:pt x="241" y="167"/>
                    <a:pt x="242" y="166"/>
                    <a:pt x="242" y="154"/>
                  </a:cubicBezTo>
                  <a:lnTo>
                    <a:pt x="242" y="14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2" name="Freeform 140">
              <a:extLst>
                <a:ext uri="{FF2B5EF4-FFF2-40B4-BE49-F238E27FC236}">
                  <a16:creationId xmlns:a16="http://schemas.microsoft.com/office/drawing/2014/main" id="{D8D21D92-1CDA-F8EE-B47E-3D614EBC1F7C}"/>
                </a:ext>
              </a:extLst>
            </p:cNvPr>
            <p:cNvSpPr>
              <a:spLocks/>
            </p:cNvSpPr>
            <p:nvPr>
              <p:custDataLst>
                <p:tags r:id="rId398"/>
              </p:custDataLst>
            </p:nvPr>
          </p:nvSpPr>
          <p:spPr bwMode="auto">
            <a:xfrm>
              <a:off x="1685925" y="965200"/>
              <a:ext cx="61912" cy="46038"/>
            </a:xfrm>
            <a:custGeom>
              <a:avLst/>
              <a:gdLst>
                <a:gd name="T0" fmla="*/ 241 w 241"/>
                <a:gd name="T1" fmla="*/ 14 h 167"/>
                <a:gd name="T2" fmla="*/ 230 w 241"/>
                <a:gd name="T3" fmla="*/ 0 h 167"/>
                <a:gd name="T4" fmla="*/ 0 w 241"/>
                <a:gd name="T5" fmla="*/ 146 h 167"/>
                <a:gd name="T6" fmla="*/ 0 w 241"/>
                <a:gd name="T7" fmla="*/ 154 h 167"/>
                <a:gd name="T8" fmla="*/ 12 w 241"/>
                <a:gd name="T9" fmla="*/ 167 h 167"/>
                <a:gd name="T10" fmla="*/ 24 w 241"/>
                <a:gd name="T11" fmla="*/ 163 h 167"/>
                <a:gd name="T12" fmla="*/ 235 w 241"/>
                <a:gd name="T13" fmla="*/ 60 h 167"/>
                <a:gd name="T14" fmla="*/ 241 w 241"/>
                <a:gd name="T15" fmla="*/ 46 h 167"/>
                <a:gd name="T16" fmla="*/ 241 w 241"/>
                <a:gd name="T17" fmla="*/ 1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67">
                  <a:moveTo>
                    <a:pt x="241" y="14"/>
                  </a:moveTo>
                  <a:cubicBezTo>
                    <a:pt x="241" y="0"/>
                    <a:pt x="241" y="0"/>
                    <a:pt x="230" y="0"/>
                  </a:cubicBezTo>
                  <a:cubicBezTo>
                    <a:pt x="180" y="0"/>
                    <a:pt x="67" y="24"/>
                    <a:pt x="0" y="146"/>
                  </a:cubicBezTo>
                  <a:lnTo>
                    <a:pt x="0" y="154"/>
                  </a:lnTo>
                  <a:cubicBezTo>
                    <a:pt x="0" y="166"/>
                    <a:pt x="0" y="167"/>
                    <a:pt x="12" y="167"/>
                  </a:cubicBezTo>
                  <a:cubicBezTo>
                    <a:pt x="21" y="167"/>
                    <a:pt x="21" y="166"/>
                    <a:pt x="24" y="163"/>
                  </a:cubicBezTo>
                  <a:cubicBezTo>
                    <a:pt x="65" y="97"/>
                    <a:pt x="134" y="62"/>
                    <a:pt x="235" y="60"/>
                  </a:cubicBezTo>
                  <a:cubicBezTo>
                    <a:pt x="241" y="60"/>
                    <a:pt x="241" y="56"/>
                    <a:pt x="241" y="46"/>
                  </a:cubicBezTo>
                  <a:lnTo>
                    <a:pt x="241" y="1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3" name="Freeform 141">
              <a:extLst>
                <a:ext uri="{FF2B5EF4-FFF2-40B4-BE49-F238E27FC236}">
                  <a16:creationId xmlns:a16="http://schemas.microsoft.com/office/drawing/2014/main" id="{9D0FA418-8120-E23C-EB84-BDD41FA7EA5E}"/>
                </a:ext>
              </a:extLst>
            </p:cNvPr>
            <p:cNvSpPr>
              <a:spLocks/>
            </p:cNvSpPr>
            <p:nvPr>
              <p:custDataLst>
                <p:tags r:id="rId399"/>
              </p:custDataLst>
            </p:nvPr>
          </p:nvSpPr>
          <p:spPr bwMode="auto">
            <a:xfrm>
              <a:off x="1746250" y="936625"/>
              <a:ext cx="61912" cy="46038"/>
            </a:xfrm>
            <a:custGeom>
              <a:avLst/>
              <a:gdLst>
                <a:gd name="T0" fmla="*/ 241 w 241"/>
                <a:gd name="T1" fmla="*/ 13 h 167"/>
                <a:gd name="T2" fmla="*/ 229 w 241"/>
                <a:gd name="T3" fmla="*/ 0 h 167"/>
                <a:gd name="T4" fmla="*/ 217 w 241"/>
                <a:gd name="T5" fmla="*/ 4 h 167"/>
                <a:gd name="T6" fmla="*/ 6 w 241"/>
                <a:gd name="T7" fmla="*/ 107 h 167"/>
                <a:gd name="T8" fmla="*/ 0 w 241"/>
                <a:gd name="T9" fmla="*/ 121 h 167"/>
                <a:gd name="T10" fmla="*/ 0 w 241"/>
                <a:gd name="T11" fmla="*/ 153 h 167"/>
                <a:gd name="T12" fmla="*/ 10 w 241"/>
                <a:gd name="T13" fmla="*/ 167 h 167"/>
                <a:gd name="T14" fmla="*/ 241 w 241"/>
                <a:gd name="T15" fmla="*/ 21 h 167"/>
                <a:gd name="T16" fmla="*/ 241 w 241"/>
                <a:gd name="T17" fmla="*/ 1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67">
                  <a:moveTo>
                    <a:pt x="241" y="13"/>
                  </a:moveTo>
                  <a:cubicBezTo>
                    <a:pt x="241" y="1"/>
                    <a:pt x="241" y="0"/>
                    <a:pt x="229" y="0"/>
                  </a:cubicBezTo>
                  <a:cubicBezTo>
                    <a:pt x="220" y="0"/>
                    <a:pt x="219" y="1"/>
                    <a:pt x="217" y="4"/>
                  </a:cubicBezTo>
                  <a:cubicBezTo>
                    <a:pt x="176" y="70"/>
                    <a:pt x="107" y="105"/>
                    <a:pt x="6" y="107"/>
                  </a:cubicBezTo>
                  <a:cubicBezTo>
                    <a:pt x="0" y="107"/>
                    <a:pt x="0" y="110"/>
                    <a:pt x="0" y="121"/>
                  </a:cubicBezTo>
                  <a:lnTo>
                    <a:pt x="0" y="153"/>
                  </a:lnTo>
                  <a:cubicBezTo>
                    <a:pt x="0" y="166"/>
                    <a:pt x="0" y="167"/>
                    <a:pt x="10" y="167"/>
                  </a:cubicBezTo>
                  <a:cubicBezTo>
                    <a:pt x="61" y="167"/>
                    <a:pt x="173" y="143"/>
                    <a:pt x="241" y="21"/>
                  </a:cubicBezTo>
                  <a:lnTo>
                    <a:pt x="241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4" name="Freeform 142">
              <a:extLst>
                <a:ext uri="{FF2B5EF4-FFF2-40B4-BE49-F238E27FC236}">
                  <a16:creationId xmlns:a16="http://schemas.microsoft.com/office/drawing/2014/main" id="{654FCE08-4FF7-A599-134B-2858FB12140D}"/>
                </a:ext>
              </a:extLst>
            </p:cNvPr>
            <p:cNvSpPr>
              <a:spLocks/>
            </p:cNvSpPr>
            <p:nvPr>
              <p:custDataLst>
                <p:tags r:id="rId400"/>
              </p:custDataLst>
            </p:nvPr>
          </p:nvSpPr>
          <p:spPr bwMode="auto">
            <a:xfrm>
              <a:off x="1660525" y="1062038"/>
              <a:ext cx="55562" cy="44450"/>
            </a:xfrm>
            <a:custGeom>
              <a:avLst/>
              <a:gdLst>
                <a:gd name="T0" fmla="*/ 78 w 212"/>
                <a:gd name="T1" fmla="*/ 13 h 157"/>
                <a:gd name="T2" fmla="*/ 78 w 212"/>
                <a:gd name="T3" fmla="*/ 7 h 157"/>
                <a:gd name="T4" fmla="*/ 70 w 212"/>
                <a:gd name="T5" fmla="*/ 0 h 157"/>
                <a:gd name="T6" fmla="*/ 67 w 212"/>
                <a:gd name="T7" fmla="*/ 0 h 157"/>
                <a:gd name="T8" fmla="*/ 20 w 212"/>
                <a:gd name="T9" fmla="*/ 2 h 157"/>
                <a:gd name="T10" fmla="*/ 8 w 212"/>
                <a:gd name="T11" fmla="*/ 14 h 157"/>
                <a:gd name="T12" fmla="*/ 20 w 212"/>
                <a:gd name="T13" fmla="*/ 22 h 157"/>
                <a:gd name="T14" fmla="*/ 31 w 212"/>
                <a:gd name="T15" fmla="*/ 24 h 157"/>
                <a:gd name="T16" fmla="*/ 30 w 212"/>
                <a:gd name="T17" fmla="*/ 28 h 157"/>
                <a:gd name="T18" fmla="*/ 1 w 212"/>
                <a:gd name="T19" fmla="*/ 144 h 157"/>
                <a:gd name="T20" fmla="*/ 0 w 212"/>
                <a:gd name="T21" fmla="*/ 150 h 157"/>
                <a:gd name="T22" fmla="*/ 10 w 212"/>
                <a:gd name="T23" fmla="*/ 157 h 157"/>
                <a:gd name="T24" fmla="*/ 20 w 212"/>
                <a:gd name="T25" fmla="*/ 157 h 157"/>
                <a:gd name="T26" fmla="*/ 156 w 212"/>
                <a:gd name="T27" fmla="*/ 102 h 157"/>
                <a:gd name="T28" fmla="*/ 212 w 212"/>
                <a:gd name="T29" fmla="*/ 17 h 157"/>
                <a:gd name="T30" fmla="*/ 194 w 212"/>
                <a:gd name="T31" fmla="*/ 0 h 157"/>
                <a:gd name="T32" fmla="*/ 168 w 212"/>
                <a:gd name="T33" fmla="*/ 20 h 157"/>
                <a:gd name="T34" fmla="*/ 85 w 212"/>
                <a:gd name="T35" fmla="*/ 119 h 157"/>
                <a:gd name="T36" fmla="*/ 53 w 212"/>
                <a:gd name="T37" fmla="*/ 133 h 157"/>
                <a:gd name="T38" fmla="*/ 47 w 212"/>
                <a:gd name="T39" fmla="*/ 135 h 157"/>
                <a:gd name="T40" fmla="*/ 78 w 212"/>
                <a:gd name="T41" fmla="*/ 1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157">
                  <a:moveTo>
                    <a:pt x="78" y="13"/>
                  </a:moveTo>
                  <a:cubicBezTo>
                    <a:pt x="78" y="11"/>
                    <a:pt x="78" y="9"/>
                    <a:pt x="78" y="7"/>
                  </a:cubicBezTo>
                  <a:cubicBezTo>
                    <a:pt x="78" y="7"/>
                    <a:pt x="78" y="0"/>
                    <a:pt x="70" y="0"/>
                  </a:cubicBezTo>
                  <a:cubicBezTo>
                    <a:pt x="68" y="0"/>
                    <a:pt x="68" y="0"/>
                    <a:pt x="67" y="0"/>
                  </a:cubicBezTo>
                  <a:lnTo>
                    <a:pt x="20" y="2"/>
                  </a:lnTo>
                  <a:cubicBezTo>
                    <a:pt x="16" y="2"/>
                    <a:pt x="8" y="3"/>
                    <a:pt x="8" y="14"/>
                  </a:cubicBezTo>
                  <a:cubicBezTo>
                    <a:pt x="8" y="22"/>
                    <a:pt x="16" y="22"/>
                    <a:pt x="20" y="22"/>
                  </a:cubicBezTo>
                  <a:cubicBezTo>
                    <a:pt x="26" y="22"/>
                    <a:pt x="31" y="22"/>
                    <a:pt x="31" y="24"/>
                  </a:cubicBezTo>
                  <a:cubicBezTo>
                    <a:pt x="31" y="24"/>
                    <a:pt x="31" y="27"/>
                    <a:pt x="30" y="28"/>
                  </a:cubicBezTo>
                  <a:lnTo>
                    <a:pt x="1" y="144"/>
                  </a:lnTo>
                  <a:cubicBezTo>
                    <a:pt x="1" y="146"/>
                    <a:pt x="0" y="148"/>
                    <a:pt x="0" y="150"/>
                  </a:cubicBezTo>
                  <a:cubicBezTo>
                    <a:pt x="0" y="150"/>
                    <a:pt x="0" y="157"/>
                    <a:pt x="10" y="157"/>
                  </a:cubicBezTo>
                  <a:lnTo>
                    <a:pt x="20" y="157"/>
                  </a:lnTo>
                  <a:cubicBezTo>
                    <a:pt x="43" y="155"/>
                    <a:pt x="105" y="142"/>
                    <a:pt x="156" y="102"/>
                  </a:cubicBezTo>
                  <a:cubicBezTo>
                    <a:pt x="203" y="66"/>
                    <a:pt x="212" y="24"/>
                    <a:pt x="212" y="17"/>
                  </a:cubicBezTo>
                  <a:cubicBezTo>
                    <a:pt x="212" y="5"/>
                    <a:pt x="202" y="0"/>
                    <a:pt x="194" y="0"/>
                  </a:cubicBezTo>
                  <a:cubicBezTo>
                    <a:pt x="187" y="0"/>
                    <a:pt x="173" y="3"/>
                    <a:pt x="168" y="20"/>
                  </a:cubicBezTo>
                  <a:cubicBezTo>
                    <a:pt x="158" y="57"/>
                    <a:pt x="134" y="91"/>
                    <a:pt x="85" y="119"/>
                  </a:cubicBezTo>
                  <a:cubicBezTo>
                    <a:pt x="71" y="127"/>
                    <a:pt x="59" y="131"/>
                    <a:pt x="53" y="133"/>
                  </a:cubicBezTo>
                  <a:lnTo>
                    <a:pt x="47" y="135"/>
                  </a:lnTo>
                  <a:lnTo>
                    <a:pt x="78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5" name="Freeform 143">
              <a:extLst>
                <a:ext uri="{FF2B5EF4-FFF2-40B4-BE49-F238E27FC236}">
                  <a16:creationId xmlns:a16="http://schemas.microsoft.com/office/drawing/2014/main" id="{2EED399F-661D-0C25-2183-76FC1BBC628F}"/>
                </a:ext>
              </a:extLst>
            </p:cNvPr>
            <p:cNvSpPr>
              <a:spLocks noEditPoints="1"/>
            </p:cNvSpPr>
            <p:nvPr>
              <p:custDataLst>
                <p:tags r:id="rId401"/>
              </p:custDataLst>
            </p:nvPr>
          </p:nvSpPr>
          <p:spPr bwMode="auto">
            <a:xfrm>
              <a:off x="1847850" y="742950"/>
              <a:ext cx="87312" cy="31750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6" name="Freeform 144">
              <a:extLst>
                <a:ext uri="{FF2B5EF4-FFF2-40B4-BE49-F238E27FC236}">
                  <a16:creationId xmlns:a16="http://schemas.microsoft.com/office/drawing/2014/main" id="{78FA68DB-FCCE-F398-DF31-9D2DB87E7B69}"/>
                </a:ext>
              </a:extLst>
            </p:cNvPr>
            <p:cNvSpPr>
              <a:spLocks/>
            </p:cNvSpPr>
            <p:nvPr>
              <p:custDataLst>
                <p:tags r:id="rId402"/>
              </p:custDataLst>
            </p:nvPr>
          </p:nvSpPr>
          <p:spPr bwMode="auto">
            <a:xfrm>
              <a:off x="2011363" y="593725"/>
              <a:ext cx="33337" cy="330200"/>
            </a:xfrm>
            <a:custGeom>
              <a:avLst/>
              <a:gdLst>
                <a:gd name="T0" fmla="*/ 0 w 131"/>
                <a:gd name="T1" fmla="*/ 1196 h 1196"/>
                <a:gd name="T2" fmla="*/ 131 w 131"/>
                <a:gd name="T3" fmla="*/ 1196 h 1196"/>
                <a:gd name="T4" fmla="*/ 131 w 131"/>
                <a:gd name="T5" fmla="*/ 1169 h 1196"/>
                <a:gd name="T6" fmla="*/ 27 w 131"/>
                <a:gd name="T7" fmla="*/ 1169 h 1196"/>
                <a:gd name="T8" fmla="*/ 27 w 131"/>
                <a:gd name="T9" fmla="*/ 27 h 1196"/>
                <a:gd name="T10" fmla="*/ 131 w 131"/>
                <a:gd name="T11" fmla="*/ 27 h 1196"/>
                <a:gd name="T12" fmla="*/ 131 w 131"/>
                <a:gd name="T13" fmla="*/ 0 h 1196"/>
                <a:gd name="T14" fmla="*/ 0 w 131"/>
                <a:gd name="T15" fmla="*/ 0 h 1196"/>
                <a:gd name="T16" fmla="*/ 0 w 131"/>
                <a:gd name="T17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0" y="1196"/>
                  </a:moveTo>
                  <a:lnTo>
                    <a:pt x="131" y="1196"/>
                  </a:lnTo>
                  <a:lnTo>
                    <a:pt x="131" y="1169"/>
                  </a:lnTo>
                  <a:lnTo>
                    <a:pt x="27" y="1169"/>
                  </a:lnTo>
                  <a:lnTo>
                    <a:pt x="27" y="27"/>
                  </a:lnTo>
                  <a:lnTo>
                    <a:pt x="131" y="27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1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7" name="Freeform 145">
              <a:extLst>
                <a:ext uri="{FF2B5EF4-FFF2-40B4-BE49-F238E27FC236}">
                  <a16:creationId xmlns:a16="http://schemas.microsoft.com/office/drawing/2014/main" id="{1B49F6E7-1E76-CA89-431B-E91926B68F2E}"/>
                </a:ext>
              </a:extLst>
            </p:cNvPr>
            <p:cNvSpPr>
              <a:spLocks/>
            </p:cNvSpPr>
            <p:nvPr>
              <p:custDataLst>
                <p:tags r:id="rId403"/>
              </p:custDataLst>
            </p:nvPr>
          </p:nvSpPr>
          <p:spPr bwMode="auto">
            <a:xfrm>
              <a:off x="2055813" y="608013"/>
              <a:ext cx="65087" cy="96838"/>
            </a:xfrm>
            <a:custGeom>
              <a:avLst/>
              <a:gdLst>
                <a:gd name="T0" fmla="*/ 169 w 254"/>
                <a:gd name="T1" fmla="*/ 141 h 353"/>
                <a:gd name="T2" fmla="*/ 96 w 254"/>
                <a:gd name="T3" fmla="*/ 126 h 353"/>
                <a:gd name="T4" fmla="*/ 48 w 254"/>
                <a:gd name="T5" fmla="*/ 74 h 353"/>
                <a:gd name="T6" fmla="*/ 112 w 254"/>
                <a:gd name="T7" fmla="*/ 22 h 353"/>
                <a:gd name="T8" fmla="*/ 214 w 254"/>
                <a:gd name="T9" fmla="*/ 106 h 353"/>
                <a:gd name="T10" fmla="*/ 226 w 254"/>
                <a:gd name="T11" fmla="*/ 119 h 353"/>
                <a:gd name="T12" fmla="*/ 238 w 254"/>
                <a:gd name="T13" fmla="*/ 105 h 353"/>
                <a:gd name="T14" fmla="*/ 238 w 254"/>
                <a:gd name="T15" fmla="*/ 14 h 353"/>
                <a:gd name="T16" fmla="*/ 229 w 254"/>
                <a:gd name="T17" fmla="*/ 0 h 353"/>
                <a:gd name="T18" fmla="*/ 219 w 254"/>
                <a:gd name="T19" fmla="*/ 6 h 353"/>
                <a:gd name="T20" fmla="*/ 197 w 254"/>
                <a:gd name="T21" fmla="*/ 28 h 353"/>
                <a:gd name="T22" fmla="*/ 112 w 254"/>
                <a:gd name="T23" fmla="*/ 0 h 353"/>
                <a:gd name="T24" fmla="*/ 0 w 254"/>
                <a:gd name="T25" fmla="*/ 100 h 353"/>
                <a:gd name="T26" fmla="*/ 27 w 254"/>
                <a:gd name="T27" fmla="*/ 167 h 353"/>
                <a:gd name="T28" fmla="*/ 123 w 254"/>
                <a:gd name="T29" fmla="*/ 207 h 353"/>
                <a:gd name="T30" fmla="*/ 186 w 254"/>
                <a:gd name="T31" fmla="*/ 228 h 353"/>
                <a:gd name="T32" fmla="*/ 206 w 254"/>
                <a:gd name="T33" fmla="*/ 271 h 353"/>
                <a:gd name="T34" fmla="*/ 141 w 254"/>
                <a:gd name="T35" fmla="*/ 330 h 353"/>
                <a:gd name="T36" fmla="*/ 23 w 254"/>
                <a:gd name="T37" fmla="*/ 245 h 353"/>
                <a:gd name="T38" fmla="*/ 12 w 254"/>
                <a:gd name="T39" fmla="*/ 234 h 353"/>
                <a:gd name="T40" fmla="*/ 0 w 254"/>
                <a:gd name="T41" fmla="*/ 248 h 353"/>
                <a:gd name="T42" fmla="*/ 0 w 254"/>
                <a:gd name="T43" fmla="*/ 339 h 353"/>
                <a:gd name="T44" fmla="*/ 9 w 254"/>
                <a:gd name="T45" fmla="*/ 353 h 353"/>
                <a:gd name="T46" fmla="*/ 18 w 254"/>
                <a:gd name="T47" fmla="*/ 349 h 353"/>
                <a:gd name="T48" fmla="*/ 41 w 254"/>
                <a:gd name="T49" fmla="*/ 326 h 353"/>
                <a:gd name="T50" fmla="*/ 141 w 254"/>
                <a:gd name="T51" fmla="*/ 353 h 353"/>
                <a:gd name="T52" fmla="*/ 254 w 254"/>
                <a:gd name="T53" fmla="*/ 246 h 353"/>
                <a:gd name="T54" fmla="*/ 169 w 254"/>
                <a:gd name="T55" fmla="*/ 1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4" h="353">
                  <a:moveTo>
                    <a:pt x="169" y="141"/>
                  </a:moveTo>
                  <a:lnTo>
                    <a:pt x="96" y="126"/>
                  </a:lnTo>
                  <a:cubicBezTo>
                    <a:pt x="76" y="121"/>
                    <a:pt x="48" y="104"/>
                    <a:pt x="48" y="74"/>
                  </a:cubicBezTo>
                  <a:cubicBezTo>
                    <a:pt x="48" y="52"/>
                    <a:pt x="62" y="22"/>
                    <a:pt x="112" y="22"/>
                  </a:cubicBezTo>
                  <a:cubicBezTo>
                    <a:pt x="152" y="22"/>
                    <a:pt x="202" y="38"/>
                    <a:pt x="214" y="106"/>
                  </a:cubicBezTo>
                  <a:cubicBezTo>
                    <a:pt x="216" y="118"/>
                    <a:pt x="216" y="119"/>
                    <a:pt x="226" y="119"/>
                  </a:cubicBezTo>
                  <a:cubicBezTo>
                    <a:pt x="238" y="119"/>
                    <a:pt x="238" y="117"/>
                    <a:pt x="238" y="105"/>
                  </a:cubicBezTo>
                  <a:lnTo>
                    <a:pt x="238" y="14"/>
                  </a:lnTo>
                  <a:cubicBezTo>
                    <a:pt x="238" y="5"/>
                    <a:pt x="238" y="0"/>
                    <a:pt x="229" y="0"/>
                  </a:cubicBezTo>
                  <a:cubicBezTo>
                    <a:pt x="225" y="0"/>
                    <a:pt x="225" y="1"/>
                    <a:pt x="219" y="6"/>
                  </a:cubicBezTo>
                  <a:lnTo>
                    <a:pt x="197" y="28"/>
                  </a:lnTo>
                  <a:cubicBezTo>
                    <a:pt x="168" y="5"/>
                    <a:pt x="136" y="0"/>
                    <a:pt x="112" y="0"/>
                  </a:cubicBezTo>
                  <a:cubicBezTo>
                    <a:pt x="36" y="0"/>
                    <a:pt x="0" y="48"/>
                    <a:pt x="0" y="100"/>
                  </a:cubicBezTo>
                  <a:cubicBezTo>
                    <a:pt x="0" y="133"/>
                    <a:pt x="16" y="156"/>
                    <a:pt x="27" y="167"/>
                  </a:cubicBezTo>
                  <a:cubicBezTo>
                    <a:pt x="51" y="191"/>
                    <a:pt x="68" y="195"/>
                    <a:pt x="123" y="207"/>
                  </a:cubicBezTo>
                  <a:cubicBezTo>
                    <a:pt x="167" y="216"/>
                    <a:pt x="175" y="218"/>
                    <a:pt x="186" y="228"/>
                  </a:cubicBezTo>
                  <a:cubicBezTo>
                    <a:pt x="193" y="235"/>
                    <a:pt x="206" y="248"/>
                    <a:pt x="206" y="271"/>
                  </a:cubicBezTo>
                  <a:cubicBezTo>
                    <a:pt x="206" y="295"/>
                    <a:pt x="193" y="330"/>
                    <a:pt x="141" y="330"/>
                  </a:cubicBezTo>
                  <a:cubicBezTo>
                    <a:pt x="103" y="330"/>
                    <a:pt x="27" y="320"/>
                    <a:pt x="23" y="245"/>
                  </a:cubicBezTo>
                  <a:cubicBezTo>
                    <a:pt x="23" y="236"/>
                    <a:pt x="23" y="234"/>
                    <a:pt x="12" y="234"/>
                  </a:cubicBezTo>
                  <a:cubicBezTo>
                    <a:pt x="0" y="234"/>
                    <a:pt x="0" y="237"/>
                    <a:pt x="0" y="248"/>
                  </a:cubicBezTo>
                  <a:lnTo>
                    <a:pt x="0" y="339"/>
                  </a:lnTo>
                  <a:cubicBezTo>
                    <a:pt x="0" y="349"/>
                    <a:pt x="0" y="353"/>
                    <a:pt x="9" y="353"/>
                  </a:cubicBezTo>
                  <a:cubicBezTo>
                    <a:pt x="13" y="353"/>
                    <a:pt x="14" y="352"/>
                    <a:pt x="18" y="349"/>
                  </a:cubicBezTo>
                  <a:lnTo>
                    <a:pt x="41" y="326"/>
                  </a:lnTo>
                  <a:cubicBezTo>
                    <a:pt x="74" y="350"/>
                    <a:pt x="121" y="353"/>
                    <a:pt x="141" y="353"/>
                  </a:cubicBezTo>
                  <a:cubicBezTo>
                    <a:pt x="223" y="353"/>
                    <a:pt x="254" y="297"/>
                    <a:pt x="254" y="246"/>
                  </a:cubicBezTo>
                  <a:cubicBezTo>
                    <a:pt x="254" y="191"/>
                    <a:pt x="214" y="151"/>
                    <a:pt x="169" y="14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8" name="Freeform 146">
              <a:extLst>
                <a:ext uri="{FF2B5EF4-FFF2-40B4-BE49-F238E27FC236}">
                  <a16:creationId xmlns:a16="http://schemas.microsoft.com/office/drawing/2014/main" id="{4EBAF877-C8CB-5C31-1FCB-C41CA6E83478}"/>
                </a:ext>
              </a:extLst>
            </p:cNvPr>
            <p:cNvSpPr>
              <a:spLocks/>
            </p:cNvSpPr>
            <p:nvPr>
              <p:custDataLst>
                <p:tags r:id="rId404"/>
              </p:custDataLst>
            </p:nvPr>
          </p:nvSpPr>
          <p:spPr bwMode="auto">
            <a:xfrm>
              <a:off x="2136775" y="587375"/>
              <a:ext cx="66675" cy="66675"/>
            </a:xfrm>
            <a:custGeom>
              <a:avLst/>
              <a:gdLst>
                <a:gd name="T0" fmla="*/ 138 w 258"/>
                <a:gd name="T1" fmla="*/ 17 h 242"/>
                <a:gd name="T2" fmla="*/ 244 w 258"/>
                <a:gd name="T3" fmla="*/ 17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1 w 258"/>
                <a:gd name="T15" fmla="*/ 17 h 242"/>
                <a:gd name="T16" fmla="*/ 121 w 258"/>
                <a:gd name="T17" fmla="*/ 228 h 242"/>
                <a:gd name="T18" fmla="*/ 129 w 258"/>
                <a:gd name="T19" fmla="*/ 242 h 242"/>
                <a:gd name="T20" fmla="*/ 138 w 258"/>
                <a:gd name="T21" fmla="*/ 228 h 242"/>
                <a:gd name="T22" fmla="*/ 138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8" y="17"/>
                  </a:moveTo>
                  <a:lnTo>
                    <a:pt x="244" y="17"/>
                  </a:lnTo>
                  <a:cubicBezTo>
                    <a:pt x="250" y="17"/>
                    <a:pt x="258" y="17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1" y="17"/>
                  </a:lnTo>
                  <a:lnTo>
                    <a:pt x="121" y="228"/>
                  </a:lnTo>
                  <a:cubicBezTo>
                    <a:pt x="121" y="234"/>
                    <a:pt x="121" y="242"/>
                    <a:pt x="129" y="242"/>
                  </a:cubicBezTo>
                  <a:cubicBezTo>
                    <a:pt x="138" y="242"/>
                    <a:pt x="138" y="234"/>
                    <a:pt x="138" y="228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9" name="Freeform 147">
              <a:extLst>
                <a:ext uri="{FF2B5EF4-FFF2-40B4-BE49-F238E27FC236}">
                  <a16:creationId xmlns:a16="http://schemas.microsoft.com/office/drawing/2014/main" id="{18B27D96-588C-E3C1-5AE7-8A062607CF96}"/>
                </a:ext>
              </a:extLst>
            </p:cNvPr>
            <p:cNvSpPr>
              <a:spLocks/>
            </p:cNvSpPr>
            <p:nvPr>
              <p:custDataLst>
                <p:tags r:id="rId405"/>
              </p:custDataLst>
            </p:nvPr>
          </p:nvSpPr>
          <p:spPr bwMode="auto">
            <a:xfrm>
              <a:off x="2220913" y="642938"/>
              <a:ext cx="74612" cy="63500"/>
            </a:xfrm>
            <a:custGeom>
              <a:avLst/>
              <a:gdLst>
                <a:gd name="T0" fmla="*/ 159 w 286"/>
                <a:gd name="T1" fmla="*/ 48 h 228"/>
                <a:gd name="T2" fmla="*/ 251 w 286"/>
                <a:gd name="T3" fmla="*/ 48 h 228"/>
                <a:gd name="T4" fmla="*/ 276 w 286"/>
                <a:gd name="T5" fmla="*/ 41 h 228"/>
                <a:gd name="T6" fmla="*/ 286 w 286"/>
                <a:gd name="T7" fmla="*/ 20 h 228"/>
                <a:gd name="T8" fmla="*/ 259 w 286"/>
                <a:gd name="T9" fmla="*/ 0 h 228"/>
                <a:gd name="T10" fmla="*/ 95 w 286"/>
                <a:gd name="T11" fmla="*/ 0 h 228"/>
                <a:gd name="T12" fmla="*/ 37 w 286"/>
                <a:gd name="T13" fmla="*/ 24 h 228"/>
                <a:gd name="T14" fmla="*/ 0 w 286"/>
                <a:gd name="T15" fmla="*/ 71 h 228"/>
                <a:gd name="T16" fmla="*/ 12 w 286"/>
                <a:gd name="T17" fmla="*/ 78 h 228"/>
                <a:gd name="T18" fmla="*/ 24 w 286"/>
                <a:gd name="T19" fmla="*/ 72 h 228"/>
                <a:gd name="T20" fmla="*/ 85 w 286"/>
                <a:gd name="T21" fmla="*/ 48 h 228"/>
                <a:gd name="T22" fmla="*/ 130 w 286"/>
                <a:gd name="T23" fmla="*/ 48 h 228"/>
                <a:gd name="T24" fmla="*/ 112 w 286"/>
                <a:gd name="T25" fmla="*/ 101 h 228"/>
                <a:gd name="T26" fmla="*/ 93 w 286"/>
                <a:gd name="T27" fmla="*/ 158 h 228"/>
                <a:gd name="T28" fmla="*/ 78 w 286"/>
                <a:gd name="T29" fmla="*/ 206 h 228"/>
                <a:gd name="T30" fmla="*/ 101 w 286"/>
                <a:gd name="T31" fmla="*/ 228 h 228"/>
                <a:gd name="T32" fmla="*/ 135 w 286"/>
                <a:gd name="T33" fmla="*/ 195 h 228"/>
                <a:gd name="T34" fmla="*/ 159 w 286"/>
                <a:gd name="T35" fmla="*/ 4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6" h="228">
                  <a:moveTo>
                    <a:pt x="159" y="48"/>
                  </a:moveTo>
                  <a:lnTo>
                    <a:pt x="251" y="48"/>
                  </a:lnTo>
                  <a:cubicBezTo>
                    <a:pt x="261" y="48"/>
                    <a:pt x="268" y="48"/>
                    <a:pt x="276" y="41"/>
                  </a:cubicBezTo>
                  <a:cubicBezTo>
                    <a:pt x="286" y="32"/>
                    <a:pt x="286" y="21"/>
                    <a:pt x="286" y="20"/>
                  </a:cubicBezTo>
                  <a:cubicBezTo>
                    <a:pt x="286" y="0"/>
                    <a:pt x="268" y="0"/>
                    <a:pt x="259" y="0"/>
                  </a:cubicBezTo>
                  <a:lnTo>
                    <a:pt x="95" y="0"/>
                  </a:lnTo>
                  <a:cubicBezTo>
                    <a:pt x="85" y="0"/>
                    <a:pt x="63" y="0"/>
                    <a:pt x="37" y="24"/>
                  </a:cubicBezTo>
                  <a:cubicBezTo>
                    <a:pt x="20" y="40"/>
                    <a:pt x="0" y="66"/>
                    <a:pt x="0" y="71"/>
                  </a:cubicBezTo>
                  <a:cubicBezTo>
                    <a:pt x="0" y="78"/>
                    <a:pt x="6" y="78"/>
                    <a:pt x="12" y="78"/>
                  </a:cubicBezTo>
                  <a:cubicBezTo>
                    <a:pt x="19" y="78"/>
                    <a:pt x="20" y="77"/>
                    <a:pt x="24" y="72"/>
                  </a:cubicBezTo>
                  <a:cubicBezTo>
                    <a:pt x="43" y="48"/>
                    <a:pt x="76" y="48"/>
                    <a:pt x="85" y="48"/>
                  </a:cubicBezTo>
                  <a:lnTo>
                    <a:pt x="130" y="48"/>
                  </a:lnTo>
                  <a:lnTo>
                    <a:pt x="112" y="101"/>
                  </a:lnTo>
                  <a:cubicBezTo>
                    <a:pt x="108" y="113"/>
                    <a:pt x="97" y="145"/>
                    <a:pt x="93" y="158"/>
                  </a:cubicBezTo>
                  <a:cubicBezTo>
                    <a:pt x="87" y="174"/>
                    <a:pt x="78" y="200"/>
                    <a:pt x="78" y="206"/>
                  </a:cubicBezTo>
                  <a:cubicBezTo>
                    <a:pt x="78" y="220"/>
                    <a:pt x="89" y="228"/>
                    <a:pt x="101" y="228"/>
                  </a:cubicBezTo>
                  <a:cubicBezTo>
                    <a:pt x="105" y="228"/>
                    <a:pt x="130" y="228"/>
                    <a:pt x="135" y="195"/>
                  </a:cubicBezTo>
                  <a:lnTo>
                    <a:pt x="159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0" name="Freeform 148">
              <a:extLst>
                <a:ext uri="{FF2B5EF4-FFF2-40B4-BE49-F238E27FC236}">
                  <a16:creationId xmlns:a16="http://schemas.microsoft.com/office/drawing/2014/main" id="{6FECC587-E10A-87E6-6EC9-EB89AFEC3861}"/>
                </a:ext>
              </a:extLst>
            </p:cNvPr>
            <p:cNvSpPr>
              <a:spLocks/>
            </p:cNvSpPr>
            <p:nvPr>
              <p:custDataLst>
                <p:tags r:id="rId406"/>
              </p:custDataLst>
            </p:nvPr>
          </p:nvSpPr>
          <p:spPr bwMode="auto">
            <a:xfrm>
              <a:off x="2343150" y="666750"/>
              <a:ext cx="79375" cy="4763"/>
            </a:xfrm>
            <a:custGeom>
              <a:avLst/>
              <a:gdLst>
                <a:gd name="T0" fmla="*/ 287 w 304"/>
                <a:gd name="T1" fmla="*/ 20 h 20"/>
                <a:gd name="T2" fmla="*/ 304 w 304"/>
                <a:gd name="T3" fmla="*/ 10 h 20"/>
                <a:gd name="T4" fmla="*/ 287 w 304"/>
                <a:gd name="T5" fmla="*/ 0 h 20"/>
                <a:gd name="T6" fmla="*/ 17 w 304"/>
                <a:gd name="T7" fmla="*/ 0 h 20"/>
                <a:gd name="T8" fmla="*/ 0 w 304"/>
                <a:gd name="T9" fmla="*/ 10 h 20"/>
                <a:gd name="T10" fmla="*/ 17 w 304"/>
                <a:gd name="T11" fmla="*/ 20 h 20"/>
                <a:gd name="T12" fmla="*/ 287 w 30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20">
                  <a:moveTo>
                    <a:pt x="287" y="20"/>
                  </a:moveTo>
                  <a:cubicBezTo>
                    <a:pt x="295" y="20"/>
                    <a:pt x="304" y="20"/>
                    <a:pt x="304" y="10"/>
                  </a:cubicBezTo>
                  <a:cubicBezTo>
                    <a:pt x="304" y="0"/>
                    <a:pt x="295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1" name="Freeform 149">
              <a:extLst>
                <a:ext uri="{FF2B5EF4-FFF2-40B4-BE49-F238E27FC236}">
                  <a16:creationId xmlns:a16="http://schemas.microsoft.com/office/drawing/2014/main" id="{F8FB4272-10EB-0D04-F59B-FCEA5DFB3D12}"/>
                </a:ext>
              </a:extLst>
            </p:cNvPr>
            <p:cNvSpPr>
              <a:spLocks/>
            </p:cNvSpPr>
            <p:nvPr>
              <p:custDataLst>
                <p:tags r:id="rId407"/>
              </p:custDataLst>
            </p:nvPr>
          </p:nvSpPr>
          <p:spPr bwMode="auto">
            <a:xfrm>
              <a:off x="2466975" y="608013"/>
              <a:ext cx="74612" cy="96838"/>
            </a:xfrm>
            <a:custGeom>
              <a:avLst/>
              <a:gdLst>
                <a:gd name="T0" fmla="*/ 34 w 284"/>
                <a:gd name="T1" fmla="*/ 322 h 346"/>
                <a:gd name="T2" fmla="*/ 0 w 284"/>
                <a:gd name="T3" fmla="*/ 322 h 346"/>
                <a:gd name="T4" fmla="*/ 0 w 284"/>
                <a:gd name="T5" fmla="*/ 346 h 346"/>
                <a:gd name="T6" fmla="*/ 62 w 284"/>
                <a:gd name="T7" fmla="*/ 344 h 346"/>
                <a:gd name="T8" fmla="*/ 125 w 284"/>
                <a:gd name="T9" fmla="*/ 346 h 346"/>
                <a:gd name="T10" fmla="*/ 125 w 284"/>
                <a:gd name="T11" fmla="*/ 322 h 346"/>
                <a:gd name="T12" fmla="*/ 91 w 284"/>
                <a:gd name="T13" fmla="*/ 322 h 346"/>
                <a:gd name="T14" fmla="*/ 91 w 284"/>
                <a:gd name="T15" fmla="*/ 218 h 346"/>
                <a:gd name="T16" fmla="*/ 165 w 284"/>
                <a:gd name="T17" fmla="*/ 139 h 346"/>
                <a:gd name="T18" fmla="*/ 193 w 284"/>
                <a:gd name="T19" fmla="*/ 188 h 346"/>
                <a:gd name="T20" fmla="*/ 193 w 284"/>
                <a:gd name="T21" fmla="*/ 322 h 346"/>
                <a:gd name="T22" fmla="*/ 158 w 284"/>
                <a:gd name="T23" fmla="*/ 322 h 346"/>
                <a:gd name="T24" fmla="*/ 158 w 284"/>
                <a:gd name="T25" fmla="*/ 346 h 346"/>
                <a:gd name="T26" fmla="*/ 221 w 284"/>
                <a:gd name="T27" fmla="*/ 344 h 346"/>
                <a:gd name="T28" fmla="*/ 284 w 284"/>
                <a:gd name="T29" fmla="*/ 346 h 346"/>
                <a:gd name="T30" fmla="*/ 284 w 284"/>
                <a:gd name="T31" fmla="*/ 322 h 346"/>
                <a:gd name="T32" fmla="*/ 250 w 284"/>
                <a:gd name="T33" fmla="*/ 322 h 346"/>
                <a:gd name="T34" fmla="*/ 250 w 284"/>
                <a:gd name="T35" fmla="*/ 193 h 346"/>
                <a:gd name="T36" fmla="*/ 173 w 284"/>
                <a:gd name="T37" fmla="*/ 121 h 346"/>
                <a:gd name="T38" fmla="*/ 88 w 284"/>
                <a:gd name="T39" fmla="*/ 170 h 346"/>
                <a:gd name="T40" fmla="*/ 88 w 284"/>
                <a:gd name="T41" fmla="*/ 0 h 346"/>
                <a:gd name="T42" fmla="*/ 0 w 284"/>
                <a:gd name="T43" fmla="*/ 4 h 346"/>
                <a:gd name="T44" fmla="*/ 0 w 284"/>
                <a:gd name="T45" fmla="*/ 27 h 346"/>
                <a:gd name="T46" fmla="*/ 34 w 284"/>
                <a:gd name="T47" fmla="*/ 46 h 346"/>
                <a:gd name="T48" fmla="*/ 34 w 284"/>
                <a:gd name="T49" fmla="*/ 32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346">
                  <a:moveTo>
                    <a:pt x="34" y="322"/>
                  </a:moveTo>
                  <a:lnTo>
                    <a:pt x="0" y="322"/>
                  </a:lnTo>
                  <a:lnTo>
                    <a:pt x="0" y="346"/>
                  </a:lnTo>
                  <a:cubicBezTo>
                    <a:pt x="14" y="345"/>
                    <a:pt x="44" y="344"/>
                    <a:pt x="62" y="344"/>
                  </a:cubicBezTo>
                  <a:cubicBezTo>
                    <a:pt x="82" y="344"/>
                    <a:pt x="111" y="345"/>
                    <a:pt x="125" y="346"/>
                  </a:cubicBezTo>
                  <a:lnTo>
                    <a:pt x="125" y="322"/>
                  </a:lnTo>
                  <a:lnTo>
                    <a:pt x="91" y="322"/>
                  </a:lnTo>
                  <a:lnTo>
                    <a:pt x="91" y="218"/>
                  </a:lnTo>
                  <a:cubicBezTo>
                    <a:pt x="91" y="164"/>
                    <a:pt x="134" y="139"/>
                    <a:pt x="165" y="139"/>
                  </a:cubicBezTo>
                  <a:cubicBezTo>
                    <a:pt x="182" y="139"/>
                    <a:pt x="193" y="150"/>
                    <a:pt x="193" y="188"/>
                  </a:cubicBezTo>
                  <a:lnTo>
                    <a:pt x="193" y="322"/>
                  </a:lnTo>
                  <a:lnTo>
                    <a:pt x="158" y="322"/>
                  </a:lnTo>
                  <a:lnTo>
                    <a:pt x="158" y="346"/>
                  </a:lnTo>
                  <a:cubicBezTo>
                    <a:pt x="172" y="345"/>
                    <a:pt x="202" y="344"/>
                    <a:pt x="221" y="344"/>
                  </a:cubicBezTo>
                  <a:cubicBezTo>
                    <a:pt x="241" y="344"/>
                    <a:pt x="270" y="345"/>
                    <a:pt x="284" y="346"/>
                  </a:cubicBezTo>
                  <a:lnTo>
                    <a:pt x="284" y="322"/>
                  </a:lnTo>
                  <a:lnTo>
                    <a:pt x="250" y="322"/>
                  </a:lnTo>
                  <a:lnTo>
                    <a:pt x="250" y="193"/>
                  </a:lnTo>
                  <a:cubicBezTo>
                    <a:pt x="250" y="141"/>
                    <a:pt x="223" y="121"/>
                    <a:pt x="173" y="121"/>
                  </a:cubicBezTo>
                  <a:cubicBezTo>
                    <a:pt x="125" y="121"/>
                    <a:pt x="99" y="150"/>
                    <a:pt x="88" y="170"/>
                  </a:cubicBezTo>
                  <a:lnTo>
                    <a:pt x="88" y="0"/>
                  </a:lnTo>
                  <a:lnTo>
                    <a:pt x="0" y="4"/>
                  </a:lnTo>
                  <a:lnTo>
                    <a:pt x="0" y="27"/>
                  </a:lnTo>
                  <a:cubicBezTo>
                    <a:pt x="31" y="27"/>
                    <a:pt x="34" y="27"/>
                    <a:pt x="34" y="46"/>
                  </a:cubicBezTo>
                  <a:lnTo>
                    <a:pt x="34" y="32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2" name="Freeform 150">
              <a:extLst>
                <a:ext uri="{FF2B5EF4-FFF2-40B4-BE49-F238E27FC236}">
                  <a16:creationId xmlns:a16="http://schemas.microsoft.com/office/drawing/2014/main" id="{87433B2B-2DA4-7521-CC5F-4E8E7F7E7109}"/>
                </a:ext>
              </a:extLst>
            </p:cNvPr>
            <p:cNvSpPr>
              <a:spLocks/>
            </p:cNvSpPr>
            <p:nvPr>
              <p:custDataLst>
                <p:tags r:id="rId408"/>
              </p:custDataLst>
            </p:nvPr>
          </p:nvSpPr>
          <p:spPr bwMode="auto">
            <a:xfrm>
              <a:off x="2222500" y="754063"/>
              <a:ext cx="14287" cy="14288"/>
            </a:xfrm>
            <a:custGeom>
              <a:avLst/>
              <a:gdLst>
                <a:gd name="T0" fmla="*/ 53 w 53"/>
                <a:gd name="T1" fmla="*/ 27 h 53"/>
                <a:gd name="T2" fmla="*/ 27 w 53"/>
                <a:gd name="T3" fmla="*/ 0 h 53"/>
                <a:gd name="T4" fmla="*/ 0 w 53"/>
                <a:gd name="T5" fmla="*/ 27 h 53"/>
                <a:gd name="T6" fmla="*/ 26 w 53"/>
                <a:gd name="T7" fmla="*/ 53 h 53"/>
                <a:gd name="T8" fmla="*/ 53 w 53"/>
                <a:gd name="T9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cubicBezTo>
                    <a:pt x="53" y="13"/>
                    <a:pt x="42" y="0"/>
                    <a:pt x="27" y="0"/>
                  </a:cubicBezTo>
                  <a:cubicBezTo>
                    <a:pt x="10" y="0"/>
                    <a:pt x="0" y="14"/>
                    <a:pt x="0" y="27"/>
                  </a:cubicBezTo>
                  <a:cubicBezTo>
                    <a:pt x="0" y="40"/>
                    <a:pt x="11" y="53"/>
                    <a:pt x="26" y="53"/>
                  </a:cubicBezTo>
                  <a:cubicBezTo>
                    <a:pt x="43" y="53"/>
                    <a:pt x="53" y="39"/>
                    <a:pt x="53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3" name="Freeform 151">
              <a:extLst>
                <a:ext uri="{FF2B5EF4-FFF2-40B4-BE49-F238E27FC236}">
                  <a16:creationId xmlns:a16="http://schemas.microsoft.com/office/drawing/2014/main" id="{F948EAC2-49E1-DA20-33CC-BC8F74EA790E}"/>
                </a:ext>
              </a:extLst>
            </p:cNvPr>
            <p:cNvSpPr>
              <a:spLocks/>
            </p:cNvSpPr>
            <p:nvPr>
              <p:custDataLst>
                <p:tags r:id="rId409"/>
              </p:custDataLst>
            </p:nvPr>
          </p:nvSpPr>
          <p:spPr bwMode="auto">
            <a:xfrm>
              <a:off x="2193925" y="785813"/>
              <a:ext cx="65087" cy="96838"/>
            </a:xfrm>
            <a:custGeom>
              <a:avLst/>
              <a:gdLst>
                <a:gd name="T0" fmla="*/ 211 w 251"/>
                <a:gd name="T1" fmla="*/ 24 h 348"/>
                <a:gd name="T2" fmla="*/ 251 w 251"/>
                <a:gd name="T3" fmla="*/ 24 h 348"/>
                <a:gd name="T4" fmla="*/ 251 w 251"/>
                <a:gd name="T5" fmla="*/ 0 h 348"/>
                <a:gd name="T6" fmla="*/ 172 w 251"/>
                <a:gd name="T7" fmla="*/ 2 h 348"/>
                <a:gd name="T8" fmla="*/ 73 w 251"/>
                <a:gd name="T9" fmla="*/ 0 h 348"/>
                <a:gd name="T10" fmla="*/ 73 w 251"/>
                <a:gd name="T11" fmla="*/ 24 h 348"/>
                <a:gd name="T12" fmla="*/ 143 w 251"/>
                <a:gd name="T13" fmla="*/ 24 h 348"/>
                <a:gd name="T14" fmla="*/ 143 w 251"/>
                <a:gd name="T15" fmla="*/ 268 h 348"/>
                <a:gd name="T16" fmla="*/ 94 w 251"/>
                <a:gd name="T17" fmla="*/ 330 h 348"/>
                <a:gd name="T18" fmla="*/ 54 w 251"/>
                <a:gd name="T19" fmla="*/ 322 h 348"/>
                <a:gd name="T20" fmla="*/ 54 w 251"/>
                <a:gd name="T21" fmla="*/ 321 h 348"/>
                <a:gd name="T22" fmla="*/ 76 w 251"/>
                <a:gd name="T23" fmla="*/ 285 h 348"/>
                <a:gd name="T24" fmla="*/ 38 w 251"/>
                <a:gd name="T25" fmla="*/ 247 h 348"/>
                <a:gd name="T26" fmla="*/ 0 w 251"/>
                <a:gd name="T27" fmla="*/ 285 h 348"/>
                <a:gd name="T28" fmla="*/ 96 w 251"/>
                <a:gd name="T29" fmla="*/ 348 h 348"/>
                <a:gd name="T30" fmla="*/ 211 w 251"/>
                <a:gd name="T31" fmla="*/ 267 h 348"/>
                <a:gd name="T32" fmla="*/ 211 w 251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1" h="348">
                  <a:moveTo>
                    <a:pt x="211" y="24"/>
                  </a:moveTo>
                  <a:lnTo>
                    <a:pt x="251" y="24"/>
                  </a:lnTo>
                  <a:lnTo>
                    <a:pt x="251" y="0"/>
                  </a:lnTo>
                  <a:cubicBezTo>
                    <a:pt x="234" y="2"/>
                    <a:pt x="192" y="2"/>
                    <a:pt x="172" y="2"/>
                  </a:cubicBezTo>
                  <a:cubicBezTo>
                    <a:pt x="146" y="2"/>
                    <a:pt x="97" y="2"/>
                    <a:pt x="73" y="0"/>
                  </a:cubicBezTo>
                  <a:lnTo>
                    <a:pt x="73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7"/>
                    <a:pt x="143" y="330"/>
                    <a:pt x="94" y="330"/>
                  </a:cubicBezTo>
                  <a:cubicBezTo>
                    <a:pt x="85" y="330"/>
                    <a:pt x="69" y="328"/>
                    <a:pt x="54" y="322"/>
                  </a:cubicBezTo>
                  <a:lnTo>
                    <a:pt x="54" y="321"/>
                  </a:lnTo>
                  <a:cubicBezTo>
                    <a:pt x="54" y="321"/>
                    <a:pt x="76" y="312"/>
                    <a:pt x="76" y="285"/>
                  </a:cubicBezTo>
                  <a:cubicBezTo>
                    <a:pt x="76" y="258"/>
                    <a:pt x="55" y="247"/>
                    <a:pt x="38" y="247"/>
                  </a:cubicBezTo>
                  <a:cubicBezTo>
                    <a:pt x="20" y="247"/>
                    <a:pt x="0" y="259"/>
                    <a:pt x="0" y="285"/>
                  </a:cubicBezTo>
                  <a:cubicBezTo>
                    <a:pt x="0" y="324"/>
                    <a:pt x="39" y="348"/>
                    <a:pt x="96" y="348"/>
                  </a:cubicBezTo>
                  <a:cubicBezTo>
                    <a:pt x="163" y="348"/>
                    <a:pt x="211" y="319"/>
                    <a:pt x="211" y="267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4" name="Freeform 152">
              <a:extLst>
                <a:ext uri="{FF2B5EF4-FFF2-40B4-BE49-F238E27FC236}">
                  <a16:creationId xmlns:a16="http://schemas.microsoft.com/office/drawing/2014/main" id="{E5292CC9-6D11-3B92-A004-BBF67756D86B}"/>
                </a:ext>
              </a:extLst>
            </p:cNvPr>
            <p:cNvSpPr>
              <a:spLocks/>
            </p:cNvSpPr>
            <p:nvPr>
              <p:custDataLst>
                <p:tags r:id="rId410"/>
              </p:custDataLst>
            </p:nvPr>
          </p:nvSpPr>
          <p:spPr bwMode="auto">
            <a:xfrm>
              <a:off x="2273300" y="858838"/>
              <a:ext cx="39687" cy="42863"/>
            </a:xfrm>
            <a:custGeom>
              <a:avLst/>
              <a:gdLst>
                <a:gd name="T0" fmla="*/ 132 w 151"/>
                <a:gd name="T1" fmla="*/ 20 h 157"/>
                <a:gd name="T2" fmla="*/ 114 w 151"/>
                <a:gd name="T3" fmla="*/ 40 h 157"/>
                <a:gd name="T4" fmla="*/ 127 w 151"/>
                <a:gd name="T5" fmla="*/ 53 h 157"/>
                <a:gd name="T6" fmla="*/ 147 w 151"/>
                <a:gd name="T7" fmla="*/ 30 h 157"/>
                <a:gd name="T8" fmla="*/ 101 w 151"/>
                <a:gd name="T9" fmla="*/ 0 h 157"/>
                <a:gd name="T10" fmla="*/ 0 w 151"/>
                <a:gd name="T11" fmla="*/ 97 h 157"/>
                <a:gd name="T12" fmla="*/ 65 w 151"/>
                <a:gd name="T13" fmla="*/ 157 h 157"/>
                <a:gd name="T14" fmla="*/ 151 w 151"/>
                <a:gd name="T15" fmla="*/ 118 h 157"/>
                <a:gd name="T16" fmla="*/ 145 w 151"/>
                <a:gd name="T17" fmla="*/ 112 h 157"/>
                <a:gd name="T18" fmla="*/ 140 w 151"/>
                <a:gd name="T19" fmla="*/ 116 h 157"/>
                <a:gd name="T20" fmla="*/ 66 w 151"/>
                <a:gd name="T21" fmla="*/ 148 h 157"/>
                <a:gd name="T22" fmla="*/ 29 w 151"/>
                <a:gd name="T23" fmla="*/ 109 h 157"/>
                <a:gd name="T24" fmla="*/ 52 w 151"/>
                <a:gd name="T25" fmla="*/ 37 h 157"/>
                <a:gd name="T26" fmla="*/ 101 w 151"/>
                <a:gd name="T27" fmla="*/ 10 h 157"/>
                <a:gd name="T28" fmla="*/ 132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2" y="20"/>
                  </a:moveTo>
                  <a:cubicBezTo>
                    <a:pt x="119" y="22"/>
                    <a:pt x="114" y="32"/>
                    <a:pt x="114" y="40"/>
                  </a:cubicBezTo>
                  <a:cubicBezTo>
                    <a:pt x="114" y="49"/>
                    <a:pt x="121" y="53"/>
                    <a:pt x="127" y="53"/>
                  </a:cubicBezTo>
                  <a:cubicBezTo>
                    <a:pt x="135" y="53"/>
                    <a:pt x="147" y="47"/>
                    <a:pt x="147" y="30"/>
                  </a:cubicBezTo>
                  <a:cubicBezTo>
                    <a:pt x="147" y="7"/>
                    <a:pt x="120" y="0"/>
                    <a:pt x="101" y="0"/>
                  </a:cubicBezTo>
                  <a:cubicBezTo>
                    <a:pt x="49" y="0"/>
                    <a:pt x="0" y="48"/>
                    <a:pt x="0" y="97"/>
                  </a:cubicBezTo>
                  <a:cubicBezTo>
                    <a:pt x="0" y="127"/>
                    <a:pt x="21" y="157"/>
                    <a:pt x="65" y="157"/>
                  </a:cubicBezTo>
                  <a:cubicBezTo>
                    <a:pt x="124" y="157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3" y="113"/>
                    <a:pt x="140" y="116"/>
                  </a:cubicBezTo>
                  <a:cubicBezTo>
                    <a:pt x="113" y="148"/>
                    <a:pt x="72" y="148"/>
                    <a:pt x="66" y="148"/>
                  </a:cubicBezTo>
                  <a:cubicBezTo>
                    <a:pt x="41" y="148"/>
                    <a:pt x="29" y="131"/>
                    <a:pt x="29" y="109"/>
                  </a:cubicBezTo>
                  <a:cubicBezTo>
                    <a:pt x="29" y="99"/>
                    <a:pt x="34" y="61"/>
                    <a:pt x="52" y="37"/>
                  </a:cubicBezTo>
                  <a:cubicBezTo>
                    <a:pt x="66" y="20"/>
                    <a:pt x="84" y="10"/>
                    <a:pt x="101" y="10"/>
                  </a:cubicBezTo>
                  <a:cubicBezTo>
                    <a:pt x="106" y="10"/>
                    <a:pt x="123" y="11"/>
                    <a:pt x="132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5" name="Freeform 153">
              <a:extLst>
                <a:ext uri="{FF2B5EF4-FFF2-40B4-BE49-F238E27FC236}">
                  <a16:creationId xmlns:a16="http://schemas.microsoft.com/office/drawing/2014/main" id="{B5AD083F-A5CF-D878-539C-020BA972642A}"/>
                </a:ext>
              </a:extLst>
            </p:cNvPr>
            <p:cNvSpPr>
              <a:spLocks/>
            </p:cNvSpPr>
            <p:nvPr>
              <p:custDataLst>
                <p:tags r:id="rId411"/>
              </p:custDataLst>
            </p:nvPr>
          </p:nvSpPr>
          <p:spPr bwMode="auto">
            <a:xfrm>
              <a:off x="2354263" y="787400"/>
              <a:ext cx="14287" cy="14288"/>
            </a:xfrm>
            <a:custGeom>
              <a:avLst/>
              <a:gdLst>
                <a:gd name="T0" fmla="*/ 54 w 54"/>
                <a:gd name="T1" fmla="*/ 26 h 52"/>
                <a:gd name="T2" fmla="*/ 27 w 54"/>
                <a:gd name="T3" fmla="*/ 0 h 52"/>
                <a:gd name="T4" fmla="*/ 0 w 54"/>
                <a:gd name="T5" fmla="*/ 26 h 52"/>
                <a:gd name="T6" fmla="*/ 27 w 54"/>
                <a:gd name="T7" fmla="*/ 52 h 52"/>
                <a:gd name="T8" fmla="*/ 54 w 54"/>
                <a:gd name="T9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2">
                  <a:moveTo>
                    <a:pt x="54" y="26"/>
                  </a:moveTo>
                  <a:cubicBezTo>
                    <a:pt x="54" y="13"/>
                    <a:pt x="42" y="0"/>
                    <a:pt x="27" y="0"/>
                  </a:cubicBezTo>
                  <a:cubicBezTo>
                    <a:pt x="10" y="0"/>
                    <a:pt x="0" y="14"/>
                    <a:pt x="0" y="26"/>
                  </a:cubicBezTo>
                  <a:cubicBezTo>
                    <a:pt x="0" y="39"/>
                    <a:pt x="12" y="52"/>
                    <a:pt x="27" y="52"/>
                  </a:cubicBezTo>
                  <a:cubicBezTo>
                    <a:pt x="44" y="52"/>
                    <a:pt x="54" y="38"/>
                    <a:pt x="5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6" name="Freeform 154">
              <a:extLst>
                <a:ext uri="{FF2B5EF4-FFF2-40B4-BE49-F238E27FC236}">
                  <a16:creationId xmlns:a16="http://schemas.microsoft.com/office/drawing/2014/main" id="{5F5A6779-E9A7-1604-9FDC-3C9E744D86A2}"/>
                </a:ext>
              </a:extLst>
            </p:cNvPr>
            <p:cNvSpPr>
              <a:spLocks noEditPoints="1"/>
            </p:cNvSpPr>
            <p:nvPr>
              <p:custDataLst>
                <p:tags r:id="rId412"/>
              </p:custDataLst>
            </p:nvPr>
          </p:nvSpPr>
          <p:spPr bwMode="auto">
            <a:xfrm>
              <a:off x="2325688" y="819150"/>
              <a:ext cx="73025" cy="88900"/>
            </a:xfrm>
            <a:custGeom>
              <a:avLst/>
              <a:gdLst>
                <a:gd name="T0" fmla="*/ 192 w 280"/>
                <a:gd name="T1" fmla="*/ 153 h 321"/>
                <a:gd name="T2" fmla="*/ 185 w 280"/>
                <a:gd name="T3" fmla="*/ 174 h 321"/>
                <a:gd name="T4" fmla="*/ 124 w 280"/>
                <a:gd name="T5" fmla="*/ 209 h 321"/>
                <a:gd name="T6" fmla="*/ 64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3 h 321"/>
                <a:gd name="T14" fmla="*/ 199 w 280"/>
                <a:gd name="T15" fmla="*/ 39 h 321"/>
                <a:gd name="T16" fmla="*/ 124 w 280"/>
                <a:gd name="T17" fmla="*/ 0 h 321"/>
                <a:gd name="T18" fmla="*/ 0 w 280"/>
                <a:gd name="T19" fmla="*/ 114 h 321"/>
                <a:gd name="T20" fmla="*/ 119 w 280"/>
                <a:gd name="T21" fmla="*/ 227 h 321"/>
                <a:gd name="T22" fmla="*/ 189 w 280"/>
                <a:gd name="T23" fmla="*/ 200 h 321"/>
                <a:gd name="T24" fmla="*/ 189 w 280"/>
                <a:gd name="T25" fmla="*/ 298 h 321"/>
                <a:gd name="T26" fmla="*/ 155 w 280"/>
                <a:gd name="T27" fmla="*/ 298 h 321"/>
                <a:gd name="T28" fmla="*/ 155 w 280"/>
                <a:gd name="T29" fmla="*/ 321 h 321"/>
                <a:gd name="T30" fmla="*/ 218 w 280"/>
                <a:gd name="T31" fmla="*/ 320 h 321"/>
                <a:gd name="T32" fmla="*/ 280 w 280"/>
                <a:gd name="T33" fmla="*/ 321 h 321"/>
                <a:gd name="T34" fmla="*/ 280 w 280"/>
                <a:gd name="T35" fmla="*/ 298 h 321"/>
                <a:gd name="T36" fmla="*/ 246 w 280"/>
                <a:gd name="T37" fmla="*/ 298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3"/>
                  </a:moveTo>
                  <a:cubicBezTo>
                    <a:pt x="192" y="162"/>
                    <a:pt x="192" y="164"/>
                    <a:pt x="185" y="174"/>
                  </a:cubicBezTo>
                  <a:cubicBezTo>
                    <a:pt x="165" y="204"/>
                    <a:pt x="139" y="209"/>
                    <a:pt x="124" y="209"/>
                  </a:cubicBezTo>
                  <a:cubicBezTo>
                    <a:pt x="93" y="209"/>
                    <a:pt x="64" y="180"/>
                    <a:pt x="64" y="114"/>
                  </a:cubicBezTo>
                  <a:cubicBezTo>
                    <a:pt x="64" y="43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3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4"/>
                  </a:cubicBezTo>
                  <a:cubicBezTo>
                    <a:pt x="0" y="184"/>
                    <a:pt x="50" y="227"/>
                    <a:pt x="119" y="227"/>
                  </a:cubicBezTo>
                  <a:cubicBezTo>
                    <a:pt x="144" y="227"/>
                    <a:pt x="166" y="220"/>
                    <a:pt x="189" y="200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1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0" name="Freeform 155">
              <a:extLst>
                <a:ext uri="{FF2B5EF4-FFF2-40B4-BE49-F238E27FC236}">
                  <a16:creationId xmlns:a16="http://schemas.microsoft.com/office/drawing/2014/main" id="{6D9D6BB9-3A02-1DDE-A2AF-DFCD2DBC53A1}"/>
                </a:ext>
              </a:extLst>
            </p:cNvPr>
            <p:cNvSpPr>
              <a:spLocks/>
            </p:cNvSpPr>
            <p:nvPr>
              <p:custDataLst>
                <p:tags r:id="rId413"/>
              </p:custDataLst>
            </p:nvPr>
          </p:nvSpPr>
          <p:spPr bwMode="auto">
            <a:xfrm>
              <a:off x="2546350" y="593725"/>
              <a:ext cx="34925" cy="330200"/>
            </a:xfrm>
            <a:custGeom>
              <a:avLst/>
              <a:gdLst>
                <a:gd name="T0" fmla="*/ 104 w 132"/>
                <a:gd name="T1" fmla="*/ 1169 h 1196"/>
                <a:gd name="T2" fmla="*/ 0 w 132"/>
                <a:gd name="T3" fmla="*/ 1169 h 1196"/>
                <a:gd name="T4" fmla="*/ 0 w 132"/>
                <a:gd name="T5" fmla="*/ 1196 h 1196"/>
                <a:gd name="T6" fmla="*/ 132 w 132"/>
                <a:gd name="T7" fmla="*/ 1196 h 1196"/>
                <a:gd name="T8" fmla="*/ 132 w 132"/>
                <a:gd name="T9" fmla="*/ 0 h 1196"/>
                <a:gd name="T10" fmla="*/ 0 w 132"/>
                <a:gd name="T11" fmla="*/ 0 h 1196"/>
                <a:gd name="T12" fmla="*/ 0 w 132"/>
                <a:gd name="T13" fmla="*/ 27 h 1196"/>
                <a:gd name="T14" fmla="*/ 104 w 132"/>
                <a:gd name="T15" fmla="*/ 27 h 1196"/>
                <a:gd name="T16" fmla="*/ 104 w 132"/>
                <a:gd name="T17" fmla="*/ 1169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196">
                  <a:moveTo>
                    <a:pt x="104" y="1169"/>
                  </a:moveTo>
                  <a:lnTo>
                    <a:pt x="0" y="1169"/>
                  </a:lnTo>
                  <a:lnTo>
                    <a:pt x="0" y="1196"/>
                  </a:lnTo>
                  <a:lnTo>
                    <a:pt x="132" y="1196"/>
                  </a:lnTo>
                  <a:lnTo>
                    <a:pt x="132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104" y="27"/>
                  </a:lnTo>
                  <a:lnTo>
                    <a:pt x="104" y="1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1" name="Freeform 156">
              <a:extLst>
                <a:ext uri="{FF2B5EF4-FFF2-40B4-BE49-F238E27FC236}">
                  <a16:creationId xmlns:a16="http://schemas.microsoft.com/office/drawing/2014/main" id="{CE11130D-F9E1-2151-C9A6-4646FC49E155}"/>
                </a:ext>
              </a:extLst>
            </p:cNvPr>
            <p:cNvSpPr>
              <a:spLocks/>
            </p:cNvSpPr>
            <p:nvPr>
              <p:custDataLst>
                <p:tags r:id="rId414"/>
              </p:custDataLst>
            </p:nvPr>
          </p:nvSpPr>
          <p:spPr bwMode="auto">
            <a:xfrm>
              <a:off x="1974850" y="942975"/>
              <a:ext cx="63500" cy="46038"/>
            </a:xfrm>
            <a:custGeom>
              <a:avLst/>
              <a:gdLst>
                <a:gd name="T0" fmla="*/ 242 w 242"/>
                <a:gd name="T1" fmla="*/ 121 h 167"/>
                <a:gd name="T2" fmla="*/ 235 w 242"/>
                <a:gd name="T3" fmla="*/ 107 h 167"/>
                <a:gd name="T4" fmla="*/ 110 w 242"/>
                <a:gd name="T5" fmla="*/ 81 h 167"/>
                <a:gd name="T6" fmla="*/ 23 w 242"/>
                <a:gd name="T7" fmla="*/ 3 h 167"/>
                <a:gd name="T8" fmla="*/ 12 w 242"/>
                <a:gd name="T9" fmla="*/ 0 h 167"/>
                <a:gd name="T10" fmla="*/ 0 w 242"/>
                <a:gd name="T11" fmla="*/ 13 h 167"/>
                <a:gd name="T12" fmla="*/ 0 w 242"/>
                <a:gd name="T13" fmla="*/ 21 h 167"/>
                <a:gd name="T14" fmla="*/ 231 w 242"/>
                <a:gd name="T15" fmla="*/ 167 h 167"/>
                <a:gd name="T16" fmla="*/ 242 w 242"/>
                <a:gd name="T17" fmla="*/ 153 h 167"/>
                <a:gd name="T18" fmla="*/ 242 w 242"/>
                <a:gd name="T19" fmla="*/ 12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67">
                  <a:moveTo>
                    <a:pt x="242" y="121"/>
                  </a:moveTo>
                  <a:cubicBezTo>
                    <a:pt x="242" y="109"/>
                    <a:pt x="242" y="107"/>
                    <a:pt x="235" y="107"/>
                  </a:cubicBezTo>
                  <a:cubicBezTo>
                    <a:pt x="204" y="106"/>
                    <a:pt x="155" y="103"/>
                    <a:pt x="110" y="81"/>
                  </a:cubicBezTo>
                  <a:cubicBezTo>
                    <a:pt x="56" y="54"/>
                    <a:pt x="36" y="22"/>
                    <a:pt x="23" y="3"/>
                  </a:cubicBezTo>
                  <a:cubicBezTo>
                    <a:pt x="22" y="0"/>
                    <a:pt x="19" y="0"/>
                    <a:pt x="12" y="0"/>
                  </a:cubicBezTo>
                  <a:cubicBezTo>
                    <a:pt x="1" y="0"/>
                    <a:pt x="0" y="1"/>
                    <a:pt x="0" y="13"/>
                  </a:cubicBezTo>
                  <a:lnTo>
                    <a:pt x="0" y="21"/>
                  </a:lnTo>
                  <a:cubicBezTo>
                    <a:pt x="68" y="143"/>
                    <a:pt x="180" y="167"/>
                    <a:pt x="231" y="167"/>
                  </a:cubicBezTo>
                  <a:cubicBezTo>
                    <a:pt x="242" y="167"/>
                    <a:pt x="242" y="166"/>
                    <a:pt x="242" y="153"/>
                  </a:cubicBezTo>
                  <a:lnTo>
                    <a:pt x="242" y="1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2" name="Rectangle 157">
              <a:extLst>
                <a:ext uri="{FF2B5EF4-FFF2-40B4-BE49-F238E27FC236}">
                  <a16:creationId xmlns:a16="http://schemas.microsoft.com/office/drawing/2014/main" id="{0BA8EB49-2EFB-3B56-B5EC-3832581A0EC6}"/>
                </a:ext>
              </a:extLst>
            </p:cNvPr>
            <p:cNvSpPr>
              <a:spLocks noChangeArrowheads="1"/>
            </p:cNvSpPr>
            <p:nvPr>
              <p:custDataLst>
                <p:tags r:id="rId415"/>
              </p:custDataLst>
            </p:nvPr>
          </p:nvSpPr>
          <p:spPr bwMode="auto">
            <a:xfrm>
              <a:off x="2036763" y="971550"/>
              <a:ext cx="200025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3" name="Freeform 158">
              <a:extLst>
                <a:ext uri="{FF2B5EF4-FFF2-40B4-BE49-F238E27FC236}">
                  <a16:creationId xmlns:a16="http://schemas.microsoft.com/office/drawing/2014/main" id="{F66D2C21-AB0E-FDE5-98FE-1DEDA53AB3D5}"/>
                </a:ext>
              </a:extLst>
            </p:cNvPr>
            <p:cNvSpPr>
              <a:spLocks/>
            </p:cNvSpPr>
            <p:nvPr>
              <p:custDataLst>
                <p:tags r:id="rId416"/>
              </p:custDataLst>
            </p:nvPr>
          </p:nvSpPr>
          <p:spPr bwMode="auto">
            <a:xfrm>
              <a:off x="2235200" y="971550"/>
              <a:ext cx="63500" cy="46038"/>
            </a:xfrm>
            <a:custGeom>
              <a:avLst/>
              <a:gdLst>
                <a:gd name="T0" fmla="*/ 242 w 242"/>
                <a:gd name="T1" fmla="*/ 146 h 167"/>
                <a:gd name="T2" fmla="*/ 11 w 242"/>
                <a:gd name="T3" fmla="*/ 0 h 167"/>
                <a:gd name="T4" fmla="*/ 0 w 242"/>
                <a:gd name="T5" fmla="*/ 14 h 167"/>
                <a:gd name="T6" fmla="*/ 0 w 242"/>
                <a:gd name="T7" fmla="*/ 46 h 167"/>
                <a:gd name="T8" fmla="*/ 7 w 242"/>
                <a:gd name="T9" fmla="*/ 60 h 167"/>
                <a:gd name="T10" fmla="*/ 132 w 242"/>
                <a:gd name="T11" fmla="*/ 86 h 167"/>
                <a:gd name="T12" fmla="*/ 219 w 242"/>
                <a:gd name="T13" fmla="*/ 164 h 167"/>
                <a:gd name="T14" fmla="*/ 230 w 242"/>
                <a:gd name="T15" fmla="*/ 167 h 167"/>
                <a:gd name="T16" fmla="*/ 242 w 242"/>
                <a:gd name="T17" fmla="*/ 154 h 167"/>
                <a:gd name="T18" fmla="*/ 242 w 242"/>
                <a:gd name="T19" fmla="*/ 14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67">
                  <a:moveTo>
                    <a:pt x="242" y="146"/>
                  </a:moveTo>
                  <a:cubicBezTo>
                    <a:pt x="174" y="23"/>
                    <a:pt x="62" y="0"/>
                    <a:pt x="11" y="0"/>
                  </a:cubicBezTo>
                  <a:cubicBezTo>
                    <a:pt x="0" y="0"/>
                    <a:pt x="0" y="0"/>
                    <a:pt x="0" y="14"/>
                  </a:cubicBezTo>
                  <a:lnTo>
                    <a:pt x="0" y="46"/>
                  </a:lnTo>
                  <a:cubicBezTo>
                    <a:pt x="0" y="57"/>
                    <a:pt x="0" y="60"/>
                    <a:pt x="7" y="60"/>
                  </a:cubicBezTo>
                  <a:cubicBezTo>
                    <a:pt x="38" y="60"/>
                    <a:pt x="87" y="64"/>
                    <a:pt x="132" y="86"/>
                  </a:cubicBezTo>
                  <a:cubicBezTo>
                    <a:pt x="186" y="113"/>
                    <a:pt x="206" y="145"/>
                    <a:pt x="219" y="164"/>
                  </a:cubicBezTo>
                  <a:cubicBezTo>
                    <a:pt x="220" y="167"/>
                    <a:pt x="223" y="167"/>
                    <a:pt x="230" y="167"/>
                  </a:cubicBezTo>
                  <a:cubicBezTo>
                    <a:pt x="241" y="167"/>
                    <a:pt x="242" y="166"/>
                    <a:pt x="242" y="154"/>
                  </a:cubicBezTo>
                  <a:lnTo>
                    <a:pt x="242" y="14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4" name="Freeform 159">
              <a:extLst>
                <a:ext uri="{FF2B5EF4-FFF2-40B4-BE49-F238E27FC236}">
                  <a16:creationId xmlns:a16="http://schemas.microsoft.com/office/drawing/2014/main" id="{27F57B07-D4F8-A746-E39F-0D7AAD21E522}"/>
                </a:ext>
              </a:extLst>
            </p:cNvPr>
            <p:cNvSpPr>
              <a:spLocks/>
            </p:cNvSpPr>
            <p:nvPr>
              <p:custDataLst>
                <p:tags r:id="rId417"/>
              </p:custDataLst>
            </p:nvPr>
          </p:nvSpPr>
          <p:spPr bwMode="auto">
            <a:xfrm>
              <a:off x="2292350" y="971550"/>
              <a:ext cx="63500" cy="46038"/>
            </a:xfrm>
            <a:custGeom>
              <a:avLst/>
              <a:gdLst>
                <a:gd name="T0" fmla="*/ 242 w 242"/>
                <a:gd name="T1" fmla="*/ 14 h 167"/>
                <a:gd name="T2" fmla="*/ 231 w 242"/>
                <a:gd name="T3" fmla="*/ 0 h 167"/>
                <a:gd name="T4" fmla="*/ 0 w 242"/>
                <a:gd name="T5" fmla="*/ 146 h 167"/>
                <a:gd name="T6" fmla="*/ 0 w 242"/>
                <a:gd name="T7" fmla="*/ 154 h 167"/>
                <a:gd name="T8" fmla="*/ 12 w 242"/>
                <a:gd name="T9" fmla="*/ 167 h 167"/>
                <a:gd name="T10" fmla="*/ 25 w 242"/>
                <a:gd name="T11" fmla="*/ 163 h 167"/>
                <a:gd name="T12" fmla="*/ 236 w 242"/>
                <a:gd name="T13" fmla="*/ 60 h 167"/>
                <a:gd name="T14" fmla="*/ 242 w 242"/>
                <a:gd name="T15" fmla="*/ 46 h 167"/>
                <a:gd name="T16" fmla="*/ 242 w 242"/>
                <a:gd name="T17" fmla="*/ 1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167">
                  <a:moveTo>
                    <a:pt x="242" y="14"/>
                  </a:moveTo>
                  <a:cubicBezTo>
                    <a:pt x="242" y="0"/>
                    <a:pt x="242" y="0"/>
                    <a:pt x="231" y="0"/>
                  </a:cubicBezTo>
                  <a:cubicBezTo>
                    <a:pt x="180" y="0"/>
                    <a:pt x="68" y="24"/>
                    <a:pt x="0" y="146"/>
                  </a:cubicBezTo>
                  <a:lnTo>
                    <a:pt x="0" y="154"/>
                  </a:lnTo>
                  <a:cubicBezTo>
                    <a:pt x="0" y="166"/>
                    <a:pt x="1" y="167"/>
                    <a:pt x="12" y="167"/>
                  </a:cubicBezTo>
                  <a:cubicBezTo>
                    <a:pt x="22" y="167"/>
                    <a:pt x="22" y="166"/>
                    <a:pt x="25" y="163"/>
                  </a:cubicBezTo>
                  <a:cubicBezTo>
                    <a:pt x="66" y="97"/>
                    <a:pt x="134" y="62"/>
                    <a:pt x="236" y="60"/>
                  </a:cubicBezTo>
                  <a:cubicBezTo>
                    <a:pt x="242" y="60"/>
                    <a:pt x="242" y="56"/>
                    <a:pt x="242" y="46"/>
                  </a:cubicBezTo>
                  <a:lnTo>
                    <a:pt x="242" y="1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5" name="Rectangle 160">
              <a:extLst>
                <a:ext uri="{FF2B5EF4-FFF2-40B4-BE49-F238E27FC236}">
                  <a16:creationId xmlns:a16="http://schemas.microsoft.com/office/drawing/2014/main" id="{1B10ADEB-5019-5A55-5DAC-4BE00B990238}"/>
                </a:ext>
              </a:extLst>
            </p:cNvPr>
            <p:cNvSpPr>
              <a:spLocks noChangeArrowheads="1"/>
            </p:cNvSpPr>
            <p:nvPr>
              <p:custDataLst>
                <p:tags r:id="rId418"/>
              </p:custDataLst>
            </p:nvPr>
          </p:nvSpPr>
          <p:spPr bwMode="auto">
            <a:xfrm>
              <a:off x="2354263" y="971550"/>
              <a:ext cx="200025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6" name="Freeform 161">
              <a:extLst>
                <a:ext uri="{FF2B5EF4-FFF2-40B4-BE49-F238E27FC236}">
                  <a16:creationId xmlns:a16="http://schemas.microsoft.com/office/drawing/2014/main" id="{0D510639-AE47-75E8-732F-EF9FC78DA2E9}"/>
                </a:ext>
              </a:extLst>
            </p:cNvPr>
            <p:cNvSpPr>
              <a:spLocks/>
            </p:cNvSpPr>
            <p:nvPr>
              <p:custDataLst>
                <p:tags r:id="rId419"/>
              </p:custDataLst>
            </p:nvPr>
          </p:nvSpPr>
          <p:spPr bwMode="auto">
            <a:xfrm>
              <a:off x="2552700" y="942975"/>
              <a:ext cx="63500" cy="46038"/>
            </a:xfrm>
            <a:custGeom>
              <a:avLst/>
              <a:gdLst>
                <a:gd name="T0" fmla="*/ 242 w 242"/>
                <a:gd name="T1" fmla="*/ 13 h 167"/>
                <a:gd name="T2" fmla="*/ 230 w 242"/>
                <a:gd name="T3" fmla="*/ 0 h 167"/>
                <a:gd name="T4" fmla="*/ 217 w 242"/>
                <a:gd name="T5" fmla="*/ 4 h 167"/>
                <a:gd name="T6" fmla="*/ 6 w 242"/>
                <a:gd name="T7" fmla="*/ 107 h 167"/>
                <a:gd name="T8" fmla="*/ 0 w 242"/>
                <a:gd name="T9" fmla="*/ 121 h 167"/>
                <a:gd name="T10" fmla="*/ 0 w 242"/>
                <a:gd name="T11" fmla="*/ 153 h 167"/>
                <a:gd name="T12" fmla="*/ 11 w 242"/>
                <a:gd name="T13" fmla="*/ 167 h 167"/>
                <a:gd name="T14" fmla="*/ 242 w 242"/>
                <a:gd name="T15" fmla="*/ 21 h 167"/>
                <a:gd name="T16" fmla="*/ 242 w 242"/>
                <a:gd name="T17" fmla="*/ 1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167">
                  <a:moveTo>
                    <a:pt x="242" y="13"/>
                  </a:moveTo>
                  <a:cubicBezTo>
                    <a:pt x="242" y="1"/>
                    <a:pt x="241" y="0"/>
                    <a:pt x="230" y="0"/>
                  </a:cubicBezTo>
                  <a:cubicBezTo>
                    <a:pt x="220" y="0"/>
                    <a:pt x="220" y="1"/>
                    <a:pt x="217" y="4"/>
                  </a:cubicBezTo>
                  <a:cubicBezTo>
                    <a:pt x="176" y="70"/>
                    <a:pt x="108" y="105"/>
                    <a:pt x="6" y="107"/>
                  </a:cubicBezTo>
                  <a:cubicBezTo>
                    <a:pt x="0" y="107"/>
                    <a:pt x="0" y="110"/>
                    <a:pt x="0" y="121"/>
                  </a:cubicBezTo>
                  <a:lnTo>
                    <a:pt x="0" y="153"/>
                  </a:lnTo>
                  <a:cubicBezTo>
                    <a:pt x="0" y="166"/>
                    <a:pt x="0" y="167"/>
                    <a:pt x="11" y="167"/>
                  </a:cubicBezTo>
                  <a:cubicBezTo>
                    <a:pt x="62" y="167"/>
                    <a:pt x="174" y="143"/>
                    <a:pt x="242" y="21"/>
                  </a:cubicBezTo>
                  <a:lnTo>
                    <a:pt x="24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7" name="Freeform 162">
              <a:extLst>
                <a:ext uri="{FF2B5EF4-FFF2-40B4-BE49-F238E27FC236}">
                  <a16:creationId xmlns:a16="http://schemas.microsoft.com/office/drawing/2014/main" id="{834C3B82-2AF1-31C6-AEF4-FC0D0D0464A3}"/>
                </a:ext>
              </a:extLst>
            </p:cNvPr>
            <p:cNvSpPr>
              <a:spLocks/>
            </p:cNvSpPr>
            <p:nvPr>
              <p:custDataLst>
                <p:tags r:id="rId420"/>
              </p:custDataLst>
            </p:nvPr>
          </p:nvSpPr>
          <p:spPr bwMode="auto">
            <a:xfrm>
              <a:off x="2262188" y="1052513"/>
              <a:ext cx="66675" cy="66675"/>
            </a:xfrm>
            <a:custGeom>
              <a:avLst/>
              <a:gdLst>
                <a:gd name="T0" fmla="*/ 142 w 256"/>
                <a:gd name="T1" fmla="*/ 29 h 239"/>
                <a:gd name="T2" fmla="*/ 175 w 256"/>
                <a:gd name="T3" fmla="*/ 13 h 239"/>
                <a:gd name="T4" fmla="*/ 187 w 256"/>
                <a:gd name="T5" fmla="*/ 13 h 239"/>
                <a:gd name="T6" fmla="*/ 187 w 256"/>
                <a:gd name="T7" fmla="*/ 0 h 239"/>
                <a:gd name="T8" fmla="*/ 127 w 256"/>
                <a:gd name="T9" fmla="*/ 2 h 239"/>
                <a:gd name="T10" fmla="*/ 67 w 256"/>
                <a:gd name="T11" fmla="*/ 0 h 239"/>
                <a:gd name="T12" fmla="*/ 67 w 256"/>
                <a:gd name="T13" fmla="*/ 13 h 239"/>
                <a:gd name="T14" fmla="*/ 79 w 256"/>
                <a:gd name="T15" fmla="*/ 13 h 239"/>
                <a:gd name="T16" fmla="*/ 112 w 256"/>
                <a:gd name="T17" fmla="*/ 29 h 239"/>
                <a:gd name="T18" fmla="*/ 112 w 256"/>
                <a:gd name="T19" fmla="*/ 179 h 239"/>
                <a:gd name="T20" fmla="*/ 58 w 256"/>
                <a:gd name="T21" fmla="*/ 93 h 239"/>
                <a:gd name="T22" fmla="*/ 23 w 256"/>
                <a:gd name="T23" fmla="*/ 46 h 239"/>
                <a:gd name="T24" fmla="*/ 10 w 256"/>
                <a:gd name="T25" fmla="*/ 46 h 239"/>
                <a:gd name="T26" fmla="*/ 0 w 256"/>
                <a:gd name="T27" fmla="*/ 51 h 239"/>
                <a:gd name="T28" fmla="*/ 5 w 256"/>
                <a:gd name="T29" fmla="*/ 56 h 239"/>
                <a:gd name="T30" fmla="*/ 27 w 256"/>
                <a:gd name="T31" fmla="*/ 93 h 239"/>
                <a:gd name="T32" fmla="*/ 50 w 256"/>
                <a:gd name="T33" fmla="*/ 162 h 239"/>
                <a:gd name="T34" fmla="*/ 112 w 256"/>
                <a:gd name="T35" fmla="*/ 190 h 239"/>
                <a:gd name="T36" fmla="*/ 112 w 256"/>
                <a:gd name="T37" fmla="*/ 210 h 239"/>
                <a:gd name="T38" fmla="*/ 79 w 256"/>
                <a:gd name="T39" fmla="*/ 226 h 239"/>
                <a:gd name="T40" fmla="*/ 67 w 256"/>
                <a:gd name="T41" fmla="*/ 226 h 239"/>
                <a:gd name="T42" fmla="*/ 67 w 256"/>
                <a:gd name="T43" fmla="*/ 239 h 239"/>
                <a:gd name="T44" fmla="*/ 127 w 256"/>
                <a:gd name="T45" fmla="*/ 237 h 239"/>
                <a:gd name="T46" fmla="*/ 187 w 256"/>
                <a:gd name="T47" fmla="*/ 239 h 239"/>
                <a:gd name="T48" fmla="*/ 187 w 256"/>
                <a:gd name="T49" fmla="*/ 226 h 239"/>
                <a:gd name="T50" fmla="*/ 175 w 256"/>
                <a:gd name="T51" fmla="*/ 226 h 239"/>
                <a:gd name="T52" fmla="*/ 142 w 256"/>
                <a:gd name="T53" fmla="*/ 210 h 239"/>
                <a:gd name="T54" fmla="*/ 142 w 256"/>
                <a:gd name="T55" fmla="*/ 190 h 239"/>
                <a:gd name="T56" fmla="*/ 206 w 256"/>
                <a:gd name="T57" fmla="*/ 161 h 239"/>
                <a:gd name="T58" fmla="*/ 229 w 256"/>
                <a:gd name="T59" fmla="*/ 101 h 239"/>
                <a:gd name="T60" fmla="*/ 235 w 256"/>
                <a:gd name="T61" fmla="*/ 68 h 239"/>
                <a:gd name="T62" fmla="*/ 252 w 256"/>
                <a:gd name="T63" fmla="*/ 56 h 239"/>
                <a:gd name="T64" fmla="*/ 256 w 256"/>
                <a:gd name="T65" fmla="*/ 51 h 239"/>
                <a:gd name="T66" fmla="*/ 247 w 256"/>
                <a:gd name="T67" fmla="*/ 46 h 239"/>
                <a:gd name="T68" fmla="*/ 233 w 256"/>
                <a:gd name="T69" fmla="*/ 46 h 239"/>
                <a:gd name="T70" fmla="*/ 198 w 256"/>
                <a:gd name="T71" fmla="*/ 100 h 239"/>
                <a:gd name="T72" fmla="*/ 142 w 256"/>
                <a:gd name="T73" fmla="*/ 179 h 239"/>
                <a:gd name="T74" fmla="*/ 142 w 256"/>
                <a:gd name="T75" fmla="*/ 2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6" h="239">
                  <a:moveTo>
                    <a:pt x="142" y="29"/>
                  </a:moveTo>
                  <a:cubicBezTo>
                    <a:pt x="142" y="18"/>
                    <a:pt x="142" y="13"/>
                    <a:pt x="175" y="13"/>
                  </a:cubicBezTo>
                  <a:lnTo>
                    <a:pt x="187" y="13"/>
                  </a:lnTo>
                  <a:lnTo>
                    <a:pt x="187" y="0"/>
                  </a:lnTo>
                  <a:cubicBezTo>
                    <a:pt x="180" y="1"/>
                    <a:pt x="140" y="2"/>
                    <a:pt x="127" y="2"/>
                  </a:cubicBezTo>
                  <a:cubicBezTo>
                    <a:pt x="107" y="2"/>
                    <a:pt x="70" y="1"/>
                    <a:pt x="67" y="0"/>
                  </a:cubicBezTo>
                  <a:lnTo>
                    <a:pt x="67" y="13"/>
                  </a:lnTo>
                  <a:lnTo>
                    <a:pt x="79" y="13"/>
                  </a:lnTo>
                  <a:cubicBezTo>
                    <a:pt x="112" y="13"/>
                    <a:pt x="112" y="18"/>
                    <a:pt x="112" y="29"/>
                  </a:cubicBezTo>
                  <a:lnTo>
                    <a:pt x="112" y="179"/>
                  </a:lnTo>
                  <a:cubicBezTo>
                    <a:pt x="60" y="168"/>
                    <a:pt x="58" y="117"/>
                    <a:pt x="58" y="93"/>
                  </a:cubicBezTo>
                  <a:cubicBezTo>
                    <a:pt x="58" y="89"/>
                    <a:pt x="58" y="46"/>
                    <a:pt x="23" y="46"/>
                  </a:cubicBezTo>
                  <a:lnTo>
                    <a:pt x="10" y="46"/>
                  </a:lnTo>
                  <a:cubicBezTo>
                    <a:pt x="5" y="46"/>
                    <a:pt x="0" y="46"/>
                    <a:pt x="0" y="51"/>
                  </a:cubicBezTo>
                  <a:cubicBezTo>
                    <a:pt x="0" y="55"/>
                    <a:pt x="4" y="56"/>
                    <a:pt x="5" y="56"/>
                  </a:cubicBezTo>
                  <a:cubicBezTo>
                    <a:pt x="27" y="58"/>
                    <a:pt x="27" y="90"/>
                    <a:pt x="27" y="93"/>
                  </a:cubicBezTo>
                  <a:cubicBezTo>
                    <a:pt x="27" y="107"/>
                    <a:pt x="28" y="137"/>
                    <a:pt x="50" y="162"/>
                  </a:cubicBezTo>
                  <a:cubicBezTo>
                    <a:pt x="63" y="176"/>
                    <a:pt x="84" y="187"/>
                    <a:pt x="112" y="190"/>
                  </a:cubicBezTo>
                  <a:lnTo>
                    <a:pt x="112" y="210"/>
                  </a:lnTo>
                  <a:cubicBezTo>
                    <a:pt x="112" y="222"/>
                    <a:pt x="112" y="226"/>
                    <a:pt x="79" y="226"/>
                  </a:cubicBezTo>
                  <a:lnTo>
                    <a:pt x="67" y="226"/>
                  </a:lnTo>
                  <a:lnTo>
                    <a:pt x="67" y="239"/>
                  </a:lnTo>
                  <a:cubicBezTo>
                    <a:pt x="74" y="238"/>
                    <a:pt x="114" y="237"/>
                    <a:pt x="127" y="237"/>
                  </a:cubicBezTo>
                  <a:cubicBezTo>
                    <a:pt x="148" y="237"/>
                    <a:pt x="184" y="238"/>
                    <a:pt x="187" y="239"/>
                  </a:cubicBezTo>
                  <a:lnTo>
                    <a:pt x="187" y="226"/>
                  </a:lnTo>
                  <a:lnTo>
                    <a:pt x="175" y="226"/>
                  </a:lnTo>
                  <a:cubicBezTo>
                    <a:pt x="142" y="226"/>
                    <a:pt x="142" y="222"/>
                    <a:pt x="142" y="210"/>
                  </a:cubicBezTo>
                  <a:lnTo>
                    <a:pt x="142" y="190"/>
                  </a:lnTo>
                  <a:cubicBezTo>
                    <a:pt x="182" y="186"/>
                    <a:pt x="198" y="170"/>
                    <a:pt x="206" y="161"/>
                  </a:cubicBezTo>
                  <a:cubicBezTo>
                    <a:pt x="222" y="145"/>
                    <a:pt x="229" y="116"/>
                    <a:pt x="229" y="101"/>
                  </a:cubicBezTo>
                  <a:cubicBezTo>
                    <a:pt x="229" y="89"/>
                    <a:pt x="229" y="79"/>
                    <a:pt x="235" y="68"/>
                  </a:cubicBezTo>
                  <a:cubicBezTo>
                    <a:pt x="240" y="58"/>
                    <a:pt x="246" y="57"/>
                    <a:pt x="252" y="56"/>
                  </a:cubicBezTo>
                  <a:cubicBezTo>
                    <a:pt x="255" y="56"/>
                    <a:pt x="256" y="53"/>
                    <a:pt x="256" y="51"/>
                  </a:cubicBezTo>
                  <a:cubicBezTo>
                    <a:pt x="256" y="46"/>
                    <a:pt x="252" y="46"/>
                    <a:pt x="247" y="46"/>
                  </a:cubicBezTo>
                  <a:lnTo>
                    <a:pt x="233" y="46"/>
                  </a:lnTo>
                  <a:cubicBezTo>
                    <a:pt x="202" y="46"/>
                    <a:pt x="198" y="78"/>
                    <a:pt x="198" y="100"/>
                  </a:cubicBezTo>
                  <a:cubicBezTo>
                    <a:pt x="198" y="127"/>
                    <a:pt x="188" y="171"/>
                    <a:pt x="142" y="179"/>
                  </a:cubicBezTo>
                  <a:lnTo>
                    <a:pt x="142" y="2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69" name="Group 4568">
            <a:extLst>
              <a:ext uri="{FF2B5EF4-FFF2-40B4-BE49-F238E27FC236}">
                <a16:creationId xmlns:a16="http://schemas.microsoft.com/office/drawing/2014/main" id="{9564C6C8-8ADD-43B7-9256-2F2F494E8758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38893" y="2431398"/>
            <a:ext cx="2984365" cy="488736"/>
            <a:chOff x="5951538" y="623888"/>
            <a:chExt cx="2006601" cy="328612"/>
          </a:xfrm>
        </p:grpSpPr>
        <p:sp>
          <p:nvSpPr>
            <p:cNvPr id="4550" name="Freeform 2460">
              <a:extLst>
                <a:ext uri="{FF2B5EF4-FFF2-40B4-BE49-F238E27FC236}">
                  <a16:creationId xmlns:a16="http://schemas.microsoft.com/office/drawing/2014/main" id="{FBD67054-B9C0-4956-AF7E-95C4B9371E4A}"/>
                </a:ext>
              </a:extLst>
            </p:cNvPr>
            <p:cNvSpPr>
              <a:spLocks/>
            </p:cNvSpPr>
            <p:nvPr>
              <p:custDataLst>
                <p:tags r:id="rId355"/>
              </p:custDataLst>
            </p:nvPr>
          </p:nvSpPr>
          <p:spPr bwMode="auto">
            <a:xfrm>
              <a:off x="5965826" y="623888"/>
              <a:ext cx="144463" cy="188912"/>
            </a:xfrm>
            <a:custGeom>
              <a:avLst/>
              <a:gdLst>
                <a:gd name="T0" fmla="*/ 0 w 303"/>
                <a:gd name="T1" fmla="*/ 181 h 362"/>
                <a:gd name="T2" fmla="*/ 173 w 303"/>
                <a:gd name="T3" fmla="*/ 362 h 362"/>
                <a:gd name="T4" fmla="*/ 303 w 303"/>
                <a:gd name="T5" fmla="*/ 235 h 362"/>
                <a:gd name="T6" fmla="*/ 297 w 303"/>
                <a:gd name="T7" fmla="*/ 227 h 362"/>
                <a:gd name="T8" fmla="*/ 291 w 303"/>
                <a:gd name="T9" fmla="*/ 235 h 362"/>
                <a:gd name="T10" fmla="*/ 179 w 303"/>
                <a:gd name="T11" fmla="*/ 347 h 362"/>
                <a:gd name="T12" fmla="*/ 51 w 303"/>
                <a:gd name="T13" fmla="*/ 181 h 362"/>
                <a:gd name="T14" fmla="*/ 179 w 303"/>
                <a:gd name="T15" fmla="*/ 15 h 362"/>
                <a:gd name="T16" fmla="*/ 287 w 303"/>
                <a:gd name="T17" fmla="*/ 133 h 362"/>
                <a:gd name="T18" fmla="*/ 295 w 303"/>
                <a:gd name="T19" fmla="*/ 142 h 362"/>
                <a:gd name="T20" fmla="*/ 303 w 303"/>
                <a:gd name="T21" fmla="*/ 130 h 362"/>
                <a:gd name="T22" fmla="*/ 303 w 303"/>
                <a:gd name="T23" fmla="*/ 12 h 362"/>
                <a:gd name="T24" fmla="*/ 298 w 303"/>
                <a:gd name="T25" fmla="*/ 0 h 362"/>
                <a:gd name="T26" fmla="*/ 290 w 303"/>
                <a:gd name="T27" fmla="*/ 6 h 362"/>
                <a:gd name="T28" fmla="*/ 265 w 303"/>
                <a:gd name="T29" fmla="*/ 42 h 362"/>
                <a:gd name="T30" fmla="*/ 173 w 303"/>
                <a:gd name="T31" fmla="*/ 0 h 362"/>
                <a:gd name="T32" fmla="*/ 0 w 303"/>
                <a:gd name="T33" fmla="*/ 181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3" h="362">
                  <a:moveTo>
                    <a:pt x="0" y="181"/>
                  </a:moveTo>
                  <a:cubicBezTo>
                    <a:pt x="0" y="284"/>
                    <a:pt x="80" y="362"/>
                    <a:pt x="173" y="362"/>
                  </a:cubicBezTo>
                  <a:cubicBezTo>
                    <a:pt x="254" y="362"/>
                    <a:pt x="303" y="293"/>
                    <a:pt x="303" y="235"/>
                  </a:cubicBezTo>
                  <a:cubicBezTo>
                    <a:pt x="303" y="230"/>
                    <a:pt x="303" y="227"/>
                    <a:pt x="297" y="227"/>
                  </a:cubicBezTo>
                  <a:cubicBezTo>
                    <a:pt x="291" y="227"/>
                    <a:pt x="291" y="230"/>
                    <a:pt x="291" y="235"/>
                  </a:cubicBezTo>
                  <a:cubicBezTo>
                    <a:pt x="287" y="306"/>
                    <a:pt x="234" y="347"/>
                    <a:pt x="179" y="347"/>
                  </a:cubicBezTo>
                  <a:cubicBezTo>
                    <a:pt x="149" y="347"/>
                    <a:pt x="51" y="330"/>
                    <a:pt x="51" y="181"/>
                  </a:cubicBezTo>
                  <a:cubicBezTo>
                    <a:pt x="51" y="32"/>
                    <a:pt x="148" y="15"/>
                    <a:pt x="179" y="15"/>
                  </a:cubicBezTo>
                  <a:cubicBezTo>
                    <a:pt x="233" y="15"/>
                    <a:pt x="277" y="60"/>
                    <a:pt x="287" y="133"/>
                  </a:cubicBezTo>
                  <a:cubicBezTo>
                    <a:pt x="288" y="140"/>
                    <a:pt x="288" y="142"/>
                    <a:pt x="295" y="142"/>
                  </a:cubicBezTo>
                  <a:cubicBezTo>
                    <a:pt x="303" y="142"/>
                    <a:pt x="303" y="140"/>
                    <a:pt x="303" y="130"/>
                  </a:cubicBezTo>
                  <a:lnTo>
                    <a:pt x="303" y="12"/>
                  </a:lnTo>
                  <a:cubicBezTo>
                    <a:pt x="303" y="3"/>
                    <a:pt x="303" y="0"/>
                    <a:pt x="298" y="0"/>
                  </a:cubicBezTo>
                  <a:cubicBezTo>
                    <a:pt x="296" y="0"/>
                    <a:pt x="294" y="0"/>
                    <a:pt x="290" y="6"/>
                  </a:cubicBezTo>
                  <a:lnTo>
                    <a:pt x="265" y="42"/>
                  </a:lnTo>
                  <a:cubicBezTo>
                    <a:pt x="247" y="24"/>
                    <a:pt x="221" y="0"/>
                    <a:pt x="173" y="0"/>
                  </a:cubicBezTo>
                  <a:cubicBezTo>
                    <a:pt x="80" y="0"/>
                    <a:pt x="0" y="79"/>
                    <a:pt x="0" y="18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1" name="Freeform 2461">
              <a:extLst>
                <a:ext uri="{FF2B5EF4-FFF2-40B4-BE49-F238E27FC236}">
                  <a16:creationId xmlns:a16="http://schemas.microsoft.com/office/drawing/2014/main" id="{1043AAB0-6CCC-4DC9-98B0-D9272629105B}"/>
                </a:ext>
              </a:extLst>
            </p:cNvPr>
            <p:cNvSpPr>
              <a:spLocks noEditPoints="1"/>
            </p:cNvSpPr>
            <p:nvPr>
              <p:custDataLst>
                <p:tags r:id="rId356"/>
              </p:custDataLst>
            </p:nvPr>
          </p:nvSpPr>
          <p:spPr bwMode="auto">
            <a:xfrm>
              <a:off x="6130926" y="690563"/>
              <a:ext cx="106363" cy="120650"/>
            </a:xfrm>
            <a:custGeom>
              <a:avLst/>
              <a:gdLst>
                <a:gd name="T0" fmla="*/ 221 w 221"/>
                <a:gd name="T1" fmla="*/ 117 h 229"/>
                <a:gd name="T2" fmla="*/ 110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0 w 221"/>
                <a:gd name="T11" fmla="*/ 216 h 229"/>
                <a:gd name="T12" fmla="*/ 54 w 221"/>
                <a:gd name="T13" fmla="*/ 183 h 229"/>
                <a:gd name="T14" fmla="*/ 41 w 221"/>
                <a:gd name="T15" fmla="*/ 113 h 229"/>
                <a:gd name="T16" fmla="*/ 53 w 221"/>
                <a:gd name="T17" fmla="*/ 44 h 229"/>
                <a:gd name="T18" fmla="*/ 110 w 221"/>
                <a:gd name="T19" fmla="*/ 11 h 229"/>
                <a:gd name="T20" fmla="*/ 166 w 221"/>
                <a:gd name="T21" fmla="*/ 43 h 229"/>
                <a:gd name="T22" fmla="*/ 179 w 221"/>
                <a:gd name="T23" fmla="*/ 113 h 229"/>
                <a:gd name="T24" fmla="*/ 168 w 221"/>
                <a:gd name="T25" fmla="*/ 179 h 229"/>
                <a:gd name="T26" fmla="*/ 110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0" y="0"/>
                  </a:cubicBezTo>
                  <a:cubicBezTo>
                    <a:pt x="48" y="0"/>
                    <a:pt x="0" y="54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0" y="229"/>
                    <a:pt x="221" y="180"/>
                    <a:pt x="221" y="117"/>
                  </a:cubicBezTo>
                  <a:close/>
                  <a:moveTo>
                    <a:pt x="110" y="216"/>
                  </a:moveTo>
                  <a:cubicBezTo>
                    <a:pt x="89" y="216"/>
                    <a:pt x="67" y="206"/>
                    <a:pt x="54" y="183"/>
                  </a:cubicBezTo>
                  <a:cubicBezTo>
                    <a:pt x="41" y="161"/>
                    <a:pt x="41" y="131"/>
                    <a:pt x="41" y="113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6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7"/>
                    <a:pt x="168" y="179"/>
                  </a:cubicBezTo>
                  <a:cubicBezTo>
                    <a:pt x="157" y="202"/>
                    <a:pt x="135" y="216"/>
                    <a:pt x="11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2" name="Freeform 2462">
              <a:extLst>
                <a:ext uri="{FF2B5EF4-FFF2-40B4-BE49-F238E27FC236}">
                  <a16:creationId xmlns:a16="http://schemas.microsoft.com/office/drawing/2014/main" id="{FAAA575F-209A-45BE-8E16-5DF52346BAB8}"/>
                </a:ext>
              </a:extLst>
            </p:cNvPr>
            <p:cNvSpPr>
              <a:spLocks/>
            </p:cNvSpPr>
            <p:nvPr>
              <p:custDataLst>
                <p:tags r:id="rId357"/>
              </p:custDataLst>
            </p:nvPr>
          </p:nvSpPr>
          <p:spPr bwMode="auto">
            <a:xfrm>
              <a:off x="6251576" y="692150"/>
              <a:ext cx="119063" cy="115887"/>
            </a:xfrm>
            <a:custGeom>
              <a:avLst/>
              <a:gdLst>
                <a:gd name="T0" fmla="*/ 39 w 250"/>
                <a:gd name="T1" fmla="*/ 49 h 220"/>
                <a:gd name="T2" fmla="*/ 39 w 250"/>
                <a:gd name="T3" fmla="*/ 182 h 220"/>
                <a:gd name="T4" fmla="*/ 0 w 250"/>
                <a:gd name="T5" fmla="*/ 205 h 220"/>
                <a:gd name="T6" fmla="*/ 0 w 250"/>
                <a:gd name="T7" fmla="*/ 220 h 220"/>
                <a:gd name="T8" fmla="*/ 56 w 250"/>
                <a:gd name="T9" fmla="*/ 219 h 220"/>
                <a:gd name="T10" fmla="*/ 112 w 250"/>
                <a:gd name="T11" fmla="*/ 220 h 220"/>
                <a:gd name="T12" fmla="*/ 112 w 250"/>
                <a:gd name="T13" fmla="*/ 205 h 220"/>
                <a:gd name="T14" fmla="*/ 73 w 250"/>
                <a:gd name="T15" fmla="*/ 182 h 220"/>
                <a:gd name="T16" fmla="*/ 73 w 250"/>
                <a:gd name="T17" fmla="*/ 91 h 220"/>
                <a:gd name="T18" fmla="*/ 140 w 250"/>
                <a:gd name="T19" fmla="*/ 11 h 220"/>
                <a:gd name="T20" fmla="*/ 177 w 250"/>
                <a:gd name="T21" fmla="*/ 66 h 220"/>
                <a:gd name="T22" fmla="*/ 177 w 250"/>
                <a:gd name="T23" fmla="*/ 182 h 220"/>
                <a:gd name="T24" fmla="*/ 138 w 250"/>
                <a:gd name="T25" fmla="*/ 205 h 220"/>
                <a:gd name="T26" fmla="*/ 138 w 250"/>
                <a:gd name="T27" fmla="*/ 220 h 220"/>
                <a:gd name="T28" fmla="*/ 195 w 250"/>
                <a:gd name="T29" fmla="*/ 219 h 220"/>
                <a:gd name="T30" fmla="*/ 250 w 250"/>
                <a:gd name="T31" fmla="*/ 220 h 220"/>
                <a:gd name="T32" fmla="*/ 250 w 250"/>
                <a:gd name="T33" fmla="*/ 205 h 220"/>
                <a:gd name="T34" fmla="*/ 212 w 250"/>
                <a:gd name="T35" fmla="*/ 190 h 220"/>
                <a:gd name="T36" fmla="*/ 212 w 250"/>
                <a:gd name="T37" fmla="*/ 95 h 220"/>
                <a:gd name="T38" fmla="*/ 196 w 250"/>
                <a:gd name="T39" fmla="*/ 18 h 220"/>
                <a:gd name="T40" fmla="*/ 144 w 250"/>
                <a:gd name="T41" fmla="*/ 0 h 220"/>
                <a:gd name="T42" fmla="*/ 70 w 250"/>
                <a:gd name="T43" fmla="*/ 52 h 220"/>
                <a:gd name="T44" fmla="*/ 70 w 250"/>
                <a:gd name="T45" fmla="*/ 0 h 220"/>
                <a:gd name="T46" fmla="*/ 0 w 250"/>
                <a:gd name="T47" fmla="*/ 5 h 220"/>
                <a:gd name="T48" fmla="*/ 0 w 250"/>
                <a:gd name="T49" fmla="*/ 21 h 220"/>
                <a:gd name="T50" fmla="*/ 39 w 250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0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0" y="220"/>
                  </a:cubicBezTo>
                  <a:lnTo>
                    <a:pt x="250" y="205"/>
                  </a:lnTo>
                  <a:cubicBezTo>
                    <a:pt x="225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3" name="Freeform 2463">
              <a:extLst>
                <a:ext uri="{FF2B5EF4-FFF2-40B4-BE49-F238E27FC236}">
                  <a16:creationId xmlns:a16="http://schemas.microsoft.com/office/drawing/2014/main" id="{3C7D8DCB-EA36-41D8-A990-1B51F9F0BB31}"/>
                </a:ext>
              </a:extLst>
            </p:cNvPr>
            <p:cNvSpPr>
              <a:spLocks/>
            </p:cNvSpPr>
            <p:nvPr>
              <p:custDataLst>
                <p:tags r:id="rId358"/>
              </p:custDataLst>
            </p:nvPr>
          </p:nvSpPr>
          <p:spPr bwMode="auto">
            <a:xfrm>
              <a:off x="6373813" y="695325"/>
              <a:ext cx="115888" cy="115887"/>
            </a:xfrm>
            <a:custGeom>
              <a:avLst/>
              <a:gdLst>
                <a:gd name="T0" fmla="*/ 198 w 244"/>
                <a:gd name="T1" fmla="*/ 49 h 221"/>
                <a:gd name="T2" fmla="*/ 244 w 244"/>
                <a:gd name="T3" fmla="*/ 16 h 221"/>
                <a:gd name="T4" fmla="*/ 244 w 244"/>
                <a:gd name="T5" fmla="*/ 0 h 221"/>
                <a:gd name="T6" fmla="*/ 207 w 244"/>
                <a:gd name="T7" fmla="*/ 2 h 221"/>
                <a:gd name="T8" fmla="*/ 163 w 244"/>
                <a:gd name="T9" fmla="*/ 0 h 221"/>
                <a:gd name="T10" fmla="*/ 163 w 244"/>
                <a:gd name="T11" fmla="*/ 16 h 221"/>
                <a:gd name="T12" fmla="*/ 187 w 244"/>
                <a:gd name="T13" fmla="*/ 37 h 221"/>
                <a:gd name="T14" fmla="*/ 184 w 244"/>
                <a:gd name="T15" fmla="*/ 49 h 221"/>
                <a:gd name="T16" fmla="*/ 133 w 244"/>
                <a:gd name="T17" fmla="*/ 176 h 221"/>
                <a:gd name="T18" fmla="*/ 77 w 244"/>
                <a:gd name="T19" fmla="*/ 37 h 221"/>
                <a:gd name="T20" fmla="*/ 74 w 244"/>
                <a:gd name="T21" fmla="*/ 29 h 221"/>
                <a:gd name="T22" fmla="*/ 103 w 244"/>
                <a:gd name="T23" fmla="*/ 16 h 221"/>
                <a:gd name="T24" fmla="*/ 103 w 244"/>
                <a:gd name="T25" fmla="*/ 0 h 221"/>
                <a:gd name="T26" fmla="*/ 49 w 244"/>
                <a:gd name="T27" fmla="*/ 2 h 221"/>
                <a:gd name="T28" fmla="*/ 0 w 244"/>
                <a:gd name="T29" fmla="*/ 0 h 221"/>
                <a:gd name="T30" fmla="*/ 0 w 244"/>
                <a:gd name="T31" fmla="*/ 16 h 221"/>
                <a:gd name="T32" fmla="*/ 40 w 244"/>
                <a:gd name="T33" fmla="*/ 34 h 221"/>
                <a:gd name="T34" fmla="*/ 112 w 244"/>
                <a:gd name="T35" fmla="*/ 211 h 221"/>
                <a:gd name="T36" fmla="*/ 122 w 244"/>
                <a:gd name="T37" fmla="*/ 221 h 221"/>
                <a:gd name="T38" fmla="*/ 133 w 244"/>
                <a:gd name="T39" fmla="*/ 211 h 221"/>
                <a:gd name="T40" fmla="*/ 198 w 244"/>
                <a:gd name="T4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4" h="221">
                  <a:moveTo>
                    <a:pt x="198" y="49"/>
                  </a:moveTo>
                  <a:cubicBezTo>
                    <a:pt x="203" y="38"/>
                    <a:pt x="211" y="16"/>
                    <a:pt x="244" y="16"/>
                  </a:cubicBezTo>
                  <a:lnTo>
                    <a:pt x="244" y="0"/>
                  </a:lnTo>
                  <a:cubicBezTo>
                    <a:pt x="233" y="1"/>
                    <a:pt x="218" y="2"/>
                    <a:pt x="207" y="2"/>
                  </a:cubicBezTo>
                  <a:cubicBezTo>
                    <a:pt x="195" y="2"/>
                    <a:pt x="172" y="1"/>
                    <a:pt x="163" y="0"/>
                  </a:cubicBezTo>
                  <a:lnTo>
                    <a:pt x="163" y="16"/>
                  </a:lnTo>
                  <a:cubicBezTo>
                    <a:pt x="182" y="16"/>
                    <a:pt x="187" y="28"/>
                    <a:pt x="187" y="37"/>
                  </a:cubicBezTo>
                  <a:cubicBezTo>
                    <a:pt x="187" y="42"/>
                    <a:pt x="186" y="44"/>
                    <a:pt x="184" y="49"/>
                  </a:cubicBezTo>
                  <a:lnTo>
                    <a:pt x="133" y="176"/>
                  </a:lnTo>
                  <a:lnTo>
                    <a:pt x="77" y="37"/>
                  </a:lnTo>
                  <a:cubicBezTo>
                    <a:pt x="74" y="31"/>
                    <a:pt x="74" y="30"/>
                    <a:pt x="74" y="29"/>
                  </a:cubicBezTo>
                  <a:cubicBezTo>
                    <a:pt x="74" y="16"/>
                    <a:pt x="94" y="16"/>
                    <a:pt x="103" y="16"/>
                  </a:cubicBezTo>
                  <a:lnTo>
                    <a:pt x="103" y="0"/>
                  </a:lnTo>
                  <a:cubicBezTo>
                    <a:pt x="88" y="1"/>
                    <a:pt x="60" y="2"/>
                    <a:pt x="49" y="2"/>
                  </a:cubicBezTo>
                  <a:cubicBezTo>
                    <a:pt x="35" y="2"/>
                    <a:pt x="15" y="1"/>
                    <a:pt x="0" y="0"/>
                  </a:cubicBezTo>
                  <a:lnTo>
                    <a:pt x="0" y="16"/>
                  </a:lnTo>
                  <a:cubicBezTo>
                    <a:pt x="32" y="16"/>
                    <a:pt x="34" y="19"/>
                    <a:pt x="40" y="34"/>
                  </a:cubicBezTo>
                  <a:lnTo>
                    <a:pt x="112" y="211"/>
                  </a:lnTo>
                  <a:cubicBezTo>
                    <a:pt x="115" y="218"/>
                    <a:pt x="116" y="221"/>
                    <a:pt x="122" y="221"/>
                  </a:cubicBezTo>
                  <a:cubicBezTo>
                    <a:pt x="129" y="221"/>
                    <a:pt x="131" y="216"/>
                    <a:pt x="133" y="211"/>
                  </a:cubicBezTo>
                  <a:lnTo>
                    <a:pt x="198" y="4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4" name="Freeform 2464">
              <a:extLst>
                <a:ext uri="{FF2B5EF4-FFF2-40B4-BE49-F238E27FC236}">
                  <a16:creationId xmlns:a16="http://schemas.microsoft.com/office/drawing/2014/main" id="{48180773-7ECA-4D85-BBB6-ECBA064B523B}"/>
                </a:ext>
              </a:extLst>
            </p:cNvPr>
            <p:cNvSpPr>
              <a:spLocks noEditPoints="1"/>
            </p:cNvSpPr>
            <p:nvPr>
              <p:custDataLst>
                <p:tags r:id="rId359"/>
              </p:custDataLst>
            </p:nvPr>
          </p:nvSpPr>
          <p:spPr bwMode="auto">
            <a:xfrm>
              <a:off x="6494463" y="690563"/>
              <a:ext cx="93663" cy="120650"/>
            </a:xfrm>
            <a:custGeom>
              <a:avLst/>
              <a:gdLst>
                <a:gd name="T0" fmla="*/ 42 w 193"/>
                <a:gd name="T1" fmla="*/ 98 h 229"/>
                <a:gd name="T2" fmla="*/ 103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1 w 193"/>
                <a:gd name="T9" fmla="*/ 108 h 229"/>
                <a:gd name="T10" fmla="*/ 180 w 193"/>
                <a:gd name="T11" fmla="*/ 108 h 229"/>
                <a:gd name="T12" fmla="*/ 193 w 193"/>
                <a:gd name="T13" fmla="*/ 98 h 229"/>
                <a:gd name="T14" fmla="*/ 103 w 193"/>
                <a:gd name="T15" fmla="*/ 0 h 229"/>
                <a:gd name="T16" fmla="*/ 0 w 193"/>
                <a:gd name="T17" fmla="*/ 114 h 229"/>
                <a:gd name="T18" fmla="*/ 109 w 193"/>
                <a:gd name="T19" fmla="*/ 229 h 229"/>
                <a:gd name="T20" fmla="*/ 193 w 193"/>
                <a:gd name="T21" fmla="*/ 164 h 229"/>
                <a:gd name="T22" fmla="*/ 186 w 193"/>
                <a:gd name="T23" fmla="*/ 158 h 229"/>
                <a:gd name="T24" fmla="*/ 180 w 193"/>
                <a:gd name="T25" fmla="*/ 165 h 229"/>
                <a:gd name="T26" fmla="*/ 112 w 193"/>
                <a:gd name="T27" fmla="*/ 216 h 229"/>
                <a:gd name="T28" fmla="*/ 56 w 193"/>
                <a:gd name="T29" fmla="*/ 183 h 229"/>
                <a:gd name="T30" fmla="*/ 41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6" y="11"/>
                    <a:pt x="103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1" y="108"/>
                  </a:moveTo>
                  <a:lnTo>
                    <a:pt x="180" y="108"/>
                  </a:lnTo>
                  <a:cubicBezTo>
                    <a:pt x="191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3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0"/>
                    <a:pt x="52" y="229"/>
                    <a:pt x="109" y="229"/>
                  </a:cubicBezTo>
                  <a:cubicBezTo>
                    <a:pt x="170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6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2" y="216"/>
                    <a:pt x="117" y="216"/>
                    <a:pt x="112" y="216"/>
                  </a:cubicBezTo>
                  <a:cubicBezTo>
                    <a:pt x="87" y="216"/>
                    <a:pt x="67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5" name="Freeform 2465">
              <a:extLst>
                <a:ext uri="{FF2B5EF4-FFF2-40B4-BE49-F238E27FC236}">
                  <a16:creationId xmlns:a16="http://schemas.microsoft.com/office/drawing/2014/main" id="{2B7D5A11-0740-4255-9052-6F914CA4D042}"/>
                </a:ext>
              </a:extLst>
            </p:cNvPr>
            <p:cNvSpPr>
              <a:spLocks/>
            </p:cNvSpPr>
            <p:nvPr>
              <p:custDataLst>
                <p:tags r:id="rId360"/>
              </p:custDataLst>
            </p:nvPr>
          </p:nvSpPr>
          <p:spPr bwMode="auto">
            <a:xfrm>
              <a:off x="6602413" y="692150"/>
              <a:ext cx="119063" cy="115887"/>
            </a:xfrm>
            <a:custGeom>
              <a:avLst/>
              <a:gdLst>
                <a:gd name="T0" fmla="*/ 39 w 251"/>
                <a:gd name="T1" fmla="*/ 49 h 220"/>
                <a:gd name="T2" fmla="*/ 39 w 251"/>
                <a:gd name="T3" fmla="*/ 182 h 220"/>
                <a:gd name="T4" fmla="*/ 0 w 251"/>
                <a:gd name="T5" fmla="*/ 205 h 220"/>
                <a:gd name="T6" fmla="*/ 0 w 251"/>
                <a:gd name="T7" fmla="*/ 220 h 220"/>
                <a:gd name="T8" fmla="*/ 56 w 251"/>
                <a:gd name="T9" fmla="*/ 219 h 220"/>
                <a:gd name="T10" fmla="*/ 112 w 251"/>
                <a:gd name="T11" fmla="*/ 220 h 220"/>
                <a:gd name="T12" fmla="*/ 112 w 251"/>
                <a:gd name="T13" fmla="*/ 205 h 220"/>
                <a:gd name="T14" fmla="*/ 73 w 251"/>
                <a:gd name="T15" fmla="*/ 182 h 220"/>
                <a:gd name="T16" fmla="*/ 73 w 251"/>
                <a:gd name="T17" fmla="*/ 91 h 220"/>
                <a:gd name="T18" fmla="*/ 141 w 251"/>
                <a:gd name="T19" fmla="*/ 11 h 220"/>
                <a:gd name="T20" fmla="*/ 178 w 251"/>
                <a:gd name="T21" fmla="*/ 66 h 220"/>
                <a:gd name="T22" fmla="*/ 178 w 251"/>
                <a:gd name="T23" fmla="*/ 182 h 220"/>
                <a:gd name="T24" fmla="*/ 139 w 251"/>
                <a:gd name="T25" fmla="*/ 205 h 220"/>
                <a:gd name="T26" fmla="*/ 139 w 251"/>
                <a:gd name="T27" fmla="*/ 220 h 220"/>
                <a:gd name="T28" fmla="*/ 195 w 251"/>
                <a:gd name="T29" fmla="*/ 219 h 220"/>
                <a:gd name="T30" fmla="*/ 251 w 251"/>
                <a:gd name="T31" fmla="*/ 220 h 220"/>
                <a:gd name="T32" fmla="*/ 251 w 251"/>
                <a:gd name="T33" fmla="*/ 205 h 220"/>
                <a:gd name="T34" fmla="*/ 212 w 251"/>
                <a:gd name="T35" fmla="*/ 190 h 220"/>
                <a:gd name="T36" fmla="*/ 212 w 251"/>
                <a:gd name="T37" fmla="*/ 95 h 220"/>
                <a:gd name="T38" fmla="*/ 197 w 251"/>
                <a:gd name="T39" fmla="*/ 18 h 220"/>
                <a:gd name="T40" fmla="*/ 144 w 251"/>
                <a:gd name="T41" fmla="*/ 0 h 220"/>
                <a:gd name="T42" fmla="*/ 70 w 251"/>
                <a:gd name="T43" fmla="*/ 52 h 220"/>
                <a:gd name="T44" fmla="*/ 70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18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2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7" y="18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6" name="Freeform 2466">
              <a:extLst>
                <a:ext uri="{FF2B5EF4-FFF2-40B4-BE49-F238E27FC236}">
                  <a16:creationId xmlns:a16="http://schemas.microsoft.com/office/drawing/2014/main" id="{9E1AA08B-26B0-4C00-9BE9-51BE0F9312E3}"/>
                </a:ext>
              </a:extLst>
            </p:cNvPr>
            <p:cNvSpPr>
              <a:spLocks/>
            </p:cNvSpPr>
            <p:nvPr>
              <p:custDataLst>
                <p:tags r:id="rId361"/>
              </p:custDataLst>
            </p:nvPr>
          </p:nvSpPr>
          <p:spPr bwMode="auto">
            <a:xfrm>
              <a:off x="6724651" y="646113"/>
              <a:ext cx="74613" cy="165100"/>
            </a:xfrm>
            <a:custGeom>
              <a:avLst/>
              <a:gdLst>
                <a:gd name="T0" fmla="*/ 77 w 156"/>
                <a:gd name="T1" fmla="*/ 108 h 313"/>
                <a:gd name="T2" fmla="*/ 148 w 156"/>
                <a:gd name="T3" fmla="*/ 108 h 313"/>
                <a:gd name="T4" fmla="*/ 148 w 156"/>
                <a:gd name="T5" fmla="*/ 92 h 313"/>
                <a:gd name="T6" fmla="*/ 77 w 156"/>
                <a:gd name="T7" fmla="*/ 92 h 313"/>
                <a:gd name="T8" fmla="*/ 77 w 156"/>
                <a:gd name="T9" fmla="*/ 0 h 313"/>
                <a:gd name="T10" fmla="*/ 64 w 156"/>
                <a:gd name="T11" fmla="*/ 0 h 313"/>
                <a:gd name="T12" fmla="*/ 0 w 156"/>
                <a:gd name="T13" fmla="*/ 97 h 313"/>
                <a:gd name="T14" fmla="*/ 0 w 156"/>
                <a:gd name="T15" fmla="*/ 108 h 313"/>
                <a:gd name="T16" fmla="*/ 42 w 156"/>
                <a:gd name="T17" fmla="*/ 108 h 313"/>
                <a:gd name="T18" fmla="*/ 42 w 156"/>
                <a:gd name="T19" fmla="*/ 245 h 313"/>
                <a:gd name="T20" fmla="*/ 107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4 w 156"/>
                <a:gd name="T27" fmla="*/ 217 h 313"/>
                <a:gd name="T28" fmla="*/ 144 w 156"/>
                <a:gd name="T29" fmla="*/ 244 h 313"/>
                <a:gd name="T30" fmla="*/ 110 w 156"/>
                <a:gd name="T31" fmla="*/ 300 h 313"/>
                <a:gd name="T32" fmla="*/ 77 w 156"/>
                <a:gd name="T33" fmla="*/ 246 h 313"/>
                <a:gd name="T34" fmla="*/ 77 w 156"/>
                <a:gd name="T35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7" y="108"/>
                  </a:moveTo>
                  <a:lnTo>
                    <a:pt x="148" y="108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1"/>
                    <a:pt x="49" y="95"/>
                    <a:pt x="0" y="97"/>
                  </a:cubicBezTo>
                  <a:lnTo>
                    <a:pt x="0" y="108"/>
                  </a:lnTo>
                  <a:lnTo>
                    <a:pt x="42" y="108"/>
                  </a:lnTo>
                  <a:lnTo>
                    <a:pt x="42" y="245"/>
                  </a:lnTo>
                  <a:cubicBezTo>
                    <a:pt x="42" y="307"/>
                    <a:pt x="89" y="313"/>
                    <a:pt x="107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4" y="217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0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7" name="Freeform 2467">
              <a:extLst>
                <a:ext uri="{FF2B5EF4-FFF2-40B4-BE49-F238E27FC236}">
                  <a16:creationId xmlns:a16="http://schemas.microsoft.com/office/drawing/2014/main" id="{FC4F6170-1ED1-44C6-A9FE-A5AEF1DC96B1}"/>
                </a:ext>
              </a:extLst>
            </p:cNvPr>
            <p:cNvSpPr>
              <a:spLocks noEditPoints="1"/>
            </p:cNvSpPr>
            <p:nvPr>
              <p:custDataLst>
                <p:tags r:id="rId362"/>
              </p:custDataLst>
            </p:nvPr>
          </p:nvSpPr>
          <p:spPr bwMode="auto">
            <a:xfrm>
              <a:off x="6821488" y="633413"/>
              <a:ext cx="50800" cy="174625"/>
            </a:xfrm>
            <a:custGeom>
              <a:avLst/>
              <a:gdLst>
                <a:gd name="T0" fmla="*/ 72 w 106"/>
                <a:gd name="T1" fmla="*/ 113 h 333"/>
                <a:gd name="T2" fmla="*/ 2 w 106"/>
                <a:gd name="T3" fmla="*/ 118 h 333"/>
                <a:gd name="T4" fmla="*/ 2 w 106"/>
                <a:gd name="T5" fmla="*/ 134 h 333"/>
                <a:gd name="T6" fmla="*/ 39 w 106"/>
                <a:gd name="T7" fmla="*/ 161 h 333"/>
                <a:gd name="T8" fmla="*/ 39 w 106"/>
                <a:gd name="T9" fmla="*/ 295 h 333"/>
                <a:gd name="T10" fmla="*/ 0 w 106"/>
                <a:gd name="T11" fmla="*/ 318 h 333"/>
                <a:gd name="T12" fmla="*/ 0 w 106"/>
                <a:gd name="T13" fmla="*/ 333 h 333"/>
                <a:gd name="T14" fmla="*/ 55 w 106"/>
                <a:gd name="T15" fmla="*/ 332 h 333"/>
                <a:gd name="T16" fmla="*/ 106 w 106"/>
                <a:gd name="T17" fmla="*/ 333 h 333"/>
                <a:gd name="T18" fmla="*/ 106 w 106"/>
                <a:gd name="T19" fmla="*/ 318 h 333"/>
                <a:gd name="T20" fmla="*/ 72 w 106"/>
                <a:gd name="T21" fmla="*/ 296 h 333"/>
                <a:gd name="T22" fmla="*/ 72 w 106"/>
                <a:gd name="T23" fmla="*/ 113 h 333"/>
                <a:gd name="T24" fmla="*/ 74 w 106"/>
                <a:gd name="T25" fmla="*/ 26 h 333"/>
                <a:gd name="T26" fmla="*/ 47 w 106"/>
                <a:gd name="T27" fmla="*/ 0 h 333"/>
                <a:gd name="T28" fmla="*/ 21 w 106"/>
                <a:gd name="T29" fmla="*/ 26 h 333"/>
                <a:gd name="T30" fmla="*/ 47 w 106"/>
                <a:gd name="T31" fmla="*/ 52 h 333"/>
                <a:gd name="T32" fmla="*/ 74 w 106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4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3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2" y="332"/>
                    <a:pt x="89" y="333"/>
                    <a:pt x="106" y="333"/>
                  </a:cubicBezTo>
                  <a:lnTo>
                    <a:pt x="106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1" y="0"/>
                    <a:pt x="47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39"/>
                    <a:pt x="32" y="52"/>
                    <a:pt x="47" y="52"/>
                  </a:cubicBezTo>
                  <a:cubicBezTo>
                    <a:pt x="61" y="52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8" name="Freeform 2468">
              <a:extLst>
                <a:ext uri="{FF2B5EF4-FFF2-40B4-BE49-F238E27FC236}">
                  <a16:creationId xmlns:a16="http://schemas.microsoft.com/office/drawing/2014/main" id="{C1C29C31-F451-429D-A98A-B746736C2B31}"/>
                </a:ext>
              </a:extLst>
            </p:cNvPr>
            <p:cNvSpPr>
              <a:spLocks noEditPoints="1"/>
            </p:cNvSpPr>
            <p:nvPr>
              <p:custDataLst>
                <p:tags r:id="rId363"/>
              </p:custDataLst>
            </p:nvPr>
          </p:nvSpPr>
          <p:spPr bwMode="auto">
            <a:xfrm>
              <a:off x="6886576" y="690563"/>
              <a:ext cx="104775" cy="120650"/>
            </a:xfrm>
            <a:custGeom>
              <a:avLst/>
              <a:gdLst>
                <a:gd name="T0" fmla="*/ 220 w 220"/>
                <a:gd name="T1" fmla="*/ 117 h 229"/>
                <a:gd name="T2" fmla="*/ 110 w 220"/>
                <a:gd name="T3" fmla="*/ 0 h 229"/>
                <a:gd name="T4" fmla="*/ 0 w 220"/>
                <a:gd name="T5" fmla="*/ 117 h 229"/>
                <a:gd name="T6" fmla="*/ 110 w 220"/>
                <a:gd name="T7" fmla="*/ 229 h 229"/>
                <a:gd name="T8" fmla="*/ 220 w 220"/>
                <a:gd name="T9" fmla="*/ 117 h 229"/>
                <a:gd name="T10" fmla="*/ 110 w 220"/>
                <a:gd name="T11" fmla="*/ 216 h 229"/>
                <a:gd name="T12" fmla="*/ 53 w 220"/>
                <a:gd name="T13" fmla="*/ 183 h 229"/>
                <a:gd name="T14" fmla="*/ 41 w 220"/>
                <a:gd name="T15" fmla="*/ 113 h 229"/>
                <a:gd name="T16" fmla="*/ 53 w 220"/>
                <a:gd name="T17" fmla="*/ 44 h 229"/>
                <a:gd name="T18" fmla="*/ 110 w 220"/>
                <a:gd name="T19" fmla="*/ 11 h 229"/>
                <a:gd name="T20" fmla="*/ 166 w 220"/>
                <a:gd name="T21" fmla="*/ 43 h 229"/>
                <a:gd name="T22" fmla="*/ 179 w 220"/>
                <a:gd name="T23" fmla="*/ 113 h 229"/>
                <a:gd name="T24" fmla="*/ 168 w 220"/>
                <a:gd name="T25" fmla="*/ 179 h 229"/>
                <a:gd name="T26" fmla="*/ 110 w 220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" h="229">
                  <a:moveTo>
                    <a:pt x="220" y="117"/>
                  </a:moveTo>
                  <a:cubicBezTo>
                    <a:pt x="220" y="53"/>
                    <a:pt x="171" y="0"/>
                    <a:pt x="110" y="0"/>
                  </a:cubicBezTo>
                  <a:cubicBezTo>
                    <a:pt x="48" y="0"/>
                    <a:pt x="0" y="54"/>
                    <a:pt x="0" y="117"/>
                  </a:cubicBezTo>
                  <a:cubicBezTo>
                    <a:pt x="0" y="181"/>
                    <a:pt x="51" y="229"/>
                    <a:pt x="110" y="229"/>
                  </a:cubicBezTo>
                  <a:cubicBezTo>
                    <a:pt x="170" y="229"/>
                    <a:pt x="220" y="180"/>
                    <a:pt x="220" y="117"/>
                  </a:cubicBezTo>
                  <a:close/>
                  <a:moveTo>
                    <a:pt x="110" y="216"/>
                  </a:moveTo>
                  <a:cubicBezTo>
                    <a:pt x="89" y="216"/>
                    <a:pt x="67" y="206"/>
                    <a:pt x="53" y="183"/>
                  </a:cubicBezTo>
                  <a:cubicBezTo>
                    <a:pt x="41" y="161"/>
                    <a:pt x="41" y="131"/>
                    <a:pt x="41" y="113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6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7"/>
                    <a:pt x="168" y="179"/>
                  </a:cubicBezTo>
                  <a:cubicBezTo>
                    <a:pt x="157" y="202"/>
                    <a:pt x="135" y="216"/>
                    <a:pt x="11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9" name="Freeform 2469">
              <a:extLst>
                <a:ext uri="{FF2B5EF4-FFF2-40B4-BE49-F238E27FC236}">
                  <a16:creationId xmlns:a16="http://schemas.microsoft.com/office/drawing/2014/main" id="{10F0C362-6FA9-48A5-852D-474FBD497A15}"/>
                </a:ext>
              </a:extLst>
            </p:cNvPr>
            <p:cNvSpPr>
              <a:spLocks/>
            </p:cNvSpPr>
            <p:nvPr>
              <p:custDataLst>
                <p:tags r:id="rId364"/>
              </p:custDataLst>
            </p:nvPr>
          </p:nvSpPr>
          <p:spPr bwMode="auto">
            <a:xfrm>
              <a:off x="7005638" y="692150"/>
              <a:ext cx="120650" cy="115887"/>
            </a:xfrm>
            <a:custGeom>
              <a:avLst/>
              <a:gdLst>
                <a:gd name="T0" fmla="*/ 39 w 251"/>
                <a:gd name="T1" fmla="*/ 49 h 220"/>
                <a:gd name="T2" fmla="*/ 39 w 251"/>
                <a:gd name="T3" fmla="*/ 182 h 220"/>
                <a:gd name="T4" fmla="*/ 0 w 251"/>
                <a:gd name="T5" fmla="*/ 205 h 220"/>
                <a:gd name="T6" fmla="*/ 0 w 251"/>
                <a:gd name="T7" fmla="*/ 220 h 220"/>
                <a:gd name="T8" fmla="*/ 56 w 251"/>
                <a:gd name="T9" fmla="*/ 219 h 220"/>
                <a:gd name="T10" fmla="*/ 112 w 251"/>
                <a:gd name="T11" fmla="*/ 220 h 220"/>
                <a:gd name="T12" fmla="*/ 112 w 251"/>
                <a:gd name="T13" fmla="*/ 205 h 220"/>
                <a:gd name="T14" fmla="*/ 73 w 251"/>
                <a:gd name="T15" fmla="*/ 182 h 220"/>
                <a:gd name="T16" fmla="*/ 73 w 251"/>
                <a:gd name="T17" fmla="*/ 91 h 220"/>
                <a:gd name="T18" fmla="*/ 140 w 251"/>
                <a:gd name="T19" fmla="*/ 11 h 220"/>
                <a:gd name="T20" fmla="*/ 177 w 251"/>
                <a:gd name="T21" fmla="*/ 66 h 220"/>
                <a:gd name="T22" fmla="*/ 177 w 251"/>
                <a:gd name="T23" fmla="*/ 182 h 220"/>
                <a:gd name="T24" fmla="*/ 138 w 251"/>
                <a:gd name="T25" fmla="*/ 205 h 220"/>
                <a:gd name="T26" fmla="*/ 138 w 251"/>
                <a:gd name="T27" fmla="*/ 220 h 220"/>
                <a:gd name="T28" fmla="*/ 195 w 251"/>
                <a:gd name="T29" fmla="*/ 219 h 220"/>
                <a:gd name="T30" fmla="*/ 251 w 251"/>
                <a:gd name="T31" fmla="*/ 220 h 220"/>
                <a:gd name="T32" fmla="*/ 251 w 251"/>
                <a:gd name="T33" fmla="*/ 205 h 220"/>
                <a:gd name="T34" fmla="*/ 212 w 251"/>
                <a:gd name="T35" fmla="*/ 190 h 220"/>
                <a:gd name="T36" fmla="*/ 212 w 251"/>
                <a:gd name="T37" fmla="*/ 95 h 220"/>
                <a:gd name="T38" fmla="*/ 196 w 251"/>
                <a:gd name="T39" fmla="*/ 18 h 220"/>
                <a:gd name="T40" fmla="*/ 144 w 251"/>
                <a:gd name="T41" fmla="*/ 0 h 220"/>
                <a:gd name="T42" fmla="*/ 70 w 251"/>
                <a:gd name="T43" fmla="*/ 52 h 220"/>
                <a:gd name="T44" fmla="*/ 70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25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0" name="Freeform 2470">
              <a:extLst>
                <a:ext uri="{FF2B5EF4-FFF2-40B4-BE49-F238E27FC236}">
                  <a16:creationId xmlns:a16="http://schemas.microsoft.com/office/drawing/2014/main" id="{33AA8700-A826-48ED-87BC-2BFFBE45E1E0}"/>
                </a:ext>
              </a:extLst>
            </p:cNvPr>
            <p:cNvSpPr>
              <a:spLocks noEditPoints="1"/>
            </p:cNvSpPr>
            <p:nvPr>
              <p:custDataLst>
                <p:tags r:id="rId365"/>
              </p:custDataLst>
            </p:nvPr>
          </p:nvSpPr>
          <p:spPr bwMode="auto">
            <a:xfrm>
              <a:off x="7140576" y="690563"/>
              <a:ext cx="107950" cy="120650"/>
            </a:xfrm>
            <a:custGeom>
              <a:avLst/>
              <a:gdLst>
                <a:gd name="T0" fmla="*/ 145 w 224"/>
                <a:gd name="T1" fmla="*/ 185 h 229"/>
                <a:gd name="T2" fmla="*/ 184 w 224"/>
                <a:gd name="T3" fmla="*/ 226 h 229"/>
                <a:gd name="T4" fmla="*/ 224 w 224"/>
                <a:gd name="T5" fmla="*/ 179 h 229"/>
                <a:gd name="T6" fmla="*/ 224 w 224"/>
                <a:gd name="T7" fmla="*/ 151 h 229"/>
                <a:gd name="T8" fmla="*/ 212 w 224"/>
                <a:gd name="T9" fmla="*/ 151 h 229"/>
                <a:gd name="T10" fmla="*/ 212 w 224"/>
                <a:gd name="T11" fmla="*/ 179 h 229"/>
                <a:gd name="T12" fmla="*/ 194 w 224"/>
                <a:gd name="T13" fmla="*/ 211 h 229"/>
                <a:gd name="T14" fmla="*/ 176 w 224"/>
                <a:gd name="T15" fmla="*/ 186 h 229"/>
                <a:gd name="T16" fmla="*/ 176 w 224"/>
                <a:gd name="T17" fmla="*/ 86 h 229"/>
                <a:gd name="T18" fmla="*/ 158 w 224"/>
                <a:gd name="T19" fmla="*/ 27 h 229"/>
                <a:gd name="T20" fmla="*/ 89 w 224"/>
                <a:gd name="T21" fmla="*/ 0 h 229"/>
                <a:gd name="T22" fmla="*/ 14 w 224"/>
                <a:gd name="T23" fmla="*/ 56 h 229"/>
                <a:gd name="T24" fmla="*/ 37 w 224"/>
                <a:gd name="T25" fmla="*/ 80 h 229"/>
                <a:gd name="T26" fmla="*/ 60 w 224"/>
                <a:gd name="T27" fmla="*/ 57 h 229"/>
                <a:gd name="T28" fmla="*/ 34 w 224"/>
                <a:gd name="T29" fmla="*/ 34 h 229"/>
                <a:gd name="T30" fmla="*/ 88 w 224"/>
                <a:gd name="T31" fmla="*/ 11 h 229"/>
                <a:gd name="T32" fmla="*/ 141 w 224"/>
                <a:gd name="T33" fmla="*/ 75 h 229"/>
                <a:gd name="T34" fmla="*/ 141 w 224"/>
                <a:gd name="T35" fmla="*/ 93 h 229"/>
                <a:gd name="T36" fmla="*/ 49 w 224"/>
                <a:gd name="T37" fmla="*/ 111 h 229"/>
                <a:gd name="T38" fmla="*/ 0 w 224"/>
                <a:gd name="T39" fmla="*/ 176 h 229"/>
                <a:gd name="T40" fmla="*/ 79 w 224"/>
                <a:gd name="T41" fmla="*/ 229 h 229"/>
                <a:gd name="T42" fmla="*/ 145 w 224"/>
                <a:gd name="T43" fmla="*/ 185 h 229"/>
                <a:gd name="T44" fmla="*/ 141 w 224"/>
                <a:gd name="T45" fmla="*/ 104 h 229"/>
                <a:gd name="T46" fmla="*/ 141 w 224"/>
                <a:gd name="T47" fmla="*/ 153 h 229"/>
                <a:gd name="T48" fmla="*/ 83 w 224"/>
                <a:gd name="T49" fmla="*/ 218 h 229"/>
                <a:gd name="T50" fmla="*/ 38 w 224"/>
                <a:gd name="T51" fmla="*/ 175 h 229"/>
                <a:gd name="T52" fmla="*/ 141 w 224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29">
                  <a:moveTo>
                    <a:pt x="145" y="185"/>
                  </a:moveTo>
                  <a:cubicBezTo>
                    <a:pt x="147" y="205"/>
                    <a:pt x="160" y="226"/>
                    <a:pt x="184" y="226"/>
                  </a:cubicBezTo>
                  <a:cubicBezTo>
                    <a:pt x="194" y="226"/>
                    <a:pt x="224" y="219"/>
                    <a:pt x="224" y="179"/>
                  </a:cubicBezTo>
                  <a:lnTo>
                    <a:pt x="224" y="151"/>
                  </a:lnTo>
                  <a:lnTo>
                    <a:pt x="212" y="151"/>
                  </a:lnTo>
                  <a:lnTo>
                    <a:pt x="212" y="179"/>
                  </a:lnTo>
                  <a:cubicBezTo>
                    <a:pt x="212" y="208"/>
                    <a:pt x="200" y="211"/>
                    <a:pt x="194" y="211"/>
                  </a:cubicBezTo>
                  <a:cubicBezTo>
                    <a:pt x="178" y="211"/>
                    <a:pt x="176" y="188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6"/>
                    <a:pt x="158" y="27"/>
                  </a:cubicBezTo>
                  <a:cubicBezTo>
                    <a:pt x="138" y="8"/>
                    <a:pt x="113" y="0"/>
                    <a:pt x="89" y="0"/>
                  </a:cubicBezTo>
                  <a:cubicBezTo>
                    <a:pt x="48" y="0"/>
                    <a:pt x="14" y="23"/>
                    <a:pt x="14" y="56"/>
                  </a:cubicBezTo>
                  <a:cubicBezTo>
                    <a:pt x="14" y="71"/>
                    <a:pt x="24" y="80"/>
                    <a:pt x="37" y="80"/>
                  </a:cubicBezTo>
                  <a:cubicBezTo>
                    <a:pt x="51" y="80"/>
                    <a:pt x="60" y="70"/>
                    <a:pt x="60" y="57"/>
                  </a:cubicBezTo>
                  <a:cubicBezTo>
                    <a:pt x="60" y="51"/>
                    <a:pt x="57" y="34"/>
                    <a:pt x="34" y="34"/>
                  </a:cubicBezTo>
                  <a:cubicBezTo>
                    <a:pt x="48" y="16"/>
                    <a:pt x="72" y="11"/>
                    <a:pt x="88" y="11"/>
                  </a:cubicBezTo>
                  <a:cubicBezTo>
                    <a:pt x="113" y="11"/>
                    <a:pt x="141" y="30"/>
                    <a:pt x="141" y="75"/>
                  </a:cubicBezTo>
                  <a:lnTo>
                    <a:pt x="141" y="93"/>
                  </a:lnTo>
                  <a:cubicBezTo>
                    <a:pt x="116" y="95"/>
                    <a:pt x="81" y="96"/>
                    <a:pt x="49" y="111"/>
                  </a:cubicBezTo>
                  <a:cubicBezTo>
                    <a:pt x="12" y="128"/>
                    <a:pt x="0" y="154"/>
                    <a:pt x="0" y="176"/>
                  </a:cubicBezTo>
                  <a:cubicBezTo>
                    <a:pt x="0" y="216"/>
                    <a:pt x="48" y="229"/>
                    <a:pt x="79" y="229"/>
                  </a:cubicBezTo>
                  <a:cubicBezTo>
                    <a:pt x="112" y="229"/>
                    <a:pt x="135" y="209"/>
                    <a:pt x="145" y="185"/>
                  </a:cubicBezTo>
                  <a:close/>
                  <a:moveTo>
                    <a:pt x="141" y="104"/>
                  </a:moveTo>
                  <a:lnTo>
                    <a:pt x="141" y="153"/>
                  </a:lnTo>
                  <a:cubicBezTo>
                    <a:pt x="141" y="201"/>
                    <a:pt x="105" y="218"/>
                    <a:pt x="83" y="218"/>
                  </a:cubicBezTo>
                  <a:cubicBezTo>
                    <a:pt x="58" y="218"/>
                    <a:pt x="38" y="200"/>
                    <a:pt x="38" y="175"/>
                  </a:cubicBezTo>
                  <a:cubicBezTo>
                    <a:pt x="38" y="148"/>
                    <a:pt x="59" y="107"/>
                    <a:pt x="141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1" name="Freeform 2471">
              <a:extLst>
                <a:ext uri="{FF2B5EF4-FFF2-40B4-BE49-F238E27FC236}">
                  <a16:creationId xmlns:a16="http://schemas.microsoft.com/office/drawing/2014/main" id="{2777B27C-51CF-4B76-98EC-501E42D1B401}"/>
                </a:ext>
              </a:extLst>
            </p:cNvPr>
            <p:cNvSpPr>
              <a:spLocks/>
            </p:cNvSpPr>
            <p:nvPr>
              <p:custDataLst>
                <p:tags r:id="rId366"/>
              </p:custDataLst>
            </p:nvPr>
          </p:nvSpPr>
          <p:spPr bwMode="auto">
            <a:xfrm>
              <a:off x="7258051" y="625475"/>
              <a:ext cx="52388" cy="182562"/>
            </a:xfrm>
            <a:custGeom>
              <a:avLst/>
              <a:gdLst>
                <a:gd name="T0" fmla="*/ 72 w 111"/>
                <a:gd name="T1" fmla="*/ 0 h 346"/>
                <a:gd name="T2" fmla="*/ 0 w 111"/>
                <a:gd name="T3" fmla="*/ 6 h 346"/>
                <a:gd name="T4" fmla="*/ 0 w 111"/>
                <a:gd name="T5" fmla="*/ 21 h 346"/>
                <a:gd name="T6" fmla="*/ 39 w 111"/>
                <a:gd name="T7" fmla="*/ 49 h 346"/>
                <a:gd name="T8" fmla="*/ 39 w 111"/>
                <a:gd name="T9" fmla="*/ 308 h 346"/>
                <a:gd name="T10" fmla="*/ 0 w 111"/>
                <a:gd name="T11" fmla="*/ 331 h 346"/>
                <a:gd name="T12" fmla="*/ 0 w 111"/>
                <a:gd name="T13" fmla="*/ 346 h 346"/>
                <a:gd name="T14" fmla="*/ 56 w 111"/>
                <a:gd name="T15" fmla="*/ 345 h 346"/>
                <a:gd name="T16" fmla="*/ 111 w 111"/>
                <a:gd name="T17" fmla="*/ 346 h 346"/>
                <a:gd name="T18" fmla="*/ 111 w 111"/>
                <a:gd name="T19" fmla="*/ 331 h 346"/>
                <a:gd name="T20" fmla="*/ 72 w 111"/>
                <a:gd name="T21" fmla="*/ 308 h 346"/>
                <a:gd name="T22" fmla="*/ 72 w 111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346">
                  <a:moveTo>
                    <a:pt x="72" y="0"/>
                  </a:move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  <a:cubicBezTo>
                    <a:pt x="39" y="331"/>
                    <a:pt x="34" y="331"/>
                    <a:pt x="0" y="331"/>
                  </a:cubicBezTo>
                  <a:lnTo>
                    <a:pt x="0" y="346"/>
                  </a:lnTo>
                  <a:cubicBezTo>
                    <a:pt x="17" y="346"/>
                    <a:pt x="43" y="345"/>
                    <a:pt x="56" y="345"/>
                  </a:cubicBezTo>
                  <a:cubicBezTo>
                    <a:pt x="68" y="345"/>
                    <a:pt x="92" y="346"/>
                    <a:pt x="111" y="346"/>
                  </a:cubicBezTo>
                  <a:lnTo>
                    <a:pt x="111" y="331"/>
                  </a:lnTo>
                  <a:cubicBezTo>
                    <a:pt x="78" y="331"/>
                    <a:pt x="72" y="331"/>
                    <a:pt x="72" y="308"/>
                  </a:cubicBezTo>
                  <a:lnTo>
                    <a:pt x="7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2" name="Freeform 2472">
              <a:extLst>
                <a:ext uri="{FF2B5EF4-FFF2-40B4-BE49-F238E27FC236}">
                  <a16:creationId xmlns:a16="http://schemas.microsoft.com/office/drawing/2014/main" id="{E18B55E9-0074-4F03-97D2-57C34B12A2AB}"/>
                </a:ext>
              </a:extLst>
            </p:cNvPr>
            <p:cNvSpPr>
              <a:spLocks noEditPoints="1"/>
            </p:cNvSpPr>
            <p:nvPr>
              <p:custDataLst>
                <p:tags r:id="rId367"/>
              </p:custDataLst>
            </p:nvPr>
          </p:nvSpPr>
          <p:spPr bwMode="auto">
            <a:xfrm>
              <a:off x="7389813" y="633413"/>
              <a:ext cx="50800" cy="174625"/>
            </a:xfrm>
            <a:custGeom>
              <a:avLst/>
              <a:gdLst>
                <a:gd name="T0" fmla="*/ 71 w 106"/>
                <a:gd name="T1" fmla="*/ 113 h 333"/>
                <a:gd name="T2" fmla="*/ 2 w 106"/>
                <a:gd name="T3" fmla="*/ 118 h 333"/>
                <a:gd name="T4" fmla="*/ 2 w 106"/>
                <a:gd name="T5" fmla="*/ 134 h 333"/>
                <a:gd name="T6" fmla="*/ 38 w 106"/>
                <a:gd name="T7" fmla="*/ 161 h 333"/>
                <a:gd name="T8" fmla="*/ 38 w 106"/>
                <a:gd name="T9" fmla="*/ 295 h 333"/>
                <a:gd name="T10" fmla="*/ 0 w 106"/>
                <a:gd name="T11" fmla="*/ 318 h 333"/>
                <a:gd name="T12" fmla="*/ 0 w 106"/>
                <a:gd name="T13" fmla="*/ 333 h 333"/>
                <a:gd name="T14" fmla="*/ 54 w 106"/>
                <a:gd name="T15" fmla="*/ 332 h 333"/>
                <a:gd name="T16" fmla="*/ 106 w 106"/>
                <a:gd name="T17" fmla="*/ 333 h 333"/>
                <a:gd name="T18" fmla="*/ 106 w 106"/>
                <a:gd name="T19" fmla="*/ 318 h 333"/>
                <a:gd name="T20" fmla="*/ 71 w 106"/>
                <a:gd name="T21" fmla="*/ 296 h 333"/>
                <a:gd name="T22" fmla="*/ 71 w 106"/>
                <a:gd name="T23" fmla="*/ 113 h 333"/>
                <a:gd name="T24" fmla="*/ 73 w 106"/>
                <a:gd name="T25" fmla="*/ 26 h 333"/>
                <a:gd name="T26" fmla="*/ 47 w 106"/>
                <a:gd name="T27" fmla="*/ 0 h 333"/>
                <a:gd name="T28" fmla="*/ 20 w 106"/>
                <a:gd name="T29" fmla="*/ 26 h 333"/>
                <a:gd name="T30" fmla="*/ 47 w 106"/>
                <a:gd name="T31" fmla="*/ 52 h 333"/>
                <a:gd name="T32" fmla="*/ 73 w 106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333">
                  <a:moveTo>
                    <a:pt x="71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4" y="134"/>
                    <a:pt x="38" y="137"/>
                    <a:pt x="38" y="161"/>
                  </a:cubicBezTo>
                  <a:lnTo>
                    <a:pt x="38" y="295"/>
                  </a:lnTo>
                  <a:cubicBezTo>
                    <a:pt x="38" y="318"/>
                    <a:pt x="33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2" y="332"/>
                    <a:pt x="54" y="332"/>
                  </a:cubicBezTo>
                  <a:cubicBezTo>
                    <a:pt x="72" y="332"/>
                    <a:pt x="89" y="333"/>
                    <a:pt x="106" y="333"/>
                  </a:cubicBezTo>
                  <a:lnTo>
                    <a:pt x="106" y="318"/>
                  </a:lnTo>
                  <a:cubicBezTo>
                    <a:pt x="73" y="318"/>
                    <a:pt x="71" y="315"/>
                    <a:pt x="71" y="296"/>
                  </a:cubicBezTo>
                  <a:lnTo>
                    <a:pt x="71" y="113"/>
                  </a:lnTo>
                  <a:close/>
                  <a:moveTo>
                    <a:pt x="73" y="26"/>
                  </a:moveTo>
                  <a:cubicBezTo>
                    <a:pt x="73" y="10"/>
                    <a:pt x="61" y="0"/>
                    <a:pt x="47" y="0"/>
                  </a:cubicBezTo>
                  <a:cubicBezTo>
                    <a:pt x="31" y="0"/>
                    <a:pt x="20" y="13"/>
                    <a:pt x="20" y="26"/>
                  </a:cubicBezTo>
                  <a:cubicBezTo>
                    <a:pt x="20" y="39"/>
                    <a:pt x="31" y="52"/>
                    <a:pt x="47" y="52"/>
                  </a:cubicBezTo>
                  <a:cubicBezTo>
                    <a:pt x="61" y="52"/>
                    <a:pt x="73" y="42"/>
                    <a:pt x="73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3" name="Freeform 2473">
              <a:extLst>
                <a:ext uri="{FF2B5EF4-FFF2-40B4-BE49-F238E27FC236}">
                  <a16:creationId xmlns:a16="http://schemas.microsoft.com/office/drawing/2014/main" id="{03980629-CEE0-4379-A61D-F36200FAAEB8}"/>
                </a:ext>
              </a:extLst>
            </p:cNvPr>
            <p:cNvSpPr>
              <a:spLocks/>
            </p:cNvSpPr>
            <p:nvPr>
              <p:custDataLst>
                <p:tags r:id="rId368"/>
              </p:custDataLst>
            </p:nvPr>
          </p:nvSpPr>
          <p:spPr bwMode="auto">
            <a:xfrm>
              <a:off x="7456488" y="628650"/>
              <a:ext cx="130175" cy="179387"/>
            </a:xfrm>
            <a:custGeom>
              <a:avLst/>
              <a:gdLst>
                <a:gd name="T0" fmla="*/ 274 w 274"/>
                <a:gd name="T1" fmla="*/ 212 h 340"/>
                <a:gd name="T2" fmla="*/ 261 w 274"/>
                <a:gd name="T3" fmla="*/ 212 h 340"/>
                <a:gd name="T4" fmla="*/ 161 w 274"/>
                <a:gd name="T5" fmla="*/ 325 h 340"/>
                <a:gd name="T6" fmla="*/ 120 w 274"/>
                <a:gd name="T7" fmla="*/ 325 h 340"/>
                <a:gd name="T8" fmla="*/ 96 w 274"/>
                <a:gd name="T9" fmla="*/ 305 h 340"/>
                <a:gd name="T10" fmla="*/ 96 w 274"/>
                <a:gd name="T11" fmla="*/ 39 h 340"/>
                <a:gd name="T12" fmla="*/ 143 w 274"/>
                <a:gd name="T13" fmla="*/ 15 h 340"/>
                <a:gd name="T14" fmla="*/ 160 w 274"/>
                <a:gd name="T15" fmla="*/ 15 h 340"/>
                <a:gd name="T16" fmla="*/ 160 w 274"/>
                <a:gd name="T17" fmla="*/ 0 h 340"/>
                <a:gd name="T18" fmla="*/ 76 w 274"/>
                <a:gd name="T19" fmla="*/ 1 h 340"/>
                <a:gd name="T20" fmla="*/ 0 w 274"/>
                <a:gd name="T21" fmla="*/ 0 h 340"/>
                <a:gd name="T22" fmla="*/ 0 w 274"/>
                <a:gd name="T23" fmla="*/ 15 h 340"/>
                <a:gd name="T24" fmla="*/ 12 w 274"/>
                <a:gd name="T25" fmla="*/ 15 h 340"/>
                <a:gd name="T26" fmla="*/ 51 w 274"/>
                <a:gd name="T27" fmla="*/ 38 h 340"/>
                <a:gd name="T28" fmla="*/ 51 w 274"/>
                <a:gd name="T29" fmla="*/ 301 h 340"/>
                <a:gd name="T30" fmla="*/ 12 w 274"/>
                <a:gd name="T31" fmla="*/ 325 h 340"/>
                <a:gd name="T32" fmla="*/ 0 w 274"/>
                <a:gd name="T33" fmla="*/ 325 h 340"/>
                <a:gd name="T34" fmla="*/ 0 w 274"/>
                <a:gd name="T35" fmla="*/ 340 h 340"/>
                <a:gd name="T36" fmla="*/ 260 w 274"/>
                <a:gd name="T37" fmla="*/ 340 h 340"/>
                <a:gd name="T38" fmla="*/ 274 w 274"/>
                <a:gd name="T39" fmla="*/ 212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4" h="340">
                  <a:moveTo>
                    <a:pt x="274" y="212"/>
                  </a:moveTo>
                  <a:lnTo>
                    <a:pt x="261" y="212"/>
                  </a:lnTo>
                  <a:cubicBezTo>
                    <a:pt x="256" y="262"/>
                    <a:pt x="249" y="325"/>
                    <a:pt x="161" y="325"/>
                  </a:cubicBezTo>
                  <a:lnTo>
                    <a:pt x="120" y="325"/>
                  </a:lnTo>
                  <a:cubicBezTo>
                    <a:pt x="97" y="325"/>
                    <a:pt x="96" y="321"/>
                    <a:pt x="96" y="305"/>
                  </a:cubicBezTo>
                  <a:lnTo>
                    <a:pt x="96" y="39"/>
                  </a:lnTo>
                  <a:cubicBezTo>
                    <a:pt x="96" y="22"/>
                    <a:pt x="96" y="15"/>
                    <a:pt x="143" y="15"/>
                  </a:cubicBezTo>
                  <a:lnTo>
                    <a:pt x="160" y="15"/>
                  </a:lnTo>
                  <a:lnTo>
                    <a:pt x="160" y="0"/>
                  </a:lnTo>
                  <a:cubicBezTo>
                    <a:pt x="142" y="1"/>
                    <a:pt x="96" y="1"/>
                    <a:pt x="76" y="1"/>
                  </a:cubicBezTo>
                  <a:cubicBezTo>
                    <a:pt x="56" y="1"/>
                    <a:pt x="18" y="1"/>
                    <a:pt x="0" y="0"/>
                  </a:cubicBez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0"/>
                    <a:pt x="51" y="38"/>
                  </a:cubicBezTo>
                  <a:lnTo>
                    <a:pt x="51" y="301"/>
                  </a:lnTo>
                  <a:cubicBezTo>
                    <a:pt x="51" y="319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lnTo>
                    <a:pt x="260" y="340"/>
                  </a:lnTo>
                  <a:lnTo>
                    <a:pt x="274" y="21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4" name="Freeform 2474">
              <a:extLst>
                <a:ext uri="{FF2B5EF4-FFF2-40B4-BE49-F238E27FC236}">
                  <a16:creationId xmlns:a16="http://schemas.microsoft.com/office/drawing/2014/main" id="{9FD2B72B-B528-49AD-ABF0-CE1226DB787C}"/>
                </a:ext>
              </a:extLst>
            </p:cNvPr>
            <p:cNvSpPr>
              <a:spLocks noEditPoints="1"/>
            </p:cNvSpPr>
            <p:nvPr>
              <p:custDataLst>
                <p:tags r:id="rId369"/>
              </p:custDataLst>
            </p:nvPr>
          </p:nvSpPr>
          <p:spPr bwMode="auto">
            <a:xfrm>
              <a:off x="7610476" y="623888"/>
              <a:ext cx="160338" cy="234950"/>
            </a:xfrm>
            <a:custGeom>
              <a:avLst/>
              <a:gdLst>
                <a:gd name="T0" fmla="*/ 133 w 335"/>
                <a:gd name="T1" fmla="*/ 343 h 448"/>
                <a:gd name="T2" fmla="*/ 50 w 335"/>
                <a:gd name="T3" fmla="*/ 182 h 448"/>
                <a:gd name="T4" fmla="*/ 166 w 335"/>
                <a:gd name="T5" fmla="*/ 12 h 448"/>
                <a:gd name="T6" fmla="*/ 282 w 335"/>
                <a:gd name="T7" fmla="*/ 182 h 448"/>
                <a:gd name="T8" fmla="*/ 223 w 335"/>
                <a:gd name="T9" fmla="*/ 330 h 448"/>
                <a:gd name="T10" fmla="*/ 167 w 335"/>
                <a:gd name="T11" fmla="*/ 277 h 448"/>
                <a:gd name="T12" fmla="*/ 126 w 335"/>
                <a:gd name="T13" fmla="*/ 319 h 448"/>
                <a:gd name="T14" fmla="*/ 133 w 335"/>
                <a:gd name="T15" fmla="*/ 343 h 448"/>
                <a:gd name="T16" fmla="*/ 210 w 335"/>
                <a:gd name="T17" fmla="*/ 338 h 448"/>
                <a:gd name="T18" fmla="*/ 166 w 335"/>
                <a:gd name="T19" fmla="*/ 350 h 448"/>
                <a:gd name="T20" fmla="*/ 137 w 335"/>
                <a:gd name="T21" fmla="*/ 319 h 448"/>
                <a:gd name="T22" fmla="*/ 167 w 335"/>
                <a:gd name="T23" fmla="*/ 288 h 448"/>
                <a:gd name="T24" fmla="*/ 210 w 335"/>
                <a:gd name="T25" fmla="*/ 338 h 448"/>
                <a:gd name="T26" fmla="*/ 230 w 335"/>
                <a:gd name="T27" fmla="*/ 348 h 448"/>
                <a:gd name="T28" fmla="*/ 332 w 335"/>
                <a:gd name="T29" fmla="*/ 182 h 448"/>
                <a:gd name="T30" fmla="*/ 166 w 335"/>
                <a:gd name="T31" fmla="*/ 0 h 448"/>
                <a:gd name="T32" fmla="*/ 0 w 335"/>
                <a:gd name="T33" fmla="*/ 182 h 448"/>
                <a:gd name="T34" fmla="*/ 166 w 335"/>
                <a:gd name="T35" fmla="*/ 362 h 448"/>
                <a:gd name="T36" fmla="*/ 213 w 335"/>
                <a:gd name="T37" fmla="*/ 355 h 448"/>
                <a:gd name="T38" fmla="*/ 274 w 335"/>
                <a:gd name="T39" fmla="*/ 448 h 448"/>
                <a:gd name="T40" fmla="*/ 335 w 335"/>
                <a:gd name="T41" fmla="*/ 356 h 448"/>
                <a:gd name="T42" fmla="*/ 329 w 335"/>
                <a:gd name="T43" fmla="*/ 346 h 448"/>
                <a:gd name="T44" fmla="*/ 324 w 335"/>
                <a:gd name="T45" fmla="*/ 355 h 448"/>
                <a:gd name="T46" fmla="*/ 278 w 335"/>
                <a:gd name="T47" fmla="*/ 397 h 448"/>
                <a:gd name="T48" fmla="*/ 230 w 335"/>
                <a:gd name="T49" fmla="*/ 3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5" h="448">
                  <a:moveTo>
                    <a:pt x="133" y="343"/>
                  </a:moveTo>
                  <a:cubicBezTo>
                    <a:pt x="106" y="333"/>
                    <a:pt x="50" y="297"/>
                    <a:pt x="50" y="182"/>
                  </a:cubicBezTo>
                  <a:cubicBezTo>
                    <a:pt x="50" y="52"/>
                    <a:pt x="120" y="12"/>
                    <a:pt x="166" y="12"/>
                  </a:cubicBezTo>
                  <a:cubicBezTo>
                    <a:pt x="214" y="12"/>
                    <a:pt x="282" y="55"/>
                    <a:pt x="282" y="182"/>
                  </a:cubicBezTo>
                  <a:cubicBezTo>
                    <a:pt x="282" y="221"/>
                    <a:pt x="276" y="291"/>
                    <a:pt x="223" y="330"/>
                  </a:cubicBezTo>
                  <a:cubicBezTo>
                    <a:pt x="212" y="302"/>
                    <a:pt x="196" y="277"/>
                    <a:pt x="167" y="277"/>
                  </a:cubicBezTo>
                  <a:cubicBezTo>
                    <a:pt x="141" y="277"/>
                    <a:pt x="126" y="299"/>
                    <a:pt x="126" y="319"/>
                  </a:cubicBezTo>
                  <a:cubicBezTo>
                    <a:pt x="126" y="333"/>
                    <a:pt x="132" y="342"/>
                    <a:pt x="133" y="343"/>
                  </a:cubicBezTo>
                  <a:close/>
                  <a:moveTo>
                    <a:pt x="210" y="338"/>
                  </a:moveTo>
                  <a:cubicBezTo>
                    <a:pt x="193" y="348"/>
                    <a:pt x="177" y="350"/>
                    <a:pt x="166" y="350"/>
                  </a:cubicBezTo>
                  <a:cubicBezTo>
                    <a:pt x="141" y="350"/>
                    <a:pt x="137" y="327"/>
                    <a:pt x="137" y="319"/>
                  </a:cubicBezTo>
                  <a:cubicBezTo>
                    <a:pt x="137" y="305"/>
                    <a:pt x="147" y="288"/>
                    <a:pt x="167" y="288"/>
                  </a:cubicBezTo>
                  <a:cubicBezTo>
                    <a:pt x="193" y="288"/>
                    <a:pt x="204" y="309"/>
                    <a:pt x="210" y="338"/>
                  </a:cubicBezTo>
                  <a:close/>
                  <a:moveTo>
                    <a:pt x="230" y="348"/>
                  </a:moveTo>
                  <a:cubicBezTo>
                    <a:pt x="289" y="321"/>
                    <a:pt x="332" y="258"/>
                    <a:pt x="332" y="182"/>
                  </a:cubicBezTo>
                  <a:cubicBezTo>
                    <a:pt x="332" y="80"/>
                    <a:pt x="256" y="0"/>
                    <a:pt x="166" y="0"/>
                  </a:cubicBezTo>
                  <a:cubicBezTo>
                    <a:pt x="76" y="0"/>
                    <a:pt x="0" y="79"/>
                    <a:pt x="0" y="182"/>
                  </a:cubicBezTo>
                  <a:cubicBezTo>
                    <a:pt x="0" y="283"/>
                    <a:pt x="75" y="362"/>
                    <a:pt x="166" y="362"/>
                  </a:cubicBezTo>
                  <a:cubicBezTo>
                    <a:pt x="181" y="362"/>
                    <a:pt x="199" y="359"/>
                    <a:pt x="213" y="355"/>
                  </a:cubicBezTo>
                  <a:cubicBezTo>
                    <a:pt x="221" y="402"/>
                    <a:pt x="228" y="448"/>
                    <a:pt x="274" y="448"/>
                  </a:cubicBezTo>
                  <a:cubicBezTo>
                    <a:pt x="325" y="448"/>
                    <a:pt x="335" y="382"/>
                    <a:pt x="335" y="356"/>
                  </a:cubicBezTo>
                  <a:cubicBezTo>
                    <a:pt x="335" y="351"/>
                    <a:pt x="335" y="346"/>
                    <a:pt x="329" y="346"/>
                  </a:cubicBezTo>
                  <a:cubicBezTo>
                    <a:pt x="325" y="346"/>
                    <a:pt x="324" y="350"/>
                    <a:pt x="324" y="355"/>
                  </a:cubicBezTo>
                  <a:cubicBezTo>
                    <a:pt x="321" y="382"/>
                    <a:pt x="300" y="397"/>
                    <a:pt x="278" y="397"/>
                  </a:cubicBezTo>
                  <a:cubicBezTo>
                    <a:pt x="255" y="397"/>
                    <a:pt x="242" y="380"/>
                    <a:pt x="230" y="34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5" name="Freeform 2475">
              <a:extLst>
                <a:ext uri="{FF2B5EF4-FFF2-40B4-BE49-F238E27FC236}">
                  <a16:creationId xmlns:a16="http://schemas.microsoft.com/office/drawing/2014/main" id="{75F12878-8B82-4141-B7CA-87C7B1EE139D}"/>
                </a:ext>
              </a:extLst>
            </p:cNvPr>
            <p:cNvSpPr>
              <a:spLocks noEditPoints="1"/>
            </p:cNvSpPr>
            <p:nvPr>
              <p:custDataLst>
                <p:tags r:id="rId370"/>
              </p:custDataLst>
            </p:nvPr>
          </p:nvSpPr>
          <p:spPr bwMode="auto">
            <a:xfrm>
              <a:off x="7791451" y="628650"/>
              <a:ext cx="166688" cy="184150"/>
            </a:xfrm>
            <a:custGeom>
              <a:avLst/>
              <a:gdLst>
                <a:gd name="T0" fmla="*/ 94 w 348"/>
                <a:gd name="T1" fmla="*/ 164 h 351"/>
                <a:gd name="T2" fmla="*/ 94 w 348"/>
                <a:gd name="T3" fmla="*/ 35 h 351"/>
                <a:gd name="T4" fmla="*/ 105 w 348"/>
                <a:gd name="T5" fmla="*/ 16 h 351"/>
                <a:gd name="T6" fmla="*/ 135 w 348"/>
                <a:gd name="T7" fmla="*/ 15 h 351"/>
                <a:gd name="T8" fmla="*/ 235 w 348"/>
                <a:gd name="T9" fmla="*/ 89 h 351"/>
                <a:gd name="T10" fmla="*/ 150 w 348"/>
                <a:gd name="T11" fmla="*/ 164 h 351"/>
                <a:gd name="T12" fmla="*/ 94 w 348"/>
                <a:gd name="T13" fmla="*/ 164 h 351"/>
                <a:gd name="T14" fmla="*/ 199 w 348"/>
                <a:gd name="T15" fmla="*/ 171 h 351"/>
                <a:gd name="T16" fmla="*/ 287 w 348"/>
                <a:gd name="T17" fmla="*/ 89 h 351"/>
                <a:gd name="T18" fmla="*/ 157 w 348"/>
                <a:gd name="T19" fmla="*/ 0 h 351"/>
                <a:gd name="T20" fmla="*/ 0 w 348"/>
                <a:gd name="T21" fmla="*/ 0 h 351"/>
                <a:gd name="T22" fmla="*/ 0 w 348"/>
                <a:gd name="T23" fmla="*/ 15 h 351"/>
                <a:gd name="T24" fmla="*/ 12 w 348"/>
                <a:gd name="T25" fmla="*/ 15 h 351"/>
                <a:gd name="T26" fmla="*/ 51 w 348"/>
                <a:gd name="T27" fmla="*/ 38 h 351"/>
                <a:gd name="T28" fmla="*/ 51 w 348"/>
                <a:gd name="T29" fmla="*/ 301 h 351"/>
                <a:gd name="T30" fmla="*/ 12 w 348"/>
                <a:gd name="T31" fmla="*/ 325 h 351"/>
                <a:gd name="T32" fmla="*/ 0 w 348"/>
                <a:gd name="T33" fmla="*/ 325 h 351"/>
                <a:gd name="T34" fmla="*/ 0 w 348"/>
                <a:gd name="T35" fmla="*/ 340 h 351"/>
                <a:gd name="T36" fmla="*/ 73 w 348"/>
                <a:gd name="T37" fmla="*/ 339 h 351"/>
                <a:gd name="T38" fmla="*/ 146 w 348"/>
                <a:gd name="T39" fmla="*/ 340 h 351"/>
                <a:gd name="T40" fmla="*/ 146 w 348"/>
                <a:gd name="T41" fmla="*/ 325 h 351"/>
                <a:gd name="T42" fmla="*/ 134 w 348"/>
                <a:gd name="T43" fmla="*/ 325 h 351"/>
                <a:gd name="T44" fmla="*/ 94 w 348"/>
                <a:gd name="T45" fmla="*/ 301 h 351"/>
                <a:gd name="T46" fmla="*/ 94 w 348"/>
                <a:gd name="T47" fmla="*/ 175 h 351"/>
                <a:gd name="T48" fmla="*/ 152 w 348"/>
                <a:gd name="T49" fmla="*/ 175 h 351"/>
                <a:gd name="T50" fmla="*/ 198 w 348"/>
                <a:gd name="T51" fmla="*/ 192 h 351"/>
                <a:gd name="T52" fmla="*/ 217 w 348"/>
                <a:gd name="T53" fmla="*/ 259 h 351"/>
                <a:gd name="T54" fmla="*/ 237 w 348"/>
                <a:gd name="T55" fmla="*/ 330 h 351"/>
                <a:gd name="T56" fmla="*/ 300 w 348"/>
                <a:gd name="T57" fmla="*/ 351 h 351"/>
                <a:gd name="T58" fmla="*/ 348 w 348"/>
                <a:gd name="T59" fmla="*/ 296 h 351"/>
                <a:gd name="T60" fmla="*/ 341 w 348"/>
                <a:gd name="T61" fmla="*/ 288 h 351"/>
                <a:gd name="T62" fmla="*/ 335 w 348"/>
                <a:gd name="T63" fmla="*/ 296 h 351"/>
                <a:gd name="T64" fmla="*/ 302 w 348"/>
                <a:gd name="T65" fmla="*/ 340 h 351"/>
                <a:gd name="T66" fmla="*/ 267 w 348"/>
                <a:gd name="T67" fmla="*/ 268 h 351"/>
                <a:gd name="T68" fmla="*/ 260 w 348"/>
                <a:gd name="T69" fmla="*/ 229 h 351"/>
                <a:gd name="T70" fmla="*/ 199 w 348"/>
                <a:gd name="T71" fmla="*/ 17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8" h="351">
                  <a:moveTo>
                    <a:pt x="94" y="164"/>
                  </a:moveTo>
                  <a:lnTo>
                    <a:pt x="94" y="35"/>
                  </a:lnTo>
                  <a:cubicBezTo>
                    <a:pt x="94" y="23"/>
                    <a:pt x="94" y="17"/>
                    <a:pt x="105" y="16"/>
                  </a:cubicBezTo>
                  <a:cubicBezTo>
                    <a:pt x="110" y="15"/>
                    <a:pt x="125" y="15"/>
                    <a:pt x="135" y="15"/>
                  </a:cubicBezTo>
                  <a:cubicBezTo>
                    <a:pt x="180" y="15"/>
                    <a:pt x="235" y="17"/>
                    <a:pt x="235" y="89"/>
                  </a:cubicBezTo>
                  <a:cubicBezTo>
                    <a:pt x="235" y="124"/>
                    <a:pt x="223" y="164"/>
                    <a:pt x="150" y="164"/>
                  </a:cubicBezTo>
                  <a:lnTo>
                    <a:pt x="94" y="164"/>
                  </a:lnTo>
                  <a:close/>
                  <a:moveTo>
                    <a:pt x="199" y="171"/>
                  </a:moveTo>
                  <a:cubicBezTo>
                    <a:pt x="248" y="159"/>
                    <a:pt x="287" y="128"/>
                    <a:pt x="287" y="89"/>
                  </a:cubicBezTo>
                  <a:cubicBezTo>
                    <a:pt x="287" y="41"/>
                    <a:pt x="230" y="0"/>
                    <a:pt x="157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0"/>
                    <a:pt x="51" y="38"/>
                  </a:cubicBezTo>
                  <a:lnTo>
                    <a:pt x="51" y="301"/>
                  </a:lnTo>
                  <a:cubicBezTo>
                    <a:pt x="51" y="319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cubicBezTo>
                    <a:pt x="18" y="339"/>
                    <a:pt x="53" y="339"/>
                    <a:pt x="73" y="339"/>
                  </a:cubicBezTo>
                  <a:cubicBezTo>
                    <a:pt x="92" y="339"/>
                    <a:pt x="128" y="339"/>
                    <a:pt x="146" y="340"/>
                  </a:cubicBezTo>
                  <a:lnTo>
                    <a:pt x="146" y="325"/>
                  </a:lnTo>
                  <a:lnTo>
                    <a:pt x="134" y="325"/>
                  </a:lnTo>
                  <a:cubicBezTo>
                    <a:pt x="95" y="325"/>
                    <a:pt x="94" y="319"/>
                    <a:pt x="94" y="301"/>
                  </a:cubicBezTo>
                  <a:lnTo>
                    <a:pt x="94" y="175"/>
                  </a:lnTo>
                  <a:lnTo>
                    <a:pt x="152" y="175"/>
                  </a:lnTo>
                  <a:cubicBezTo>
                    <a:pt x="160" y="175"/>
                    <a:pt x="181" y="175"/>
                    <a:pt x="198" y="192"/>
                  </a:cubicBezTo>
                  <a:cubicBezTo>
                    <a:pt x="217" y="210"/>
                    <a:pt x="217" y="226"/>
                    <a:pt x="217" y="259"/>
                  </a:cubicBezTo>
                  <a:cubicBezTo>
                    <a:pt x="217" y="291"/>
                    <a:pt x="217" y="311"/>
                    <a:pt x="237" y="330"/>
                  </a:cubicBezTo>
                  <a:cubicBezTo>
                    <a:pt x="258" y="348"/>
                    <a:pt x="285" y="351"/>
                    <a:pt x="300" y="351"/>
                  </a:cubicBezTo>
                  <a:cubicBezTo>
                    <a:pt x="339" y="351"/>
                    <a:pt x="348" y="310"/>
                    <a:pt x="348" y="296"/>
                  </a:cubicBezTo>
                  <a:cubicBezTo>
                    <a:pt x="348" y="293"/>
                    <a:pt x="348" y="288"/>
                    <a:pt x="341" y="288"/>
                  </a:cubicBezTo>
                  <a:cubicBezTo>
                    <a:pt x="336" y="288"/>
                    <a:pt x="336" y="292"/>
                    <a:pt x="335" y="296"/>
                  </a:cubicBezTo>
                  <a:cubicBezTo>
                    <a:pt x="332" y="331"/>
                    <a:pt x="315" y="340"/>
                    <a:pt x="302" y="340"/>
                  </a:cubicBezTo>
                  <a:cubicBezTo>
                    <a:pt x="278" y="340"/>
                    <a:pt x="274" y="315"/>
                    <a:pt x="267" y="268"/>
                  </a:cubicBezTo>
                  <a:lnTo>
                    <a:pt x="260" y="229"/>
                  </a:lnTo>
                  <a:cubicBezTo>
                    <a:pt x="251" y="197"/>
                    <a:pt x="227" y="180"/>
                    <a:pt x="199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6" name="Rectangle 2476">
              <a:extLst>
                <a:ext uri="{FF2B5EF4-FFF2-40B4-BE49-F238E27FC236}">
                  <a16:creationId xmlns:a16="http://schemas.microsoft.com/office/drawing/2014/main" id="{18DE6C2F-CCF3-4DBA-98B7-96CC21619E86}"/>
                </a:ext>
              </a:extLst>
            </p:cNvPr>
            <p:cNvSpPr>
              <a:spLocks noChangeArrowheads="1"/>
            </p:cNvSpPr>
            <p:nvPr>
              <p:custDataLst>
                <p:tags r:id="rId371"/>
              </p:custDataLst>
            </p:nvPr>
          </p:nvSpPr>
          <p:spPr bwMode="auto">
            <a:xfrm>
              <a:off x="5951538" y="889000"/>
              <a:ext cx="2006600" cy="11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7" name="Rectangle 2477">
              <a:extLst>
                <a:ext uri="{FF2B5EF4-FFF2-40B4-BE49-F238E27FC236}">
                  <a16:creationId xmlns:a16="http://schemas.microsoft.com/office/drawing/2014/main" id="{3AFF5F00-B225-4343-A338-9F840752677A}"/>
                </a:ext>
              </a:extLst>
            </p:cNvPr>
            <p:cNvSpPr>
              <a:spLocks noChangeArrowheads="1"/>
            </p:cNvSpPr>
            <p:nvPr>
              <p:custDataLst>
                <p:tags r:id="rId372"/>
              </p:custDataLst>
            </p:nvPr>
          </p:nvSpPr>
          <p:spPr bwMode="auto">
            <a:xfrm>
              <a:off x="5951538" y="941388"/>
              <a:ext cx="2006600" cy="11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95" name="Group 4594">
            <a:extLst>
              <a:ext uri="{FF2B5EF4-FFF2-40B4-BE49-F238E27FC236}">
                <a16:creationId xmlns:a16="http://schemas.microsoft.com/office/drawing/2014/main" id="{9B242FEF-D8E1-4F2A-8CA0-8504F05B2AA8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1654346" y="1911559"/>
            <a:ext cx="3198828" cy="464765"/>
            <a:chOff x="9561513" y="630239"/>
            <a:chExt cx="1955800" cy="284163"/>
          </a:xfrm>
        </p:grpSpPr>
        <p:sp>
          <p:nvSpPr>
            <p:cNvPr id="4577" name="Freeform 2484">
              <a:extLst>
                <a:ext uri="{FF2B5EF4-FFF2-40B4-BE49-F238E27FC236}">
                  <a16:creationId xmlns:a16="http://schemas.microsoft.com/office/drawing/2014/main" id="{75CC9F9C-E1FC-45E1-9020-64D6091FA6DA}"/>
                </a:ext>
              </a:extLst>
            </p:cNvPr>
            <p:cNvSpPr>
              <a:spLocks/>
            </p:cNvSpPr>
            <p:nvPr>
              <p:custDataLst>
                <p:tags r:id="rId338"/>
              </p:custDataLst>
            </p:nvPr>
          </p:nvSpPr>
          <p:spPr bwMode="auto">
            <a:xfrm>
              <a:off x="9574213" y="630239"/>
              <a:ext cx="146050" cy="195263"/>
            </a:xfrm>
            <a:custGeom>
              <a:avLst/>
              <a:gdLst>
                <a:gd name="T0" fmla="*/ 0 w 304"/>
                <a:gd name="T1" fmla="*/ 182 h 364"/>
                <a:gd name="T2" fmla="*/ 174 w 304"/>
                <a:gd name="T3" fmla="*/ 364 h 364"/>
                <a:gd name="T4" fmla="*/ 304 w 304"/>
                <a:gd name="T5" fmla="*/ 236 h 364"/>
                <a:gd name="T6" fmla="*/ 298 w 304"/>
                <a:gd name="T7" fmla="*/ 228 h 364"/>
                <a:gd name="T8" fmla="*/ 292 w 304"/>
                <a:gd name="T9" fmla="*/ 236 h 364"/>
                <a:gd name="T10" fmla="*/ 180 w 304"/>
                <a:gd name="T11" fmla="*/ 348 h 364"/>
                <a:gd name="T12" fmla="*/ 52 w 304"/>
                <a:gd name="T13" fmla="*/ 182 h 364"/>
                <a:gd name="T14" fmla="*/ 179 w 304"/>
                <a:gd name="T15" fmla="*/ 16 h 364"/>
                <a:gd name="T16" fmla="*/ 288 w 304"/>
                <a:gd name="T17" fmla="*/ 134 h 364"/>
                <a:gd name="T18" fmla="*/ 296 w 304"/>
                <a:gd name="T19" fmla="*/ 143 h 364"/>
                <a:gd name="T20" fmla="*/ 304 w 304"/>
                <a:gd name="T21" fmla="*/ 131 h 364"/>
                <a:gd name="T22" fmla="*/ 304 w 304"/>
                <a:gd name="T23" fmla="*/ 12 h 364"/>
                <a:gd name="T24" fmla="*/ 299 w 304"/>
                <a:gd name="T25" fmla="*/ 0 h 364"/>
                <a:gd name="T26" fmla="*/ 291 w 304"/>
                <a:gd name="T27" fmla="*/ 6 h 364"/>
                <a:gd name="T28" fmla="*/ 266 w 304"/>
                <a:gd name="T29" fmla="*/ 43 h 364"/>
                <a:gd name="T30" fmla="*/ 174 w 304"/>
                <a:gd name="T31" fmla="*/ 0 h 364"/>
                <a:gd name="T32" fmla="*/ 0 w 304"/>
                <a:gd name="T33" fmla="*/ 182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4" h="364">
                  <a:moveTo>
                    <a:pt x="0" y="182"/>
                  </a:moveTo>
                  <a:cubicBezTo>
                    <a:pt x="0" y="285"/>
                    <a:pt x="81" y="364"/>
                    <a:pt x="174" y="364"/>
                  </a:cubicBezTo>
                  <a:cubicBezTo>
                    <a:pt x="255" y="364"/>
                    <a:pt x="304" y="294"/>
                    <a:pt x="304" y="236"/>
                  </a:cubicBezTo>
                  <a:cubicBezTo>
                    <a:pt x="304" y="231"/>
                    <a:pt x="304" y="228"/>
                    <a:pt x="298" y="228"/>
                  </a:cubicBezTo>
                  <a:cubicBezTo>
                    <a:pt x="292" y="228"/>
                    <a:pt x="292" y="231"/>
                    <a:pt x="292" y="236"/>
                  </a:cubicBezTo>
                  <a:cubicBezTo>
                    <a:pt x="288" y="307"/>
                    <a:pt x="234" y="348"/>
                    <a:pt x="180" y="348"/>
                  </a:cubicBezTo>
                  <a:cubicBezTo>
                    <a:pt x="150" y="348"/>
                    <a:pt x="52" y="331"/>
                    <a:pt x="52" y="182"/>
                  </a:cubicBezTo>
                  <a:cubicBezTo>
                    <a:pt x="52" y="33"/>
                    <a:pt x="149" y="16"/>
                    <a:pt x="179" y="16"/>
                  </a:cubicBezTo>
                  <a:cubicBezTo>
                    <a:pt x="234" y="16"/>
                    <a:pt x="278" y="61"/>
                    <a:pt x="288" y="134"/>
                  </a:cubicBezTo>
                  <a:cubicBezTo>
                    <a:pt x="289" y="141"/>
                    <a:pt x="289" y="143"/>
                    <a:pt x="296" y="143"/>
                  </a:cubicBezTo>
                  <a:cubicBezTo>
                    <a:pt x="304" y="143"/>
                    <a:pt x="304" y="141"/>
                    <a:pt x="304" y="131"/>
                  </a:cubicBezTo>
                  <a:lnTo>
                    <a:pt x="304" y="12"/>
                  </a:lnTo>
                  <a:cubicBezTo>
                    <a:pt x="304" y="4"/>
                    <a:pt x="304" y="0"/>
                    <a:pt x="299" y="0"/>
                  </a:cubicBezTo>
                  <a:cubicBezTo>
                    <a:pt x="297" y="0"/>
                    <a:pt x="295" y="0"/>
                    <a:pt x="291" y="6"/>
                  </a:cubicBezTo>
                  <a:lnTo>
                    <a:pt x="266" y="43"/>
                  </a:lnTo>
                  <a:cubicBezTo>
                    <a:pt x="247" y="25"/>
                    <a:pt x="222" y="0"/>
                    <a:pt x="174" y="0"/>
                  </a:cubicBezTo>
                  <a:cubicBezTo>
                    <a:pt x="81" y="0"/>
                    <a:pt x="0" y="80"/>
                    <a:pt x="0" y="18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8" name="Freeform 2485">
              <a:extLst>
                <a:ext uri="{FF2B5EF4-FFF2-40B4-BE49-F238E27FC236}">
                  <a16:creationId xmlns:a16="http://schemas.microsoft.com/office/drawing/2014/main" id="{834D7F29-4D6E-4288-B66F-75D812F278AB}"/>
                </a:ext>
              </a:extLst>
            </p:cNvPr>
            <p:cNvSpPr>
              <a:spLocks noEditPoints="1"/>
            </p:cNvSpPr>
            <p:nvPr>
              <p:custDataLst>
                <p:tags r:id="rId339"/>
              </p:custDataLst>
            </p:nvPr>
          </p:nvSpPr>
          <p:spPr bwMode="auto">
            <a:xfrm>
              <a:off x="9740901" y="700089"/>
              <a:ext cx="104775" cy="122238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1 w 221"/>
                <a:gd name="T11" fmla="*/ 217 h 229"/>
                <a:gd name="T12" fmla="*/ 54 w 221"/>
                <a:gd name="T13" fmla="*/ 183 h 229"/>
                <a:gd name="T14" fmla="*/ 42 w 221"/>
                <a:gd name="T15" fmla="*/ 113 h 229"/>
                <a:gd name="T16" fmla="*/ 54 w 221"/>
                <a:gd name="T17" fmla="*/ 44 h 229"/>
                <a:gd name="T18" fmla="*/ 110 w 221"/>
                <a:gd name="T19" fmla="*/ 11 h 229"/>
                <a:gd name="T20" fmla="*/ 167 w 221"/>
                <a:gd name="T21" fmla="*/ 43 h 229"/>
                <a:gd name="T22" fmla="*/ 180 w 221"/>
                <a:gd name="T23" fmla="*/ 113 h 229"/>
                <a:gd name="T24" fmla="*/ 169 w 221"/>
                <a:gd name="T25" fmla="*/ 180 h 229"/>
                <a:gd name="T26" fmla="*/ 111 w 221"/>
                <a:gd name="T27" fmla="*/ 21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9" y="0"/>
                    <a:pt x="0" y="54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1" y="229"/>
                    <a:pt x="221" y="180"/>
                    <a:pt x="221" y="117"/>
                  </a:cubicBezTo>
                  <a:close/>
                  <a:moveTo>
                    <a:pt x="111" y="217"/>
                  </a:moveTo>
                  <a:cubicBezTo>
                    <a:pt x="90" y="217"/>
                    <a:pt x="68" y="206"/>
                    <a:pt x="54" y="183"/>
                  </a:cubicBezTo>
                  <a:cubicBezTo>
                    <a:pt x="42" y="161"/>
                    <a:pt x="42" y="131"/>
                    <a:pt x="42" y="113"/>
                  </a:cubicBezTo>
                  <a:cubicBezTo>
                    <a:pt x="42" y="93"/>
                    <a:pt x="42" y="66"/>
                    <a:pt x="54" y="44"/>
                  </a:cubicBezTo>
                  <a:cubicBezTo>
                    <a:pt x="67" y="21"/>
                    <a:pt x="91" y="11"/>
                    <a:pt x="110" y="11"/>
                  </a:cubicBezTo>
                  <a:cubicBezTo>
                    <a:pt x="132" y="11"/>
                    <a:pt x="154" y="22"/>
                    <a:pt x="167" y="43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1"/>
                    <a:pt x="180" y="158"/>
                    <a:pt x="169" y="180"/>
                  </a:cubicBezTo>
                  <a:cubicBezTo>
                    <a:pt x="158" y="202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9" name="Freeform 2486">
              <a:extLst>
                <a:ext uri="{FF2B5EF4-FFF2-40B4-BE49-F238E27FC236}">
                  <a16:creationId xmlns:a16="http://schemas.microsoft.com/office/drawing/2014/main" id="{2EE08EA3-0606-4E1B-AF6C-3A8F375345D2}"/>
                </a:ext>
              </a:extLst>
            </p:cNvPr>
            <p:cNvSpPr>
              <a:spLocks/>
            </p:cNvSpPr>
            <p:nvPr>
              <p:custDataLst>
                <p:tags r:id="rId340"/>
              </p:custDataLst>
            </p:nvPr>
          </p:nvSpPr>
          <p:spPr bwMode="auto">
            <a:xfrm>
              <a:off x="9859963" y="701677"/>
              <a:ext cx="120650" cy="117475"/>
            </a:xfrm>
            <a:custGeom>
              <a:avLst/>
              <a:gdLst>
                <a:gd name="T0" fmla="*/ 39 w 251"/>
                <a:gd name="T1" fmla="*/ 49 h 221"/>
                <a:gd name="T2" fmla="*/ 39 w 251"/>
                <a:gd name="T3" fmla="*/ 183 h 221"/>
                <a:gd name="T4" fmla="*/ 0 w 251"/>
                <a:gd name="T5" fmla="*/ 205 h 221"/>
                <a:gd name="T6" fmla="*/ 0 w 251"/>
                <a:gd name="T7" fmla="*/ 221 h 221"/>
                <a:gd name="T8" fmla="*/ 57 w 251"/>
                <a:gd name="T9" fmla="*/ 219 h 221"/>
                <a:gd name="T10" fmla="*/ 113 w 251"/>
                <a:gd name="T11" fmla="*/ 221 h 221"/>
                <a:gd name="T12" fmla="*/ 113 w 251"/>
                <a:gd name="T13" fmla="*/ 205 h 221"/>
                <a:gd name="T14" fmla="*/ 74 w 251"/>
                <a:gd name="T15" fmla="*/ 183 h 221"/>
                <a:gd name="T16" fmla="*/ 74 w 251"/>
                <a:gd name="T17" fmla="*/ 91 h 221"/>
                <a:gd name="T18" fmla="*/ 141 w 251"/>
                <a:gd name="T19" fmla="*/ 11 h 221"/>
                <a:gd name="T20" fmla="*/ 178 w 251"/>
                <a:gd name="T21" fmla="*/ 66 h 221"/>
                <a:gd name="T22" fmla="*/ 178 w 251"/>
                <a:gd name="T23" fmla="*/ 183 h 221"/>
                <a:gd name="T24" fmla="*/ 139 w 251"/>
                <a:gd name="T25" fmla="*/ 205 h 221"/>
                <a:gd name="T26" fmla="*/ 139 w 251"/>
                <a:gd name="T27" fmla="*/ 221 h 221"/>
                <a:gd name="T28" fmla="*/ 195 w 251"/>
                <a:gd name="T29" fmla="*/ 219 h 221"/>
                <a:gd name="T30" fmla="*/ 251 w 251"/>
                <a:gd name="T31" fmla="*/ 221 h 221"/>
                <a:gd name="T32" fmla="*/ 251 w 251"/>
                <a:gd name="T33" fmla="*/ 205 h 221"/>
                <a:gd name="T34" fmla="*/ 212 w 251"/>
                <a:gd name="T35" fmla="*/ 190 h 221"/>
                <a:gd name="T36" fmla="*/ 212 w 251"/>
                <a:gd name="T37" fmla="*/ 95 h 221"/>
                <a:gd name="T38" fmla="*/ 197 w 251"/>
                <a:gd name="T39" fmla="*/ 18 h 221"/>
                <a:gd name="T40" fmla="*/ 144 w 251"/>
                <a:gd name="T41" fmla="*/ 0 h 221"/>
                <a:gd name="T42" fmla="*/ 71 w 251"/>
                <a:gd name="T43" fmla="*/ 52 h 221"/>
                <a:gd name="T44" fmla="*/ 71 w 251"/>
                <a:gd name="T45" fmla="*/ 0 h 221"/>
                <a:gd name="T46" fmla="*/ 0 w 251"/>
                <a:gd name="T47" fmla="*/ 5 h 221"/>
                <a:gd name="T48" fmla="*/ 0 w 251"/>
                <a:gd name="T49" fmla="*/ 21 h 221"/>
                <a:gd name="T50" fmla="*/ 39 w 251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1"/>
                  </a:lnTo>
                  <a:cubicBezTo>
                    <a:pt x="18" y="220"/>
                    <a:pt x="43" y="219"/>
                    <a:pt x="57" y="219"/>
                  </a:cubicBezTo>
                  <a:cubicBezTo>
                    <a:pt x="70" y="219"/>
                    <a:pt x="96" y="220"/>
                    <a:pt x="113" y="221"/>
                  </a:cubicBezTo>
                  <a:lnTo>
                    <a:pt x="113" y="205"/>
                  </a:lnTo>
                  <a:cubicBezTo>
                    <a:pt x="79" y="205"/>
                    <a:pt x="74" y="205"/>
                    <a:pt x="74" y="183"/>
                  </a:cubicBezTo>
                  <a:lnTo>
                    <a:pt x="74" y="91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3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1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1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7" y="18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5" y="21"/>
                    <a:pt x="71" y="52"/>
                  </a:cubicBezTo>
                  <a:lnTo>
                    <a:pt x="71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0" name="Freeform 2487">
              <a:extLst>
                <a:ext uri="{FF2B5EF4-FFF2-40B4-BE49-F238E27FC236}">
                  <a16:creationId xmlns:a16="http://schemas.microsoft.com/office/drawing/2014/main" id="{4A715A5B-F8B8-4FFE-A385-B8C49B3AECC9}"/>
                </a:ext>
              </a:extLst>
            </p:cNvPr>
            <p:cNvSpPr>
              <a:spLocks/>
            </p:cNvSpPr>
            <p:nvPr>
              <p:custDataLst>
                <p:tags r:id="rId341"/>
              </p:custDataLst>
            </p:nvPr>
          </p:nvSpPr>
          <p:spPr bwMode="auto">
            <a:xfrm>
              <a:off x="9983788" y="703264"/>
              <a:ext cx="115888" cy="119063"/>
            </a:xfrm>
            <a:custGeom>
              <a:avLst/>
              <a:gdLst>
                <a:gd name="T0" fmla="*/ 198 w 244"/>
                <a:gd name="T1" fmla="*/ 49 h 221"/>
                <a:gd name="T2" fmla="*/ 244 w 244"/>
                <a:gd name="T3" fmla="*/ 16 h 221"/>
                <a:gd name="T4" fmla="*/ 244 w 244"/>
                <a:gd name="T5" fmla="*/ 0 h 221"/>
                <a:gd name="T6" fmla="*/ 206 w 244"/>
                <a:gd name="T7" fmla="*/ 2 h 221"/>
                <a:gd name="T8" fmla="*/ 163 w 244"/>
                <a:gd name="T9" fmla="*/ 0 h 221"/>
                <a:gd name="T10" fmla="*/ 163 w 244"/>
                <a:gd name="T11" fmla="*/ 16 h 221"/>
                <a:gd name="T12" fmla="*/ 187 w 244"/>
                <a:gd name="T13" fmla="*/ 37 h 221"/>
                <a:gd name="T14" fmla="*/ 184 w 244"/>
                <a:gd name="T15" fmla="*/ 49 h 221"/>
                <a:gd name="T16" fmla="*/ 133 w 244"/>
                <a:gd name="T17" fmla="*/ 177 h 221"/>
                <a:gd name="T18" fmla="*/ 77 w 244"/>
                <a:gd name="T19" fmla="*/ 37 h 221"/>
                <a:gd name="T20" fmla="*/ 74 w 244"/>
                <a:gd name="T21" fmla="*/ 29 h 221"/>
                <a:gd name="T22" fmla="*/ 102 w 244"/>
                <a:gd name="T23" fmla="*/ 16 h 221"/>
                <a:gd name="T24" fmla="*/ 102 w 244"/>
                <a:gd name="T25" fmla="*/ 0 h 221"/>
                <a:gd name="T26" fmla="*/ 48 w 244"/>
                <a:gd name="T27" fmla="*/ 2 h 221"/>
                <a:gd name="T28" fmla="*/ 0 w 244"/>
                <a:gd name="T29" fmla="*/ 0 h 221"/>
                <a:gd name="T30" fmla="*/ 0 w 244"/>
                <a:gd name="T31" fmla="*/ 16 h 221"/>
                <a:gd name="T32" fmla="*/ 40 w 244"/>
                <a:gd name="T33" fmla="*/ 34 h 221"/>
                <a:gd name="T34" fmla="*/ 111 w 244"/>
                <a:gd name="T35" fmla="*/ 212 h 221"/>
                <a:gd name="T36" fmla="*/ 122 w 244"/>
                <a:gd name="T37" fmla="*/ 221 h 221"/>
                <a:gd name="T38" fmla="*/ 132 w 244"/>
                <a:gd name="T39" fmla="*/ 212 h 221"/>
                <a:gd name="T40" fmla="*/ 198 w 244"/>
                <a:gd name="T4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4" h="221">
                  <a:moveTo>
                    <a:pt x="198" y="49"/>
                  </a:moveTo>
                  <a:cubicBezTo>
                    <a:pt x="202" y="38"/>
                    <a:pt x="211" y="16"/>
                    <a:pt x="244" y="16"/>
                  </a:cubicBezTo>
                  <a:lnTo>
                    <a:pt x="244" y="0"/>
                  </a:lnTo>
                  <a:cubicBezTo>
                    <a:pt x="232" y="1"/>
                    <a:pt x="218" y="2"/>
                    <a:pt x="206" y="2"/>
                  </a:cubicBezTo>
                  <a:cubicBezTo>
                    <a:pt x="194" y="2"/>
                    <a:pt x="171" y="1"/>
                    <a:pt x="163" y="0"/>
                  </a:cubicBezTo>
                  <a:lnTo>
                    <a:pt x="163" y="16"/>
                  </a:lnTo>
                  <a:cubicBezTo>
                    <a:pt x="181" y="16"/>
                    <a:pt x="187" y="28"/>
                    <a:pt x="187" y="37"/>
                  </a:cubicBezTo>
                  <a:cubicBezTo>
                    <a:pt x="187" y="42"/>
                    <a:pt x="186" y="44"/>
                    <a:pt x="184" y="49"/>
                  </a:cubicBezTo>
                  <a:lnTo>
                    <a:pt x="133" y="177"/>
                  </a:lnTo>
                  <a:lnTo>
                    <a:pt x="77" y="37"/>
                  </a:lnTo>
                  <a:cubicBezTo>
                    <a:pt x="74" y="31"/>
                    <a:pt x="74" y="30"/>
                    <a:pt x="74" y="29"/>
                  </a:cubicBezTo>
                  <a:cubicBezTo>
                    <a:pt x="74" y="16"/>
                    <a:pt x="93" y="16"/>
                    <a:pt x="102" y="16"/>
                  </a:cubicBezTo>
                  <a:lnTo>
                    <a:pt x="102" y="0"/>
                  </a:lnTo>
                  <a:cubicBezTo>
                    <a:pt x="87" y="1"/>
                    <a:pt x="60" y="2"/>
                    <a:pt x="48" y="2"/>
                  </a:cubicBezTo>
                  <a:cubicBezTo>
                    <a:pt x="35" y="2"/>
                    <a:pt x="15" y="1"/>
                    <a:pt x="0" y="0"/>
                  </a:cubicBezTo>
                  <a:lnTo>
                    <a:pt x="0" y="16"/>
                  </a:lnTo>
                  <a:cubicBezTo>
                    <a:pt x="31" y="16"/>
                    <a:pt x="33" y="19"/>
                    <a:pt x="40" y="34"/>
                  </a:cubicBezTo>
                  <a:lnTo>
                    <a:pt x="111" y="212"/>
                  </a:lnTo>
                  <a:cubicBezTo>
                    <a:pt x="114" y="219"/>
                    <a:pt x="115" y="221"/>
                    <a:pt x="122" y="221"/>
                  </a:cubicBezTo>
                  <a:cubicBezTo>
                    <a:pt x="128" y="221"/>
                    <a:pt x="130" y="217"/>
                    <a:pt x="132" y="212"/>
                  </a:cubicBezTo>
                  <a:lnTo>
                    <a:pt x="198" y="4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1" name="Freeform 2488">
              <a:extLst>
                <a:ext uri="{FF2B5EF4-FFF2-40B4-BE49-F238E27FC236}">
                  <a16:creationId xmlns:a16="http://schemas.microsoft.com/office/drawing/2014/main" id="{05480922-0CB1-4BC3-8F8C-93B386E98A1A}"/>
                </a:ext>
              </a:extLst>
            </p:cNvPr>
            <p:cNvSpPr>
              <a:spLocks noEditPoints="1"/>
            </p:cNvSpPr>
            <p:nvPr>
              <p:custDataLst>
                <p:tags r:id="rId342"/>
              </p:custDataLst>
            </p:nvPr>
          </p:nvSpPr>
          <p:spPr bwMode="auto">
            <a:xfrm>
              <a:off x="10104438" y="700089"/>
              <a:ext cx="92075" cy="122238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2 w 193"/>
                <a:gd name="T9" fmla="*/ 108 h 229"/>
                <a:gd name="T10" fmla="*/ 181 w 193"/>
                <a:gd name="T11" fmla="*/ 108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7 h 229"/>
                <a:gd name="T28" fmla="*/ 56 w 193"/>
                <a:gd name="T29" fmla="*/ 183 h 229"/>
                <a:gd name="T30" fmla="*/ 42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2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1"/>
                    <a:pt x="53" y="229"/>
                    <a:pt x="110" y="229"/>
                  </a:cubicBezTo>
                  <a:cubicBezTo>
                    <a:pt x="171" y="229"/>
                    <a:pt x="193" y="174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7"/>
                    <a:pt x="118" y="217"/>
                    <a:pt x="113" y="217"/>
                  </a:cubicBezTo>
                  <a:cubicBezTo>
                    <a:pt x="88" y="217"/>
                    <a:pt x="68" y="202"/>
                    <a:pt x="56" y="183"/>
                  </a:cubicBezTo>
                  <a:cubicBezTo>
                    <a:pt x="42" y="159"/>
                    <a:pt x="42" y="126"/>
                    <a:pt x="42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2" name="Freeform 2489">
              <a:extLst>
                <a:ext uri="{FF2B5EF4-FFF2-40B4-BE49-F238E27FC236}">
                  <a16:creationId xmlns:a16="http://schemas.microsoft.com/office/drawing/2014/main" id="{FA2C3254-8855-4047-ADAF-0BC8232F06DD}"/>
                </a:ext>
              </a:extLst>
            </p:cNvPr>
            <p:cNvSpPr>
              <a:spLocks/>
            </p:cNvSpPr>
            <p:nvPr>
              <p:custDataLst>
                <p:tags r:id="rId343"/>
              </p:custDataLst>
            </p:nvPr>
          </p:nvSpPr>
          <p:spPr bwMode="auto">
            <a:xfrm>
              <a:off x="10212388" y="701677"/>
              <a:ext cx="119063" cy="117475"/>
            </a:xfrm>
            <a:custGeom>
              <a:avLst/>
              <a:gdLst>
                <a:gd name="T0" fmla="*/ 38 w 250"/>
                <a:gd name="T1" fmla="*/ 49 h 221"/>
                <a:gd name="T2" fmla="*/ 38 w 250"/>
                <a:gd name="T3" fmla="*/ 183 h 221"/>
                <a:gd name="T4" fmla="*/ 0 w 250"/>
                <a:gd name="T5" fmla="*/ 205 h 221"/>
                <a:gd name="T6" fmla="*/ 0 w 250"/>
                <a:gd name="T7" fmla="*/ 221 h 221"/>
                <a:gd name="T8" fmla="*/ 56 w 250"/>
                <a:gd name="T9" fmla="*/ 219 h 221"/>
                <a:gd name="T10" fmla="*/ 112 w 250"/>
                <a:gd name="T11" fmla="*/ 221 h 221"/>
                <a:gd name="T12" fmla="*/ 112 w 250"/>
                <a:gd name="T13" fmla="*/ 205 h 221"/>
                <a:gd name="T14" fmla="*/ 73 w 250"/>
                <a:gd name="T15" fmla="*/ 183 h 221"/>
                <a:gd name="T16" fmla="*/ 73 w 250"/>
                <a:gd name="T17" fmla="*/ 91 h 221"/>
                <a:gd name="T18" fmla="*/ 140 w 250"/>
                <a:gd name="T19" fmla="*/ 11 h 221"/>
                <a:gd name="T20" fmla="*/ 177 w 250"/>
                <a:gd name="T21" fmla="*/ 66 h 221"/>
                <a:gd name="T22" fmla="*/ 177 w 250"/>
                <a:gd name="T23" fmla="*/ 183 h 221"/>
                <a:gd name="T24" fmla="*/ 138 w 250"/>
                <a:gd name="T25" fmla="*/ 205 h 221"/>
                <a:gd name="T26" fmla="*/ 138 w 250"/>
                <a:gd name="T27" fmla="*/ 221 h 221"/>
                <a:gd name="T28" fmla="*/ 195 w 250"/>
                <a:gd name="T29" fmla="*/ 219 h 221"/>
                <a:gd name="T30" fmla="*/ 250 w 250"/>
                <a:gd name="T31" fmla="*/ 221 h 221"/>
                <a:gd name="T32" fmla="*/ 250 w 250"/>
                <a:gd name="T33" fmla="*/ 205 h 221"/>
                <a:gd name="T34" fmla="*/ 212 w 250"/>
                <a:gd name="T35" fmla="*/ 190 h 221"/>
                <a:gd name="T36" fmla="*/ 212 w 250"/>
                <a:gd name="T37" fmla="*/ 95 h 221"/>
                <a:gd name="T38" fmla="*/ 196 w 250"/>
                <a:gd name="T39" fmla="*/ 18 h 221"/>
                <a:gd name="T40" fmla="*/ 144 w 250"/>
                <a:gd name="T41" fmla="*/ 0 h 221"/>
                <a:gd name="T42" fmla="*/ 70 w 250"/>
                <a:gd name="T43" fmla="*/ 52 h 221"/>
                <a:gd name="T44" fmla="*/ 70 w 250"/>
                <a:gd name="T45" fmla="*/ 0 h 221"/>
                <a:gd name="T46" fmla="*/ 0 w 250"/>
                <a:gd name="T47" fmla="*/ 5 h 221"/>
                <a:gd name="T48" fmla="*/ 0 w 250"/>
                <a:gd name="T49" fmla="*/ 21 h 221"/>
                <a:gd name="T50" fmla="*/ 38 w 250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0" h="221">
                  <a:moveTo>
                    <a:pt x="38" y="49"/>
                  </a:moveTo>
                  <a:lnTo>
                    <a:pt x="38" y="183"/>
                  </a:lnTo>
                  <a:cubicBezTo>
                    <a:pt x="38" y="205"/>
                    <a:pt x="33" y="205"/>
                    <a:pt x="0" y="205"/>
                  </a:cubicBezTo>
                  <a:lnTo>
                    <a:pt x="0" y="221"/>
                  </a:lnTo>
                  <a:cubicBezTo>
                    <a:pt x="17" y="220"/>
                    <a:pt x="42" y="219"/>
                    <a:pt x="56" y="219"/>
                  </a:cubicBezTo>
                  <a:cubicBezTo>
                    <a:pt x="69" y="219"/>
                    <a:pt x="95" y="220"/>
                    <a:pt x="112" y="221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3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1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3" y="220"/>
                    <a:pt x="250" y="221"/>
                  </a:cubicBezTo>
                  <a:lnTo>
                    <a:pt x="250" y="205"/>
                  </a:lnTo>
                  <a:cubicBezTo>
                    <a:pt x="224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4" y="21"/>
                    <a:pt x="38" y="24"/>
                    <a:pt x="38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3" name="Freeform 2490">
              <a:extLst>
                <a:ext uri="{FF2B5EF4-FFF2-40B4-BE49-F238E27FC236}">
                  <a16:creationId xmlns:a16="http://schemas.microsoft.com/office/drawing/2014/main" id="{982851F7-9291-4050-BDB4-583643261176}"/>
                </a:ext>
              </a:extLst>
            </p:cNvPr>
            <p:cNvSpPr>
              <a:spLocks/>
            </p:cNvSpPr>
            <p:nvPr>
              <p:custDataLst>
                <p:tags r:id="rId344"/>
              </p:custDataLst>
            </p:nvPr>
          </p:nvSpPr>
          <p:spPr bwMode="auto">
            <a:xfrm>
              <a:off x="10334626" y="654052"/>
              <a:ext cx="74613" cy="168275"/>
            </a:xfrm>
            <a:custGeom>
              <a:avLst/>
              <a:gdLst>
                <a:gd name="T0" fmla="*/ 77 w 157"/>
                <a:gd name="T1" fmla="*/ 108 h 313"/>
                <a:gd name="T2" fmla="*/ 149 w 157"/>
                <a:gd name="T3" fmla="*/ 108 h 313"/>
                <a:gd name="T4" fmla="*/ 149 w 157"/>
                <a:gd name="T5" fmla="*/ 92 h 313"/>
                <a:gd name="T6" fmla="*/ 77 w 157"/>
                <a:gd name="T7" fmla="*/ 92 h 313"/>
                <a:gd name="T8" fmla="*/ 77 w 157"/>
                <a:gd name="T9" fmla="*/ 0 h 313"/>
                <a:gd name="T10" fmla="*/ 65 w 157"/>
                <a:gd name="T11" fmla="*/ 0 h 313"/>
                <a:gd name="T12" fmla="*/ 0 w 157"/>
                <a:gd name="T13" fmla="*/ 97 h 313"/>
                <a:gd name="T14" fmla="*/ 0 w 157"/>
                <a:gd name="T15" fmla="*/ 108 h 313"/>
                <a:gd name="T16" fmla="*/ 43 w 157"/>
                <a:gd name="T17" fmla="*/ 108 h 313"/>
                <a:gd name="T18" fmla="*/ 43 w 157"/>
                <a:gd name="T19" fmla="*/ 246 h 313"/>
                <a:gd name="T20" fmla="*/ 107 w 157"/>
                <a:gd name="T21" fmla="*/ 313 h 313"/>
                <a:gd name="T22" fmla="*/ 157 w 157"/>
                <a:gd name="T23" fmla="*/ 246 h 313"/>
                <a:gd name="T24" fmla="*/ 157 w 157"/>
                <a:gd name="T25" fmla="*/ 217 h 313"/>
                <a:gd name="T26" fmla="*/ 144 w 157"/>
                <a:gd name="T27" fmla="*/ 217 h 313"/>
                <a:gd name="T28" fmla="*/ 144 w 157"/>
                <a:gd name="T29" fmla="*/ 245 h 313"/>
                <a:gd name="T30" fmla="*/ 111 w 157"/>
                <a:gd name="T31" fmla="*/ 301 h 313"/>
                <a:gd name="T32" fmla="*/ 77 w 157"/>
                <a:gd name="T33" fmla="*/ 247 h 313"/>
                <a:gd name="T34" fmla="*/ 77 w 157"/>
                <a:gd name="T35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7" h="313">
                  <a:moveTo>
                    <a:pt x="77" y="108"/>
                  </a:moveTo>
                  <a:lnTo>
                    <a:pt x="149" y="108"/>
                  </a:lnTo>
                  <a:lnTo>
                    <a:pt x="149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5" y="0"/>
                  </a:lnTo>
                  <a:cubicBezTo>
                    <a:pt x="64" y="41"/>
                    <a:pt x="49" y="95"/>
                    <a:pt x="0" y="97"/>
                  </a:cubicBezTo>
                  <a:lnTo>
                    <a:pt x="0" y="108"/>
                  </a:lnTo>
                  <a:lnTo>
                    <a:pt x="43" y="108"/>
                  </a:lnTo>
                  <a:lnTo>
                    <a:pt x="43" y="246"/>
                  </a:lnTo>
                  <a:cubicBezTo>
                    <a:pt x="43" y="307"/>
                    <a:pt x="89" y="313"/>
                    <a:pt x="107" y="313"/>
                  </a:cubicBezTo>
                  <a:cubicBezTo>
                    <a:pt x="143" y="313"/>
                    <a:pt x="157" y="278"/>
                    <a:pt x="157" y="246"/>
                  </a:cubicBezTo>
                  <a:lnTo>
                    <a:pt x="157" y="217"/>
                  </a:lnTo>
                  <a:lnTo>
                    <a:pt x="144" y="217"/>
                  </a:lnTo>
                  <a:lnTo>
                    <a:pt x="144" y="245"/>
                  </a:lnTo>
                  <a:cubicBezTo>
                    <a:pt x="144" y="282"/>
                    <a:pt x="129" y="301"/>
                    <a:pt x="111" y="301"/>
                  </a:cubicBezTo>
                  <a:cubicBezTo>
                    <a:pt x="77" y="301"/>
                    <a:pt x="77" y="255"/>
                    <a:pt x="77" y="247"/>
                  </a:cubicBezTo>
                  <a:lnTo>
                    <a:pt x="77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4" name="Freeform 2491">
              <a:extLst>
                <a:ext uri="{FF2B5EF4-FFF2-40B4-BE49-F238E27FC236}">
                  <a16:creationId xmlns:a16="http://schemas.microsoft.com/office/drawing/2014/main" id="{4112048B-A2FF-4363-A98A-A71052CAE986}"/>
                </a:ext>
              </a:extLst>
            </p:cNvPr>
            <p:cNvSpPr>
              <a:spLocks noEditPoints="1"/>
            </p:cNvSpPr>
            <p:nvPr>
              <p:custDataLst>
                <p:tags r:id="rId345"/>
              </p:custDataLst>
            </p:nvPr>
          </p:nvSpPr>
          <p:spPr bwMode="auto">
            <a:xfrm>
              <a:off x="10429876" y="639764"/>
              <a:ext cx="50800" cy="179388"/>
            </a:xfrm>
            <a:custGeom>
              <a:avLst/>
              <a:gdLst>
                <a:gd name="T0" fmla="*/ 72 w 107"/>
                <a:gd name="T1" fmla="*/ 114 h 335"/>
                <a:gd name="T2" fmla="*/ 2 w 107"/>
                <a:gd name="T3" fmla="*/ 119 h 335"/>
                <a:gd name="T4" fmla="*/ 2 w 107"/>
                <a:gd name="T5" fmla="*/ 135 h 335"/>
                <a:gd name="T6" fmla="*/ 39 w 107"/>
                <a:gd name="T7" fmla="*/ 162 h 335"/>
                <a:gd name="T8" fmla="*/ 39 w 107"/>
                <a:gd name="T9" fmla="*/ 297 h 335"/>
                <a:gd name="T10" fmla="*/ 0 w 107"/>
                <a:gd name="T11" fmla="*/ 319 h 335"/>
                <a:gd name="T12" fmla="*/ 0 w 107"/>
                <a:gd name="T13" fmla="*/ 335 h 335"/>
                <a:gd name="T14" fmla="*/ 55 w 107"/>
                <a:gd name="T15" fmla="*/ 333 h 335"/>
                <a:gd name="T16" fmla="*/ 107 w 107"/>
                <a:gd name="T17" fmla="*/ 335 h 335"/>
                <a:gd name="T18" fmla="*/ 107 w 107"/>
                <a:gd name="T19" fmla="*/ 319 h 335"/>
                <a:gd name="T20" fmla="*/ 72 w 107"/>
                <a:gd name="T21" fmla="*/ 297 h 335"/>
                <a:gd name="T22" fmla="*/ 72 w 107"/>
                <a:gd name="T23" fmla="*/ 114 h 335"/>
                <a:gd name="T24" fmla="*/ 74 w 107"/>
                <a:gd name="T25" fmla="*/ 27 h 335"/>
                <a:gd name="T26" fmla="*/ 48 w 107"/>
                <a:gd name="T27" fmla="*/ 0 h 335"/>
                <a:gd name="T28" fmla="*/ 21 w 107"/>
                <a:gd name="T29" fmla="*/ 27 h 335"/>
                <a:gd name="T30" fmla="*/ 48 w 107"/>
                <a:gd name="T31" fmla="*/ 53 h 335"/>
                <a:gd name="T32" fmla="*/ 74 w 107"/>
                <a:gd name="T33" fmla="*/ 2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5">
                  <a:moveTo>
                    <a:pt x="72" y="114"/>
                  </a:moveTo>
                  <a:lnTo>
                    <a:pt x="2" y="119"/>
                  </a:lnTo>
                  <a:lnTo>
                    <a:pt x="2" y="135"/>
                  </a:lnTo>
                  <a:cubicBezTo>
                    <a:pt x="35" y="135"/>
                    <a:pt x="39" y="138"/>
                    <a:pt x="39" y="162"/>
                  </a:cubicBezTo>
                  <a:lnTo>
                    <a:pt x="39" y="297"/>
                  </a:lnTo>
                  <a:cubicBezTo>
                    <a:pt x="39" y="319"/>
                    <a:pt x="34" y="319"/>
                    <a:pt x="0" y="319"/>
                  </a:cubicBezTo>
                  <a:lnTo>
                    <a:pt x="0" y="335"/>
                  </a:lnTo>
                  <a:cubicBezTo>
                    <a:pt x="16" y="334"/>
                    <a:pt x="43" y="333"/>
                    <a:pt x="55" y="333"/>
                  </a:cubicBezTo>
                  <a:cubicBezTo>
                    <a:pt x="72" y="333"/>
                    <a:pt x="90" y="334"/>
                    <a:pt x="107" y="335"/>
                  </a:cubicBezTo>
                  <a:lnTo>
                    <a:pt x="107" y="319"/>
                  </a:lnTo>
                  <a:cubicBezTo>
                    <a:pt x="74" y="319"/>
                    <a:pt x="72" y="317"/>
                    <a:pt x="72" y="297"/>
                  </a:cubicBezTo>
                  <a:lnTo>
                    <a:pt x="72" y="114"/>
                  </a:lnTo>
                  <a:close/>
                  <a:moveTo>
                    <a:pt x="74" y="27"/>
                  </a:moveTo>
                  <a:cubicBezTo>
                    <a:pt x="74" y="11"/>
                    <a:pt x="61" y="0"/>
                    <a:pt x="48" y="0"/>
                  </a:cubicBezTo>
                  <a:cubicBezTo>
                    <a:pt x="32" y="0"/>
                    <a:pt x="21" y="14"/>
                    <a:pt x="21" y="27"/>
                  </a:cubicBezTo>
                  <a:cubicBezTo>
                    <a:pt x="21" y="40"/>
                    <a:pt x="32" y="53"/>
                    <a:pt x="48" y="53"/>
                  </a:cubicBezTo>
                  <a:cubicBezTo>
                    <a:pt x="61" y="53"/>
                    <a:pt x="74" y="43"/>
                    <a:pt x="7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5" name="Freeform 2492">
              <a:extLst>
                <a:ext uri="{FF2B5EF4-FFF2-40B4-BE49-F238E27FC236}">
                  <a16:creationId xmlns:a16="http://schemas.microsoft.com/office/drawing/2014/main" id="{9A6E142A-A711-4438-94B8-DAFE14A2CEC2}"/>
                </a:ext>
              </a:extLst>
            </p:cNvPr>
            <p:cNvSpPr>
              <a:spLocks noEditPoints="1"/>
            </p:cNvSpPr>
            <p:nvPr>
              <p:custDataLst>
                <p:tags r:id="rId346"/>
              </p:custDataLst>
            </p:nvPr>
          </p:nvSpPr>
          <p:spPr bwMode="auto">
            <a:xfrm>
              <a:off x="10494963" y="700089"/>
              <a:ext cx="106363" cy="122238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1 w 221"/>
                <a:gd name="T11" fmla="*/ 217 h 229"/>
                <a:gd name="T12" fmla="*/ 54 w 221"/>
                <a:gd name="T13" fmla="*/ 183 h 229"/>
                <a:gd name="T14" fmla="*/ 42 w 221"/>
                <a:gd name="T15" fmla="*/ 113 h 229"/>
                <a:gd name="T16" fmla="*/ 54 w 221"/>
                <a:gd name="T17" fmla="*/ 44 h 229"/>
                <a:gd name="T18" fmla="*/ 110 w 221"/>
                <a:gd name="T19" fmla="*/ 11 h 229"/>
                <a:gd name="T20" fmla="*/ 167 w 221"/>
                <a:gd name="T21" fmla="*/ 43 h 229"/>
                <a:gd name="T22" fmla="*/ 180 w 221"/>
                <a:gd name="T23" fmla="*/ 113 h 229"/>
                <a:gd name="T24" fmla="*/ 169 w 221"/>
                <a:gd name="T25" fmla="*/ 180 h 229"/>
                <a:gd name="T26" fmla="*/ 111 w 221"/>
                <a:gd name="T27" fmla="*/ 21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9" y="0"/>
                    <a:pt x="0" y="54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1" y="229"/>
                    <a:pt x="221" y="180"/>
                    <a:pt x="221" y="117"/>
                  </a:cubicBezTo>
                  <a:close/>
                  <a:moveTo>
                    <a:pt x="111" y="217"/>
                  </a:moveTo>
                  <a:cubicBezTo>
                    <a:pt x="89" y="217"/>
                    <a:pt x="67" y="206"/>
                    <a:pt x="54" y="183"/>
                  </a:cubicBezTo>
                  <a:cubicBezTo>
                    <a:pt x="42" y="161"/>
                    <a:pt x="42" y="131"/>
                    <a:pt x="42" y="113"/>
                  </a:cubicBezTo>
                  <a:cubicBezTo>
                    <a:pt x="42" y="93"/>
                    <a:pt x="42" y="66"/>
                    <a:pt x="54" y="44"/>
                  </a:cubicBezTo>
                  <a:cubicBezTo>
                    <a:pt x="67" y="21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3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1"/>
                    <a:pt x="180" y="158"/>
                    <a:pt x="169" y="180"/>
                  </a:cubicBezTo>
                  <a:cubicBezTo>
                    <a:pt x="158" y="202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6" name="Freeform 2493">
              <a:extLst>
                <a:ext uri="{FF2B5EF4-FFF2-40B4-BE49-F238E27FC236}">
                  <a16:creationId xmlns:a16="http://schemas.microsoft.com/office/drawing/2014/main" id="{4C45BE7F-2D0A-44FD-B799-B2D73A8E4067}"/>
                </a:ext>
              </a:extLst>
            </p:cNvPr>
            <p:cNvSpPr>
              <a:spLocks/>
            </p:cNvSpPr>
            <p:nvPr>
              <p:custDataLst>
                <p:tags r:id="rId347"/>
              </p:custDataLst>
            </p:nvPr>
          </p:nvSpPr>
          <p:spPr bwMode="auto">
            <a:xfrm>
              <a:off x="10615613" y="701677"/>
              <a:ext cx="119063" cy="117475"/>
            </a:xfrm>
            <a:custGeom>
              <a:avLst/>
              <a:gdLst>
                <a:gd name="T0" fmla="*/ 39 w 251"/>
                <a:gd name="T1" fmla="*/ 49 h 221"/>
                <a:gd name="T2" fmla="*/ 39 w 251"/>
                <a:gd name="T3" fmla="*/ 183 h 221"/>
                <a:gd name="T4" fmla="*/ 0 w 251"/>
                <a:gd name="T5" fmla="*/ 205 h 221"/>
                <a:gd name="T6" fmla="*/ 0 w 251"/>
                <a:gd name="T7" fmla="*/ 221 h 221"/>
                <a:gd name="T8" fmla="*/ 56 w 251"/>
                <a:gd name="T9" fmla="*/ 219 h 221"/>
                <a:gd name="T10" fmla="*/ 112 w 251"/>
                <a:gd name="T11" fmla="*/ 221 h 221"/>
                <a:gd name="T12" fmla="*/ 112 w 251"/>
                <a:gd name="T13" fmla="*/ 205 h 221"/>
                <a:gd name="T14" fmla="*/ 73 w 251"/>
                <a:gd name="T15" fmla="*/ 183 h 221"/>
                <a:gd name="T16" fmla="*/ 73 w 251"/>
                <a:gd name="T17" fmla="*/ 91 h 221"/>
                <a:gd name="T18" fmla="*/ 141 w 251"/>
                <a:gd name="T19" fmla="*/ 11 h 221"/>
                <a:gd name="T20" fmla="*/ 178 w 251"/>
                <a:gd name="T21" fmla="*/ 66 h 221"/>
                <a:gd name="T22" fmla="*/ 178 w 251"/>
                <a:gd name="T23" fmla="*/ 183 h 221"/>
                <a:gd name="T24" fmla="*/ 139 w 251"/>
                <a:gd name="T25" fmla="*/ 205 h 221"/>
                <a:gd name="T26" fmla="*/ 139 w 251"/>
                <a:gd name="T27" fmla="*/ 221 h 221"/>
                <a:gd name="T28" fmla="*/ 195 w 251"/>
                <a:gd name="T29" fmla="*/ 219 h 221"/>
                <a:gd name="T30" fmla="*/ 251 w 251"/>
                <a:gd name="T31" fmla="*/ 221 h 221"/>
                <a:gd name="T32" fmla="*/ 251 w 251"/>
                <a:gd name="T33" fmla="*/ 205 h 221"/>
                <a:gd name="T34" fmla="*/ 212 w 251"/>
                <a:gd name="T35" fmla="*/ 190 h 221"/>
                <a:gd name="T36" fmla="*/ 212 w 251"/>
                <a:gd name="T37" fmla="*/ 95 h 221"/>
                <a:gd name="T38" fmla="*/ 197 w 251"/>
                <a:gd name="T39" fmla="*/ 18 h 221"/>
                <a:gd name="T40" fmla="*/ 144 w 251"/>
                <a:gd name="T41" fmla="*/ 0 h 221"/>
                <a:gd name="T42" fmla="*/ 70 w 251"/>
                <a:gd name="T43" fmla="*/ 52 h 221"/>
                <a:gd name="T44" fmla="*/ 70 w 251"/>
                <a:gd name="T45" fmla="*/ 0 h 221"/>
                <a:gd name="T46" fmla="*/ 0 w 251"/>
                <a:gd name="T47" fmla="*/ 5 h 221"/>
                <a:gd name="T48" fmla="*/ 0 w 251"/>
                <a:gd name="T49" fmla="*/ 21 h 221"/>
                <a:gd name="T50" fmla="*/ 39 w 251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1"/>
                  </a:lnTo>
                  <a:cubicBezTo>
                    <a:pt x="18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1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3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1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1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7" y="18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7" name="Freeform 2494">
              <a:extLst>
                <a:ext uri="{FF2B5EF4-FFF2-40B4-BE49-F238E27FC236}">
                  <a16:creationId xmlns:a16="http://schemas.microsoft.com/office/drawing/2014/main" id="{4D32C9B4-E763-4647-AD9D-5A620146DE9A}"/>
                </a:ext>
              </a:extLst>
            </p:cNvPr>
            <p:cNvSpPr>
              <a:spLocks noEditPoints="1"/>
            </p:cNvSpPr>
            <p:nvPr>
              <p:custDataLst>
                <p:tags r:id="rId348"/>
              </p:custDataLst>
            </p:nvPr>
          </p:nvSpPr>
          <p:spPr bwMode="auto">
            <a:xfrm>
              <a:off x="10750551" y="700089"/>
              <a:ext cx="107950" cy="122238"/>
            </a:xfrm>
            <a:custGeom>
              <a:avLst/>
              <a:gdLst>
                <a:gd name="T0" fmla="*/ 145 w 225"/>
                <a:gd name="T1" fmla="*/ 186 h 229"/>
                <a:gd name="T2" fmla="*/ 184 w 225"/>
                <a:gd name="T3" fmla="*/ 227 h 229"/>
                <a:gd name="T4" fmla="*/ 225 w 225"/>
                <a:gd name="T5" fmla="*/ 179 h 229"/>
                <a:gd name="T6" fmla="*/ 225 w 225"/>
                <a:gd name="T7" fmla="*/ 151 h 229"/>
                <a:gd name="T8" fmla="*/ 212 w 225"/>
                <a:gd name="T9" fmla="*/ 151 h 229"/>
                <a:gd name="T10" fmla="*/ 212 w 225"/>
                <a:gd name="T11" fmla="*/ 179 h 229"/>
                <a:gd name="T12" fmla="*/ 194 w 225"/>
                <a:gd name="T13" fmla="*/ 211 h 229"/>
                <a:gd name="T14" fmla="*/ 176 w 225"/>
                <a:gd name="T15" fmla="*/ 186 h 229"/>
                <a:gd name="T16" fmla="*/ 176 w 225"/>
                <a:gd name="T17" fmla="*/ 86 h 229"/>
                <a:gd name="T18" fmla="*/ 158 w 225"/>
                <a:gd name="T19" fmla="*/ 27 h 229"/>
                <a:gd name="T20" fmla="*/ 90 w 225"/>
                <a:gd name="T21" fmla="*/ 0 h 229"/>
                <a:gd name="T22" fmla="*/ 14 w 225"/>
                <a:gd name="T23" fmla="*/ 56 h 229"/>
                <a:gd name="T24" fmla="*/ 37 w 225"/>
                <a:gd name="T25" fmla="*/ 80 h 229"/>
                <a:gd name="T26" fmla="*/ 60 w 225"/>
                <a:gd name="T27" fmla="*/ 57 h 229"/>
                <a:gd name="T28" fmla="*/ 35 w 225"/>
                <a:gd name="T29" fmla="*/ 34 h 229"/>
                <a:gd name="T30" fmla="*/ 89 w 225"/>
                <a:gd name="T31" fmla="*/ 11 h 229"/>
                <a:gd name="T32" fmla="*/ 142 w 225"/>
                <a:gd name="T33" fmla="*/ 75 h 229"/>
                <a:gd name="T34" fmla="*/ 142 w 225"/>
                <a:gd name="T35" fmla="*/ 93 h 229"/>
                <a:gd name="T36" fmla="*/ 50 w 225"/>
                <a:gd name="T37" fmla="*/ 111 h 229"/>
                <a:gd name="T38" fmla="*/ 0 w 225"/>
                <a:gd name="T39" fmla="*/ 176 h 229"/>
                <a:gd name="T40" fmla="*/ 80 w 225"/>
                <a:gd name="T41" fmla="*/ 229 h 229"/>
                <a:gd name="T42" fmla="*/ 145 w 225"/>
                <a:gd name="T43" fmla="*/ 186 h 229"/>
                <a:gd name="T44" fmla="*/ 142 w 225"/>
                <a:gd name="T45" fmla="*/ 104 h 229"/>
                <a:gd name="T46" fmla="*/ 142 w 225"/>
                <a:gd name="T47" fmla="*/ 154 h 229"/>
                <a:gd name="T48" fmla="*/ 83 w 225"/>
                <a:gd name="T49" fmla="*/ 218 h 229"/>
                <a:gd name="T50" fmla="*/ 38 w 225"/>
                <a:gd name="T51" fmla="*/ 176 h 229"/>
                <a:gd name="T52" fmla="*/ 142 w 225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9">
                  <a:moveTo>
                    <a:pt x="145" y="186"/>
                  </a:moveTo>
                  <a:cubicBezTo>
                    <a:pt x="147" y="206"/>
                    <a:pt x="160" y="227"/>
                    <a:pt x="184" y="227"/>
                  </a:cubicBezTo>
                  <a:cubicBezTo>
                    <a:pt x="194" y="227"/>
                    <a:pt x="225" y="220"/>
                    <a:pt x="225" y="179"/>
                  </a:cubicBezTo>
                  <a:lnTo>
                    <a:pt x="225" y="151"/>
                  </a:lnTo>
                  <a:lnTo>
                    <a:pt x="212" y="151"/>
                  </a:lnTo>
                  <a:lnTo>
                    <a:pt x="212" y="179"/>
                  </a:lnTo>
                  <a:cubicBezTo>
                    <a:pt x="212" y="208"/>
                    <a:pt x="200" y="211"/>
                    <a:pt x="194" y="211"/>
                  </a:cubicBezTo>
                  <a:cubicBezTo>
                    <a:pt x="178" y="211"/>
                    <a:pt x="176" y="189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6"/>
                    <a:pt x="158" y="27"/>
                  </a:cubicBezTo>
                  <a:cubicBezTo>
                    <a:pt x="139" y="8"/>
                    <a:pt x="114" y="0"/>
                    <a:pt x="90" y="0"/>
                  </a:cubicBezTo>
                  <a:cubicBezTo>
                    <a:pt x="49" y="0"/>
                    <a:pt x="14" y="23"/>
                    <a:pt x="14" y="56"/>
                  </a:cubicBezTo>
                  <a:cubicBezTo>
                    <a:pt x="14" y="71"/>
                    <a:pt x="24" y="80"/>
                    <a:pt x="37" y="80"/>
                  </a:cubicBezTo>
                  <a:cubicBezTo>
                    <a:pt x="51" y="80"/>
                    <a:pt x="60" y="70"/>
                    <a:pt x="60" y="57"/>
                  </a:cubicBezTo>
                  <a:cubicBezTo>
                    <a:pt x="60" y="51"/>
                    <a:pt x="58" y="34"/>
                    <a:pt x="35" y="34"/>
                  </a:cubicBezTo>
                  <a:cubicBezTo>
                    <a:pt x="48" y="16"/>
                    <a:pt x="73" y="11"/>
                    <a:pt x="89" y="11"/>
                  </a:cubicBezTo>
                  <a:cubicBezTo>
                    <a:pt x="113" y="11"/>
                    <a:pt x="142" y="30"/>
                    <a:pt x="142" y="75"/>
                  </a:cubicBezTo>
                  <a:lnTo>
                    <a:pt x="142" y="93"/>
                  </a:lnTo>
                  <a:cubicBezTo>
                    <a:pt x="116" y="95"/>
                    <a:pt x="81" y="96"/>
                    <a:pt x="50" y="111"/>
                  </a:cubicBezTo>
                  <a:cubicBezTo>
                    <a:pt x="12" y="128"/>
                    <a:pt x="0" y="154"/>
                    <a:pt x="0" y="176"/>
                  </a:cubicBezTo>
                  <a:cubicBezTo>
                    <a:pt x="0" y="217"/>
                    <a:pt x="48" y="229"/>
                    <a:pt x="80" y="229"/>
                  </a:cubicBezTo>
                  <a:cubicBezTo>
                    <a:pt x="113" y="229"/>
                    <a:pt x="136" y="209"/>
                    <a:pt x="145" y="186"/>
                  </a:cubicBezTo>
                  <a:close/>
                  <a:moveTo>
                    <a:pt x="142" y="104"/>
                  </a:moveTo>
                  <a:lnTo>
                    <a:pt x="142" y="154"/>
                  </a:lnTo>
                  <a:cubicBezTo>
                    <a:pt x="142" y="201"/>
                    <a:pt x="106" y="218"/>
                    <a:pt x="83" y="218"/>
                  </a:cubicBezTo>
                  <a:cubicBezTo>
                    <a:pt x="59" y="218"/>
                    <a:pt x="38" y="201"/>
                    <a:pt x="38" y="176"/>
                  </a:cubicBezTo>
                  <a:cubicBezTo>
                    <a:pt x="38" y="148"/>
                    <a:pt x="59" y="107"/>
                    <a:pt x="142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8" name="Freeform 2495">
              <a:extLst>
                <a:ext uri="{FF2B5EF4-FFF2-40B4-BE49-F238E27FC236}">
                  <a16:creationId xmlns:a16="http://schemas.microsoft.com/office/drawing/2014/main" id="{605DA831-CD15-412A-B137-DCE4EAB99C52}"/>
                </a:ext>
              </a:extLst>
            </p:cNvPr>
            <p:cNvSpPr>
              <a:spLocks/>
            </p:cNvSpPr>
            <p:nvPr>
              <p:custDataLst>
                <p:tags r:id="rId349"/>
              </p:custDataLst>
            </p:nvPr>
          </p:nvSpPr>
          <p:spPr bwMode="auto">
            <a:xfrm>
              <a:off x="10868026" y="633414"/>
              <a:ext cx="52388" cy="185738"/>
            </a:xfrm>
            <a:custGeom>
              <a:avLst/>
              <a:gdLst>
                <a:gd name="T0" fmla="*/ 71 w 110"/>
                <a:gd name="T1" fmla="*/ 0 h 347"/>
                <a:gd name="T2" fmla="*/ 0 w 110"/>
                <a:gd name="T3" fmla="*/ 5 h 347"/>
                <a:gd name="T4" fmla="*/ 0 w 110"/>
                <a:gd name="T5" fmla="*/ 21 h 347"/>
                <a:gd name="T6" fmla="*/ 38 w 110"/>
                <a:gd name="T7" fmla="*/ 49 h 347"/>
                <a:gd name="T8" fmla="*/ 38 w 110"/>
                <a:gd name="T9" fmla="*/ 309 h 347"/>
                <a:gd name="T10" fmla="*/ 0 w 110"/>
                <a:gd name="T11" fmla="*/ 331 h 347"/>
                <a:gd name="T12" fmla="*/ 0 w 110"/>
                <a:gd name="T13" fmla="*/ 347 h 347"/>
                <a:gd name="T14" fmla="*/ 55 w 110"/>
                <a:gd name="T15" fmla="*/ 345 h 347"/>
                <a:gd name="T16" fmla="*/ 110 w 110"/>
                <a:gd name="T17" fmla="*/ 347 h 347"/>
                <a:gd name="T18" fmla="*/ 110 w 110"/>
                <a:gd name="T19" fmla="*/ 331 h 347"/>
                <a:gd name="T20" fmla="*/ 71 w 110"/>
                <a:gd name="T21" fmla="*/ 309 h 347"/>
                <a:gd name="T22" fmla="*/ 71 w 110"/>
                <a:gd name="T2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" h="347">
                  <a:moveTo>
                    <a:pt x="71" y="0"/>
                  </a:moveTo>
                  <a:lnTo>
                    <a:pt x="0" y="5"/>
                  </a:lnTo>
                  <a:lnTo>
                    <a:pt x="0" y="21"/>
                  </a:lnTo>
                  <a:cubicBezTo>
                    <a:pt x="34" y="21"/>
                    <a:pt x="38" y="24"/>
                    <a:pt x="38" y="49"/>
                  </a:cubicBezTo>
                  <a:lnTo>
                    <a:pt x="38" y="309"/>
                  </a:lnTo>
                  <a:cubicBezTo>
                    <a:pt x="38" y="331"/>
                    <a:pt x="33" y="331"/>
                    <a:pt x="0" y="331"/>
                  </a:cubicBezTo>
                  <a:lnTo>
                    <a:pt x="0" y="347"/>
                  </a:lnTo>
                  <a:cubicBezTo>
                    <a:pt x="16" y="346"/>
                    <a:pt x="42" y="345"/>
                    <a:pt x="55" y="345"/>
                  </a:cubicBezTo>
                  <a:cubicBezTo>
                    <a:pt x="67" y="345"/>
                    <a:pt x="92" y="346"/>
                    <a:pt x="110" y="347"/>
                  </a:cubicBezTo>
                  <a:lnTo>
                    <a:pt x="110" y="331"/>
                  </a:lnTo>
                  <a:cubicBezTo>
                    <a:pt x="77" y="331"/>
                    <a:pt x="71" y="331"/>
                    <a:pt x="71" y="309"/>
                  </a:cubicBezTo>
                  <a:lnTo>
                    <a:pt x="71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9" name="Freeform 2496">
              <a:extLst>
                <a:ext uri="{FF2B5EF4-FFF2-40B4-BE49-F238E27FC236}">
                  <a16:creationId xmlns:a16="http://schemas.microsoft.com/office/drawing/2014/main" id="{4D32DCB0-0C6B-4398-8FA3-8B94358F7F4A}"/>
                </a:ext>
              </a:extLst>
            </p:cNvPr>
            <p:cNvSpPr>
              <a:spLocks noEditPoints="1"/>
            </p:cNvSpPr>
            <p:nvPr>
              <p:custDataLst>
                <p:tags r:id="rId350"/>
              </p:custDataLst>
            </p:nvPr>
          </p:nvSpPr>
          <p:spPr bwMode="auto">
            <a:xfrm>
              <a:off x="10999788" y="636589"/>
              <a:ext cx="160338" cy="182563"/>
            </a:xfrm>
            <a:custGeom>
              <a:avLst/>
              <a:gdLst>
                <a:gd name="T0" fmla="*/ 0 w 335"/>
                <a:gd name="T1" fmla="*/ 0 h 342"/>
                <a:gd name="T2" fmla="*/ 0 w 335"/>
                <a:gd name="T3" fmla="*/ 16 h 342"/>
                <a:gd name="T4" fmla="*/ 12 w 335"/>
                <a:gd name="T5" fmla="*/ 16 h 342"/>
                <a:gd name="T6" fmla="*/ 51 w 335"/>
                <a:gd name="T7" fmla="*/ 39 h 342"/>
                <a:gd name="T8" fmla="*/ 51 w 335"/>
                <a:gd name="T9" fmla="*/ 303 h 342"/>
                <a:gd name="T10" fmla="*/ 12 w 335"/>
                <a:gd name="T11" fmla="*/ 326 h 342"/>
                <a:gd name="T12" fmla="*/ 0 w 335"/>
                <a:gd name="T13" fmla="*/ 326 h 342"/>
                <a:gd name="T14" fmla="*/ 0 w 335"/>
                <a:gd name="T15" fmla="*/ 342 h 342"/>
                <a:gd name="T16" fmla="*/ 183 w 335"/>
                <a:gd name="T17" fmla="*/ 342 h 342"/>
                <a:gd name="T18" fmla="*/ 335 w 335"/>
                <a:gd name="T19" fmla="*/ 174 h 342"/>
                <a:gd name="T20" fmla="*/ 183 w 335"/>
                <a:gd name="T21" fmla="*/ 0 h 342"/>
                <a:gd name="T22" fmla="*/ 0 w 335"/>
                <a:gd name="T23" fmla="*/ 0 h 342"/>
                <a:gd name="T24" fmla="*/ 119 w 335"/>
                <a:gd name="T25" fmla="*/ 326 h 342"/>
                <a:gd name="T26" fmla="*/ 94 w 335"/>
                <a:gd name="T27" fmla="*/ 306 h 342"/>
                <a:gd name="T28" fmla="*/ 94 w 335"/>
                <a:gd name="T29" fmla="*/ 36 h 342"/>
                <a:gd name="T30" fmla="*/ 119 w 335"/>
                <a:gd name="T31" fmla="*/ 16 h 342"/>
                <a:gd name="T32" fmla="*/ 169 w 335"/>
                <a:gd name="T33" fmla="*/ 16 h 342"/>
                <a:gd name="T34" fmla="*/ 259 w 335"/>
                <a:gd name="T35" fmla="*/ 62 h 342"/>
                <a:gd name="T36" fmla="*/ 285 w 335"/>
                <a:gd name="T37" fmla="*/ 174 h 342"/>
                <a:gd name="T38" fmla="*/ 258 w 335"/>
                <a:gd name="T39" fmla="*/ 284 h 342"/>
                <a:gd name="T40" fmla="*/ 169 w 335"/>
                <a:gd name="T41" fmla="*/ 326 h 342"/>
                <a:gd name="T42" fmla="*/ 119 w 335"/>
                <a:gd name="T43" fmla="*/ 32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2">
                  <a:moveTo>
                    <a:pt x="0" y="0"/>
                  </a:move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3"/>
                  </a:lnTo>
                  <a:cubicBezTo>
                    <a:pt x="51" y="321"/>
                    <a:pt x="50" y="326"/>
                    <a:pt x="12" y="326"/>
                  </a:cubicBezTo>
                  <a:lnTo>
                    <a:pt x="0" y="326"/>
                  </a:lnTo>
                  <a:lnTo>
                    <a:pt x="0" y="342"/>
                  </a:lnTo>
                  <a:lnTo>
                    <a:pt x="183" y="342"/>
                  </a:lnTo>
                  <a:cubicBezTo>
                    <a:pt x="266" y="342"/>
                    <a:pt x="335" y="268"/>
                    <a:pt x="335" y="174"/>
                  </a:cubicBezTo>
                  <a:cubicBezTo>
                    <a:pt x="335" y="79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6"/>
                  </a:moveTo>
                  <a:cubicBezTo>
                    <a:pt x="95" y="326"/>
                    <a:pt x="94" y="323"/>
                    <a:pt x="94" y="306"/>
                  </a:cubicBezTo>
                  <a:lnTo>
                    <a:pt x="94" y="36"/>
                  </a:lnTo>
                  <a:cubicBezTo>
                    <a:pt x="94" y="19"/>
                    <a:pt x="95" y="16"/>
                    <a:pt x="119" y="16"/>
                  </a:cubicBezTo>
                  <a:lnTo>
                    <a:pt x="169" y="16"/>
                  </a:lnTo>
                  <a:cubicBezTo>
                    <a:pt x="199" y="16"/>
                    <a:pt x="234" y="27"/>
                    <a:pt x="259" y="62"/>
                  </a:cubicBezTo>
                  <a:cubicBezTo>
                    <a:pt x="281" y="92"/>
                    <a:pt x="285" y="135"/>
                    <a:pt x="285" y="174"/>
                  </a:cubicBezTo>
                  <a:cubicBezTo>
                    <a:pt x="285" y="229"/>
                    <a:pt x="276" y="259"/>
                    <a:pt x="258" y="284"/>
                  </a:cubicBezTo>
                  <a:cubicBezTo>
                    <a:pt x="248" y="297"/>
                    <a:pt x="219" y="326"/>
                    <a:pt x="169" y="326"/>
                  </a:cubicBezTo>
                  <a:lnTo>
                    <a:pt x="119" y="32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0" name="Freeform 2497">
              <a:extLst>
                <a:ext uri="{FF2B5EF4-FFF2-40B4-BE49-F238E27FC236}">
                  <a16:creationId xmlns:a16="http://schemas.microsoft.com/office/drawing/2014/main" id="{70F916AD-A7DC-452C-B51B-A8C98252B6DF}"/>
                </a:ext>
              </a:extLst>
            </p:cNvPr>
            <p:cNvSpPr>
              <a:spLocks noEditPoints="1"/>
            </p:cNvSpPr>
            <p:nvPr>
              <p:custDataLst>
                <p:tags r:id="rId351"/>
              </p:custDataLst>
            </p:nvPr>
          </p:nvSpPr>
          <p:spPr bwMode="auto">
            <a:xfrm>
              <a:off x="11182351" y="636589"/>
              <a:ext cx="160338" cy="182563"/>
            </a:xfrm>
            <a:custGeom>
              <a:avLst/>
              <a:gdLst>
                <a:gd name="T0" fmla="*/ 0 w 336"/>
                <a:gd name="T1" fmla="*/ 0 h 342"/>
                <a:gd name="T2" fmla="*/ 0 w 336"/>
                <a:gd name="T3" fmla="*/ 16 h 342"/>
                <a:gd name="T4" fmla="*/ 12 w 336"/>
                <a:gd name="T5" fmla="*/ 16 h 342"/>
                <a:gd name="T6" fmla="*/ 52 w 336"/>
                <a:gd name="T7" fmla="*/ 39 h 342"/>
                <a:gd name="T8" fmla="*/ 52 w 336"/>
                <a:gd name="T9" fmla="*/ 303 h 342"/>
                <a:gd name="T10" fmla="*/ 12 w 336"/>
                <a:gd name="T11" fmla="*/ 326 h 342"/>
                <a:gd name="T12" fmla="*/ 0 w 336"/>
                <a:gd name="T13" fmla="*/ 326 h 342"/>
                <a:gd name="T14" fmla="*/ 0 w 336"/>
                <a:gd name="T15" fmla="*/ 342 h 342"/>
                <a:gd name="T16" fmla="*/ 183 w 336"/>
                <a:gd name="T17" fmla="*/ 342 h 342"/>
                <a:gd name="T18" fmla="*/ 336 w 336"/>
                <a:gd name="T19" fmla="*/ 174 h 342"/>
                <a:gd name="T20" fmla="*/ 183 w 336"/>
                <a:gd name="T21" fmla="*/ 0 h 342"/>
                <a:gd name="T22" fmla="*/ 0 w 336"/>
                <a:gd name="T23" fmla="*/ 0 h 342"/>
                <a:gd name="T24" fmla="*/ 119 w 336"/>
                <a:gd name="T25" fmla="*/ 326 h 342"/>
                <a:gd name="T26" fmla="*/ 95 w 336"/>
                <a:gd name="T27" fmla="*/ 306 h 342"/>
                <a:gd name="T28" fmla="*/ 95 w 336"/>
                <a:gd name="T29" fmla="*/ 36 h 342"/>
                <a:gd name="T30" fmla="*/ 119 w 336"/>
                <a:gd name="T31" fmla="*/ 16 h 342"/>
                <a:gd name="T32" fmla="*/ 169 w 336"/>
                <a:gd name="T33" fmla="*/ 16 h 342"/>
                <a:gd name="T34" fmla="*/ 260 w 336"/>
                <a:gd name="T35" fmla="*/ 62 h 342"/>
                <a:gd name="T36" fmla="*/ 286 w 336"/>
                <a:gd name="T37" fmla="*/ 174 h 342"/>
                <a:gd name="T38" fmla="*/ 258 w 336"/>
                <a:gd name="T39" fmla="*/ 284 h 342"/>
                <a:gd name="T40" fmla="*/ 170 w 336"/>
                <a:gd name="T41" fmla="*/ 326 h 342"/>
                <a:gd name="T42" fmla="*/ 119 w 336"/>
                <a:gd name="T43" fmla="*/ 32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6" h="342">
                  <a:moveTo>
                    <a:pt x="0" y="0"/>
                  </a:moveTo>
                  <a:lnTo>
                    <a:pt x="0" y="16"/>
                  </a:lnTo>
                  <a:lnTo>
                    <a:pt x="12" y="16"/>
                  </a:lnTo>
                  <a:cubicBezTo>
                    <a:pt x="51" y="16"/>
                    <a:pt x="52" y="21"/>
                    <a:pt x="52" y="39"/>
                  </a:cubicBezTo>
                  <a:lnTo>
                    <a:pt x="52" y="303"/>
                  </a:lnTo>
                  <a:cubicBezTo>
                    <a:pt x="52" y="321"/>
                    <a:pt x="51" y="326"/>
                    <a:pt x="12" y="326"/>
                  </a:cubicBezTo>
                  <a:lnTo>
                    <a:pt x="0" y="326"/>
                  </a:lnTo>
                  <a:lnTo>
                    <a:pt x="0" y="342"/>
                  </a:lnTo>
                  <a:lnTo>
                    <a:pt x="183" y="342"/>
                  </a:lnTo>
                  <a:cubicBezTo>
                    <a:pt x="267" y="342"/>
                    <a:pt x="336" y="268"/>
                    <a:pt x="336" y="174"/>
                  </a:cubicBezTo>
                  <a:cubicBezTo>
                    <a:pt x="336" y="79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6"/>
                  </a:moveTo>
                  <a:cubicBezTo>
                    <a:pt x="96" y="326"/>
                    <a:pt x="95" y="323"/>
                    <a:pt x="95" y="306"/>
                  </a:cubicBezTo>
                  <a:lnTo>
                    <a:pt x="95" y="36"/>
                  </a:lnTo>
                  <a:cubicBezTo>
                    <a:pt x="95" y="19"/>
                    <a:pt x="96" y="16"/>
                    <a:pt x="119" y="16"/>
                  </a:cubicBezTo>
                  <a:lnTo>
                    <a:pt x="169" y="16"/>
                  </a:lnTo>
                  <a:cubicBezTo>
                    <a:pt x="200" y="16"/>
                    <a:pt x="234" y="27"/>
                    <a:pt x="260" y="62"/>
                  </a:cubicBezTo>
                  <a:cubicBezTo>
                    <a:pt x="281" y="92"/>
                    <a:pt x="286" y="135"/>
                    <a:pt x="286" y="174"/>
                  </a:cubicBezTo>
                  <a:cubicBezTo>
                    <a:pt x="286" y="229"/>
                    <a:pt x="276" y="259"/>
                    <a:pt x="258" y="284"/>
                  </a:cubicBezTo>
                  <a:cubicBezTo>
                    <a:pt x="248" y="297"/>
                    <a:pt x="220" y="326"/>
                    <a:pt x="170" y="326"/>
                  </a:cubicBezTo>
                  <a:lnTo>
                    <a:pt x="119" y="32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1" name="Freeform 2498">
              <a:extLst>
                <a:ext uri="{FF2B5EF4-FFF2-40B4-BE49-F238E27FC236}">
                  <a16:creationId xmlns:a16="http://schemas.microsoft.com/office/drawing/2014/main" id="{0E9A4DC1-6AD7-4B7D-9953-34F8E6128A83}"/>
                </a:ext>
              </a:extLst>
            </p:cNvPr>
            <p:cNvSpPr>
              <a:spLocks noEditPoints="1"/>
            </p:cNvSpPr>
            <p:nvPr>
              <p:custDataLst>
                <p:tags r:id="rId352"/>
              </p:custDataLst>
            </p:nvPr>
          </p:nvSpPr>
          <p:spPr bwMode="auto">
            <a:xfrm>
              <a:off x="11363326" y="636589"/>
              <a:ext cx="141288" cy="182563"/>
            </a:xfrm>
            <a:custGeom>
              <a:avLst/>
              <a:gdLst>
                <a:gd name="T0" fmla="*/ 96 w 294"/>
                <a:gd name="T1" fmla="*/ 184 h 342"/>
                <a:gd name="T2" fmla="*/ 180 w 294"/>
                <a:gd name="T3" fmla="*/ 184 h 342"/>
                <a:gd name="T4" fmla="*/ 294 w 294"/>
                <a:gd name="T5" fmla="*/ 93 h 342"/>
                <a:gd name="T6" fmla="*/ 176 w 294"/>
                <a:gd name="T7" fmla="*/ 0 h 342"/>
                <a:gd name="T8" fmla="*/ 0 w 294"/>
                <a:gd name="T9" fmla="*/ 0 h 342"/>
                <a:gd name="T10" fmla="*/ 0 w 294"/>
                <a:gd name="T11" fmla="*/ 16 h 342"/>
                <a:gd name="T12" fmla="*/ 12 w 294"/>
                <a:gd name="T13" fmla="*/ 16 h 342"/>
                <a:gd name="T14" fmla="*/ 51 w 294"/>
                <a:gd name="T15" fmla="*/ 39 h 342"/>
                <a:gd name="T16" fmla="*/ 51 w 294"/>
                <a:gd name="T17" fmla="*/ 303 h 342"/>
                <a:gd name="T18" fmla="*/ 12 w 294"/>
                <a:gd name="T19" fmla="*/ 326 h 342"/>
                <a:gd name="T20" fmla="*/ 0 w 294"/>
                <a:gd name="T21" fmla="*/ 326 h 342"/>
                <a:gd name="T22" fmla="*/ 0 w 294"/>
                <a:gd name="T23" fmla="*/ 342 h 342"/>
                <a:gd name="T24" fmla="*/ 73 w 294"/>
                <a:gd name="T25" fmla="*/ 340 h 342"/>
                <a:gd name="T26" fmla="*/ 147 w 294"/>
                <a:gd name="T27" fmla="*/ 342 h 342"/>
                <a:gd name="T28" fmla="*/ 147 w 294"/>
                <a:gd name="T29" fmla="*/ 326 h 342"/>
                <a:gd name="T30" fmla="*/ 135 w 294"/>
                <a:gd name="T31" fmla="*/ 326 h 342"/>
                <a:gd name="T32" fmla="*/ 96 w 294"/>
                <a:gd name="T33" fmla="*/ 303 h 342"/>
                <a:gd name="T34" fmla="*/ 96 w 294"/>
                <a:gd name="T35" fmla="*/ 184 h 342"/>
                <a:gd name="T36" fmla="*/ 94 w 294"/>
                <a:gd name="T37" fmla="*/ 171 h 342"/>
                <a:gd name="T38" fmla="*/ 94 w 294"/>
                <a:gd name="T39" fmla="*/ 36 h 342"/>
                <a:gd name="T40" fmla="*/ 119 w 294"/>
                <a:gd name="T41" fmla="*/ 16 h 342"/>
                <a:gd name="T42" fmla="*/ 163 w 294"/>
                <a:gd name="T43" fmla="*/ 16 h 342"/>
                <a:gd name="T44" fmla="*/ 242 w 294"/>
                <a:gd name="T45" fmla="*/ 93 h 342"/>
                <a:gd name="T46" fmla="*/ 163 w 294"/>
                <a:gd name="T47" fmla="*/ 171 h 342"/>
                <a:gd name="T48" fmla="*/ 94 w 294"/>
                <a:gd name="T49" fmla="*/ 171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4" h="342">
                  <a:moveTo>
                    <a:pt x="96" y="184"/>
                  </a:moveTo>
                  <a:lnTo>
                    <a:pt x="180" y="184"/>
                  </a:lnTo>
                  <a:cubicBezTo>
                    <a:pt x="240" y="184"/>
                    <a:pt x="294" y="143"/>
                    <a:pt x="294" y="93"/>
                  </a:cubicBezTo>
                  <a:cubicBezTo>
                    <a:pt x="294" y="44"/>
                    <a:pt x="244" y="0"/>
                    <a:pt x="176" y="0"/>
                  </a:cubicBezTo>
                  <a:lnTo>
                    <a:pt x="0" y="0"/>
                  </a:ln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3"/>
                  </a:lnTo>
                  <a:cubicBezTo>
                    <a:pt x="51" y="321"/>
                    <a:pt x="50" y="326"/>
                    <a:pt x="12" y="326"/>
                  </a:cubicBezTo>
                  <a:lnTo>
                    <a:pt x="0" y="326"/>
                  </a:lnTo>
                  <a:lnTo>
                    <a:pt x="0" y="342"/>
                  </a:lnTo>
                  <a:cubicBezTo>
                    <a:pt x="18" y="340"/>
                    <a:pt x="54" y="340"/>
                    <a:pt x="73" y="340"/>
                  </a:cubicBezTo>
                  <a:cubicBezTo>
                    <a:pt x="92" y="340"/>
                    <a:pt x="130" y="340"/>
                    <a:pt x="147" y="342"/>
                  </a:cubicBezTo>
                  <a:lnTo>
                    <a:pt x="147" y="326"/>
                  </a:lnTo>
                  <a:lnTo>
                    <a:pt x="135" y="326"/>
                  </a:lnTo>
                  <a:cubicBezTo>
                    <a:pt x="97" y="326"/>
                    <a:pt x="96" y="321"/>
                    <a:pt x="96" y="303"/>
                  </a:cubicBezTo>
                  <a:lnTo>
                    <a:pt x="96" y="184"/>
                  </a:lnTo>
                  <a:close/>
                  <a:moveTo>
                    <a:pt x="94" y="171"/>
                  </a:moveTo>
                  <a:lnTo>
                    <a:pt x="94" y="36"/>
                  </a:lnTo>
                  <a:cubicBezTo>
                    <a:pt x="94" y="19"/>
                    <a:pt x="95" y="16"/>
                    <a:pt x="119" y="16"/>
                  </a:cubicBezTo>
                  <a:lnTo>
                    <a:pt x="163" y="16"/>
                  </a:lnTo>
                  <a:cubicBezTo>
                    <a:pt x="242" y="16"/>
                    <a:pt x="242" y="69"/>
                    <a:pt x="242" y="93"/>
                  </a:cubicBezTo>
                  <a:cubicBezTo>
                    <a:pt x="242" y="117"/>
                    <a:pt x="242" y="171"/>
                    <a:pt x="163" y="171"/>
                  </a:cubicBezTo>
                  <a:lnTo>
                    <a:pt x="94" y="17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2" name="Rectangle 2499">
              <a:extLst>
                <a:ext uri="{FF2B5EF4-FFF2-40B4-BE49-F238E27FC236}">
                  <a16:creationId xmlns:a16="http://schemas.microsoft.com/office/drawing/2014/main" id="{B7B3ADC1-0FA1-4F41-B6FC-DE9B3F53CA50}"/>
                </a:ext>
              </a:extLst>
            </p:cNvPr>
            <p:cNvSpPr>
              <a:spLocks noChangeArrowheads="1"/>
            </p:cNvSpPr>
            <p:nvPr>
              <p:custDataLst>
                <p:tags r:id="rId353"/>
              </p:custDataLst>
            </p:nvPr>
          </p:nvSpPr>
          <p:spPr bwMode="auto">
            <a:xfrm>
              <a:off x="9561513" y="850902"/>
              <a:ext cx="1955800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3" name="Rectangle 2500">
              <a:extLst>
                <a:ext uri="{FF2B5EF4-FFF2-40B4-BE49-F238E27FC236}">
                  <a16:creationId xmlns:a16="http://schemas.microsoft.com/office/drawing/2014/main" id="{DAFA7066-49D6-4CD0-9633-356A769E12E2}"/>
                </a:ext>
              </a:extLst>
            </p:cNvPr>
            <p:cNvSpPr>
              <a:spLocks noChangeArrowheads="1"/>
            </p:cNvSpPr>
            <p:nvPr>
              <p:custDataLst>
                <p:tags r:id="rId354"/>
              </p:custDataLst>
            </p:nvPr>
          </p:nvSpPr>
          <p:spPr bwMode="auto">
            <a:xfrm>
              <a:off x="9561513" y="904877"/>
              <a:ext cx="19558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88" name="Group 6287">
            <a:extLst>
              <a:ext uri="{FF2B5EF4-FFF2-40B4-BE49-F238E27FC236}">
                <a16:creationId xmlns:a16="http://schemas.microsoft.com/office/drawing/2014/main" id="{2E9A83F5-B0C5-4F34-B7E9-82AF59F8D657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8043866" y="2879725"/>
            <a:ext cx="1473201" cy="546101"/>
            <a:chOff x="8043866" y="2879725"/>
            <a:chExt cx="1473201" cy="546101"/>
          </a:xfrm>
        </p:grpSpPr>
        <p:sp>
          <p:nvSpPr>
            <p:cNvPr id="6273" name="Freeform 1505">
              <a:extLst>
                <a:ext uri="{FF2B5EF4-FFF2-40B4-BE49-F238E27FC236}">
                  <a16:creationId xmlns:a16="http://schemas.microsoft.com/office/drawing/2014/main" id="{7F452ADD-B1F9-468A-B49F-FBD790F995B8}"/>
                </a:ext>
              </a:extLst>
            </p:cNvPr>
            <p:cNvSpPr>
              <a:spLocks/>
            </p:cNvSpPr>
            <p:nvPr>
              <p:custDataLst>
                <p:tags r:id="rId324"/>
              </p:custDataLst>
            </p:nvPr>
          </p:nvSpPr>
          <p:spPr bwMode="auto">
            <a:xfrm>
              <a:off x="8043866" y="3121025"/>
              <a:ext cx="131763" cy="150813"/>
            </a:xfrm>
            <a:custGeom>
              <a:avLst/>
              <a:gdLst>
                <a:gd name="T0" fmla="*/ 218 w 302"/>
                <a:gd name="T1" fmla="*/ 131 h 331"/>
                <a:gd name="T2" fmla="*/ 112 w 302"/>
                <a:gd name="T3" fmla="*/ 0 h 331"/>
                <a:gd name="T4" fmla="*/ 0 w 302"/>
                <a:gd name="T5" fmla="*/ 91 h 331"/>
                <a:gd name="T6" fmla="*/ 12 w 302"/>
                <a:gd name="T7" fmla="*/ 98 h 331"/>
                <a:gd name="T8" fmla="*/ 24 w 302"/>
                <a:gd name="T9" fmla="*/ 92 h 331"/>
                <a:gd name="T10" fmla="*/ 102 w 302"/>
                <a:gd name="T11" fmla="*/ 55 h 331"/>
                <a:gd name="T12" fmla="*/ 179 w 302"/>
                <a:gd name="T13" fmla="*/ 86 h 331"/>
                <a:gd name="T14" fmla="*/ 197 w 302"/>
                <a:gd name="T15" fmla="*/ 167 h 331"/>
                <a:gd name="T16" fmla="*/ 192 w 302"/>
                <a:gd name="T17" fmla="*/ 201 h 331"/>
                <a:gd name="T18" fmla="*/ 163 w 302"/>
                <a:gd name="T19" fmla="*/ 314 h 331"/>
                <a:gd name="T20" fmla="*/ 175 w 302"/>
                <a:gd name="T21" fmla="*/ 331 h 331"/>
                <a:gd name="T22" fmla="*/ 196 w 302"/>
                <a:gd name="T23" fmla="*/ 307 h 331"/>
                <a:gd name="T24" fmla="*/ 219 w 302"/>
                <a:gd name="T25" fmla="*/ 199 h 331"/>
                <a:gd name="T26" fmla="*/ 221 w 302"/>
                <a:gd name="T27" fmla="*/ 188 h 331"/>
                <a:gd name="T28" fmla="*/ 293 w 302"/>
                <a:gd name="T29" fmla="*/ 28 h 331"/>
                <a:gd name="T30" fmla="*/ 302 w 302"/>
                <a:gd name="T31" fmla="*/ 11 h 331"/>
                <a:gd name="T32" fmla="*/ 290 w 302"/>
                <a:gd name="T33" fmla="*/ 4 h 331"/>
                <a:gd name="T34" fmla="*/ 281 w 302"/>
                <a:gd name="T35" fmla="*/ 6 h 331"/>
                <a:gd name="T36" fmla="*/ 218 w 302"/>
                <a:gd name="T37" fmla="*/ 1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2" h="331">
                  <a:moveTo>
                    <a:pt x="218" y="131"/>
                  </a:moveTo>
                  <a:cubicBezTo>
                    <a:pt x="214" y="98"/>
                    <a:pt x="190" y="0"/>
                    <a:pt x="112" y="0"/>
                  </a:cubicBezTo>
                  <a:cubicBezTo>
                    <a:pt x="42" y="0"/>
                    <a:pt x="0" y="70"/>
                    <a:pt x="0" y="91"/>
                  </a:cubicBezTo>
                  <a:cubicBezTo>
                    <a:pt x="0" y="98"/>
                    <a:pt x="7" y="98"/>
                    <a:pt x="12" y="98"/>
                  </a:cubicBezTo>
                  <a:cubicBezTo>
                    <a:pt x="17" y="98"/>
                    <a:pt x="21" y="98"/>
                    <a:pt x="24" y="92"/>
                  </a:cubicBezTo>
                  <a:cubicBezTo>
                    <a:pt x="35" y="60"/>
                    <a:pt x="76" y="55"/>
                    <a:pt x="102" y="55"/>
                  </a:cubicBezTo>
                  <a:cubicBezTo>
                    <a:pt x="129" y="55"/>
                    <a:pt x="162" y="62"/>
                    <a:pt x="179" y="86"/>
                  </a:cubicBezTo>
                  <a:cubicBezTo>
                    <a:pt x="193" y="106"/>
                    <a:pt x="197" y="147"/>
                    <a:pt x="197" y="167"/>
                  </a:cubicBezTo>
                  <a:cubicBezTo>
                    <a:pt x="197" y="187"/>
                    <a:pt x="196" y="191"/>
                    <a:pt x="192" y="201"/>
                  </a:cubicBezTo>
                  <a:cubicBezTo>
                    <a:pt x="179" y="242"/>
                    <a:pt x="163" y="295"/>
                    <a:pt x="163" y="314"/>
                  </a:cubicBezTo>
                  <a:cubicBezTo>
                    <a:pt x="163" y="318"/>
                    <a:pt x="163" y="331"/>
                    <a:pt x="175" y="331"/>
                  </a:cubicBezTo>
                  <a:cubicBezTo>
                    <a:pt x="187" y="331"/>
                    <a:pt x="194" y="313"/>
                    <a:pt x="196" y="307"/>
                  </a:cubicBezTo>
                  <a:cubicBezTo>
                    <a:pt x="200" y="295"/>
                    <a:pt x="213" y="250"/>
                    <a:pt x="219" y="199"/>
                  </a:cubicBezTo>
                  <a:cubicBezTo>
                    <a:pt x="219" y="193"/>
                    <a:pt x="219" y="192"/>
                    <a:pt x="221" y="188"/>
                  </a:cubicBezTo>
                  <a:cubicBezTo>
                    <a:pt x="234" y="150"/>
                    <a:pt x="258" y="92"/>
                    <a:pt x="293" y="28"/>
                  </a:cubicBezTo>
                  <a:cubicBezTo>
                    <a:pt x="296" y="23"/>
                    <a:pt x="302" y="13"/>
                    <a:pt x="302" y="11"/>
                  </a:cubicBezTo>
                  <a:cubicBezTo>
                    <a:pt x="302" y="4"/>
                    <a:pt x="295" y="4"/>
                    <a:pt x="290" y="4"/>
                  </a:cubicBezTo>
                  <a:cubicBezTo>
                    <a:pt x="285" y="4"/>
                    <a:pt x="283" y="4"/>
                    <a:pt x="281" y="6"/>
                  </a:cubicBezTo>
                  <a:cubicBezTo>
                    <a:pt x="280" y="7"/>
                    <a:pt x="254" y="51"/>
                    <a:pt x="218" y="1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4" name="Freeform 1506">
              <a:extLst>
                <a:ext uri="{FF2B5EF4-FFF2-40B4-BE49-F238E27FC236}">
                  <a16:creationId xmlns:a16="http://schemas.microsoft.com/office/drawing/2014/main" id="{69AB3360-6B82-4007-AA98-6F27F482999A}"/>
                </a:ext>
              </a:extLst>
            </p:cNvPr>
            <p:cNvSpPr>
              <a:spLocks/>
            </p:cNvSpPr>
            <p:nvPr>
              <p:custDataLst>
                <p:tags r:id="rId325"/>
              </p:custDataLst>
            </p:nvPr>
          </p:nvSpPr>
          <p:spPr bwMode="auto">
            <a:xfrm>
              <a:off x="8194679" y="3017838"/>
              <a:ext cx="112713" cy="111125"/>
            </a:xfrm>
            <a:custGeom>
              <a:avLst/>
              <a:gdLst>
                <a:gd name="T0" fmla="*/ 137 w 257"/>
                <a:gd name="T1" fmla="*/ 17 h 242"/>
                <a:gd name="T2" fmla="*/ 244 w 257"/>
                <a:gd name="T3" fmla="*/ 17 h 242"/>
                <a:gd name="T4" fmla="*/ 257 w 257"/>
                <a:gd name="T5" fmla="*/ 9 h 242"/>
                <a:gd name="T6" fmla="*/ 244 w 257"/>
                <a:gd name="T7" fmla="*/ 0 h 242"/>
                <a:gd name="T8" fmla="*/ 14 w 257"/>
                <a:gd name="T9" fmla="*/ 0 h 242"/>
                <a:gd name="T10" fmla="*/ 0 w 257"/>
                <a:gd name="T11" fmla="*/ 8 h 242"/>
                <a:gd name="T12" fmla="*/ 14 w 257"/>
                <a:gd name="T13" fmla="*/ 17 h 242"/>
                <a:gd name="T14" fmla="*/ 120 w 257"/>
                <a:gd name="T15" fmla="*/ 17 h 242"/>
                <a:gd name="T16" fmla="*/ 120 w 257"/>
                <a:gd name="T17" fmla="*/ 229 h 242"/>
                <a:gd name="T18" fmla="*/ 129 w 257"/>
                <a:gd name="T19" fmla="*/ 242 h 242"/>
                <a:gd name="T20" fmla="*/ 137 w 257"/>
                <a:gd name="T21" fmla="*/ 229 h 242"/>
                <a:gd name="T22" fmla="*/ 137 w 257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42">
                  <a:moveTo>
                    <a:pt x="137" y="17"/>
                  </a:moveTo>
                  <a:lnTo>
                    <a:pt x="244" y="17"/>
                  </a:lnTo>
                  <a:cubicBezTo>
                    <a:pt x="249" y="17"/>
                    <a:pt x="257" y="17"/>
                    <a:pt x="257" y="9"/>
                  </a:cubicBezTo>
                  <a:cubicBezTo>
                    <a:pt x="257" y="0"/>
                    <a:pt x="249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9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9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5" name="Freeform 1507">
              <a:extLst>
                <a:ext uri="{FF2B5EF4-FFF2-40B4-BE49-F238E27FC236}">
                  <a16:creationId xmlns:a16="http://schemas.microsoft.com/office/drawing/2014/main" id="{DDEDC620-8E1C-4F44-A2BA-821E6CF1CC3B}"/>
                </a:ext>
              </a:extLst>
            </p:cNvPr>
            <p:cNvSpPr>
              <a:spLocks noEditPoints="1"/>
            </p:cNvSpPr>
            <p:nvPr>
              <p:custDataLst>
                <p:tags r:id="rId326"/>
              </p:custDataLst>
            </p:nvPr>
          </p:nvSpPr>
          <p:spPr bwMode="auto">
            <a:xfrm>
              <a:off x="8364541" y="2905125"/>
              <a:ext cx="114300" cy="169863"/>
            </a:xfrm>
            <a:custGeom>
              <a:avLst/>
              <a:gdLst>
                <a:gd name="T0" fmla="*/ 211 w 262"/>
                <a:gd name="T1" fmla="*/ 189 h 369"/>
                <a:gd name="T2" fmla="*/ 147 w 262"/>
                <a:gd name="T3" fmla="*/ 130 h 369"/>
                <a:gd name="T4" fmla="*/ 45 w 262"/>
                <a:gd name="T5" fmla="*/ 177 h 369"/>
                <a:gd name="T6" fmla="*/ 0 w 262"/>
                <a:gd name="T7" fmla="*/ 280 h 369"/>
                <a:gd name="T8" fmla="*/ 92 w 262"/>
                <a:gd name="T9" fmla="*/ 369 h 369"/>
                <a:gd name="T10" fmla="*/ 262 w 262"/>
                <a:gd name="T11" fmla="*/ 130 h 369"/>
                <a:gd name="T12" fmla="*/ 155 w 262"/>
                <a:gd name="T13" fmla="*/ 0 h 369"/>
                <a:gd name="T14" fmla="*/ 59 w 262"/>
                <a:gd name="T15" fmla="*/ 79 h 369"/>
                <a:gd name="T16" fmla="*/ 78 w 262"/>
                <a:gd name="T17" fmla="*/ 97 h 369"/>
                <a:gd name="T18" fmla="*/ 105 w 262"/>
                <a:gd name="T19" fmla="*/ 70 h 369"/>
                <a:gd name="T20" fmla="*/ 82 w 262"/>
                <a:gd name="T21" fmla="*/ 53 h 369"/>
                <a:gd name="T22" fmla="*/ 154 w 262"/>
                <a:gd name="T23" fmla="*/ 13 h 369"/>
                <a:gd name="T24" fmla="*/ 225 w 262"/>
                <a:gd name="T25" fmla="*/ 103 h 369"/>
                <a:gd name="T26" fmla="*/ 211 w 262"/>
                <a:gd name="T27" fmla="*/ 189 h 369"/>
                <a:gd name="T28" fmla="*/ 211 w 262"/>
                <a:gd name="T29" fmla="*/ 189 h 369"/>
                <a:gd name="T30" fmla="*/ 93 w 262"/>
                <a:gd name="T31" fmla="*/ 355 h 369"/>
                <a:gd name="T32" fmla="*/ 38 w 262"/>
                <a:gd name="T33" fmla="*/ 298 h 369"/>
                <a:gd name="T34" fmla="*/ 71 w 262"/>
                <a:gd name="T35" fmla="*/ 185 h 369"/>
                <a:gd name="T36" fmla="*/ 147 w 262"/>
                <a:gd name="T37" fmla="*/ 141 h 369"/>
                <a:gd name="T38" fmla="*/ 202 w 262"/>
                <a:gd name="T39" fmla="*/ 206 h 369"/>
                <a:gd name="T40" fmla="*/ 93 w 262"/>
                <a:gd name="T41" fmla="*/ 3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9">
                  <a:moveTo>
                    <a:pt x="211" y="189"/>
                  </a:moveTo>
                  <a:cubicBezTo>
                    <a:pt x="206" y="158"/>
                    <a:pt x="185" y="130"/>
                    <a:pt x="147" y="130"/>
                  </a:cubicBezTo>
                  <a:cubicBezTo>
                    <a:pt x="116" y="130"/>
                    <a:pt x="84" y="138"/>
                    <a:pt x="45" y="177"/>
                  </a:cubicBezTo>
                  <a:cubicBezTo>
                    <a:pt x="3" y="218"/>
                    <a:pt x="0" y="264"/>
                    <a:pt x="0" y="280"/>
                  </a:cubicBezTo>
                  <a:cubicBezTo>
                    <a:pt x="0" y="311"/>
                    <a:pt x="22" y="369"/>
                    <a:pt x="92" y="369"/>
                  </a:cubicBezTo>
                  <a:cubicBezTo>
                    <a:pt x="210" y="369"/>
                    <a:pt x="262" y="201"/>
                    <a:pt x="262" y="130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7"/>
                    <a:pt x="78" y="97"/>
                  </a:cubicBezTo>
                  <a:cubicBezTo>
                    <a:pt x="95" y="97"/>
                    <a:pt x="105" y="82"/>
                    <a:pt x="105" y="70"/>
                  </a:cubicBezTo>
                  <a:cubicBezTo>
                    <a:pt x="105" y="53"/>
                    <a:pt x="90" y="53"/>
                    <a:pt x="82" y="53"/>
                  </a:cubicBezTo>
                  <a:cubicBezTo>
                    <a:pt x="104" y="16"/>
                    <a:pt x="139" y="13"/>
                    <a:pt x="154" y="13"/>
                  </a:cubicBezTo>
                  <a:cubicBezTo>
                    <a:pt x="190" y="13"/>
                    <a:pt x="225" y="39"/>
                    <a:pt x="225" y="103"/>
                  </a:cubicBezTo>
                  <a:cubicBezTo>
                    <a:pt x="225" y="123"/>
                    <a:pt x="222" y="148"/>
                    <a:pt x="211" y="189"/>
                  </a:cubicBezTo>
                  <a:lnTo>
                    <a:pt x="211" y="189"/>
                  </a:lnTo>
                  <a:close/>
                  <a:moveTo>
                    <a:pt x="93" y="355"/>
                  </a:moveTo>
                  <a:cubicBezTo>
                    <a:pt x="38" y="355"/>
                    <a:pt x="38" y="303"/>
                    <a:pt x="38" y="298"/>
                  </a:cubicBezTo>
                  <a:cubicBezTo>
                    <a:pt x="38" y="285"/>
                    <a:pt x="51" y="215"/>
                    <a:pt x="71" y="185"/>
                  </a:cubicBezTo>
                  <a:cubicBezTo>
                    <a:pt x="91" y="157"/>
                    <a:pt x="116" y="141"/>
                    <a:pt x="147" y="141"/>
                  </a:cubicBezTo>
                  <a:cubicBezTo>
                    <a:pt x="201" y="141"/>
                    <a:pt x="202" y="197"/>
                    <a:pt x="202" y="206"/>
                  </a:cubicBezTo>
                  <a:cubicBezTo>
                    <a:pt x="202" y="242"/>
                    <a:pt x="170" y="355"/>
                    <a:pt x="93" y="3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6" name="Freeform 1508">
              <a:extLst>
                <a:ext uri="{FF2B5EF4-FFF2-40B4-BE49-F238E27FC236}">
                  <a16:creationId xmlns:a16="http://schemas.microsoft.com/office/drawing/2014/main" id="{F01EB073-7B3A-49EF-866C-9FE3716248A3}"/>
                </a:ext>
              </a:extLst>
            </p:cNvPr>
            <p:cNvSpPr>
              <a:spLocks/>
            </p:cNvSpPr>
            <p:nvPr>
              <p:custDataLst>
                <p:tags r:id="rId327"/>
              </p:custDataLst>
            </p:nvPr>
          </p:nvSpPr>
          <p:spPr bwMode="auto">
            <a:xfrm>
              <a:off x="8493129" y="2879725"/>
              <a:ext cx="66675" cy="10636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3 h 232"/>
                <a:gd name="T18" fmla="*/ 19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0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29" y="0"/>
                    <a:pt x="0" y="30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7" name="Freeform 1509">
              <a:extLst>
                <a:ext uri="{FF2B5EF4-FFF2-40B4-BE49-F238E27FC236}">
                  <a16:creationId xmlns:a16="http://schemas.microsoft.com/office/drawing/2014/main" id="{BABF495D-3F99-472C-BAEC-7B166048594A}"/>
                </a:ext>
              </a:extLst>
            </p:cNvPr>
            <p:cNvSpPr>
              <a:spLocks/>
            </p:cNvSpPr>
            <p:nvPr>
              <p:custDataLst>
                <p:tags r:id="rId328"/>
              </p:custDataLst>
            </p:nvPr>
          </p:nvSpPr>
          <p:spPr bwMode="auto">
            <a:xfrm>
              <a:off x="8589966" y="2965450"/>
              <a:ext cx="122238" cy="104775"/>
            </a:xfrm>
            <a:custGeom>
              <a:avLst/>
              <a:gdLst>
                <a:gd name="T0" fmla="*/ 107 w 278"/>
                <a:gd name="T1" fmla="*/ 9 h 226"/>
                <a:gd name="T2" fmla="*/ 91 w 278"/>
                <a:gd name="T3" fmla="*/ 1 h 226"/>
                <a:gd name="T4" fmla="*/ 29 w 278"/>
                <a:gd name="T5" fmla="*/ 4 h 226"/>
                <a:gd name="T6" fmla="*/ 12 w 278"/>
                <a:gd name="T7" fmla="*/ 19 h 226"/>
                <a:gd name="T8" fmla="*/ 26 w 278"/>
                <a:gd name="T9" fmla="*/ 28 h 226"/>
                <a:gd name="T10" fmla="*/ 46 w 278"/>
                <a:gd name="T11" fmla="*/ 29 h 226"/>
                <a:gd name="T12" fmla="*/ 0 w 278"/>
                <a:gd name="T13" fmla="*/ 217 h 226"/>
                <a:gd name="T14" fmla="*/ 12 w 278"/>
                <a:gd name="T15" fmla="*/ 226 h 226"/>
                <a:gd name="T16" fmla="*/ 26 w 278"/>
                <a:gd name="T17" fmla="*/ 226 h 226"/>
                <a:gd name="T18" fmla="*/ 201 w 278"/>
                <a:gd name="T19" fmla="*/ 146 h 226"/>
                <a:gd name="T20" fmla="*/ 278 w 278"/>
                <a:gd name="T21" fmla="*/ 22 h 226"/>
                <a:gd name="T22" fmla="*/ 255 w 278"/>
                <a:gd name="T23" fmla="*/ 0 h 226"/>
                <a:gd name="T24" fmla="*/ 222 w 278"/>
                <a:gd name="T25" fmla="*/ 27 h 226"/>
                <a:gd name="T26" fmla="*/ 161 w 278"/>
                <a:gd name="T27" fmla="*/ 134 h 226"/>
                <a:gd name="T28" fmla="*/ 60 w 278"/>
                <a:gd name="T29" fmla="*/ 199 h 226"/>
                <a:gd name="T30" fmla="*/ 107 w 278"/>
                <a:gd name="T31" fmla="*/ 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8" h="226">
                  <a:moveTo>
                    <a:pt x="107" y="9"/>
                  </a:moveTo>
                  <a:cubicBezTo>
                    <a:pt x="107" y="0"/>
                    <a:pt x="97" y="0"/>
                    <a:pt x="91" y="1"/>
                  </a:cubicBezTo>
                  <a:lnTo>
                    <a:pt x="29" y="4"/>
                  </a:lnTo>
                  <a:cubicBezTo>
                    <a:pt x="21" y="4"/>
                    <a:pt x="12" y="5"/>
                    <a:pt x="12" y="19"/>
                  </a:cubicBezTo>
                  <a:cubicBezTo>
                    <a:pt x="12" y="28"/>
                    <a:pt x="21" y="28"/>
                    <a:pt x="26" y="28"/>
                  </a:cubicBezTo>
                  <a:cubicBezTo>
                    <a:pt x="32" y="28"/>
                    <a:pt x="40" y="28"/>
                    <a:pt x="46" y="29"/>
                  </a:cubicBezTo>
                  <a:lnTo>
                    <a:pt x="0" y="217"/>
                  </a:lnTo>
                  <a:cubicBezTo>
                    <a:pt x="0" y="224"/>
                    <a:pt x="6" y="226"/>
                    <a:pt x="12" y="226"/>
                  </a:cubicBezTo>
                  <a:lnTo>
                    <a:pt x="26" y="226"/>
                  </a:lnTo>
                  <a:cubicBezTo>
                    <a:pt x="79" y="217"/>
                    <a:pt x="146" y="192"/>
                    <a:pt x="201" y="146"/>
                  </a:cubicBezTo>
                  <a:cubicBezTo>
                    <a:pt x="267" y="90"/>
                    <a:pt x="278" y="28"/>
                    <a:pt x="278" y="22"/>
                  </a:cubicBezTo>
                  <a:cubicBezTo>
                    <a:pt x="278" y="11"/>
                    <a:pt x="270" y="0"/>
                    <a:pt x="255" y="0"/>
                  </a:cubicBezTo>
                  <a:cubicBezTo>
                    <a:pt x="248" y="0"/>
                    <a:pt x="229" y="4"/>
                    <a:pt x="222" y="27"/>
                  </a:cubicBezTo>
                  <a:cubicBezTo>
                    <a:pt x="210" y="68"/>
                    <a:pt x="191" y="103"/>
                    <a:pt x="161" y="134"/>
                  </a:cubicBezTo>
                  <a:cubicBezTo>
                    <a:pt x="145" y="149"/>
                    <a:pt x="110" y="182"/>
                    <a:pt x="60" y="199"/>
                  </a:cubicBezTo>
                  <a:lnTo>
                    <a:pt x="107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8" name="Rectangle 1510">
              <a:extLst>
                <a:ext uri="{FF2B5EF4-FFF2-40B4-BE49-F238E27FC236}">
                  <a16:creationId xmlns:a16="http://schemas.microsoft.com/office/drawing/2014/main" id="{894B0446-521D-400F-B284-607D012B0111}"/>
                </a:ext>
              </a:extLst>
            </p:cNvPr>
            <p:cNvSpPr>
              <a:spLocks noChangeArrowheads="1"/>
            </p:cNvSpPr>
            <p:nvPr>
              <p:custDataLst>
                <p:tags r:id="rId329"/>
              </p:custDataLst>
            </p:nvPr>
          </p:nvSpPr>
          <p:spPr bwMode="auto">
            <a:xfrm>
              <a:off x="8356604" y="3162300"/>
              <a:ext cx="3651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9" name="Freeform 1511">
              <a:extLst>
                <a:ext uri="{FF2B5EF4-FFF2-40B4-BE49-F238E27FC236}">
                  <a16:creationId xmlns:a16="http://schemas.microsoft.com/office/drawing/2014/main" id="{D5F751F0-76EE-4821-B8DE-94CC41BBBDD9}"/>
                </a:ext>
              </a:extLst>
            </p:cNvPr>
            <p:cNvSpPr>
              <a:spLocks noEditPoints="1"/>
            </p:cNvSpPr>
            <p:nvPr>
              <p:custDataLst>
                <p:tags r:id="rId330"/>
              </p:custDataLst>
            </p:nvPr>
          </p:nvSpPr>
          <p:spPr bwMode="auto">
            <a:xfrm>
              <a:off x="8369304" y="3217863"/>
              <a:ext cx="114300" cy="168275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2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5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1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5"/>
                    <a:pt x="139" y="12"/>
                    <a:pt x="153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0" name="Freeform 1512">
              <a:extLst>
                <a:ext uri="{FF2B5EF4-FFF2-40B4-BE49-F238E27FC236}">
                  <a16:creationId xmlns:a16="http://schemas.microsoft.com/office/drawing/2014/main" id="{6FC54B54-C812-4569-BB07-D8A5BE4A054F}"/>
                </a:ext>
              </a:extLst>
            </p:cNvPr>
            <p:cNvSpPr>
              <a:spLocks/>
            </p:cNvSpPr>
            <p:nvPr>
              <p:custDataLst>
                <p:tags r:id="rId331"/>
              </p:custDataLst>
            </p:nvPr>
          </p:nvSpPr>
          <p:spPr bwMode="auto">
            <a:xfrm>
              <a:off x="8497891" y="3208338"/>
              <a:ext cx="66675" cy="10636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8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3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7" y="197"/>
                    <a:pt x="133" y="200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8" y="123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3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1" name="Freeform 1513">
              <a:extLst>
                <a:ext uri="{FF2B5EF4-FFF2-40B4-BE49-F238E27FC236}">
                  <a16:creationId xmlns:a16="http://schemas.microsoft.com/office/drawing/2014/main" id="{EBFA1A97-9488-4660-BB19-ECEED78BCC3D}"/>
                </a:ext>
              </a:extLst>
            </p:cNvPr>
            <p:cNvSpPr>
              <a:spLocks noEditPoints="1"/>
            </p:cNvSpPr>
            <p:nvPr>
              <p:custDataLst>
                <p:tags r:id="rId332"/>
              </p:custDataLst>
            </p:nvPr>
          </p:nvSpPr>
          <p:spPr bwMode="auto">
            <a:xfrm>
              <a:off x="8593141" y="3278188"/>
              <a:ext cx="122238" cy="147638"/>
            </a:xfrm>
            <a:custGeom>
              <a:avLst/>
              <a:gdLst>
                <a:gd name="T0" fmla="*/ 193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3 w 281"/>
                <a:gd name="T11" fmla="*/ 85 h 322"/>
                <a:gd name="T12" fmla="*/ 193 w 281"/>
                <a:gd name="T13" fmla="*/ 154 h 322"/>
                <a:gd name="T14" fmla="*/ 200 w 281"/>
                <a:gd name="T15" fmla="*/ 40 h 322"/>
                <a:gd name="T16" fmla="*/ 124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7 w 281"/>
                <a:gd name="T37" fmla="*/ 298 h 322"/>
                <a:gd name="T38" fmla="*/ 247 w 281"/>
                <a:gd name="T39" fmla="*/ 0 h 322"/>
                <a:gd name="T40" fmla="*/ 226 w 281"/>
                <a:gd name="T41" fmla="*/ 0 h 322"/>
                <a:gd name="T42" fmla="*/ 200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3" y="154"/>
                  </a:moveTo>
                  <a:cubicBezTo>
                    <a:pt x="193" y="163"/>
                    <a:pt x="193" y="165"/>
                    <a:pt x="185" y="175"/>
                  </a:cubicBezTo>
                  <a:cubicBezTo>
                    <a:pt x="165" y="205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60"/>
                    <a:pt x="193" y="85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5"/>
                    <a:pt x="51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2" name="Freeform 1514">
              <a:extLst>
                <a:ext uri="{FF2B5EF4-FFF2-40B4-BE49-F238E27FC236}">
                  <a16:creationId xmlns:a16="http://schemas.microsoft.com/office/drawing/2014/main" id="{E5280F9E-0D4F-49E8-A3EA-A94BCB08E726}"/>
                </a:ext>
              </a:extLst>
            </p:cNvPr>
            <p:cNvSpPr>
              <a:spLocks/>
            </p:cNvSpPr>
            <p:nvPr>
              <p:custDataLst>
                <p:tags r:id="rId333"/>
              </p:custDataLst>
            </p:nvPr>
          </p:nvSpPr>
          <p:spPr bwMode="auto">
            <a:xfrm>
              <a:off x="8977316" y="3062288"/>
              <a:ext cx="155575" cy="166688"/>
            </a:xfrm>
            <a:custGeom>
              <a:avLst/>
              <a:gdLst>
                <a:gd name="T0" fmla="*/ 359 w 359"/>
                <a:gd name="T1" fmla="*/ 112 h 363"/>
                <a:gd name="T2" fmla="*/ 270 w 359"/>
                <a:gd name="T3" fmla="*/ 0 h 363"/>
                <a:gd name="T4" fmla="*/ 171 w 359"/>
                <a:gd name="T5" fmla="*/ 45 h 363"/>
                <a:gd name="T6" fmla="*/ 116 w 359"/>
                <a:gd name="T7" fmla="*/ 130 h 363"/>
                <a:gd name="T8" fmla="*/ 121 w 359"/>
                <a:gd name="T9" fmla="*/ 134 h 363"/>
                <a:gd name="T10" fmla="*/ 146 w 359"/>
                <a:gd name="T11" fmla="*/ 123 h 363"/>
                <a:gd name="T12" fmla="*/ 161 w 359"/>
                <a:gd name="T13" fmla="*/ 104 h 363"/>
                <a:gd name="T14" fmla="*/ 195 w 359"/>
                <a:gd name="T15" fmla="*/ 49 h 363"/>
                <a:gd name="T16" fmla="*/ 237 w 359"/>
                <a:gd name="T17" fmla="*/ 28 h 363"/>
                <a:gd name="T18" fmla="*/ 316 w 359"/>
                <a:gd name="T19" fmla="*/ 133 h 363"/>
                <a:gd name="T20" fmla="*/ 152 w 359"/>
                <a:gd name="T21" fmla="*/ 336 h 363"/>
                <a:gd name="T22" fmla="*/ 42 w 359"/>
                <a:gd name="T23" fmla="*/ 208 h 363"/>
                <a:gd name="T24" fmla="*/ 150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19 w 359"/>
                <a:gd name="T33" fmla="*/ 363 h 363"/>
                <a:gd name="T34" fmla="*/ 359 w 359"/>
                <a:gd name="T35" fmla="*/ 11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2"/>
                  </a:moveTo>
                  <a:cubicBezTo>
                    <a:pt x="359" y="48"/>
                    <a:pt x="331" y="0"/>
                    <a:pt x="270" y="0"/>
                  </a:cubicBezTo>
                  <a:cubicBezTo>
                    <a:pt x="218" y="0"/>
                    <a:pt x="174" y="42"/>
                    <a:pt x="171" y="45"/>
                  </a:cubicBezTo>
                  <a:cubicBezTo>
                    <a:pt x="131" y="85"/>
                    <a:pt x="116" y="129"/>
                    <a:pt x="116" y="130"/>
                  </a:cubicBezTo>
                  <a:cubicBezTo>
                    <a:pt x="116" y="133"/>
                    <a:pt x="118" y="134"/>
                    <a:pt x="121" y="134"/>
                  </a:cubicBezTo>
                  <a:cubicBezTo>
                    <a:pt x="130" y="134"/>
                    <a:pt x="138" y="129"/>
                    <a:pt x="146" y="123"/>
                  </a:cubicBezTo>
                  <a:cubicBezTo>
                    <a:pt x="155" y="117"/>
                    <a:pt x="155" y="116"/>
                    <a:pt x="161" y="104"/>
                  </a:cubicBezTo>
                  <a:cubicBezTo>
                    <a:pt x="165" y="94"/>
                    <a:pt x="177" y="70"/>
                    <a:pt x="195" y="49"/>
                  </a:cubicBezTo>
                  <a:cubicBezTo>
                    <a:pt x="207" y="35"/>
                    <a:pt x="217" y="28"/>
                    <a:pt x="237" y="28"/>
                  </a:cubicBezTo>
                  <a:cubicBezTo>
                    <a:pt x="285" y="28"/>
                    <a:pt x="316" y="68"/>
                    <a:pt x="316" y="133"/>
                  </a:cubicBezTo>
                  <a:cubicBezTo>
                    <a:pt x="316" y="235"/>
                    <a:pt x="244" y="336"/>
                    <a:pt x="152" y="336"/>
                  </a:cubicBezTo>
                  <a:cubicBezTo>
                    <a:pt x="81" y="336"/>
                    <a:pt x="42" y="279"/>
                    <a:pt x="42" y="208"/>
                  </a:cubicBezTo>
                  <a:cubicBezTo>
                    <a:pt x="42" y="140"/>
                    <a:pt x="77" y="65"/>
                    <a:pt x="150" y="22"/>
                  </a:cubicBezTo>
                  <a:cubicBezTo>
                    <a:pt x="155" y="19"/>
                    <a:pt x="170" y="10"/>
                    <a:pt x="170" y="4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7" y="0"/>
                    <a:pt x="0" y="80"/>
                    <a:pt x="0" y="229"/>
                  </a:cubicBezTo>
                  <a:cubicBezTo>
                    <a:pt x="0" y="299"/>
                    <a:pt x="36" y="363"/>
                    <a:pt x="119" y="363"/>
                  </a:cubicBezTo>
                  <a:cubicBezTo>
                    <a:pt x="216" y="363"/>
                    <a:pt x="359" y="265"/>
                    <a:pt x="359" y="112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3" name="Freeform 1515">
              <a:extLst>
                <a:ext uri="{FF2B5EF4-FFF2-40B4-BE49-F238E27FC236}">
                  <a16:creationId xmlns:a16="http://schemas.microsoft.com/office/drawing/2014/main" id="{A16724CD-5845-43C6-8884-84651731A3FD}"/>
                </a:ext>
              </a:extLst>
            </p:cNvPr>
            <p:cNvSpPr>
              <a:spLocks/>
            </p:cNvSpPr>
            <p:nvPr>
              <p:custDataLst>
                <p:tags r:id="rId334"/>
              </p:custDataLst>
            </p:nvPr>
          </p:nvSpPr>
          <p:spPr bwMode="auto">
            <a:xfrm>
              <a:off x="9164641" y="3052763"/>
              <a:ext cx="50800" cy="22860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3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4" name="Freeform 1516">
              <a:extLst>
                <a:ext uri="{FF2B5EF4-FFF2-40B4-BE49-F238E27FC236}">
                  <a16:creationId xmlns:a16="http://schemas.microsoft.com/office/drawing/2014/main" id="{E302E47D-F4CF-48DD-BC0B-E33A825D5A0E}"/>
                </a:ext>
              </a:extLst>
            </p:cNvPr>
            <p:cNvSpPr>
              <a:spLocks/>
            </p:cNvSpPr>
            <p:nvPr>
              <p:custDataLst>
                <p:tags r:id="rId335"/>
              </p:custDataLst>
            </p:nvPr>
          </p:nvSpPr>
          <p:spPr bwMode="auto">
            <a:xfrm>
              <a:off x="9232904" y="3122613"/>
              <a:ext cx="119063" cy="104775"/>
            </a:xfrm>
            <a:custGeom>
              <a:avLst/>
              <a:gdLst>
                <a:gd name="T0" fmla="*/ 29 w 270"/>
                <a:gd name="T1" fmla="*/ 192 h 227"/>
                <a:gd name="T2" fmla="*/ 25 w 270"/>
                <a:gd name="T3" fmla="*/ 213 h 227"/>
                <a:gd name="T4" fmla="*/ 39 w 270"/>
                <a:gd name="T5" fmla="*/ 227 h 227"/>
                <a:gd name="T6" fmla="*/ 58 w 270"/>
                <a:gd name="T7" fmla="*/ 213 h 227"/>
                <a:gd name="T8" fmla="*/ 67 w 270"/>
                <a:gd name="T9" fmla="*/ 176 h 227"/>
                <a:gd name="T10" fmla="*/ 78 w 270"/>
                <a:gd name="T11" fmla="*/ 131 h 227"/>
                <a:gd name="T12" fmla="*/ 87 w 270"/>
                <a:gd name="T13" fmla="*/ 97 h 227"/>
                <a:gd name="T14" fmla="*/ 93 w 270"/>
                <a:gd name="T15" fmla="*/ 72 h 227"/>
                <a:gd name="T16" fmla="*/ 174 w 270"/>
                <a:gd name="T17" fmla="*/ 11 h 227"/>
                <a:gd name="T18" fmla="*/ 201 w 270"/>
                <a:gd name="T19" fmla="*/ 46 h 227"/>
                <a:gd name="T20" fmla="*/ 169 w 270"/>
                <a:gd name="T21" fmla="*/ 163 h 227"/>
                <a:gd name="T22" fmla="*/ 164 w 270"/>
                <a:gd name="T23" fmla="*/ 186 h 227"/>
                <a:gd name="T24" fmla="*/ 205 w 270"/>
                <a:gd name="T25" fmla="*/ 227 h 227"/>
                <a:gd name="T26" fmla="*/ 270 w 270"/>
                <a:gd name="T27" fmla="*/ 150 h 227"/>
                <a:gd name="T28" fmla="*/ 264 w 270"/>
                <a:gd name="T29" fmla="*/ 145 h 227"/>
                <a:gd name="T30" fmla="*/ 257 w 270"/>
                <a:gd name="T31" fmla="*/ 154 h 227"/>
                <a:gd name="T32" fmla="*/ 206 w 270"/>
                <a:gd name="T33" fmla="*/ 216 h 227"/>
                <a:gd name="T34" fmla="*/ 194 w 270"/>
                <a:gd name="T35" fmla="*/ 199 h 227"/>
                <a:gd name="T36" fmla="*/ 203 w 270"/>
                <a:gd name="T37" fmla="*/ 164 h 227"/>
                <a:gd name="T38" fmla="*/ 233 w 270"/>
                <a:gd name="T39" fmla="*/ 54 h 227"/>
                <a:gd name="T40" fmla="*/ 176 w 270"/>
                <a:gd name="T41" fmla="*/ 0 h 227"/>
                <a:gd name="T42" fmla="*/ 98 w 270"/>
                <a:gd name="T43" fmla="*/ 44 h 227"/>
                <a:gd name="T44" fmla="*/ 52 w 270"/>
                <a:gd name="T45" fmla="*/ 0 h 227"/>
                <a:gd name="T46" fmla="*/ 15 w 270"/>
                <a:gd name="T47" fmla="*/ 29 h 227"/>
                <a:gd name="T48" fmla="*/ 0 w 270"/>
                <a:gd name="T49" fmla="*/ 77 h 227"/>
                <a:gd name="T50" fmla="*/ 6 w 270"/>
                <a:gd name="T51" fmla="*/ 82 h 227"/>
                <a:gd name="T52" fmla="*/ 14 w 270"/>
                <a:gd name="T53" fmla="*/ 71 h 227"/>
                <a:gd name="T54" fmla="*/ 51 w 270"/>
                <a:gd name="T55" fmla="*/ 11 h 227"/>
                <a:gd name="T56" fmla="*/ 66 w 270"/>
                <a:gd name="T57" fmla="*/ 34 h 227"/>
                <a:gd name="T58" fmla="*/ 58 w 270"/>
                <a:gd name="T59" fmla="*/ 76 h 227"/>
                <a:gd name="T60" fmla="*/ 29 w 270"/>
                <a:gd name="T61" fmla="*/ 19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7">
                  <a:moveTo>
                    <a:pt x="29" y="192"/>
                  </a:moveTo>
                  <a:cubicBezTo>
                    <a:pt x="28" y="199"/>
                    <a:pt x="25" y="211"/>
                    <a:pt x="25" y="213"/>
                  </a:cubicBezTo>
                  <a:cubicBezTo>
                    <a:pt x="25" y="222"/>
                    <a:pt x="32" y="227"/>
                    <a:pt x="39" y="227"/>
                  </a:cubicBezTo>
                  <a:cubicBezTo>
                    <a:pt x="45" y="227"/>
                    <a:pt x="54" y="223"/>
                    <a:pt x="58" y="213"/>
                  </a:cubicBezTo>
                  <a:cubicBezTo>
                    <a:pt x="58" y="212"/>
                    <a:pt x="64" y="188"/>
                    <a:pt x="67" y="176"/>
                  </a:cubicBezTo>
                  <a:lnTo>
                    <a:pt x="78" y="131"/>
                  </a:lnTo>
                  <a:cubicBezTo>
                    <a:pt x="81" y="120"/>
                    <a:pt x="84" y="109"/>
                    <a:pt x="87" y="97"/>
                  </a:cubicBezTo>
                  <a:cubicBezTo>
                    <a:pt x="88" y="89"/>
                    <a:pt x="92" y="74"/>
                    <a:pt x="93" y="72"/>
                  </a:cubicBezTo>
                  <a:cubicBezTo>
                    <a:pt x="100" y="57"/>
                    <a:pt x="127" y="11"/>
                    <a:pt x="174" y="11"/>
                  </a:cubicBezTo>
                  <a:cubicBezTo>
                    <a:pt x="197" y="11"/>
                    <a:pt x="201" y="30"/>
                    <a:pt x="201" y="46"/>
                  </a:cubicBezTo>
                  <a:cubicBezTo>
                    <a:pt x="201" y="77"/>
                    <a:pt x="177" y="141"/>
                    <a:pt x="169" y="163"/>
                  </a:cubicBezTo>
                  <a:cubicBezTo>
                    <a:pt x="164" y="174"/>
                    <a:pt x="164" y="180"/>
                    <a:pt x="164" y="186"/>
                  </a:cubicBezTo>
                  <a:cubicBezTo>
                    <a:pt x="164" y="209"/>
                    <a:pt x="181" y="227"/>
                    <a:pt x="205" y="227"/>
                  </a:cubicBezTo>
                  <a:cubicBezTo>
                    <a:pt x="252" y="227"/>
                    <a:pt x="270" y="154"/>
                    <a:pt x="270" y="150"/>
                  </a:cubicBezTo>
                  <a:cubicBezTo>
                    <a:pt x="270" y="145"/>
                    <a:pt x="266" y="145"/>
                    <a:pt x="264" y="145"/>
                  </a:cubicBezTo>
                  <a:cubicBezTo>
                    <a:pt x="259" y="145"/>
                    <a:pt x="259" y="146"/>
                    <a:pt x="257" y="154"/>
                  </a:cubicBezTo>
                  <a:cubicBezTo>
                    <a:pt x="247" y="188"/>
                    <a:pt x="230" y="216"/>
                    <a:pt x="206" y="216"/>
                  </a:cubicBezTo>
                  <a:cubicBezTo>
                    <a:pt x="197" y="216"/>
                    <a:pt x="194" y="211"/>
                    <a:pt x="194" y="199"/>
                  </a:cubicBezTo>
                  <a:cubicBezTo>
                    <a:pt x="194" y="187"/>
                    <a:pt x="198" y="175"/>
                    <a:pt x="203" y="164"/>
                  </a:cubicBezTo>
                  <a:cubicBezTo>
                    <a:pt x="212" y="137"/>
                    <a:pt x="233" y="82"/>
                    <a:pt x="233" y="54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6" y="32"/>
                    <a:pt x="98" y="44"/>
                  </a:cubicBezTo>
                  <a:cubicBezTo>
                    <a:pt x="95" y="16"/>
                    <a:pt x="75" y="0"/>
                    <a:pt x="52" y="0"/>
                  </a:cubicBezTo>
                  <a:cubicBezTo>
                    <a:pt x="29" y="0"/>
                    <a:pt x="20" y="20"/>
                    <a:pt x="15" y="29"/>
                  </a:cubicBezTo>
                  <a:cubicBezTo>
                    <a:pt x="7" y="46"/>
                    <a:pt x="0" y="75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2"/>
                    <a:pt x="14" y="71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6" y="18"/>
                    <a:pt x="66" y="34"/>
                  </a:cubicBezTo>
                  <a:cubicBezTo>
                    <a:pt x="66" y="45"/>
                    <a:pt x="65" y="50"/>
                    <a:pt x="58" y="76"/>
                  </a:cubicBezTo>
                  <a:lnTo>
                    <a:pt x="29" y="192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5" name="Freeform 1517">
              <a:extLst>
                <a:ext uri="{FF2B5EF4-FFF2-40B4-BE49-F238E27FC236}">
                  <a16:creationId xmlns:a16="http://schemas.microsoft.com/office/drawing/2014/main" id="{98F644F4-8405-4A51-AA5D-578026C0D954}"/>
                </a:ext>
              </a:extLst>
            </p:cNvPr>
            <p:cNvSpPr>
              <a:spLocks/>
            </p:cNvSpPr>
            <p:nvPr>
              <p:custDataLst>
                <p:tags r:id="rId336"/>
              </p:custDataLst>
            </p:nvPr>
          </p:nvSpPr>
          <p:spPr bwMode="auto">
            <a:xfrm>
              <a:off x="9366254" y="3022600"/>
              <a:ext cx="69850" cy="109538"/>
            </a:xfrm>
            <a:custGeom>
              <a:avLst/>
              <a:gdLst>
                <a:gd name="T0" fmla="*/ 77 w 161"/>
                <a:gd name="T1" fmla="*/ 116 h 239"/>
                <a:gd name="T2" fmla="*/ 123 w 161"/>
                <a:gd name="T3" fmla="*/ 172 h 239"/>
                <a:gd name="T4" fmla="*/ 78 w 161"/>
                <a:gd name="T5" fmla="*/ 228 h 239"/>
                <a:gd name="T6" fmla="*/ 19 w 161"/>
                <a:gd name="T7" fmla="*/ 203 h 239"/>
                <a:gd name="T8" fmla="*/ 39 w 161"/>
                <a:gd name="T9" fmla="*/ 184 h 239"/>
                <a:gd name="T10" fmla="*/ 20 w 161"/>
                <a:gd name="T11" fmla="*/ 165 h 239"/>
                <a:gd name="T12" fmla="*/ 0 w 161"/>
                <a:gd name="T13" fmla="*/ 185 h 239"/>
                <a:gd name="T14" fmla="*/ 79 w 161"/>
                <a:gd name="T15" fmla="*/ 239 h 239"/>
                <a:gd name="T16" fmla="*/ 161 w 161"/>
                <a:gd name="T17" fmla="*/ 172 h 239"/>
                <a:gd name="T18" fmla="*/ 100 w 161"/>
                <a:gd name="T19" fmla="*/ 109 h 239"/>
                <a:gd name="T20" fmla="*/ 150 w 161"/>
                <a:gd name="T21" fmla="*/ 49 h 239"/>
                <a:gd name="T22" fmla="*/ 79 w 161"/>
                <a:gd name="T23" fmla="*/ 0 h 239"/>
                <a:gd name="T24" fmla="*/ 11 w 161"/>
                <a:gd name="T25" fmla="*/ 47 h 239"/>
                <a:gd name="T26" fmla="*/ 29 w 161"/>
                <a:gd name="T27" fmla="*/ 66 h 239"/>
                <a:gd name="T28" fmla="*/ 47 w 161"/>
                <a:gd name="T29" fmla="*/ 48 h 239"/>
                <a:gd name="T30" fmla="*/ 29 w 161"/>
                <a:gd name="T31" fmla="*/ 30 h 239"/>
                <a:gd name="T32" fmla="*/ 78 w 161"/>
                <a:gd name="T33" fmla="*/ 11 h 239"/>
                <a:gd name="T34" fmla="*/ 116 w 161"/>
                <a:gd name="T35" fmla="*/ 49 h 239"/>
                <a:gd name="T36" fmla="*/ 102 w 161"/>
                <a:gd name="T37" fmla="*/ 90 h 239"/>
                <a:gd name="T38" fmla="*/ 63 w 161"/>
                <a:gd name="T39" fmla="*/ 105 h 239"/>
                <a:gd name="T40" fmla="*/ 52 w 161"/>
                <a:gd name="T41" fmla="*/ 106 h 239"/>
                <a:gd name="T42" fmla="*/ 49 w 161"/>
                <a:gd name="T43" fmla="*/ 111 h 239"/>
                <a:gd name="T44" fmla="*/ 58 w 161"/>
                <a:gd name="T45" fmla="*/ 116 h 239"/>
                <a:gd name="T46" fmla="*/ 77 w 161"/>
                <a:gd name="T47" fmla="*/ 11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9">
                  <a:moveTo>
                    <a:pt x="77" y="116"/>
                  </a:moveTo>
                  <a:cubicBezTo>
                    <a:pt x="104" y="116"/>
                    <a:pt x="123" y="134"/>
                    <a:pt x="123" y="172"/>
                  </a:cubicBezTo>
                  <a:cubicBezTo>
                    <a:pt x="123" y="215"/>
                    <a:pt x="98" y="228"/>
                    <a:pt x="78" y="228"/>
                  </a:cubicBezTo>
                  <a:cubicBezTo>
                    <a:pt x="64" y="228"/>
                    <a:pt x="33" y="224"/>
                    <a:pt x="19" y="203"/>
                  </a:cubicBezTo>
                  <a:cubicBezTo>
                    <a:pt x="35" y="203"/>
                    <a:pt x="39" y="191"/>
                    <a:pt x="39" y="184"/>
                  </a:cubicBezTo>
                  <a:cubicBezTo>
                    <a:pt x="39" y="173"/>
                    <a:pt x="31" y="165"/>
                    <a:pt x="20" y="165"/>
                  </a:cubicBezTo>
                  <a:cubicBezTo>
                    <a:pt x="10" y="165"/>
                    <a:pt x="0" y="171"/>
                    <a:pt x="0" y="185"/>
                  </a:cubicBezTo>
                  <a:cubicBezTo>
                    <a:pt x="0" y="218"/>
                    <a:pt x="36" y="239"/>
                    <a:pt x="79" y="239"/>
                  </a:cubicBezTo>
                  <a:cubicBezTo>
                    <a:pt x="127" y="239"/>
                    <a:pt x="161" y="207"/>
                    <a:pt x="161" y="172"/>
                  </a:cubicBezTo>
                  <a:cubicBezTo>
                    <a:pt x="161" y="145"/>
                    <a:pt x="138" y="117"/>
                    <a:pt x="100" y="109"/>
                  </a:cubicBezTo>
                  <a:cubicBezTo>
                    <a:pt x="137" y="96"/>
                    <a:pt x="150" y="70"/>
                    <a:pt x="150" y="49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6"/>
                    <a:pt x="29" y="66"/>
                  </a:cubicBezTo>
                  <a:cubicBezTo>
                    <a:pt x="40" y="66"/>
                    <a:pt x="47" y="58"/>
                    <a:pt x="47" y="48"/>
                  </a:cubicBezTo>
                  <a:cubicBezTo>
                    <a:pt x="47" y="38"/>
                    <a:pt x="40" y="30"/>
                    <a:pt x="29" y="30"/>
                  </a:cubicBezTo>
                  <a:cubicBezTo>
                    <a:pt x="41" y="14"/>
                    <a:pt x="65" y="11"/>
                    <a:pt x="78" y="11"/>
                  </a:cubicBezTo>
                  <a:cubicBezTo>
                    <a:pt x="94" y="11"/>
                    <a:pt x="116" y="18"/>
                    <a:pt x="116" y="49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0" y="103"/>
                    <a:pt x="81" y="104"/>
                    <a:pt x="63" y="105"/>
                  </a:cubicBezTo>
                  <a:cubicBezTo>
                    <a:pt x="55" y="106"/>
                    <a:pt x="54" y="106"/>
                    <a:pt x="52" y="106"/>
                  </a:cubicBezTo>
                  <a:cubicBezTo>
                    <a:pt x="51" y="106"/>
                    <a:pt x="49" y="107"/>
                    <a:pt x="49" y="111"/>
                  </a:cubicBezTo>
                  <a:cubicBezTo>
                    <a:pt x="49" y="116"/>
                    <a:pt x="52" y="116"/>
                    <a:pt x="58" y="116"/>
                  </a:cubicBezTo>
                  <a:lnTo>
                    <a:pt x="77" y="116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6" name="Freeform 1518">
              <a:extLst>
                <a:ext uri="{FF2B5EF4-FFF2-40B4-BE49-F238E27FC236}">
                  <a16:creationId xmlns:a16="http://schemas.microsoft.com/office/drawing/2014/main" id="{3896A890-4ECA-4015-A42D-B336C1D9B782}"/>
                </a:ext>
              </a:extLst>
            </p:cNvPr>
            <p:cNvSpPr>
              <a:spLocks/>
            </p:cNvSpPr>
            <p:nvPr>
              <p:custDataLst>
                <p:tags r:id="rId337"/>
              </p:custDataLst>
            </p:nvPr>
          </p:nvSpPr>
          <p:spPr bwMode="auto">
            <a:xfrm>
              <a:off x="9467854" y="3052763"/>
              <a:ext cx="49213" cy="228600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6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8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65" name="Group 6264">
            <a:extLst>
              <a:ext uri="{FF2B5EF4-FFF2-40B4-BE49-F238E27FC236}">
                <a16:creationId xmlns:a16="http://schemas.microsoft.com/office/drawing/2014/main" id="{967D57AB-09EA-45B5-BCC7-45EC481C412F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61912" y="3511550"/>
            <a:ext cx="3781426" cy="779463"/>
            <a:chOff x="61912" y="3511550"/>
            <a:chExt cx="3781426" cy="779463"/>
          </a:xfrm>
        </p:grpSpPr>
        <p:sp>
          <p:nvSpPr>
            <p:cNvPr id="6242" name="Freeform 1477 1">
              <a:extLst>
                <a:ext uri="{FF2B5EF4-FFF2-40B4-BE49-F238E27FC236}">
                  <a16:creationId xmlns:a16="http://schemas.microsoft.com/office/drawing/2014/main" id="{E84F761D-1680-498E-AFEF-CD2A6BCED37F}"/>
                </a:ext>
              </a:extLst>
            </p:cNvPr>
            <p:cNvSpPr>
              <a:spLocks noEditPoints="1"/>
            </p:cNvSpPr>
            <p:nvPr>
              <p:custDataLst>
                <p:tags r:id="rId302"/>
              </p:custDataLst>
            </p:nvPr>
          </p:nvSpPr>
          <p:spPr bwMode="auto">
            <a:xfrm>
              <a:off x="61912" y="3743325"/>
              <a:ext cx="222250" cy="246063"/>
            </a:xfrm>
            <a:custGeom>
              <a:avLst/>
              <a:gdLst>
                <a:gd name="T0" fmla="*/ 182 w 341"/>
                <a:gd name="T1" fmla="*/ 10 h 357"/>
                <a:gd name="T2" fmla="*/ 171 w 341"/>
                <a:gd name="T3" fmla="*/ 0 h 357"/>
                <a:gd name="T4" fmla="*/ 159 w 341"/>
                <a:gd name="T5" fmla="*/ 10 h 357"/>
                <a:gd name="T6" fmla="*/ 55 w 341"/>
                <a:gd name="T7" fmla="*/ 308 h 357"/>
                <a:gd name="T8" fmla="*/ 0 w 341"/>
                <a:gd name="T9" fmla="*/ 342 h 357"/>
                <a:gd name="T10" fmla="*/ 0 w 341"/>
                <a:gd name="T11" fmla="*/ 357 h 357"/>
                <a:gd name="T12" fmla="*/ 50 w 341"/>
                <a:gd name="T13" fmla="*/ 356 h 357"/>
                <a:gd name="T14" fmla="*/ 108 w 341"/>
                <a:gd name="T15" fmla="*/ 357 h 357"/>
                <a:gd name="T16" fmla="*/ 108 w 341"/>
                <a:gd name="T17" fmla="*/ 342 h 357"/>
                <a:gd name="T18" fmla="*/ 70 w 341"/>
                <a:gd name="T19" fmla="*/ 316 h 357"/>
                <a:gd name="T20" fmla="*/ 71 w 341"/>
                <a:gd name="T21" fmla="*/ 309 h 357"/>
                <a:gd name="T22" fmla="*/ 94 w 341"/>
                <a:gd name="T23" fmla="*/ 243 h 357"/>
                <a:gd name="T24" fmla="*/ 217 w 341"/>
                <a:gd name="T25" fmla="*/ 243 h 357"/>
                <a:gd name="T26" fmla="*/ 244 w 341"/>
                <a:gd name="T27" fmla="*/ 320 h 357"/>
                <a:gd name="T28" fmla="*/ 245 w 341"/>
                <a:gd name="T29" fmla="*/ 327 h 357"/>
                <a:gd name="T30" fmla="*/ 204 w 341"/>
                <a:gd name="T31" fmla="*/ 342 h 357"/>
                <a:gd name="T32" fmla="*/ 204 w 341"/>
                <a:gd name="T33" fmla="*/ 357 h 357"/>
                <a:gd name="T34" fmla="*/ 276 w 341"/>
                <a:gd name="T35" fmla="*/ 356 h 357"/>
                <a:gd name="T36" fmla="*/ 341 w 341"/>
                <a:gd name="T37" fmla="*/ 357 h 357"/>
                <a:gd name="T38" fmla="*/ 341 w 341"/>
                <a:gd name="T39" fmla="*/ 342 h 357"/>
                <a:gd name="T40" fmla="*/ 332 w 341"/>
                <a:gd name="T41" fmla="*/ 342 h 357"/>
                <a:gd name="T42" fmla="*/ 290 w 341"/>
                <a:gd name="T43" fmla="*/ 322 h 357"/>
                <a:gd name="T44" fmla="*/ 182 w 341"/>
                <a:gd name="T45" fmla="*/ 10 h 357"/>
                <a:gd name="T46" fmla="*/ 156 w 341"/>
                <a:gd name="T47" fmla="*/ 66 h 357"/>
                <a:gd name="T48" fmla="*/ 212 w 341"/>
                <a:gd name="T49" fmla="*/ 228 h 357"/>
                <a:gd name="T50" fmla="*/ 100 w 341"/>
                <a:gd name="T51" fmla="*/ 228 h 357"/>
                <a:gd name="T52" fmla="*/ 156 w 341"/>
                <a:gd name="T53" fmla="*/ 6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1" h="357">
                  <a:moveTo>
                    <a:pt x="182" y="10"/>
                  </a:moveTo>
                  <a:cubicBezTo>
                    <a:pt x="180" y="3"/>
                    <a:pt x="179" y="0"/>
                    <a:pt x="171" y="0"/>
                  </a:cubicBezTo>
                  <a:cubicBezTo>
                    <a:pt x="163" y="0"/>
                    <a:pt x="161" y="3"/>
                    <a:pt x="159" y="10"/>
                  </a:cubicBezTo>
                  <a:lnTo>
                    <a:pt x="55" y="308"/>
                  </a:lnTo>
                  <a:cubicBezTo>
                    <a:pt x="46" y="334"/>
                    <a:pt x="27" y="341"/>
                    <a:pt x="0" y="342"/>
                  </a:cubicBezTo>
                  <a:lnTo>
                    <a:pt x="0" y="357"/>
                  </a:lnTo>
                  <a:cubicBezTo>
                    <a:pt x="11" y="357"/>
                    <a:pt x="32" y="356"/>
                    <a:pt x="50" y="356"/>
                  </a:cubicBezTo>
                  <a:cubicBezTo>
                    <a:pt x="66" y="356"/>
                    <a:pt x="92" y="357"/>
                    <a:pt x="108" y="357"/>
                  </a:cubicBezTo>
                  <a:lnTo>
                    <a:pt x="108" y="342"/>
                  </a:lnTo>
                  <a:cubicBezTo>
                    <a:pt x="83" y="342"/>
                    <a:pt x="70" y="329"/>
                    <a:pt x="70" y="316"/>
                  </a:cubicBezTo>
                  <a:cubicBezTo>
                    <a:pt x="70" y="315"/>
                    <a:pt x="71" y="310"/>
                    <a:pt x="71" y="309"/>
                  </a:cubicBezTo>
                  <a:lnTo>
                    <a:pt x="94" y="243"/>
                  </a:lnTo>
                  <a:lnTo>
                    <a:pt x="217" y="243"/>
                  </a:lnTo>
                  <a:lnTo>
                    <a:pt x="244" y="320"/>
                  </a:lnTo>
                  <a:cubicBezTo>
                    <a:pt x="244" y="322"/>
                    <a:pt x="245" y="325"/>
                    <a:pt x="245" y="327"/>
                  </a:cubicBezTo>
                  <a:cubicBezTo>
                    <a:pt x="245" y="342"/>
                    <a:pt x="217" y="342"/>
                    <a:pt x="204" y="342"/>
                  </a:cubicBezTo>
                  <a:lnTo>
                    <a:pt x="204" y="357"/>
                  </a:lnTo>
                  <a:cubicBezTo>
                    <a:pt x="222" y="356"/>
                    <a:pt x="257" y="356"/>
                    <a:pt x="276" y="356"/>
                  </a:cubicBezTo>
                  <a:cubicBezTo>
                    <a:pt x="297" y="356"/>
                    <a:pt x="320" y="356"/>
                    <a:pt x="341" y="357"/>
                  </a:cubicBezTo>
                  <a:lnTo>
                    <a:pt x="341" y="342"/>
                  </a:lnTo>
                  <a:lnTo>
                    <a:pt x="332" y="342"/>
                  </a:lnTo>
                  <a:cubicBezTo>
                    <a:pt x="302" y="342"/>
                    <a:pt x="295" y="338"/>
                    <a:pt x="290" y="322"/>
                  </a:cubicBezTo>
                  <a:lnTo>
                    <a:pt x="182" y="10"/>
                  </a:lnTo>
                  <a:close/>
                  <a:moveTo>
                    <a:pt x="156" y="66"/>
                  </a:moveTo>
                  <a:lnTo>
                    <a:pt x="212" y="228"/>
                  </a:lnTo>
                  <a:lnTo>
                    <a:pt x="100" y="228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3" name="Freeform 1478 1">
              <a:extLst>
                <a:ext uri="{FF2B5EF4-FFF2-40B4-BE49-F238E27FC236}">
                  <a16:creationId xmlns:a16="http://schemas.microsoft.com/office/drawing/2014/main" id="{DCA31E8E-AC48-4953-9BE4-95375908A60F}"/>
                </a:ext>
              </a:extLst>
            </p:cNvPr>
            <p:cNvSpPr>
              <a:spLocks noEditPoints="1"/>
            </p:cNvSpPr>
            <p:nvPr>
              <p:custDataLst>
                <p:tags r:id="rId303"/>
              </p:custDataLst>
            </p:nvPr>
          </p:nvSpPr>
          <p:spPr bwMode="auto">
            <a:xfrm>
              <a:off x="306387" y="3754438"/>
              <a:ext cx="217488" cy="234950"/>
            </a:xfrm>
            <a:custGeom>
              <a:avLst/>
              <a:gdLst>
                <a:gd name="T0" fmla="*/ 0 w 335"/>
                <a:gd name="T1" fmla="*/ 0 h 341"/>
                <a:gd name="T2" fmla="*/ 0 w 335"/>
                <a:gd name="T3" fmla="*/ 16 h 341"/>
                <a:gd name="T4" fmla="*/ 12 w 335"/>
                <a:gd name="T5" fmla="*/ 16 h 341"/>
                <a:gd name="T6" fmla="*/ 51 w 335"/>
                <a:gd name="T7" fmla="*/ 39 h 341"/>
                <a:gd name="T8" fmla="*/ 51 w 335"/>
                <a:gd name="T9" fmla="*/ 302 h 341"/>
                <a:gd name="T10" fmla="*/ 12 w 335"/>
                <a:gd name="T11" fmla="*/ 326 h 341"/>
                <a:gd name="T12" fmla="*/ 0 w 335"/>
                <a:gd name="T13" fmla="*/ 326 h 341"/>
                <a:gd name="T14" fmla="*/ 0 w 335"/>
                <a:gd name="T15" fmla="*/ 341 h 341"/>
                <a:gd name="T16" fmla="*/ 182 w 335"/>
                <a:gd name="T17" fmla="*/ 341 h 341"/>
                <a:gd name="T18" fmla="*/ 335 w 335"/>
                <a:gd name="T19" fmla="*/ 173 h 341"/>
                <a:gd name="T20" fmla="*/ 182 w 335"/>
                <a:gd name="T21" fmla="*/ 0 h 341"/>
                <a:gd name="T22" fmla="*/ 0 w 335"/>
                <a:gd name="T23" fmla="*/ 0 h 341"/>
                <a:gd name="T24" fmla="*/ 118 w 335"/>
                <a:gd name="T25" fmla="*/ 326 h 341"/>
                <a:gd name="T26" fmla="*/ 94 w 335"/>
                <a:gd name="T27" fmla="*/ 306 h 341"/>
                <a:gd name="T28" fmla="*/ 94 w 335"/>
                <a:gd name="T29" fmla="*/ 36 h 341"/>
                <a:gd name="T30" fmla="*/ 118 w 335"/>
                <a:gd name="T31" fmla="*/ 16 h 341"/>
                <a:gd name="T32" fmla="*/ 168 w 335"/>
                <a:gd name="T33" fmla="*/ 16 h 341"/>
                <a:gd name="T34" fmla="*/ 259 w 335"/>
                <a:gd name="T35" fmla="*/ 62 h 341"/>
                <a:gd name="T36" fmla="*/ 285 w 335"/>
                <a:gd name="T37" fmla="*/ 173 h 341"/>
                <a:gd name="T38" fmla="*/ 258 w 335"/>
                <a:gd name="T39" fmla="*/ 283 h 341"/>
                <a:gd name="T40" fmla="*/ 169 w 335"/>
                <a:gd name="T41" fmla="*/ 326 h 341"/>
                <a:gd name="T42" fmla="*/ 118 w 335"/>
                <a:gd name="T43" fmla="*/ 32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1">
                  <a:moveTo>
                    <a:pt x="0" y="0"/>
                  </a:move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6"/>
                    <a:pt x="12" y="326"/>
                  </a:cubicBezTo>
                  <a:lnTo>
                    <a:pt x="0" y="326"/>
                  </a:lnTo>
                  <a:lnTo>
                    <a:pt x="0" y="341"/>
                  </a:lnTo>
                  <a:lnTo>
                    <a:pt x="182" y="341"/>
                  </a:lnTo>
                  <a:cubicBezTo>
                    <a:pt x="266" y="341"/>
                    <a:pt x="335" y="267"/>
                    <a:pt x="335" y="173"/>
                  </a:cubicBezTo>
                  <a:cubicBezTo>
                    <a:pt x="335" y="79"/>
                    <a:pt x="267" y="0"/>
                    <a:pt x="182" y="0"/>
                  </a:cubicBezTo>
                  <a:lnTo>
                    <a:pt x="0" y="0"/>
                  </a:lnTo>
                  <a:close/>
                  <a:moveTo>
                    <a:pt x="118" y="326"/>
                  </a:moveTo>
                  <a:cubicBezTo>
                    <a:pt x="95" y="326"/>
                    <a:pt x="94" y="322"/>
                    <a:pt x="94" y="306"/>
                  </a:cubicBezTo>
                  <a:lnTo>
                    <a:pt x="94" y="36"/>
                  </a:lnTo>
                  <a:cubicBezTo>
                    <a:pt x="94" y="19"/>
                    <a:pt x="95" y="16"/>
                    <a:pt x="118" y="16"/>
                  </a:cubicBezTo>
                  <a:lnTo>
                    <a:pt x="168" y="16"/>
                  </a:lnTo>
                  <a:cubicBezTo>
                    <a:pt x="199" y="16"/>
                    <a:pt x="234" y="27"/>
                    <a:pt x="259" y="62"/>
                  </a:cubicBezTo>
                  <a:cubicBezTo>
                    <a:pt x="280" y="92"/>
                    <a:pt x="285" y="135"/>
                    <a:pt x="285" y="173"/>
                  </a:cubicBezTo>
                  <a:cubicBezTo>
                    <a:pt x="285" y="229"/>
                    <a:pt x="275" y="259"/>
                    <a:pt x="258" y="283"/>
                  </a:cubicBezTo>
                  <a:cubicBezTo>
                    <a:pt x="248" y="297"/>
                    <a:pt x="219" y="326"/>
                    <a:pt x="169" y="326"/>
                  </a:cubicBezTo>
                  <a:lnTo>
                    <a:pt x="118" y="32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4" name="Freeform 1479 1">
              <a:extLst>
                <a:ext uri="{FF2B5EF4-FFF2-40B4-BE49-F238E27FC236}">
                  <a16:creationId xmlns:a16="http://schemas.microsoft.com/office/drawing/2014/main" id="{A8BFDC0F-EC3C-4B9B-932C-9EDFA196E591}"/>
                </a:ext>
              </a:extLst>
            </p:cNvPr>
            <p:cNvSpPr>
              <a:spLocks/>
            </p:cNvSpPr>
            <p:nvPr>
              <p:custDataLst>
                <p:tags r:id="rId304"/>
              </p:custDataLst>
            </p:nvPr>
          </p:nvSpPr>
          <p:spPr bwMode="auto">
            <a:xfrm>
              <a:off x="639762" y="3776663"/>
              <a:ext cx="101600" cy="215900"/>
            </a:xfrm>
            <a:custGeom>
              <a:avLst/>
              <a:gdLst>
                <a:gd name="T0" fmla="*/ 77 w 156"/>
                <a:gd name="T1" fmla="*/ 108 h 313"/>
                <a:gd name="T2" fmla="*/ 148 w 156"/>
                <a:gd name="T3" fmla="*/ 108 h 313"/>
                <a:gd name="T4" fmla="*/ 148 w 156"/>
                <a:gd name="T5" fmla="*/ 92 h 313"/>
                <a:gd name="T6" fmla="*/ 77 w 156"/>
                <a:gd name="T7" fmla="*/ 92 h 313"/>
                <a:gd name="T8" fmla="*/ 77 w 156"/>
                <a:gd name="T9" fmla="*/ 0 h 313"/>
                <a:gd name="T10" fmla="*/ 64 w 156"/>
                <a:gd name="T11" fmla="*/ 0 h 313"/>
                <a:gd name="T12" fmla="*/ 0 w 156"/>
                <a:gd name="T13" fmla="*/ 97 h 313"/>
                <a:gd name="T14" fmla="*/ 0 w 156"/>
                <a:gd name="T15" fmla="*/ 108 h 313"/>
                <a:gd name="T16" fmla="*/ 42 w 156"/>
                <a:gd name="T17" fmla="*/ 108 h 313"/>
                <a:gd name="T18" fmla="*/ 42 w 156"/>
                <a:gd name="T19" fmla="*/ 245 h 313"/>
                <a:gd name="T20" fmla="*/ 107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3 w 156"/>
                <a:gd name="T27" fmla="*/ 217 h 313"/>
                <a:gd name="T28" fmla="*/ 143 w 156"/>
                <a:gd name="T29" fmla="*/ 244 h 313"/>
                <a:gd name="T30" fmla="*/ 110 w 156"/>
                <a:gd name="T31" fmla="*/ 300 h 313"/>
                <a:gd name="T32" fmla="*/ 77 w 156"/>
                <a:gd name="T33" fmla="*/ 246 h 313"/>
                <a:gd name="T34" fmla="*/ 77 w 156"/>
                <a:gd name="T35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7" y="108"/>
                  </a:moveTo>
                  <a:lnTo>
                    <a:pt x="148" y="108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1"/>
                    <a:pt x="49" y="95"/>
                    <a:pt x="0" y="97"/>
                  </a:cubicBezTo>
                  <a:lnTo>
                    <a:pt x="0" y="108"/>
                  </a:lnTo>
                  <a:lnTo>
                    <a:pt x="42" y="108"/>
                  </a:lnTo>
                  <a:lnTo>
                    <a:pt x="42" y="245"/>
                  </a:lnTo>
                  <a:cubicBezTo>
                    <a:pt x="42" y="307"/>
                    <a:pt x="89" y="313"/>
                    <a:pt x="107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3" y="217"/>
                  </a:lnTo>
                  <a:lnTo>
                    <a:pt x="143" y="244"/>
                  </a:lnTo>
                  <a:cubicBezTo>
                    <a:pt x="143" y="281"/>
                    <a:pt x="129" y="300"/>
                    <a:pt x="110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5" name="Freeform 1480 1">
              <a:extLst>
                <a:ext uri="{FF2B5EF4-FFF2-40B4-BE49-F238E27FC236}">
                  <a16:creationId xmlns:a16="http://schemas.microsoft.com/office/drawing/2014/main" id="{E2C49A9C-55B0-4C5A-BDCC-EA46C22F0199}"/>
                </a:ext>
              </a:extLst>
            </p:cNvPr>
            <p:cNvSpPr>
              <a:spLocks noEditPoints="1"/>
            </p:cNvSpPr>
            <p:nvPr>
              <p:custDataLst>
                <p:tags r:id="rId305"/>
              </p:custDataLst>
            </p:nvPr>
          </p:nvSpPr>
          <p:spPr bwMode="auto">
            <a:xfrm>
              <a:off x="768350" y="3835400"/>
              <a:ext cx="144463" cy="157163"/>
            </a:xfrm>
            <a:custGeom>
              <a:avLst/>
              <a:gdLst>
                <a:gd name="T0" fmla="*/ 221 w 221"/>
                <a:gd name="T1" fmla="*/ 116 h 229"/>
                <a:gd name="T2" fmla="*/ 111 w 221"/>
                <a:gd name="T3" fmla="*/ 0 h 229"/>
                <a:gd name="T4" fmla="*/ 0 w 221"/>
                <a:gd name="T5" fmla="*/ 116 h 229"/>
                <a:gd name="T6" fmla="*/ 110 w 221"/>
                <a:gd name="T7" fmla="*/ 229 h 229"/>
                <a:gd name="T8" fmla="*/ 221 w 221"/>
                <a:gd name="T9" fmla="*/ 116 h 229"/>
                <a:gd name="T10" fmla="*/ 111 w 221"/>
                <a:gd name="T11" fmla="*/ 216 h 229"/>
                <a:gd name="T12" fmla="*/ 54 w 221"/>
                <a:gd name="T13" fmla="*/ 183 h 229"/>
                <a:gd name="T14" fmla="*/ 41 w 221"/>
                <a:gd name="T15" fmla="*/ 112 h 229"/>
                <a:gd name="T16" fmla="*/ 53 w 221"/>
                <a:gd name="T17" fmla="*/ 44 h 229"/>
                <a:gd name="T18" fmla="*/ 110 w 221"/>
                <a:gd name="T19" fmla="*/ 11 h 229"/>
                <a:gd name="T20" fmla="*/ 167 w 221"/>
                <a:gd name="T21" fmla="*/ 43 h 229"/>
                <a:gd name="T22" fmla="*/ 180 w 221"/>
                <a:gd name="T23" fmla="*/ 112 h 229"/>
                <a:gd name="T24" fmla="*/ 169 w 221"/>
                <a:gd name="T25" fmla="*/ 179 h 229"/>
                <a:gd name="T26" fmla="*/ 111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6"/>
                  </a:moveTo>
                  <a:cubicBezTo>
                    <a:pt x="221" y="52"/>
                    <a:pt x="171" y="0"/>
                    <a:pt x="111" y="0"/>
                  </a:cubicBezTo>
                  <a:cubicBezTo>
                    <a:pt x="48" y="0"/>
                    <a:pt x="0" y="54"/>
                    <a:pt x="0" y="116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1" y="229"/>
                    <a:pt x="221" y="180"/>
                    <a:pt x="221" y="116"/>
                  </a:cubicBezTo>
                  <a:close/>
                  <a:moveTo>
                    <a:pt x="111" y="216"/>
                  </a:moveTo>
                  <a:cubicBezTo>
                    <a:pt x="89" y="216"/>
                    <a:pt x="67" y="206"/>
                    <a:pt x="54" y="183"/>
                  </a:cubicBezTo>
                  <a:cubicBezTo>
                    <a:pt x="41" y="161"/>
                    <a:pt x="41" y="130"/>
                    <a:pt x="41" y="112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7" y="21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3"/>
                  </a:cubicBezTo>
                  <a:cubicBezTo>
                    <a:pt x="180" y="64"/>
                    <a:pt x="180" y="93"/>
                    <a:pt x="180" y="112"/>
                  </a:cubicBezTo>
                  <a:cubicBezTo>
                    <a:pt x="180" y="130"/>
                    <a:pt x="180" y="157"/>
                    <a:pt x="169" y="179"/>
                  </a:cubicBezTo>
                  <a:cubicBezTo>
                    <a:pt x="158" y="202"/>
                    <a:pt x="136" y="216"/>
                    <a:pt x="111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6" name="Freeform 1481 1">
              <a:extLst>
                <a:ext uri="{FF2B5EF4-FFF2-40B4-BE49-F238E27FC236}">
                  <a16:creationId xmlns:a16="http://schemas.microsoft.com/office/drawing/2014/main" id="{91B21E41-1270-4109-83D0-2F565FB0EC7E}"/>
                </a:ext>
              </a:extLst>
            </p:cNvPr>
            <p:cNvSpPr>
              <a:spLocks noEditPoints="1"/>
            </p:cNvSpPr>
            <p:nvPr>
              <p:custDataLst>
                <p:tags r:id="rId306"/>
              </p:custDataLst>
            </p:nvPr>
          </p:nvSpPr>
          <p:spPr bwMode="auto">
            <a:xfrm>
              <a:off x="939800" y="3835400"/>
              <a:ext cx="142875" cy="157163"/>
            </a:xfrm>
            <a:custGeom>
              <a:avLst/>
              <a:gdLst>
                <a:gd name="T0" fmla="*/ 220 w 220"/>
                <a:gd name="T1" fmla="*/ 116 h 229"/>
                <a:gd name="T2" fmla="*/ 110 w 220"/>
                <a:gd name="T3" fmla="*/ 0 h 229"/>
                <a:gd name="T4" fmla="*/ 0 w 220"/>
                <a:gd name="T5" fmla="*/ 116 h 229"/>
                <a:gd name="T6" fmla="*/ 110 w 220"/>
                <a:gd name="T7" fmla="*/ 229 h 229"/>
                <a:gd name="T8" fmla="*/ 220 w 220"/>
                <a:gd name="T9" fmla="*/ 116 h 229"/>
                <a:gd name="T10" fmla="*/ 110 w 220"/>
                <a:gd name="T11" fmla="*/ 216 h 229"/>
                <a:gd name="T12" fmla="*/ 53 w 220"/>
                <a:gd name="T13" fmla="*/ 183 h 229"/>
                <a:gd name="T14" fmla="*/ 41 w 220"/>
                <a:gd name="T15" fmla="*/ 112 h 229"/>
                <a:gd name="T16" fmla="*/ 53 w 220"/>
                <a:gd name="T17" fmla="*/ 44 h 229"/>
                <a:gd name="T18" fmla="*/ 110 w 220"/>
                <a:gd name="T19" fmla="*/ 11 h 229"/>
                <a:gd name="T20" fmla="*/ 166 w 220"/>
                <a:gd name="T21" fmla="*/ 43 h 229"/>
                <a:gd name="T22" fmla="*/ 179 w 220"/>
                <a:gd name="T23" fmla="*/ 112 h 229"/>
                <a:gd name="T24" fmla="*/ 168 w 220"/>
                <a:gd name="T25" fmla="*/ 179 h 229"/>
                <a:gd name="T26" fmla="*/ 110 w 220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" h="229">
                  <a:moveTo>
                    <a:pt x="220" y="116"/>
                  </a:moveTo>
                  <a:cubicBezTo>
                    <a:pt x="220" y="52"/>
                    <a:pt x="171" y="0"/>
                    <a:pt x="110" y="0"/>
                  </a:cubicBezTo>
                  <a:cubicBezTo>
                    <a:pt x="48" y="0"/>
                    <a:pt x="0" y="54"/>
                    <a:pt x="0" y="116"/>
                  </a:cubicBezTo>
                  <a:cubicBezTo>
                    <a:pt x="0" y="181"/>
                    <a:pt x="51" y="229"/>
                    <a:pt x="110" y="229"/>
                  </a:cubicBezTo>
                  <a:cubicBezTo>
                    <a:pt x="170" y="229"/>
                    <a:pt x="220" y="180"/>
                    <a:pt x="220" y="116"/>
                  </a:cubicBezTo>
                  <a:close/>
                  <a:moveTo>
                    <a:pt x="110" y="216"/>
                  </a:moveTo>
                  <a:cubicBezTo>
                    <a:pt x="89" y="216"/>
                    <a:pt x="67" y="206"/>
                    <a:pt x="53" y="183"/>
                  </a:cubicBezTo>
                  <a:cubicBezTo>
                    <a:pt x="41" y="161"/>
                    <a:pt x="41" y="130"/>
                    <a:pt x="41" y="112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6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4"/>
                    <a:pt x="179" y="93"/>
                    <a:pt x="179" y="112"/>
                  </a:cubicBezTo>
                  <a:cubicBezTo>
                    <a:pt x="179" y="130"/>
                    <a:pt x="179" y="157"/>
                    <a:pt x="168" y="179"/>
                  </a:cubicBezTo>
                  <a:cubicBezTo>
                    <a:pt x="157" y="202"/>
                    <a:pt x="135" y="216"/>
                    <a:pt x="11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" name="Freeform 1482 1">
              <a:extLst>
                <a:ext uri="{FF2B5EF4-FFF2-40B4-BE49-F238E27FC236}">
                  <a16:creationId xmlns:a16="http://schemas.microsoft.com/office/drawing/2014/main" id="{0806CAAB-A307-45A9-9C0F-BB364A311584}"/>
                </a:ext>
              </a:extLst>
            </p:cNvPr>
            <p:cNvSpPr>
              <a:spLocks/>
            </p:cNvSpPr>
            <p:nvPr>
              <p:custDataLst>
                <p:tags r:id="rId307"/>
              </p:custDataLst>
            </p:nvPr>
          </p:nvSpPr>
          <p:spPr bwMode="auto">
            <a:xfrm>
              <a:off x="1103312" y="3749675"/>
              <a:ext cx="71438" cy="239713"/>
            </a:xfrm>
            <a:custGeom>
              <a:avLst/>
              <a:gdLst>
                <a:gd name="T0" fmla="*/ 72 w 111"/>
                <a:gd name="T1" fmla="*/ 0 h 346"/>
                <a:gd name="T2" fmla="*/ 0 w 111"/>
                <a:gd name="T3" fmla="*/ 5 h 346"/>
                <a:gd name="T4" fmla="*/ 0 w 111"/>
                <a:gd name="T5" fmla="*/ 21 h 346"/>
                <a:gd name="T6" fmla="*/ 39 w 111"/>
                <a:gd name="T7" fmla="*/ 49 h 346"/>
                <a:gd name="T8" fmla="*/ 39 w 111"/>
                <a:gd name="T9" fmla="*/ 308 h 346"/>
                <a:gd name="T10" fmla="*/ 0 w 111"/>
                <a:gd name="T11" fmla="*/ 331 h 346"/>
                <a:gd name="T12" fmla="*/ 0 w 111"/>
                <a:gd name="T13" fmla="*/ 346 h 346"/>
                <a:gd name="T14" fmla="*/ 56 w 111"/>
                <a:gd name="T15" fmla="*/ 345 h 346"/>
                <a:gd name="T16" fmla="*/ 111 w 111"/>
                <a:gd name="T17" fmla="*/ 346 h 346"/>
                <a:gd name="T18" fmla="*/ 111 w 111"/>
                <a:gd name="T19" fmla="*/ 331 h 346"/>
                <a:gd name="T20" fmla="*/ 72 w 111"/>
                <a:gd name="T21" fmla="*/ 308 h 346"/>
                <a:gd name="T22" fmla="*/ 72 w 111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346">
                  <a:moveTo>
                    <a:pt x="72" y="0"/>
                  </a:move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  <a:cubicBezTo>
                    <a:pt x="39" y="331"/>
                    <a:pt x="34" y="331"/>
                    <a:pt x="0" y="331"/>
                  </a:cubicBezTo>
                  <a:lnTo>
                    <a:pt x="0" y="346"/>
                  </a:lnTo>
                  <a:cubicBezTo>
                    <a:pt x="17" y="346"/>
                    <a:pt x="43" y="345"/>
                    <a:pt x="56" y="345"/>
                  </a:cubicBezTo>
                  <a:cubicBezTo>
                    <a:pt x="68" y="345"/>
                    <a:pt x="92" y="346"/>
                    <a:pt x="111" y="346"/>
                  </a:cubicBezTo>
                  <a:lnTo>
                    <a:pt x="111" y="331"/>
                  </a:lnTo>
                  <a:cubicBezTo>
                    <a:pt x="77" y="331"/>
                    <a:pt x="72" y="331"/>
                    <a:pt x="72" y="308"/>
                  </a:cubicBezTo>
                  <a:lnTo>
                    <a:pt x="7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" name="Freeform 1483 1">
              <a:extLst>
                <a:ext uri="{FF2B5EF4-FFF2-40B4-BE49-F238E27FC236}">
                  <a16:creationId xmlns:a16="http://schemas.microsoft.com/office/drawing/2014/main" id="{86592172-4534-4974-920A-F4EE65737A3B}"/>
                </a:ext>
              </a:extLst>
            </p:cNvPr>
            <p:cNvSpPr>
              <a:spLocks/>
            </p:cNvSpPr>
            <p:nvPr>
              <p:custDataLst>
                <p:tags r:id="rId308"/>
              </p:custDataLst>
            </p:nvPr>
          </p:nvSpPr>
          <p:spPr bwMode="auto">
            <a:xfrm>
              <a:off x="1193800" y="3835400"/>
              <a:ext cx="106363" cy="157163"/>
            </a:xfrm>
            <a:custGeom>
              <a:avLst/>
              <a:gdLst>
                <a:gd name="T0" fmla="*/ 87 w 163"/>
                <a:gd name="T1" fmla="*/ 126 h 229"/>
                <a:gd name="T2" fmla="*/ 139 w 163"/>
                <a:gd name="T3" fmla="*/ 172 h 229"/>
                <a:gd name="T4" fmla="*/ 82 w 163"/>
                <a:gd name="T5" fmla="*/ 218 h 229"/>
                <a:gd name="T6" fmla="*/ 13 w 163"/>
                <a:gd name="T7" fmla="*/ 147 h 229"/>
                <a:gd name="T8" fmla="*/ 6 w 163"/>
                <a:gd name="T9" fmla="*/ 138 h 229"/>
                <a:gd name="T10" fmla="*/ 0 w 163"/>
                <a:gd name="T11" fmla="*/ 151 h 229"/>
                <a:gd name="T12" fmla="*/ 0 w 163"/>
                <a:gd name="T13" fmla="*/ 217 h 229"/>
                <a:gd name="T14" fmla="*/ 5 w 163"/>
                <a:gd name="T15" fmla="*/ 229 h 229"/>
                <a:gd name="T16" fmla="*/ 18 w 163"/>
                <a:gd name="T17" fmla="*/ 219 h 229"/>
                <a:gd name="T18" fmla="*/ 28 w 163"/>
                <a:gd name="T19" fmla="*/ 207 h 229"/>
                <a:gd name="T20" fmla="*/ 82 w 163"/>
                <a:gd name="T21" fmla="*/ 229 h 229"/>
                <a:gd name="T22" fmla="*/ 163 w 163"/>
                <a:gd name="T23" fmla="*/ 159 h 229"/>
                <a:gd name="T24" fmla="*/ 142 w 163"/>
                <a:gd name="T25" fmla="*/ 112 h 229"/>
                <a:gd name="T26" fmla="*/ 85 w 163"/>
                <a:gd name="T27" fmla="*/ 88 h 229"/>
                <a:gd name="T28" fmla="*/ 24 w 163"/>
                <a:gd name="T29" fmla="*/ 47 h 229"/>
                <a:gd name="T30" fmla="*/ 79 w 163"/>
                <a:gd name="T31" fmla="*/ 9 h 229"/>
                <a:gd name="T32" fmla="*/ 138 w 163"/>
                <a:gd name="T33" fmla="*/ 69 h 229"/>
                <a:gd name="T34" fmla="*/ 144 w 163"/>
                <a:gd name="T35" fmla="*/ 74 h 229"/>
                <a:gd name="T36" fmla="*/ 150 w 163"/>
                <a:gd name="T37" fmla="*/ 62 h 229"/>
                <a:gd name="T38" fmla="*/ 150 w 163"/>
                <a:gd name="T39" fmla="*/ 12 h 229"/>
                <a:gd name="T40" fmla="*/ 145 w 163"/>
                <a:gd name="T41" fmla="*/ 0 h 229"/>
                <a:gd name="T42" fmla="*/ 135 w 163"/>
                <a:gd name="T43" fmla="*/ 6 h 229"/>
                <a:gd name="T44" fmla="*/ 126 w 163"/>
                <a:gd name="T45" fmla="*/ 14 h 229"/>
                <a:gd name="T46" fmla="*/ 79 w 163"/>
                <a:gd name="T47" fmla="*/ 0 h 229"/>
                <a:gd name="T48" fmla="*/ 0 w 163"/>
                <a:gd name="T49" fmla="*/ 61 h 229"/>
                <a:gd name="T50" fmla="*/ 21 w 163"/>
                <a:gd name="T51" fmla="*/ 103 h 229"/>
                <a:gd name="T52" fmla="*/ 87 w 163"/>
                <a:gd name="T53" fmla="*/ 12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7" y="126"/>
                  </a:moveTo>
                  <a:cubicBezTo>
                    <a:pt x="98" y="128"/>
                    <a:pt x="139" y="136"/>
                    <a:pt x="139" y="172"/>
                  </a:cubicBezTo>
                  <a:cubicBezTo>
                    <a:pt x="139" y="198"/>
                    <a:pt x="121" y="218"/>
                    <a:pt x="82" y="218"/>
                  </a:cubicBezTo>
                  <a:cubicBezTo>
                    <a:pt x="41" y="218"/>
                    <a:pt x="23" y="189"/>
                    <a:pt x="13" y="147"/>
                  </a:cubicBezTo>
                  <a:cubicBezTo>
                    <a:pt x="12" y="140"/>
                    <a:pt x="11" y="138"/>
                    <a:pt x="6" y="138"/>
                  </a:cubicBezTo>
                  <a:cubicBezTo>
                    <a:pt x="0" y="138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5"/>
                    <a:pt x="0" y="229"/>
                    <a:pt x="5" y="229"/>
                  </a:cubicBezTo>
                  <a:cubicBezTo>
                    <a:pt x="8" y="229"/>
                    <a:pt x="8" y="228"/>
                    <a:pt x="18" y="219"/>
                  </a:cubicBezTo>
                  <a:cubicBezTo>
                    <a:pt x="19" y="218"/>
                    <a:pt x="19" y="217"/>
                    <a:pt x="28" y="207"/>
                  </a:cubicBezTo>
                  <a:cubicBezTo>
                    <a:pt x="50" y="228"/>
                    <a:pt x="72" y="229"/>
                    <a:pt x="82" y="229"/>
                  </a:cubicBezTo>
                  <a:cubicBezTo>
                    <a:pt x="140" y="229"/>
                    <a:pt x="163" y="195"/>
                    <a:pt x="163" y="159"/>
                  </a:cubicBezTo>
                  <a:cubicBezTo>
                    <a:pt x="163" y="133"/>
                    <a:pt x="148" y="118"/>
                    <a:pt x="142" y="112"/>
                  </a:cubicBezTo>
                  <a:cubicBezTo>
                    <a:pt x="125" y="96"/>
                    <a:pt x="106" y="92"/>
                    <a:pt x="85" y="88"/>
                  </a:cubicBezTo>
                  <a:cubicBezTo>
                    <a:pt x="57" y="82"/>
                    <a:pt x="24" y="76"/>
                    <a:pt x="24" y="47"/>
                  </a:cubicBezTo>
                  <a:cubicBezTo>
                    <a:pt x="24" y="29"/>
                    <a:pt x="37" y="9"/>
                    <a:pt x="79" y="9"/>
                  </a:cubicBezTo>
                  <a:cubicBezTo>
                    <a:pt x="134" y="9"/>
                    <a:pt x="137" y="54"/>
                    <a:pt x="138" y="69"/>
                  </a:cubicBezTo>
                  <a:cubicBezTo>
                    <a:pt x="138" y="74"/>
                    <a:pt x="143" y="74"/>
                    <a:pt x="144" y="74"/>
                  </a:cubicBezTo>
                  <a:cubicBezTo>
                    <a:pt x="150" y="74"/>
                    <a:pt x="150" y="71"/>
                    <a:pt x="150" y="62"/>
                  </a:cubicBezTo>
                  <a:lnTo>
                    <a:pt x="150" y="12"/>
                  </a:lnTo>
                  <a:cubicBezTo>
                    <a:pt x="150" y="3"/>
                    <a:pt x="150" y="0"/>
                    <a:pt x="145" y="0"/>
                  </a:cubicBezTo>
                  <a:cubicBezTo>
                    <a:pt x="142" y="0"/>
                    <a:pt x="141" y="0"/>
                    <a:pt x="135" y="6"/>
                  </a:cubicBezTo>
                  <a:cubicBezTo>
                    <a:pt x="133" y="8"/>
                    <a:pt x="128" y="12"/>
                    <a:pt x="126" y="14"/>
                  </a:cubicBezTo>
                  <a:cubicBezTo>
                    <a:pt x="107" y="0"/>
                    <a:pt x="87" y="0"/>
                    <a:pt x="79" y="0"/>
                  </a:cubicBezTo>
                  <a:cubicBezTo>
                    <a:pt x="19" y="0"/>
                    <a:pt x="0" y="33"/>
                    <a:pt x="0" y="61"/>
                  </a:cubicBezTo>
                  <a:cubicBezTo>
                    <a:pt x="0" y="78"/>
                    <a:pt x="8" y="92"/>
                    <a:pt x="21" y="103"/>
                  </a:cubicBezTo>
                  <a:cubicBezTo>
                    <a:pt x="37" y="116"/>
                    <a:pt x="51" y="119"/>
                    <a:pt x="87" y="1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" name="Freeform 1484 1">
              <a:extLst>
                <a:ext uri="{FF2B5EF4-FFF2-40B4-BE49-F238E27FC236}">
                  <a16:creationId xmlns:a16="http://schemas.microsoft.com/office/drawing/2014/main" id="{9DD05F81-2F56-41F3-87E6-D119DCA75756}"/>
                </a:ext>
              </a:extLst>
            </p:cNvPr>
            <p:cNvSpPr>
              <a:spLocks noEditPoints="1"/>
            </p:cNvSpPr>
            <p:nvPr>
              <p:custDataLst>
                <p:tags r:id="rId309"/>
              </p:custDataLst>
            </p:nvPr>
          </p:nvSpPr>
          <p:spPr bwMode="auto">
            <a:xfrm>
              <a:off x="1409700" y="3835400"/>
              <a:ext cx="144463" cy="157163"/>
            </a:xfrm>
            <a:custGeom>
              <a:avLst/>
              <a:gdLst>
                <a:gd name="T0" fmla="*/ 221 w 221"/>
                <a:gd name="T1" fmla="*/ 116 h 229"/>
                <a:gd name="T2" fmla="*/ 111 w 221"/>
                <a:gd name="T3" fmla="*/ 0 h 229"/>
                <a:gd name="T4" fmla="*/ 0 w 221"/>
                <a:gd name="T5" fmla="*/ 116 h 229"/>
                <a:gd name="T6" fmla="*/ 110 w 221"/>
                <a:gd name="T7" fmla="*/ 229 h 229"/>
                <a:gd name="T8" fmla="*/ 221 w 221"/>
                <a:gd name="T9" fmla="*/ 116 h 229"/>
                <a:gd name="T10" fmla="*/ 111 w 221"/>
                <a:gd name="T11" fmla="*/ 216 h 229"/>
                <a:gd name="T12" fmla="*/ 54 w 221"/>
                <a:gd name="T13" fmla="*/ 183 h 229"/>
                <a:gd name="T14" fmla="*/ 42 w 221"/>
                <a:gd name="T15" fmla="*/ 112 h 229"/>
                <a:gd name="T16" fmla="*/ 54 w 221"/>
                <a:gd name="T17" fmla="*/ 44 h 229"/>
                <a:gd name="T18" fmla="*/ 110 w 221"/>
                <a:gd name="T19" fmla="*/ 11 h 229"/>
                <a:gd name="T20" fmla="*/ 167 w 221"/>
                <a:gd name="T21" fmla="*/ 43 h 229"/>
                <a:gd name="T22" fmla="*/ 180 w 221"/>
                <a:gd name="T23" fmla="*/ 112 h 229"/>
                <a:gd name="T24" fmla="*/ 169 w 221"/>
                <a:gd name="T25" fmla="*/ 179 h 229"/>
                <a:gd name="T26" fmla="*/ 111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6"/>
                  </a:moveTo>
                  <a:cubicBezTo>
                    <a:pt x="221" y="52"/>
                    <a:pt x="171" y="0"/>
                    <a:pt x="111" y="0"/>
                  </a:cubicBezTo>
                  <a:cubicBezTo>
                    <a:pt x="49" y="0"/>
                    <a:pt x="0" y="54"/>
                    <a:pt x="0" y="116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1" y="229"/>
                    <a:pt x="221" y="180"/>
                    <a:pt x="221" y="116"/>
                  </a:cubicBezTo>
                  <a:close/>
                  <a:moveTo>
                    <a:pt x="111" y="216"/>
                  </a:moveTo>
                  <a:cubicBezTo>
                    <a:pt x="89" y="216"/>
                    <a:pt x="67" y="206"/>
                    <a:pt x="54" y="183"/>
                  </a:cubicBezTo>
                  <a:cubicBezTo>
                    <a:pt x="42" y="161"/>
                    <a:pt x="42" y="130"/>
                    <a:pt x="42" y="112"/>
                  </a:cubicBezTo>
                  <a:cubicBezTo>
                    <a:pt x="42" y="93"/>
                    <a:pt x="42" y="66"/>
                    <a:pt x="54" y="44"/>
                  </a:cubicBezTo>
                  <a:cubicBezTo>
                    <a:pt x="67" y="21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3"/>
                  </a:cubicBezTo>
                  <a:cubicBezTo>
                    <a:pt x="180" y="64"/>
                    <a:pt x="180" y="93"/>
                    <a:pt x="180" y="112"/>
                  </a:cubicBezTo>
                  <a:cubicBezTo>
                    <a:pt x="180" y="130"/>
                    <a:pt x="180" y="157"/>
                    <a:pt x="169" y="179"/>
                  </a:cubicBezTo>
                  <a:cubicBezTo>
                    <a:pt x="158" y="202"/>
                    <a:pt x="136" y="216"/>
                    <a:pt x="111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" name="Freeform 1485 1">
              <a:extLst>
                <a:ext uri="{FF2B5EF4-FFF2-40B4-BE49-F238E27FC236}">
                  <a16:creationId xmlns:a16="http://schemas.microsoft.com/office/drawing/2014/main" id="{3EA8916A-D20E-4719-B28A-32CFFC900D02}"/>
                </a:ext>
              </a:extLst>
            </p:cNvPr>
            <p:cNvSpPr>
              <a:spLocks/>
            </p:cNvSpPr>
            <p:nvPr>
              <p:custDataLst>
                <p:tags r:id="rId310"/>
              </p:custDataLst>
            </p:nvPr>
          </p:nvSpPr>
          <p:spPr bwMode="auto">
            <a:xfrm>
              <a:off x="1573212" y="3836988"/>
              <a:ext cx="163513" cy="152400"/>
            </a:xfrm>
            <a:custGeom>
              <a:avLst/>
              <a:gdLst>
                <a:gd name="T0" fmla="*/ 39 w 251"/>
                <a:gd name="T1" fmla="*/ 48 h 220"/>
                <a:gd name="T2" fmla="*/ 39 w 251"/>
                <a:gd name="T3" fmla="*/ 182 h 220"/>
                <a:gd name="T4" fmla="*/ 0 w 251"/>
                <a:gd name="T5" fmla="*/ 205 h 220"/>
                <a:gd name="T6" fmla="*/ 0 w 251"/>
                <a:gd name="T7" fmla="*/ 220 h 220"/>
                <a:gd name="T8" fmla="*/ 57 w 251"/>
                <a:gd name="T9" fmla="*/ 219 h 220"/>
                <a:gd name="T10" fmla="*/ 112 w 251"/>
                <a:gd name="T11" fmla="*/ 220 h 220"/>
                <a:gd name="T12" fmla="*/ 112 w 251"/>
                <a:gd name="T13" fmla="*/ 205 h 220"/>
                <a:gd name="T14" fmla="*/ 74 w 251"/>
                <a:gd name="T15" fmla="*/ 182 h 220"/>
                <a:gd name="T16" fmla="*/ 74 w 251"/>
                <a:gd name="T17" fmla="*/ 90 h 220"/>
                <a:gd name="T18" fmla="*/ 141 w 251"/>
                <a:gd name="T19" fmla="*/ 11 h 220"/>
                <a:gd name="T20" fmla="*/ 178 w 251"/>
                <a:gd name="T21" fmla="*/ 66 h 220"/>
                <a:gd name="T22" fmla="*/ 178 w 251"/>
                <a:gd name="T23" fmla="*/ 182 h 220"/>
                <a:gd name="T24" fmla="*/ 139 w 251"/>
                <a:gd name="T25" fmla="*/ 205 h 220"/>
                <a:gd name="T26" fmla="*/ 139 w 251"/>
                <a:gd name="T27" fmla="*/ 220 h 220"/>
                <a:gd name="T28" fmla="*/ 195 w 251"/>
                <a:gd name="T29" fmla="*/ 219 h 220"/>
                <a:gd name="T30" fmla="*/ 251 w 251"/>
                <a:gd name="T31" fmla="*/ 220 h 220"/>
                <a:gd name="T32" fmla="*/ 251 w 251"/>
                <a:gd name="T33" fmla="*/ 205 h 220"/>
                <a:gd name="T34" fmla="*/ 212 w 251"/>
                <a:gd name="T35" fmla="*/ 190 h 220"/>
                <a:gd name="T36" fmla="*/ 212 w 251"/>
                <a:gd name="T37" fmla="*/ 94 h 220"/>
                <a:gd name="T38" fmla="*/ 197 w 251"/>
                <a:gd name="T39" fmla="*/ 18 h 220"/>
                <a:gd name="T40" fmla="*/ 144 w 251"/>
                <a:gd name="T41" fmla="*/ 0 h 220"/>
                <a:gd name="T42" fmla="*/ 71 w 251"/>
                <a:gd name="T43" fmla="*/ 52 h 220"/>
                <a:gd name="T44" fmla="*/ 71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8"/>
                  </a:moveTo>
                  <a:lnTo>
                    <a:pt x="39" y="182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18" y="220"/>
                    <a:pt x="43" y="219"/>
                    <a:pt x="57" y="219"/>
                  </a:cubicBezTo>
                  <a:cubicBezTo>
                    <a:pt x="70" y="219"/>
                    <a:pt x="96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4" y="205"/>
                    <a:pt x="74" y="182"/>
                  </a:cubicBezTo>
                  <a:lnTo>
                    <a:pt x="74" y="90"/>
                  </a:lnTo>
                  <a:cubicBezTo>
                    <a:pt x="74" y="38"/>
                    <a:pt x="109" y="11"/>
                    <a:pt x="141" y="11"/>
                  </a:cubicBezTo>
                  <a:cubicBezTo>
                    <a:pt x="172" y="11"/>
                    <a:pt x="178" y="37"/>
                    <a:pt x="178" y="66"/>
                  </a:cubicBezTo>
                  <a:lnTo>
                    <a:pt x="178" y="182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4"/>
                  </a:lnTo>
                  <a:cubicBezTo>
                    <a:pt x="212" y="51"/>
                    <a:pt x="212" y="36"/>
                    <a:pt x="197" y="18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5" y="21"/>
                    <a:pt x="71" y="52"/>
                  </a:cubicBezTo>
                  <a:lnTo>
                    <a:pt x="71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" name="Freeform 1486 1">
              <a:extLst>
                <a:ext uri="{FF2B5EF4-FFF2-40B4-BE49-F238E27FC236}">
                  <a16:creationId xmlns:a16="http://schemas.microsoft.com/office/drawing/2014/main" id="{0F2B8021-A163-488C-A769-3B433279EE77}"/>
                </a:ext>
              </a:extLst>
            </p:cNvPr>
            <p:cNvSpPr>
              <a:spLocks/>
            </p:cNvSpPr>
            <p:nvPr>
              <p:custDataLst>
                <p:tags r:id="rId311"/>
              </p:custDataLst>
            </p:nvPr>
          </p:nvSpPr>
          <p:spPr bwMode="auto">
            <a:xfrm>
              <a:off x="1754187" y="3835400"/>
              <a:ext cx="123825" cy="157163"/>
            </a:xfrm>
            <a:custGeom>
              <a:avLst/>
              <a:gdLst>
                <a:gd name="T0" fmla="*/ 42 w 190"/>
                <a:gd name="T1" fmla="*/ 114 h 229"/>
                <a:gd name="T2" fmla="*/ 109 w 190"/>
                <a:gd name="T3" fmla="*/ 12 h 229"/>
                <a:gd name="T4" fmla="*/ 162 w 190"/>
                <a:gd name="T5" fmla="*/ 30 h 229"/>
                <a:gd name="T6" fmla="*/ 139 w 190"/>
                <a:gd name="T7" fmla="*/ 53 h 229"/>
                <a:gd name="T8" fmla="*/ 162 w 190"/>
                <a:gd name="T9" fmla="*/ 76 h 229"/>
                <a:gd name="T10" fmla="*/ 185 w 190"/>
                <a:gd name="T11" fmla="*/ 53 h 229"/>
                <a:gd name="T12" fmla="*/ 108 w 190"/>
                <a:gd name="T13" fmla="*/ 0 h 229"/>
                <a:gd name="T14" fmla="*/ 0 w 190"/>
                <a:gd name="T15" fmla="*/ 115 h 229"/>
                <a:gd name="T16" fmla="*/ 107 w 190"/>
                <a:gd name="T17" fmla="*/ 229 h 229"/>
                <a:gd name="T18" fmla="*/ 190 w 190"/>
                <a:gd name="T19" fmla="*/ 164 h 229"/>
                <a:gd name="T20" fmla="*/ 184 w 190"/>
                <a:gd name="T21" fmla="*/ 159 h 229"/>
                <a:gd name="T22" fmla="*/ 177 w 190"/>
                <a:gd name="T23" fmla="*/ 164 h 229"/>
                <a:gd name="T24" fmla="*/ 112 w 190"/>
                <a:gd name="T25" fmla="*/ 216 h 229"/>
                <a:gd name="T26" fmla="*/ 42 w 190"/>
                <a:gd name="T27" fmla="*/ 11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2" y="114"/>
                  </a:moveTo>
                  <a:cubicBezTo>
                    <a:pt x="42" y="33"/>
                    <a:pt x="82" y="12"/>
                    <a:pt x="109" y="12"/>
                  </a:cubicBezTo>
                  <a:cubicBezTo>
                    <a:pt x="113" y="12"/>
                    <a:pt x="145" y="13"/>
                    <a:pt x="162" y="30"/>
                  </a:cubicBezTo>
                  <a:cubicBezTo>
                    <a:pt x="142" y="32"/>
                    <a:pt x="139" y="47"/>
                    <a:pt x="139" y="53"/>
                  </a:cubicBezTo>
                  <a:cubicBezTo>
                    <a:pt x="139" y="66"/>
                    <a:pt x="148" y="76"/>
                    <a:pt x="162" y="76"/>
                  </a:cubicBezTo>
                  <a:cubicBezTo>
                    <a:pt x="175" y="76"/>
                    <a:pt x="185" y="68"/>
                    <a:pt x="185" y="53"/>
                  </a:cubicBezTo>
                  <a:cubicBezTo>
                    <a:pt x="185" y="19"/>
                    <a:pt x="147" y="0"/>
                    <a:pt x="108" y="0"/>
                  </a:cubicBezTo>
                  <a:cubicBezTo>
                    <a:pt x="46" y="0"/>
                    <a:pt x="0" y="53"/>
                    <a:pt x="0" y="115"/>
                  </a:cubicBezTo>
                  <a:cubicBezTo>
                    <a:pt x="0" y="179"/>
                    <a:pt x="50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4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3" y="210"/>
                    <a:pt x="130" y="216"/>
                    <a:pt x="112" y="216"/>
                  </a:cubicBezTo>
                  <a:cubicBezTo>
                    <a:pt x="85" y="216"/>
                    <a:pt x="42" y="195"/>
                    <a:pt x="42" y="11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2" name="Freeform 1487 1">
              <a:extLst>
                <a:ext uri="{FF2B5EF4-FFF2-40B4-BE49-F238E27FC236}">
                  <a16:creationId xmlns:a16="http://schemas.microsoft.com/office/drawing/2014/main" id="{93D518EB-35B6-4B9C-9858-D0DB25C041D4}"/>
                </a:ext>
              </a:extLst>
            </p:cNvPr>
            <p:cNvSpPr>
              <a:spLocks noEditPoints="1"/>
            </p:cNvSpPr>
            <p:nvPr>
              <p:custDataLst>
                <p:tags r:id="rId312"/>
              </p:custDataLst>
            </p:nvPr>
          </p:nvSpPr>
          <p:spPr bwMode="auto">
            <a:xfrm>
              <a:off x="1897062" y="3835400"/>
              <a:ext cx="125413" cy="157163"/>
            </a:xfrm>
            <a:custGeom>
              <a:avLst/>
              <a:gdLst>
                <a:gd name="T0" fmla="*/ 42 w 193"/>
                <a:gd name="T1" fmla="*/ 97 h 229"/>
                <a:gd name="T2" fmla="*/ 104 w 193"/>
                <a:gd name="T3" fmla="*/ 11 h 229"/>
                <a:gd name="T4" fmla="*/ 160 w 193"/>
                <a:gd name="T5" fmla="*/ 97 h 229"/>
                <a:gd name="T6" fmla="*/ 42 w 193"/>
                <a:gd name="T7" fmla="*/ 97 h 229"/>
                <a:gd name="T8" fmla="*/ 42 w 193"/>
                <a:gd name="T9" fmla="*/ 108 h 229"/>
                <a:gd name="T10" fmla="*/ 181 w 193"/>
                <a:gd name="T11" fmla="*/ 108 h 229"/>
                <a:gd name="T12" fmla="*/ 193 w 193"/>
                <a:gd name="T13" fmla="*/ 97 h 229"/>
                <a:gd name="T14" fmla="*/ 104 w 193"/>
                <a:gd name="T15" fmla="*/ 0 h 229"/>
                <a:gd name="T16" fmla="*/ 0 w 193"/>
                <a:gd name="T17" fmla="*/ 113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6 h 229"/>
                <a:gd name="T28" fmla="*/ 57 w 193"/>
                <a:gd name="T29" fmla="*/ 183 h 229"/>
                <a:gd name="T30" fmla="*/ 42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7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6" y="11"/>
                    <a:pt x="160" y="78"/>
                    <a:pt x="160" y="97"/>
                  </a:cubicBezTo>
                  <a:lnTo>
                    <a:pt x="42" y="97"/>
                  </a:lnTo>
                  <a:close/>
                  <a:moveTo>
                    <a:pt x="42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7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3"/>
                  </a:cubicBezTo>
                  <a:cubicBezTo>
                    <a:pt x="0" y="180"/>
                    <a:pt x="53" y="229"/>
                    <a:pt x="110" y="229"/>
                  </a:cubicBezTo>
                  <a:cubicBezTo>
                    <a:pt x="171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7" y="183"/>
                  </a:cubicBezTo>
                  <a:cubicBezTo>
                    <a:pt x="42" y="159"/>
                    <a:pt x="42" y="126"/>
                    <a:pt x="42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3" name="Freeform 1488 1">
              <a:extLst>
                <a:ext uri="{FF2B5EF4-FFF2-40B4-BE49-F238E27FC236}">
                  <a16:creationId xmlns:a16="http://schemas.microsoft.com/office/drawing/2014/main" id="{7ED944CE-F7F7-46E2-A0F2-7945DA19C9FA}"/>
                </a:ext>
              </a:extLst>
            </p:cNvPr>
            <p:cNvSpPr>
              <a:spLocks noEditPoints="1"/>
            </p:cNvSpPr>
            <p:nvPr>
              <p:custDataLst>
                <p:tags r:id="rId313"/>
              </p:custDataLst>
            </p:nvPr>
          </p:nvSpPr>
          <p:spPr bwMode="auto">
            <a:xfrm>
              <a:off x="2060575" y="3840163"/>
              <a:ext cx="34925" cy="149225"/>
            </a:xfrm>
            <a:custGeom>
              <a:avLst/>
              <a:gdLst>
                <a:gd name="T0" fmla="*/ 53 w 53"/>
                <a:gd name="T1" fmla="*/ 26 h 215"/>
                <a:gd name="T2" fmla="*/ 26 w 53"/>
                <a:gd name="T3" fmla="*/ 0 h 215"/>
                <a:gd name="T4" fmla="*/ 0 w 53"/>
                <a:gd name="T5" fmla="*/ 26 h 215"/>
                <a:gd name="T6" fmla="*/ 26 w 53"/>
                <a:gd name="T7" fmla="*/ 53 h 215"/>
                <a:gd name="T8" fmla="*/ 53 w 53"/>
                <a:gd name="T9" fmla="*/ 26 h 215"/>
                <a:gd name="T10" fmla="*/ 53 w 53"/>
                <a:gd name="T11" fmla="*/ 189 h 215"/>
                <a:gd name="T12" fmla="*/ 26 w 53"/>
                <a:gd name="T13" fmla="*/ 162 h 215"/>
                <a:gd name="T14" fmla="*/ 0 w 53"/>
                <a:gd name="T15" fmla="*/ 189 h 215"/>
                <a:gd name="T16" fmla="*/ 26 w 53"/>
                <a:gd name="T17" fmla="*/ 215 h 215"/>
                <a:gd name="T18" fmla="*/ 53 w 53"/>
                <a:gd name="T19" fmla="*/ 18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215">
                  <a:moveTo>
                    <a:pt x="53" y="26"/>
                  </a:moveTo>
                  <a:cubicBezTo>
                    <a:pt x="53" y="12"/>
                    <a:pt x="41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6" y="53"/>
                  </a:cubicBezTo>
                  <a:cubicBezTo>
                    <a:pt x="41" y="53"/>
                    <a:pt x="53" y="41"/>
                    <a:pt x="53" y="26"/>
                  </a:cubicBezTo>
                  <a:close/>
                  <a:moveTo>
                    <a:pt x="53" y="189"/>
                  </a:moveTo>
                  <a:cubicBezTo>
                    <a:pt x="53" y="174"/>
                    <a:pt x="41" y="162"/>
                    <a:pt x="26" y="162"/>
                  </a:cubicBezTo>
                  <a:cubicBezTo>
                    <a:pt x="12" y="162"/>
                    <a:pt x="0" y="174"/>
                    <a:pt x="0" y="189"/>
                  </a:cubicBezTo>
                  <a:cubicBezTo>
                    <a:pt x="0" y="203"/>
                    <a:pt x="12" y="215"/>
                    <a:pt x="26" y="215"/>
                  </a:cubicBezTo>
                  <a:cubicBezTo>
                    <a:pt x="41" y="215"/>
                    <a:pt x="53" y="203"/>
                    <a:pt x="53" y="18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4" name="Freeform 1489 1">
              <a:extLst>
                <a:ext uri="{FF2B5EF4-FFF2-40B4-BE49-F238E27FC236}">
                  <a16:creationId xmlns:a16="http://schemas.microsoft.com/office/drawing/2014/main" id="{645426B0-388B-4324-B495-BDEF9075FC37}"/>
                </a:ext>
              </a:extLst>
            </p:cNvPr>
            <p:cNvSpPr>
              <a:spLocks noEditPoints="1"/>
            </p:cNvSpPr>
            <p:nvPr>
              <p:custDataLst>
                <p:tags r:id="rId314"/>
              </p:custDataLst>
            </p:nvPr>
          </p:nvSpPr>
          <p:spPr bwMode="auto">
            <a:xfrm>
              <a:off x="2265362" y="3511550"/>
              <a:ext cx="169863" cy="252413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4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8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2 h 368"/>
                <a:gd name="T24" fmla="*/ 224 w 262"/>
                <a:gd name="T25" fmla="*/ 102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7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4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1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8"/>
                  </a:cubicBezTo>
                  <a:cubicBezTo>
                    <a:pt x="59" y="85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5"/>
                    <a:pt x="139" y="12"/>
                    <a:pt x="153" y="12"/>
                  </a:cubicBezTo>
                  <a:cubicBezTo>
                    <a:pt x="190" y="12"/>
                    <a:pt x="224" y="38"/>
                    <a:pt x="224" y="102"/>
                  </a:cubicBezTo>
                  <a:cubicBezTo>
                    <a:pt x="224" y="122"/>
                    <a:pt x="221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2"/>
                    <a:pt x="38" y="297"/>
                  </a:cubicBezTo>
                  <a:cubicBezTo>
                    <a:pt x="38" y="284"/>
                    <a:pt x="50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5" name="Freeform 1490 1">
              <a:extLst>
                <a:ext uri="{FF2B5EF4-FFF2-40B4-BE49-F238E27FC236}">
                  <a16:creationId xmlns:a16="http://schemas.microsoft.com/office/drawing/2014/main" id="{2CA2D721-1536-474F-A923-AB52AFDB6E8E}"/>
                </a:ext>
              </a:extLst>
            </p:cNvPr>
            <p:cNvSpPr>
              <a:spLocks/>
            </p:cNvSpPr>
            <p:nvPr>
              <p:custDataLst>
                <p:tags r:id="rId315"/>
              </p:custDataLst>
            </p:nvPr>
          </p:nvSpPr>
          <p:spPr bwMode="auto">
            <a:xfrm>
              <a:off x="2457450" y="3600450"/>
              <a:ext cx="180975" cy="155575"/>
            </a:xfrm>
            <a:custGeom>
              <a:avLst/>
              <a:gdLst>
                <a:gd name="T0" fmla="*/ 107 w 278"/>
                <a:gd name="T1" fmla="*/ 9 h 226"/>
                <a:gd name="T2" fmla="*/ 91 w 278"/>
                <a:gd name="T3" fmla="*/ 1 h 226"/>
                <a:gd name="T4" fmla="*/ 29 w 278"/>
                <a:gd name="T5" fmla="*/ 4 h 226"/>
                <a:gd name="T6" fmla="*/ 12 w 278"/>
                <a:gd name="T7" fmla="*/ 19 h 226"/>
                <a:gd name="T8" fmla="*/ 26 w 278"/>
                <a:gd name="T9" fmla="*/ 28 h 226"/>
                <a:gd name="T10" fmla="*/ 47 w 278"/>
                <a:gd name="T11" fmla="*/ 29 h 226"/>
                <a:gd name="T12" fmla="*/ 0 w 278"/>
                <a:gd name="T13" fmla="*/ 217 h 226"/>
                <a:gd name="T14" fmla="*/ 12 w 278"/>
                <a:gd name="T15" fmla="*/ 226 h 226"/>
                <a:gd name="T16" fmla="*/ 26 w 278"/>
                <a:gd name="T17" fmla="*/ 226 h 226"/>
                <a:gd name="T18" fmla="*/ 201 w 278"/>
                <a:gd name="T19" fmla="*/ 146 h 226"/>
                <a:gd name="T20" fmla="*/ 278 w 278"/>
                <a:gd name="T21" fmla="*/ 22 h 226"/>
                <a:gd name="T22" fmla="*/ 255 w 278"/>
                <a:gd name="T23" fmla="*/ 0 h 226"/>
                <a:gd name="T24" fmla="*/ 222 w 278"/>
                <a:gd name="T25" fmla="*/ 27 h 226"/>
                <a:gd name="T26" fmla="*/ 161 w 278"/>
                <a:gd name="T27" fmla="*/ 134 h 226"/>
                <a:gd name="T28" fmla="*/ 60 w 278"/>
                <a:gd name="T29" fmla="*/ 199 h 226"/>
                <a:gd name="T30" fmla="*/ 107 w 278"/>
                <a:gd name="T31" fmla="*/ 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8" h="226">
                  <a:moveTo>
                    <a:pt x="107" y="9"/>
                  </a:moveTo>
                  <a:cubicBezTo>
                    <a:pt x="107" y="0"/>
                    <a:pt x="97" y="0"/>
                    <a:pt x="91" y="1"/>
                  </a:cubicBezTo>
                  <a:lnTo>
                    <a:pt x="29" y="4"/>
                  </a:lnTo>
                  <a:cubicBezTo>
                    <a:pt x="21" y="4"/>
                    <a:pt x="12" y="5"/>
                    <a:pt x="12" y="19"/>
                  </a:cubicBezTo>
                  <a:cubicBezTo>
                    <a:pt x="12" y="28"/>
                    <a:pt x="21" y="28"/>
                    <a:pt x="26" y="28"/>
                  </a:cubicBezTo>
                  <a:cubicBezTo>
                    <a:pt x="32" y="28"/>
                    <a:pt x="41" y="28"/>
                    <a:pt x="47" y="29"/>
                  </a:cubicBezTo>
                  <a:lnTo>
                    <a:pt x="0" y="217"/>
                  </a:lnTo>
                  <a:cubicBezTo>
                    <a:pt x="0" y="224"/>
                    <a:pt x="6" y="226"/>
                    <a:pt x="12" y="226"/>
                  </a:cubicBezTo>
                  <a:lnTo>
                    <a:pt x="26" y="226"/>
                  </a:lnTo>
                  <a:cubicBezTo>
                    <a:pt x="79" y="217"/>
                    <a:pt x="146" y="192"/>
                    <a:pt x="201" y="146"/>
                  </a:cubicBezTo>
                  <a:cubicBezTo>
                    <a:pt x="268" y="90"/>
                    <a:pt x="278" y="28"/>
                    <a:pt x="278" y="22"/>
                  </a:cubicBezTo>
                  <a:cubicBezTo>
                    <a:pt x="278" y="11"/>
                    <a:pt x="270" y="0"/>
                    <a:pt x="255" y="0"/>
                  </a:cubicBezTo>
                  <a:cubicBezTo>
                    <a:pt x="248" y="0"/>
                    <a:pt x="229" y="4"/>
                    <a:pt x="222" y="27"/>
                  </a:cubicBezTo>
                  <a:cubicBezTo>
                    <a:pt x="211" y="68"/>
                    <a:pt x="191" y="104"/>
                    <a:pt x="161" y="134"/>
                  </a:cubicBezTo>
                  <a:cubicBezTo>
                    <a:pt x="145" y="150"/>
                    <a:pt x="110" y="182"/>
                    <a:pt x="60" y="199"/>
                  </a:cubicBezTo>
                  <a:lnTo>
                    <a:pt x="107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6" name="Rectangle 1491 1">
              <a:extLst>
                <a:ext uri="{FF2B5EF4-FFF2-40B4-BE49-F238E27FC236}">
                  <a16:creationId xmlns:a16="http://schemas.microsoft.com/office/drawing/2014/main" id="{C6D00F1F-D699-4F11-91E5-5945436EE5EE}"/>
                </a:ext>
              </a:extLst>
            </p:cNvPr>
            <p:cNvSpPr>
              <a:spLocks noChangeArrowheads="1"/>
            </p:cNvSpPr>
            <p:nvPr>
              <p:custDataLst>
                <p:tags r:id="rId316"/>
              </p:custDataLst>
            </p:nvPr>
          </p:nvSpPr>
          <p:spPr bwMode="auto">
            <a:xfrm>
              <a:off x="2252662" y="3895725"/>
              <a:ext cx="400050" cy="14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7" name="Freeform 1492 1">
              <a:extLst>
                <a:ext uri="{FF2B5EF4-FFF2-40B4-BE49-F238E27FC236}">
                  <a16:creationId xmlns:a16="http://schemas.microsoft.com/office/drawing/2014/main" id="{CDC6EF76-735F-426C-AAA0-CE89F2BF3D48}"/>
                </a:ext>
              </a:extLst>
            </p:cNvPr>
            <p:cNvSpPr>
              <a:spLocks noEditPoints="1"/>
            </p:cNvSpPr>
            <p:nvPr>
              <p:custDataLst>
                <p:tags r:id="rId317"/>
              </p:custDataLst>
            </p:nvPr>
          </p:nvSpPr>
          <p:spPr bwMode="auto">
            <a:xfrm>
              <a:off x="2271712" y="3978275"/>
              <a:ext cx="169863" cy="254000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4 w 262"/>
                <a:gd name="T23" fmla="*/ 12 h 368"/>
                <a:gd name="T24" fmla="*/ 225 w 262"/>
                <a:gd name="T25" fmla="*/ 103 h 368"/>
                <a:gd name="T26" fmla="*/ 212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8" name="Freeform 1493 1">
              <a:extLst>
                <a:ext uri="{FF2B5EF4-FFF2-40B4-BE49-F238E27FC236}">
                  <a16:creationId xmlns:a16="http://schemas.microsoft.com/office/drawing/2014/main" id="{E38EFA1C-AAE5-4A6B-9FB2-A6B15C0E0603}"/>
                </a:ext>
              </a:extLst>
            </p:cNvPr>
            <p:cNvSpPr>
              <a:spLocks noEditPoints="1"/>
            </p:cNvSpPr>
            <p:nvPr>
              <p:custDataLst>
                <p:tags r:id="rId318"/>
              </p:custDataLst>
            </p:nvPr>
          </p:nvSpPr>
          <p:spPr bwMode="auto">
            <a:xfrm>
              <a:off x="2460625" y="4068763"/>
              <a:ext cx="182563" cy="222250"/>
            </a:xfrm>
            <a:custGeom>
              <a:avLst/>
              <a:gdLst>
                <a:gd name="T0" fmla="*/ 193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3 w 281"/>
                <a:gd name="T11" fmla="*/ 85 h 322"/>
                <a:gd name="T12" fmla="*/ 193 w 281"/>
                <a:gd name="T13" fmla="*/ 154 h 322"/>
                <a:gd name="T14" fmla="*/ 200 w 281"/>
                <a:gd name="T15" fmla="*/ 40 h 322"/>
                <a:gd name="T16" fmla="*/ 125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6 w 281"/>
                <a:gd name="T27" fmla="*/ 298 h 322"/>
                <a:gd name="T28" fmla="*/ 156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7 w 281"/>
                <a:gd name="T37" fmla="*/ 298 h 322"/>
                <a:gd name="T38" fmla="*/ 247 w 281"/>
                <a:gd name="T39" fmla="*/ 0 h 322"/>
                <a:gd name="T40" fmla="*/ 226 w 281"/>
                <a:gd name="T41" fmla="*/ 0 h 322"/>
                <a:gd name="T42" fmla="*/ 200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3" y="154"/>
                  </a:moveTo>
                  <a:cubicBezTo>
                    <a:pt x="193" y="163"/>
                    <a:pt x="193" y="165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60"/>
                    <a:pt x="193" y="85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5" y="0"/>
                    <a:pt x="125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5"/>
                    <a:pt x="51" y="228"/>
                    <a:pt x="120" y="228"/>
                  </a:cubicBezTo>
                  <a:cubicBezTo>
                    <a:pt x="145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6" y="298"/>
                  </a:lnTo>
                  <a:lnTo>
                    <a:pt x="156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9" name="Freeform 1494 1">
              <a:extLst>
                <a:ext uri="{FF2B5EF4-FFF2-40B4-BE49-F238E27FC236}">
                  <a16:creationId xmlns:a16="http://schemas.microsoft.com/office/drawing/2014/main" id="{4532B396-0819-4C8E-845F-44723D67535A}"/>
                </a:ext>
              </a:extLst>
            </p:cNvPr>
            <p:cNvSpPr>
              <a:spLocks/>
            </p:cNvSpPr>
            <p:nvPr>
              <p:custDataLst>
                <p:tags r:id="rId319"/>
              </p:custDataLst>
            </p:nvPr>
          </p:nvSpPr>
          <p:spPr bwMode="auto">
            <a:xfrm>
              <a:off x="3033712" y="3746500"/>
              <a:ext cx="234950" cy="249238"/>
            </a:xfrm>
            <a:custGeom>
              <a:avLst/>
              <a:gdLst>
                <a:gd name="T0" fmla="*/ 359 w 359"/>
                <a:gd name="T1" fmla="*/ 112 h 363"/>
                <a:gd name="T2" fmla="*/ 270 w 359"/>
                <a:gd name="T3" fmla="*/ 0 h 363"/>
                <a:gd name="T4" fmla="*/ 171 w 359"/>
                <a:gd name="T5" fmla="*/ 45 h 363"/>
                <a:gd name="T6" fmla="*/ 116 w 359"/>
                <a:gd name="T7" fmla="*/ 131 h 363"/>
                <a:gd name="T8" fmla="*/ 121 w 359"/>
                <a:gd name="T9" fmla="*/ 134 h 363"/>
                <a:gd name="T10" fmla="*/ 146 w 359"/>
                <a:gd name="T11" fmla="*/ 124 h 363"/>
                <a:gd name="T12" fmla="*/ 161 w 359"/>
                <a:gd name="T13" fmla="*/ 104 h 363"/>
                <a:gd name="T14" fmla="*/ 195 w 359"/>
                <a:gd name="T15" fmla="*/ 49 h 363"/>
                <a:gd name="T16" fmla="*/ 237 w 359"/>
                <a:gd name="T17" fmla="*/ 28 h 363"/>
                <a:gd name="T18" fmla="*/ 317 w 359"/>
                <a:gd name="T19" fmla="*/ 133 h 363"/>
                <a:gd name="T20" fmla="*/ 152 w 359"/>
                <a:gd name="T21" fmla="*/ 336 h 363"/>
                <a:gd name="T22" fmla="*/ 42 w 359"/>
                <a:gd name="T23" fmla="*/ 208 h 363"/>
                <a:gd name="T24" fmla="*/ 150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19 w 359"/>
                <a:gd name="T33" fmla="*/ 363 h 363"/>
                <a:gd name="T34" fmla="*/ 359 w 359"/>
                <a:gd name="T35" fmla="*/ 11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2"/>
                  </a:moveTo>
                  <a:cubicBezTo>
                    <a:pt x="359" y="48"/>
                    <a:pt x="331" y="0"/>
                    <a:pt x="270" y="0"/>
                  </a:cubicBezTo>
                  <a:cubicBezTo>
                    <a:pt x="218" y="0"/>
                    <a:pt x="175" y="42"/>
                    <a:pt x="171" y="45"/>
                  </a:cubicBezTo>
                  <a:cubicBezTo>
                    <a:pt x="131" y="85"/>
                    <a:pt x="116" y="130"/>
                    <a:pt x="116" y="131"/>
                  </a:cubicBezTo>
                  <a:cubicBezTo>
                    <a:pt x="116" y="134"/>
                    <a:pt x="119" y="134"/>
                    <a:pt x="121" y="134"/>
                  </a:cubicBezTo>
                  <a:cubicBezTo>
                    <a:pt x="131" y="134"/>
                    <a:pt x="139" y="129"/>
                    <a:pt x="146" y="124"/>
                  </a:cubicBezTo>
                  <a:cubicBezTo>
                    <a:pt x="155" y="117"/>
                    <a:pt x="156" y="116"/>
                    <a:pt x="161" y="104"/>
                  </a:cubicBezTo>
                  <a:cubicBezTo>
                    <a:pt x="166" y="94"/>
                    <a:pt x="177" y="70"/>
                    <a:pt x="195" y="49"/>
                  </a:cubicBezTo>
                  <a:cubicBezTo>
                    <a:pt x="207" y="35"/>
                    <a:pt x="217" y="28"/>
                    <a:pt x="237" y="28"/>
                  </a:cubicBezTo>
                  <a:cubicBezTo>
                    <a:pt x="286" y="28"/>
                    <a:pt x="317" y="68"/>
                    <a:pt x="317" y="133"/>
                  </a:cubicBezTo>
                  <a:cubicBezTo>
                    <a:pt x="317" y="235"/>
                    <a:pt x="244" y="336"/>
                    <a:pt x="152" y="336"/>
                  </a:cubicBezTo>
                  <a:cubicBezTo>
                    <a:pt x="81" y="336"/>
                    <a:pt x="42" y="279"/>
                    <a:pt x="42" y="208"/>
                  </a:cubicBezTo>
                  <a:cubicBezTo>
                    <a:pt x="42" y="140"/>
                    <a:pt x="77" y="65"/>
                    <a:pt x="150" y="22"/>
                  </a:cubicBezTo>
                  <a:cubicBezTo>
                    <a:pt x="155" y="19"/>
                    <a:pt x="170" y="10"/>
                    <a:pt x="170" y="4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8" y="0"/>
                    <a:pt x="0" y="80"/>
                    <a:pt x="0" y="229"/>
                  </a:cubicBezTo>
                  <a:cubicBezTo>
                    <a:pt x="0" y="299"/>
                    <a:pt x="36" y="363"/>
                    <a:pt x="119" y="363"/>
                  </a:cubicBezTo>
                  <a:cubicBezTo>
                    <a:pt x="216" y="363"/>
                    <a:pt x="359" y="265"/>
                    <a:pt x="359" y="112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0" name="Freeform 1495 1">
              <a:extLst>
                <a:ext uri="{FF2B5EF4-FFF2-40B4-BE49-F238E27FC236}">
                  <a16:creationId xmlns:a16="http://schemas.microsoft.com/office/drawing/2014/main" id="{E9F20D45-BE9A-4724-8CC8-2F9855C5CDA7}"/>
                </a:ext>
              </a:extLst>
            </p:cNvPr>
            <p:cNvSpPr>
              <a:spLocks/>
            </p:cNvSpPr>
            <p:nvPr>
              <p:custDataLst>
                <p:tags r:id="rId320"/>
              </p:custDataLst>
            </p:nvPr>
          </p:nvSpPr>
          <p:spPr bwMode="auto">
            <a:xfrm>
              <a:off x="3314700" y="3730625"/>
              <a:ext cx="76200" cy="344488"/>
            </a:xfrm>
            <a:custGeom>
              <a:avLst/>
              <a:gdLst>
                <a:gd name="T0" fmla="*/ 116 w 116"/>
                <a:gd name="T1" fmla="*/ 494 h 499"/>
                <a:gd name="T2" fmla="*/ 108 w 116"/>
                <a:gd name="T3" fmla="*/ 483 h 499"/>
                <a:gd name="T4" fmla="*/ 29 w 116"/>
                <a:gd name="T5" fmla="*/ 249 h 499"/>
                <a:gd name="T6" fmla="*/ 109 w 116"/>
                <a:gd name="T7" fmla="*/ 13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8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1" name="Freeform 1496 1">
              <a:extLst>
                <a:ext uri="{FF2B5EF4-FFF2-40B4-BE49-F238E27FC236}">
                  <a16:creationId xmlns:a16="http://schemas.microsoft.com/office/drawing/2014/main" id="{B36498C5-13B5-4B13-A3CD-386D5E10403F}"/>
                </a:ext>
              </a:extLst>
            </p:cNvPr>
            <p:cNvSpPr>
              <a:spLocks/>
            </p:cNvSpPr>
            <p:nvPr>
              <p:custDataLst>
                <p:tags r:id="rId321"/>
              </p:custDataLst>
            </p:nvPr>
          </p:nvSpPr>
          <p:spPr bwMode="auto">
            <a:xfrm>
              <a:off x="3419475" y="3836988"/>
              <a:ext cx="174625" cy="155575"/>
            </a:xfrm>
            <a:custGeom>
              <a:avLst/>
              <a:gdLst>
                <a:gd name="T0" fmla="*/ 30 w 270"/>
                <a:gd name="T1" fmla="*/ 191 h 226"/>
                <a:gd name="T2" fmla="*/ 25 w 270"/>
                <a:gd name="T3" fmla="*/ 212 h 226"/>
                <a:gd name="T4" fmla="*/ 39 w 270"/>
                <a:gd name="T5" fmla="*/ 226 h 226"/>
                <a:gd name="T6" fmla="*/ 58 w 270"/>
                <a:gd name="T7" fmla="*/ 212 h 226"/>
                <a:gd name="T8" fmla="*/ 67 w 270"/>
                <a:gd name="T9" fmla="*/ 175 h 226"/>
                <a:gd name="T10" fmla="*/ 78 w 270"/>
                <a:gd name="T11" fmla="*/ 130 h 226"/>
                <a:gd name="T12" fmla="*/ 87 w 270"/>
                <a:gd name="T13" fmla="*/ 96 h 226"/>
                <a:gd name="T14" fmla="*/ 93 w 270"/>
                <a:gd name="T15" fmla="*/ 71 h 226"/>
                <a:gd name="T16" fmla="*/ 175 w 270"/>
                <a:gd name="T17" fmla="*/ 11 h 226"/>
                <a:gd name="T18" fmla="*/ 202 w 270"/>
                <a:gd name="T19" fmla="*/ 45 h 226"/>
                <a:gd name="T20" fmla="*/ 169 w 270"/>
                <a:gd name="T21" fmla="*/ 162 h 226"/>
                <a:gd name="T22" fmla="*/ 164 w 270"/>
                <a:gd name="T23" fmla="*/ 185 h 226"/>
                <a:gd name="T24" fmla="*/ 205 w 270"/>
                <a:gd name="T25" fmla="*/ 226 h 226"/>
                <a:gd name="T26" fmla="*/ 270 w 270"/>
                <a:gd name="T27" fmla="*/ 149 h 226"/>
                <a:gd name="T28" fmla="*/ 264 w 270"/>
                <a:gd name="T29" fmla="*/ 144 h 226"/>
                <a:gd name="T30" fmla="*/ 257 w 270"/>
                <a:gd name="T31" fmla="*/ 153 h 226"/>
                <a:gd name="T32" fmla="*/ 206 w 270"/>
                <a:gd name="T33" fmla="*/ 215 h 226"/>
                <a:gd name="T34" fmla="*/ 194 w 270"/>
                <a:gd name="T35" fmla="*/ 198 h 226"/>
                <a:gd name="T36" fmla="*/ 203 w 270"/>
                <a:gd name="T37" fmla="*/ 163 h 226"/>
                <a:gd name="T38" fmla="*/ 233 w 270"/>
                <a:gd name="T39" fmla="*/ 53 h 226"/>
                <a:gd name="T40" fmla="*/ 176 w 270"/>
                <a:gd name="T41" fmla="*/ 0 h 226"/>
                <a:gd name="T42" fmla="*/ 98 w 270"/>
                <a:gd name="T43" fmla="*/ 43 h 226"/>
                <a:gd name="T44" fmla="*/ 52 w 270"/>
                <a:gd name="T45" fmla="*/ 0 h 226"/>
                <a:gd name="T46" fmla="*/ 15 w 270"/>
                <a:gd name="T47" fmla="*/ 28 h 226"/>
                <a:gd name="T48" fmla="*/ 0 w 270"/>
                <a:gd name="T49" fmla="*/ 76 h 226"/>
                <a:gd name="T50" fmla="*/ 6 w 270"/>
                <a:gd name="T51" fmla="*/ 81 h 226"/>
                <a:gd name="T52" fmla="*/ 15 w 270"/>
                <a:gd name="T53" fmla="*/ 70 h 226"/>
                <a:gd name="T54" fmla="*/ 51 w 270"/>
                <a:gd name="T55" fmla="*/ 11 h 226"/>
                <a:gd name="T56" fmla="*/ 66 w 270"/>
                <a:gd name="T57" fmla="*/ 33 h 226"/>
                <a:gd name="T58" fmla="*/ 58 w 270"/>
                <a:gd name="T59" fmla="*/ 75 h 226"/>
                <a:gd name="T60" fmla="*/ 30 w 270"/>
                <a:gd name="T61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6">
                  <a:moveTo>
                    <a:pt x="30" y="191"/>
                  </a:moveTo>
                  <a:cubicBezTo>
                    <a:pt x="28" y="198"/>
                    <a:pt x="25" y="210"/>
                    <a:pt x="25" y="212"/>
                  </a:cubicBezTo>
                  <a:cubicBezTo>
                    <a:pt x="25" y="221"/>
                    <a:pt x="32" y="226"/>
                    <a:pt x="39" y="226"/>
                  </a:cubicBezTo>
                  <a:cubicBezTo>
                    <a:pt x="45" y="226"/>
                    <a:pt x="54" y="222"/>
                    <a:pt x="58" y="212"/>
                  </a:cubicBezTo>
                  <a:cubicBezTo>
                    <a:pt x="58" y="211"/>
                    <a:pt x="64" y="187"/>
                    <a:pt x="67" y="175"/>
                  </a:cubicBezTo>
                  <a:lnTo>
                    <a:pt x="78" y="130"/>
                  </a:lnTo>
                  <a:cubicBezTo>
                    <a:pt x="81" y="119"/>
                    <a:pt x="84" y="108"/>
                    <a:pt x="87" y="96"/>
                  </a:cubicBezTo>
                  <a:cubicBezTo>
                    <a:pt x="89" y="88"/>
                    <a:pt x="93" y="73"/>
                    <a:pt x="93" y="71"/>
                  </a:cubicBezTo>
                  <a:cubicBezTo>
                    <a:pt x="101" y="56"/>
                    <a:pt x="127" y="11"/>
                    <a:pt x="175" y="11"/>
                  </a:cubicBezTo>
                  <a:cubicBezTo>
                    <a:pt x="197" y="11"/>
                    <a:pt x="202" y="29"/>
                    <a:pt x="202" y="45"/>
                  </a:cubicBezTo>
                  <a:cubicBezTo>
                    <a:pt x="202" y="76"/>
                    <a:pt x="177" y="140"/>
                    <a:pt x="169" y="162"/>
                  </a:cubicBezTo>
                  <a:cubicBezTo>
                    <a:pt x="165" y="173"/>
                    <a:pt x="164" y="179"/>
                    <a:pt x="164" y="185"/>
                  </a:cubicBezTo>
                  <a:cubicBezTo>
                    <a:pt x="164" y="208"/>
                    <a:pt x="182" y="226"/>
                    <a:pt x="205" y="226"/>
                  </a:cubicBezTo>
                  <a:cubicBezTo>
                    <a:pt x="252" y="226"/>
                    <a:pt x="270" y="153"/>
                    <a:pt x="270" y="149"/>
                  </a:cubicBezTo>
                  <a:cubicBezTo>
                    <a:pt x="270" y="144"/>
                    <a:pt x="266" y="144"/>
                    <a:pt x="264" y="144"/>
                  </a:cubicBezTo>
                  <a:cubicBezTo>
                    <a:pt x="259" y="144"/>
                    <a:pt x="259" y="145"/>
                    <a:pt x="257" y="153"/>
                  </a:cubicBezTo>
                  <a:cubicBezTo>
                    <a:pt x="247" y="187"/>
                    <a:pt x="231" y="215"/>
                    <a:pt x="206" y="215"/>
                  </a:cubicBezTo>
                  <a:cubicBezTo>
                    <a:pt x="198" y="215"/>
                    <a:pt x="194" y="210"/>
                    <a:pt x="194" y="198"/>
                  </a:cubicBezTo>
                  <a:cubicBezTo>
                    <a:pt x="194" y="186"/>
                    <a:pt x="199" y="174"/>
                    <a:pt x="203" y="163"/>
                  </a:cubicBezTo>
                  <a:cubicBezTo>
                    <a:pt x="213" y="136"/>
                    <a:pt x="233" y="81"/>
                    <a:pt x="233" y="53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7" y="31"/>
                    <a:pt x="98" y="43"/>
                  </a:cubicBezTo>
                  <a:cubicBezTo>
                    <a:pt x="96" y="15"/>
                    <a:pt x="75" y="0"/>
                    <a:pt x="52" y="0"/>
                  </a:cubicBezTo>
                  <a:cubicBezTo>
                    <a:pt x="30" y="0"/>
                    <a:pt x="20" y="19"/>
                    <a:pt x="15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2" y="81"/>
                    <a:pt x="15" y="70"/>
                  </a:cubicBezTo>
                  <a:cubicBezTo>
                    <a:pt x="23" y="34"/>
                    <a:pt x="33" y="11"/>
                    <a:pt x="51" y="11"/>
                  </a:cubicBezTo>
                  <a:cubicBezTo>
                    <a:pt x="61" y="11"/>
                    <a:pt x="66" y="17"/>
                    <a:pt x="66" y="33"/>
                  </a:cubicBezTo>
                  <a:cubicBezTo>
                    <a:pt x="66" y="44"/>
                    <a:pt x="65" y="49"/>
                    <a:pt x="58" y="75"/>
                  </a:cubicBezTo>
                  <a:lnTo>
                    <a:pt x="30" y="191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2" name="Freeform 1497 1">
              <a:extLst>
                <a:ext uri="{FF2B5EF4-FFF2-40B4-BE49-F238E27FC236}">
                  <a16:creationId xmlns:a16="http://schemas.microsoft.com/office/drawing/2014/main" id="{7E335D40-1765-4359-B4D0-21553DF2E437}"/>
                </a:ext>
              </a:extLst>
            </p:cNvPr>
            <p:cNvSpPr>
              <a:spLocks/>
            </p:cNvSpPr>
            <p:nvPr>
              <p:custDataLst>
                <p:tags r:id="rId322"/>
              </p:custDataLst>
            </p:nvPr>
          </p:nvSpPr>
          <p:spPr bwMode="auto">
            <a:xfrm>
              <a:off x="3619500" y="3687763"/>
              <a:ext cx="100013" cy="158750"/>
            </a:xfrm>
            <a:custGeom>
              <a:avLst/>
              <a:gdLst>
                <a:gd name="T0" fmla="*/ 154 w 154"/>
                <a:gd name="T1" fmla="*/ 168 h 231"/>
                <a:gd name="T2" fmla="*/ 142 w 154"/>
                <a:gd name="T3" fmla="*/ 168 h 231"/>
                <a:gd name="T4" fmla="*/ 133 w 154"/>
                <a:gd name="T5" fmla="*/ 199 h 231"/>
                <a:gd name="T6" fmla="*/ 98 w 154"/>
                <a:gd name="T7" fmla="*/ 202 h 231"/>
                <a:gd name="T8" fmla="*/ 34 w 154"/>
                <a:gd name="T9" fmla="*/ 202 h 231"/>
                <a:gd name="T10" fmla="*/ 104 w 154"/>
                <a:gd name="T11" fmla="*/ 143 h 231"/>
                <a:gd name="T12" fmla="*/ 154 w 154"/>
                <a:gd name="T13" fmla="*/ 68 h 231"/>
                <a:gd name="T14" fmla="*/ 72 w 154"/>
                <a:gd name="T15" fmla="*/ 0 h 231"/>
                <a:gd name="T16" fmla="*/ 0 w 154"/>
                <a:gd name="T17" fmla="*/ 62 h 231"/>
                <a:gd name="T18" fmla="*/ 18 w 154"/>
                <a:gd name="T19" fmla="*/ 82 h 231"/>
                <a:gd name="T20" fmla="*/ 37 w 154"/>
                <a:gd name="T21" fmla="*/ 63 h 231"/>
                <a:gd name="T22" fmla="*/ 16 w 154"/>
                <a:gd name="T23" fmla="*/ 45 h 231"/>
                <a:gd name="T24" fmla="*/ 67 w 154"/>
                <a:gd name="T25" fmla="*/ 12 h 231"/>
                <a:gd name="T26" fmla="*/ 120 w 154"/>
                <a:gd name="T27" fmla="*/ 68 h 231"/>
                <a:gd name="T28" fmla="*/ 87 w 154"/>
                <a:gd name="T29" fmla="*/ 135 h 231"/>
                <a:gd name="T30" fmla="*/ 3 w 154"/>
                <a:gd name="T31" fmla="*/ 218 h 231"/>
                <a:gd name="T32" fmla="*/ 0 w 154"/>
                <a:gd name="T33" fmla="*/ 231 h 231"/>
                <a:gd name="T34" fmla="*/ 143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2" y="168"/>
                  </a:lnTo>
                  <a:cubicBezTo>
                    <a:pt x="141" y="175"/>
                    <a:pt x="138" y="196"/>
                    <a:pt x="133" y="199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69"/>
                    <a:pt x="83" y="159"/>
                    <a:pt x="104" y="143"/>
                  </a:cubicBezTo>
                  <a:cubicBezTo>
                    <a:pt x="130" y="122"/>
                    <a:pt x="154" y="101"/>
                    <a:pt x="154" y="68"/>
                  </a:cubicBezTo>
                  <a:cubicBezTo>
                    <a:pt x="154" y="25"/>
                    <a:pt x="117" y="0"/>
                    <a:pt x="72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2"/>
                    <a:pt x="67" y="12"/>
                  </a:cubicBezTo>
                  <a:cubicBezTo>
                    <a:pt x="102" y="12"/>
                    <a:pt x="120" y="39"/>
                    <a:pt x="120" y="68"/>
                  </a:cubicBezTo>
                  <a:cubicBezTo>
                    <a:pt x="120" y="98"/>
                    <a:pt x="98" y="122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1"/>
                    <a:pt x="0" y="231"/>
                  </a:cubicBezTo>
                  <a:lnTo>
                    <a:pt x="143" y="231"/>
                  </a:lnTo>
                  <a:lnTo>
                    <a:pt x="154" y="168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3" name="Freeform 1498 1">
              <a:extLst>
                <a:ext uri="{FF2B5EF4-FFF2-40B4-BE49-F238E27FC236}">
                  <a16:creationId xmlns:a16="http://schemas.microsoft.com/office/drawing/2014/main" id="{003D501A-BF64-4BE8-ACFE-F5C960260A8D}"/>
                </a:ext>
              </a:extLst>
            </p:cNvPr>
            <p:cNvSpPr>
              <a:spLocks/>
            </p:cNvSpPr>
            <p:nvPr>
              <p:custDataLst>
                <p:tags r:id="rId323"/>
              </p:custDataLst>
            </p:nvPr>
          </p:nvSpPr>
          <p:spPr bwMode="auto">
            <a:xfrm>
              <a:off x="3768725" y="3730625"/>
              <a:ext cx="74613" cy="344488"/>
            </a:xfrm>
            <a:custGeom>
              <a:avLst/>
              <a:gdLst>
                <a:gd name="T0" fmla="*/ 115 w 115"/>
                <a:gd name="T1" fmla="*/ 249 h 499"/>
                <a:gd name="T2" fmla="*/ 82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6 h 499"/>
                <a:gd name="T10" fmla="*/ 86 w 115"/>
                <a:gd name="T11" fmla="*/ 249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1 h 499"/>
                <a:gd name="T20" fmla="*/ 115 w 115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49"/>
                  </a:moveTo>
                  <a:cubicBezTo>
                    <a:pt x="115" y="210"/>
                    <a:pt x="110" y="150"/>
                    <a:pt x="82" y="94"/>
                  </a:cubicBezTo>
                  <a:cubicBezTo>
                    <a:pt x="52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4" y="465"/>
                    <a:pt x="84" y="401"/>
                  </a:cubicBezTo>
                  <a:cubicBezTo>
                    <a:pt x="109" y="347"/>
                    <a:pt x="115" y="291"/>
                    <a:pt x="115" y="249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61" name="Group 2160">
            <a:extLst>
              <a:ext uri="{FF2B5EF4-FFF2-40B4-BE49-F238E27FC236}">
                <a16:creationId xmlns:a16="http://schemas.microsoft.com/office/drawing/2014/main" id="{34203448-09CB-A39B-82EE-7C163ED9BB36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4764088" y="3635375"/>
            <a:ext cx="5097463" cy="1044575"/>
            <a:chOff x="4764088" y="3635375"/>
            <a:chExt cx="5097463" cy="1044575"/>
          </a:xfrm>
        </p:grpSpPr>
        <p:sp>
          <p:nvSpPr>
            <p:cNvPr id="6295" name="Freeform 335 1">
              <a:extLst>
                <a:ext uri="{FF2B5EF4-FFF2-40B4-BE49-F238E27FC236}">
                  <a16:creationId xmlns:a16="http://schemas.microsoft.com/office/drawing/2014/main" id="{72A1E619-0EF0-B0E9-592E-FE1EDDB15E70}"/>
                </a:ext>
              </a:extLst>
            </p:cNvPr>
            <p:cNvSpPr>
              <a:spLocks noEditPoints="1"/>
            </p:cNvSpPr>
            <p:nvPr>
              <p:custDataLst>
                <p:tags r:id="rId277"/>
              </p:custDataLst>
            </p:nvPr>
          </p:nvSpPr>
          <p:spPr bwMode="auto">
            <a:xfrm>
              <a:off x="4764088" y="3981450"/>
              <a:ext cx="280988" cy="312738"/>
            </a:xfrm>
            <a:custGeom>
              <a:avLst/>
              <a:gdLst>
                <a:gd name="T0" fmla="*/ 182 w 341"/>
                <a:gd name="T1" fmla="*/ 10 h 357"/>
                <a:gd name="T2" fmla="*/ 171 w 341"/>
                <a:gd name="T3" fmla="*/ 0 h 357"/>
                <a:gd name="T4" fmla="*/ 159 w 341"/>
                <a:gd name="T5" fmla="*/ 10 h 357"/>
                <a:gd name="T6" fmla="*/ 56 w 341"/>
                <a:gd name="T7" fmla="*/ 308 h 357"/>
                <a:gd name="T8" fmla="*/ 0 w 341"/>
                <a:gd name="T9" fmla="*/ 342 h 357"/>
                <a:gd name="T10" fmla="*/ 0 w 341"/>
                <a:gd name="T11" fmla="*/ 357 h 357"/>
                <a:gd name="T12" fmla="*/ 51 w 341"/>
                <a:gd name="T13" fmla="*/ 356 h 357"/>
                <a:gd name="T14" fmla="*/ 108 w 341"/>
                <a:gd name="T15" fmla="*/ 357 h 357"/>
                <a:gd name="T16" fmla="*/ 108 w 341"/>
                <a:gd name="T17" fmla="*/ 342 h 357"/>
                <a:gd name="T18" fmla="*/ 71 w 341"/>
                <a:gd name="T19" fmla="*/ 316 h 357"/>
                <a:gd name="T20" fmla="*/ 72 w 341"/>
                <a:gd name="T21" fmla="*/ 309 h 357"/>
                <a:gd name="T22" fmla="*/ 94 w 341"/>
                <a:gd name="T23" fmla="*/ 243 h 357"/>
                <a:gd name="T24" fmla="*/ 218 w 341"/>
                <a:gd name="T25" fmla="*/ 243 h 357"/>
                <a:gd name="T26" fmla="*/ 244 w 341"/>
                <a:gd name="T27" fmla="*/ 320 h 357"/>
                <a:gd name="T28" fmla="*/ 246 w 341"/>
                <a:gd name="T29" fmla="*/ 327 h 357"/>
                <a:gd name="T30" fmla="*/ 204 w 341"/>
                <a:gd name="T31" fmla="*/ 342 h 357"/>
                <a:gd name="T32" fmla="*/ 204 w 341"/>
                <a:gd name="T33" fmla="*/ 357 h 357"/>
                <a:gd name="T34" fmla="*/ 276 w 341"/>
                <a:gd name="T35" fmla="*/ 356 h 357"/>
                <a:gd name="T36" fmla="*/ 341 w 341"/>
                <a:gd name="T37" fmla="*/ 357 h 357"/>
                <a:gd name="T38" fmla="*/ 341 w 341"/>
                <a:gd name="T39" fmla="*/ 342 h 357"/>
                <a:gd name="T40" fmla="*/ 332 w 341"/>
                <a:gd name="T41" fmla="*/ 342 h 357"/>
                <a:gd name="T42" fmla="*/ 290 w 341"/>
                <a:gd name="T43" fmla="*/ 322 h 357"/>
                <a:gd name="T44" fmla="*/ 182 w 341"/>
                <a:gd name="T45" fmla="*/ 10 h 357"/>
                <a:gd name="T46" fmla="*/ 156 w 341"/>
                <a:gd name="T47" fmla="*/ 66 h 357"/>
                <a:gd name="T48" fmla="*/ 212 w 341"/>
                <a:gd name="T49" fmla="*/ 228 h 357"/>
                <a:gd name="T50" fmla="*/ 100 w 341"/>
                <a:gd name="T51" fmla="*/ 228 h 357"/>
                <a:gd name="T52" fmla="*/ 156 w 341"/>
                <a:gd name="T53" fmla="*/ 6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1" h="357">
                  <a:moveTo>
                    <a:pt x="182" y="10"/>
                  </a:moveTo>
                  <a:cubicBezTo>
                    <a:pt x="180" y="3"/>
                    <a:pt x="179" y="0"/>
                    <a:pt x="171" y="0"/>
                  </a:cubicBezTo>
                  <a:cubicBezTo>
                    <a:pt x="163" y="0"/>
                    <a:pt x="161" y="3"/>
                    <a:pt x="159" y="10"/>
                  </a:cubicBezTo>
                  <a:lnTo>
                    <a:pt x="56" y="308"/>
                  </a:lnTo>
                  <a:cubicBezTo>
                    <a:pt x="47" y="334"/>
                    <a:pt x="27" y="341"/>
                    <a:pt x="0" y="342"/>
                  </a:cubicBezTo>
                  <a:lnTo>
                    <a:pt x="0" y="357"/>
                  </a:lnTo>
                  <a:cubicBezTo>
                    <a:pt x="11" y="357"/>
                    <a:pt x="33" y="356"/>
                    <a:pt x="51" y="356"/>
                  </a:cubicBezTo>
                  <a:cubicBezTo>
                    <a:pt x="66" y="356"/>
                    <a:pt x="92" y="357"/>
                    <a:pt x="108" y="357"/>
                  </a:cubicBezTo>
                  <a:lnTo>
                    <a:pt x="108" y="342"/>
                  </a:lnTo>
                  <a:cubicBezTo>
                    <a:pt x="83" y="342"/>
                    <a:pt x="71" y="329"/>
                    <a:pt x="71" y="316"/>
                  </a:cubicBezTo>
                  <a:cubicBezTo>
                    <a:pt x="71" y="315"/>
                    <a:pt x="71" y="310"/>
                    <a:pt x="72" y="309"/>
                  </a:cubicBezTo>
                  <a:lnTo>
                    <a:pt x="94" y="243"/>
                  </a:lnTo>
                  <a:lnTo>
                    <a:pt x="218" y="243"/>
                  </a:lnTo>
                  <a:lnTo>
                    <a:pt x="244" y="320"/>
                  </a:lnTo>
                  <a:cubicBezTo>
                    <a:pt x="245" y="322"/>
                    <a:pt x="246" y="325"/>
                    <a:pt x="246" y="327"/>
                  </a:cubicBezTo>
                  <a:cubicBezTo>
                    <a:pt x="246" y="342"/>
                    <a:pt x="218" y="342"/>
                    <a:pt x="204" y="342"/>
                  </a:cubicBezTo>
                  <a:lnTo>
                    <a:pt x="204" y="357"/>
                  </a:lnTo>
                  <a:cubicBezTo>
                    <a:pt x="222" y="356"/>
                    <a:pt x="257" y="356"/>
                    <a:pt x="276" y="356"/>
                  </a:cubicBezTo>
                  <a:cubicBezTo>
                    <a:pt x="297" y="356"/>
                    <a:pt x="320" y="356"/>
                    <a:pt x="341" y="357"/>
                  </a:cubicBezTo>
                  <a:lnTo>
                    <a:pt x="341" y="342"/>
                  </a:lnTo>
                  <a:lnTo>
                    <a:pt x="332" y="342"/>
                  </a:lnTo>
                  <a:cubicBezTo>
                    <a:pt x="302" y="342"/>
                    <a:pt x="295" y="338"/>
                    <a:pt x="290" y="322"/>
                  </a:cubicBezTo>
                  <a:lnTo>
                    <a:pt x="182" y="10"/>
                  </a:lnTo>
                  <a:close/>
                  <a:moveTo>
                    <a:pt x="156" y="66"/>
                  </a:moveTo>
                  <a:lnTo>
                    <a:pt x="212" y="228"/>
                  </a:lnTo>
                  <a:lnTo>
                    <a:pt x="100" y="228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6" name="Freeform 336 1">
              <a:extLst>
                <a:ext uri="{FF2B5EF4-FFF2-40B4-BE49-F238E27FC236}">
                  <a16:creationId xmlns:a16="http://schemas.microsoft.com/office/drawing/2014/main" id="{8FE6236E-92A9-0BCD-781C-21FCA30F2EB2}"/>
                </a:ext>
              </a:extLst>
            </p:cNvPr>
            <p:cNvSpPr>
              <a:spLocks noEditPoints="1"/>
            </p:cNvSpPr>
            <p:nvPr>
              <p:custDataLst>
                <p:tags r:id="rId278"/>
              </p:custDataLst>
            </p:nvPr>
          </p:nvSpPr>
          <p:spPr bwMode="auto">
            <a:xfrm>
              <a:off x="5073651" y="3994150"/>
              <a:ext cx="276225" cy="300038"/>
            </a:xfrm>
            <a:custGeom>
              <a:avLst/>
              <a:gdLst>
                <a:gd name="T0" fmla="*/ 0 w 335"/>
                <a:gd name="T1" fmla="*/ 0 h 341"/>
                <a:gd name="T2" fmla="*/ 0 w 335"/>
                <a:gd name="T3" fmla="*/ 16 h 341"/>
                <a:gd name="T4" fmla="*/ 12 w 335"/>
                <a:gd name="T5" fmla="*/ 16 h 341"/>
                <a:gd name="T6" fmla="*/ 51 w 335"/>
                <a:gd name="T7" fmla="*/ 39 h 341"/>
                <a:gd name="T8" fmla="*/ 51 w 335"/>
                <a:gd name="T9" fmla="*/ 302 h 341"/>
                <a:gd name="T10" fmla="*/ 12 w 335"/>
                <a:gd name="T11" fmla="*/ 326 h 341"/>
                <a:gd name="T12" fmla="*/ 0 w 335"/>
                <a:gd name="T13" fmla="*/ 326 h 341"/>
                <a:gd name="T14" fmla="*/ 0 w 335"/>
                <a:gd name="T15" fmla="*/ 341 h 341"/>
                <a:gd name="T16" fmla="*/ 183 w 335"/>
                <a:gd name="T17" fmla="*/ 341 h 341"/>
                <a:gd name="T18" fmla="*/ 335 w 335"/>
                <a:gd name="T19" fmla="*/ 173 h 341"/>
                <a:gd name="T20" fmla="*/ 183 w 335"/>
                <a:gd name="T21" fmla="*/ 0 h 341"/>
                <a:gd name="T22" fmla="*/ 0 w 335"/>
                <a:gd name="T23" fmla="*/ 0 h 341"/>
                <a:gd name="T24" fmla="*/ 119 w 335"/>
                <a:gd name="T25" fmla="*/ 326 h 341"/>
                <a:gd name="T26" fmla="*/ 94 w 335"/>
                <a:gd name="T27" fmla="*/ 306 h 341"/>
                <a:gd name="T28" fmla="*/ 94 w 335"/>
                <a:gd name="T29" fmla="*/ 36 h 341"/>
                <a:gd name="T30" fmla="*/ 119 w 335"/>
                <a:gd name="T31" fmla="*/ 16 h 341"/>
                <a:gd name="T32" fmla="*/ 169 w 335"/>
                <a:gd name="T33" fmla="*/ 16 h 341"/>
                <a:gd name="T34" fmla="*/ 259 w 335"/>
                <a:gd name="T35" fmla="*/ 62 h 341"/>
                <a:gd name="T36" fmla="*/ 285 w 335"/>
                <a:gd name="T37" fmla="*/ 173 h 341"/>
                <a:gd name="T38" fmla="*/ 258 w 335"/>
                <a:gd name="T39" fmla="*/ 283 h 341"/>
                <a:gd name="T40" fmla="*/ 169 w 335"/>
                <a:gd name="T41" fmla="*/ 326 h 341"/>
                <a:gd name="T42" fmla="*/ 119 w 335"/>
                <a:gd name="T43" fmla="*/ 32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1">
                  <a:moveTo>
                    <a:pt x="0" y="0"/>
                  </a:move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6"/>
                    <a:pt x="12" y="326"/>
                  </a:cubicBezTo>
                  <a:lnTo>
                    <a:pt x="0" y="326"/>
                  </a:lnTo>
                  <a:lnTo>
                    <a:pt x="0" y="341"/>
                  </a:lnTo>
                  <a:lnTo>
                    <a:pt x="183" y="341"/>
                  </a:lnTo>
                  <a:cubicBezTo>
                    <a:pt x="266" y="341"/>
                    <a:pt x="335" y="267"/>
                    <a:pt x="335" y="173"/>
                  </a:cubicBezTo>
                  <a:cubicBezTo>
                    <a:pt x="335" y="79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6"/>
                  </a:moveTo>
                  <a:cubicBezTo>
                    <a:pt x="95" y="326"/>
                    <a:pt x="94" y="322"/>
                    <a:pt x="94" y="306"/>
                  </a:cubicBezTo>
                  <a:lnTo>
                    <a:pt x="94" y="36"/>
                  </a:lnTo>
                  <a:cubicBezTo>
                    <a:pt x="94" y="19"/>
                    <a:pt x="95" y="16"/>
                    <a:pt x="119" y="16"/>
                  </a:cubicBezTo>
                  <a:lnTo>
                    <a:pt x="169" y="16"/>
                  </a:lnTo>
                  <a:cubicBezTo>
                    <a:pt x="199" y="16"/>
                    <a:pt x="234" y="27"/>
                    <a:pt x="259" y="62"/>
                  </a:cubicBezTo>
                  <a:cubicBezTo>
                    <a:pt x="281" y="92"/>
                    <a:pt x="285" y="134"/>
                    <a:pt x="285" y="173"/>
                  </a:cubicBezTo>
                  <a:cubicBezTo>
                    <a:pt x="285" y="229"/>
                    <a:pt x="276" y="259"/>
                    <a:pt x="258" y="283"/>
                  </a:cubicBezTo>
                  <a:cubicBezTo>
                    <a:pt x="248" y="297"/>
                    <a:pt x="219" y="326"/>
                    <a:pt x="169" y="326"/>
                  </a:cubicBezTo>
                  <a:lnTo>
                    <a:pt x="119" y="32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7" name="Freeform 337 1">
              <a:extLst>
                <a:ext uri="{FF2B5EF4-FFF2-40B4-BE49-F238E27FC236}">
                  <a16:creationId xmlns:a16="http://schemas.microsoft.com/office/drawing/2014/main" id="{C718E352-C653-BCC1-EBB1-47BB7A1628B0}"/>
                </a:ext>
              </a:extLst>
            </p:cNvPr>
            <p:cNvSpPr>
              <a:spLocks/>
            </p:cNvSpPr>
            <p:nvPr>
              <p:custDataLst>
                <p:tags r:id="rId279"/>
              </p:custDataLst>
            </p:nvPr>
          </p:nvSpPr>
          <p:spPr bwMode="auto">
            <a:xfrm>
              <a:off x="5494338" y="4024313"/>
              <a:ext cx="130175" cy="274638"/>
            </a:xfrm>
            <a:custGeom>
              <a:avLst/>
              <a:gdLst>
                <a:gd name="T0" fmla="*/ 77 w 156"/>
                <a:gd name="T1" fmla="*/ 107 h 313"/>
                <a:gd name="T2" fmla="*/ 148 w 156"/>
                <a:gd name="T3" fmla="*/ 107 h 313"/>
                <a:gd name="T4" fmla="*/ 148 w 156"/>
                <a:gd name="T5" fmla="*/ 92 h 313"/>
                <a:gd name="T6" fmla="*/ 77 w 156"/>
                <a:gd name="T7" fmla="*/ 92 h 313"/>
                <a:gd name="T8" fmla="*/ 77 w 156"/>
                <a:gd name="T9" fmla="*/ 0 h 313"/>
                <a:gd name="T10" fmla="*/ 64 w 156"/>
                <a:gd name="T11" fmla="*/ 0 h 313"/>
                <a:gd name="T12" fmla="*/ 0 w 156"/>
                <a:gd name="T13" fmla="*/ 96 h 313"/>
                <a:gd name="T14" fmla="*/ 0 w 156"/>
                <a:gd name="T15" fmla="*/ 107 h 313"/>
                <a:gd name="T16" fmla="*/ 42 w 156"/>
                <a:gd name="T17" fmla="*/ 107 h 313"/>
                <a:gd name="T18" fmla="*/ 42 w 156"/>
                <a:gd name="T19" fmla="*/ 245 h 313"/>
                <a:gd name="T20" fmla="*/ 107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4 w 156"/>
                <a:gd name="T27" fmla="*/ 217 h 313"/>
                <a:gd name="T28" fmla="*/ 144 w 156"/>
                <a:gd name="T29" fmla="*/ 244 h 313"/>
                <a:gd name="T30" fmla="*/ 110 w 156"/>
                <a:gd name="T31" fmla="*/ 300 h 313"/>
                <a:gd name="T32" fmla="*/ 77 w 156"/>
                <a:gd name="T33" fmla="*/ 246 h 313"/>
                <a:gd name="T34" fmla="*/ 77 w 156"/>
                <a:gd name="T35" fmla="*/ 10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7" y="107"/>
                  </a:moveTo>
                  <a:lnTo>
                    <a:pt x="148" y="107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5"/>
                  </a:lnTo>
                  <a:cubicBezTo>
                    <a:pt x="42" y="307"/>
                    <a:pt x="89" y="313"/>
                    <a:pt x="107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4" y="217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0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8" name="Freeform 338 1">
              <a:extLst>
                <a:ext uri="{FF2B5EF4-FFF2-40B4-BE49-F238E27FC236}">
                  <a16:creationId xmlns:a16="http://schemas.microsoft.com/office/drawing/2014/main" id="{0A79C77A-C530-1C1D-C1FF-A5A20EBDCA78}"/>
                </a:ext>
              </a:extLst>
            </p:cNvPr>
            <p:cNvSpPr>
              <a:spLocks noEditPoints="1"/>
            </p:cNvSpPr>
            <p:nvPr>
              <p:custDataLst>
                <p:tags r:id="rId280"/>
              </p:custDataLst>
            </p:nvPr>
          </p:nvSpPr>
          <p:spPr bwMode="auto">
            <a:xfrm>
              <a:off x="5657851" y="4097338"/>
              <a:ext cx="182563" cy="201613"/>
            </a:xfrm>
            <a:custGeom>
              <a:avLst/>
              <a:gdLst>
                <a:gd name="T0" fmla="*/ 221 w 221"/>
                <a:gd name="T1" fmla="*/ 117 h 230"/>
                <a:gd name="T2" fmla="*/ 111 w 221"/>
                <a:gd name="T3" fmla="*/ 0 h 230"/>
                <a:gd name="T4" fmla="*/ 0 w 221"/>
                <a:gd name="T5" fmla="*/ 117 h 230"/>
                <a:gd name="T6" fmla="*/ 110 w 221"/>
                <a:gd name="T7" fmla="*/ 230 h 230"/>
                <a:gd name="T8" fmla="*/ 221 w 221"/>
                <a:gd name="T9" fmla="*/ 117 h 230"/>
                <a:gd name="T10" fmla="*/ 111 w 221"/>
                <a:gd name="T11" fmla="*/ 217 h 230"/>
                <a:gd name="T12" fmla="*/ 54 w 221"/>
                <a:gd name="T13" fmla="*/ 184 h 230"/>
                <a:gd name="T14" fmla="*/ 42 w 221"/>
                <a:gd name="T15" fmla="*/ 113 h 230"/>
                <a:gd name="T16" fmla="*/ 54 w 221"/>
                <a:gd name="T17" fmla="*/ 45 h 230"/>
                <a:gd name="T18" fmla="*/ 110 w 221"/>
                <a:gd name="T19" fmla="*/ 11 h 230"/>
                <a:gd name="T20" fmla="*/ 167 w 221"/>
                <a:gd name="T21" fmla="*/ 44 h 230"/>
                <a:gd name="T22" fmla="*/ 180 w 221"/>
                <a:gd name="T23" fmla="*/ 113 h 230"/>
                <a:gd name="T24" fmla="*/ 169 w 221"/>
                <a:gd name="T25" fmla="*/ 180 h 230"/>
                <a:gd name="T26" fmla="*/ 111 w 221"/>
                <a:gd name="T27" fmla="*/ 21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30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9" y="0"/>
                    <a:pt x="0" y="55"/>
                    <a:pt x="0" y="117"/>
                  </a:cubicBezTo>
                  <a:cubicBezTo>
                    <a:pt x="0" y="182"/>
                    <a:pt x="52" y="230"/>
                    <a:pt x="110" y="230"/>
                  </a:cubicBezTo>
                  <a:cubicBezTo>
                    <a:pt x="171" y="230"/>
                    <a:pt x="221" y="181"/>
                    <a:pt x="221" y="117"/>
                  </a:cubicBezTo>
                  <a:close/>
                  <a:moveTo>
                    <a:pt x="111" y="217"/>
                  </a:moveTo>
                  <a:cubicBezTo>
                    <a:pt x="89" y="217"/>
                    <a:pt x="67" y="207"/>
                    <a:pt x="54" y="184"/>
                  </a:cubicBezTo>
                  <a:cubicBezTo>
                    <a:pt x="42" y="162"/>
                    <a:pt x="42" y="131"/>
                    <a:pt x="42" y="113"/>
                  </a:cubicBezTo>
                  <a:cubicBezTo>
                    <a:pt x="42" y="94"/>
                    <a:pt x="42" y="67"/>
                    <a:pt x="54" y="45"/>
                  </a:cubicBezTo>
                  <a:cubicBezTo>
                    <a:pt x="67" y="22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4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1"/>
                    <a:pt x="180" y="158"/>
                    <a:pt x="169" y="180"/>
                  </a:cubicBezTo>
                  <a:cubicBezTo>
                    <a:pt x="158" y="203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9" name="Freeform 339 1">
              <a:extLst>
                <a:ext uri="{FF2B5EF4-FFF2-40B4-BE49-F238E27FC236}">
                  <a16:creationId xmlns:a16="http://schemas.microsoft.com/office/drawing/2014/main" id="{1E27A90E-3001-7B7A-DE01-82C1743A6335}"/>
                </a:ext>
              </a:extLst>
            </p:cNvPr>
            <p:cNvSpPr>
              <a:spLocks noEditPoints="1"/>
            </p:cNvSpPr>
            <p:nvPr>
              <p:custDataLst>
                <p:tags r:id="rId281"/>
              </p:custDataLst>
            </p:nvPr>
          </p:nvSpPr>
          <p:spPr bwMode="auto">
            <a:xfrm>
              <a:off x="5875338" y="4097338"/>
              <a:ext cx="182563" cy="201613"/>
            </a:xfrm>
            <a:custGeom>
              <a:avLst/>
              <a:gdLst>
                <a:gd name="T0" fmla="*/ 221 w 221"/>
                <a:gd name="T1" fmla="*/ 117 h 230"/>
                <a:gd name="T2" fmla="*/ 110 w 221"/>
                <a:gd name="T3" fmla="*/ 0 h 230"/>
                <a:gd name="T4" fmla="*/ 0 w 221"/>
                <a:gd name="T5" fmla="*/ 117 h 230"/>
                <a:gd name="T6" fmla="*/ 110 w 221"/>
                <a:gd name="T7" fmla="*/ 230 h 230"/>
                <a:gd name="T8" fmla="*/ 221 w 221"/>
                <a:gd name="T9" fmla="*/ 117 h 230"/>
                <a:gd name="T10" fmla="*/ 110 w 221"/>
                <a:gd name="T11" fmla="*/ 217 h 230"/>
                <a:gd name="T12" fmla="*/ 54 w 221"/>
                <a:gd name="T13" fmla="*/ 184 h 230"/>
                <a:gd name="T14" fmla="*/ 41 w 221"/>
                <a:gd name="T15" fmla="*/ 113 h 230"/>
                <a:gd name="T16" fmla="*/ 53 w 221"/>
                <a:gd name="T17" fmla="*/ 45 h 230"/>
                <a:gd name="T18" fmla="*/ 110 w 221"/>
                <a:gd name="T19" fmla="*/ 11 h 230"/>
                <a:gd name="T20" fmla="*/ 166 w 221"/>
                <a:gd name="T21" fmla="*/ 44 h 230"/>
                <a:gd name="T22" fmla="*/ 179 w 221"/>
                <a:gd name="T23" fmla="*/ 113 h 230"/>
                <a:gd name="T24" fmla="*/ 168 w 221"/>
                <a:gd name="T25" fmla="*/ 180 h 230"/>
                <a:gd name="T26" fmla="*/ 110 w 221"/>
                <a:gd name="T27" fmla="*/ 21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30">
                  <a:moveTo>
                    <a:pt x="221" y="117"/>
                  </a:moveTo>
                  <a:cubicBezTo>
                    <a:pt x="221" y="53"/>
                    <a:pt x="171" y="0"/>
                    <a:pt x="110" y="0"/>
                  </a:cubicBezTo>
                  <a:cubicBezTo>
                    <a:pt x="48" y="0"/>
                    <a:pt x="0" y="55"/>
                    <a:pt x="0" y="117"/>
                  </a:cubicBezTo>
                  <a:cubicBezTo>
                    <a:pt x="0" y="182"/>
                    <a:pt x="52" y="230"/>
                    <a:pt x="110" y="230"/>
                  </a:cubicBezTo>
                  <a:cubicBezTo>
                    <a:pt x="170" y="230"/>
                    <a:pt x="221" y="181"/>
                    <a:pt x="221" y="117"/>
                  </a:cubicBezTo>
                  <a:close/>
                  <a:moveTo>
                    <a:pt x="110" y="217"/>
                  </a:moveTo>
                  <a:cubicBezTo>
                    <a:pt x="89" y="217"/>
                    <a:pt x="67" y="207"/>
                    <a:pt x="54" y="184"/>
                  </a:cubicBezTo>
                  <a:cubicBezTo>
                    <a:pt x="41" y="162"/>
                    <a:pt x="41" y="131"/>
                    <a:pt x="41" y="113"/>
                  </a:cubicBezTo>
                  <a:cubicBezTo>
                    <a:pt x="41" y="94"/>
                    <a:pt x="41" y="67"/>
                    <a:pt x="53" y="45"/>
                  </a:cubicBezTo>
                  <a:cubicBezTo>
                    <a:pt x="67" y="22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4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8"/>
                    <a:pt x="168" y="180"/>
                  </a:cubicBezTo>
                  <a:cubicBezTo>
                    <a:pt x="157" y="203"/>
                    <a:pt x="135" y="217"/>
                    <a:pt x="110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0" name="Freeform 340 1">
              <a:extLst>
                <a:ext uri="{FF2B5EF4-FFF2-40B4-BE49-F238E27FC236}">
                  <a16:creationId xmlns:a16="http://schemas.microsoft.com/office/drawing/2014/main" id="{0748B8A0-6E4A-EE16-55CB-893B0230B61C}"/>
                </a:ext>
              </a:extLst>
            </p:cNvPr>
            <p:cNvSpPr>
              <a:spLocks/>
            </p:cNvSpPr>
            <p:nvPr>
              <p:custDataLst>
                <p:tags r:id="rId282"/>
              </p:custDataLst>
            </p:nvPr>
          </p:nvSpPr>
          <p:spPr bwMode="auto">
            <a:xfrm>
              <a:off x="6081713" y="3990975"/>
              <a:ext cx="92075" cy="303213"/>
            </a:xfrm>
            <a:custGeom>
              <a:avLst/>
              <a:gdLst>
                <a:gd name="T0" fmla="*/ 72 w 111"/>
                <a:gd name="T1" fmla="*/ 0 h 346"/>
                <a:gd name="T2" fmla="*/ 0 w 111"/>
                <a:gd name="T3" fmla="*/ 5 h 346"/>
                <a:gd name="T4" fmla="*/ 0 w 111"/>
                <a:gd name="T5" fmla="*/ 21 h 346"/>
                <a:gd name="T6" fmla="*/ 39 w 111"/>
                <a:gd name="T7" fmla="*/ 49 h 346"/>
                <a:gd name="T8" fmla="*/ 39 w 111"/>
                <a:gd name="T9" fmla="*/ 308 h 346"/>
                <a:gd name="T10" fmla="*/ 0 w 111"/>
                <a:gd name="T11" fmla="*/ 331 h 346"/>
                <a:gd name="T12" fmla="*/ 0 w 111"/>
                <a:gd name="T13" fmla="*/ 346 h 346"/>
                <a:gd name="T14" fmla="*/ 56 w 111"/>
                <a:gd name="T15" fmla="*/ 345 h 346"/>
                <a:gd name="T16" fmla="*/ 111 w 111"/>
                <a:gd name="T17" fmla="*/ 346 h 346"/>
                <a:gd name="T18" fmla="*/ 111 w 111"/>
                <a:gd name="T19" fmla="*/ 331 h 346"/>
                <a:gd name="T20" fmla="*/ 72 w 111"/>
                <a:gd name="T21" fmla="*/ 308 h 346"/>
                <a:gd name="T22" fmla="*/ 72 w 111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346">
                  <a:moveTo>
                    <a:pt x="72" y="0"/>
                  </a:move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  <a:cubicBezTo>
                    <a:pt x="39" y="331"/>
                    <a:pt x="34" y="331"/>
                    <a:pt x="0" y="331"/>
                  </a:cubicBezTo>
                  <a:lnTo>
                    <a:pt x="0" y="346"/>
                  </a:lnTo>
                  <a:cubicBezTo>
                    <a:pt x="17" y="346"/>
                    <a:pt x="43" y="345"/>
                    <a:pt x="56" y="345"/>
                  </a:cubicBezTo>
                  <a:cubicBezTo>
                    <a:pt x="68" y="345"/>
                    <a:pt x="93" y="346"/>
                    <a:pt x="111" y="346"/>
                  </a:cubicBezTo>
                  <a:lnTo>
                    <a:pt x="111" y="331"/>
                  </a:lnTo>
                  <a:cubicBezTo>
                    <a:pt x="78" y="331"/>
                    <a:pt x="72" y="331"/>
                    <a:pt x="72" y="308"/>
                  </a:cubicBezTo>
                  <a:lnTo>
                    <a:pt x="7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1" name="Freeform 341 1">
              <a:extLst>
                <a:ext uri="{FF2B5EF4-FFF2-40B4-BE49-F238E27FC236}">
                  <a16:creationId xmlns:a16="http://schemas.microsoft.com/office/drawing/2014/main" id="{47C2DA5B-8AA3-FF6D-D10C-3FA23551415A}"/>
                </a:ext>
              </a:extLst>
            </p:cNvPr>
            <p:cNvSpPr>
              <a:spLocks/>
            </p:cNvSpPr>
            <p:nvPr>
              <p:custDataLst>
                <p:tags r:id="rId283"/>
              </p:custDataLst>
            </p:nvPr>
          </p:nvSpPr>
          <p:spPr bwMode="auto">
            <a:xfrm>
              <a:off x="6197601" y="4097338"/>
              <a:ext cx="133350" cy="201613"/>
            </a:xfrm>
            <a:custGeom>
              <a:avLst/>
              <a:gdLst>
                <a:gd name="T0" fmla="*/ 87 w 163"/>
                <a:gd name="T1" fmla="*/ 127 h 230"/>
                <a:gd name="T2" fmla="*/ 139 w 163"/>
                <a:gd name="T3" fmla="*/ 173 h 230"/>
                <a:gd name="T4" fmla="*/ 82 w 163"/>
                <a:gd name="T5" fmla="*/ 219 h 230"/>
                <a:gd name="T6" fmla="*/ 13 w 163"/>
                <a:gd name="T7" fmla="*/ 148 h 230"/>
                <a:gd name="T8" fmla="*/ 6 w 163"/>
                <a:gd name="T9" fmla="*/ 139 h 230"/>
                <a:gd name="T10" fmla="*/ 0 w 163"/>
                <a:gd name="T11" fmla="*/ 152 h 230"/>
                <a:gd name="T12" fmla="*/ 0 w 163"/>
                <a:gd name="T13" fmla="*/ 218 h 230"/>
                <a:gd name="T14" fmla="*/ 5 w 163"/>
                <a:gd name="T15" fmla="*/ 230 h 230"/>
                <a:gd name="T16" fmla="*/ 18 w 163"/>
                <a:gd name="T17" fmla="*/ 220 h 230"/>
                <a:gd name="T18" fmla="*/ 28 w 163"/>
                <a:gd name="T19" fmla="*/ 208 h 230"/>
                <a:gd name="T20" fmla="*/ 82 w 163"/>
                <a:gd name="T21" fmla="*/ 230 h 230"/>
                <a:gd name="T22" fmla="*/ 163 w 163"/>
                <a:gd name="T23" fmla="*/ 160 h 230"/>
                <a:gd name="T24" fmla="*/ 142 w 163"/>
                <a:gd name="T25" fmla="*/ 113 h 230"/>
                <a:gd name="T26" fmla="*/ 85 w 163"/>
                <a:gd name="T27" fmla="*/ 89 h 230"/>
                <a:gd name="T28" fmla="*/ 24 w 163"/>
                <a:gd name="T29" fmla="*/ 48 h 230"/>
                <a:gd name="T30" fmla="*/ 79 w 163"/>
                <a:gd name="T31" fmla="*/ 10 h 230"/>
                <a:gd name="T32" fmla="*/ 138 w 163"/>
                <a:gd name="T33" fmla="*/ 70 h 230"/>
                <a:gd name="T34" fmla="*/ 144 w 163"/>
                <a:gd name="T35" fmla="*/ 75 h 230"/>
                <a:gd name="T36" fmla="*/ 150 w 163"/>
                <a:gd name="T37" fmla="*/ 63 h 230"/>
                <a:gd name="T38" fmla="*/ 150 w 163"/>
                <a:gd name="T39" fmla="*/ 12 h 230"/>
                <a:gd name="T40" fmla="*/ 145 w 163"/>
                <a:gd name="T41" fmla="*/ 0 h 230"/>
                <a:gd name="T42" fmla="*/ 135 w 163"/>
                <a:gd name="T43" fmla="*/ 6 h 230"/>
                <a:gd name="T44" fmla="*/ 126 w 163"/>
                <a:gd name="T45" fmla="*/ 14 h 230"/>
                <a:gd name="T46" fmla="*/ 79 w 163"/>
                <a:gd name="T47" fmla="*/ 0 h 230"/>
                <a:gd name="T48" fmla="*/ 0 w 163"/>
                <a:gd name="T49" fmla="*/ 62 h 230"/>
                <a:gd name="T50" fmla="*/ 21 w 163"/>
                <a:gd name="T51" fmla="*/ 104 h 230"/>
                <a:gd name="T52" fmla="*/ 87 w 163"/>
                <a:gd name="T53" fmla="*/ 12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30">
                  <a:moveTo>
                    <a:pt x="87" y="127"/>
                  </a:moveTo>
                  <a:cubicBezTo>
                    <a:pt x="98" y="129"/>
                    <a:pt x="139" y="137"/>
                    <a:pt x="139" y="173"/>
                  </a:cubicBezTo>
                  <a:cubicBezTo>
                    <a:pt x="139" y="199"/>
                    <a:pt x="121" y="219"/>
                    <a:pt x="82" y="219"/>
                  </a:cubicBezTo>
                  <a:cubicBezTo>
                    <a:pt x="41" y="219"/>
                    <a:pt x="23" y="190"/>
                    <a:pt x="13" y="148"/>
                  </a:cubicBezTo>
                  <a:cubicBezTo>
                    <a:pt x="12" y="141"/>
                    <a:pt x="11" y="139"/>
                    <a:pt x="6" y="139"/>
                  </a:cubicBezTo>
                  <a:cubicBezTo>
                    <a:pt x="0" y="139"/>
                    <a:pt x="0" y="143"/>
                    <a:pt x="0" y="152"/>
                  </a:cubicBezTo>
                  <a:lnTo>
                    <a:pt x="0" y="218"/>
                  </a:lnTo>
                  <a:cubicBezTo>
                    <a:pt x="0" y="226"/>
                    <a:pt x="0" y="230"/>
                    <a:pt x="5" y="230"/>
                  </a:cubicBezTo>
                  <a:cubicBezTo>
                    <a:pt x="8" y="230"/>
                    <a:pt x="8" y="229"/>
                    <a:pt x="18" y="220"/>
                  </a:cubicBezTo>
                  <a:cubicBezTo>
                    <a:pt x="19" y="219"/>
                    <a:pt x="19" y="218"/>
                    <a:pt x="28" y="208"/>
                  </a:cubicBezTo>
                  <a:cubicBezTo>
                    <a:pt x="50" y="229"/>
                    <a:pt x="72" y="230"/>
                    <a:pt x="82" y="230"/>
                  </a:cubicBezTo>
                  <a:cubicBezTo>
                    <a:pt x="140" y="230"/>
                    <a:pt x="163" y="196"/>
                    <a:pt x="163" y="160"/>
                  </a:cubicBezTo>
                  <a:cubicBezTo>
                    <a:pt x="163" y="134"/>
                    <a:pt x="148" y="119"/>
                    <a:pt x="142" y="113"/>
                  </a:cubicBezTo>
                  <a:cubicBezTo>
                    <a:pt x="125" y="97"/>
                    <a:pt x="106" y="93"/>
                    <a:pt x="85" y="89"/>
                  </a:cubicBezTo>
                  <a:cubicBezTo>
                    <a:pt x="57" y="83"/>
                    <a:pt x="24" y="77"/>
                    <a:pt x="24" y="48"/>
                  </a:cubicBezTo>
                  <a:cubicBezTo>
                    <a:pt x="24" y="30"/>
                    <a:pt x="37" y="10"/>
                    <a:pt x="79" y="10"/>
                  </a:cubicBezTo>
                  <a:cubicBezTo>
                    <a:pt x="134" y="10"/>
                    <a:pt x="137" y="55"/>
                    <a:pt x="138" y="70"/>
                  </a:cubicBezTo>
                  <a:cubicBezTo>
                    <a:pt x="138" y="75"/>
                    <a:pt x="143" y="75"/>
                    <a:pt x="144" y="75"/>
                  </a:cubicBezTo>
                  <a:cubicBezTo>
                    <a:pt x="150" y="75"/>
                    <a:pt x="150" y="72"/>
                    <a:pt x="150" y="63"/>
                  </a:cubicBezTo>
                  <a:lnTo>
                    <a:pt x="150" y="12"/>
                  </a:lnTo>
                  <a:cubicBezTo>
                    <a:pt x="150" y="4"/>
                    <a:pt x="150" y="0"/>
                    <a:pt x="145" y="0"/>
                  </a:cubicBezTo>
                  <a:cubicBezTo>
                    <a:pt x="142" y="0"/>
                    <a:pt x="141" y="0"/>
                    <a:pt x="135" y="6"/>
                  </a:cubicBezTo>
                  <a:cubicBezTo>
                    <a:pt x="133" y="8"/>
                    <a:pt x="128" y="13"/>
                    <a:pt x="126" y="14"/>
                  </a:cubicBezTo>
                  <a:cubicBezTo>
                    <a:pt x="107" y="0"/>
                    <a:pt x="87" y="0"/>
                    <a:pt x="79" y="0"/>
                  </a:cubicBezTo>
                  <a:cubicBezTo>
                    <a:pt x="19" y="0"/>
                    <a:pt x="0" y="34"/>
                    <a:pt x="0" y="62"/>
                  </a:cubicBezTo>
                  <a:cubicBezTo>
                    <a:pt x="0" y="79"/>
                    <a:pt x="8" y="93"/>
                    <a:pt x="21" y="104"/>
                  </a:cubicBezTo>
                  <a:cubicBezTo>
                    <a:pt x="37" y="117"/>
                    <a:pt x="51" y="120"/>
                    <a:pt x="87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2" name="Freeform 342 1">
              <a:extLst>
                <a:ext uri="{FF2B5EF4-FFF2-40B4-BE49-F238E27FC236}">
                  <a16:creationId xmlns:a16="http://schemas.microsoft.com/office/drawing/2014/main" id="{258FAA08-2473-C646-49F9-99DF594804C5}"/>
                </a:ext>
              </a:extLst>
            </p:cNvPr>
            <p:cNvSpPr>
              <a:spLocks/>
            </p:cNvSpPr>
            <p:nvPr>
              <p:custDataLst>
                <p:tags r:id="rId284"/>
              </p:custDataLst>
            </p:nvPr>
          </p:nvSpPr>
          <p:spPr bwMode="auto">
            <a:xfrm>
              <a:off x="6467476" y="4024313"/>
              <a:ext cx="128588" cy="274638"/>
            </a:xfrm>
            <a:custGeom>
              <a:avLst/>
              <a:gdLst>
                <a:gd name="T0" fmla="*/ 76 w 156"/>
                <a:gd name="T1" fmla="*/ 107 h 313"/>
                <a:gd name="T2" fmla="*/ 148 w 156"/>
                <a:gd name="T3" fmla="*/ 107 h 313"/>
                <a:gd name="T4" fmla="*/ 148 w 156"/>
                <a:gd name="T5" fmla="*/ 92 h 313"/>
                <a:gd name="T6" fmla="*/ 76 w 156"/>
                <a:gd name="T7" fmla="*/ 92 h 313"/>
                <a:gd name="T8" fmla="*/ 76 w 156"/>
                <a:gd name="T9" fmla="*/ 0 h 313"/>
                <a:gd name="T10" fmla="*/ 64 w 156"/>
                <a:gd name="T11" fmla="*/ 0 h 313"/>
                <a:gd name="T12" fmla="*/ 0 w 156"/>
                <a:gd name="T13" fmla="*/ 96 h 313"/>
                <a:gd name="T14" fmla="*/ 0 w 156"/>
                <a:gd name="T15" fmla="*/ 107 h 313"/>
                <a:gd name="T16" fmla="*/ 42 w 156"/>
                <a:gd name="T17" fmla="*/ 107 h 313"/>
                <a:gd name="T18" fmla="*/ 42 w 156"/>
                <a:gd name="T19" fmla="*/ 245 h 313"/>
                <a:gd name="T20" fmla="*/ 106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3 w 156"/>
                <a:gd name="T27" fmla="*/ 217 h 313"/>
                <a:gd name="T28" fmla="*/ 143 w 156"/>
                <a:gd name="T29" fmla="*/ 244 h 313"/>
                <a:gd name="T30" fmla="*/ 110 w 156"/>
                <a:gd name="T31" fmla="*/ 300 h 313"/>
                <a:gd name="T32" fmla="*/ 76 w 156"/>
                <a:gd name="T33" fmla="*/ 246 h 313"/>
                <a:gd name="T34" fmla="*/ 76 w 156"/>
                <a:gd name="T35" fmla="*/ 10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6" y="107"/>
                  </a:moveTo>
                  <a:lnTo>
                    <a:pt x="148" y="107"/>
                  </a:lnTo>
                  <a:lnTo>
                    <a:pt x="148" y="92"/>
                  </a:lnTo>
                  <a:lnTo>
                    <a:pt x="76" y="92"/>
                  </a:lnTo>
                  <a:lnTo>
                    <a:pt x="76" y="0"/>
                  </a:lnTo>
                  <a:lnTo>
                    <a:pt x="64" y="0"/>
                  </a:lnTo>
                  <a:cubicBezTo>
                    <a:pt x="63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5"/>
                  </a:lnTo>
                  <a:cubicBezTo>
                    <a:pt x="42" y="307"/>
                    <a:pt x="88" y="313"/>
                    <a:pt x="106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3" y="217"/>
                  </a:lnTo>
                  <a:lnTo>
                    <a:pt x="143" y="244"/>
                  </a:lnTo>
                  <a:cubicBezTo>
                    <a:pt x="143" y="281"/>
                    <a:pt x="128" y="300"/>
                    <a:pt x="110" y="300"/>
                  </a:cubicBezTo>
                  <a:cubicBezTo>
                    <a:pt x="76" y="300"/>
                    <a:pt x="76" y="255"/>
                    <a:pt x="76" y="246"/>
                  </a:cubicBezTo>
                  <a:lnTo>
                    <a:pt x="76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3" name="Freeform 343 1">
              <a:extLst>
                <a:ext uri="{FF2B5EF4-FFF2-40B4-BE49-F238E27FC236}">
                  <a16:creationId xmlns:a16="http://schemas.microsoft.com/office/drawing/2014/main" id="{13CE7276-0FFA-4964-4F45-476D20EC9C65}"/>
                </a:ext>
              </a:extLst>
            </p:cNvPr>
            <p:cNvSpPr>
              <a:spLocks/>
            </p:cNvSpPr>
            <p:nvPr>
              <p:custDataLst>
                <p:tags r:id="rId285"/>
              </p:custDataLst>
            </p:nvPr>
          </p:nvSpPr>
          <p:spPr bwMode="auto">
            <a:xfrm>
              <a:off x="6615113" y="4105275"/>
              <a:ext cx="282575" cy="193675"/>
            </a:xfrm>
            <a:custGeom>
              <a:avLst/>
              <a:gdLst>
                <a:gd name="T0" fmla="*/ 300 w 342"/>
                <a:gd name="T1" fmla="*/ 47 h 221"/>
                <a:gd name="T2" fmla="*/ 342 w 342"/>
                <a:gd name="T3" fmla="*/ 15 h 221"/>
                <a:gd name="T4" fmla="*/ 342 w 342"/>
                <a:gd name="T5" fmla="*/ 0 h 221"/>
                <a:gd name="T6" fmla="*/ 305 w 342"/>
                <a:gd name="T7" fmla="*/ 1 h 221"/>
                <a:gd name="T8" fmla="*/ 259 w 342"/>
                <a:gd name="T9" fmla="*/ 0 h 221"/>
                <a:gd name="T10" fmla="*/ 259 w 342"/>
                <a:gd name="T11" fmla="*/ 15 h 221"/>
                <a:gd name="T12" fmla="*/ 288 w 342"/>
                <a:gd name="T13" fmla="*/ 39 h 221"/>
                <a:gd name="T14" fmla="*/ 285 w 342"/>
                <a:gd name="T15" fmla="*/ 50 h 221"/>
                <a:gd name="T16" fmla="*/ 240 w 342"/>
                <a:gd name="T17" fmla="*/ 178 h 221"/>
                <a:gd name="T18" fmla="*/ 191 w 342"/>
                <a:gd name="T19" fmla="*/ 38 h 221"/>
                <a:gd name="T20" fmla="*/ 188 w 342"/>
                <a:gd name="T21" fmla="*/ 29 h 221"/>
                <a:gd name="T22" fmla="*/ 217 w 342"/>
                <a:gd name="T23" fmla="*/ 15 h 221"/>
                <a:gd name="T24" fmla="*/ 217 w 342"/>
                <a:gd name="T25" fmla="*/ 0 h 221"/>
                <a:gd name="T26" fmla="*/ 166 w 342"/>
                <a:gd name="T27" fmla="*/ 1 h 221"/>
                <a:gd name="T28" fmla="*/ 121 w 342"/>
                <a:gd name="T29" fmla="*/ 0 h 221"/>
                <a:gd name="T30" fmla="*/ 121 w 342"/>
                <a:gd name="T31" fmla="*/ 15 h 221"/>
                <a:gd name="T32" fmla="*/ 153 w 342"/>
                <a:gd name="T33" fmla="*/ 23 h 221"/>
                <a:gd name="T34" fmla="*/ 164 w 342"/>
                <a:gd name="T35" fmla="*/ 50 h 221"/>
                <a:gd name="T36" fmla="*/ 121 w 342"/>
                <a:gd name="T37" fmla="*/ 171 h 221"/>
                <a:gd name="T38" fmla="*/ 74 w 342"/>
                <a:gd name="T39" fmla="*/ 38 h 221"/>
                <a:gd name="T40" fmla="*/ 71 w 342"/>
                <a:gd name="T41" fmla="*/ 29 h 221"/>
                <a:gd name="T42" fmla="*/ 101 w 342"/>
                <a:gd name="T43" fmla="*/ 15 h 221"/>
                <a:gd name="T44" fmla="*/ 101 w 342"/>
                <a:gd name="T45" fmla="*/ 0 h 221"/>
                <a:gd name="T46" fmla="*/ 46 w 342"/>
                <a:gd name="T47" fmla="*/ 1 h 221"/>
                <a:gd name="T48" fmla="*/ 0 w 342"/>
                <a:gd name="T49" fmla="*/ 0 h 221"/>
                <a:gd name="T50" fmla="*/ 0 w 342"/>
                <a:gd name="T51" fmla="*/ 15 h 221"/>
                <a:gd name="T52" fmla="*/ 37 w 342"/>
                <a:gd name="T53" fmla="*/ 33 h 221"/>
                <a:gd name="T54" fmla="*/ 100 w 342"/>
                <a:gd name="T55" fmla="*/ 210 h 221"/>
                <a:gd name="T56" fmla="*/ 110 w 342"/>
                <a:gd name="T57" fmla="*/ 221 h 221"/>
                <a:gd name="T58" fmla="*/ 120 w 342"/>
                <a:gd name="T59" fmla="*/ 211 h 221"/>
                <a:gd name="T60" fmla="*/ 171 w 342"/>
                <a:gd name="T61" fmla="*/ 69 h 221"/>
                <a:gd name="T62" fmla="*/ 221 w 342"/>
                <a:gd name="T63" fmla="*/ 211 h 221"/>
                <a:gd name="T64" fmla="*/ 231 w 342"/>
                <a:gd name="T65" fmla="*/ 221 h 221"/>
                <a:gd name="T66" fmla="*/ 241 w 342"/>
                <a:gd name="T67" fmla="*/ 211 h 221"/>
                <a:gd name="T68" fmla="*/ 300 w 342"/>
                <a:gd name="T69" fmla="*/ 4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2" h="221">
                  <a:moveTo>
                    <a:pt x="300" y="47"/>
                  </a:moveTo>
                  <a:cubicBezTo>
                    <a:pt x="309" y="22"/>
                    <a:pt x="324" y="16"/>
                    <a:pt x="342" y="15"/>
                  </a:cubicBezTo>
                  <a:lnTo>
                    <a:pt x="342" y="0"/>
                  </a:lnTo>
                  <a:cubicBezTo>
                    <a:pt x="331" y="1"/>
                    <a:pt x="316" y="1"/>
                    <a:pt x="305" y="1"/>
                  </a:cubicBezTo>
                  <a:cubicBezTo>
                    <a:pt x="291" y="1"/>
                    <a:pt x="268" y="0"/>
                    <a:pt x="259" y="0"/>
                  </a:cubicBezTo>
                  <a:lnTo>
                    <a:pt x="259" y="15"/>
                  </a:lnTo>
                  <a:cubicBezTo>
                    <a:pt x="277" y="16"/>
                    <a:pt x="288" y="25"/>
                    <a:pt x="288" y="39"/>
                  </a:cubicBezTo>
                  <a:cubicBezTo>
                    <a:pt x="288" y="42"/>
                    <a:pt x="288" y="43"/>
                    <a:pt x="285" y="50"/>
                  </a:cubicBezTo>
                  <a:lnTo>
                    <a:pt x="240" y="178"/>
                  </a:lnTo>
                  <a:lnTo>
                    <a:pt x="191" y="38"/>
                  </a:lnTo>
                  <a:cubicBezTo>
                    <a:pt x="189" y="32"/>
                    <a:pt x="188" y="31"/>
                    <a:pt x="188" y="29"/>
                  </a:cubicBezTo>
                  <a:cubicBezTo>
                    <a:pt x="188" y="15"/>
                    <a:pt x="207" y="15"/>
                    <a:pt x="217" y="15"/>
                  </a:cubicBezTo>
                  <a:lnTo>
                    <a:pt x="217" y="0"/>
                  </a:lnTo>
                  <a:cubicBezTo>
                    <a:pt x="203" y="0"/>
                    <a:pt x="178" y="1"/>
                    <a:pt x="166" y="1"/>
                  </a:cubicBezTo>
                  <a:cubicBezTo>
                    <a:pt x="151" y="1"/>
                    <a:pt x="136" y="1"/>
                    <a:pt x="121" y="0"/>
                  </a:cubicBezTo>
                  <a:lnTo>
                    <a:pt x="121" y="15"/>
                  </a:lnTo>
                  <a:cubicBezTo>
                    <a:pt x="140" y="15"/>
                    <a:pt x="148" y="16"/>
                    <a:pt x="153" y="23"/>
                  </a:cubicBezTo>
                  <a:cubicBezTo>
                    <a:pt x="155" y="26"/>
                    <a:pt x="161" y="41"/>
                    <a:pt x="164" y="50"/>
                  </a:cubicBezTo>
                  <a:lnTo>
                    <a:pt x="121" y="171"/>
                  </a:lnTo>
                  <a:lnTo>
                    <a:pt x="74" y="38"/>
                  </a:lnTo>
                  <a:cubicBezTo>
                    <a:pt x="71" y="32"/>
                    <a:pt x="71" y="31"/>
                    <a:pt x="71" y="29"/>
                  </a:cubicBezTo>
                  <a:cubicBezTo>
                    <a:pt x="71" y="15"/>
                    <a:pt x="91" y="15"/>
                    <a:pt x="101" y="15"/>
                  </a:cubicBezTo>
                  <a:lnTo>
                    <a:pt x="101" y="0"/>
                  </a:lnTo>
                  <a:cubicBezTo>
                    <a:pt x="86" y="0"/>
                    <a:pt x="58" y="1"/>
                    <a:pt x="46" y="1"/>
                  </a:cubicBezTo>
                  <a:cubicBezTo>
                    <a:pt x="44" y="1"/>
                    <a:pt x="18" y="1"/>
                    <a:pt x="0" y="0"/>
                  </a:cubicBezTo>
                  <a:lnTo>
                    <a:pt x="0" y="15"/>
                  </a:lnTo>
                  <a:cubicBezTo>
                    <a:pt x="25" y="15"/>
                    <a:pt x="31" y="17"/>
                    <a:pt x="37" y="33"/>
                  </a:cubicBezTo>
                  <a:lnTo>
                    <a:pt x="100" y="210"/>
                  </a:lnTo>
                  <a:cubicBezTo>
                    <a:pt x="102" y="217"/>
                    <a:pt x="104" y="221"/>
                    <a:pt x="110" y="221"/>
                  </a:cubicBezTo>
                  <a:cubicBezTo>
                    <a:pt x="117" y="221"/>
                    <a:pt x="118" y="218"/>
                    <a:pt x="120" y="211"/>
                  </a:cubicBezTo>
                  <a:lnTo>
                    <a:pt x="171" y="69"/>
                  </a:lnTo>
                  <a:lnTo>
                    <a:pt x="221" y="211"/>
                  </a:lnTo>
                  <a:cubicBezTo>
                    <a:pt x="223" y="217"/>
                    <a:pt x="225" y="221"/>
                    <a:pt x="231" y="221"/>
                  </a:cubicBezTo>
                  <a:cubicBezTo>
                    <a:pt x="238" y="221"/>
                    <a:pt x="239" y="216"/>
                    <a:pt x="241" y="211"/>
                  </a:cubicBezTo>
                  <a:lnTo>
                    <a:pt x="300" y="4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4" name="Freeform 344 1">
              <a:extLst>
                <a:ext uri="{FF2B5EF4-FFF2-40B4-BE49-F238E27FC236}">
                  <a16:creationId xmlns:a16="http://schemas.microsoft.com/office/drawing/2014/main" id="{E9267431-7CBB-3322-9CE8-1E27B959D54F}"/>
                </a:ext>
              </a:extLst>
            </p:cNvPr>
            <p:cNvSpPr>
              <a:spLocks noEditPoints="1"/>
            </p:cNvSpPr>
            <p:nvPr>
              <p:custDataLst>
                <p:tags r:id="rId286"/>
              </p:custDataLst>
            </p:nvPr>
          </p:nvSpPr>
          <p:spPr bwMode="auto">
            <a:xfrm>
              <a:off x="6918326" y="4000500"/>
              <a:ext cx="87313" cy="293688"/>
            </a:xfrm>
            <a:custGeom>
              <a:avLst/>
              <a:gdLst>
                <a:gd name="T0" fmla="*/ 72 w 107"/>
                <a:gd name="T1" fmla="*/ 113 h 334"/>
                <a:gd name="T2" fmla="*/ 2 w 107"/>
                <a:gd name="T3" fmla="*/ 119 h 334"/>
                <a:gd name="T4" fmla="*/ 2 w 107"/>
                <a:gd name="T5" fmla="*/ 134 h 334"/>
                <a:gd name="T6" fmla="*/ 39 w 107"/>
                <a:gd name="T7" fmla="*/ 162 h 334"/>
                <a:gd name="T8" fmla="*/ 39 w 107"/>
                <a:gd name="T9" fmla="*/ 296 h 334"/>
                <a:gd name="T10" fmla="*/ 0 w 107"/>
                <a:gd name="T11" fmla="*/ 319 h 334"/>
                <a:gd name="T12" fmla="*/ 0 w 107"/>
                <a:gd name="T13" fmla="*/ 334 h 334"/>
                <a:gd name="T14" fmla="*/ 55 w 107"/>
                <a:gd name="T15" fmla="*/ 333 h 334"/>
                <a:gd name="T16" fmla="*/ 107 w 107"/>
                <a:gd name="T17" fmla="*/ 334 h 334"/>
                <a:gd name="T18" fmla="*/ 107 w 107"/>
                <a:gd name="T19" fmla="*/ 319 h 334"/>
                <a:gd name="T20" fmla="*/ 72 w 107"/>
                <a:gd name="T21" fmla="*/ 297 h 334"/>
                <a:gd name="T22" fmla="*/ 72 w 107"/>
                <a:gd name="T23" fmla="*/ 113 h 334"/>
                <a:gd name="T24" fmla="*/ 74 w 107"/>
                <a:gd name="T25" fmla="*/ 27 h 334"/>
                <a:gd name="T26" fmla="*/ 48 w 107"/>
                <a:gd name="T27" fmla="*/ 0 h 334"/>
                <a:gd name="T28" fmla="*/ 21 w 107"/>
                <a:gd name="T29" fmla="*/ 27 h 334"/>
                <a:gd name="T30" fmla="*/ 48 w 107"/>
                <a:gd name="T31" fmla="*/ 53 h 334"/>
                <a:gd name="T32" fmla="*/ 74 w 107"/>
                <a:gd name="T33" fmla="*/ 2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4">
                  <a:moveTo>
                    <a:pt x="72" y="113"/>
                  </a:moveTo>
                  <a:lnTo>
                    <a:pt x="2" y="119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2"/>
                  </a:cubicBezTo>
                  <a:lnTo>
                    <a:pt x="39" y="296"/>
                  </a:lnTo>
                  <a:cubicBezTo>
                    <a:pt x="39" y="319"/>
                    <a:pt x="34" y="319"/>
                    <a:pt x="0" y="319"/>
                  </a:cubicBezTo>
                  <a:lnTo>
                    <a:pt x="0" y="334"/>
                  </a:lnTo>
                  <a:cubicBezTo>
                    <a:pt x="16" y="334"/>
                    <a:pt x="43" y="333"/>
                    <a:pt x="55" y="333"/>
                  </a:cubicBezTo>
                  <a:cubicBezTo>
                    <a:pt x="73" y="333"/>
                    <a:pt x="90" y="334"/>
                    <a:pt x="107" y="334"/>
                  </a:cubicBezTo>
                  <a:lnTo>
                    <a:pt x="107" y="319"/>
                  </a:lnTo>
                  <a:cubicBezTo>
                    <a:pt x="74" y="319"/>
                    <a:pt x="72" y="316"/>
                    <a:pt x="72" y="297"/>
                  </a:cubicBezTo>
                  <a:lnTo>
                    <a:pt x="72" y="113"/>
                  </a:lnTo>
                  <a:close/>
                  <a:moveTo>
                    <a:pt x="74" y="27"/>
                  </a:moveTo>
                  <a:cubicBezTo>
                    <a:pt x="74" y="11"/>
                    <a:pt x="62" y="0"/>
                    <a:pt x="48" y="0"/>
                  </a:cubicBezTo>
                  <a:cubicBezTo>
                    <a:pt x="32" y="0"/>
                    <a:pt x="21" y="14"/>
                    <a:pt x="21" y="27"/>
                  </a:cubicBezTo>
                  <a:cubicBezTo>
                    <a:pt x="21" y="40"/>
                    <a:pt x="32" y="53"/>
                    <a:pt x="48" y="53"/>
                  </a:cubicBezTo>
                  <a:cubicBezTo>
                    <a:pt x="62" y="53"/>
                    <a:pt x="74" y="43"/>
                    <a:pt x="7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5" name="Freeform 345 1">
              <a:extLst>
                <a:ext uri="{FF2B5EF4-FFF2-40B4-BE49-F238E27FC236}">
                  <a16:creationId xmlns:a16="http://schemas.microsoft.com/office/drawing/2014/main" id="{07296695-F81C-4DAA-59C0-74BDFD1EED86}"/>
                </a:ext>
              </a:extLst>
            </p:cNvPr>
            <p:cNvSpPr>
              <a:spLocks/>
            </p:cNvSpPr>
            <p:nvPr>
              <p:custDataLst>
                <p:tags r:id="rId287"/>
              </p:custDataLst>
            </p:nvPr>
          </p:nvSpPr>
          <p:spPr bwMode="auto">
            <a:xfrm>
              <a:off x="7032626" y="4097338"/>
              <a:ext cx="157163" cy="201613"/>
            </a:xfrm>
            <a:custGeom>
              <a:avLst/>
              <a:gdLst>
                <a:gd name="T0" fmla="*/ 41 w 190"/>
                <a:gd name="T1" fmla="*/ 115 h 230"/>
                <a:gd name="T2" fmla="*/ 109 w 190"/>
                <a:gd name="T3" fmla="*/ 13 h 230"/>
                <a:gd name="T4" fmla="*/ 162 w 190"/>
                <a:gd name="T5" fmla="*/ 31 h 230"/>
                <a:gd name="T6" fmla="*/ 139 w 190"/>
                <a:gd name="T7" fmla="*/ 54 h 230"/>
                <a:gd name="T8" fmla="*/ 162 w 190"/>
                <a:gd name="T9" fmla="*/ 77 h 230"/>
                <a:gd name="T10" fmla="*/ 185 w 190"/>
                <a:gd name="T11" fmla="*/ 54 h 230"/>
                <a:gd name="T12" fmla="*/ 108 w 190"/>
                <a:gd name="T13" fmla="*/ 0 h 230"/>
                <a:gd name="T14" fmla="*/ 0 w 190"/>
                <a:gd name="T15" fmla="*/ 116 h 230"/>
                <a:gd name="T16" fmla="*/ 107 w 190"/>
                <a:gd name="T17" fmla="*/ 230 h 230"/>
                <a:gd name="T18" fmla="*/ 190 w 190"/>
                <a:gd name="T19" fmla="*/ 165 h 230"/>
                <a:gd name="T20" fmla="*/ 184 w 190"/>
                <a:gd name="T21" fmla="*/ 160 h 230"/>
                <a:gd name="T22" fmla="*/ 177 w 190"/>
                <a:gd name="T23" fmla="*/ 165 h 230"/>
                <a:gd name="T24" fmla="*/ 112 w 190"/>
                <a:gd name="T25" fmla="*/ 217 h 230"/>
                <a:gd name="T26" fmla="*/ 41 w 190"/>
                <a:gd name="T27" fmla="*/ 11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30">
                  <a:moveTo>
                    <a:pt x="41" y="115"/>
                  </a:moveTo>
                  <a:cubicBezTo>
                    <a:pt x="41" y="34"/>
                    <a:pt x="82" y="13"/>
                    <a:pt x="109" y="13"/>
                  </a:cubicBezTo>
                  <a:cubicBezTo>
                    <a:pt x="113" y="13"/>
                    <a:pt x="145" y="13"/>
                    <a:pt x="162" y="31"/>
                  </a:cubicBezTo>
                  <a:cubicBezTo>
                    <a:pt x="142" y="33"/>
                    <a:pt x="139" y="48"/>
                    <a:pt x="139" y="54"/>
                  </a:cubicBezTo>
                  <a:cubicBezTo>
                    <a:pt x="139" y="67"/>
                    <a:pt x="148" y="77"/>
                    <a:pt x="162" y="77"/>
                  </a:cubicBezTo>
                  <a:cubicBezTo>
                    <a:pt x="175" y="77"/>
                    <a:pt x="185" y="69"/>
                    <a:pt x="185" y="54"/>
                  </a:cubicBezTo>
                  <a:cubicBezTo>
                    <a:pt x="185" y="20"/>
                    <a:pt x="147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49" y="230"/>
                    <a:pt x="107" y="230"/>
                  </a:cubicBezTo>
                  <a:cubicBezTo>
                    <a:pt x="174" y="230"/>
                    <a:pt x="190" y="170"/>
                    <a:pt x="190" y="165"/>
                  </a:cubicBezTo>
                  <a:cubicBezTo>
                    <a:pt x="190" y="160"/>
                    <a:pt x="185" y="160"/>
                    <a:pt x="184" y="160"/>
                  </a:cubicBezTo>
                  <a:cubicBezTo>
                    <a:pt x="179" y="160"/>
                    <a:pt x="178" y="162"/>
                    <a:pt x="177" y="165"/>
                  </a:cubicBezTo>
                  <a:cubicBezTo>
                    <a:pt x="163" y="211"/>
                    <a:pt x="130" y="217"/>
                    <a:pt x="112" y="217"/>
                  </a:cubicBezTo>
                  <a:cubicBezTo>
                    <a:pt x="85" y="217"/>
                    <a:pt x="41" y="196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6" name="Freeform 346 1">
              <a:extLst>
                <a:ext uri="{FF2B5EF4-FFF2-40B4-BE49-F238E27FC236}">
                  <a16:creationId xmlns:a16="http://schemas.microsoft.com/office/drawing/2014/main" id="{1D2B30CE-BCC4-0A5D-6D7B-CE6051751740}"/>
                </a:ext>
              </a:extLst>
            </p:cNvPr>
            <p:cNvSpPr>
              <a:spLocks noEditPoints="1"/>
            </p:cNvSpPr>
            <p:nvPr>
              <p:custDataLst>
                <p:tags r:id="rId288"/>
              </p:custDataLst>
            </p:nvPr>
          </p:nvSpPr>
          <p:spPr bwMode="auto">
            <a:xfrm>
              <a:off x="7212013" y="4097338"/>
              <a:ext cx="160338" cy="201613"/>
            </a:xfrm>
            <a:custGeom>
              <a:avLst/>
              <a:gdLst>
                <a:gd name="T0" fmla="*/ 42 w 193"/>
                <a:gd name="T1" fmla="*/ 98 h 230"/>
                <a:gd name="T2" fmla="*/ 104 w 193"/>
                <a:gd name="T3" fmla="*/ 11 h 230"/>
                <a:gd name="T4" fmla="*/ 161 w 193"/>
                <a:gd name="T5" fmla="*/ 98 h 230"/>
                <a:gd name="T6" fmla="*/ 42 w 193"/>
                <a:gd name="T7" fmla="*/ 98 h 230"/>
                <a:gd name="T8" fmla="*/ 42 w 193"/>
                <a:gd name="T9" fmla="*/ 109 h 230"/>
                <a:gd name="T10" fmla="*/ 181 w 193"/>
                <a:gd name="T11" fmla="*/ 109 h 230"/>
                <a:gd name="T12" fmla="*/ 193 w 193"/>
                <a:gd name="T13" fmla="*/ 98 h 230"/>
                <a:gd name="T14" fmla="*/ 104 w 193"/>
                <a:gd name="T15" fmla="*/ 0 h 230"/>
                <a:gd name="T16" fmla="*/ 0 w 193"/>
                <a:gd name="T17" fmla="*/ 114 h 230"/>
                <a:gd name="T18" fmla="*/ 110 w 193"/>
                <a:gd name="T19" fmla="*/ 230 h 230"/>
                <a:gd name="T20" fmla="*/ 193 w 193"/>
                <a:gd name="T21" fmla="*/ 165 h 230"/>
                <a:gd name="T22" fmla="*/ 187 w 193"/>
                <a:gd name="T23" fmla="*/ 159 h 230"/>
                <a:gd name="T24" fmla="*/ 181 w 193"/>
                <a:gd name="T25" fmla="*/ 166 h 230"/>
                <a:gd name="T26" fmla="*/ 113 w 193"/>
                <a:gd name="T27" fmla="*/ 217 h 230"/>
                <a:gd name="T28" fmla="*/ 57 w 193"/>
                <a:gd name="T29" fmla="*/ 184 h 230"/>
                <a:gd name="T30" fmla="*/ 42 w 193"/>
                <a:gd name="T31" fmla="*/ 10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30">
                  <a:moveTo>
                    <a:pt x="42" y="98"/>
                  </a:moveTo>
                  <a:cubicBezTo>
                    <a:pt x="45" y="24"/>
                    <a:pt x="87" y="11"/>
                    <a:pt x="104" y="11"/>
                  </a:cubicBezTo>
                  <a:cubicBezTo>
                    <a:pt x="156" y="11"/>
                    <a:pt x="161" y="79"/>
                    <a:pt x="161" y="98"/>
                  </a:cubicBezTo>
                  <a:lnTo>
                    <a:pt x="42" y="98"/>
                  </a:lnTo>
                  <a:close/>
                  <a:moveTo>
                    <a:pt x="42" y="109"/>
                  </a:moveTo>
                  <a:lnTo>
                    <a:pt x="181" y="109"/>
                  </a:lnTo>
                  <a:cubicBezTo>
                    <a:pt x="192" y="109"/>
                    <a:pt x="193" y="109"/>
                    <a:pt x="193" y="98"/>
                  </a:cubicBezTo>
                  <a:cubicBezTo>
                    <a:pt x="193" y="49"/>
                    <a:pt x="167" y="0"/>
                    <a:pt x="104" y="0"/>
                  </a:cubicBezTo>
                  <a:cubicBezTo>
                    <a:pt x="46" y="0"/>
                    <a:pt x="0" y="52"/>
                    <a:pt x="0" y="114"/>
                  </a:cubicBezTo>
                  <a:cubicBezTo>
                    <a:pt x="0" y="181"/>
                    <a:pt x="53" y="230"/>
                    <a:pt x="110" y="230"/>
                  </a:cubicBezTo>
                  <a:cubicBezTo>
                    <a:pt x="171" y="230"/>
                    <a:pt x="193" y="174"/>
                    <a:pt x="193" y="165"/>
                  </a:cubicBezTo>
                  <a:cubicBezTo>
                    <a:pt x="193" y="160"/>
                    <a:pt x="189" y="159"/>
                    <a:pt x="187" y="159"/>
                  </a:cubicBezTo>
                  <a:cubicBezTo>
                    <a:pt x="182" y="159"/>
                    <a:pt x="181" y="162"/>
                    <a:pt x="181" y="166"/>
                  </a:cubicBezTo>
                  <a:cubicBezTo>
                    <a:pt x="163" y="217"/>
                    <a:pt x="118" y="217"/>
                    <a:pt x="113" y="217"/>
                  </a:cubicBezTo>
                  <a:cubicBezTo>
                    <a:pt x="88" y="217"/>
                    <a:pt x="68" y="202"/>
                    <a:pt x="57" y="184"/>
                  </a:cubicBezTo>
                  <a:cubicBezTo>
                    <a:pt x="42" y="160"/>
                    <a:pt x="42" y="127"/>
                    <a:pt x="42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7" name="Freeform 347 1">
              <a:extLst>
                <a:ext uri="{FF2B5EF4-FFF2-40B4-BE49-F238E27FC236}">
                  <a16:creationId xmlns:a16="http://schemas.microsoft.com/office/drawing/2014/main" id="{57FA0D4C-AD43-2604-84CD-B6500B15C8CD}"/>
                </a:ext>
              </a:extLst>
            </p:cNvPr>
            <p:cNvSpPr>
              <a:spLocks noEditPoints="1"/>
            </p:cNvSpPr>
            <p:nvPr>
              <p:custDataLst>
                <p:tags r:id="rId289"/>
              </p:custDataLst>
            </p:nvPr>
          </p:nvSpPr>
          <p:spPr bwMode="auto">
            <a:xfrm>
              <a:off x="7419976" y="4105275"/>
              <a:ext cx="42863" cy="188913"/>
            </a:xfrm>
            <a:custGeom>
              <a:avLst/>
              <a:gdLst>
                <a:gd name="T0" fmla="*/ 53 w 53"/>
                <a:gd name="T1" fmla="*/ 26 h 215"/>
                <a:gd name="T2" fmla="*/ 26 w 53"/>
                <a:gd name="T3" fmla="*/ 0 h 215"/>
                <a:gd name="T4" fmla="*/ 0 w 53"/>
                <a:gd name="T5" fmla="*/ 26 h 215"/>
                <a:gd name="T6" fmla="*/ 26 w 53"/>
                <a:gd name="T7" fmla="*/ 53 h 215"/>
                <a:gd name="T8" fmla="*/ 53 w 53"/>
                <a:gd name="T9" fmla="*/ 26 h 215"/>
                <a:gd name="T10" fmla="*/ 53 w 53"/>
                <a:gd name="T11" fmla="*/ 189 h 215"/>
                <a:gd name="T12" fmla="*/ 26 w 53"/>
                <a:gd name="T13" fmla="*/ 162 h 215"/>
                <a:gd name="T14" fmla="*/ 0 w 53"/>
                <a:gd name="T15" fmla="*/ 189 h 215"/>
                <a:gd name="T16" fmla="*/ 26 w 53"/>
                <a:gd name="T17" fmla="*/ 215 h 215"/>
                <a:gd name="T18" fmla="*/ 53 w 53"/>
                <a:gd name="T19" fmla="*/ 18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215">
                  <a:moveTo>
                    <a:pt x="53" y="26"/>
                  </a:moveTo>
                  <a:cubicBezTo>
                    <a:pt x="53" y="12"/>
                    <a:pt x="41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6" y="53"/>
                  </a:cubicBezTo>
                  <a:cubicBezTo>
                    <a:pt x="41" y="53"/>
                    <a:pt x="53" y="41"/>
                    <a:pt x="53" y="26"/>
                  </a:cubicBezTo>
                  <a:close/>
                  <a:moveTo>
                    <a:pt x="53" y="189"/>
                  </a:moveTo>
                  <a:cubicBezTo>
                    <a:pt x="53" y="174"/>
                    <a:pt x="41" y="162"/>
                    <a:pt x="26" y="162"/>
                  </a:cubicBezTo>
                  <a:cubicBezTo>
                    <a:pt x="12" y="162"/>
                    <a:pt x="0" y="174"/>
                    <a:pt x="0" y="189"/>
                  </a:cubicBezTo>
                  <a:cubicBezTo>
                    <a:pt x="0" y="203"/>
                    <a:pt x="12" y="215"/>
                    <a:pt x="26" y="215"/>
                  </a:cubicBezTo>
                  <a:cubicBezTo>
                    <a:pt x="41" y="215"/>
                    <a:pt x="53" y="203"/>
                    <a:pt x="53" y="18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8" name="Freeform 348 1">
              <a:extLst>
                <a:ext uri="{FF2B5EF4-FFF2-40B4-BE49-F238E27FC236}">
                  <a16:creationId xmlns:a16="http://schemas.microsoft.com/office/drawing/2014/main" id="{88E97A80-4153-BDCD-CF53-419F8E06DE77}"/>
                </a:ext>
              </a:extLst>
            </p:cNvPr>
            <p:cNvSpPr>
              <a:spLocks noEditPoints="1"/>
            </p:cNvSpPr>
            <p:nvPr>
              <p:custDataLst>
                <p:tags r:id="rId290"/>
              </p:custDataLst>
            </p:nvPr>
          </p:nvSpPr>
          <p:spPr bwMode="auto">
            <a:xfrm>
              <a:off x="7678738" y="3683000"/>
              <a:ext cx="215900" cy="325438"/>
            </a:xfrm>
            <a:custGeom>
              <a:avLst/>
              <a:gdLst>
                <a:gd name="T0" fmla="*/ 211 w 262"/>
                <a:gd name="T1" fmla="*/ 189 h 369"/>
                <a:gd name="T2" fmla="*/ 146 w 262"/>
                <a:gd name="T3" fmla="*/ 130 h 369"/>
                <a:gd name="T4" fmla="*/ 44 w 262"/>
                <a:gd name="T5" fmla="*/ 177 h 369"/>
                <a:gd name="T6" fmla="*/ 0 w 262"/>
                <a:gd name="T7" fmla="*/ 280 h 369"/>
                <a:gd name="T8" fmla="*/ 91 w 262"/>
                <a:gd name="T9" fmla="*/ 369 h 369"/>
                <a:gd name="T10" fmla="*/ 262 w 262"/>
                <a:gd name="T11" fmla="*/ 130 h 369"/>
                <a:gd name="T12" fmla="*/ 154 w 262"/>
                <a:gd name="T13" fmla="*/ 0 h 369"/>
                <a:gd name="T14" fmla="*/ 59 w 262"/>
                <a:gd name="T15" fmla="*/ 79 h 369"/>
                <a:gd name="T16" fmla="*/ 78 w 262"/>
                <a:gd name="T17" fmla="*/ 97 h 369"/>
                <a:gd name="T18" fmla="*/ 105 w 262"/>
                <a:gd name="T19" fmla="*/ 70 h 369"/>
                <a:gd name="T20" fmla="*/ 81 w 262"/>
                <a:gd name="T21" fmla="*/ 53 h 369"/>
                <a:gd name="T22" fmla="*/ 153 w 262"/>
                <a:gd name="T23" fmla="*/ 13 h 369"/>
                <a:gd name="T24" fmla="*/ 225 w 262"/>
                <a:gd name="T25" fmla="*/ 103 h 369"/>
                <a:gd name="T26" fmla="*/ 211 w 262"/>
                <a:gd name="T27" fmla="*/ 189 h 369"/>
                <a:gd name="T28" fmla="*/ 211 w 262"/>
                <a:gd name="T29" fmla="*/ 189 h 369"/>
                <a:gd name="T30" fmla="*/ 93 w 262"/>
                <a:gd name="T31" fmla="*/ 355 h 369"/>
                <a:gd name="T32" fmla="*/ 38 w 262"/>
                <a:gd name="T33" fmla="*/ 298 h 369"/>
                <a:gd name="T34" fmla="*/ 71 w 262"/>
                <a:gd name="T35" fmla="*/ 185 h 369"/>
                <a:gd name="T36" fmla="*/ 146 w 262"/>
                <a:gd name="T37" fmla="*/ 141 h 369"/>
                <a:gd name="T38" fmla="*/ 202 w 262"/>
                <a:gd name="T39" fmla="*/ 206 h 369"/>
                <a:gd name="T40" fmla="*/ 93 w 262"/>
                <a:gd name="T41" fmla="*/ 3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9">
                  <a:moveTo>
                    <a:pt x="211" y="189"/>
                  </a:moveTo>
                  <a:cubicBezTo>
                    <a:pt x="206" y="158"/>
                    <a:pt x="185" y="130"/>
                    <a:pt x="146" y="130"/>
                  </a:cubicBezTo>
                  <a:cubicBezTo>
                    <a:pt x="116" y="130"/>
                    <a:pt x="83" y="138"/>
                    <a:pt x="44" y="177"/>
                  </a:cubicBezTo>
                  <a:cubicBezTo>
                    <a:pt x="3" y="218"/>
                    <a:pt x="0" y="264"/>
                    <a:pt x="0" y="280"/>
                  </a:cubicBezTo>
                  <a:cubicBezTo>
                    <a:pt x="0" y="311"/>
                    <a:pt x="22" y="369"/>
                    <a:pt x="91" y="369"/>
                  </a:cubicBezTo>
                  <a:cubicBezTo>
                    <a:pt x="210" y="369"/>
                    <a:pt x="262" y="201"/>
                    <a:pt x="262" y="130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7"/>
                    <a:pt x="78" y="97"/>
                  </a:cubicBezTo>
                  <a:cubicBezTo>
                    <a:pt x="94" y="97"/>
                    <a:pt x="105" y="82"/>
                    <a:pt x="105" y="70"/>
                  </a:cubicBezTo>
                  <a:cubicBezTo>
                    <a:pt x="105" y="53"/>
                    <a:pt x="89" y="53"/>
                    <a:pt x="81" y="53"/>
                  </a:cubicBezTo>
                  <a:cubicBezTo>
                    <a:pt x="103" y="16"/>
                    <a:pt x="139" y="13"/>
                    <a:pt x="153" y="13"/>
                  </a:cubicBezTo>
                  <a:cubicBezTo>
                    <a:pt x="190" y="13"/>
                    <a:pt x="225" y="39"/>
                    <a:pt x="225" y="103"/>
                  </a:cubicBezTo>
                  <a:cubicBezTo>
                    <a:pt x="225" y="123"/>
                    <a:pt x="222" y="148"/>
                    <a:pt x="211" y="189"/>
                  </a:cubicBezTo>
                  <a:lnTo>
                    <a:pt x="211" y="189"/>
                  </a:lnTo>
                  <a:close/>
                  <a:moveTo>
                    <a:pt x="93" y="355"/>
                  </a:moveTo>
                  <a:cubicBezTo>
                    <a:pt x="38" y="355"/>
                    <a:pt x="38" y="303"/>
                    <a:pt x="38" y="298"/>
                  </a:cubicBezTo>
                  <a:cubicBezTo>
                    <a:pt x="38" y="285"/>
                    <a:pt x="50" y="215"/>
                    <a:pt x="71" y="185"/>
                  </a:cubicBezTo>
                  <a:cubicBezTo>
                    <a:pt x="91" y="157"/>
                    <a:pt x="115" y="141"/>
                    <a:pt x="146" y="141"/>
                  </a:cubicBezTo>
                  <a:cubicBezTo>
                    <a:pt x="201" y="141"/>
                    <a:pt x="202" y="197"/>
                    <a:pt x="202" y="206"/>
                  </a:cubicBezTo>
                  <a:cubicBezTo>
                    <a:pt x="202" y="242"/>
                    <a:pt x="170" y="355"/>
                    <a:pt x="93" y="3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9" name="Freeform 349 1">
              <a:extLst>
                <a:ext uri="{FF2B5EF4-FFF2-40B4-BE49-F238E27FC236}">
                  <a16:creationId xmlns:a16="http://schemas.microsoft.com/office/drawing/2014/main" id="{A2FDA31E-A960-D707-5E16-48FC8330DAF4}"/>
                </a:ext>
              </a:extLst>
            </p:cNvPr>
            <p:cNvSpPr>
              <a:spLocks/>
            </p:cNvSpPr>
            <p:nvPr>
              <p:custDataLst>
                <p:tags r:id="rId291"/>
              </p:custDataLst>
            </p:nvPr>
          </p:nvSpPr>
          <p:spPr bwMode="auto">
            <a:xfrm>
              <a:off x="7921626" y="3635375"/>
              <a:ext cx="127000" cy="203200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0" y="202"/>
                    <a:pt x="103" y="202"/>
                    <a:pt x="99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0"/>
                    <a:pt x="0" y="63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0" name="Freeform 350 1">
              <a:extLst>
                <a:ext uri="{FF2B5EF4-FFF2-40B4-BE49-F238E27FC236}">
                  <a16:creationId xmlns:a16="http://schemas.microsoft.com/office/drawing/2014/main" id="{5EA73B59-80BA-10C7-9DE4-7D6701810EE8}"/>
                </a:ext>
              </a:extLst>
            </p:cNvPr>
            <p:cNvSpPr>
              <a:spLocks/>
            </p:cNvSpPr>
            <p:nvPr>
              <p:custDataLst>
                <p:tags r:id="rId292"/>
              </p:custDataLst>
            </p:nvPr>
          </p:nvSpPr>
          <p:spPr bwMode="auto">
            <a:xfrm>
              <a:off x="8105776" y="3798888"/>
              <a:ext cx="230188" cy="200025"/>
            </a:xfrm>
            <a:custGeom>
              <a:avLst/>
              <a:gdLst>
                <a:gd name="T0" fmla="*/ 107 w 278"/>
                <a:gd name="T1" fmla="*/ 9 h 226"/>
                <a:gd name="T2" fmla="*/ 91 w 278"/>
                <a:gd name="T3" fmla="*/ 1 h 226"/>
                <a:gd name="T4" fmla="*/ 28 w 278"/>
                <a:gd name="T5" fmla="*/ 4 h 226"/>
                <a:gd name="T6" fmla="*/ 12 w 278"/>
                <a:gd name="T7" fmla="*/ 19 h 226"/>
                <a:gd name="T8" fmla="*/ 25 w 278"/>
                <a:gd name="T9" fmla="*/ 28 h 226"/>
                <a:gd name="T10" fmla="*/ 46 w 278"/>
                <a:gd name="T11" fmla="*/ 29 h 226"/>
                <a:gd name="T12" fmla="*/ 0 w 278"/>
                <a:gd name="T13" fmla="*/ 217 h 226"/>
                <a:gd name="T14" fmla="*/ 11 w 278"/>
                <a:gd name="T15" fmla="*/ 226 h 226"/>
                <a:gd name="T16" fmla="*/ 25 w 278"/>
                <a:gd name="T17" fmla="*/ 226 h 226"/>
                <a:gd name="T18" fmla="*/ 201 w 278"/>
                <a:gd name="T19" fmla="*/ 146 h 226"/>
                <a:gd name="T20" fmla="*/ 278 w 278"/>
                <a:gd name="T21" fmla="*/ 22 h 226"/>
                <a:gd name="T22" fmla="*/ 255 w 278"/>
                <a:gd name="T23" fmla="*/ 0 h 226"/>
                <a:gd name="T24" fmla="*/ 222 w 278"/>
                <a:gd name="T25" fmla="*/ 27 h 226"/>
                <a:gd name="T26" fmla="*/ 161 w 278"/>
                <a:gd name="T27" fmla="*/ 134 h 226"/>
                <a:gd name="T28" fmla="*/ 60 w 278"/>
                <a:gd name="T29" fmla="*/ 199 h 226"/>
                <a:gd name="T30" fmla="*/ 107 w 278"/>
                <a:gd name="T31" fmla="*/ 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8" h="226">
                  <a:moveTo>
                    <a:pt x="107" y="9"/>
                  </a:moveTo>
                  <a:cubicBezTo>
                    <a:pt x="107" y="0"/>
                    <a:pt x="97" y="0"/>
                    <a:pt x="91" y="1"/>
                  </a:cubicBezTo>
                  <a:lnTo>
                    <a:pt x="28" y="4"/>
                  </a:lnTo>
                  <a:cubicBezTo>
                    <a:pt x="21" y="4"/>
                    <a:pt x="12" y="5"/>
                    <a:pt x="12" y="19"/>
                  </a:cubicBezTo>
                  <a:cubicBezTo>
                    <a:pt x="12" y="28"/>
                    <a:pt x="21" y="28"/>
                    <a:pt x="25" y="28"/>
                  </a:cubicBezTo>
                  <a:cubicBezTo>
                    <a:pt x="31" y="28"/>
                    <a:pt x="40" y="28"/>
                    <a:pt x="46" y="29"/>
                  </a:cubicBezTo>
                  <a:lnTo>
                    <a:pt x="0" y="217"/>
                  </a:lnTo>
                  <a:cubicBezTo>
                    <a:pt x="0" y="224"/>
                    <a:pt x="6" y="226"/>
                    <a:pt x="11" y="226"/>
                  </a:cubicBezTo>
                  <a:lnTo>
                    <a:pt x="25" y="226"/>
                  </a:lnTo>
                  <a:cubicBezTo>
                    <a:pt x="79" y="217"/>
                    <a:pt x="145" y="192"/>
                    <a:pt x="201" y="146"/>
                  </a:cubicBezTo>
                  <a:cubicBezTo>
                    <a:pt x="267" y="90"/>
                    <a:pt x="278" y="28"/>
                    <a:pt x="278" y="22"/>
                  </a:cubicBezTo>
                  <a:cubicBezTo>
                    <a:pt x="278" y="11"/>
                    <a:pt x="270" y="0"/>
                    <a:pt x="255" y="0"/>
                  </a:cubicBezTo>
                  <a:cubicBezTo>
                    <a:pt x="248" y="0"/>
                    <a:pt x="229" y="4"/>
                    <a:pt x="222" y="27"/>
                  </a:cubicBezTo>
                  <a:cubicBezTo>
                    <a:pt x="210" y="68"/>
                    <a:pt x="191" y="103"/>
                    <a:pt x="161" y="134"/>
                  </a:cubicBezTo>
                  <a:cubicBezTo>
                    <a:pt x="145" y="149"/>
                    <a:pt x="110" y="182"/>
                    <a:pt x="60" y="199"/>
                  </a:cubicBezTo>
                  <a:lnTo>
                    <a:pt x="107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" name="Rectangle 351 1">
              <a:extLst>
                <a:ext uri="{FF2B5EF4-FFF2-40B4-BE49-F238E27FC236}">
                  <a16:creationId xmlns:a16="http://schemas.microsoft.com/office/drawing/2014/main" id="{8D730AF7-F8FB-80EE-A137-4DE41FB30491}"/>
                </a:ext>
              </a:extLst>
            </p:cNvPr>
            <p:cNvSpPr>
              <a:spLocks noChangeArrowheads="1"/>
            </p:cNvSpPr>
            <p:nvPr>
              <p:custDataLst>
                <p:tags r:id="rId293"/>
              </p:custDataLst>
            </p:nvPr>
          </p:nvSpPr>
          <p:spPr bwMode="auto">
            <a:xfrm>
              <a:off x="7661276" y="4175125"/>
              <a:ext cx="692150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" name="Freeform 352 1">
              <a:extLst>
                <a:ext uri="{FF2B5EF4-FFF2-40B4-BE49-F238E27FC236}">
                  <a16:creationId xmlns:a16="http://schemas.microsoft.com/office/drawing/2014/main" id="{9D1D61C6-F58A-AAF1-103E-24A0B40AECE0}"/>
                </a:ext>
              </a:extLst>
            </p:cNvPr>
            <p:cNvSpPr>
              <a:spLocks noEditPoints="1"/>
            </p:cNvSpPr>
            <p:nvPr>
              <p:custDataLst>
                <p:tags r:id="rId294"/>
              </p:custDataLst>
            </p:nvPr>
          </p:nvSpPr>
          <p:spPr bwMode="auto">
            <a:xfrm>
              <a:off x="7686676" y="4281488"/>
              <a:ext cx="215900" cy="322263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6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8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7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6" y="81"/>
                    <a:pt x="106" y="70"/>
                  </a:cubicBezTo>
                  <a:cubicBezTo>
                    <a:pt x="106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3" name="Freeform 353 1">
              <a:extLst>
                <a:ext uri="{FF2B5EF4-FFF2-40B4-BE49-F238E27FC236}">
                  <a16:creationId xmlns:a16="http://schemas.microsoft.com/office/drawing/2014/main" id="{A5113BAA-7D50-C5E8-0CDC-E3DC956937BB}"/>
                </a:ext>
              </a:extLst>
            </p:cNvPr>
            <p:cNvSpPr>
              <a:spLocks/>
            </p:cNvSpPr>
            <p:nvPr>
              <p:custDataLst>
                <p:tags r:id="rId295"/>
              </p:custDataLst>
            </p:nvPr>
          </p:nvSpPr>
          <p:spPr bwMode="auto">
            <a:xfrm>
              <a:off x="7927976" y="4264025"/>
              <a:ext cx="128588" cy="204788"/>
            </a:xfrm>
            <a:custGeom>
              <a:avLst/>
              <a:gdLst>
                <a:gd name="T0" fmla="*/ 155 w 155"/>
                <a:gd name="T1" fmla="*/ 168 h 232"/>
                <a:gd name="T2" fmla="*/ 143 w 155"/>
                <a:gd name="T3" fmla="*/ 168 h 232"/>
                <a:gd name="T4" fmla="*/ 134 w 155"/>
                <a:gd name="T5" fmla="*/ 200 h 232"/>
                <a:gd name="T6" fmla="*/ 99 w 155"/>
                <a:gd name="T7" fmla="*/ 202 h 232"/>
                <a:gd name="T8" fmla="*/ 35 w 155"/>
                <a:gd name="T9" fmla="*/ 202 h 232"/>
                <a:gd name="T10" fmla="*/ 105 w 155"/>
                <a:gd name="T11" fmla="*/ 144 h 232"/>
                <a:gd name="T12" fmla="*/ 155 w 155"/>
                <a:gd name="T13" fmla="*/ 68 h 232"/>
                <a:gd name="T14" fmla="*/ 73 w 155"/>
                <a:gd name="T15" fmla="*/ 0 h 232"/>
                <a:gd name="T16" fmla="*/ 0 w 155"/>
                <a:gd name="T17" fmla="*/ 63 h 232"/>
                <a:gd name="T18" fmla="*/ 19 w 155"/>
                <a:gd name="T19" fmla="*/ 82 h 232"/>
                <a:gd name="T20" fmla="*/ 37 w 155"/>
                <a:gd name="T21" fmla="*/ 64 h 232"/>
                <a:gd name="T22" fmla="*/ 17 w 155"/>
                <a:gd name="T23" fmla="*/ 45 h 232"/>
                <a:gd name="T24" fmla="*/ 68 w 155"/>
                <a:gd name="T25" fmla="*/ 13 h 232"/>
                <a:gd name="T26" fmla="*/ 121 w 155"/>
                <a:gd name="T27" fmla="*/ 68 h 232"/>
                <a:gd name="T28" fmla="*/ 88 w 155"/>
                <a:gd name="T29" fmla="*/ 135 h 232"/>
                <a:gd name="T30" fmla="*/ 4 w 155"/>
                <a:gd name="T31" fmla="*/ 218 h 232"/>
                <a:gd name="T32" fmla="*/ 0 w 155"/>
                <a:gd name="T33" fmla="*/ 232 h 232"/>
                <a:gd name="T34" fmla="*/ 144 w 155"/>
                <a:gd name="T35" fmla="*/ 232 h 232"/>
                <a:gd name="T36" fmla="*/ 155 w 155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5" h="232">
                  <a:moveTo>
                    <a:pt x="155" y="168"/>
                  </a:moveTo>
                  <a:lnTo>
                    <a:pt x="143" y="168"/>
                  </a:lnTo>
                  <a:cubicBezTo>
                    <a:pt x="142" y="176"/>
                    <a:pt x="138" y="197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2" y="170"/>
                    <a:pt x="84" y="160"/>
                    <a:pt x="105" y="144"/>
                  </a:cubicBezTo>
                  <a:cubicBezTo>
                    <a:pt x="131" y="123"/>
                    <a:pt x="155" y="101"/>
                    <a:pt x="155" y="68"/>
                  </a:cubicBezTo>
                  <a:cubicBezTo>
                    <a:pt x="155" y="26"/>
                    <a:pt x="118" y="0"/>
                    <a:pt x="73" y="0"/>
                  </a:cubicBezTo>
                  <a:cubicBezTo>
                    <a:pt x="30" y="0"/>
                    <a:pt x="0" y="31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8" y="20"/>
                    <a:pt x="51" y="13"/>
                    <a:pt x="68" y="13"/>
                  </a:cubicBezTo>
                  <a:cubicBezTo>
                    <a:pt x="103" y="13"/>
                    <a:pt x="121" y="40"/>
                    <a:pt x="121" y="68"/>
                  </a:cubicBezTo>
                  <a:cubicBezTo>
                    <a:pt x="121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5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" name="Freeform 354 1">
              <a:extLst>
                <a:ext uri="{FF2B5EF4-FFF2-40B4-BE49-F238E27FC236}">
                  <a16:creationId xmlns:a16="http://schemas.microsoft.com/office/drawing/2014/main" id="{518B5892-7EC8-FC2D-FBDE-889706A3C8B0}"/>
                </a:ext>
              </a:extLst>
            </p:cNvPr>
            <p:cNvSpPr>
              <a:spLocks noEditPoints="1"/>
            </p:cNvSpPr>
            <p:nvPr>
              <p:custDataLst>
                <p:tags r:id="rId296"/>
              </p:custDataLst>
            </p:nvPr>
          </p:nvSpPr>
          <p:spPr bwMode="auto">
            <a:xfrm>
              <a:off x="8110538" y="4397375"/>
              <a:ext cx="231775" cy="282575"/>
            </a:xfrm>
            <a:custGeom>
              <a:avLst/>
              <a:gdLst>
                <a:gd name="T0" fmla="*/ 192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2 w 281"/>
                <a:gd name="T11" fmla="*/ 85 h 322"/>
                <a:gd name="T12" fmla="*/ 192 w 281"/>
                <a:gd name="T13" fmla="*/ 154 h 322"/>
                <a:gd name="T14" fmla="*/ 199 w 281"/>
                <a:gd name="T15" fmla="*/ 40 h 322"/>
                <a:gd name="T16" fmla="*/ 124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6 w 281"/>
                <a:gd name="T37" fmla="*/ 298 h 322"/>
                <a:gd name="T38" fmla="*/ 246 w 281"/>
                <a:gd name="T39" fmla="*/ 0 h 322"/>
                <a:gd name="T40" fmla="*/ 226 w 281"/>
                <a:gd name="T41" fmla="*/ 0 h 322"/>
                <a:gd name="T42" fmla="*/ 199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2" y="154"/>
                  </a:moveTo>
                  <a:cubicBezTo>
                    <a:pt x="192" y="163"/>
                    <a:pt x="192" y="165"/>
                    <a:pt x="185" y="175"/>
                  </a:cubicBezTo>
                  <a:cubicBezTo>
                    <a:pt x="165" y="205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5"/>
                    <a:pt x="50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5" name="Freeform 355 1">
              <a:extLst>
                <a:ext uri="{FF2B5EF4-FFF2-40B4-BE49-F238E27FC236}">
                  <a16:creationId xmlns:a16="http://schemas.microsoft.com/office/drawing/2014/main" id="{7F8C6AFD-F1D0-FEFA-6199-610CFEB6DD3D}"/>
                </a:ext>
              </a:extLst>
            </p:cNvPr>
            <p:cNvSpPr>
              <a:spLocks/>
            </p:cNvSpPr>
            <p:nvPr>
              <p:custDataLst>
                <p:tags r:id="rId297"/>
              </p:custDataLst>
            </p:nvPr>
          </p:nvSpPr>
          <p:spPr bwMode="auto">
            <a:xfrm>
              <a:off x="8837613" y="3984625"/>
              <a:ext cx="295275" cy="319088"/>
            </a:xfrm>
            <a:custGeom>
              <a:avLst/>
              <a:gdLst>
                <a:gd name="T0" fmla="*/ 359 w 359"/>
                <a:gd name="T1" fmla="*/ 112 h 363"/>
                <a:gd name="T2" fmla="*/ 270 w 359"/>
                <a:gd name="T3" fmla="*/ 0 h 363"/>
                <a:gd name="T4" fmla="*/ 171 w 359"/>
                <a:gd name="T5" fmla="*/ 45 h 363"/>
                <a:gd name="T6" fmla="*/ 116 w 359"/>
                <a:gd name="T7" fmla="*/ 130 h 363"/>
                <a:gd name="T8" fmla="*/ 121 w 359"/>
                <a:gd name="T9" fmla="*/ 134 h 363"/>
                <a:gd name="T10" fmla="*/ 146 w 359"/>
                <a:gd name="T11" fmla="*/ 123 h 363"/>
                <a:gd name="T12" fmla="*/ 161 w 359"/>
                <a:gd name="T13" fmla="*/ 104 h 363"/>
                <a:gd name="T14" fmla="*/ 195 w 359"/>
                <a:gd name="T15" fmla="*/ 49 h 363"/>
                <a:gd name="T16" fmla="*/ 237 w 359"/>
                <a:gd name="T17" fmla="*/ 28 h 363"/>
                <a:gd name="T18" fmla="*/ 316 w 359"/>
                <a:gd name="T19" fmla="*/ 133 h 363"/>
                <a:gd name="T20" fmla="*/ 152 w 359"/>
                <a:gd name="T21" fmla="*/ 336 h 363"/>
                <a:gd name="T22" fmla="*/ 42 w 359"/>
                <a:gd name="T23" fmla="*/ 208 h 363"/>
                <a:gd name="T24" fmla="*/ 150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19 w 359"/>
                <a:gd name="T33" fmla="*/ 363 h 363"/>
                <a:gd name="T34" fmla="*/ 359 w 359"/>
                <a:gd name="T35" fmla="*/ 11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2"/>
                  </a:moveTo>
                  <a:cubicBezTo>
                    <a:pt x="359" y="48"/>
                    <a:pt x="331" y="0"/>
                    <a:pt x="270" y="0"/>
                  </a:cubicBezTo>
                  <a:cubicBezTo>
                    <a:pt x="218" y="0"/>
                    <a:pt x="174" y="42"/>
                    <a:pt x="171" y="45"/>
                  </a:cubicBezTo>
                  <a:cubicBezTo>
                    <a:pt x="131" y="85"/>
                    <a:pt x="116" y="129"/>
                    <a:pt x="116" y="130"/>
                  </a:cubicBezTo>
                  <a:cubicBezTo>
                    <a:pt x="116" y="133"/>
                    <a:pt x="118" y="134"/>
                    <a:pt x="121" y="134"/>
                  </a:cubicBezTo>
                  <a:cubicBezTo>
                    <a:pt x="130" y="134"/>
                    <a:pt x="138" y="129"/>
                    <a:pt x="146" y="123"/>
                  </a:cubicBezTo>
                  <a:cubicBezTo>
                    <a:pt x="155" y="117"/>
                    <a:pt x="155" y="116"/>
                    <a:pt x="161" y="104"/>
                  </a:cubicBezTo>
                  <a:cubicBezTo>
                    <a:pt x="165" y="94"/>
                    <a:pt x="177" y="70"/>
                    <a:pt x="195" y="49"/>
                  </a:cubicBezTo>
                  <a:cubicBezTo>
                    <a:pt x="207" y="35"/>
                    <a:pt x="217" y="28"/>
                    <a:pt x="237" y="28"/>
                  </a:cubicBezTo>
                  <a:cubicBezTo>
                    <a:pt x="285" y="28"/>
                    <a:pt x="316" y="68"/>
                    <a:pt x="316" y="133"/>
                  </a:cubicBezTo>
                  <a:cubicBezTo>
                    <a:pt x="316" y="235"/>
                    <a:pt x="244" y="336"/>
                    <a:pt x="152" y="336"/>
                  </a:cubicBezTo>
                  <a:cubicBezTo>
                    <a:pt x="81" y="336"/>
                    <a:pt x="42" y="279"/>
                    <a:pt x="42" y="208"/>
                  </a:cubicBezTo>
                  <a:cubicBezTo>
                    <a:pt x="42" y="140"/>
                    <a:pt x="77" y="65"/>
                    <a:pt x="150" y="22"/>
                  </a:cubicBezTo>
                  <a:cubicBezTo>
                    <a:pt x="155" y="19"/>
                    <a:pt x="170" y="10"/>
                    <a:pt x="170" y="4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7" y="0"/>
                    <a:pt x="0" y="80"/>
                    <a:pt x="0" y="229"/>
                  </a:cubicBezTo>
                  <a:cubicBezTo>
                    <a:pt x="0" y="299"/>
                    <a:pt x="36" y="363"/>
                    <a:pt x="119" y="363"/>
                  </a:cubicBezTo>
                  <a:cubicBezTo>
                    <a:pt x="216" y="363"/>
                    <a:pt x="359" y="265"/>
                    <a:pt x="359" y="112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6" name="Freeform 356 1">
              <a:extLst>
                <a:ext uri="{FF2B5EF4-FFF2-40B4-BE49-F238E27FC236}">
                  <a16:creationId xmlns:a16="http://schemas.microsoft.com/office/drawing/2014/main" id="{555BA185-3395-B0B1-9056-6B4C0DE7B435}"/>
                </a:ext>
              </a:extLst>
            </p:cNvPr>
            <p:cNvSpPr>
              <a:spLocks/>
            </p:cNvSpPr>
            <p:nvPr>
              <p:custDataLst>
                <p:tags r:id="rId298"/>
              </p:custDataLst>
            </p:nvPr>
          </p:nvSpPr>
          <p:spPr bwMode="auto">
            <a:xfrm>
              <a:off x="9193213" y="3965575"/>
              <a:ext cx="93663" cy="438150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9 w 115"/>
                <a:gd name="T5" fmla="*/ 249 h 499"/>
                <a:gd name="T6" fmla="*/ 109 w 115"/>
                <a:gd name="T7" fmla="*/ 13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0" y="0"/>
                  </a:cubicBezTo>
                  <a:cubicBezTo>
                    <a:pt x="105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7" name="Freeform 357 1">
              <a:extLst>
                <a:ext uri="{FF2B5EF4-FFF2-40B4-BE49-F238E27FC236}">
                  <a16:creationId xmlns:a16="http://schemas.microsoft.com/office/drawing/2014/main" id="{F7FD2AD2-E249-6881-C0B5-A23BD4EE9AB1}"/>
                </a:ext>
              </a:extLst>
            </p:cNvPr>
            <p:cNvSpPr>
              <a:spLocks/>
            </p:cNvSpPr>
            <p:nvPr>
              <p:custDataLst>
                <p:tags r:id="rId299"/>
              </p:custDataLst>
            </p:nvPr>
          </p:nvSpPr>
          <p:spPr bwMode="auto">
            <a:xfrm>
              <a:off x="9323388" y="4100513"/>
              <a:ext cx="222250" cy="198438"/>
            </a:xfrm>
            <a:custGeom>
              <a:avLst/>
              <a:gdLst>
                <a:gd name="T0" fmla="*/ 29 w 270"/>
                <a:gd name="T1" fmla="*/ 192 h 227"/>
                <a:gd name="T2" fmla="*/ 25 w 270"/>
                <a:gd name="T3" fmla="*/ 213 h 227"/>
                <a:gd name="T4" fmla="*/ 39 w 270"/>
                <a:gd name="T5" fmla="*/ 227 h 227"/>
                <a:gd name="T6" fmla="*/ 58 w 270"/>
                <a:gd name="T7" fmla="*/ 213 h 227"/>
                <a:gd name="T8" fmla="*/ 67 w 270"/>
                <a:gd name="T9" fmla="*/ 176 h 227"/>
                <a:gd name="T10" fmla="*/ 78 w 270"/>
                <a:gd name="T11" fmla="*/ 131 h 227"/>
                <a:gd name="T12" fmla="*/ 87 w 270"/>
                <a:gd name="T13" fmla="*/ 97 h 227"/>
                <a:gd name="T14" fmla="*/ 93 w 270"/>
                <a:gd name="T15" fmla="*/ 72 h 227"/>
                <a:gd name="T16" fmla="*/ 174 w 270"/>
                <a:gd name="T17" fmla="*/ 11 h 227"/>
                <a:gd name="T18" fmla="*/ 201 w 270"/>
                <a:gd name="T19" fmla="*/ 46 h 227"/>
                <a:gd name="T20" fmla="*/ 169 w 270"/>
                <a:gd name="T21" fmla="*/ 163 h 227"/>
                <a:gd name="T22" fmla="*/ 164 w 270"/>
                <a:gd name="T23" fmla="*/ 186 h 227"/>
                <a:gd name="T24" fmla="*/ 205 w 270"/>
                <a:gd name="T25" fmla="*/ 227 h 227"/>
                <a:gd name="T26" fmla="*/ 270 w 270"/>
                <a:gd name="T27" fmla="*/ 150 h 227"/>
                <a:gd name="T28" fmla="*/ 264 w 270"/>
                <a:gd name="T29" fmla="*/ 145 h 227"/>
                <a:gd name="T30" fmla="*/ 257 w 270"/>
                <a:gd name="T31" fmla="*/ 154 h 227"/>
                <a:gd name="T32" fmla="*/ 206 w 270"/>
                <a:gd name="T33" fmla="*/ 216 h 227"/>
                <a:gd name="T34" fmla="*/ 194 w 270"/>
                <a:gd name="T35" fmla="*/ 199 h 227"/>
                <a:gd name="T36" fmla="*/ 203 w 270"/>
                <a:gd name="T37" fmla="*/ 164 h 227"/>
                <a:gd name="T38" fmla="*/ 233 w 270"/>
                <a:gd name="T39" fmla="*/ 54 h 227"/>
                <a:gd name="T40" fmla="*/ 176 w 270"/>
                <a:gd name="T41" fmla="*/ 0 h 227"/>
                <a:gd name="T42" fmla="*/ 98 w 270"/>
                <a:gd name="T43" fmla="*/ 44 h 227"/>
                <a:gd name="T44" fmla="*/ 52 w 270"/>
                <a:gd name="T45" fmla="*/ 0 h 227"/>
                <a:gd name="T46" fmla="*/ 15 w 270"/>
                <a:gd name="T47" fmla="*/ 29 h 227"/>
                <a:gd name="T48" fmla="*/ 0 w 270"/>
                <a:gd name="T49" fmla="*/ 77 h 227"/>
                <a:gd name="T50" fmla="*/ 6 w 270"/>
                <a:gd name="T51" fmla="*/ 82 h 227"/>
                <a:gd name="T52" fmla="*/ 14 w 270"/>
                <a:gd name="T53" fmla="*/ 71 h 227"/>
                <a:gd name="T54" fmla="*/ 51 w 270"/>
                <a:gd name="T55" fmla="*/ 11 h 227"/>
                <a:gd name="T56" fmla="*/ 66 w 270"/>
                <a:gd name="T57" fmla="*/ 34 h 227"/>
                <a:gd name="T58" fmla="*/ 58 w 270"/>
                <a:gd name="T59" fmla="*/ 76 h 227"/>
                <a:gd name="T60" fmla="*/ 29 w 270"/>
                <a:gd name="T61" fmla="*/ 19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7">
                  <a:moveTo>
                    <a:pt x="29" y="192"/>
                  </a:moveTo>
                  <a:cubicBezTo>
                    <a:pt x="28" y="199"/>
                    <a:pt x="25" y="211"/>
                    <a:pt x="25" y="213"/>
                  </a:cubicBezTo>
                  <a:cubicBezTo>
                    <a:pt x="25" y="222"/>
                    <a:pt x="32" y="227"/>
                    <a:pt x="39" y="227"/>
                  </a:cubicBezTo>
                  <a:cubicBezTo>
                    <a:pt x="45" y="227"/>
                    <a:pt x="54" y="223"/>
                    <a:pt x="58" y="213"/>
                  </a:cubicBezTo>
                  <a:cubicBezTo>
                    <a:pt x="58" y="212"/>
                    <a:pt x="64" y="188"/>
                    <a:pt x="67" y="176"/>
                  </a:cubicBezTo>
                  <a:lnTo>
                    <a:pt x="78" y="131"/>
                  </a:lnTo>
                  <a:cubicBezTo>
                    <a:pt x="81" y="120"/>
                    <a:pt x="84" y="109"/>
                    <a:pt x="87" y="97"/>
                  </a:cubicBezTo>
                  <a:cubicBezTo>
                    <a:pt x="89" y="89"/>
                    <a:pt x="93" y="74"/>
                    <a:pt x="93" y="72"/>
                  </a:cubicBezTo>
                  <a:cubicBezTo>
                    <a:pt x="100" y="57"/>
                    <a:pt x="127" y="11"/>
                    <a:pt x="174" y="11"/>
                  </a:cubicBezTo>
                  <a:cubicBezTo>
                    <a:pt x="197" y="11"/>
                    <a:pt x="201" y="30"/>
                    <a:pt x="201" y="46"/>
                  </a:cubicBezTo>
                  <a:cubicBezTo>
                    <a:pt x="201" y="77"/>
                    <a:pt x="177" y="141"/>
                    <a:pt x="169" y="163"/>
                  </a:cubicBezTo>
                  <a:cubicBezTo>
                    <a:pt x="164" y="174"/>
                    <a:pt x="164" y="180"/>
                    <a:pt x="164" y="186"/>
                  </a:cubicBezTo>
                  <a:cubicBezTo>
                    <a:pt x="164" y="209"/>
                    <a:pt x="181" y="227"/>
                    <a:pt x="205" y="227"/>
                  </a:cubicBezTo>
                  <a:cubicBezTo>
                    <a:pt x="252" y="227"/>
                    <a:pt x="270" y="154"/>
                    <a:pt x="270" y="150"/>
                  </a:cubicBezTo>
                  <a:cubicBezTo>
                    <a:pt x="270" y="145"/>
                    <a:pt x="266" y="145"/>
                    <a:pt x="264" y="145"/>
                  </a:cubicBezTo>
                  <a:cubicBezTo>
                    <a:pt x="259" y="145"/>
                    <a:pt x="259" y="146"/>
                    <a:pt x="257" y="154"/>
                  </a:cubicBezTo>
                  <a:cubicBezTo>
                    <a:pt x="247" y="188"/>
                    <a:pt x="230" y="216"/>
                    <a:pt x="206" y="216"/>
                  </a:cubicBezTo>
                  <a:cubicBezTo>
                    <a:pt x="197" y="216"/>
                    <a:pt x="194" y="211"/>
                    <a:pt x="194" y="199"/>
                  </a:cubicBezTo>
                  <a:cubicBezTo>
                    <a:pt x="194" y="187"/>
                    <a:pt x="198" y="175"/>
                    <a:pt x="203" y="164"/>
                  </a:cubicBezTo>
                  <a:cubicBezTo>
                    <a:pt x="212" y="137"/>
                    <a:pt x="233" y="82"/>
                    <a:pt x="233" y="54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6" y="32"/>
                    <a:pt x="98" y="44"/>
                  </a:cubicBezTo>
                  <a:cubicBezTo>
                    <a:pt x="96" y="16"/>
                    <a:pt x="75" y="0"/>
                    <a:pt x="52" y="0"/>
                  </a:cubicBezTo>
                  <a:cubicBezTo>
                    <a:pt x="29" y="0"/>
                    <a:pt x="20" y="20"/>
                    <a:pt x="15" y="29"/>
                  </a:cubicBezTo>
                  <a:cubicBezTo>
                    <a:pt x="7" y="46"/>
                    <a:pt x="0" y="75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2"/>
                    <a:pt x="14" y="71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6" y="18"/>
                    <a:pt x="66" y="34"/>
                  </a:cubicBezTo>
                  <a:cubicBezTo>
                    <a:pt x="66" y="45"/>
                    <a:pt x="65" y="50"/>
                    <a:pt x="58" y="76"/>
                  </a:cubicBezTo>
                  <a:lnTo>
                    <a:pt x="29" y="192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8" name="Freeform 358 1">
              <a:extLst>
                <a:ext uri="{FF2B5EF4-FFF2-40B4-BE49-F238E27FC236}">
                  <a16:creationId xmlns:a16="http://schemas.microsoft.com/office/drawing/2014/main" id="{F101FAD7-A348-A979-91AF-50052EE76FC6}"/>
                </a:ext>
              </a:extLst>
            </p:cNvPr>
            <p:cNvSpPr>
              <a:spLocks/>
            </p:cNvSpPr>
            <p:nvPr>
              <p:custDataLst>
                <p:tags r:id="rId300"/>
              </p:custDataLst>
            </p:nvPr>
          </p:nvSpPr>
          <p:spPr bwMode="auto">
            <a:xfrm>
              <a:off x="9574213" y="3910013"/>
              <a:ext cx="131763" cy="209550"/>
            </a:xfrm>
            <a:custGeom>
              <a:avLst/>
              <a:gdLst>
                <a:gd name="T0" fmla="*/ 76 w 160"/>
                <a:gd name="T1" fmla="*/ 116 h 239"/>
                <a:gd name="T2" fmla="*/ 123 w 160"/>
                <a:gd name="T3" fmla="*/ 172 h 239"/>
                <a:gd name="T4" fmla="*/ 78 w 160"/>
                <a:gd name="T5" fmla="*/ 228 h 239"/>
                <a:gd name="T6" fmla="*/ 19 w 160"/>
                <a:gd name="T7" fmla="*/ 203 h 239"/>
                <a:gd name="T8" fmla="*/ 39 w 160"/>
                <a:gd name="T9" fmla="*/ 184 h 239"/>
                <a:gd name="T10" fmla="*/ 20 w 160"/>
                <a:gd name="T11" fmla="*/ 165 h 239"/>
                <a:gd name="T12" fmla="*/ 0 w 160"/>
                <a:gd name="T13" fmla="*/ 185 h 239"/>
                <a:gd name="T14" fmla="*/ 79 w 160"/>
                <a:gd name="T15" fmla="*/ 239 h 239"/>
                <a:gd name="T16" fmla="*/ 160 w 160"/>
                <a:gd name="T17" fmla="*/ 172 h 239"/>
                <a:gd name="T18" fmla="*/ 100 w 160"/>
                <a:gd name="T19" fmla="*/ 109 h 239"/>
                <a:gd name="T20" fmla="*/ 150 w 160"/>
                <a:gd name="T21" fmla="*/ 49 h 239"/>
                <a:gd name="T22" fmla="*/ 79 w 160"/>
                <a:gd name="T23" fmla="*/ 0 h 239"/>
                <a:gd name="T24" fmla="*/ 11 w 160"/>
                <a:gd name="T25" fmla="*/ 47 h 239"/>
                <a:gd name="T26" fmla="*/ 29 w 160"/>
                <a:gd name="T27" fmla="*/ 66 h 239"/>
                <a:gd name="T28" fmla="*/ 47 w 160"/>
                <a:gd name="T29" fmla="*/ 48 h 239"/>
                <a:gd name="T30" fmla="*/ 29 w 160"/>
                <a:gd name="T31" fmla="*/ 30 h 239"/>
                <a:gd name="T32" fmla="*/ 78 w 160"/>
                <a:gd name="T33" fmla="*/ 11 h 239"/>
                <a:gd name="T34" fmla="*/ 116 w 160"/>
                <a:gd name="T35" fmla="*/ 49 h 239"/>
                <a:gd name="T36" fmla="*/ 102 w 160"/>
                <a:gd name="T37" fmla="*/ 90 h 239"/>
                <a:gd name="T38" fmla="*/ 63 w 160"/>
                <a:gd name="T39" fmla="*/ 105 h 239"/>
                <a:gd name="T40" fmla="*/ 52 w 160"/>
                <a:gd name="T41" fmla="*/ 106 h 239"/>
                <a:gd name="T42" fmla="*/ 49 w 160"/>
                <a:gd name="T43" fmla="*/ 111 h 239"/>
                <a:gd name="T44" fmla="*/ 58 w 160"/>
                <a:gd name="T45" fmla="*/ 116 h 239"/>
                <a:gd name="T46" fmla="*/ 76 w 160"/>
                <a:gd name="T47" fmla="*/ 11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239">
                  <a:moveTo>
                    <a:pt x="76" y="116"/>
                  </a:moveTo>
                  <a:cubicBezTo>
                    <a:pt x="104" y="116"/>
                    <a:pt x="123" y="134"/>
                    <a:pt x="123" y="172"/>
                  </a:cubicBezTo>
                  <a:cubicBezTo>
                    <a:pt x="123" y="215"/>
                    <a:pt x="98" y="228"/>
                    <a:pt x="78" y="228"/>
                  </a:cubicBezTo>
                  <a:cubicBezTo>
                    <a:pt x="64" y="228"/>
                    <a:pt x="33" y="224"/>
                    <a:pt x="19" y="203"/>
                  </a:cubicBezTo>
                  <a:cubicBezTo>
                    <a:pt x="35" y="203"/>
                    <a:pt x="39" y="191"/>
                    <a:pt x="39" y="184"/>
                  </a:cubicBezTo>
                  <a:cubicBezTo>
                    <a:pt x="39" y="173"/>
                    <a:pt x="30" y="165"/>
                    <a:pt x="20" y="165"/>
                  </a:cubicBezTo>
                  <a:cubicBezTo>
                    <a:pt x="10" y="165"/>
                    <a:pt x="0" y="171"/>
                    <a:pt x="0" y="185"/>
                  </a:cubicBezTo>
                  <a:cubicBezTo>
                    <a:pt x="0" y="218"/>
                    <a:pt x="36" y="239"/>
                    <a:pt x="79" y="239"/>
                  </a:cubicBezTo>
                  <a:cubicBezTo>
                    <a:pt x="127" y="239"/>
                    <a:pt x="160" y="207"/>
                    <a:pt x="160" y="172"/>
                  </a:cubicBezTo>
                  <a:cubicBezTo>
                    <a:pt x="160" y="145"/>
                    <a:pt x="138" y="117"/>
                    <a:pt x="100" y="109"/>
                  </a:cubicBezTo>
                  <a:cubicBezTo>
                    <a:pt x="136" y="96"/>
                    <a:pt x="150" y="70"/>
                    <a:pt x="150" y="49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6"/>
                    <a:pt x="29" y="66"/>
                  </a:cubicBezTo>
                  <a:cubicBezTo>
                    <a:pt x="40" y="66"/>
                    <a:pt x="47" y="58"/>
                    <a:pt x="47" y="48"/>
                  </a:cubicBezTo>
                  <a:cubicBezTo>
                    <a:pt x="47" y="38"/>
                    <a:pt x="40" y="30"/>
                    <a:pt x="29" y="30"/>
                  </a:cubicBezTo>
                  <a:cubicBezTo>
                    <a:pt x="41" y="14"/>
                    <a:pt x="65" y="11"/>
                    <a:pt x="78" y="11"/>
                  </a:cubicBezTo>
                  <a:cubicBezTo>
                    <a:pt x="94" y="11"/>
                    <a:pt x="116" y="18"/>
                    <a:pt x="116" y="49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0" y="103"/>
                    <a:pt x="81" y="104"/>
                    <a:pt x="63" y="105"/>
                  </a:cubicBezTo>
                  <a:cubicBezTo>
                    <a:pt x="54" y="106"/>
                    <a:pt x="54" y="106"/>
                    <a:pt x="52" y="106"/>
                  </a:cubicBezTo>
                  <a:cubicBezTo>
                    <a:pt x="51" y="106"/>
                    <a:pt x="49" y="107"/>
                    <a:pt x="49" y="111"/>
                  </a:cubicBezTo>
                  <a:cubicBezTo>
                    <a:pt x="49" y="116"/>
                    <a:pt x="52" y="116"/>
                    <a:pt x="58" y="116"/>
                  </a:cubicBezTo>
                  <a:lnTo>
                    <a:pt x="76" y="116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9" name="Freeform 359 1">
              <a:extLst>
                <a:ext uri="{FF2B5EF4-FFF2-40B4-BE49-F238E27FC236}">
                  <a16:creationId xmlns:a16="http://schemas.microsoft.com/office/drawing/2014/main" id="{5AA4D4DC-D052-5002-44EB-874AC08016D5}"/>
                </a:ext>
              </a:extLst>
            </p:cNvPr>
            <p:cNvSpPr>
              <a:spLocks/>
            </p:cNvSpPr>
            <p:nvPr>
              <p:custDataLst>
                <p:tags r:id="rId301"/>
              </p:custDataLst>
            </p:nvPr>
          </p:nvSpPr>
          <p:spPr bwMode="auto">
            <a:xfrm>
              <a:off x="9766301" y="3965575"/>
              <a:ext cx="95250" cy="438150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6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03" name="Group 4702">
            <a:extLst>
              <a:ext uri="{FF2B5EF4-FFF2-40B4-BE49-F238E27FC236}">
                <a16:creationId xmlns:a16="http://schemas.microsoft.com/office/drawing/2014/main" id="{93BFEDA2-04DB-4084-9D9E-AAF48C286B3F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3645875" y="4550283"/>
            <a:ext cx="2510319" cy="458015"/>
            <a:chOff x="7188200" y="2971801"/>
            <a:chExt cx="1592263" cy="290513"/>
          </a:xfrm>
        </p:grpSpPr>
        <p:sp>
          <p:nvSpPr>
            <p:cNvPr id="4691" name="Freeform 2586 1">
              <a:extLst>
                <a:ext uri="{FF2B5EF4-FFF2-40B4-BE49-F238E27FC236}">
                  <a16:creationId xmlns:a16="http://schemas.microsoft.com/office/drawing/2014/main" id="{CF9E0DE2-62AC-4427-A604-072B69176B5B}"/>
                </a:ext>
              </a:extLst>
            </p:cNvPr>
            <p:cNvSpPr>
              <a:spLocks/>
            </p:cNvSpPr>
            <p:nvPr>
              <p:custDataLst>
                <p:tags r:id="rId266"/>
              </p:custDataLst>
            </p:nvPr>
          </p:nvSpPr>
          <p:spPr bwMode="auto">
            <a:xfrm>
              <a:off x="7196138" y="3046414"/>
              <a:ext cx="185738" cy="119063"/>
            </a:xfrm>
            <a:custGeom>
              <a:avLst/>
              <a:gdLst>
                <a:gd name="T0" fmla="*/ 38 w 389"/>
                <a:gd name="T1" fmla="*/ 49 h 221"/>
                <a:gd name="T2" fmla="*/ 38 w 389"/>
                <a:gd name="T3" fmla="*/ 183 h 221"/>
                <a:gd name="T4" fmla="*/ 0 w 389"/>
                <a:gd name="T5" fmla="*/ 205 h 221"/>
                <a:gd name="T6" fmla="*/ 0 w 389"/>
                <a:gd name="T7" fmla="*/ 221 h 221"/>
                <a:gd name="T8" fmla="*/ 56 w 389"/>
                <a:gd name="T9" fmla="*/ 219 h 221"/>
                <a:gd name="T10" fmla="*/ 112 w 389"/>
                <a:gd name="T11" fmla="*/ 221 h 221"/>
                <a:gd name="T12" fmla="*/ 112 w 389"/>
                <a:gd name="T13" fmla="*/ 205 h 221"/>
                <a:gd name="T14" fmla="*/ 73 w 389"/>
                <a:gd name="T15" fmla="*/ 183 h 221"/>
                <a:gd name="T16" fmla="*/ 73 w 389"/>
                <a:gd name="T17" fmla="*/ 91 h 221"/>
                <a:gd name="T18" fmla="*/ 140 w 389"/>
                <a:gd name="T19" fmla="*/ 11 h 221"/>
                <a:gd name="T20" fmla="*/ 177 w 389"/>
                <a:gd name="T21" fmla="*/ 67 h 221"/>
                <a:gd name="T22" fmla="*/ 177 w 389"/>
                <a:gd name="T23" fmla="*/ 183 h 221"/>
                <a:gd name="T24" fmla="*/ 138 w 389"/>
                <a:gd name="T25" fmla="*/ 205 h 221"/>
                <a:gd name="T26" fmla="*/ 138 w 389"/>
                <a:gd name="T27" fmla="*/ 221 h 221"/>
                <a:gd name="T28" fmla="*/ 194 w 389"/>
                <a:gd name="T29" fmla="*/ 219 h 221"/>
                <a:gd name="T30" fmla="*/ 250 w 389"/>
                <a:gd name="T31" fmla="*/ 221 h 221"/>
                <a:gd name="T32" fmla="*/ 250 w 389"/>
                <a:gd name="T33" fmla="*/ 205 h 221"/>
                <a:gd name="T34" fmla="*/ 211 w 389"/>
                <a:gd name="T35" fmla="*/ 183 h 221"/>
                <a:gd name="T36" fmla="*/ 211 w 389"/>
                <a:gd name="T37" fmla="*/ 91 h 221"/>
                <a:gd name="T38" fmla="*/ 279 w 389"/>
                <a:gd name="T39" fmla="*/ 11 h 221"/>
                <a:gd name="T40" fmla="*/ 316 w 389"/>
                <a:gd name="T41" fmla="*/ 67 h 221"/>
                <a:gd name="T42" fmla="*/ 316 w 389"/>
                <a:gd name="T43" fmla="*/ 183 h 221"/>
                <a:gd name="T44" fmla="*/ 277 w 389"/>
                <a:gd name="T45" fmla="*/ 205 h 221"/>
                <a:gd name="T46" fmla="*/ 277 w 389"/>
                <a:gd name="T47" fmla="*/ 221 h 221"/>
                <a:gd name="T48" fmla="*/ 333 w 389"/>
                <a:gd name="T49" fmla="*/ 219 h 221"/>
                <a:gd name="T50" fmla="*/ 389 w 389"/>
                <a:gd name="T51" fmla="*/ 221 h 221"/>
                <a:gd name="T52" fmla="*/ 389 w 389"/>
                <a:gd name="T53" fmla="*/ 205 h 221"/>
                <a:gd name="T54" fmla="*/ 350 w 389"/>
                <a:gd name="T55" fmla="*/ 190 h 221"/>
                <a:gd name="T56" fmla="*/ 350 w 389"/>
                <a:gd name="T57" fmla="*/ 95 h 221"/>
                <a:gd name="T58" fmla="*/ 335 w 389"/>
                <a:gd name="T59" fmla="*/ 19 h 221"/>
                <a:gd name="T60" fmla="*/ 282 w 389"/>
                <a:gd name="T61" fmla="*/ 0 h 221"/>
                <a:gd name="T62" fmla="*/ 210 w 389"/>
                <a:gd name="T63" fmla="*/ 49 h 221"/>
                <a:gd name="T64" fmla="*/ 144 w 389"/>
                <a:gd name="T65" fmla="*/ 0 h 221"/>
                <a:gd name="T66" fmla="*/ 70 w 389"/>
                <a:gd name="T67" fmla="*/ 53 h 221"/>
                <a:gd name="T68" fmla="*/ 70 w 389"/>
                <a:gd name="T69" fmla="*/ 0 h 221"/>
                <a:gd name="T70" fmla="*/ 0 w 389"/>
                <a:gd name="T71" fmla="*/ 6 h 221"/>
                <a:gd name="T72" fmla="*/ 0 w 389"/>
                <a:gd name="T73" fmla="*/ 21 h 221"/>
                <a:gd name="T74" fmla="*/ 38 w 389"/>
                <a:gd name="T75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9" h="221">
                  <a:moveTo>
                    <a:pt x="38" y="49"/>
                  </a:moveTo>
                  <a:lnTo>
                    <a:pt x="38" y="183"/>
                  </a:lnTo>
                  <a:cubicBezTo>
                    <a:pt x="38" y="205"/>
                    <a:pt x="33" y="205"/>
                    <a:pt x="0" y="205"/>
                  </a:cubicBezTo>
                  <a:lnTo>
                    <a:pt x="0" y="221"/>
                  </a:lnTo>
                  <a:cubicBezTo>
                    <a:pt x="17" y="220"/>
                    <a:pt x="42" y="219"/>
                    <a:pt x="56" y="219"/>
                  </a:cubicBezTo>
                  <a:cubicBezTo>
                    <a:pt x="69" y="219"/>
                    <a:pt x="95" y="220"/>
                    <a:pt x="112" y="221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7"/>
                  </a:cubicBezTo>
                  <a:lnTo>
                    <a:pt x="177" y="183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1"/>
                  </a:lnTo>
                  <a:cubicBezTo>
                    <a:pt x="156" y="220"/>
                    <a:pt x="181" y="219"/>
                    <a:pt x="194" y="219"/>
                  </a:cubicBezTo>
                  <a:cubicBezTo>
                    <a:pt x="207" y="219"/>
                    <a:pt x="233" y="220"/>
                    <a:pt x="250" y="221"/>
                  </a:cubicBezTo>
                  <a:lnTo>
                    <a:pt x="250" y="205"/>
                  </a:lnTo>
                  <a:cubicBezTo>
                    <a:pt x="217" y="205"/>
                    <a:pt x="211" y="205"/>
                    <a:pt x="211" y="183"/>
                  </a:cubicBezTo>
                  <a:lnTo>
                    <a:pt x="211" y="91"/>
                  </a:lnTo>
                  <a:cubicBezTo>
                    <a:pt x="211" y="39"/>
                    <a:pt x="247" y="11"/>
                    <a:pt x="279" y="11"/>
                  </a:cubicBezTo>
                  <a:cubicBezTo>
                    <a:pt x="310" y="11"/>
                    <a:pt x="316" y="38"/>
                    <a:pt x="316" y="67"/>
                  </a:cubicBezTo>
                  <a:lnTo>
                    <a:pt x="316" y="183"/>
                  </a:lnTo>
                  <a:cubicBezTo>
                    <a:pt x="316" y="205"/>
                    <a:pt x="310" y="205"/>
                    <a:pt x="277" y="205"/>
                  </a:cubicBezTo>
                  <a:lnTo>
                    <a:pt x="277" y="221"/>
                  </a:lnTo>
                  <a:cubicBezTo>
                    <a:pt x="294" y="220"/>
                    <a:pt x="320" y="219"/>
                    <a:pt x="333" y="219"/>
                  </a:cubicBezTo>
                  <a:cubicBezTo>
                    <a:pt x="346" y="219"/>
                    <a:pt x="372" y="220"/>
                    <a:pt x="389" y="221"/>
                  </a:cubicBezTo>
                  <a:lnTo>
                    <a:pt x="389" y="205"/>
                  </a:lnTo>
                  <a:cubicBezTo>
                    <a:pt x="363" y="205"/>
                    <a:pt x="351" y="205"/>
                    <a:pt x="350" y="190"/>
                  </a:cubicBezTo>
                  <a:lnTo>
                    <a:pt x="350" y="95"/>
                  </a:lnTo>
                  <a:cubicBezTo>
                    <a:pt x="350" y="52"/>
                    <a:pt x="350" y="37"/>
                    <a:pt x="335" y="19"/>
                  </a:cubicBezTo>
                  <a:cubicBezTo>
                    <a:pt x="328" y="10"/>
                    <a:pt x="311" y="0"/>
                    <a:pt x="282" y="0"/>
                  </a:cubicBezTo>
                  <a:cubicBezTo>
                    <a:pt x="240" y="0"/>
                    <a:pt x="218" y="30"/>
                    <a:pt x="210" y="49"/>
                  </a:cubicBezTo>
                  <a:cubicBezTo>
                    <a:pt x="203" y="6"/>
                    <a:pt x="166" y="0"/>
                    <a:pt x="144" y="0"/>
                  </a:cubicBezTo>
                  <a:cubicBezTo>
                    <a:pt x="107" y="0"/>
                    <a:pt x="84" y="22"/>
                    <a:pt x="70" y="53"/>
                  </a:cubicBezTo>
                  <a:lnTo>
                    <a:pt x="70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4" y="21"/>
                    <a:pt x="38" y="25"/>
                    <a:pt x="38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2" name="Freeform 2587 1">
              <a:extLst>
                <a:ext uri="{FF2B5EF4-FFF2-40B4-BE49-F238E27FC236}">
                  <a16:creationId xmlns:a16="http://schemas.microsoft.com/office/drawing/2014/main" id="{0C291196-EF32-4DE8-8675-B0E2E949C511}"/>
                </a:ext>
              </a:extLst>
            </p:cNvPr>
            <p:cNvSpPr>
              <a:spLocks noEditPoints="1"/>
            </p:cNvSpPr>
            <p:nvPr>
              <p:custDataLst>
                <p:tags r:id="rId267"/>
              </p:custDataLst>
            </p:nvPr>
          </p:nvSpPr>
          <p:spPr bwMode="auto">
            <a:xfrm>
              <a:off x="7396163" y="2981326"/>
              <a:ext cx="165100" cy="190500"/>
            </a:xfrm>
            <a:custGeom>
              <a:avLst/>
              <a:gdLst>
                <a:gd name="T0" fmla="*/ 94 w 348"/>
                <a:gd name="T1" fmla="*/ 165 h 352"/>
                <a:gd name="T2" fmla="*/ 94 w 348"/>
                <a:gd name="T3" fmla="*/ 35 h 352"/>
                <a:gd name="T4" fmla="*/ 105 w 348"/>
                <a:gd name="T5" fmla="*/ 16 h 352"/>
                <a:gd name="T6" fmla="*/ 135 w 348"/>
                <a:gd name="T7" fmla="*/ 15 h 352"/>
                <a:gd name="T8" fmla="*/ 235 w 348"/>
                <a:gd name="T9" fmla="*/ 90 h 352"/>
                <a:gd name="T10" fmla="*/ 150 w 348"/>
                <a:gd name="T11" fmla="*/ 165 h 352"/>
                <a:gd name="T12" fmla="*/ 94 w 348"/>
                <a:gd name="T13" fmla="*/ 165 h 352"/>
                <a:gd name="T14" fmla="*/ 199 w 348"/>
                <a:gd name="T15" fmla="*/ 171 h 352"/>
                <a:gd name="T16" fmla="*/ 287 w 348"/>
                <a:gd name="T17" fmla="*/ 90 h 352"/>
                <a:gd name="T18" fmla="*/ 157 w 348"/>
                <a:gd name="T19" fmla="*/ 0 h 352"/>
                <a:gd name="T20" fmla="*/ 0 w 348"/>
                <a:gd name="T21" fmla="*/ 0 h 352"/>
                <a:gd name="T22" fmla="*/ 0 w 348"/>
                <a:gd name="T23" fmla="*/ 15 h 352"/>
                <a:gd name="T24" fmla="*/ 12 w 348"/>
                <a:gd name="T25" fmla="*/ 15 h 352"/>
                <a:gd name="T26" fmla="*/ 51 w 348"/>
                <a:gd name="T27" fmla="*/ 39 h 352"/>
                <a:gd name="T28" fmla="*/ 51 w 348"/>
                <a:gd name="T29" fmla="*/ 302 h 352"/>
                <a:gd name="T30" fmla="*/ 12 w 348"/>
                <a:gd name="T31" fmla="*/ 325 h 352"/>
                <a:gd name="T32" fmla="*/ 0 w 348"/>
                <a:gd name="T33" fmla="*/ 325 h 352"/>
                <a:gd name="T34" fmla="*/ 0 w 348"/>
                <a:gd name="T35" fmla="*/ 341 h 352"/>
                <a:gd name="T36" fmla="*/ 73 w 348"/>
                <a:gd name="T37" fmla="*/ 339 h 352"/>
                <a:gd name="T38" fmla="*/ 146 w 348"/>
                <a:gd name="T39" fmla="*/ 341 h 352"/>
                <a:gd name="T40" fmla="*/ 146 w 348"/>
                <a:gd name="T41" fmla="*/ 325 h 352"/>
                <a:gd name="T42" fmla="*/ 134 w 348"/>
                <a:gd name="T43" fmla="*/ 325 h 352"/>
                <a:gd name="T44" fmla="*/ 94 w 348"/>
                <a:gd name="T45" fmla="*/ 302 h 352"/>
                <a:gd name="T46" fmla="*/ 94 w 348"/>
                <a:gd name="T47" fmla="*/ 176 h 352"/>
                <a:gd name="T48" fmla="*/ 152 w 348"/>
                <a:gd name="T49" fmla="*/ 176 h 352"/>
                <a:gd name="T50" fmla="*/ 198 w 348"/>
                <a:gd name="T51" fmla="*/ 193 h 352"/>
                <a:gd name="T52" fmla="*/ 217 w 348"/>
                <a:gd name="T53" fmla="*/ 259 h 352"/>
                <a:gd name="T54" fmla="*/ 237 w 348"/>
                <a:gd name="T55" fmla="*/ 331 h 352"/>
                <a:gd name="T56" fmla="*/ 300 w 348"/>
                <a:gd name="T57" fmla="*/ 352 h 352"/>
                <a:gd name="T58" fmla="*/ 348 w 348"/>
                <a:gd name="T59" fmla="*/ 297 h 352"/>
                <a:gd name="T60" fmla="*/ 341 w 348"/>
                <a:gd name="T61" fmla="*/ 288 h 352"/>
                <a:gd name="T62" fmla="*/ 335 w 348"/>
                <a:gd name="T63" fmla="*/ 296 h 352"/>
                <a:gd name="T64" fmla="*/ 302 w 348"/>
                <a:gd name="T65" fmla="*/ 341 h 352"/>
                <a:gd name="T66" fmla="*/ 267 w 348"/>
                <a:gd name="T67" fmla="*/ 269 h 352"/>
                <a:gd name="T68" fmla="*/ 260 w 348"/>
                <a:gd name="T69" fmla="*/ 229 h 352"/>
                <a:gd name="T70" fmla="*/ 199 w 348"/>
                <a:gd name="T71" fmla="*/ 17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8" h="352">
                  <a:moveTo>
                    <a:pt x="94" y="165"/>
                  </a:moveTo>
                  <a:lnTo>
                    <a:pt x="94" y="35"/>
                  </a:lnTo>
                  <a:cubicBezTo>
                    <a:pt x="94" y="24"/>
                    <a:pt x="94" y="18"/>
                    <a:pt x="105" y="16"/>
                  </a:cubicBezTo>
                  <a:cubicBezTo>
                    <a:pt x="110" y="15"/>
                    <a:pt x="125" y="15"/>
                    <a:pt x="135" y="15"/>
                  </a:cubicBezTo>
                  <a:cubicBezTo>
                    <a:pt x="180" y="15"/>
                    <a:pt x="235" y="17"/>
                    <a:pt x="235" y="90"/>
                  </a:cubicBezTo>
                  <a:cubicBezTo>
                    <a:pt x="235" y="124"/>
                    <a:pt x="223" y="165"/>
                    <a:pt x="150" y="165"/>
                  </a:cubicBezTo>
                  <a:lnTo>
                    <a:pt x="94" y="165"/>
                  </a:lnTo>
                  <a:close/>
                  <a:moveTo>
                    <a:pt x="199" y="171"/>
                  </a:moveTo>
                  <a:cubicBezTo>
                    <a:pt x="248" y="159"/>
                    <a:pt x="287" y="129"/>
                    <a:pt x="287" y="90"/>
                  </a:cubicBezTo>
                  <a:cubicBezTo>
                    <a:pt x="287" y="42"/>
                    <a:pt x="230" y="0"/>
                    <a:pt x="157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1"/>
                  </a:lnTo>
                  <a:cubicBezTo>
                    <a:pt x="18" y="339"/>
                    <a:pt x="53" y="339"/>
                    <a:pt x="73" y="339"/>
                  </a:cubicBezTo>
                  <a:cubicBezTo>
                    <a:pt x="92" y="339"/>
                    <a:pt x="128" y="339"/>
                    <a:pt x="146" y="341"/>
                  </a:cubicBezTo>
                  <a:lnTo>
                    <a:pt x="146" y="325"/>
                  </a:lnTo>
                  <a:lnTo>
                    <a:pt x="134" y="325"/>
                  </a:lnTo>
                  <a:cubicBezTo>
                    <a:pt x="95" y="325"/>
                    <a:pt x="94" y="320"/>
                    <a:pt x="94" y="302"/>
                  </a:cubicBezTo>
                  <a:lnTo>
                    <a:pt x="94" y="176"/>
                  </a:lnTo>
                  <a:lnTo>
                    <a:pt x="152" y="176"/>
                  </a:lnTo>
                  <a:cubicBezTo>
                    <a:pt x="160" y="176"/>
                    <a:pt x="181" y="176"/>
                    <a:pt x="198" y="193"/>
                  </a:cubicBezTo>
                  <a:cubicBezTo>
                    <a:pt x="217" y="211"/>
                    <a:pt x="217" y="226"/>
                    <a:pt x="217" y="259"/>
                  </a:cubicBezTo>
                  <a:cubicBezTo>
                    <a:pt x="217" y="292"/>
                    <a:pt x="217" y="312"/>
                    <a:pt x="237" y="331"/>
                  </a:cubicBezTo>
                  <a:cubicBezTo>
                    <a:pt x="258" y="349"/>
                    <a:pt x="285" y="352"/>
                    <a:pt x="300" y="352"/>
                  </a:cubicBezTo>
                  <a:cubicBezTo>
                    <a:pt x="339" y="352"/>
                    <a:pt x="348" y="311"/>
                    <a:pt x="348" y="297"/>
                  </a:cubicBezTo>
                  <a:cubicBezTo>
                    <a:pt x="348" y="294"/>
                    <a:pt x="348" y="288"/>
                    <a:pt x="341" y="288"/>
                  </a:cubicBezTo>
                  <a:cubicBezTo>
                    <a:pt x="336" y="288"/>
                    <a:pt x="336" y="293"/>
                    <a:pt x="335" y="296"/>
                  </a:cubicBezTo>
                  <a:cubicBezTo>
                    <a:pt x="332" y="332"/>
                    <a:pt x="315" y="341"/>
                    <a:pt x="302" y="341"/>
                  </a:cubicBezTo>
                  <a:cubicBezTo>
                    <a:pt x="278" y="341"/>
                    <a:pt x="274" y="315"/>
                    <a:pt x="267" y="269"/>
                  </a:cubicBezTo>
                  <a:lnTo>
                    <a:pt x="260" y="229"/>
                  </a:lnTo>
                  <a:cubicBezTo>
                    <a:pt x="251" y="197"/>
                    <a:pt x="227" y="181"/>
                    <a:pt x="199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3" name="Freeform 2588 1">
              <a:extLst>
                <a:ext uri="{FF2B5EF4-FFF2-40B4-BE49-F238E27FC236}">
                  <a16:creationId xmlns:a16="http://schemas.microsoft.com/office/drawing/2014/main" id="{B0ED7846-2B8E-4073-8294-51562BA38CA8}"/>
                </a:ext>
              </a:extLst>
            </p:cNvPr>
            <p:cNvSpPr>
              <a:spLocks/>
            </p:cNvSpPr>
            <p:nvPr>
              <p:custDataLst>
                <p:tags r:id="rId268"/>
              </p:custDataLst>
            </p:nvPr>
          </p:nvSpPr>
          <p:spPr bwMode="auto">
            <a:xfrm>
              <a:off x="7570788" y="2981326"/>
              <a:ext cx="161925" cy="184150"/>
            </a:xfrm>
            <a:custGeom>
              <a:avLst/>
              <a:gdLst>
                <a:gd name="T0" fmla="*/ 99 w 340"/>
                <a:gd name="T1" fmla="*/ 6 h 341"/>
                <a:gd name="T2" fmla="*/ 85 w 340"/>
                <a:gd name="T3" fmla="*/ 0 h 341"/>
                <a:gd name="T4" fmla="*/ 0 w 340"/>
                <a:gd name="T5" fmla="*/ 0 h 341"/>
                <a:gd name="T6" fmla="*/ 0 w 340"/>
                <a:gd name="T7" fmla="*/ 15 h 341"/>
                <a:gd name="T8" fmla="*/ 14 w 340"/>
                <a:gd name="T9" fmla="*/ 15 h 341"/>
                <a:gd name="T10" fmla="*/ 39 w 340"/>
                <a:gd name="T11" fmla="*/ 16 h 341"/>
                <a:gd name="T12" fmla="*/ 51 w 340"/>
                <a:gd name="T13" fmla="*/ 28 h 341"/>
                <a:gd name="T14" fmla="*/ 51 w 340"/>
                <a:gd name="T15" fmla="*/ 288 h 341"/>
                <a:gd name="T16" fmla="*/ 0 w 340"/>
                <a:gd name="T17" fmla="*/ 325 h 341"/>
                <a:gd name="T18" fmla="*/ 0 w 340"/>
                <a:gd name="T19" fmla="*/ 341 h 341"/>
                <a:gd name="T20" fmla="*/ 58 w 340"/>
                <a:gd name="T21" fmla="*/ 339 h 341"/>
                <a:gd name="T22" fmla="*/ 116 w 340"/>
                <a:gd name="T23" fmla="*/ 341 h 341"/>
                <a:gd name="T24" fmla="*/ 116 w 340"/>
                <a:gd name="T25" fmla="*/ 325 h 341"/>
                <a:gd name="T26" fmla="*/ 65 w 340"/>
                <a:gd name="T27" fmla="*/ 288 h 341"/>
                <a:gd name="T28" fmla="*/ 65 w 340"/>
                <a:gd name="T29" fmla="*/ 29 h 341"/>
                <a:gd name="T30" fmla="*/ 70 w 340"/>
                <a:gd name="T31" fmla="*/ 35 h 341"/>
                <a:gd name="T32" fmla="*/ 274 w 340"/>
                <a:gd name="T33" fmla="*/ 334 h 341"/>
                <a:gd name="T34" fmla="*/ 282 w 340"/>
                <a:gd name="T35" fmla="*/ 341 h 341"/>
                <a:gd name="T36" fmla="*/ 289 w 340"/>
                <a:gd name="T37" fmla="*/ 328 h 341"/>
                <a:gd name="T38" fmla="*/ 289 w 340"/>
                <a:gd name="T39" fmla="*/ 52 h 341"/>
                <a:gd name="T40" fmla="*/ 340 w 340"/>
                <a:gd name="T41" fmla="*/ 15 h 341"/>
                <a:gd name="T42" fmla="*/ 340 w 340"/>
                <a:gd name="T43" fmla="*/ 0 h 341"/>
                <a:gd name="T44" fmla="*/ 282 w 340"/>
                <a:gd name="T45" fmla="*/ 1 h 341"/>
                <a:gd name="T46" fmla="*/ 224 w 340"/>
                <a:gd name="T47" fmla="*/ 0 h 341"/>
                <a:gd name="T48" fmla="*/ 224 w 340"/>
                <a:gd name="T49" fmla="*/ 15 h 341"/>
                <a:gd name="T50" fmla="*/ 275 w 340"/>
                <a:gd name="T51" fmla="*/ 52 h 341"/>
                <a:gd name="T52" fmla="*/ 275 w 340"/>
                <a:gd name="T53" fmla="*/ 265 h 341"/>
                <a:gd name="T54" fmla="*/ 99 w 340"/>
                <a:gd name="T55" fmla="*/ 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0" h="341">
                  <a:moveTo>
                    <a:pt x="99" y="6"/>
                  </a:moveTo>
                  <a:cubicBezTo>
                    <a:pt x="95" y="0"/>
                    <a:pt x="94" y="0"/>
                    <a:pt x="85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4" y="15"/>
                  </a:lnTo>
                  <a:cubicBezTo>
                    <a:pt x="22" y="15"/>
                    <a:pt x="32" y="16"/>
                    <a:pt x="39" y="16"/>
                  </a:cubicBezTo>
                  <a:cubicBezTo>
                    <a:pt x="51" y="18"/>
                    <a:pt x="51" y="18"/>
                    <a:pt x="51" y="28"/>
                  </a:cubicBezTo>
                  <a:lnTo>
                    <a:pt x="51" y="288"/>
                  </a:lnTo>
                  <a:cubicBezTo>
                    <a:pt x="51" y="302"/>
                    <a:pt x="51" y="325"/>
                    <a:pt x="0" y="325"/>
                  </a:cubicBezTo>
                  <a:lnTo>
                    <a:pt x="0" y="341"/>
                  </a:lnTo>
                  <a:cubicBezTo>
                    <a:pt x="17" y="340"/>
                    <a:pt x="42" y="339"/>
                    <a:pt x="58" y="339"/>
                  </a:cubicBezTo>
                  <a:cubicBezTo>
                    <a:pt x="75" y="339"/>
                    <a:pt x="99" y="340"/>
                    <a:pt x="116" y="341"/>
                  </a:cubicBezTo>
                  <a:lnTo>
                    <a:pt x="116" y="325"/>
                  </a:lnTo>
                  <a:cubicBezTo>
                    <a:pt x="65" y="325"/>
                    <a:pt x="65" y="302"/>
                    <a:pt x="65" y="288"/>
                  </a:cubicBezTo>
                  <a:lnTo>
                    <a:pt x="65" y="29"/>
                  </a:lnTo>
                  <a:cubicBezTo>
                    <a:pt x="68" y="31"/>
                    <a:pt x="68" y="32"/>
                    <a:pt x="70" y="35"/>
                  </a:cubicBezTo>
                  <a:lnTo>
                    <a:pt x="274" y="334"/>
                  </a:lnTo>
                  <a:cubicBezTo>
                    <a:pt x="278" y="340"/>
                    <a:pt x="279" y="341"/>
                    <a:pt x="282" y="341"/>
                  </a:cubicBezTo>
                  <a:cubicBezTo>
                    <a:pt x="289" y="341"/>
                    <a:pt x="289" y="337"/>
                    <a:pt x="289" y="328"/>
                  </a:cubicBezTo>
                  <a:lnTo>
                    <a:pt x="289" y="52"/>
                  </a:lnTo>
                  <a:cubicBezTo>
                    <a:pt x="289" y="39"/>
                    <a:pt x="289" y="15"/>
                    <a:pt x="340" y="15"/>
                  </a:cubicBezTo>
                  <a:lnTo>
                    <a:pt x="340" y="0"/>
                  </a:lnTo>
                  <a:cubicBezTo>
                    <a:pt x="323" y="0"/>
                    <a:pt x="298" y="1"/>
                    <a:pt x="282" y="1"/>
                  </a:cubicBezTo>
                  <a:cubicBezTo>
                    <a:pt x="266" y="1"/>
                    <a:pt x="241" y="0"/>
                    <a:pt x="224" y="0"/>
                  </a:cubicBezTo>
                  <a:lnTo>
                    <a:pt x="224" y="15"/>
                  </a:lnTo>
                  <a:cubicBezTo>
                    <a:pt x="275" y="15"/>
                    <a:pt x="275" y="39"/>
                    <a:pt x="275" y="52"/>
                  </a:cubicBezTo>
                  <a:lnTo>
                    <a:pt x="275" y="265"/>
                  </a:lnTo>
                  <a:lnTo>
                    <a:pt x="99" y="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4" name="Freeform 2589 1">
              <a:extLst>
                <a:ext uri="{FF2B5EF4-FFF2-40B4-BE49-F238E27FC236}">
                  <a16:creationId xmlns:a16="http://schemas.microsoft.com/office/drawing/2014/main" id="{D208B856-3EC2-4204-9579-D457175B7A1E}"/>
                </a:ext>
              </a:extLst>
            </p:cNvPr>
            <p:cNvSpPr>
              <a:spLocks/>
            </p:cNvSpPr>
            <p:nvPr>
              <p:custDataLst>
                <p:tags r:id="rId269"/>
              </p:custDataLst>
            </p:nvPr>
          </p:nvSpPr>
          <p:spPr bwMode="auto">
            <a:xfrm>
              <a:off x="7748588" y="2981326"/>
              <a:ext cx="147638" cy="184150"/>
            </a:xfrm>
            <a:custGeom>
              <a:avLst/>
              <a:gdLst>
                <a:gd name="T0" fmla="*/ 52 w 309"/>
                <a:gd name="T1" fmla="*/ 301 h 340"/>
                <a:gd name="T2" fmla="*/ 12 w 309"/>
                <a:gd name="T3" fmla="*/ 324 h 340"/>
                <a:gd name="T4" fmla="*/ 0 w 309"/>
                <a:gd name="T5" fmla="*/ 324 h 340"/>
                <a:gd name="T6" fmla="*/ 0 w 309"/>
                <a:gd name="T7" fmla="*/ 340 h 340"/>
                <a:gd name="T8" fmla="*/ 288 w 309"/>
                <a:gd name="T9" fmla="*/ 340 h 340"/>
                <a:gd name="T10" fmla="*/ 309 w 309"/>
                <a:gd name="T11" fmla="*/ 211 h 340"/>
                <a:gd name="T12" fmla="*/ 297 w 309"/>
                <a:gd name="T13" fmla="*/ 211 h 340"/>
                <a:gd name="T14" fmla="*/ 187 w 309"/>
                <a:gd name="T15" fmla="*/ 324 h 340"/>
                <a:gd name="T16" fmla="*/ 121 w 309"/>
                <a:gd name="T17" fmla="*/ 324 h 340"/>
                <a:gd name="T18" fmla="*/ 96 w 309"/>
                <a:gd name="T19" fmla="*/ 304 h 340"/>
                <a:gd name="T20" fmla="*/ 96 w 309"/>
                <a:gd name="T21" fmla="*/ 171 h 340"/>
                <a:gd name="T22" fmla="*/ 141 w 309"/>
                <a:gd name="T23" fmla="*/ 171 h 340"/>
                <a:gd name="T24" fmla="*/ 195 w 309"/>
                <a:gd name="T25" fmla="*/ 229 h 340"/>
                <a:gd name="T26" fmla="*/ 207 w 309"/>
                <a:gd name="T27" fmla="*/ 229 h 340"/>
                <a:gd name="T28" fmla="*/ 207 w 309"/>
                <a:gd name="T29" fmla="*/ 97 h 340"/>
                <a:gd name="T30" fmla="*/ 195 w 309"/>
                <a:gd name="T31" fmla="*/ 97 h 340"/>
                <a:gd name="T32" fmla="*/ 141 w 309"/>
                <a:gd name="T33" fmla="*/ 156 h 340"/>
                <a:gd name="T34" fmla="*/ 96 w 309"/>
                <a:gd name="T35" fmla="*/ 156 h 340"/>
                <a:gd name="T36" fmla="*/ 96 w 309"/>
                <a:gd name="T37" fmla="*/ 36 h 340"/>
                <a:gd name="T38" fmla="*/ 121 w 309"/>
                <a:gd name="T39" fmla="*/ 16 h 340"/>
                <a:gd name="T40" fmla="*/ 185 w 309"/>
                <a:gd name="T41" fmla="*/ 16 h 340"/>
                <a:gd name="T42" fmla="*/ 283 w 309"/>
                <a:gd name="T43" fmla="*/ 113 h 340"/>
                <a:gd name="T44" fmla="*/ 295 w 309"/>
                <a:gd name="T45" fmla="*/ 113 h 340"/>
                <a:gd name="T46" fmla="*/ 281 w 309"/>
                <a:gd name="T47" fmla="*/ 0 h 340"/>
                <a:gd name="T48" fmla="*/ 0 w 309"/>
                <a:gd name="T49" fmla="*/ 0 h 340"/>
                <a:gd name="T50" fmla="*/ 0 w 309"/>
                <a:gd name="T51" fmla="*/ 16 h 340"/>
                <a:gd name="T52" fmla="*/ 12 w 309"/>
                <a:gd name="T53" fmla="*/ 16 h 340"/>
                <a:gd name="T54" fmla="*/ 52 w 309"/>
                <a:gd name="T55" fmla="*/ 39 h 340"/>
                <a:gd name="T56" fmla="*/ 52 w 309"/>
                <a:gd name="T57" fmla="*/ 301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9" h="340">
                  <a:moveTo>
                    <a:pt x="52" y="301"/>
                  </a:moveTo>
                  <a:cubicBezTo>
                    <a:pt x="52" y="319"/>
                    <a:pt x="51" y="324"/>
                    <a:pt x="12" y="324"/>
                  </a:cubicBezTo>
                  <a:lnTo>
                    <a:pt x="0" y="324"/>
                  </a:lnTo>
                  <a:lnTo>
                    <a:pt x="0" y="340"/>
                  </a:lnTo>
                  <a:lnTo>
                    <a:pt x="288" y="340"/>
                  </a:lnTo>
                  <a:lnTo>
                    <a:pt x="309" y="211"/>
                  </a:lnTo>
                  <a:lnTo>
                    <a:pt x="297" y="211"/>
                  </a:lnTo>
                  <a:cubicBezTo>
                    <a:pt x="284" y="288"/>
                    <a:pt x="273" y="324"/>
                    <a:pt x="187" y="324"/>
                  </a:cubicBezTo>
                  <a:lnTo>
                    <a:pt x="121" y="324"/>
                  </a:lnTo>
                  <a:cubicBezTo>
                    <a:pt x="97" y="324"/>
                    <a:pt x="96" y="321"/>
                    <a:pt x="96" y="304"/>
                  </a:cubicBezTo>
                  <a:lnTo>
                    <a:pt x="96" y="171"/>
                  </a:lnTo>
                  <a:lnTo>
                    <a:pt x="141" y="171"/>
                  </a:lnTo>
                  <a:cubicBezTo>
                    <a:pt x="189" y="171"/>
                    <a:pt x="195" y="187"/>
                    <a:pt x="195" y="229"/>
                  </a:cubicBezTo>
                  <a:lnTo>
                    <a:pt x="207" y="229"/>
                  </a:lnTo>
                  <a:lnTo>
                    <a:pt x="207" y="97"/>
                  </a:lnTo>
                  <a:lnTo>
                    <a:pt x="195" y="97"/>
                  </a:lnTo>
                  <a:cubicBezTo>
                    <a:pt x="195" y="140"/>
                    <a:pt x="189" y="156"/>
                    <a:pt x="141" y="156"/>
                  </a:cubicBezTo>
                  <a:lnTo>
                    <a:pt x="96" y="156"/>
                  </a:lnTo>
                  <a:lnTo>
                    <a:pt x="96" y="36"/>
                  </a:lnTo>
                  <a:cubicBezTo>
                    <a:pt x="96" y="19"/>
                    <a:pt x="97" y="16"/>
                    <a:pt x="121" y="16"/>
                  </a:cubicBezTo>
                  <a:lnTo>
                    <a:pt x="185" y="16"/>
                  </a:lnTo>
                  <a:cubicBezTo>
                    <a:pt x="261" y="16"/>
                    <a:pt x="275" y="43"/>
                    <a:pt x="283" y="113"/>
                  </a:cubicBezTo>
                  <a:lnTo>
                    <a:pt x="295" y="113"/>
                  </a:lnTo>
                  <a:lnTo>
                    <a:pt x="281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12" y="16"/>
                  </a:lnTo>
                  <a:cubicBezTo>
                    <a:pt x="51" y="16"/>
                    <a:pt x="52" y="21"/>
                    <a:pt x="52" y="39"/>
                  </a:cubicBezTo>
                  <a:lnTo>
                    <a:pt x="52" y="30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5" name="Freeform 2590 1">
              <a:extLst>
                <a:ext uri="{FF2B5EF4-FFF2-40B4-BE49-F238E27FC236}">
                  <a16:creationId xmlns:a16="http://schemas.microsoft.com/office/drawing/2014/main" id="{E4042EA7-8E7B-4CCF-8F26-413340E9329D}"/>
                </a:ext>
              </a:extLst>
            </p:cNvPr>
            <p:cNvSpPr>
              <a:spLocks noEditPoints="1"/>
            </p:cNvSpPr>
            <p:nvPr>
              <p:custDataLst>
                <p:tags r:id="rId270"/>
              </p:custDataLst>
            </p:nvPr>
          </p:nvSpPr>
          <p:spPr bwMode="auto">
            <a:xfrm>
              <a:off x="7910513" y="2971801"/>
              <a:ext cx="163513" cy="193675"/>
            </a:xfrm>
            <a:custGeom>
              <a:avLst/>
              <a:gdLst>
                <a:gd name="T0" fmla="*/ 182 w 342"/>
                <a:gd name="T1" fmla="*/ 10 h 358"/>
                <a:gd name="T2" fmla="*/ 171 w 342"/>
                <a:gd name="T3" fmla="*/ 0 h 358"/>
                <a:gd name="T4" fmla="*/ 159 w 342"/>
                <a:gd name="T5" fmla="*/ 10 h 358"/>
                <a:gd name="T6" fmla="*/ 56 w 342"/>
                <a:gd name="T7" fmla="*/ 309 h 358"/>
                <a:gd name="T8" fmla="*/ 0 w 342"/>
                <a:gd name="T9" fmla="*/ 342 h 358"/>
                <a:gd name="T10" fmla="*/ 0 w 342"/>
                <a:gd name="T11" fmla="*/ 358 h 358"/>
                <a:gd name="T12" fmla="*/ 51 w 342"/>
                <a:gd name="T13" fmla="*/ 356 h 358"/>
                <a:gd name="T14" fmla="*/ 108 w 342"/>
                <a:gd name="T15" fmla="*/ 358 h 358"/>
                <a:gd name="T16" fmla="*/ 108 w 342"/>
                <a:gd name="T17" fmla="*/ 342 h 358"/>
                <a:gd name="T18" fmla="*/ 71 w 342"/>
                <a:gd name="T19" fmla="*/ 317 h 358"/>
                <a:gd name="T20" fmla="*/ 72 w 342"/>
                <a:gd name="T21" fmla="*/ 309 h 358"/>
                <a:gd name="T22" fmla="*/ 95 w 342"/>
                <a:gd name="T23" fmla="*/ 244 h 358"/>
                <a:gd name="T24" fmla="*/ 218 w 342"/>
                <a:gd name="T25" fmla="*/ 244 h 358"/>
                <a:gd name="T26" fmla="*/ 244 w 342"/>
                <a:gd name="T27" fmla="*/ 320 h 358"/>
                <a:gd name="T28" fmla="*/ 246 w 342"/>
                <a:gd name="T29" fmla="*/ 327 h 358"/>
                <a:gd name="T30" fmla="*/ 204 w 342"/>
                <a:gd name="T31" fmla="*/ 342 h 358"/>
                <a:gd name="T32" fmla="*/ 204 w 342"/>
                <a:gd name="T33" fmla="*/ 358 h 358"/>
                <a:gd name="T34" fmla="*/ 276 w 342"/>
                <a:gd name="T35" fmla="*/ 356 h 358"/>
                <a:gd name="T36" fmla="*/ 342 w 342"/>
                <a:gd name="T37" fmla="*/ 358 h 358"/>
                <a:gd name="T38" fmla="*/ 342 w 342"/>
                <a:gd name="T39" fmla="*/ 342 h 358"/>
                <a:gd name="T40" fmla="*/ 333 w 342"/>
                <a:gd name="T41" fmla="*/ 342 h 358"/>
                <a:gd name="T42" fmla="*/ 290 w 342"/>
                <a:gd name="T43" fmla="*/ 322 h 358"/>
                <a:gd name="T44" fmla="*/ 182 w 342"/>
                <a:gd name="T45" fmla="*/ 10 h 358"/>
                <a:gd name="T46" fmla="*/ 156 w 342"/>
                <a:gd name="T47" fmla="*/ 66 h 358"/>
                <a:gd name="T48" fmla="*/ 212 w 342"/>
                <a:gd name="T49" fmla="*/ 229 h 358"/>
                <a:gd name="T50" fmla="*/ 100 w 342"/>
                <a:gd name="T51" fmla="*/ 229 h 358"/>
                <a:gd name="T52" fmla="*/ 156 w 342"/>
                <a:gd name="T53" fmla="*/ 66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2" h="358">
                  <a:moveTo>
                    <a:pt x="182" y="10"/>
                  </a:moveTo>
                  <a:cubicBezTo>
                    <a:pt x="180" y="4"/>
                    <a:pt x="179" y="0"/>
                    <a:pt x="171" y="0"/>
                  </a:cubicBezTo>
                  <a:cubicBezTo>
                    <a:pt x="163" y="0"/>
                    <a:pt x="162" y="3"/>
                    <a:pt x="159" y="10"/>
                  </a:cubicBezTo>
                  <a:lnTo>
                    <a:pt x="56" y="309"/>
                  </a:lnTo>
                  <a:cubicBezTo>
                    <a:pt x="47" y="334"/>
                    <a:pt x="27" y="342"/>
                    <a:pt x="0" y="342"/>
                  </a:cubicBezTo>
                  <a:lnTo>
                    <a:pt x="0" y="358"/>
                  </a:lnTo>
                  <a:cubicBezTo>
                    <a:pt x="11" y="357"/>
                    <a:pt x="33" y="356"/>
                    <a:pt x="51" y="356"/>
                  </a:cubicBezTo>
                  <a:cubicBezTo>
                    <a:pt x="66" y="356"/>
                    <a:pt x="92" y="357"/>
                    <a:pt x="108" y="358"/>
                  </a:cubicBezTo>
                  <a:lnTo>
                    <a:pt x="108" y="342"/>
                  </a:lnTo>
                  <a:cubicBezTo>
                    <a:pt x="83" y="342"/>
                    <a:pt x="71" y="330"/>
                    <a:pt x="71" y="317"/>
                  </a:cubicBezTo>
                  <a:cubicBezTo>
                    <a:pt x="71" y="315"/>
                    <a:pt x="71" y="310"/>
                    <a:pt x="72" y="309"/>
                  </a:cubicBezTo>
                  <a:lnTo>
                    <a:pt x="95" y="244"/>
                  </a:lnTo>
                  <a:lnTo>
                    <a:pt x="218" y="244"/>
                  </a:lnTo>
                  <a:lnTo>
                    <a:pt x="244" y="320"/>
                  </a:lnTo>
                  <a:cubicBezTo>
                    <a:pt x="245" y="322"/>
                    <a:pt x="246" y="325"/>
                    <a:pt x="246" y="327"/>
                  </a:cubicBezTo>
                  <a:cubicBezTo>
                    <a:pt x="246" y="342"/>
                    <a:pt x="218" y="342"/>
                    <a:pt x="204" y="342"/>
                  </a:cubicBezTo>
                  <a:lnTo>
                    <a:pt x="204" y="358"/>
                  </a:lnTo>
                  <a:cubicBezTo>
                    <a:pt x="222" y="356"/>
                    <a:pt x="257" y="356"/>
                    <a:pt x="276" y="356"/>
                  </a:cubicBezTo>
                  <a:cubicBezTo>
                    <a:pt x="298" y="356"/>
                    <a:pt x="321" y="357"/>
                    <a:pt x="342" y="358"/>
                  </a:cubicBezTo>
                  <a:lnTo>
                    <a:pt x="342" y="342"/>
                  </a:lnTo>
                  <a:lnTo>
                    <a:pt x="333" y="342"/>
                  </a:lnTo>
                  <a:cubicBezTo>
                    <a:pt x="303" y="342"/>
                    <a:pt x="296" y="339"/>
                    <a:pt x="290" y="322"/>
                  </a:cubicBezTo>
                  <a:lnTo>
                    <a:pt x="182" y="10"/>
                  </a:lnTo>
                  <a:close/>
                  <a:moveTo>
                    <a:pt x="156" y="66"/>
                  </a:moveTo>
                  <a:lnTo>
                    <a:pt x="212" y="229"/>
                  </a:lnTo>
                  <a:lnTo>
                    <a:pt x="100" y="229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6" name="Freeform 2591 1">
              <a:extLst>
                <a:ext uri="{FF2B5EF4-FFF2-40B4-BE49-F238E27FC236}">
                  <a16:creationId xmlns:a16="http://schemas.microsoft.com/office/drawing/2014/main" id="{45A379FC-007F-44DE-96A0-598D3F6EF3E2}"/>
                </a:ext>
              </a:extLst>
            </p:cNvPr>
            <p:cNvSpPr>
              <a:spLocks/>
            </p:cNvSpPr>
            <p:nvPr>
              <p:custDataLst>
                <p:tags r:id="rId271"/>
              </p:custDataLst>
            </p:nvPr>
          </p:nvSpPr>
          <p:spPr bwMode="auto">
            <a:xfrm>
              <a:off x="8089900" y="3044826"/>
              <a:ext cx="92075" cy="123825"/>
            </a:xfrm>
            <a:custGeom>
              <a:avLst/>
              <a:gdLst>
                <a:gd name="T0" fmla="*/ 41 w 190"/>
                <a:gd name="T1" fmla="*/ 115 h 229"/>
                <a:gd name="T2" fmla="*/ 108 w 190"/>
                <a:gd name="T3" fmla="*/ 13 h 229"/>
                <a:gd name="T4" fmla="*/ 162 w 190"/>
                <a:gd name="T5" fmla="*/ 31 h 229"/>
                <a:gd name="T6" fmla="*/ 138 w 190"/>
                <a:gd name="T7" fmla="*/ 54 h 229"/>
                <a:gd name="T8" fmla="*/ 161 w 190"/>
                <a:gd name="T9" fmla="*/ 77 h 229"/>
                <a:gd name="T10" fmla="*/ 184 w 190"/>
                <a:gd name="T11" fmla="*/ 54 h 229"/>
                <a:gd name="T12" fmla="*/ 108 w 190"/>
                <a:gd name="T13" fmla="*/ 0 h 229"/>
                <a:gd name="T14" fmla="*/ 0 w 190"/>
                <a:gd name="T15" fmla="*/ 116 h 229"/>
                <a:gd name="T16" fmla="*/ 107 w 190"/>
                <a:gd name="T17" fmla="*/ 229 h 229"/>
                <a:gd name="T18" fmla="*/ 190 w 190"/>
                <a:gd name="T19" fmla="*/ 164 h 229"/>
                <a:gd name="T20" fmla="*/ 183 w 190"/>
                <a:gd name="T21" fmla="*/ 159 h 229"/>
                <a:gd name="T22" fmla="*/ 177 w 190"/>
                <a:gd name="T23" fmla="*/ 164 h 229"/>
                <a:gd name="T24" fmla="*/ 111 w 190"/>
                <a:gd name="T25" fmla="*/ 217 h 229"/>
                <a:gd name="T26" fmla="*/ 41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1" y="115"/>
                  </a:moveTo>
                  <a:cubicBezTo>
                    <a:pt x="41" y="34"/>
                    <a:pt x="82" y="13"/>
                    <a:pt x="108" y="13"/>
                  </a:cubicBezTo>
                  <a:cubicBezTo>
                    <a:pt x="113" y="13"/>
                    <a:pt x="144" y="13"/>
                    <a:pt x="162" y="31"/>
                  </a:cubicBezTo>
                  <a:cubicBezTo>
                    <a:pt x="141" y="33"/>
                    <a:pt x="138" y="48"/>
                    <a:pt x="138" y="54"/>
                  </a:cubicBezTo>
                  <a:cubicBezTo>
                    <a:pt x="138" y="67"/>
                    <a:pt x="147" y="77"/>
                    <a:pt x="161" y="77"/>
                  </a:cubicBezTo>
                  <a:cubicBezTo>
                    <a:pt x="174" y="77"/>
                    <a:pt x="184" y="69"/>
                    <a:pt x="184" y="54"/>
                  </a:cubicBezTo>
                  <a:cubicBezTo>
                    <a:pt x="184" y="20"/>
                    <a:pt x="146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3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2" y="211"/>
                    <a:pt x="130" y="217"/>
                    <a:pt x="111" y="217"/>
                  </a:cubicBezTo>
                  <a:cubicBezTo>
                    <a:pt x="85" y="217"/>
                    <a:pt x="41" y="195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7" name="Freeform 2592 1">
              <a:extLst>
                <a:ext uri="{FF2B5EF4-FFF2-40B4-BE49-F238E27FC236}">
                  <a16:creationId xmlns:a16="http://schemas.microsoft.com/office/drawing/2014/main" id="{52E0C557-1790-40B5-8639-93EDE10B37DC}"/>
                </a:ext>
              </a:extLst>
            </p:cNvPr>
            <p:cNvSpPr>
              <a:spLocks noEditPoints="1"/>
            </p:cNvSpPr>
            <p:nvPr>
              <p:custDataLst>
                <p:tags r:id="rId272"/>
              </p:custDataLst>
            </p:nvPr>
          </p:nvSpPr>
          <p:spPr bwMode="auto">
            <a:xfrm>
              <a:off x="8262938" y="2981326"/>
              <a:ext cx="160338" cy="184150"/>
            </a:xfrm>
            <a:custGeom>
              <a:avLst/>
              <a:gdLst>
                <a:gd name="T0" fmla="*/ 0 w 335"/>
                <a:gd name="T1" fmla="*/ 0 h 341"/>
                <a:gd name="T2" fmla="*/ 0 w 335"/>
                <a:gd name="T3" fmla="*/ 15 h 341"/>
                <a:gd name="T4" fmla="*/ 12 w 335"/>
                <a:gd name="T5" fmla="*/ 15 h 341"/>
                <a:gd name="T6" fmla="*/ 51 w 335"/>
                <a:gd name="T7" fmla="*/ 39 h 341"/>
                <a:gd name="T8" fmla="*/ 51 w 335"/>
                <a:gd name="T9" fmla="*/ 302 h 341"/>
                <a:gd name="T10" fmla="*/ 12 w 335"/>
                <a:gd name="T11" fmla="*/ 325 h 341"/>
                <a:gd name="T12" fmla="*/ 0 w 335"/>
                <a:gd name="T13" fmla="*/ 325 h 341"/>
                <a:gd name="T14" fmla="*/ 0 w 335"/>
                <a:gd name="T15" fmla="*/ 341 h 341"/>
                <a:gd name="T16" fmla="*/ 183 w 335"/>
                <a:gd name="T17" fmla="*/ 341 h 341"/>
                <a:gd name="T18" fmla="*/ 335 w 335"/>
                <a:gd name="T19" fmla="*/ 173 h 341"/>
                <a:gd name="T20" fmla="*/ 183 w 335"/>
                <a:gd name="T21" fmla="*/ 0 h 341"/>
                <a:gd name="T22" fmla="*/ 0 w 335"/>
                <a:gd name="T23" fmla="*/ 0 h 341"/>
                <a:gd name="T24" fmla="*/ 119 w 335"/>
                <a:gd name="T25" fmla="*/ 325 h 341"/>
                <a:gd name="T26" fmla="*/ 94 w 335"/>
                <a:gd name="T27" fmla="*/ 305 h 341"/>
                <a:gd name="T28" fmla="*/ 94 w 335"/>
                <a:gd name="T29" fmla="*/ 35 h 341"/>
                <a:gd name="T30" fmla="*/ 119 w 335"/>
                <a:gd name="T31" fmla="*/ 15 h 341"/>
                <a:gd name="T32" fmla="*/ 169 w 335"/>
                <a:gd name="T33" fmla="*/ 15 h 341"/>
                <a:gd name="T34" fmla="*/ 259 w 335"/>
                <a:gd name="T35" fmla="*/ 62 h 341"/>
                <a:gd name="T36" fmla="*/ 285 w 335"/>
                <a:gd name="T37" fmla="*/ 173 h 341"/>
                <a:gd name="T38" fmla="*/ 258 w 335"/>
                <a:gd name="T39" fmla="*/ 283 h 341"/>
                <a:gd name="T40" fmla="*/ 169 w 335"/>
                <a:gd name="T41" fmla="*/ 325 h 341"/>
                <a:gd name="T42" fmla="*/ 119 w 335"/>
                <a:gd name="T43" fmla="*/ 325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1">
                  <a:moveTo>
                    <a:pt x="0" y="0"/>
                  </a:move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1"/>
                  </a:lnTo>
                  <a:lnTo>
                    <a:pt x="183" y="341"/>
                  </a:lnTo>
                  <a:cubicBezTo>
                    <a:pt x="266" y="341"/>
                    <a:pt x="335" y="267"/>
                    <a:pt x="335" y="173"/>
                  </a:cubicBezTo>
                  <a:cubicBezTo>
                    <a:pt x="335" y="78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5"/>
                  </a:moveTo>
                  <a:cubicBezTo>
                    <a:pt x="95" y="325"/>
                    <a:pt x="94" y="322"/>
                    <a:pt x="94" y="305"/>
                  </a:cubicBezTo>
                  <a:lnTo>
                    <a:pt x="94" y="35"/>
                  </a:lnTo>
                  <a:cubicBezTo>
                    <a:pt x="94" y="19"/>
                    <a:pt x="95" y="15"/>
                    <a:pt x="119" y="15"/>
                  </a:cubicBezTo>
                  <a:lnTo>
                    <a:pt x="169" y="15"/>
                  </a:lnTo>
                  <a:cubicBezTo>
                    <a:pt x="199" y="15"/>
                    <a:pt x="234" y="26"/>
                    <a:pt x="259" y="62"/>
                  </a:cubicBezTo>
                  <a:cubicBezTo>
                    <a:pt x="281" y="91"/>
                    <a:pt x="285" y="134"/>
                    <a:pt x="285" y="173"/>
                  </a:cubicBezTo>
                  <a:cubicBezTo>
                    <a:pt x="285" y="229"/>
                    <a:pt x="276" y="258"/>
                    <a:pt x="258" y="283"/>
                  </a:cubicBezTo>
                  <a:cubicBezTo>
                    <a:pt x="248" y="296"/>
                    <a:pt x="219" y="325"/>
                    <a:pt x="169" y="325"/>
                  </a:cubicBezTo>
                  <a:lnTo>
                    <a:pt x="119" y="3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8" name="Freeform 2593 1">
              <a:extLst>
                <a:ext uri="{FF2B5EF4-FFF2-40B4-BE49-F238E27FC236}">
                  <a16:creationId xmlns:a16="http://schemas.microsoft.com/office/drawing/2014/main" id="{372D175A-7556-4D23-A98F-85FCBA899FB5}"/>
                </a:ext>
              </a:extLst>
            </p:cNvPr>
            <p:cNvSpPr>
              <a:spLocks noEditPoints="1"/>
            </p:cNvSpPr>
            <p:nvPr>
              <p:custDataLst>
                <p:tags r:id="rId273"/>
              </p:custDataLst>
            </p:nvPr>
          </p:nvSpPr>
          <p:spPr bwMode="auto">
            <a:xfrm>
              <a:off x="8445500" y="2981326"/>
              <a:ext cx="160338" cy="184150"/>
            </a:xfrm>
            <a:custGeom>
              <a:avLst/>
              <a:gdLst>
                <a:gd name="T0" fmla="*/ 0 w 335"/>
                <a:gd name="T1" fmla="*/ 0 h 341"/>
                <a:gd name="T2" fmla="*/ 0 w 335"/>
                <a:gd name="T3" fmla="*/ 15 h 341"/>
                <a:gd name="T4" fmla="*/ 12 w 335"/>
                <a:gd name="T5" fmla="*/ 15 h 341"/>
                <a:gd name="T6" fmla="*/ 51 w 335"/>
                <a:gd name="T7" fmla="*/ 39 h 341"/>
                <a:gd name="T8" fmla="*/ 51 w 335"/>
                <a:gd name="T9" fmla="*/ 302 h 341"/>
                <a:gd name="T10" fmla="*/ 12 w 335"/>
                <a:gd name="T11" fmla="*/ 325 h 341"/>
                <a:gd name="T12" fmla="*/ 0 w 335"/>
                <a:gd name="T13" fmla="*/ 325 h 341"/>
                <a:gd name="T14" fmla="*/ 0 w 335"/>
                <a:gd name="T15" fmla="*/ 341 h 341"/>
                <a:gd name="T16" fmla="*/ 182 w 335"/>
                <a:gd name="T17" fmla="*/ 341 h 341"/>
                <a:gd name="T18" fmla="*/ 335 w 335"/>
                <a:gd name="T19" fmla="*/ 173 h 341"/>
                <a:gd name="T20" fmla="*/ 182 w 335"/>
                <a:gd name="T21" fmla="*/ 0 h 341"/>
                <a:gd name="T22" fmla="*/ 0 w 335"/>
                <a:gd name="T23" fmla="*/ 0 h 341"/>
                <a:gd name="T24" fmla="*/ 118 w 335"/>
                <a:gd name="T25" fmla="*/ 325 h 341"/>
                <a:gd name="T26" fmla="*/ 94 w 335"/>
                <a:gd name="T27" fmla="*/ 305 h 341"/>
                <a:gd name="T28" fmla="*/ 94 w 335"/>
                <a:gd name="T29" fmla="*/ 35 h 341"/>
                <a:gd name="T30" fmla="*/ 118 w 335"/>
                <a:gd name="T31" fmla="*/ 15 h 341"/>
                <a:gd name="T32" fmla="*/ 168 w 335"/>
                <a:gd name="T33" fmla="*/ 15 h 341"/>
                <a:gd name="T34" fmla="*/ 259 w 335"/>
                <a:gd name="T35" fmla="*/ 62 h 341"/>
                <a:gd name="T36" fmla="*/ 285 w 335"/>
                <a:gd name="T37" fmla="*/ 173 h 341"/>
                <a:gd name="T38" fmla="*/ 257 w 335"/>
                <a:gd name="T39" fmla="*/ 283 h 341"/>
                <a:gd name="T40" fmla="*/ 169 w 335"/>
                <a:gd name="T41" fmla="*/ 325 h 341"/>
                <a:gd name="T42" fmla="*/ 118 w 335"/>
                <a:gd name="T43" fmla="*/ 325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1">
                  <a:moveTo>
                    <a:pt x="0" y="0"/>
                  </a:move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1"/>
                  </a:lnTo>
                  <a:lnTo>
                    <a:pt x="182" y="341"/>
                  </a:lnTo>
                  <a:cubicBezTo>
                    <a:pt x="266" y="341"/>
                    <a:pt x="335" y="267"/>
                    <a:pt x="335" y="173"/>
                  </a:cubicBezTo>
                  <a:cubicBezTo>
                    <a:pt x="335" y="78"/>
                    <a:pt x="267" y="0"/>
                    <a:pt x="182" y="0"/>
                  </a:cubicBezTo>
                  <a:lnTo>
                    <a:pt x="0" y="0"/>
                  </a:lnTo>
                  <a:close/>
                  <a:moveTo>
                    <a:pt x="118" y="325"/>
                  </a:moveTo>
                  <a:cubicBezTo>
                    <a:pt x="95" y="325"/>
                    <a:pt x="94" y="322"/>
                    <a:pt x="94" y="305"/>
                  </a:cubicBezTo>
                  <a:lnTo>
                    <a:pt x="94" y="35"/>
                  </a:lnTo>
                  <a:cubicBezTo>
                    <a:pt x="94" y="19"/>
                    <a:pt x="95" y="15"/>
                    <a:pt x="118" y="15"/>
                  </a:cubicBezTo>
                  <a:lnTo>
                    <a:pt x="168" y="15"/>
                  </a:lnTo>
                  <a:cubicBezTo>
                    <a:pt x="199" y="15"/>
                    <a:pt x="234" y="26"/>
                    <a:pt x="259" y="62"/>
                  </a:cubicBezTo>
                  <a:cubicBezTo>
                    <a:pt x="280" y="91"/>
                    <a:pt x="285" y="134"/>
                    <a:pt x="285" y="173"/>
                  </a:cubicBezTo>
                  <a:cubicBezTo>
                    <a:pt x="285" y="229"/>
                    <a:pt x="275" y="258"/>
                    <a:pt x="257" y="283"/>
                  </a:cubicBezTo>
                  <a:cubicBezTo>
                    <a:pt x="247" y="296"/>
                    <a:pt x="219" y="325"/>
                    <a:pt x="169" y="325"/>
                  </a:cubicBezTo>
                  <a:lnTo>
                    <a:pt x="118" y="3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9" name="Freeform 2594 1">
              <a:extLst>
                <a:ext uri="{FF2B5EF4-FFF2-40B4-BE49-F238E27FC236}">
                  <a16:creationId xmlns:a16="http://schemas.microsoft.com/office/drawing/2014/main" id="{49FE547B-15A8-491C-86FD-179BCB26B0F4}"/>
                </a:ext>
              </a:extLst>
            </p:cNvPr>
            <p:cNvSpPr>
              <a:spLocks noEditPoints="1"/>
            </p:cNvSpPr>
            <p:nvPr>
              <p:custDataLst>
                <p:tags r:id="rId274"/>
              </p:custDataLst>
            </p:nvPr>
          </p:nvSpPr>
          <p:spPr bwMode="auto">
            <a:xfrm>
              <a:off x="8626475" y="2981326"/>
              <a:ext cx="141288" cy="184150"/>
            </a:xfrm>
            <a:custGeom>
              <a:avLst/>
              <a:gdLst>
                <a:gd name="T0" fmla="*/ 96 w 294"/>
                <a:gd name="T1" fmla="*/ 183 h 341"/>
                <a:gd name="T2" fmla="*/ 180 w 294"/>
                <a:gd name="T3" fmla="*/ 183 h 341"/>
                <a:gd name="T4" fmla="*/ 294 w 294"/>
                <a:gd name="T5" fmla="*/ 93 h 341"/>
                <a:gd name="T6" fmla="*/ 176 w 294"/>
                <a:gd name="T7" fmla="*/ 0 h 341"/>
                <a:gd name="T8" fmla="*/ 0 w 294"/>
                <a:gd name="T9" fmla="*/ 0 h 341"/>
                <a:gd name="T10" fmla="*/ 0 w 294"/>
                <a:gd name="T11" fmla="*/ 15 h 341"/>
                <a:gd name="T12" fmla="*/ 12 w 294"/>
                <a:gd name="T13" fmla="*/ 15 h 341"/>
                <a:gd name="T14" fmla="*/ 52 w 294"/>
                <a:gd name="T15" fmla="*/ 39 h 341"/>
                <a:gd name="T16" fmla="*/ 52 w 294"/>
                <a:gd name="T17" fmla="*/ 302 h 341"/>
                <a:gd name="T18" fmla="*/ 12 w 294"/>
                <a:gd name="T19" fmla="*/ 325 h 341"/>
                <a:gd name="T20" fmla="*/ 0 w 294"/>
                <a:gd name="T21" fmla="*/ 325 h 341"/>
                <a:gd name="T22" fmla="*/ 0 w 294"/>
                <a:gd name="T23" fmla="*/ 341 h 341"/>
                <a:gd name="T24" fmla="*/ 74 w 294"/>
                <a:gd name="T25" fmla="*/ 339 h 341"/>
                <a:gd name="T26" fmla="*/ 147 w 294"/>
                <a:gd name="T27" fmla="*/ 341 h 341"/>
                <a:gd name="T28" fmla="*/ 147 w 294"/>
                <a:gd name="T29" fmla="*/ 325 h 341"/>
                <a:gd name="T30" fmla="*/ 135 w 294"/>
                <a:gd name="T31" fmla="*/ 325 h 341"/>
                <a:gd name="T32" fmla="*/ 96 w 294"/>
                <a:gd name="T33" fmla="*/ 302 h 341"/>
                <a:gd name="T34" fmla="*/ 96 w 294"/>
                <a:gd name="T35" fmla="*/ 183 h 341"/>
                <a:gd name="T36" fmla="*/ 95 w 294"/>
                <a:gd name="T37" fmla="*/ 170 h 341"/>
                <a:gd name="T38" fmla="*/ 95 w 294"/>
                <a:gd name="T39" fmla="*/ 35 h 341"/>
                <a:gd name="T40" fmla="*/ 119 w 294"/>
                <a:gd name="T41" fmla="*/ 15 h 341"/>
                <a:gd name="T42" fmla="*/ 163 w 294"/>
                <a:gd name="T43" fmla="*/ 15 h 341"/>
                <a:gd name="T44" fmla="*/ 243 w 294"/>
                <a:gd name="T45" fmla="*/ 93 h 341"/>
                <a:gd name="T46" fmla="*/ 163 w 294"/>
                <a:gd name="T47" fmla="*/ 170 h 341"/>
                <a:gd name="T48" fmla="*/ 95 w 294"/>
                <a:gd name="T49" fmla="*/ 1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4" h="341">
                  <a:moveTo>
                    <a:pt x="96" y="183"/>
                  </a:moveTo>
                  <a:lnTo>
                    <a:pt x="180" y="183"/>
                  </a:lnTo>
                  <a:cubicBezTo>
                    <a:pt x="240" y="183"/>
                    <a:pt x="294" y="143"/>
                    <a:pt x="294" y="93"/>
                  </a:cubicBezTo>
                  <a:cubicBezTo>
                    <a:pt x="294" y="44"/>
                    <a:pt x="245" y="0"/>
                    <a:pt x="176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1" y="15"/>
                    <a:pt x="52" y="21"/>
                    <a:pt x="52" y="39"/>
                  </a:cubicBezTo>
                  <a:lnTo>
                    <a:pt x="52" y="302"/>
                  </a:lnTo>
                  <a:cubicBezTo>
                    <a:pt x="52" y="320"/>
                    <a:pt x="51" y="325"/>
                    <a:pt x="12" y="325"/>
                  </a:cubicBezTo>
                  <a:lnTo>
                    <a:pt x="0" y="325"/>
                  </a:lnTo>
                  <a:lnTo>
                    <a:pt x="0" y="341"/>
                  </a:lnTo>
                  <a:cubicBezTo>
                    <a:pt x="18" y="339"/>
                    <a:pt x="55" y="339"/>
                    <a:pt x="74" y="339"/>
                  </a:cubicBezTo>
                  <a:cubicBezTo>
                    <a:pt x="93" y="339"/>
                    <a:pt x="130" y="339"/>
                    <a:pt x="147" y="341"/>
                  </a:cubicBezTo>
                  <a:lnTo>
                    <a:pt x="147" y="325"/>
                  </a:lnTo>
                  <a:lnTo>
                    <a:pt x="135" y="325"/>
                  </a:lnTo>
                  <a:cubicBezTo>
                    <a:pt x="97" y="325"/>
                    <a:pt x="96" y="320"/>
                    <a:pt x="96" y="302"/>
                  </a:cubicBezTo>
                  <a:lnTo>
                    <a:pt x="96" y="183"/>
                  </a:lnTo>
                  <a:close/>
                  <a:moveTo>
                    <a:pt x="95" y="170"/>
                  </a:moveTo>
                  <a:lnTo>
                    <a:pt x="95" y="35"/>
                  </a:lnTo>
                  <a:cubicBezTo>
                    <a:pt x="95" y="19"/>
                    <a:pt x="96" y="15"/>
                    <a:pt x="119" y="15"/>
                  </a:cubicBezTo>
                  <a:lnTo>
                    <a:pt x="163" y="15"/>
                  </a:lnTo>
                  <a:cubicBezTo>
                    <a:pt x="243" y="15"/>
                    <a:pt x="243" y="68"/>
                    <a:pt x="243" y="93"/>
                  </a:cubicBezTo>
                  <a:cubicBezTo>
                    <a:pt x="243" y="116"/>
                    <a:pt x="243" y="170"/>
                    <a:pt x="163" y="170"/>
                  </a:cubicBezTo>
                  <a:lnTo>
                    <a:pt x="95" y="1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0" name="Rectangle 2595 1">
              <a:extLst>
                <a:ext uri="{FF2B5EF4-FFF2-40B4-BE49-F238E27FC236}">
                  <a16:creationId xmlns:a16="http://schemas.microsoft.com/office/drawing/2014/main" id="{18B7F3B5-04AE-4FC0-9B88-E2D4F36A3A46}"/>
                </a:ext>
              </a:extLst>
            </p:cNvPr>
            <p:cNvSpPr>
              <a:spLocks noChangeArrowheads="1"/>
            </p:cNvSpPr>
            <p:nvPr>
              <p:custDataLst>
                <p:tags r:id="rId275"/>
              </p:custDataLst>
            </p:nvPr>
          </p:nvSpPr>
          <p:spPr bwMode="auto">
            <a:xfrm>
              <a:off x="7188200" y="3197226"/>
              <a:ext cx="1592263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1" name="Rectangle 2596 1">
              <a:extLst>
                <a:ext uri="{FF2B5EF4-FFF2-40B4-BE49-F238E27FC236}">
                  <a16:creationId xmlns:a16="http://schemas.microsoft.com/office/drawing/2014/main" id="{8F8FF4A7-578A-4E91-818A-47C591C4B7B4}"/>
                </a:ext>
              </a:extLst>
            </p:cNvPr>
            <p:cNvSpPr>
              <a:spLocks noChangeArrowheads="1"/>
            </p:cNvSpPr>
            <p:nvPr>
              <p:custDataLst>
                <p:tags r:id="rId276"/>
              </p:custDataLst>
            </p:nvPr>
          </p:nvSpPr>
          <p:spPr bwMode="auto">
            <a:xfrm>
              <a:off x="7188200" y="3251201"/>
              <a:ext cx="1592263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96" name="Group 4595">
            <a:extLst>
              <a:ext uri="{FF2B5EF4-FFF2-40B4-BE49-F238E27FC236}">
                <a16:creationId xmlns:a16="http://schemas.microsoft.com/office/drawing/2014/main" id="{4EB773B1-0474-4C48-A36C-8703143ADAC9}"/>
              </a:ext>
            </a:extLst>
          </p:cNvPr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>
            <a:off x="1804815" y="-2253455"/>
            <a:ext cx="7737475" cy="1462088"/>
            <a:chOff x="4256088" y="5086350"/>
            <a:chExt cx="7737475" cy="1462088"/>
          </a:xfrm>
        </p:grpSpPr>
        <p:sp>
          <p:nvSpPr>
            <p:cNvPr id="3053" name="Freeform 939">
              <a:extLst>
                <a:ext uri="{FF2B5EF4-FFF2-40B4-BE49-F238E27FC236}">
                  <a16:creationId xmlns:a16="http://schemas.microsoft.com/office/drawing/2014/main" id="{8DEE6B21-EAEA-44FB-AD0F-6BB9A30AFBB4}"/>
                </a:ext>
              </a:extLst>
            </p:cNvPr>
            <p:cNvSpPr>
              <a:spLocks/>
            </p:cNvSpPr>
            <p:nvPr>
              <p:custDataLst>
                <p:tags r:id="rId172"/>
              </p:custDataLst>
            </p:nvPr>
          </p:nvSpPr>
          <p:spPr bwMode="auto">
            <a:xfrm>
              <a:off x="4256088" y="5316538"/>
              <a:ext cx="166688" cy="193675"/>
            </a:xfrm>
            <a:custGeom>
              <a:avLst/>
              <a:gdLst>
                <a:gd name="T0" fmla="*/ 174 w 304"/>
                <a:gd name="T1" fmla="*/ 31 h 343"/>
                <a:gd name="T2" fmla="*/ 219 w 304"/>
                <a:gd name="T3" fmla="*/ 31 h 343"/>
                <a:gd name="T4" fmla="*/ 237 w 304"/>
                <a:gd name="T5" fmla="*/ 32 h 343"/>
                <a:gd name="T6" fmla="*/ 304 w 304"/>
                <a:gd name="T7" fmla="*/ 32 h 343"/>
                <a:gd name="T8" fmla="*/ 304 w 304"/>
                <a:gd name="T9" fmla="*/ 0 h 343"/>
                <a:gd name="T10" fmla="*/ 0 w 304"/>
                <a:gd name="T11" fmla="*/ 0 h 343"/>
                <a:gd name="T12" fmla="*/ 0 w 304"/>
                <a:gd name="T13" fmla="*/ 32 h 343"/>
                <a:gd name="T14" fmla="*/ 67 w 304"/>
                <a:gd name="T15" fmla="*/ 32 h 343"/>
                <a:gd name="T16" fmla="*/ 85 w 304"/>
                <a:gd name="T17" fmla="*/ 31 h 343"/>
                <a:gd name="T18" fmla="*/ 130 w 304"/>
                <a:gd name="T19" fmla="*/ 31 h 343"/>
                <a:gd name="T20" fmla="*/ 130 w 304"/>
                <a:gd name="T21" fmla="*/ 343 h 343"/>
                <a:gd name="T22" fmla="*/ 174 w 304"/>
                <a:gd name="T23" fmla="*/ 343 h 343"/>
                <a:gd name="T24" fmla="*/ 174 w 304"/>
                <a:gd name="T25" fmla="*/ 31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4" h="343">
                  <a:moveTo>
                    <a:pt x="174" y="31"/>
                  </a:moveTo>
                  <a:lnTo>
                    <a:pt x="219" y="31"/>
                  </a:lnTo>
                  <a:cubicBezTo>
                    <a:pt x="225" y="31"/>
                    <a:pt x="231" y="32"/>
                    <a:pt x="237" y="32"/>
                  </a:cubicBezTo>
                  <a:lnTo>
                    <a:pt x="304" y="32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67" y="32"/>
                  </a:lnTo>
                  <a:cubicBezTo>
                    <a:pt x="73" y="32"/>
                    <a:pt x="79" y="31"/>
                    <a:pt x="85" y="31"/>
                  </a:cubicBezTo>
                  <a:lnTo>
                    <a:pt x="130" y="31"/>
                  </a:lnTo>
                  <a:lnTo>
                    <a:pt x="130" y="343"/>
                  </a:lnTo>
                  <a:lnTo>
                    <a:pt x="174" y="343"/>
                  </a:lnTo>
                  <a:lnTo>
                    <a:pt x="174" y="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4" name="Freeform 940">
              <a:extLst>
                <a:ext uri="{FF2B5EF4-FFF2-40B4-BE49-F238E27FC236}">
                  <a16:creationId xmlns:a16="http://schemas.microsoft.com/office/drawing/2014/main" id="{CA69900D-3A3E-493E-8667-D9B3CC34279D}"/>
                </a:ext>
              </a:extLst>
            </p:cNvPr>
            <p:cNvSpPr>
              <a:spLocks/>
            </p:cNvSpPr>
            <p:nvPr>
              <p:custDataLst>
                <p:tags r:id="rId173"/>
              </p:custDataLst>
            </p:nvPr>
          </p:nvSpPr>
          <p:spPr bwMode="auto">
            <a:xfrm>
              <a:off x="4454526" y="5421313"/>
              <a:ext cx="68263" cy="131763"/>
            </a:xfrm>
            <a:custGeom>
              <a:avLst/>
              <a:gdLst>
                <a:gd name="T0" fmla="*/ 78 w 126"/>
                <a:gd name="T1" fmla="*/ 10 h 231"/>
                <a:gd name="T2" fmla="*/ 68 w 126"/>
                <a:gd name="T3" fmla="*/ 0 h 231"/>
                <a:gd name="T4" fmla="*/ 0 w 126"/>
                <a:gd name="T5" fmla="*/ 22 h 231"/>
                <a:gd name="T6" fmla="*/ 0 w 126"/>
                <a:gd name="T7" fmla="*/ 35 h 231"/>
                <a:gd name="T8" fmla="*/ 50 w 126"/>
                <a:gd name="T9" fmla="*/ 25 h 231"/>
                <a:gd name="T10" fmla="*/ 50 w 126"/>
                <a:gd name="T11" fmla="*/ 203 h 231"/>
                <a:gd name="T12" fmla="*/ 15 w 126"/>
                <a:gd name="T13" fmla="*/ 219 h 231"/>
                <a:gd name="T14" fmla="*/ 2 w 126"/>
                <a:gd name="T15" fmla="*/ 219 h 231"/>
                <a:gd name="T16" fmla="*/ 2 w 126"/>
                <a:gd name="T17" fmla="*/ 231 h 231"/>
                <a:gd name="T18" fmla="*/ 64 w 126"/>
                <a:gd name="T19" fmla="*/ 230 h 231"/>
                <a:gd name="T20" fmla="*/ 126 w 126"/>
                <a:gd name="T21" fmla="*/ 231 h 231"/>
                <a:gd name="T22" fmla="*/ 126 w 126"/>
                <a:gd name="T23" fmla="*/ 219 h 231"/>
                <a:gd name="T24" fmla="*/ 113 w 126"/>
                <a:gd name="T25" fmla="*/ 219 h 231"/>
                <a:gd name="T26" fmla="*/ 78 w 126"/>
                <a:gd name="T27" fmla="*/ 203 h 231"/>
                <a:gd name="T28" fmla="*/ 78 w 126"/>
                <a:gd name="T29" fmla="*/ 1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" h="231">
                  <a:moveTo>
                    <a:pt x="78" y="10"/>
                  </a:moveTo>
                  <a:cubicBezTo>
                    <a:pt x="78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4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1"/>
                  </a:lnTo>
                  <a:cubicBezTo>
                    <a:pt x="8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6" y="231"/>
                  </a:cubicBezTo>
                  <a:lnTo>
                    <a:pt x="126" y="219"/>
                  </a:lnTo>
                  <a:lnTo>
                    <a:pt x="113" y="219"/>
                  </a:lnTo>
                  <a:cubicBezTo>
                    <a:pt x="78" y="219"/>
                    <a:pt x="78" y="214"/>
                    <a:pt x="78" y="203"/>
                  </a:cubicBezTo>
                  <a:lnTo>
                    <a:pt x="78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5" name="Freeform 941">
              <a:extLst>
                <a:ext uri="{FF2B5EF4-FFF2-40B4-BE49-F238E27FC236}">
                  <a16:creationId xmlns:a16="http://schemas.microsoft.com/office/drawing/2014/main" id="{BFB29F93-ADA2-4C72-A538-30EB4BF1B6C1}"/>
                </a:ext>
              </a:extLst>
            </p:cNvPr>
            <p:cNvSpPr>
              <a:spLocks noEditPoints="1"/>
            </p:cNvSpPr>
            <p:nvPr>
              <p:custDataLst>
                <p:tags r:id="rId174"/>
              </p:custDataLst>
            </p:nvPr>
          </p:nvSpPr>
          <p:spPr bwMode="auto">
            <a:xfrm>
              <a:off x="4646613" y="5407025"/>
              <a:ext cx="182563" cy="66675"/>
            </a:xfrm>
            <a:custGeom>
              <a:avLst/>
              <a:gdLst>
                <a:gd name="T0" fmla="*/ 315 w 332"/>
                <a:gd name="T1" fmla="*/ 20 h 116"/>
                <a:gd name="T2" fmla="*/ 332 w 332"/>
                <a:gd name="T3" fmla="*/ 10 h 116"/>
                <a:gd name="T4" fmla="*/ 315 w 332"/>
                <a:gd name="T5" fmla="*/ 0 h 116"/>
                <a:gd name="T6" fmla="*/ 17 w 332"/>
                <a:gd name="T7" fmla="*/ 0 h 116"/>
                <a:gd name="T8" fmla="*/ 0 w 332"/>
                <a:gd name="T9" fmla="*/ 10 h 116"/>
                <a:gd name="T10" fmla="*/ 17 w 332"/>
                <a:gd name="T11" fmla="*/ 20 h 116"/>
                <a:gd name="T12" fmla="*/ 315 w 332"/>
                <a:gd name="T13" fmla="*/ 20 h 116"/>
                <a:gd name="T14" fmla="*/ 315 w 332"/>
                <a:gd name="T15" fmla="*/ 116 h 116"/>
                <a:gd name="T16" fmla="*/ 332 w 332"/>
                <a:gd name="T17" fmla="*/ 106 h 116"/>
                <a:gd name="T18" fmla="*/ 315 w 332"/>
                <a:gd name="T19" fmla="*/ 96 h 116"/>
                <a:gd name="T20" fmla="*/ 17 w 332"/>
                <a:gd name="T21" fmla="*/ 96 h 116"/>
                <a:gd name="T22" fmla="*/ 0 w 332"/>
                <a:gd name="T23" fmla="*/ 106 h 116"/>
                <a:gd name="T24" fmla="*/ 17 w 332"/>
                <a:gd name="T25" fmla="*/ 116 h 116"/>
                <a:gd name="T26" fmla="*/ 315 w 332"/>
                <a:gd name="T2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6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6"/>
                  </a:moveTo>
                  <a:cubicBezTo>
                    <a:pt x="322" y="116"/>
                    <a:pt x="332" y="116"/>
                    <a:pt x="332" y="106"/>
                  </a:cubicBezTo>
                  <a:cubicBezTo>
                    <a:pt x="332" y="96"/>
                    <a:pt x="322" y="96"/>
                    <a:pt x="315" y="96"/>
                  </a:cubicBezTo>
                  <a:lnTo>
                    <a:pt x="17" y="96"/>
                  </a:lnTo>
                  <a:cubicBezTo>
                    <a:pt x="10" y="96"/>
                    <a:pt x="0" y="96"/>
                    <a:pt x="0" y="106"/>
                  </a:cubicBezTo>
                  <a:cubicBezTo>
                    <a:pt x="0" y="116"/>
                    <a:pt x="10" y="116"/>
                    <a:pt x="17" y="116"/>
                  </a:cubicBezTo>
                  <a:lnTo>
                    <a:pt x="315" y="1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6" name="Freeform 942">
              <a:extLst>
                <a:ext uri="{FF2B5EF4-FFF2-40B4-BE49-F238E27FC236}">
                  <a16:creationId xmlns:a16="http://schemas.microsoft.com/office/drawing/2014/main" id="{086457F3-879E-4BC3-95A7-CFC59FD812FC}"/>
                </a:ext>
              </a:extLst>
            </p:cNvPr>
            <p:cNvSpPr>
              <a:spLocks noEditPoints="1"/>
            </p:cNvSpPr>
            <p:nvPr>
              <p:custDataLst>
                <p:tags r:id="rId175"/>
              </p:custDataLst>
            </p:nvPr>
          </p:nvSpPr>
          <p:spPr bwMode="auto">
            <a:xfrm>
              <a:off x="5046663" y="5118100"/>
              <a:ext cx="144463" cy="207963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59 w 262"/>
                <a:gd name="T15" fmla="*/ 78 h 368"/>
                <a:gd name="T16" fmla="*/ 78 w 262"/>
                <a:gd name="T17" fmla="*/ 96 h 368"/>
                <a:gd name="T18" fmla="*/ 105 w 262"/>
                <a:gd name="T19" fmla="*/ 69 h 368"/>
                <a:gd name="T20" fmla="*/ 82 w 262"/>
                <a:gd name="T21" fmla="*/ 52 h 368"/>
                <a:gd name="T22" fmla="*/ 154 w 262"/>
                <a:gd name="T23" fmla="*/ 12 h 368"/>
                <a:gd name="T24" fmla="*/ 225 w 262"/>
                <a:gd name="T25" fmla="*/ 102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7 h 368"/>
                <a:gd name="T34" fmla="*/ 71 w 262"/>
                <a:gd name="T35" fmla="*/ 184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3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49"/>
                    <a:pt x="216" y="0"/>
                    <a:pt x="155" y="0"/>
                  </a:cubicBezTo>
                  <a:cubicBezTo>
                    <a:pt x="82" y="0"/>
                    <a:pt x="59" y="64"/>
                    <a:pt x="59" y="78"/>
                  </a:cubicBezTo>
                  <a:cubicBezTo>
                    <a:pt x="59" y="85"/>
                    <a:pt x="63" y="96"/>
                    <a:pt x="78" y="96"/>
                  </a:cubicBezTo>
                  <a:cubicBezTo>
                    <a:pt x="95" y="96"/>
                    <a:pt x="105" y="81"/>
                    <a:pt x="105" y="69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2"/>
                  </a:cubicBezTo>
                  <a:cubicBezTo>
                    <a:pt x="225" y="122"/>
                    <a:pt x="222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2"/>
                    <a:pt x="38" y="297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1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7" name="Freeform 943">
              <a:extLst>
                <a:ext uri="{FF2B5EF4-FFF2-40B4-BE49-F238E27FC236}">
                  <a16:creationId xmlns:a16="http://schemas.microsoft.com/office/drawing/2014/main" id="{0A876821-A70E-42A0-A5A3-35BEC8013DC8}"/>
                </a:ext>
              </a:extLst>
            </p:cNvPr>
            <p:cNvSpPr>
              <a:spLocks/>
            </p:cNvSpPr>
            <p:nvPr>
              <p:custDataLst>
                <p:tags r:id="rId176"/>
              </p:custDataLst>
            </p:nvPr>
          </p:nvSpPr>
          <p:spPr bwMode="auto">
            <a:xfrm>
              <a:off x="5208588" y="5086350"/>
              <a:ext cx="84138" cy="13176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3 h 232"/>
                <a:gd name="T18" fmla="*/ 19 w 154"/>
                <a:gd name="T19" fmla="*/ 82 h 232"/>
                <a:gd name="T20" fmla="*/ 37 w 154"/>
                <a:gd name="T21" fmla="*/ 64 h 232"/>
                <a:gd name="T22" fmla="*/ 17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1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8"/>
                    <a:pt x="35" y="45"/>
                    <a:pt x="17" y="45"/>
                  </a:cubicBezTo>
                  <a:cubicBezTo>
                    <a:pt x="27" y="21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8" name="Rectangle 944">
              <a:extLst>
                <a:ext uri="{FF2B5EF4-FFF2-40B4-BE49-F238E27FC236}">
                  <a16:creationId xmlns:a16="http://schemas.microsoft.com/office/drawing/2014/main" id="{AD7D5E8F-3D06-422F-B57C-BB67270956B6}"/>
                </a:ext>
              </a:extLst>
            </p:cNvPr>
            <p:cNvSpPr>
              <a:spLocks noChangeArrowheads="1"/>
            </p:cNvSpPr>
            <p:nvPr>
              <p:custDataLst>
                <p:tags r:id="rId177"/>
              </p:custDataLst>
            </p:nvPr>
          </p:nvSpPr>
          <p:spPr bwMode="auto">
            <a:xfrm>
              <a:off x="4953001" y="5434013"/>
              <a:ext cx="449263" cy="111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9" name="Freeform 945">
              <a:extLst>
                <a:ext uri="{FF2B5EF4-FFF2-40B4-BE49-F238E27FC236}">
                  <a16:creationId xmlns:a16="http://schemas.microsoft.com/office/drawing/2014/main" id="{EC6DE7BC-A5E3-426C-B971-AD0EBD646DBC}"/>
                </a:ext>
              </a:extLst>
            </p:cNvPr>
            <p:cNvSpPr>
              <a:spLocks noEditPoints="1"/>
            </p:cNvSpPr>
            <p:nvPr>
              <p:custDataLst>
                <p:tags r:id="rId178"/>
              </p:custDataLst>
            </p:nvPr>
          </p:nvSpPr>
          <p:spPr bwMode="auto">
            <a:xfrm>
              <a:off x="4964113" y="5502275"/>
              <a:ext cx="144463" cy="207963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80 h 368"/>
                <a:gd name="T8" fmla="*/ 92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7 h 368"/>
                <a:gd name="T18" fmla="*/ 105 w 262"/>
                <a:gd name="T19" fmla="*/ 70 h 368"/>
                <a:gd name="T20" fmla="*/ 82 w 262"/>
                <a:gd name="T21" fmla="*/ 53 h 368"/>
                <a:gd name="T22" fmla="*/ 153 w 262"/>
                <a:gd name="T23" fmla="*/ 13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5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3" y="218"/>
                    <a:pt x="0" y="264"/>
                    <a:pt x="0" y="280"/>
                  </a:cubicBezTo>
                  <a:cubicBezTo>
                    <a:pt x="0" y="311"/>
                    <a:pt x="22" y="368"/>
                    <a:pt x="92" y="368"/>
                  </a:cubicBezTo>
                  <a:cubicBezTo>
                    <a:pt x="210" y="368"/>
                    <a:pt x="262" y="201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7"/>
                    <a:pt x="78" y="97"/>
                  </a:cubicBezTo>
                  <a:cubicBezTo>
                    <a:pt x="94" y="97"/>
                    <a:pt x="105" y="82"/>
                    <a:pt x="105" y="70"/>
                  </a:cubicBezTo>
                  <a:cubicBezTo>
                    <a:pt x="105" y="53"/>
                    <a:pt x="90" y="53"/>
                    <a:pt x="82" y="53"/>
                  </a:cubicBezTo>
                  <a:cubicBezTo>
                    <a:pt x="103" y="16"/>
                    <a:pt x="139" y="13"/>
                    <a:pt x="153" y="13"/>
                  </a:cubicBezTo>
                  <a:cubicBezTo>
                    <a:pt x="190" y="13"/>
                    <a:pt x="225" y="39"/>
                    <a:pt x="225" y="103"/>
                  </a:cubicBezTo>
                  <a:cubicBezTo>
                    <a:pt x="225" y="123"/>
                    <a:pt x="222" y="148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5"/>
                    <a:pt x="51" y="215"/>
                    <a:pt x="71" y="185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0" name="Freeform 946">
              <a:extLst>
                <a:ext uri="{FF2B5EF4-FFF2-40B4-BE49-F238E27FC236}">
                  <a16:creationId xmlns:a16="http://schemas.microsoft.com/office/drawing/2014/main" id="{61D970E8-8C43-4A5E-818C-EE51494A5E49}"/>
                </a:ext>
              </a:extLst>
            </p:cNvPr>
            <p:cNvSpPr>
              <a:spLocks/>
            </p:cNvSpPr>
            <p:nvPr>
              <p:custDataLst>
                <p:tags r:id="rId179"/>
              </p:custDataLst>
            </p:nvPr>
          </p:nvSpPr>
          <p:spPr bwMode="auto">
            <a:xfrm>
              <a:off x="5126038" y="5491163"/>
              <a:ext cx="84138" cy="131763"/>
            </a:xfrm>
            <a:custGeom>
              <a:avLst/>
              <a:gdLst>
                <a:gd name="T0" fmla="*/ 154 w 154"/>
                <a:gd name="T1" fmla="*/ 168 h 231"/>
                <a:gd name="T2" fmla="*/ 142 w 154"/>
                <a:gd name="T3" fmla="*/ 168 h 231"/>
                <a:gd name="T4" fmla="*/ 133 w 154"/>
                <a:gd name="T5" fmla="*/ 200 h 231"/>
                <a:gd name="T6" fmla="*/ 99 w 154"/>
                <a:gd name="T7" fmla="*/ 202 h 231"/>
                <a:gd name="T8" fmla="*/ 35 w 154"/>
                <a:gd name="T9" fmla="*/ 202 h 231"/>
                <a:gd name="T10" fmla="*/ 104 w 154"/>
                <a:gd name="T11" fmla="*/ 143 h 231"/>
                <a:gd name="T12" fmla="*/ 154 w 154"/>
                <a:gd name="T13" fmla="*/ 68 h 231"/>
                <a:gd name="T14" fmla="*/ 73 w 154"/>
                <a:gd name="T15" fmla="*/ 0 h 231"/>
                <a:gd name="T16" fmla="*/ 0 w 154"/>
                <a:gd name="T17" fmla="*/ 62 h 231"/>
                <a:gd name="T18" fmla="*/ 19 w 154"/>
                <a:gd name="T19" fmla="*/ 82 h 231"/>
                <a:gd name="T20" fmla="*/ 37 w 154"/>
                <a:gd name="T21" fmla="*/ 63 h 231"/>
                <a:gd name="T22" fmla="*/ 16 w 154"/>
                <a:gd name="T23" fmla="*/ 45 h 231"/>
                <a:gd name="T24" fmla="*/ 67 w 154"/>
                <a:gd name="T25" fmla="*/ 13 h 231"/>
                <a:gd name="T26" fmla="*/ 120 w 154"/>
                <a:gd name="T27" fmla="*/ 68 h 231"/>
                <a:gd name="T28" fmla="*/ 88 w 154"/>
                <a:gd name="T29" fmla="*/ 135 h 231"/>
                <a:gd name="T30" fmla="*/ 4 w 154"/>
                <a:gd name="T31" fmla="*/ 218 h 231"/>
                <a:gd name="T32" fmla="*/ 0 w 154"/>
                <a:gd name="T33" fmla="*/ 231 h 231"/>
                <a:gd name="T34" fmla="*/ 144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6"/>
                    <a:pt x="133" y="200"/>
                  </a:cubicBezTo>
                  <a:cubicBezTo>
                    <a:pt x="130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69"/>
                    <a:pt x="83" y="160"/>
                    <a:pt x="104" y="143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5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8"/>
                    <a:pt x="99" y="122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1"/>
                  </a:cubicBezTo>
                  <a:lnTo>
                    <a:pt x="144" y="231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1" name="Freeform 947">
              <a:extLst>
                <a:ext uri="{FF2B5EF4-FFF2-40B4-BE49-F238E27FC236}">
                  <a16:creationId xmlns:a16="http://schemas.microsoft.com/office/drawing/2014/main" id="{F0FA9D1A-7EC7-481E-9F5A-E61D49619F7C}"/>
                </a:ext>
              </a:extLst>
            </p:cNvPr>
            <p:cNvSpPr>
              <a:spLocks noEditPoints="1"/>
            </p:cNvSpPr>
            <p:nvPr>
              <p:custDataLst>
                <p:tags r:id="rId180"/>
              </p:custDataLst>
            </p:nvPr>
          </p:nvSpPr>
          <p:spPr bwMode="auto">
            <a:xfrm>
              <a:off x="5246688" y="5576888"/>
              <a:ext cx="153988" cy="182563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4 h 321"/>
                <a:gd name="T14" fmla="*/ 200 w 281"/>
                <a:gd name="T15" fmla="*/ 39 h 321"/>
                <a:gd name="T16" fmla="*/ 125 w 281"/>
                <a:gd name="T17" fmla="*/ 0 h 321"/>
                <a:gd name="T18" fmla="*/ 0 w 281"/>
                <a:gd name="T19" fmla="*/ 114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1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4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5" y="0"/>
                  </a:cubicBezTo>
                  <a:cubicBezTo>
                    <a:pt x="52" y="0"/>
                    <a:pt x="0" y="44"/>
                    <a:pt x="0" y="114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5" y="227"/>
                    <a:pt x="167" y="220"/>
                    <a:pt x="190" y="200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2" name="Freeform 948">
              <a:extLst>
                <a:ext uri="{FF2B5EF4-FFF2-40B4-BE49-F238E27FC236}">
                  <a16:creationId xmlns:a16="http://schemas.microsoft.com/office/drawing/2014/main" id="{EC324F8C-8CF4-4824-9671-E8E192F41ACA}"/>
                </a:ext>
              </a:extLst>
            </p:cNvPr>
            <p:cNvSpPr>
              <a:spLocks/>
            </p:cNvSpPr>
            <p:nvPr>
              <p:custDataLst>
                <p:tags r:id="rId181"/>
              </p:custDataLst>
            </p:nvPr>
          </p:nvSpPr>
          <p:spPr bwMode="auto">
            <a:xfrm>
              <a:off x="5519738" y="5386388"/>
              <a:ext cx="214313" cy="123825"/>
            </a:xfrm>
            <a:custGeom>
              <a:avLst/>
              <a:gdLst>
                <a:gd name="T0" fmla="*/ 39 w 389"/>
                <a:gd name="T1" fmla="*/ 49 h 221"/>
                <a:gd name="T2" fmla="*/ 39 w 389"/>
                <a:gd name="T3" fmla="*/ 183 h 221"/>
                <a:gd name="T4" fmla="*/ 0 w 389"/>
                <a:gd name="T5" fmla="*/ 205 h 221"/>
                <a:gd name="T6" fmla="*/ 0 w 389"/>
                <a:gd name="T7" fmla="*/ 221 h 221"/>
                <a:gd name="T8" fmla="*/ 56 w 389"/>
                <a:gd name="T9" fmla="*/ 219 h 221"/>
                <a:gd name="T10" fmla="*/ 112 w 389"/>
                <a:gd name="T11" fmla="*/ 221 h 221"/>
                <a:gd name="T12" fmla="*/ 112 w 389"/>
                <a:gd name="T13" fmla="*/ 205 h 221"/>
                <a:gd name="T14" fmla="*/ 73 w 389"/>
                <a:gd name="T15" fmla="*/ 183 h 221"/>
                <a:gd name="T16" fmla="*/ 73 w 389"/>
                <a:gd name="T17" fmla="*/ 91 h 221"/>
                <a:gd name="T18" fmla="*/ 141 w 389"/>
                <a:gd name="T19" fmla="*/ 11 h 221"/>
                <a:gd name="T20" fmla="*/ 177 w 389"/>
                <a:gd name="T21" fmla="*/ 67 h 221"/>
                <a:gd name="T22" fmla="*/ 177 w 389"/>
                <a:gd name="T23" fmla="*/ 183 h 221"/>
                <a:gd name="T24" fmla="*/ 139 w 389"/>
                <a:gd name="T25" fmla="*/ 205 h 221"/>
                <a:gd name="T26" fmla="*/ 139 w 389"/>
                <a:gd name="T27" fmla="*/ 221 h 221"/>
                <a:gd name="T28" fmla="*/ 195 w 389"/>
                <a:gd name="T29" fmla="*/ 219 h 221"/>
                <a:gd name="T30" fmla="*/ 251 w 389"/>
                <a:gd name="T31" fmla="*/ 221 h 221"/>
                <a:gd name="T32" fmla="*/ 251 w 389"/>
                <a:gd name="T33" fmla="*/ 205 h 221"/>
                <a:gd name="T34" fmla="*/ 212 w 389"/>
                <a:gd name="T35" fmla="*/ 183 h 221"/>
                <a:gd name="T36" fmla="*/ 212 w 389"/>
                <a:gd name="T37" fmla="*/ 91 h 221"/>
                <a:gd name="T38" fmla="*/ 279 w 389"/>
                <a:gd name="T39" fmla="*/ 11 h 221"/>
                <a:gd name="T40" fmla="*/ 316 w 389"/>
                <a:gd name="T41" fmla="*/ 67 h 221"/>
                <a:gd name="T42" fmla="*/ 316 w 389"/>
                <a:gd name="T43" fmla="*/ 183 h 221"/>
                <a:gd name="T44" fmla="*/ 277 w 389"/>
                <a:gd name="T45" fmla="*/ 205 h 221"/>
                <a:gd name="T46" fmla="*/ 277 w 389"/>
                <a:gd name="T47" fmla="*/ 221 h 221"/>
                <a:gd name="T48" fmla="*/ 334 w 389"/>
                <a:gd name="T49" fmla="*/ 219 h 221"/>
                <a:gd name="T50" fmla="*/ 389 w 389"/>
                <a:gd name="T51" fmla="*/ 221 h 221"/>
                <a:gd name="T52" fmla="*/ 389 w 389"/>
                <a:gd name="T53" fmla="*/ 205 h 221"/>
                <a:gd name="T54" fmla="*/ 350 w 389"/>
                <a:gd name="T55" fmla="*/ 190 h 221"/>
                <a:gd name="T56" fmla="*/ 350 w 389"/>
                <a:gd name="T57" fmla="*/ 95 h 221"/>
                <a:gd name="T58" fmla="*/ 335 w 389"/>
                <a:gd name="T59" fmla="*/ 19 h 221"/>
                <a:gd name="T60" fmla="*/ 283 w 389"/>
                <a:gd name="T61" fmla="*/ 0 h 221"/>
                <a:gd name="T62" fmla="*/ 210 w 389"/>
                <a:gd name="T63" fmla="*/ 49 h 221"/>
                <a:gd name="T64" fmla="*/ 144 w 389"/>
                <a:gd name="T65" fmla="*/ 0 h 221"/>
                <a:gd name="T66" fmla="*/ 70 w 389"/>
                <a:gd name="T67" fmla="*/ 53 h 221"/>
                <a:gd name="T68" fmla="*/ 70 w 389"/>
                <a:gd name="T69" fmla="*/ 0 h 221"/>
                <a:gd name="T70" fmla="*/ 0 w 389"/>
                <a:gd name="T71" fmla="*/ 6 h 221"/>
                <a:gd name="T72" fmla="*/ 0 w 389"/>
                <a:gd name="T73" fmla="*/ 21 h 221"/>
                <a:gd name="T74" fmla="*/ 39 w 389"/>
                <a:gd name="T75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9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1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1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7" y="38"/>
                    <a:pt x="177" y="67"/>
                  </a:cubicBezTo>
                  <a:lnTo>
                    <a:pt x="177" y="183"/>
                  </a:lnTo>
                  <a:cubicBezTo>
                    <a:pt x="177" y="205"/>
                    <a:pt x="172" y="205"/>
                    <a:pt x="139" y="205"/>
                  </a:cubicBezTo>
                  <a:lnTo>
                    <a:pt x="139" y="221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1" y="221"/>
                  </a:cubicBezTo>
                  <a:lnTo>
                    <a:pt x="251" y="205"/>
                  </a:lnTo>
                  <a:cubicBezTo>
                    <a:pt x="217" y="205"/>
                    <a:pt x="212" y="205"/>
                    <a:pt x="212" y="183"/>
                  </a:cubicBezTo>
                  <a:lnTo>
                    <a:pt x="212" y="91"/>
                  </a:lnTo>
                  <a:cubicBezTo>
                    <a:pt x="212" y="39"/>
                    <a:pt x="247" y="11"/>
                    <a:pt x="279" y="11"/>
                  </a:cubicBezTo>
                  <a:cubicBezTo>
                    <a:pt x="311" y="11"/>
                    <a:pt x="316" y="38"/>
                    <a:pt x="316" y="67"/>
                  </a:cubicBezTo>
                  <a:lnTo>
                    <a:pt x="316" y="183"/>
                  </a:lnTo>
                  <a:cubicBezTo>
                    <a:pt x="316" y="205"/>
                    <a:pt x="311" y="205"/>
                    <a:pt x="277" y="205"/>
                  </a:cubicBezTo>
                  <a:lnTo>
                    <a:pt x="277" y="221"/>
                  </a:lnTo>
                  <a:cubicBezTo>
                    <a:pt x="295" y="220"/>
                    <a:pt x="320" y="219"/>
                    <a:pt x="334" y="219"/>
                  </a:cubicBezTo>
                  <a:cubicBezTo>
                    <a:pt x="346" y="219"/>
                    <a:pt x="372" y="220"/>
                    <a:pt x="389" y="221"/>
                  </a:cubicBezTo>
                  <a:lnTo>
                    <a:pt x="389" y="205"/>
                  </a:lnTo>
                  <a:cubicBezTo>
                    <a:pt x="363" y="205"/>
                    <a:pt x="351" y="205"/>
                    <a:pt x="350" y="190"/>
                  </a:cubicBezTo>
                  <a:lnTo>
                    <a:pt x="350" y="95"/>
                  </a:lnTo>
                  <a:cubicBezTo>
                    <a:pt x="350" y="52"/>
                    <a:pt x="350" y="37"/>
                    <a:pt x="335" y="19"/>
                  </a:cubicBezTo>
                  <a:cubicBezTo>
                    <a:pt x="328" y="10"/>
                    <a:pt x="312" y="0"/>
                    <a:pt x="283" y="0"/>
                  </a:cubicBezTo>
                  <a:cubicBezTo>
                    <a:pt x="241" y="0"/>
                    <a:pt x="219" y="30"/>
                    <a:pt x="210" y="49"/>
                  </a:cubicBezTo>
                  <a:cubicBezTo>
                    <a:pt x="203" y="6"/>
                    <a:pt x="166" y="0"/>
                    <a:pt x="144" y="0"/>
                  </a:cubicBezTo>
                  <a:cubicBezTo>
                    <a:pt x="108" y="0"/>
                    <a:pt x="84" y="22"/>
                    <a:pt x="70" y="53"/>
                  </a:cubicBezTo>
                  <a:lnTo>
                    <a:pt x="70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3" name="Freeform 949">
              <a:extLst>
                <a:ext uri="{FF2B5EF4-FFF2-40B4-BE49-F238E27FC236}">
                  <a16:creationId xmlns:a16="http://schemas.microsoft.com/office/drawing/2014/main" id="{7FF20535-6518-4205-8C8F-381B1138B4DA}"/>
                </a:ext>
              </a:extLst>
            </p:cNvPr>
            <p:cNvSpPr>
              <a:spLocks noEditPoints="1"/>
            </p:cNvSpPr>
            <p:nvPr>
              <p:custDataLst>
                <p:tags r:id="rId182"/>
              </p:custDataLst>
            </p:nvPr>
          </p:nvSpPr>
          <p:spPr bwMode="auto">
            <a:xfrm>
              <a:off x="5749926" y="5318125"/>
              <a:ext cx="190500" cy="198438"/>
            </a:xfrm>
            <a:custGeom>
              <a:avLst/>
              <a:gdLst>
                <a:gd name="T0" fmla="*/ 94 w 347"/>
                <a:gd name="T1" fmla="*/ 165 h 352"/>
                <a:gd name="T2" fmla="*/ 94 w 347"/>
                <a:gd name="T3" fmla="*/ 35 h 352"/>
                <a:gd name="T4" fmla="*/ 105 w 347"/>
                <a:gd name="T5" fmla="*/ 16 h 352"/>
                <a:gd name="T6" fmla="*/ 134 w 347"/>
                <a:gd name="T7" fmla="*/ 15 h 352"/>
                <a:gd name="T8" fmla="*/ 235 w 347"/>
                <a:gd name="T9" fmla="*/ 90 h 352"/>
                <a:gd name="T10" fmla="*/ 149 w 347"/>
                <a:gd name="T11" fmla="*/ 165 h 352"/>
                <a:gd name="T12" fmla="*/ 94 w 347"/>
                <a:gd name="T13" fmla="*/ 165 h 352"/>
                <a:gd name="T14" fmla="*/ 199 w 347"/>
                <a:gd name="T15" fmla="*/ 171 h 352"/>
                <a:gd name="T16" fmla="*/ 286 w 347"/>
                <a:gd name="T17" fmla="*/ 90 h 352"/>
                <a:gd name="T18" fmla="*/ 156 w 347"/>
                <a:gd name="T19" fmla="*/ 0 h 352"/>
                <a:gd name="T20" fmla="*/ 0 w 347"/>
                <a:gd name="T21" fmla="*/ 0 h 352"/>
                <a:gd name="T22" fmla="*/ 0 w 347"/>
                <a:gd name="T23" fmla="*/ 15 h 352"/>
                <a:gd name="T24" fmla="*/ 12 w 347"/>
                <a:gd name="T25" fmla="*/ 15 h 352"/>
                <a:gd name="T26" fmla="*/ 51 w 347"/>
                <a:gd name="T27" fmla="*/ 39 h 352"/>
                <a:gd name="T28" fmla="*/ 51 w 347"/>
                <a:gd name="T29" fmla="*/ 302 h 352"/>
                <a:gd name="T30" fmla="*/ 12 w 347"/>
                <a:gd name="T31" fmla="*/ 325 h 352"/>
                <a:gd name="T32" fmla="*/ 0 w 347"/>
                <a:gd name="T33" fmla="*/ 325 h 352"/>
                <a:gd name="T34" fmla="*/ 0 w 347"/>
                <a:gd name="T35" fmla="*/ 341 h 352"/>
                <a:gd name="T36" fmla="*/ 72 w 347"/>
                <a:gd name="T37" fmla="*/ 339 h 352"/>
                <a:gd name="T38" fmla="*/ 145 w 347"/>
                <a:gd name="T39" fmla="*/ 341 h 352"/>
                <a:gd name="T40" fmla="*/ 145 w 347"/>
                <a:gd name="T41" fmla="*/ 325 h 352"/>
                <a:gd name="T42" fmla="*/ 133 w 347"/>
                <a:gd name="T43" fmla="*/ 325 h 352"/>
                <a:gd name="T44" fmla="*/ 94 w 347"/>
                <a:gd name="T45" fmla="*/ 302 h 352"/>
                <a:gd name="T46" fmla="*/ 94 w 347"/>
                <a:gd name="T47" fmla="*/ 176 h 352"/>
                <a:gd name="T48" fmla="*/ 151 w 347"/>
                <a:gd name="T49" fmla="*/ 176 h 352"/>
                <a:gd name="T50" fmla="*/ 198 w 347"/>
                <a:gd name="T51" fmla="*/ 193 h 352"/>
                <a:gd name="T52" fmla="*/ 216 w 347"/>
                <a:gd name="T53" fmla="*/ 259 h 352"/>
                <a:gd name="T54" fmla="*/ 237 w 347"/>
                <a:gd name="T55" fmla="*/ 331 h 352"/>
                <a:gd name="T56" fmla="*/ 300 w 347"/>
                <a:gd name="T57" fmla="*/ 352 h 352"/>
                <a:gd name="T58" fmla="*/ 347 w 347"/>
                <a:gd name="T59" fmla="*/ 297 h 352"/>
                <a:gd name="T60" fmla="*/ 341 w 347"/>
                <a:gd name="T61" fmla="*/ 288 h 352"/>
                <a:gd name="T62" fmla="*/ 335 w 347"/>
                <a:gd name="T63" fmla="*/ 296 h 352"/>
                <a:gd name="T64" fmla="*/ 302 w 347"/>
                <a:gd name="T65" fmla="*/ 341 h 352"/>
                <a:gd name="T66" fmla="*/ 266 w 347"/>
                <a:gd name="T67" fmla="*/ 269 h 352"/>
                <a:gd name="T68" fmla="*/ 260 w 347"/>
                <a:gd name="T69" fmla="*/ 229 h 352"/>
                <a:gd name="T70" fmla="*/ 199 w 347"/>
                <a:gd name="T71" fmla="*/ 17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7" h="352">
                  <a:moveTo>
                    <a:pt x="94" y="165"/>
                  </a:moveTo>
                  <a:lnTo>
                    <a:pt x="94" y="35"/>
                  </a:lnTo>
                  <a:cubicBezTo>
                    <a:pt x="94" y="24"/>
                    <a:pt x="94" y="18"/>
                    <a:pt x="105" y="16"/>
                  </a:cubicBezTo>
                  <a:cubicBezTo>
                    <a:pt x="110" y="15"/>
                    <a:pt x="124" y="15"/>
                    <a:pt x="134" y="15"/>
                  </a:cubicBezTo>
                  <a:cubicBezTo>
                    <a:pt x="179" y="15"/>
                    <a:pt x="235" y="17"/>
                    <a:pt x="235" y="90"/>
                  </a:cubicBezTo>
                  <a:cubicBezTo>
                    <a:pt x="235" y="124"/>
                    <a:pt x="223" y="165"/>
                    <a:pt x="149" y="165"/>
                  </a:cubicBezTo>
                  <a:lnTo>
                    <a:pt x="94" y="165"/>
                  </a:lnTo>
                  <a:close/>
                  <a:moveTo>
                    <a:pt x="199" y="171"/>
                  </a:moveTo>
                  <a:cubicBezTo>
                    <a:pt x="247" y="159"/>
                    <a:pt x="286" y="129"/>
                    <a:pt x="286" y="90"/>
                  </a:cubicBezTo>
                  <a:cubicBezTo>
                    <a:pt x="286" y="42"/>
                    <a:pt x="229" y="0"/>
                    <a:pt x="156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1"/>
                  </a:lnTo>
                  <a:cubicBezTo>
                    <a:pt x="18" y="339"/>
                    <a:pt x="53" y="339"/>
                    <a:pt x="72" y="339"/>
                  </a:cubicBezTo>
                  <a:cubicBezTo>
                    <a:pt x="92" y="339"/>
                    <a:pt x="127" y="339"/>
                    <a:pt x="145" y="341"/>
                  </a:cubicBezTo>
                  <a:lnTo>
                    <a:pt x="145" y="325"/>
                  </a:lnTo>
                  <a:lnTo>
                    <a:pt x="133" y="325"/>
                  </a:lnTo>
                  <a:cubicBezTo>
                    <a:pt x="95" y="325"/>
                    <a:pt x="94" y="320"/>
                    <a:pt x="94" y="302"/>
                  </a:cubicBezTo>
                  <a:lnTo>
                    <a:pt x="94" y="176"/>
                  </a:lnTo>
                  <a:lnTo>
                    <a:pt x="151" y="176"/>
                  </a:lnTo>
                  <a:cubicBezTo>
                    <a:pt x="159" y="176"/>
                    <a:pt x="180" y="176"/>
                    <a:pt x="198" y="193"/>
                  </a:cubicBezTo>
                  <a:cubicBezTo>
                    <a:pt x="216" y="210"/>
                    <a:pt x="216" y="226"/>
                    <a:pt x="216" y="259"/>
                  </a:cubicBezTo>
                  <a:cubicBezTo>
                    <a:pt x="216" y="292"/>
                    <a:pt x="216" y="312"/>
                    <a:pt x="237" y="331"/>
                  </a:cubicBezTo>
                  <a:cubicBezTo>
                    <a:pt x="257" y="349"/>
                    <a:pt x="285" y="352"/>
                    <a:pt x="300" y="352"/>
                  </a:cubicBezTo>
                  <a:cubicBezTo>
                    <a:pt x="339" y="352"/>
                    <a:pt x="347" y="311"/>
                    <a:pt x="347" y="297"/>
                  </a:cubicBezTo>
                  <a:cubicBezTo>
                    <a:pt x="347" y="294"/>
                    <a:pt x="347" y="288"/>
                    <a:pt x="341" y="288"/>
                  </a:cubicBezTo>
                  <a:cubicBezTo>
                    <a:pt x="335" y="288"/>
                    <a:pt x="335" y="293"/>
                    <a:pt x="335" y="296"/>
                  </a:cubicBezTo>
                  <a:cubicBezTo>
                    <a:pt x="332" y="332"/>
                    <a:pt x="314" y="341"/>
                    <a:pt x="302" y="341"/>
                  </a:cubicBezTo>
                  <a:cubicBezTo>
                    <a:pt x="277" y="341"/>
                    <a:pt x="273" y="315"/>
                    <a:pt x="266" y="269"/>
                  </a:cubicBezTo>
                  <a:lnTo>
                    <a:pt x="260" y="229"/>
                  </a:lnTo>
                  <a:cubicBezTo>
                    <a:pt x="251" y="197"/>
                    <a:pt x="226" y="181"/>
                    <a:pt x="199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4" name="Freeform 950">
              <a:extLst>
                <a:ext uri="{FF2B5EF4-FFF2-40B4-BE49-F238E27FC236}">
                  <a16:creationId xmlns:a16="http://schemas.microsoft.com/office/drawing/2014/main" id="{CC6118F5-E517-4F03-A6A8-CCF6F98D7B25}"/>
                </a:ext>
              </a:extLst>
            </p:cNvPr>
            <p:cNvSpPr>
              <a:spLocks/>
            </p:cNvSpPr>
            <p:nvPr>
              <p:custDataLst>
                <p:tags r:id="rId183"/>
              </p:custDataLst>
            </p:nvPr>
          </p:nvSpPr>
          <p:spPr bwMode="auto">
            <a:xfrm>
              <a:off x="5949951" y="5318125"/>
              <a:ext cx="187325" cy="192088"/>
            </a:xfrm>
            <a:custGeom>
              <a:avLst/>
              <a:gdLst>
                <a:gd name="T0" fmla="*/ 99 w 341"/>
                <a:gd name="T1" fmla="*/ 6 h 341"/>
                <a:gd name="T2" fmla="*/ 85 w 341"/>
                <a:gd name="T3" fmla="*/ 0 h 341"/>
                <a:gd name="T4" fmla="*/ 0 w 341"/>
                <a:gd name="T5" fmla="*/ 0 h 341"/>
                <a:gd name="T6" fmla="*/ 0 w 341"/>
                <a:gd name="T7" fmla="*/ 15 h 341"/>
                <a:gd name="T8" fmla="*/ 15 w 341"/>
                <a:gd name="T9" fmla="*/ 15 h 341"/>
                <a:gd name="T10" fmla="*/ 39 w 341"/>
                <a:gd name="T11" fmla="*/ 16 h 341"/>
                <a:gd name="T12" fmla="*/ 51 w 341"/>
                <a:gd name="T13" fmla="*/ 28 h 341"/>
                <a:gd name="T14" fmla="*/ 51 w 341"/>
                <a:gd name="T15" fmla="*/ 288 h 341"/>
                <a:gd name="T16" fmla="*/ 0 w 341"/>
                <a:gd name="T17" fmla="*/ 325 h 341"/>
                <a:gd name="T18" fmla="*/ 0 w 341"/>
                <a:gd name="T19" fmla="*/ 341 h 341"/>
                <a:gd name="T20" fmla="*/ 58 w 341"/>
                <a:gd name="T21" fmla="*/ 339 h 341"/>
                <a:gd name="T22" fmla="*/ 117 w 341"/>
                <a:gd name="T23" fmla="*/ 341 h 341"/>
                <a:gd name="T24" fmla="*/ 117 w 341"/>
                <a:gd name="T25" fmla="*/ 325 h 341"/>
                <a:gd name="T26" fmla="*/ 65 w 341"/>
                <a:gd name="T27" fmla="*/ 288 h 341"/>
                <a:gd name="T28" fmla="*/ 65 w 341"/>
                <a:gd name="T29" fmla="*/ 29 h 341"/>
                <a:gd name="T30" fmla="*/ 70 w 341"/>
                <a:gd name="T31" fmla="*/ 35 h 341"/>
                <a:gd name="T32" fmla="*/ 274 w 341"/>
                <a:gd name="T33" fmla="*/ 334 h 341"/>
                <a:gd name="T34" fmla="*/ 282 w 341"/>
                <a:gd name="T35" fmla="*/ 341 h 341"/>
                <a:gd name="T36" fmla="*/ 289 w 341"/>
                <a:gd name="T37" fmla="*/ 328 h 341"/>
                <a:gd name="T38" fmla="*/ 289 w 341"/>
                <a:gd name="T39" fmla="*/ 52 h 341"/>
                <a:gd name="T40" fmla="*/ 341 w 341"/>
                <a:gd name="T41" fmla="*/ 15 h 341"/>
                <a:gd name="T42" fmla="*/ 341 w 341"/>
                <a:gd name="T43" fmla="*/ 0 h 341"/>
                <a:gd name="T44" fmla="*/ 282 w 341"/>
                <a:gd name="T45" fmla="*/ 1 h 341"/>
                <a:gd name="T46" fmla="*/ 224 w 341"/>
                <a:gd name="T47" fmla="*/ 0 h 341"/>
                <a:gd name="T48" fmla="*/ 224 w 341"/>
                <a:gd name="T49" fmla="*/ 15 h 341"/>
                <a:gd name="T50" fmla="*/ 275 w 341"/>
                <a:gd name="T51" fmla="*/ 52 h 341"/>
                <a:gd name="T52" fmla="*/ 275 w 341"/>
                <a:gd name="T53" fmla="*/ 265 h 341"/>
                <a:gd name="T54" fmla="*/ 99 w 341"/>
                <a:gd name="T55" fmla="*/ 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1" h="341">
                  <a:moveTo>
                    <a:pt x="99" y="6"/>
                  </a:moveTo>
                  <a:cubicBezTo>
                    <a:pt x="95" y="0"/>
                    <a:pt x="94" y="0"/>
                    <a:pt x="85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5" y="15"/>
                  </a:lnTo>
                  <a:cubicBezTo>
                    <a:pt x="22" y="15"/>
                    <a:pt x="32" y="16"/>
                    <a:pt x="39" y="16"/>
                  </a:cubicBezTo>
                  <a:cubicBezTo>
                    <a:pt x="51" y="18"/>
                    <a:pt x="51" y="18"/>
                    <a:pt x="51" y="28"/>
                  </a:cubicBezTo>
                  <a:lnTo>
                    <a:pt x="51" y="288"/>
                  </a:lnTo>
                  <a:cubicBezTo>
                    <a:pt x="51" y="302"/>
                    <a:pt x="51" y="325"/>
                    <a:pt x="0" y="325"/>
                  </a:cubicBezTo>
                  <a:lnTo>
                    <a:pt x="0" y="341"/>
                  </a:lnTo>
                  <a:cubicBezTo>
                    <a:pt x="18" y="340"/>
                    <a:pt x="42" y="339"/>
                    <a:pt x="58" y="339"/>
                  </a:cubicBezTo>
                  <a:cubicBezTo>
                    <a:pt x="75" y="339"/>
                    <a:pt x="99" y="340"/>
                    <a:pt x="117" y="341"/>
                  </a:cubicBezTo>
                  <a:lnTo>
                    <a:pt x="117" y="325"/>
                  </a:lnTo>
                  <a:cubicBezTo>
                    <a:pt x="65" y="325"/>
                    <a:pt x="65" y="302"/>
                    <a:pt x="65" y="288"/>
                  </a:cubicBezTo>
                  <a:lnTo>
                    <a:pt x="65" y="29"/>
                  </a:lnTo>
                  <a:cubicBezTo>
                    <a:pt x="68" y="31"/>
                    <a:pt x="68" y="32"/>
                    <a:pt x="70" y="35"/>
                  </a:cubicBezTo>
                  <a:lnTo>
                    <a:pt x="274" y="334"/>
                  </a:lnTo>
                  <a:cubicBezTo>
                    <a:pt x="278" y="340"/>
                    <a:pt x="279" y="341"/>
                    <a:pt x="282" y="341"/>
                  </a:cubicBezTo>
                  <a:cubicBezTo>
                    <a:pt x="289" y="341"/>
                    <a:pt x="289" y="337"/>
                    <a:pt x="289" y="328"/>
                  </a:cubicBezTo>
                  <a:lnTo>
                    <a:pt x="289" y="52"/>
                  </a:lnTo>
                  <a:cubicBezTo>
                    <a:pt x="289" y="39"/>
                    <a:pt x="289" y="15"/>
                    <a:pt x="341" y="15"/>
                  </a:cubicBezTo>
                  <a:lnTo>
                    <a:pt x="341" y="0"/>
                  </a:lnTo>
                  <a:cubicBezTo>
                    <a:pt x="323" y="0"/>
                    <a:pt x="299" y="1"/>
                    <a:pt x="282" y="1"/>
                  </a:cubicBezTo>
                  <a:cubicBezTo>
                    <a:pt x="266" y="1"/>
                    <a:pt x="241" y="0"/>
                    <a:pt x="224" y="0"/>
                  </a:cubicBezTo>
                  <a:lnTo>
                    <a:pt x="224" y="15"/>
                  </a:lnTo>
                  <a:cubicBezTo>
                    <a:pt x="275" y="15"/>
                    <a:pt x="275" y="39"/>
                    <a:pt x="275" y="52"/>
                  </a:cubicBezTo>
                  <a:lnTo>
                    <a:pt x="275" y="265"/>
                  </a:lnTo>
                  <a:lnTo>
                    <a:pt x="99" y="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5" name="Freeform 951">
              <a:extLst>
                <a:ext uri="{FF2B5EF4-FFF2-40B4-BE49-F238E27FC236}">
                  <a16:creationId xmlns:a16="http://schemas.microsoft.com/office/drawing/2014/main" id="{78C6121A-C3A1-4A3D-900A-E8D162080593}"/>
                </a:ext>
              </a:extLst>
            </p:cNvPr>
            <p:cNvSpPr>
              <a:spLocks/>
            </p:cNvSpPr>
            <p:nvPr>
              <p:custDataLst>
                <p:tags r:id="rId184"/>
              </p:custDataLst>
            </p:nvPr>
          </p:nvSpPr>
          <p:spPr bwMode="auto">
            <a:xfrm>
              <a:off x="6154738" y="5318125"/>
              <a:ext cx="169863" cy="192088"/>
            </a:xfrm>
            <a:custGeom>
              <a:avLst/>
              <a:gdLst>
                <a:gd name="T0" fmla="*/ 51 w 308"/>
                <a:gd name="T1" fmla="*/ 301 h 340"/>
                <a:gd name="T2" fmla="*/ 12 w 308"/>
                <a:gd name="T3" fmla="*/ 324 h 340"/>
                <a:gd name="T4" fmla="*/ 0 w 308"/>
                <a:gd name="T5" fmla="*/ 324 h 340"/>
                <a:gd name="T6" fmla="*/ 0 w 308"/>
                <a:gd name="T7" fmla="*/ 340 h 340"/>
                <a:gd name="T8" fmla="*/ 287 w 308"/>
                <a:gd name="T9" fmla="*/ 340 h 340"/>
                <a:gd name="T10" fmla="*/ 308 w 308"/>
                <a:gd name="T11" fmla="*/ 211 h 340"/>
                <a:gd name="T12" fmla="*/ 296 w 308"/>
                <a:gd name="T13" fmla="*/ 211 h 340"/>
                <a:gd name="T14" fmla="*/ 186 w 308"/>
                <a:gd name="T15" fmla="*/ 324 h 340"/>
                <a:gd name="T16" fmla="*/ 120 w 308"/>
                <a:gd name="T17" fmla="*/ 324 h 340"/>
                <a:gd name="T18" fmla="*/ 95 w 308"/>
                <a:gd name="T19" fmla="*/ 304 h 340"/>
                <a:gd name="T20" fmla="*/ 95 w 308"/>
                <a:gd name="T21" fmla="*/ 171 h 340"/>
                <a:gd name="T22" fmla="*/ 140 w 308"/>
                <a:gd name="T23" fmla="*/ 171 h 340"/>
                <a:gd name="T24" fmla="*/ 194 w 308"/>
                <a:gd name="T25" fmla="*/ 229 h 340"/>
                <a:gd name="T26" fmla="*/ 207 w 308"/>
                <a:gd name="T27" fmla="*/ 229 h 340"/>
                <a:gd name="T28" fmla="*/ 207 w 308"/>
                <a:gd name="T29" fmla="*/ 97 h 340"/>
                <a:gd name="T30" fmla="*/ 194 w 308"/>
                <a:gd name="T31" fmla="*/ 97 h 340"/>
                <a:gd name="T32" fmla="*/ 140 w 308"/>
                <a:gd name="T33" fmla="*/ 156 h 340"/>
                <a:gd name="T34" fmla="*/ 95 w 308"/>
                <a:gd name="T35" fmla="*/ 156 h 340"/>
                <a:gd name="T36" fmla="*/ 95 w 308"/>
                <a:gd name="T37" fmla="*/ 36 h 340"/>
                <a:gd name="T38" fmla="*/ 120 w 308"/>
                <a:gd name="T39" fmla="*/ 16 h 340"/>
                <a:gd name="T40" fmla="*/ 184 w 308"/>
                <a:gd name="T41" fmla="*/ 16 h 340"/>
                <a:gd name="T42" fmla="*/ 282 w 308"/>
                <a:gd name="T43" fmla="*/ 113 h 340"/>
                <a:gd name="T44" fmla="*/ 294 w 308"/>
                <a:gd name="T45" fmla="*/ 113 h 340"/>
                <a:gd name="T46" fmla="*/ 280 w 308"/>
                <a:gd name="T47" fmla="*/ 0 h 340"/>
                <a:gd name="T48" fmla="*/ 0 w 308"/>
                <a:gd name="T49" fmla="*/ 0 h 340"/>
                <a:gd name="T50" fmla="*/ 0 w 308"/>
                <a:gd name="T51" fmla="*/ 16 h 340"/>
                <a:gd name="T52" fmla="*/ 12 w 308"/>
                <a:gd name="T53" fmla="*/ 16 h 340"/>
                <a:gd name="T54" fmla="*/ 51 w 308"/>
                <a:gd name="T55" fmla="*/ 39 h 340"/>
                <a:gd name="T56" fmla="*/ 51 w 308"/>
                <a:gd name="T57" fmla="*/ 301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8" h="340">
                  <a:moveTo>
                    <a:pt x="51" y="301"/>
                  </a:moveTo>
                  <a:cubicBezTo>
                    <a:pt x="51" y="319"/>
                    <a:pt x="50" y="324"/>
                    <a:pt x="12" y="324"/>
                  </a:cubicBezTo>
                  <a:lnTo>
                    <a:pt x="0" y="324"/>
                  </a:lnTo>
                  <a:lnTo>
                    <a:pt x="0" y="340"/>
                  </a:lnTo>
                  <a:lnTo>
                    <a:pt x="287" y="340"/>
                  </a:lnTo>
                  <a:lnTo>
                    <a:pt x="308" y="211"/>
                  </a:lnTo>
                  <a:lnTo>
                    <a:pt x="296" y="211"/>
                  </a:lnTo>
                  <a:cubicBezTo>
                    <a:pt x="283" y="288"/>
                    <a:pt x="272" y="324"/>
                    <a:pt x="186" y="324"/>
                  </a:cubicBezTo>
                  <a:lnTo>
                    <a:pt x="120" y="324"/>
                  </a:lnTo>
                  <a:cubicBezTo>
                    <a:pt x="96" y="324"/>
                    <a:pt x="95" y="321"/>
                    <a:pt x="95" y="304"/>
                  </a:cubicBezTo>
                  <a:lnTo>
                    <a:pt x="95" y="171"/>
                  </a:lnTo>
                  <a:lnTo>
                    <a:pt x="140" y="171"/>
                  </a:lnTo>
                  <a:cubicBezTo>
                    <a:pt x="189" y="171"/>
                    <a:pt x="194" y="187"/>
                    <a:pt x="194" y="229"/>
                  </a:cubicBezTo>
                  <a:lnTo>
                    <a:pt x="207" y="229"/>
                  </a:lnTo>
                  <a:lnTo>
                    <a:pt x="207" y="97"/>
                  </a:lnTo>
                  <a:lnTo>
                    <a:pt x="194" y="97"/>
                  </a:lnTo>
                  <a:cubicBezTo>
                    <a:pt x="194" y="140"/>
                    <a:pt x="189" y="156"/>
                    <a:pt x="140" y="156"/>
                  </a:cubicBezTo>
                  <a:lnTo>
                    <a:pt x="95" y="156"/>
                  </a:lnTo>
                  <a:lnTo>
                    <a:pt x="95" y="36"/>
                  </a:lnTo>
                  <a:cubicBezTo>
                    <a:pt x="95" y="19"/>
                    <a:pt x="96" y="16"/>
                    <a:pt x="120" y="16"/>
                  </a:cubicBezTo>
                  <a:lnTo>
                    <a:pt x="184" y="16"/>
                  </a:lnTo>
                  <a:cubicBezTo>
                    <a:pt x="260" y="16"/>
                    <a:pt x="274" y="43"/>
                    <a:pt x="282" y="113"/>
                  </a:cubicBezTo>
                  <a:lnTo>
                    <a:pt x="294" y="113"/>
                  </a:lnTo>
                  <a:lnTo>
                    <a:pt x="28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6" name="Freeform 952">
              <a:extLst>
                <a:ext uri="{FF2B5EF4-FFF2-40B4-BE49-F238E27FC236}">
                  <a16:creationId xmlns:a16="http://schemas.microsoft.com/office/drawing/2014/main" id="{9B0AA162-BBE1-4EF4-BEDB-B4572FC792B2}"/>
                </a:ext>
              </a:extLst>
            </p:cNvPr>
            <p:cNvSpPr>
              <a:spLocks noEditPoints="1"/>
            </p:cNvSpPr>
            <p:nvPr>
              <p:custDataLst>
                <p:tags r:id="rId185"/>
              </p:custDataLst>
            </p:nvPr>
          </p:nvSpPr>
          <p:spPr bwMode="auto">
            <a:xfrm>
              <a:off x="6340476" y="5308600"/>
              <a:ext cx="187325" cy="201613"/>
            </a:xfrm>
            <a:custGeom>
              <a:avLst/>
              <a:gdLst>
                <a:gd name="T0" fmla="*/ 183 w 342"/>
                <a:gd name="T1" fmla="*/ 10 h 357"/>
                <a:gd name="T2" fmla="*/ 171 w 342"/>
                <a:gd name="T3" fmla="*/ 0 h 357"/>
                <a:gd name="T4" fmla="*/ 159 w 342"/>
                <a:gd name="T5" fmla="*/ 10 h 357"/>
                <a:gd name="T6" fmla="*/ 56 w 342"/>
                <a:gd name="T7" fmla="*/ 308 h 357"/>
                <a:gd name="T8" fmla="*/ 0 w 342"/>
                <a:gd name="T9" fmla="*/ 341 h 357"/>
                <a:gd name="T10" fmla="*/ 0 w 342"/>
                <a:gd name="T11" fmla="*/ 357 h 357"/>
                <a:gd name="T12" fmla="*/ 51 w 342"/>
                <a:gd name="T13" fmla="*/ 355 h 357"/>
                <a:gd name="T14" fmla="*/ 108 w 342"/>
                <a:gd name="T15" fmla="*/ 357 h 357"/>
                <a:gd name="T16" fmla="*/ 108 w 342"/>
                <a:gd name="T17" fmla="*/ 341 h 357"/>
                <a:gd name="T18" fmla="*/ 71 w 342"/>
                <a:gd name="T19" fmla="*/ 316 h 357"/>
                <a:gd name="T20" fmla="*/ 72 w 342"/>
                <a:gd name="T21" fmla="*/ 308 h 357"/>
                <a:gd name="T22" fmla="*/ 95 w 342"/>
                <a:gd name="T23" fmla="*/ 243 h 357"/>
                <a:gd name="T24" fmla="*/ 218 w 342"/>
                <a:gd name="T25" fmla="*/ 243 h 357"/>
                <a:gd name="T26" fmla="*/ 245 w 342"/>
                <a:gd name="T27" fmla="*/ 319 h 357"/>
                <a:gd name="T28" fmla="*/ 246 w 342"/>
                <a:gd name="T29" fmla="*/ 326 h 357"/>
                <a:gd name="T30" fmla="*/ 205 w 342"/>
                <a:gd name="T31" fmla="*/ 341 h 357"/>
                <a:gd name="T32" fmla="*/ 205 w 342"/>
                <a:gd name="T33" fmla="*/ 357 h 357"/>
                <a:gd name="T34" fmla="*/ 276 w 342"/>
                <a:gd name="T35" fmla="*/ 355 h 357"/>
                <a:gd name="T36" fmla="*/ 342 w 342"/>
                <a:gd name="T37" fmla="*/ 357 h 357"/>
                <a:gd name="T38" fmla="*/ 342 w 342"/>
                <a:gd name="T39" fmla="*/ 341 h 357"/>
                <a:gd name="T40" fmla="*/ 333 w 342"/>
                <a:gd name="T41" fmla="*/ 341 h 357"/>
                <a:gd name="T42" fmla="*/ 290 w 342"/>
                <a:gd name="T43" fmla="*/ 321 h 357"/>
                <a:gd name="T44" fmla="*/ 183 w 342"/>
                <a:gd name="T45" fmla="*/ 10 h 357"/>
                <a:gd name="T46" fmla="*/ 156 w 342"/>
                <a:gd name="T47" fmla="*/ 65 h 357"/>
                <a:gd name="T48" fmla="*/ 213 w 342"/>
                <a:gd name="T49" fmla="*/ 227 h 357"/>
                <a:gd name="T50" fmla="*/ 100 w 342"/>
                <a:gd name="T51" fmla="*/ 227 h 357"/>
                <a:gd name="T52" fmla="*/ 156 w 342"/>
                <a:gd name="T53" fmla="*/ 6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2" h="357">
                  <a:moveTo>
                    <a:pt x="183" y="10"/>
                  </a:moveTo>
                  <a:cubicBezTo>
                    <a:pt x="180" y="3"/>
                    <a:pt x="179" y="0"/>
                    <a:pt x="171" y="0"/>
                  </a:cubicBezTo>
                  <a:cubicBezTo>
                    <a:pt x="163" y="0"/>
                    <a:pt x="162" y="3"/>
                    <a:pt x="159" y="10"/>
                  </a:cubicBezTo>
                  <a:lnTo>
                    <a:pt x="56" y="308"/>
                  </a:lnTo>
                  <a:cubicBezTo>
                    <a:pt x="47" y="333"/>
                    <a:pt x="27" y="341"/>
                    <a:pt x="0" y="341"/>
                  </a:cubicBezTo>
                  <a:lnTo>
                    <a:pt x="0" y="357"/>
                  </a:lnTo>
                  <a:cubicBezTo>
                    <a:pt x="12" y="356"/>
                    <a:pt x="33" y="355"/>
                    <a:pt x="51" y="355"/>
                  </a:cubicBezTo>
                  <a:cubicBezTo>
                    <a:pt x="67" y="355"/>
                    <a:pt x="92" y="356"/>
                    <a:pt x="108" y="357"/>
                  </a:cubicBezTo>
                  <a:lnTo>
                    <a:pt x="108" y="341"/>
                  </a:lnTo>
                  <a:cubicBezTo>
                    <a:pt x="83" y="341"/>
                    <a:pt x="71" y="329"/>
                    <a:pt x="71" y="316"/>
                  </a:cubicBezTo>
                  <a:cubicBezTo>
                    <a:pt x="71" y="314"/>
                    <a:pt x="72" y="309"/>
                    <a:pt x="72" y="308"/>
                  </a:cubicBezTo>
                  <a:lnTo>
                    <a:pt x="95" y="243"/>
                  </a:lnTo>
                  <a:lnTo>
                    <a:pt x="218" y="243"/>
                  </a:lnTo>
                  <a:lnTo>
                    <a:pt x="245" y="319"/>
                  </a:lnTo>
                  <a:cubicBezTo>
                    <a:pt x="245" y="321"/>
                    <a:pt x="246" y="324"/>
                    <a:pt x="246" y="326"/>
                  </a:cubicBezTo>
                  <a:cubicBezTo>
                    <a:pt x="246" y="341"/>
                    <a:pt x="218" y="341"/>
                    <a:pt x="205" y="341"/>
                  </a:cubicBezTo>
                  <a:lnTo>
                    <a:pt x="205" y="357"/>
                  </a:lnTo>
                  <a:cubicBezTo>
                    <a:pt x="223" y="355"/>
                    <a:pt x="257" y="355"/>
                    <a:pt x="276" y="355"/>
                  </a:cubicBezTo>
                  <a:cubicBezTo>
                    <a:pt x="298" y="355"/>
                    <a:pt x="321" y="356"/>
                    <a:pt x="342" y="357"/>
                  </a:cubicBezTo>
                  <a:lnTo>
                    <a:pt x="342" y="341"/>
                  </a:lnTo>
                  <a:lnTo>
                    <a:pt x="333" y="341"/>
                  </a:lnTo>
                  <a:cubicBezTo>
                    <a:pt x="303" y="341"/>
                    <a:pt x="296" y="338"/>
                    <a:pt x="290" y="321"/>
                  </a:cubicBezTo>
                  <a:lnTo>
                    <a:pt x="183" y="10"/>
                  </a:lnTo>
                  <a:close/>
                  <a:moveTo>
                    <a:pt x="156" y="65"/>
                  </a:moveTo>
                  <a:lnTo>
                    <a:pt x="213" y="227"/>
                  </a:lnTo>
                  <a:lnTo>
                    <a:pt x="100" y="227"/>
                  </a:lnTo>
                  <a:lnTo>
                    <a:pt x="156" y="6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7" name="Freeform 953">
              <a:extLst>
                <a:ext uri="{FF2B5EF4-FFF2-40B4-BE49-F238E27FC236}">
                  <a16:creationId xmlns:a16="http://schemas.microsoft.com/office/drawing/2014/main" id="{68C87722-15A5-4EC5-9413-C7D2D2E63456}"/>
                </a:ext>
              </a:extLst>
            </p:cNvPr>
            <p:cNvSpPr>
              <a:spLocks/>
            </p:cNvSpPr>
            <p:nvPr>
              <p:custDataLst>
                <p:tags r:id="rId186"/>
              </p:custDataLst>
            </p:nvPr>
          </p:nvSpPr>
          <p:spPr bwMode="auto">
            <a:xfrm>
              <a:off x="6546851" y="5384800"/>
              <a:ext cx="104775" cy="128588"/>
            </a:xfrm>
            <a:custGeom>
              <a:avLst/>
              <a:gdLst>
                <a:gd name="T0" fmla="*/ 41 w 190"/>
                <a:gd name="T1" fmla="*/ 115 h 229"/>
                <a:gd name="T2" fmla="*/ 109 w 190"/>
                <a:gd name="T3" fmla="*/ 13 h 229"/>
                <a:gd name="T4" fmla="*/ 162 w 190"/>
                <a:gd name="T5" fmla="*/ 31 h 229"/>
                <a:gd name="T6" fmla="*/ 139 w 190"/>
                <a:gd name="T7" fmla="*/ 54 h 229"/>
                <a:gd name="T8" fmla="*/ 162 w 190"/>
                <a:gd name="T9" fmla="*/ 77 h 229"/>
                <a:gd name="T10" fmla="*/ 184 w 190"/>
                <a:gd name="T11" fmla="*/ 54 h 229"/>
                <a:gd name="T12" fmla="*/ 108 w 190"/>
                <a:gd name="T13" fmla="*/ 0 h 229"/>
                <a:gd name="T14" fmla="*/ 0 w 190"/>
                <a:gd name="T15" fmla="*/ 116 h 229"/>
                <a:gd name="T16" fmla="*/ 107 w 190"/>
                <a:gd name="T17" fmla="*/ 229 h 229"/>
                <a:gd name="T18" fmla="*/ 190 w 190"/>
                <a:gd name="T19" fmla="*/ 164 h 229"/>
                <a:gd name="T20" fmla="*/ 183 w 190"/>
                <a:gd name="T21" fmla="*/ 159 h 229"/>
                <a:gd name="T22" fmla="*/ 177 w 190"/>
                <a:gd name="T23" fmla="*/ 164 h 229"/>
                <a:gd name="T24" fmla="*/ 112 w 190"/>
                <a:gd name="T25" fmla="*/ 217 h 229"/>
                <a:gd name="T26" fmla="*/ 41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1" y="115"/>
                  </a:moveTo>
                  <a:cubicBezTo>
                    <a:pt x="41" y="34"/>
                    <a:pt x="82" y="13"/>
                    <a:pt x="109" y="13"/>
                  </a:cubicBezTo>
                  <a:cubicBezTo>
                    <a:pt x="113" y="13"/>
                    <a:pt x="145" y="13"/>
                    <a:pt x="162" y="31"/>
                  </a:cubicBezTo>
                  <a:cubicBezTo>
                    <a:pt x="142" y="33"/>
                    <a:pt x="139" y="48"/>
                    <a:pt x="139" y="54"/>
                  </a:cubicBezTo>
                  <a:cubicBezTo>
                    <a:pt x="139" y="67"/>
                    <a:pt x="148" y="77"/>
                    <a:pt x="162" y="77"/>
                  </a:cubicBezTo>
                  <a:cubicBezTo>
                    <a:pt x="174" y="77"/>
                    <a:pt x="184" y="69"/>
                    <a:pt x="184" y="54"/>
                  </a:cubicBezTo>
                  <a:cubicBezTo>
                    <a:pt x="184" y="20"/>
                    <a:pt x="147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3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2" y="211"/>
                    <a:pt x="130" y="217"/>
                    <a:pt x="112" y="217"/>
                  </a:cubicBezTo>
                  <a:cubicBezTo>
                    <a:pt x="85" y="217"/>
                    <a:pt x="41" y="195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8" name="Freeform 954">
              <a:extLst>
                <a:ext uri="{FF2B5EF4-FFF2-40B4-BE49-F238E27FC236}">
                  <a16:creationId xmlns:a16="http://schemas.microsoft.com/office/drawing/2014/main" id="{9FBE90B8-5158-4961-AB77-46585C4452A7}"/>
                </a:ext>
              </a:extLst>
            </p:cNvPr>
            <p:cNvSpPr>
              <a:spLocks/>
            </p:cNvSpPr>
            <p:nvPr>
              <p:custDataLst>
                <p:tags r:id="rId187"/>
              </p:custDataLst>
            </p:nvPr>
          </p:nvSpPr>
          <p:spPr bwMode="auto">
            <a:xfrm>
              <a:off x="6732588" y="5299075"/>
              <a:ext cx="63500" cy="282575"/>
            </a:xfrm>
            <a:custGeom>
              <a:avLst/>
              <a:gdLst>
                <a:gd name="T0" fmla="*/ 116 w 116"/>
                <a:gd name="T1" fmla="*/ 493 h 498"/>
                <a:gd name="T2" fmla="*/ 107 w 116"/>
                <a:gd name="T3" fmla="*/ 482 h 498"/>
                <a:gd name="T4" fmla="*/ 29 w 116"/>
                <a:gd name="T5" fmla="*/ 249 h 498"/>
                <a:gd name="T6" fmla="*/ 109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1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7" y="482"/>
                  </a:cubicBezTo>
                  <a:cubicBezTo>
                    <a:pt x="45" y="419"/>
                    <a:pt x="29" y="325"/>
                    <a:pt x="29" y="249"/>
                  </a:cubicBezTo>
                  <a:cubicBezTo>
                    <a:pt x="29" y="162"/>
                    <a:pt x="48" y="75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3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9" name="Freeform 955">
              <a:extLst>
                <a:ext uri="{FF2B5EF4-FFF2-40B4-BE49-F238E27FC236}">
                  <a16:creationId xmlns:a16="http://schemas.microsoft.com/office/drawing/2014/main" id="{7820052F-7507-4DE3-B389-4213B5E07EDC}"/>
                </a:ext>
              </a:extLst>
            </p:cNvPr>
            <p:cNvSpPr>
              <a:spLocks noEditPoints="1"/>
            </p:cNvSpPr>
            <p:nvPr>
              <p:custDataLst>
                <p:tags r:id="rId188"/>
              </p:custDataLst>
            </p:nvPr>
          </p:nvSpPr>
          <p:spPr bwMode="auto">
            <a:xfrm>
              <a:off x="6821488" y="5383213"/>
              <a:ext cx="153988" cy="182563"/>
            </a:xfrm>
            <a:custGeom>
              <a:avLst/>
              <a:gdLst>
                <a:gd name="T0" fmla="*/ 192 w 281"/>
                <a:gd name="T1" fmla="*/ 154 h 321"/>
                <a:gd name="T2" fmla="*/ 185 w 281"/>
                <a:gd name="T3" fmla="*/ 175 h 321"/>
                <a:gd name="T4" fmla="*/ 125 w 281"/>
                <a:gd name="T5" fmla="*/ 210 h 321"/>
                <a:gd name="T6" fmla="*/ 64 w 281"/>
                <a:gd name="T7" fmla="*/ 114 h 321"/>
                <a:gd name="T8" fmla="*/ 131 w 281"/>
                <a:gd name="T9" fmla="*/ 20 h 321"/>
                <a:gd name="T10" fmla="*/ 192 w 281"/>
                <a:gd name="T11" fmla="*/ 84 h 321"/>
                <a:gd name="T12" fmla="*/ 192 w 281"/>
                <a:gd name="T13" fmla="*/ 154 h 321"/>
                <a:gd name="T14" fmla="*/ 199 w 281"/>
                <a:gd name="T15" fmla="*/ 40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8 h 321"/>
                <a:gd name="T22" fmla="*/ 189 w 281"/>
                <a:gd name="T23" fmla="*/ 201 h 321"/>
                <a:gd name="T24" fmla="*/ 189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6 w 281"/>
                <a:gd name="T37" fmla="*/ 298 h 321"/>
                <a:gd name="T38" fmla="*/ 246 w 281"/>
                <a:gd name="T39" fmla="*/ 0 h 321"/>
                <a:gd name="T40" fmla="*/ 226 w 281"/>
                <a:gd name="T41" fmla="*/ 0 h 321"/>
                <a:gd name="T42" fmla="*/ 199 w 281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4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8" y="20"/>
                    <a:pt x="192" y="60"/>
                    <a:pt x="192" y="84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20" y="228"/>
                  </a:cubicBezTo>
                  <a:cubicBezTo>
                    <a:pt x="144" y="228"/>
                    <a:pt x="167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0" name="Freeform 956">
              <a:extLst>
                <a:ext uri="{FF2B5EF4-FFF2-40B4-BE49-F238E27FC236}">
                  <a16:creationId xmlns:a16="http://schemas.microsoft.com/office/drawing/2014/main" id="{A54AE801-7621-4946-9F53-D6FE8B21AFA0}"/>
                </a:ext>
              </a:extLst>
            </p:cNvPr>
            <p:cNvSpPr>
              <a:spLocks/>
            </p:cNvSpPr>
            <p:nvPr>
              <p:custDataLst>
                <p:tags r:id="rId189"/>
              </p:custDataLst>
            </p:nvPr>
          </p:nvSpPr>
          <p:spPr bwMode="auto">
            <a:xfrm>
              <a:off x="7000876" y="5481638"/>
              <a:ext cx="31750" cy="8413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0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1" name="Oval 957">
              <a:extLst>
                <a:ext uri="{FF2B5EF4-FFF2-40B4-BE49-F238E27FC236}">
                  <a16:creationId xmlns:a16="http://schemas.microsoft.com/office/drawing/2014/main" id="{32C11650-BA2B-45F5-8EE0-AD690E8BAABE}"/>
                </a:ext>
              </a:extLst>
            </p:cNvPr>
            <p:cNvSpPr>
              <a:spLocks noChangeArrowheads="1"/>
            </p:cNvSpPr>
            <p:nvPr>
              <p:custDataLst>
                <p:tags r:id="rId190"/>
              </p:custDataLst>
            </p:nvPr>
          </p:nvSpPr>
          <p:spPr bwMode="auto">
            <a:xfrm>
              <a:off x="7159626" y="5314950"/>
              <a:ext cx="42863" cy="42863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4" name="Freeform 958">
              <a:extLst>
                <a:ext uri="{FF2B5EF4-FFF2-40B4-BE49-F238E27FC236}">
                  <a16:creationId xmlns:a16="http://schemas.microsoft.com/office/drawing/2014/main" id="{C4D4F099-F4D8-497D-8606-8BEEBAF26729}"/>
                </a:ext>
              </a:extLst>
            </p:cNvPr>
            <p:cNvSpPr>
              <a:spLocks noEditPoints="1"/>
            </p:cNvSpPr>
            <p:nvPr>
              <p:custDataLst>
                <p:tags r:id="rId191"/>
              </p:custDataLst>
            </p:nvPr>
          </p:nvSpPr>
          <p:spPr bwMode="auto">
            <a:xfrm>
              <a:off x="7108826" y="5383213"/>
              <a:ext cx="153988" cy="182563"/>
            </a:xfrm>
            <a:custGeom>
              <a:avLst/>
              <a:gdLst>
                <a:gd name="T0" fmla="*/ 192 w 281"/>
                <a:gd name="T1" fmla="*/ 154 h 321"/>
                <a:gd name="T2" fmla="*/ 185 w 281"/>
                <a:gd name="T3" fmla="*/ 175 h 321"/>
                <a:gd name="T4" fmla="*/ 125 w 281"/>
                <a:gd name="T5" fmla="*/ 210 h 321"/>
                <a:gd name="T6" fmla="*/ 64 w 281"/>
                <a:gd name="T7" fmla="*/ 114 h 321"/>
                <a:gd name="T8" fmla="*/ 131 w 281"/>
                <a:gd name="T9" fmla="*/ 20 h 321"/>
                <a:gd name="T10" fmla="*/ 192 w 281"/>
                <a:gd name="T11" fmla="*/ 84 h 321"/>
                <a:gd name="T12" fmla="*/ 192 w 281"/>
                <a:gd name="T13" fmla="*/ 154 h 321"/>
                <a:gd name="T14" fmla="*/ 199 w 281"/>
                <a:gd name="T15" fmla="*/ 40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8 h 321"/>
                <a:gd name="T22" fmla="*/ 189 w 281"/>
                <a:gd name="T23" fmla="*/ 201 h 321"/>
                <a:gd name="T24" fmla="*/ 189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6 w 281"/>
                <a:gd name="T37" fmla="*/ 298 h 321"/>
                <a:gd name="T38" fmla="*/ 246 w 281"/>
                <a:gd name="T39" fmla="*/ 0 h 321"/>
                <a:gd name="T40" fmla="*/ 226 w 281"/>
                <a:gd name="T41" fmla="*/ 0 h 321"/>
                <a:gd name="T42" fmla="*/ 199 w 281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4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8" y="20"/>
                    <a:pt x="192" y="60"/>
                    <a:pt x="192" y="84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20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5" name="Freeform 959">
              <a:extLst>
                <a:ext uri="{FF2B5EF4-FFF2-40B4-BE49-F238E27FC236}">
                  <a16:creationId xmlns:a16="http://schemas.microsoft.com/office/drawing/2014/main" id="{56A193CB-3FEB-431E-95A8-E060EAF95219}"/>
                </a:ext>
              </a:extLst>
            </p:cNvPr>
            <p:cNvSpPr>
              <a:spLocks/>
            </p:cNvSpPr>
            <p:nvPr>
              <p:custDataLst>
                <p:tags r:id="rId192"/>
              </p:custDataLst>
            </p:nvPr>
          </p:nvSpPr>
          <p:spPr bwMode="auto">
            <a:xfrm>
              <a:off x="7288213" y="5481638"/>
              <a:ext cx="31750" cy="8413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0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6" name="Freeform 960">
              <a:extLst>
                <a:ext uri="{FF2B5EF4-FFF2-40B4-BE49-F238E27FC236}">
                  <a16:creationId xmlns:a16="http://schemas.microsoft.com/office/drawing/2014/main" id="{122532E9-A316-400A-8713-3C1B5382BEE2}"/>
                </a:ext>
              </a:extLst>
            </p:cNvPr>
            <p:cNvSpPr>
              <a:spLocks noEditPoints="1"/>
            </p:cNvSpPr>
            <p:nvPr>
              <p:custDataLst>
                <p:tags r:id="rId193"/>
              </p:custDataLst>
            </p:nvPr>
          </p:nvSpPr>
          <p:spPr bwMode="auto">
            <a:xfrm>
              <a:off x="7418388" y="5314950"/>
              <a:ext cx="101600" cy="39688"/>
            </a:xfrm>
            <a:custGeom>
              <a:avLst/>
              <a:gdLst>
                <a:gd name="T0" fmla="*/ 72 w 183"/>
                <a:gd name="T1" fmla="*/ 36 h 72"/>
                <a:gd name="T2" fmla="*/ 36 w 183"/>
                <a:gd name="T3" fmla="*/ 0 h 72"/>
                <a:gd name="T4" fmla="*/ 0 w 183"/>
                <a:gd name="T5" fmla="*/ 36 h 72"/>
                <a:gd name="T6" fmla="*/ 36 w 183"/>
                <a:gd name="T7" fmla="*/ 72 h 72"/>
                <a:gd name="T8" fmla="*/ 72 w 183"/>
                <a:gd name="T9" fmla="*/ 36 h 72"/>
                <a:gd name="T10" fmla="*/ 183 w 183"/>
                <a:gd name="T11" fmla="*/ 36 h 72"/>
                <a:gd name="T12" fmla="*/ 147 w 183"/>
                <a:gd name="T13" fmla="*/ 0 h 72"/>
                <a:gd name="T14" fmla="*/ 111 w 183"/>
                <a:gd name="T15" fmla="*/ 36 h 72"/>
                <a:gd name="T16" fmla="*/ 147 w 183"/>
                <a:gd name="T17" fmla="*/ 72 h 72"/>
                <a:gd name="T18" fmla="*/ 183 w 183"/>
                <a:gd name="T1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72">
                  <a:moveTo>
                    <a:pt x="72" y="36"/>
                  </a:moveTo>
                  <a:cubicBezTo>
                    <a:pt x="72" y="14"/>
                    <a:pt x="54" y="0"/>
                    <a:pt x="36" y="0"/>
                  </a:cubicBezTo>
                  <a:cubicBezTo>
                    <a:pt x="14" y="0"/>
                    <a:pt x="0" y="18"/>
                    <a:pt x="0" y="36"/>
                  </a:cubicBezTo>
                  <a:cubicBezTo>
                    <a:pt x="0" y="55"/>
                    <a:pt x="15" y="72"/>
                    <a:pt x="36" y="72"/>
                  </a:cubicBezTo>
                  <a:cubicBezTo>
                    <a:pt x="55" y="72"/>
                    <a:pt x="72" y="57"/>
                    <a:pt x="72" y="36"/>
                  </a:cubicBezTo>
                  <a:close/>
                  <a:moveTo>
                    <a:pt x="183" y="36"/>
                  </a:moveTo>
                  <a:cubicBezTo>
                    <a:pt x="183" y="17"/>
                    <a:pt x="168" y="0"/>
                    <a:pt x="147" y="0"/>
                  </a:cubicBezTo>
                  <a:cubicBezTo>
                    <a:pt x="128" y="0"/>
                    <a:pt x="111" y="15"/>
                    <a:pt x="111" y="36"/>
                  </a:cubicBezTo>
                  <a:cubicBezTo>
                    <a:pt x="111" y="58"/>
                    <a:pt x="129" y="72"/>
                    <a:pt x="147" y="72"/>
                  </a:cubicBezTo>
                  <a:cubicBezTo>
                    <a:pt x="170" y="72"/>
                    <a:pt x="183" y="54"/>
                    <a:pt x="183" y="3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7" name="Freeform 961">
              <a:extLst>
                <a:ext uri="{FF2B5EF4-FFF2-40B4-BE49-F238E27FC236}">
                  <a16:creationId xmlns:a16="http://schemas.microsoft.com/office/drawing/2014/main" id="{4A0EB34F-872F-4E7E-966C-C39F025B518C}"/>
                </a:ext>
              </a:extLst>
            </p:cNvPr>
            <p:cNvSpPr>
              <a:spLocks noEditPoints="1"/>
            </p:cNvSpPr>
            <p:nvPr>
              <p:custDataLst>
                <p:tags r:id="rId194"/>
              </p:custDataLst>
            </p:nvPr>
          </p:nvSpPr>
          <p:spPr bwMode="auto">
            <a:xfrm>
              <a:off x="7396163" y="5383213"/>
              <a:ext cx="153988" cy="182563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10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4 h 321"/>
                <a:gd name="T14" fmla="*/ 200 w 281"/>
                <a:gd name="T15" fmla="*/ 40 h 321"/>
                <a:gd name="T16" fmla="*/ 125 w 281"/>
                <a:gd name="T17" fmla="*/ 0 h 321"/>
                <a:gd name="T18" fmla="*/ 0 w 281"/>
                <a:gd name="T19" fmla="*/ 114 h 321"/>
                <a:gd name="T20" fmla="*/ 120 w 281"/>
                <a:gd name="T21" fmla="*/ 228 h 321"/>
                <a:gd name="T22" fmla="*/ 190 w 281"/>
                <a:gd name="T23" fmla="*/ 201 h 321"/>
                <a:gd name="T24" fmla="*/ 190 w 281"/>
                <a:gd name="T25" fmla="*/ 298 h 321"/>
                <a:gd name="T26" fmla="*/ 156 w 281"/>
                <a:gd name="T27" fmla="*/ 298 h 321"/>
                <a:gd name="T28" fmla="*/ 156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6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4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60"/>
                    <a:pt x="193" y="84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5" y="0"/>
                    <a:pt x="125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4"/>
                    <a:pt x="51" y="228"/>
                    <a:pt x="120" y="228"/>
                  </a:cubicBezTo>
                  <a:cubicBezTo>
                    <a:pt x="145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6" y="298"/>
                  </a:lnTo>
                  <a:lnTo>
                    <a:pt x="156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8" name="Freeform 962">
              <a:extLst>
                <a:ext uri="{FF2B5EF4-FFF2-40B4-BE49-F238E27FC236}">
                  <a16:creationId xmlns:a16="http://schemas.microsoft.com/office/drawing/2014/main" id="{EAB5DF54-778E-4D95-8FD8-EBCC23E19CE6}"/>
                </a:ext>
              </a:extLst>
            </p:cNvPr>
            <p:cNvSpPr>
              <a:spLocks/>
            </p:cNvSpPr>
            <p:nvPr>
              <p:custDataLst>
                <p:tags r:id="rId195"/>
              </p:custDataLst>
            </p:nvPr>
          </p:nvSpPr>
          <p:spPr bwMode="auto">
            <a:xfrm>
              <a:off x="7575551" y="5481638"/>
              <a:ext cx="31750" cy="8413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0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" name="Freeform 963">
              <a:extLst>
                <a:ext uri="{FF2B5EF4-FFF2-40B4-BE49-F238E27FC236}">
                  <a16:creationId xmlns:a16="http://schemas.microsoft.com/office/drawing/2014/main" id="{A5B1703F-D958-435E-B436-63996157758C}"/>
                </a:ext>
              </a:extLst>
            </p:cNvPr>
            <p:cNvSpPr>
              <a:spLocks noEditPoints="1"/>
            </p:cNvSpPr>
            <p:nvPr>
              <p:custDataLst>
                <p:tags r:id="rId196"/>
              </p:custDataLst>
            </p:nvPr>
          </p:nvSpPr>
          <p:spPr bwMode="auto">
            <a:xfrm>
              <a:off x="7681913" y="5383213"/>
              <a:ext cx="144463" cy="128588"/>
            </a:xfrm>
            <a:custGeom>
              <a:avLst/>
              <a:gdLst>
                <a:gd name="T0" fmla="*/ 171 w 262"/>
                <a:gd name="T1" fmla="*/ 187 h 229"/>
                <a:gd name="T2" fmla="*/ 223 w 262"/>
                <a:gd name="T3" fmla="*/ 226 h 229"/>
                <a:gd name="T4" fmla="*/ 247 w 262"/>
                <a:gd name="T5" fmla="*/ 226 h 229"/>
                <a:gd name="T6" fmla="*/ 262 w 262"/>
                <a:gd name="T7" fmla="*/ 214 h 229"/>
                <a:gd name="T8" fmla="*/ 250 w 262"/>
                <a:gd name="T9" fmla="*/ 202 h 229"/>
                <a:gd name="T10" fmla="*/ 219 w 262"/>
                <a:gd name="T11" fmla="*/ 184 h 229"/>
                <a:gd name="T12" fmla="*/ 219 w 262"/>
                <a:gd name="T13" fmla="*/ 76 h 229"/>
                <a:gd name="T14" fmla="*/ 109 w 262"/>
                <a:gd name="T15" fmla="*/ 0 h 229"/>
                <a:gd name="T16" fmla="*/ 20 w 262"/>
                <a:gd name="T17" fmla="*/ 46 h 229"/>
                <a:gd name="T18" fmla="*/ 51 w 262"/>
                <a:gd name="T19" fmla="*/ 77 h 229"/>
                <a:gd name="T20" fmla="*/ 82 w 262"/>
                <a:gd name="T21" fmla="*/ 46 h 229"/>
                <a:gd name="T22" fmla="*/ 72 w 262"/>
                <a:gd name="T23" fmla="*/ 21 h 229"/>
                <a:gd name="T24" fmla="*/ 107 w 262"/>
                <a:gd name="T25" fmla="*/ 18 h 229"/>
                <a:gd name="T26" fmla="*/ 162 w 262"/>
                <a:gd name="T27" fmla="*/ 76 h 229"/>
                <a:gd name="T28" fmla="*/ 162 w 262"/>
                <a:gd name="T29" fmla="*/ 93 h 229"/>
                <a:gd name="T30" fmla="*/ 0 w 262"/>
                <a:gd name="T31" fmla="*/ 172 h 229"/>
                <a:gd name="T32" fmla="*/ 96 w 262"/>
                <a:gd name="T33" fmla="*/ 229 h 229"/>
                <a:gd name="T34" fmla="*/ 171 w 262"/>
                <a:gd name="T35" fmla="*/ 187 h 229"/>
                <a:gd name="T36" fmla="*/ 162 w 262"/>
                <a:gd name="T37" fmla="*/ 109 h 229"/>
                <a:gd name="T38" fmla="*/ 162 w 262"/>
                <a:gd name="T39" fmla="*/ 156 h 229"/>
                <a:gd name="T40" fmla="*/ 104 w 262"/>
                <a:gd name="T41" fmla="*/ 211 h 229"/>
                <a:gd name="T42" fmla="*/ 59 w 262"/>
                <a:gd name="T43" fmla="*/ 171 h 229"/>
                <a:gd name="T44" fmla="*/ 162 w 262"/>
                <a:gd name="T45" fmla="*/ 10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2" h="229">
                  <a:moveTo>
                    <a:pt x="171" y="187"/>
                  </a:moveTo>
                  <a:cubicBezTo>
                    <a:pt x="171" y="203"/>
                    <a:pt x="171" y="226"/>
                    <a:pt x="223" y="226"/>
                  </a:cubicBezTo>
                  <a:lnTo>
                    <a:pt x="247" y="226"/>
                  </a:lnTo>
                  <a:cubicBezTo>
                    <a:pt x="256" y="226"/>
                    <a:pt x="262" y="226"/>
                    <a:pt x="262" y="214"/>
                  </a:cubicBezTo>
                  <a:cubicBezTo>
                    <a:pt x="262" y="202"/>
                    <a:pt x="256" y="202"/>
                    <a:pt x="250" y="202"/>
                  </a:cubicBezTo>
                  <a:cubicBezTo>
                    <a:pt x="219" y="202"/>
                    <a:pt x="219" y="195"/>
                    <a:pt x="219" y="184"/>
                  </a:cubicBezTo>
                  <a:lnTo>
                    <a:pt x="219" y="76"/>
                  </a:lnTo>
                  <a:cubicBezTo>
                    <a:pt x="219" y="32"/>
                    <a:pt x="184" y="0"/>
                    <a:pt x="109" y="0"/>
                  </a:cubicBezTo>
                  <a:cubicBezTo>
                    <a:pt x="81" y="0"/>
                    <a:pt x="20" y="2"/>
                    <a:pt x="20" y="46"/>
                  </a:cubicBezTo>
                  <a:cubicBezTo>
                    <a:pt x="20" y="68"/>
                    <a:pt x="38" y="77"/>
                    <a:pt x="51" y="77"/>
                  </a:cubicBezTo>
                  <a:cubicBezTo>
                    <a:pt x="67" y="77"/>
                    <a:pt x="82" y="67"/>
                    <a:pt x="82" y="46"/>
                  </a:cubicBezTo>
                  <a:cubicBezTo>
                    <a:pt x="82" y="31"/>
                    <a:pt x="73" y="22"/>
                    <a:pt x="72" y="21"/>
                  </a:cubicBezTo>
                  <a:cubicBezTo>
                    <a:pt x="85" y="18"/>
                    <a:pt x="101" y="18"/>
                    <a:pt x="107" y="18"/>
                  </a:cubicBezTo>
                  <a:cubicBezTo>
                    <a:pt x="145" y="18"/>
                    <a:pt x="162" y="39"/>
                    <a:pt x="162" y="76"/>
                  </a:cubicBezTo>
                  <a:lnTo>
                    <a:pt x="162" y="93"/>
                  </a:lnTo>
                  <a:cubicBezTo>
                    <a:pt x="127" y="95"/>
                    <a:pt x="0" y="99"/>
                    <a:pt x="0" y="172"/>
                  </a:cubicBezTo>
                  <a:cubicBezTo>
                    <a:pt x="0" y="220"/>
                    <a:pt x="62" y="229"/>
                    <a:pt x="96" y="229"/>
                  </a:cubicBezTo>
                  <a:cubicBezTo>
                    <a:pt x="136" y="229"/>
                    <a:pt x="160" y="208"/>
                    <a:pt x="171" y="187"/>
                  </a:cubicBezTo>
                  <a:close/>
                  <a:moveTo>
                    <a:pt x="162" y="109"/>
                  </a:moveTo>
                  <a:lnTo>
                    <a:pt x="162" y="156"/>
                  </a:lnTo>
                  <a:cubicBezTo>
                    <a:pt x="162" y="204"/>
                    <a:pt x="116" y="211"/>
                    <a:pt x="104" y="211"/>
                  </a:cubicBezTo>
                  <a:cubicBezTo>
                    <a:pt x="79" y="211"/>
                    <a:pt x="59" y="193"/>
                    <a:pt x="59" y="171"/>
                  </a:cubicBezTo>
                  <a:cubicBezTo>
                    <a:pt x="59" y="117"/>
                    <a:pt x="137" y="110"/>
                    <a:pt x="162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" name="Freeform 964">
              <a:extLst>
                <a:ext uri="{FF2B5EF4-FFF2-40B4-BE49-F238E27FC236}">
                  <a16:creationId xmlns:a16="http://schemas.microsoft.com/office/drawing/2014/main" id="{556436C3-348B-44E1-9B81-D93AD6FAC7C5}"/>
                </a:ext>
              </a:extLst>
            </p:cNvPr>
            <p:cNvSpPr>
              <a:spLocks noEditPoints="1"/>
            </p:cNvSpPr>
            <p:nvPr>
              <p:custDataLst>
                <p:tags r:id="rId197"/>
              </p:custDataLst>
            </p:nvPr>
          </p:nvSpPr>
          <p:spPr bwMode="auto">
            <a:xfrm>
              <a:off x="7835901" y="5465763"/>
              <a:ext cx="93663" cy="127000"/>
            </a:xfrm>
            <a:custGeom>
              <a:avLst/>
              <a:gdLst>
                <a:gd name="T0" fmla="*/ 170 w 172"/>
                <a:gd name="T1" fmla="*/ 25 h 225"/>
                <a:gd name="T2" fmla="*/ 172 w 172"/>
                <a:gd name="T3" fmla="*/ 17 h 225"/>
                <a:gd name="T4" fmla="*/ 160 w 172"/>
                <a:gd name="T5" fmla="*/ 6 h 225"/>
                <a:gd name="T6" fmla="*/ 144 w 172"/>
                <a:gd name="T7" fmla="*/ 20 h 225"/>
                <a:gd name="T8" fmla="*/ 108 w 172"/>
                <a:gd name="T9" fmla="*/ 0 h 225"/>
                <a:gd name="T10" fmla="*/ 19 w 172"/>
                <a:gd name="T11" fmla="*/ 96 h 225"/>
                <a:gd name="T12" fmla="*/ 72 w 172"/>
                <a:gd name="T13" fmla="*/ 153 h 225"/>
                <a:gd name="T14" fmla="*/ 115 w 172"/>
                <a:gd name="T15" fmla="*/ 135 h 225"/>
                <a:gd name="T16" fmla="*/ 108 w 172"/>
                <a:gd name="T17" fmla="*/ 166 h 225"/>
                <a:gd name="T18" fmla="*/ 88 w 172"/>
                <a:gd name="T19" fmla="*/ 202 h 225"/>
                <a:gd name="T20" fmla="*/ 49 w 172"/>
                <a:gd name="T21" fmla="*/ 215 h 225"/>
                <a:gd name="T22" fmla="*/ 22 w 172"/>
                <a:gd name="T23" fmla="*/ 212 h 225"/>
                <a:gd name="T24" fmla="*/ 33 w 172"/>
                <a:gd name="T25" fmla="*/ 195 h 225"/>
                <a:gd name="T26" fmla="*/ 20 w 172"/>
                <a:gd name="T27" fmla="*/ 182 h 225"/>
                <a:gd name="T28" fmla="*/ 0 w 172"/>
                <a:gd name="T29" fmla="*/ 203 h 225"/>
                <a:gd name="T30" fmla="*/ 49 w 172"/>
                <a:gd name="T31" fmla="*/ 225 h 225"/>
                <a:gd name="T32" fmla="*/ 132 w 172"/>
                <a:gd name="T33" fmla="*/ 177 h 225"/>
                <a:gd name="T34" fmla="*/ 170 w 172"/>
                <a:gd name="T35" fmla="*/ 25 h 225"/>
                <a:gd name="T36" fmla="*/ 122 w 172"/>
                <a:gd name="T37" fmla="*/ 107 h 225"/>
                <a:gd name="T38" fmla="*/ 115 w 172"/>
                <a:gd name="T39" fmla="*/ 120 h 225"/>
                <a:gd name="T40" fmla="*/ 73 w 172"/>
                <a:gd name="T41" fmla="*/ 144 h 225"/>
                <a:gd name="T42" fmla="*/ 47 w 172"/>
                <a:gd name="T43" fmla="*/ 111 h 225"/>
                <a:gd name="T44" fmla="*/ 65 w 172"/>
                <a:gd name="T45" fmla="*/ 41 h 225"/>
                <a:gd name="T46" fmla="*/ 108 w 172"/>
                <a:gd name="T47" fmla="*/ 9 h 225"/>
                <a:gd name="T48" fmla="*/ 139 w 172"/>
                <a:gd name="T49" fmla="*/ 39 h 225"/>
                <a:gd name="T50" fmla="*/ 138 w 172"/>
                <a:gd name="T51" fmla="*/ 44 h 225"/>
                <a:gd name="T52" fmla="*/ 122 w 172"/>
                <a:gd name="T53" fmla="*/ 10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25">
                  <a:moveTo>
                    <a:pt x="170" y="25"/>
                  </a:moveTo>
                  <a:cubicBezTo>
                    <a:pt x="172" y="20"/>
                    <a:pt x="172" y="18"/>
                    <a:pt x="172" y="17"/>
                  </a:cubicBezTo>
                  <a:cubicBezTo>
                    <a:pt x="172" y="10"/>
                    <a:pt x="165" y="6"/>
                    <a:pt x="160" y="6"/>
                  </a:cubicBezTo>
                  <a:cubicBezTo>
                    <a:pt x="152" y="6"/>
                    <a:pt x="145" y="13"/>
                    <a:pt x="144" y="20"/>
                  </a:cubicBezTo>
                  <a:cubicBezTo>
                    <a:pt x="138" y="10"/>
                    <a:pt x="126" y="0"/>
                    <a:pt x="108" y="0"/>
                  </a:cubicBezTo>
                  <a:cubicBezTo>
                    <a:pt x="64" y="0"/>
                    <a:pt x="19" y="46"/>
                    <a:pt x="19" y="96"/>
                  </a:cubicBezTo>
                  <a:cubicBezTo>
                    <a:pt x="19" y="132"/>
                    <a:pt x="43" y="153"/>
                    <a:pt x="72" y="153"/>
                  </a:cubicBezTo>
                  <a:cubicBezTo>
                    <a:pt x="88" y="153"/>
                    <a:pt x="103" y="145"/>
                    <a:pt x="115" y="135"/>
                  </a:cubicBezTo>
                  <a:lnTo>
                    <a:pt x="108" y="166"/>
                  </a:lnTo>
                  <a:cubicBezTo>
                    <a:pt x="104" y="181"/>
                    <a:pt x="101" y="190"/>
                    <a:pt x="88" y="202"/>
                  </a:cubicBezTo>
                  <a:cubicBezTo>
                    <a:pt x="73" y="215"/>
                    <a:pt x="58" y="215"/>
                    <a:pt x="49" y="215"/>
                  </a:cubicBezTo>
                  <a:cubicBezTo>
                    <a:pt x="33" y="215"/>
                    <a:pt x="28" y="214"/>
                    <a:pt x="22" y="212"/>
                  </a:cubicBezTo>
                  <a:cubicBezTo>
                    <a:pt x="31" y="208"/>
                    <a:pt x="33" y="200"/>
                    <a:pt x="33" y="195"/>
                  </a:cubicBezTo>
                  <a:cubicBezTo>
                    <a:pt x="33" y="187"/>
                    <a:pt x="27" y="182"/>
                    <a:pt x="20" y="182"/>
                  </a:cubicBezTo>
                  <a:cubicBezTo>
                    <a:pt x="10" y="182"/>
                    <a:pt x="0" y="190"/>
                    <a:pt x="0" y="203"/>
                  </a:cubicBezTo>
                  <a:cubicBezTo>
                    <a:pt x="0" y="224"/>
                    <a:pt x="30" y="225"/>
                    <a:pt x="49" y="225"/>
                  </a:cubicBezTo>
                  <a:cubicBezTo>
                    <a:pt x="104" y="225"/>
                    <a:pt x="127" y="197"/>
                    <a:pt x="132" y="177"/>
                  </a:cubicBezTo>
                  <a:lnTo>
                    <a:pt x="170" y="25"/>
                  </a:lnTo>
                  <a:close/>
                  <a:moveTo>
                    <a:pt x="122" y="107"/>
                  </a:moveTo>
                  <a:cubicBezTo>
                    <a:pt x="121" y="112"/>
                    <a:pt x="121" y="113"/>
                    <a:pt x="115" y="120"/>
                  </a:cubicBezTo>
                  <a:cubicBezTo>
                    <a:pt x="103" y="135"/>
                    <a:pt x="86" y="144"/>
                    <a:pt x="73" y="144"/>
                  </a:cubicBezTo>
                  <a:cubicBezTo>
                    <a:pt x="55" y="144"/>
                    <a:pt x="47" y="129"/>
                    <a:pt x="47" y="111"/>
                  </a:cubicBezTo>
                  <a:cubicBezTo>
                    <a:pt x="47" y="95"/>
                    <a:pt x="56" y="56"/>
                    <a:pt x="65" y="41"/>
                  </a:cubicBezTo>
                  <a:cubicBezTo>
                    <a:pt x="80" y="16"/>
                    <a:pt x="96" y="9"/>
                    <a:pt x="108" y="9"/>
                  </a:cubicBezTo>
                  <a:cubicBezTo>
                    <a:pt x="132" y="9"/>
                    <a:pt x="139" y="36"/>
                    <a:pt x="139" y="39"/>
                  </a:cubicBezTo>
                  <a:cubicBezTo>
                    <a:pt x="139" y="40"/>
                    <a:pt x="139" y="40"/>
                    <a:pt x="138" y="44"/>
                  </a:cubicBezTo>
                  <a:lnTo>
                    <a:pt x="122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1" name="Freeform 965">
              <a:extLst>
                <a:ext uri="{FF2B5EF4-FFF2-40B4-BE49-F238E27FC236}">
                  <a16:creationId xmlns:a16="http://schemas.microsoft.com/office/drawing/2014/main" id="{61780650-6AF3-4E50-9EB3-B052A04B05FD}"/>
                </a:ext>
              </a:extLst>
            </p:cNvPr>
            <p:cNvSpPr>
              <a:spLocks/>
            </p:cNvSpPr>
            <p:nvPr>
              <p:custDataLst>
                <p:tags r:id="rId198"/>
              </p:custDataLst>
            </p:nvPr>
          </p:nvSpPr>
          <p:spPr bwMode="auto">
            <a:xfrm>
              <a:off x="7977188" y="5481638"/>
              <a:ext cx="33338" cy="8413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0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2" name="Freeform 966">
              <a:extLst>
                <a:ext uri="{FF2B5EF4-FFF2-40B4-BE49-F238E27FC236}">
                  <a16:creationId xmlns:a16="http://schemas.microsoft.com/office/drawing/2014/main" id="{6675ED4C-18F1-4991-B917-7A7F93A439D0}"/>
                </a:ext>
              </a:extLst>
            </p:cNvPr>
            <p:cNvSpPr>
              <a:spLocks noEditPoints="1"/>
            </p:cNvSpPr>
            <p:nvPr>
              <p:custDataLst>
                <p:tags r:id="rId199"/>
              </p:custDataLst>
            </p:nvPr>
          </p:nvSpPr>
          <p:spPr bwMode="auto">
            <a:xfrm>
              <a:off x="8081963" y="5313363"/>
              <a:ext cx="115888" cy="255588"/>
            </a:xfrm>
            <a:custGeom>
              <a:avLst/>
              <a:gdLst>
                <a:gd name="T0" fmla="*/ 65 w 210"/>
                <a:gd name="T1" fmla="*/ 195 h 450"/>
                <a:gd name="T2" fmla="*/ 0 w 210"/>
                <a:gd name="T3" fmla="*/ 296 h 450"/>
                <a:gd name="T4" fmla="*/ 14 w 210"/>
                <a:gd name="T5" fmla="*/ 335 h 450"/>
                <a:gd name="T6" fmla="*/ 72 w 210"/>
                <a:gd name="T7" fmla="*/ 368 h 450"/>
                <a:gd name="T8" fmla="*/ 132 w 210"/>
                <a:gd name="T9" fmla="*/ 391 h 450"/>
                <a:gd name="T10" fmla="*/ 150 w 210"/>
                <a:gd name="T11" fmla="*/ 412 h 450"/>
                <a:gd name="T12" fmla="*/ 125 w 210"/>
                <a:gd name="T13" fmla="*/ 439 h 450"/>
                <a:gd name="T14" fmla="*/ 81 w 210"/>
                <a:gd name="T15" fmla="*/ 423 h 450"/>
                <a:gd name="T16" fmla="*/ 76 w 210"/>
                <a:gd name="T17" fmla="*/ 420 h 450"/>
                <a:gd name="T18" fmla="*/ 71 w 210"/>
                <a:gd name="T19" fmla="*/ 426 h 450"/>
                <a:gd name="T20" fmla="*/ 125 w 210"/>
                <a:gd name="T21" fmla="*/ 450 h 450"/>
                <a:gd name="T22" fmla="*/ 177 w 210"/>
                <a:gd name="T23" fmla="*/ 396 h 450"/>
                <a:gd name="T24" fmla="*/ 153 w 210"/>
                <a:gd name="T25" fmla="*/ 361 h 450"/>
                <a:gd name="T26" fmla="*/ 123 w 210"/>
                <a:gd name="T27" fmla="*/ 350 h 450"/>
                <a:gd name="T28" fmla="*/ 92 w 210"/>
                <a:gd name="T29" fmla="*/ 338 h 450"/>
                <a:gd name="T30" fmla="*/ 62 w 210"/>
                <a:gd name="T31" fmla="*/ 326 h 450"/>
                <a:gd name="T32" fmla="*/ 25 w 210"/>
                <a:gd name="T33" fmla="*/ 282 h 450"/>
                <a:gd name="T34" fmla="*/ 86 w 210"/>
                <a:gd name="T35" fmla="*/ 197 h 450"/>
                <a:gd name="T36" fmla="*/ 130 w 210"/>
                <a:gd name="T37" fmla="*/ 203 h 450"/>
                <a:gd name="T38" fmla="*/ 177 w 210"/>
                <a:gd name="T39" fmla="*/ 188 h 450"/>
                <a:gd name="T40" fmla="*/ 136 w 210"/>
                <a:gd name="T41" fmla="*/ 175 h 450"/>
                <a:gd name="T42" fmla="*/ 94 w 210"/>
                <a:gd name="T43" fmla="*/ 181 h 450"/>
                <a:gd name="T44" fmla="*/ 79 w 210"/>
                <a:gd name="T45" fmla="*/ 142 h 450"/>
                <a:gd name="T46" fmla="*/ 134 w 210"/>
                <a:gd name="T47" fmla="*/ 57 h 450"/>
                <a:gd name="T48" fmla="*/ 166 w 210"/>
                <a:gd name="T49" fmla="*/ 68 h 450"/>
                <a:gd name="T50" fmla="*/ 210 w 210"/>
                <a:gd name="T51" fmla="*/ 52 h 450"/>
                <a:gd name="T52" fmla="*/ 169 w 210"/>
                <a:gd name="T53" fmla="*/ 39 h 450"/>
                <a:gd name="T54" fmla="*/ 138 w 210"/>
                <a:gd name="T55" fmla="*/ 41 h 450"/>
                <a:gd name="T56" fmla="*/ 135 w 210"/>
                <a:gd name="T57" fmla="*/ 25 h 450"/>
                <a:gd name="T58" fmla="*/ 138 w 210"/>
                <a:gd name="T59" fmla="*/ 7 h 450"/>
                <a:gd name="T60" fmla="*/ 132 w 210"/>
                <a:gd name="T61" fmla="*/ 0 h 450"/>
                <a:gd name="T62" fmla="*/ 123 w 210"/>
                <a:gd name="T63" fmla="*/ 24 h 450"/>
                <a:gd name="T64" fmla="*/ 126 w 210"/>
                <a:gd name="T65" fmla="*/ 44 h 450"/>
                <a:gd name="T66" fmla="*/ 39 w 210"/>
                <a:gd name="T67" fmla="*/ 137 h 450"/>
                <a:gd name="T68" fmla="*/ 71 w 210"/>
                <a:gd name="T69" fmla="*/ 190 h 450"/>
                <a:gd name="T70" fmla="*/ 65 w 210"/>
                <a:gd name="T71" fmla="*/ 195 h 450"/>
                <a:gd name="T72" fmla="*/ 146 w 210"/>
                <a:gd name="T73" fmla="*/ 52 h 450"/>
                <a:gd name="T74" fmla="*/ 170 w 210"/>
                <a:gd name="T75" fmla="*/ 50 h 450"/>
                <a:gd name="T76" fmla="*/ 197 w 210"/>
                <a:gd name="T77" fmla="*/ 53 h 450"/>
                <a:gd name="T78" fmla="*/ 167 w 210"/>
                <a:gd name="T79" fmla="*/ 57 h 450"/>
                <a:gd name="T80" fmla="*/ 146 w 210"/>
                <a:gd name="T81" fmla="*/ 52 h 450"/>
                <a:gd name="T82" fmla="*/ 107 w 210"/>
                <a:gd name="T83" fmla="*/ 189 h 450"/>
                <a:gd name="T84" fmla="*/ 135 w 210"/>
                <a:gd name="T85" fmla="*/ 186 h 450"/>
                <a:gd name="T86" fmla="*/ 164 w 210"/>
                <a:gd name="T87" fmla="*/ 189 h 450"/>
                <a:gd name="T88" fmla="*/ 132 w 210"/>
                <a:gd name="T89" fmla="*/ 193 h 450"/>
                <a:gd name="T90" fmla="*/ 107 w 210"/>
                <a:gd name="T91" fmla="*/ 189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0" h="450">
                  <a:moveTo>
                    <a:pt x="65" y="195"/>
                  </a:moveTo>
                  <a:cubicBezTo>
                    <a:pt x="11" y="231"/>
                    <a:pt x="0" y="278"/>
                    <a:pt x="0" y="296"/>
                  </a:cubicBezTo>
                  <a:cubicBezTo>
                    <a:pt x="0" y="320"/>
                    <a:pt x="13" y="334"/>
                    <a:pt x="14" y="335"/>
                  </a:cubicBezTo>
                  <a:cubicBezTo>
                    <a:pt x="30" y="352"/>
                    <a:pt x="34" y="354"/>
                    <a:pt x="72" y="368"/>
                  </a:cubicBezTo>
                  <a:lnTo>
                    <a:pt x="132" y="391"/>
                  </a:lnTo>
                  <a:cubicBezTo>
                    <a:pt x="140" y="394"/>
                    <a:pt x="150" y="398"/>
                    <a:pt x="150" y="412"/>
                  </a:cubicBezTo>
                  <a:cubicBezTo>
                    <a:pt x="150" y="424"/>
                    <a:pt x="141" y="439"/>
                    <a:pt x="125" y="439"/>
                  </a:cubicBezTo>
                  <a:cubicBezTo>
                    <a:pt x="103" y="439"/>
                    <a:pt x="87" y="427"/>
                    <a:pt x="81" y="423"/>
                  </a:cubicBezTo>
                  <a:cubicBezTo>
                    <a:pt x="78" y="421"/>
                    <a:pt x="78" y="420"/>
                    <a:pt x="76" y="420"/>
                  </a:cubicBezTo>
                  <a:cubicBezTo>
                    <a:pt x="72" y="420"/>
                    <a:pt x="71" y="424"/>
                    <a:pt x="71" y="426"/>
                  </a:cubicBezTo>
                  <a:cubicBezTo>
                    <a:pt x="71" y="432"/>
                    <a:pt x="97" y="450"/>
                    <a:pt x="125" y="450"/>
                  </a:cubicBezTo>
                  <a:cubicBezTo>
                    <a:pt x="156" y="450"/>
                    <a:pt x="177" y="421"/>
                    <a:pt x="177" y="396"/>
                  </a:cubicBezTo>
                  <a:cubicBezTo>
                    <a:pt x="177" y="373"/>
                    <a:pt x="159" y="364"/>
                    <a:pt x="153" y="361"/>
                  </a:cubicBezTo>
                  <a:cubicBezTo>
                    <a:pt x="146" y="359"/>
                    <a:pt x="129" y="352"/>
                    <a:pt x="123" y="350"/>
                  </a:cubicBezTo>
                  <a:cubicBezTo>
                    <a:pt x="113" y="346"/>
                    <a:pt x="103" y="342"/>
                    <a:pt x="92" y="338"/>
                  </a:cubicBezTo>
                  <a:lnTo>
                    <a:pt x="62" y="326"/>
                  </a:lnTo>
                  <a:cubicBezTo>
                    <a:pt x="40" y="317"/>
                    <a:pt x="25" y="303"/>
                    <a:pt x="25" y="282"/>
                  </a:cubicBezTo>
                  <a:cubicBezTo>
                    <a:pt x="25" y="261"/>
                    <a:pt x="44" y="218"/>
                    <a:pt x="86" y="197"/>
                  </a:cubicBezTo>
                  <a:cubicBezTo>
                    <a:pt x="105" y="203"/>
                    <a:pt x="120" y="203"/>
                    <a:pt x="130" y="203"/>
                  </a:cubicBezTo>
                  <a:cubicBezTo>
                    <a:pt x="145" y="203"/>
                    <a:pt x="177" y="203"/>
                    <a:pt x="177" y="188"/>
                  </a:cubicBezTo>
                  <a:cubicBezTo>
                    <a:pt x="177" y="176"/>
                    <a:pt x="155" y="175"/>
                    <a:pt x="136" y="175"/>
                  </a:cubicBezTo>
                  <a:cubicBezTo>
                    <a:pt x="127" y="175"/>
                    <a:pt x="112" y="175"/>
                    <a:pt x="94" y="181"/>
                  </a:cubicBezTo>
                  <a:cubicBezTo>
                    <a:pt x="81" y="168"/>
                    <a:pt x="79" y="151"/>
                    <a:pt x="79" y="142"/>
                  </a:cubicBezTo>
                  <a:cubicBezTo>
                    <a:pt x="79" y="114"/>
                    <a:pt x="97" y="75"/>
                    <a:pt x="134" y="57"/>
                  </a:cubicBezTo>
                  <a:cubicBezTo>
                    <a:pt x="143" y="68"/>
                    <a:pt x="155" y="68"/>
                    <a:pt x="166" y="68"/>
                  </a:cubicBezTo>
                  <a:cubicBezTo>
                    <a:pt x="179" y="68"/>
                    <a:pt x="210" y="68"/>
                    <a:pt x="210" y="52"/>
                  </a:cubicBezTo>
                  <a:cubicBezTo>
                    <a:pt x="210" y="39"/>
                    <a:pt x="189" y="39"/>
                    <a:pt x="169" y="39"/>
                  </a:cubicBezTo>
                  <a:cubicBezTo>
                    <a:pt x="163" y="39"/>
                    <a:pt x="151" y="39"/>
                    <a:pt x="138" y="41"/>
                  </a:cubicBezTo>
                  <a:cubicBezTo>
                    <a:pt x="136" y="37"/>
                    <a:pt x="135" y="33"/>
                    <a:pt x="135" y="25"/>
                  </a:cubicBezTo>
                  <a:cubicBezTo>
                    <a:pt x="135" y="18"/>
                    <a:pt x="138" y="7"/>
                    <a:pt x="138" y="7"/>
                  </a:cubicBezTo>
                  <a:cubicBezTo>
                    <a:pt x="138" y="2"/>
                    <a:pt x="135" y="0"/>
                    <a:pt x="132" y="0"/>
                  </a:cubicBezTo>
                  <a:cubicBezTo>
                    <a:pt x="123" y="0"/>
                    <a:pt x="123" y="23"/>
                    <a:pt x="123" y="24"/>
                  </a:cubicBezTo>
                  <a:cubicBezTo>
                    <a:pt x="123" y="34"/>
                    <a:pt x="126" y="42"/>
                    <a:pt x="126" y="44"/>
                  </a:cubicBezTo>
                  <a:cubicBezTo>
                    <a:pt x="73" y="59"/>
                    <a:pt x="39" y="99"/>
                    <a:pt x="39" y="137"/>
                  </a:cubicBezTo>
                  <a:cubicBezTo>
                    <a:pt x="39" y="156"/>
                    <a:pt x="48" y="177"/>
                    <a:pt x="71" y="190"/>
                  </a:cubicBezTo>
                  <a:lnTo>
                    <a:pt x="65" y="195"/>
                  </a:lnTo>
                  <a:close/>
                  <a:moveTo>
                    <a:pt x="146" y="52"/>
                  </a:moveTo>
                  <a:cubicBezTo>
                    <a:pt x="154" y="50"/>
                    <a:pt x="164" y="50"/>
                    <a:pt x="170" y="50"/>
                  </a:cubicBezTo>
                  <a:cubicBezTo>
                    <a:pt x="187" y="50"/>
                    <a:pt x="189" y="50"/>
                    <a:pt x="197" y="53"/>
                  </a:cubicBezTo>
                  <a:cubicBezTo>
                    <a:pt x="194" y="54"/>
                    <a:pt x="189" y="57"/>
                    <a:pt x="167" y="57"/>
                  </a:cubicBezTo>
                  <a:cubicBezTo>
                    <a:pt x="157" y="57"/>
                    <a:pt x="151" y="57"/>
                    <a:pt x="146" y="52"/>
                  </a:cubicBezTo>
                  <a:close/>
                  <a:moveTo>
                    <a:pt x="107" y="189"/>
                  </a:moveTo>
                  <a:cubicBezTo>
                    <a:pt x="118" y="186"/>
                    <a:pt x="129" y="186"/>
                    <a:pt x="135" y="186"/>
                  </a:cubicBezTo>
                  <a:cubicBezTo>
                    <a:pt x="153" y="186"/>
                    <a:pt x="155" y="186"/>
                    <a:pt x="164" y="189"/>
                  </a:cubicBezTo>
                  <a:cubicBezTo>
                    <a:pt x="160" y="191"/>
                    <a:pt x="155" y="193"/>
                    <a:pt x="132" y="193"/>
                  </a:cubicBezTo>
                  <a:cubicBezTo>
                    <a:pt x="120" y="193"/>
                    <a:pt x="116" y="193"/>
                    <a:pt x="107" y="18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3" name="Freeform 967">
              <a:extLst>
                <a:ext uri="{FF2B5EF4-FFF2-40B4-BE49-F238E27FC236}">
                  <a16:creationId xmlns:a16="http://schemas.microsoft.com/office/drawing/2014/main" id="{43166D0A-8232-40D4-8E37-FB33A98C5DC9}"/>
                </a:ext>
              </a:extLst>
            </p:cNvPr>
            <p:cNvSpPr>
              <a:spLocks/>
            </p:cNvSpPr>
            <p:nvPr>
              <p:custDataLst>
                <p:tags r:id="rId200"/>
              </p:custDataLst>
            </p:nvPr>
          </p:nvSpPr>
          <p:spPr bwMode="auto">
            <a:xfrm>
              <a:off x="8216901" y="5421313"/>
              <a:ext cx="69850" cy="131763"/>
            </a:xfrm>
            <a:custGeom>
              <a:avLst/>
              <a:gdLst>
                <a:gd name="T0" fmla="*/ 79 w 127"/>
                <a:gd name="T1" fmla="*/ 10 h 231"/>
                <a:gd name="T2" fmla="*/ 68 w 127"/>
                <a:gd name="T3" fmla="*/ 0 h 231"/>
                <a:gd name="T4" fmla="*/ 0 w 127"/>
                <a:gd name="T5" fmla="*/ 22 h 231"/>
                <a:gd name="T6" fmla="*/ 0 w 127"/>
                <a:gd name="T7" fmla="*/ 35 h 231"/>
                <a:gd name="T8" fmla="*/ 50 w 127"/>
                <a:gd name="T9" fmla="*/ 25 h 231"/>
                <a:gd name="T10" fmla="*/ 50 w 127"/>
                <a:gd name="T11" fmla="*/ 203 h 231"/>
                <a:gd name="T12" fmla="*/ 16 w 127"/>
                <a:gd name="T13" fmla="*/ 219 h 231"/>
                <a:gd name="T14" fmla="*/ 2 w 127"/>
                <a:gd name="T15" fmla="*/ 219 h 231"/>
                <a:gd name="T16" fmla="*/ 2 w 127"/>
                <a:gd name="T17" fmla="*/ 231 h 231"/>
                <a:gd name="T18" fmla="*/ 64 w 127"/>
                <a:gd name="T19" fmla="*/ 230 h 231"/>
                <a:gd name="T20" fmla="*/ 127 w 127"/>
                <a:gd name="T21" fmla="*/ 231 h 231"/>
                <a:gd name="T22" fmla="*/ 127 w 127"/>
                <a:gd name="T23" fmla="*/ 219 h 231"/>
                <a:gd name="T24" fmla="*/ 114 w 127"/>
                <a:gd name="T25" fmla="*/ 219 h 231"/>
                <a:gd name="T26" fmla="*/ 79 w 127"/>
                <a:gd name="T27" fmla="*/ 203 h 231"/>
                <a:gd name="T28" fmla="*/ 79 w 127"/>
                <a:gd name="T29" fmla="*/ 1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1">
                  <a:moveTo>
                    <a:pt x="79" y="10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4"/>
                    <a:pt x="50" y="219"/>
                    <a:pt x="16" y="219"/>
                  </a:cubicBezTo>
                  <a:lnTo>
                    <a:pt x="2" y="219"/>
                  </a:lnTo>
                  <a:lnTo>
                    <a:pt x="2" y="231"/>
                  </a:lnTo>
                  <a:cubicBezTo>
                    <a:pt x="9" y="231"/>
                    <a:pt x="52" y="230"/>
                    <a:pt x="64" y="230"/>
                  </a:cubicBezTo>
                  <a:cubicBezTo>
                    <a:pt x="75" y="230"/>
                    <a:pt x="119" y="231"/>
                    <a:pt x="127" y="231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4" name="Freeform 968">
              <a:extLst>
                <a:ext uri="{FF2B5EF4-FFF2-40B4-BE49-F238E27FC236}">
                  <a16:creationId xmlns:a16="http://schemas.microsoft.com/office/drawing/2014/main" id="{C7952123-317A-4583-8EF7-61255547D74A}"/>
                </a:ext>
              </a:extLst>
            </p:cNvPr>
            <p:cNvSpPr>
              <a:spLocks/>
            </p:cNvSpPr>
            <p:nvPr>
              <p:custDataLst>
                <p:tags r:id="rId201"/>
              </p:custDataLst>
            </p:nvPr>
          </p:nvSpPr>
          <p:spPr bwMode="auto">
            <a:xfrm>
              <a:off x="8342313" y="5481638"/>
              <a:ext cx="31750" cy="8413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0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5" name="Freeform 969">
              <a:extLst>
                <a:ext uri="{FF2B5EF4-FFF2-40B4-BE49-F238E27FC236}">
                  <a16:creationId xmlns:a16="http://schemas.microsoft.com/office/drawing/2014/main" id="{AB31C763-7562-42C4-85CD-83B9214B06C2}"/>
                </a:ext>
              </a:extLst>
            </p:cNvPr>
            <p:cNvSpPr>
              <a:spLocks/>
            </p:cNvSpPr>
            <p:nvPr>
              <p:custDataLst>
                <p:tags r:id="rId202"/>
              </p:custDataLst>
            </p:nvPr>
          </p:nvSpPr>
          <p:spPr bwMode="auto">
            <a:xfrm>
              <a:off x="8455026" y="5314950"/>
              <a:ext cx="134938" cy="200025"/>
            </a:xfrm>
            <a:custGeom>
              <a:avLst/>
              <a:gdLst>
                <a:gd name="T0" fmla="*/ 152 w 247"/>
                <a:gd name="T1" fmla="*/ 200 h 352"/>
                <a:gd name="T2" fmla="*/ 204 w 247"/>
                <a:gd name="T3" fmla="*/ 340 h 352"/>
                <a:gd name="T4" fmla="*/ 231 w 247"/>
                <a:gd name="T5" fmla="*/ 351 h 352"/>
                <a:gd name="T6" fmla="*/ 242 w 247"/>
                <a:gd name="T7" fmla="*/ 351 h 352"/>
                <a:gd name="T8" fmla="*/ 247 w 247"/>
                <a:gd name="T9" fmla="*/ 346 h 352"/>
                <a:gd name="T10" fmla="*/ 245 w 247"/>
                <a:gd name="T11" fmla="*/ 342 h 352"/>
                <a:gd name="T12" fmla="*/ 233 w 247"/>
                <a:gd name="T13" fmla="*/ 319 h 352"/>
                <a:gd name="T14" fmla="*/ 131 w 247"/>
                <a:gd name="T15" fmla="*/ 35 h 352"/>
                <a:gd name="T16" fmla="*/ 71 w 247"/>
                <a:gd name="T17" fmla="*/ 0 h 352"/>
                <a:gd name="T18" fmla="*/ 62 w 247"/>
                <a:gd name="T19" fmla="*/ 5 h 352"/>
                <a:gd name="T20" fmla="*/ 66 w 247"/>
                <a:gd name="T21" fmla="*/ 10 h 352"/>
                <a:gd name="T22" fmla="*/ 99 w 247"/>
                <a:gd name="T23" fmla="*/ 50 h 352"/>
                <a:gd name="T24" fmla="*/ 147 w 247"/>
                <a:gd name="T25" fmla="*/ 186 h 352"/>
                <a:gd name="T26" fmla="*/ 9 w 247"/>
                <a:gd name="T27" fmla="*/ 322 h 352"/>
                <a:gd name="T28" fmla="*/ 0 w 247"/>
                <a:gd name="T29" fmla="*/ 338 h 352"/>
                <a:gd name="T30" fmla="*/ 15 w 247"/>
                <a:gd name="T31" fmla="*/ 352 h 352"/>
                <a:gd name="T32" fmla="*/ 32 w 247"/>
                <a:gd name="T33" fmla="*/ 342 h 352"/>
                <a:gd name="T34" fmla="*/ 152 w 247"/>
                <a:gd name="T35" fmla="*/ 20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7" h="352">
                  <a:moveTo>
                    <a:pt x="152" y="200"/>
                  </a:moveTo>
                  <a:cubicBezTo>
                    <a:pt x="172" y="252"/>
                    <a:pt x="196" y="329"/>
                    <a:pt x="204" y="340"/>
                  </a:cubicBezTo>
                  <a:cubicBezTo>
                    <a:pt x="212" y="351"/>
                    <a:pt x="217" y="351"/>
                    <a:pt x="231" y="351"/>
                  </a:cubicBezTo>
                  <a:lnTo>
                    <a:pt x="242" y="351"/>
                  </a:lnTo>
                  <a:cubicBezTo>
                    <a:pt x="247" y="351"/>
                    <a:pt x="247" y="348"/>
                    <a:pt x="247" y="346"/>
                  </a:cubicBezTo>
                  <a:cubicBezTo>
                    <a:pt x="247" y="345"/>
                    <a:pt x="246" y="344"/>
                    <a:pt x="245" y="342"/>
                  </a:cubicBezTo>
                  <a:cubicBezTo>
                    <a:pt x="240" y="336"/>
                    <a:pt x="237" y="329"/>
                    <a:pt x="233" y="319"/>
                  </a:cubicBezTo>
                  <a:lnTo>
                    <a:pt x="131" y="35"/>
                  </a:lnTo>
                  <a:cubicBezTo>
                    <a:pt x="121" y="6"/>
                    <a:pt x="94" y="0"/>
                    <a:pt x="71" y="0"/>
                  </a:cubicBezTo>
                  <a:cubicBezTo>
                    <a:pt x="68" y="0"/>
                    <a:pt x="62" y="0"/>
                    <a:pt x="62" y="5"/>
                  </a:cubicBezTo>
                  <a:cubicBezTo>
                    <a:pt x="62" y="9"/>
                    <a:pt x="66" y="10"/>
                    <a:pt x="66" y="10"/>
                  </a:cubicBezTo>
                  <a:cubicBezTo>
                    <a:pt x="83" y="13"/>
                    <a:pt x="86" y="16"/>
                    <a:pt x="99" y="50"/>
                  </a:cubicBezTo>
                  <a:lnTo>
                    <a:pt x="147" y="186"/>
                  </a:lnTo>
                  <a:lnTo>
                    <a:pt x="9" y="322"/>
                  </a:lnTo>
                  <a:cubicBezTo>
                    <a:pt x="3" y="328"/>
                    <a:pt x="0" y="331"/>
                    <a:pt x="0" y="338"/>
                  </a:cubicBezTo>
                  <a:cubicBezTo>
                    <a:pt x="0" y="346"/>
                    <a:pt x="7" y="352"/>
                    <a:pt x="15" y="352"/>
                  </a:cubicBezTo>
                  <a:cubicBezTo>
                    <a:pt x="23" y="352"/>
                    <a:pt x="28" y="347"/>
                    <a:pt x="32" y="342"/>
                  </a:cubicBezTo>
                  <a:lnTo>
                    <a:pt x="152" y="20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6" name="Freeform 970">
              <a:extLst>
                <a:ext uri="{FF2B5EF4-FFF2-40B4-BE49-F238E27FC236}">
                  <a16:creationId xmlns:a16="http://schemas.microsoft.com/office/drawing/2014/main" id="{E8D50E17-1310-486A-8411-A75FF8A066ED}"/>
                </a:ext>
              </a:extLst>
            </p:cNvPr>
            <p:cNvSpPr>
              <a:spLocks/>
            </p:cNvSpPr>
            <p:nvPr>
              <p:custDataLst>
                <p:tags r:id="rId203"/>
              </p:custDataLst>
            </p:nvPr>
          </p:nvSpPr>
          <p:spPr bwMode="auto">
            <a:xfrm>
              <a:off x="8623301" y="5481638"/>
              <a:ext cx="31750" cy="8413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0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7" name="Freeform 971">
              <a:extLst>
                <a:ext uri="{FF2B5EF4-FFF2-40B4-BE49-F238E27FC236}">
                  <a16:creationId xmlns:a16="http://schemas.microsoft.com/office/drawing/2014/main" id="{F6C6DD7A-05B1-40A7-817B-189C3AD8A303}"/>
                </a:ext>
              </a:extLst>
            </p:cNvPr>
            <p:cNvSpPr>
              <a:spLocks noEditPoints="1"/>
            </p:cNvSpPr>
            <p:nvPr>
              <p:custDataLst>
                <p:tags r:id="rId204"/>
              </p:custDataLst>
            </p:nvPr>
          </p:nvSpPr>
          <p:spPr bwMode="auto">
            <a:xfrm>
              <a:off x="8732838" y="5383213"/>
              <a:ext cx="150813" cy="187325"/>
            </a:xfrm>
            <a:custGeom>
              <a:avLst/>
              <a:gdLst>
                <a:gd name="T0" fmla="*/ 2 w 277"/>
                <a:gd name="T1" fmla="*/ 296 h 331"/>
                <a:gd name="T2" fmla="*/ 0 w 277"/>
                <a:gd name="T3" fmla="*/ 309 h 331"/>
                <a:gd name="T4" fmla="*/ 23 w 277"/>
                <a:gd name="T5" fmla="*/ 331 h 331"/>
                <a:gd name="T6" fmla="*/ 53 w 277"/>
                <a:gd name="T7" fmla="*/ 311 h 331"/>
                <a:gd name="T8" fmla="*/ 79 w 277"/>
                <a:gd name="T9" fmla="*/ 210 h 331"/>
                <a:gd name="T10" fmla="*/ 132 w 277"/>
                <a:gd name="T11" fmla="*/ 230 h 331"/>
                <a:gd name="T12" fmla="*/ 277 w 277"/>
                <a:gd name="T13" fmla="*/ 83 h 331"/>
                <a:gd name="T14" fmla="*/ 185 w 277"/>
                <a:gd name="T15" fmla="*/ 0 h 331"/>
                <a:gd name="T16" fmla="*/ 48 w 277"/>
                <a:gd name="T17" fmla="*/ 111 h 331"/>
                <a:gd name="T18" fmla="*/ 2 w 277"/>
                <a:gd name="T19" fmla="*/ 296 h 331"/>
                <a:gd name="T20" fmla="*/ 107 w 277"/>
                <a:gd name="T21" fmla="*/ 98 h 331"/>
                <a:gd name="T22" fmla="*/ 139 w 277"/>
                <a:gd name="T23" fmla="*/ 38 h 331"/>
                <a:gd name="T24" fmla="*/ 184 w 277"/>
                <a:gd name="T25" fmla="*/ 18 h 331"/>
                <a:gd name="T26" fmla="*/ 221 w 277"/>
                <a:gd name="T27" fmla="*/ 59 h 331"/>
                <a:gd name="T28" fmla="*/ 196 w 277"/>
                <a:gd name="T29" fmla="*/ 162 h 331"/>
                <a:gd name="T30" fmla="*/ 132 w 277"/>
                <a:gd name="T31" fmla="*/ 212 h 331"/>
                <a:gd name="T32" fmla="*/ 86 w 277"/>
                <a:gd name="T33" fmla="*/ 183 h 331"/>
                <a:gd name="T34" fmla="*/ 92 w 277"/>
                <a:gd name="T35" fmla="*/ 157 h 331"/>
                <a:gd name="T36" fmla="*/ 107 w 277"/>
                <a:gd name="T37" fmla="*/ 98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7" h="331">
                  <a:moveTo>
                    <a:pt x="2" y="296"/>
                  </a:moveTo>
                  <a:cubicBezTo>
                    <a:pt x="0" y="304"/>
                    <a:pt x="0" y="308"/>
                    <a:pt x="0" y="309"/>
                  </a:cubicBezTo>
                  <a:cubicBezTo>
                    <a:pt x="0" y="325"/>
                    <a:pt x="13" y="331"/>
                    <a:pt x="23" y="331"/>
                  </a:cubicBezTo>
                  <a:cubicBezTo>
                    <a:pt x="32" y="331"/>
                    <a:pt x="46" y="326"/>
                    <a:pt x="53" y="311"/>
                  </a:cubicBezTo>
                  <a:cubicBezTo>
                    <a:pt x="55" y="306"/>
                    <a:pt x="63" y="272"/>
                    <a:pt x="79" y="210"/>
                  </a:cubicBezTo>
                  <a:cubicBezTo>
                    <a:pt x="87" y="218"/>
                    <a:pt x="104" y="230"/>
                    <a:pt x="132" y="230"/>
                  </a:cubicBezTo>
                  <a:cubicBezTo>
                    <a:pt x="225" y="230"/>
                    <a:pt x="277" y="148"/>
                    <a:pt x="277" y="83"/>
                  </a:cubicBezTo>
                  <a:cubicBezTo>
                    <a:pt x="277" y="30"/>
                    <a:pt x="241" y="0"/>
                    <a:pt x="185" y="0"/>
                  </a:cubicBezTo>
                  <a:cubicBezTo>
                    <a:pt x="118" y="0"/>
                    <a:pt x="64" y="47"/>
                    <a:pt x="48" y="111"/>
                  </a:cubicBezTo>
                  <a:lnTo>
                    <a:pt x="2" y="296"/>
                  </a:lnTo>
                  <a:close/>
                  <a:moveTo>
                    <a:pt x="107" y="98"/>
                  </a:moveTo>
                  <a:cubicBezTo>
                    <a:pt x="118" y="59"/>
                    <a:pt x="130" y="46"/>
                    <a:pt x="139" y="38"/>
                  </a:cubicBezTo>
                  <a:cubicBezTo>
                    <a:pt x="148" y="29"/>
                    <a:pt x="165" y="18"/>
                    <a:pt x="184" y="18"/>
                  </a:cubicBezTo>
                  <a:cubicBezTo>
                    <a:pt x="221" y="18"/>
                    <a:pt x="221" y="52"/>
                    <a:pt x="221" y="59"/>
                  </a:cubicBezTo>
                  <a:cubicBezTo>
                    <a:pt x="221" y="83"/>
                    <a:pt x="205" y="142"/>
                    <a:pt x="196" y="162"/>
                  </a:cubicBezTo>
                  <a:cubicBezTo>
                    <a:pt x="181" y="198"/>
                    <a:pt x="154" y="212"/>
                    <a:pt x="132" y="212"/>
                  </a:cubicBezTo>
                  <a:cubicBezTo>
                    <a:pt x="98" y="212"/>
                    <a:pt x="86" y="188"/>
                    <a:pt x="86" y="183"/>
                  </a:cubicBezTo>
                  <a:cubicBezTo>
                    <a:pt x="86" y="182"/>
                    <a:pt x="90" y="166"/>
                    <a:pt x="92" y="157"/>
                  </a:cubicBezTo>
                  <a:lnTo>
                    <a:pt x="107" y="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8" name="Freeform 972">
              <a:extLst>
                <a:ext uri="{FF2B5EF4-FFF2-40B4-BE49-F238E27FC236}">
                  <a16:creationId xmlns:a16="http://schemas.microsoft.com/office/drawing/2014/main" id="{BE6D41A4-E11C-42D2-B20C-9331600F5A66}"/>
                </a:ext>
              </a:extLst>
            </p:cNvPr>
            <p:cNvSpPr>
              <a:spLocks/>
            </p:cNvSpPr>
            <p:nvPr>
              <p:custDataLst>
                <p:tags r:id="rId205"/>
              </p:custDataLst>
            </p:nvPr>
          </p:nvSpPr>
          <p:spPr bwMode="auto">
            <a:xfrm>
              <a:off x="8912226" y="5481638"/>
              <a:ext cx="31750" cy="8413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0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" name="Freeform 973">
              <a:extLst>
                <a:ext uri="{FF2B5EF4-FFF2-40B4-BE49-F238E27FC236}">
                  <a16:creationId xmlns:a16="http://schemas.microsoft.com/office/drawing/2014/main" id="{055337BB-3BA5-4980-ACE4-DAA263C80F61}"/>
                </a:ext>
              </a:extLst>
            </p:cNvPr>
            <p:cNvSpPr>
              <a:spLocks/>
            </p:cNvSpPr>
            <p:nvPr>
              <p:custDataLst>
                <p:tags r:id="rId206"/>
              </p:custDataLst>
            </p:nvPr>
          </p:nvSpPr>
          <p:spPr bwMode="auto">
            <a:xfrm>
              <a:off x="9036051" y="5314950"/>
              <a:ext cx="111125" cy="195263"/>
            </a:xfrm>
            <a:custGeom>
              <a:avLst/>
              <a:gdLst>
                <a:gd name="T0" fmla="*/ 44 w 202"/>
                <a:gd name="T1" fmla="*/ 0 h 346"/>
                <a:gd name="T2" fmla="*/ 0 w 202"/>
                <a:gd name="T3" fmla="*/ 0 h 346"/>
                <a:gd name="T4" fmla="*/ 0 w 202"/>
                <a:gd name="T5" fmla="*/ 346 h 346"/>
                <a:gd name="T6" fmla="*/ 202 w 202"/>
                <a:gd name="T7" fmla="*/ 346 h 346"/>
                <a:gd name="T8" fmla="*/ 202 w 202"/>
                <a:gd name="T9" fmla="*/ 313 h 346"/>
                <a:gd name="T10" fmla="*/ 68 w 202"/>
                <a:gd name="T11" fmla="*/ 314 h 346"/>
                <a:gd name="T12" fmla="*/ 44 w 202"/>
                <a:gd name="T13" fmla="*/ 314 h 346"/>
                <a:gd name="T14" fmla="*/ 44 w 202"/>
                <a:gd name="T1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346">
                  <a:moveTo>
                    <a:pt x="44" y="0"/>
                  </a:moveTo>
                  <a:lnTo>
                    <a:pt x="0" y="0"/>
                  </a:lnTo>
                  <a:lnTo>
                    <a:pt x="0" y="346"/>
                  </a:lnTo>
                  <a:lnTo>
                    <a:pt x="202" y="346"/>
                  </a:lnTo>
                  <a:lnTo>
                    <a:pt x="202" y="313"/>
                  </a:lnTo>
                  <a:cubicBezTo>
                    <a:pt x="157" y="313"/>
                    <a:pt x="113" y="314"/>
                    <a:pt x="68" y="314"/>
                  </a:cubicBezTo>
                  <a:lnTo>
                    <a:pt x="44" y="314"/>
                  </a:lnTo>
                  <a:lnTo>
                    <a:pt x="44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1" name="Freeform 974">
              <a:extLst>
                <a:ext uri="{FF2B5EF4-FFF2-40B4-BE49-F238E27FC236}">
                  <a16:creationId xmlns:a16="http://schemas.microsoft.com/office/drawing/2014/main" id="{B4C88A9B-B090-4E67-955C-74DDE15B10A3}"/>
                </a:ext>
              </a:extLst>
            </p:cNvPr>
            <p:cNvSpPr>
              <a:spLocks/>
            </p:cNvSpPr>
            <p:nvPr>
              <p:custDataLst>
                <p:tags r:id="rId207"/>
              </p:custDataLst>
            </p:nvPr>
          </p:nvSpPr>
          <p:spPr bwMode="auto">
            <a:xfrm>
              <a:off x="9174163" y="5299075"/>
              <a:ext cx="63500" cy="282575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3 h 498"/>
                <a:gd name="T4" fmla="*/ 5 w 116"/>
                <a:gd name="T5" fmla="*/ 0 h 498"/>
                <a:gd name="T6" fmla="*/ 0 w 116"/>
                <a:gd name="T7" fmla="*/ 5 h 498"/>
                <a:gd name="T8" fmla="*/ 9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3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5"/>
                    <a:pt x="87" y="145"/>
                    <a:pt x="87" y="249"/>
                  </a:cubicBezTo>
                  <a:cubicBezTo>
                    <a:pt x="87" y="334"/>
                    <a:pt x="68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3" name="Freeform 975">
              <a:extLst>
                <a:ext uri="{FF2B5EF4-FFF2-40B4-BE49-F238E27FC236}">
                  <a16:creationId xmlns:a16="http://schemas.microsoft.com/office/drawing/2014/main" id="{E284DFCD-F06C-470F-A806-E4F3FAC428C2}"/>
                </a:ext>
              </a:extLst>
            </p:cNvPr>
            <p:cNvSpPr>
              <a:spLocks/>
            </p:cNvSpPr>
            <p:nvPr>
              <p:custDataLst>
                <p:tags r:id="rId208"/>
              </p:custDataLst>
            </p:nvPr>
          </p:nvSpPr>
          <p:spPr bwMode="auto">
            <a:xfrm>
              <a:off x="9599613" y="5311775"/>
              <a:ext cx="196850" cy="204788"/>
            </a:xfrm>
            <a:custGeom>
              <a:avLst/>
              <a:gdLst>
                <a:gd name="T0" fmla="*/ 359 w 359"/>
                <a:gd name="T1" fmla="*/ 111 h 363"/>
                <a:gd name="T2" fmla="*/ 270 w 359"/>
                <a:gd name="T3" fmla="*/ 0 h 363"/>
                <a:gd name="T4" fmla="*/ 171 w 359"/>
                <a:gd name="T5" fmla="*/ 45 h 363"/>
                <a:gd name="T6" fmla="*/ 116 w 359"/>
                <a:gd name="T7" fmla="*/ 130 h 363"/>
                <a:gd name="T8" fmla="*/ 121 w 359"/>
                <a:gd name="T9" fmla="*/ 134 h 363"/>
                <a:gd name="T10" fmla="*/ 146 w 359"/>
                <a:gd name="T11" fmla="*/ 123 h 363"/>
                <a:gd name="T12" fmla="*/ 161 w 359"/>
                <a:gd name="T13" fmla="*/ 104 h 363"/>
                <a:gd name="T14" fmla="*/ 195 w 359"/>
                <a:gd name="T15" fmla="*/ 48 h 363"/>
                <a:gd name="T16" fmla="*/ 237 w 359"/>
                <a:gd name="T17" fmla="*/ 27 h 363"/>
                <a:gd name="T18" fmla="*/ 317 w 359"/>
                <a:gd name="T19" fmla="*/ 133 h 363"/>
                <a:gd name="T20" fmla="*/ 152 w 359"/>
                <a:gd name="T21" fmla="*/ 335 h 363"/>
                <a:gd name="T22" fmla="*/ 42 w 359"/>
                <a:gd name="T23" fmla="*/ 207 h 363"/>
                <a:gd name="T24" fmla="*/ 150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19 w 359"/>
                <a:gd name="T33" fmla="*/ 363 h 363"/>
                <a:gd name="T34" fmla="*/ 359 w 359"/>
                <a:gd name="T35" fmla="*/ 11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1"/>
                  </a:moveTo>
                  <a:cubicBezTo>
                    <a:pt x="359" y="48"/>
                    <a:pt x="331" y="0"/>
                    <a:pt x="270" y="0"/>
                  </a:cubicBezTo>
                  <a:cubicBezTo>
                    <a:pt x="218" y="0"/>
                    <a:pt x="175" y="42"/>
                    <a:pt x="171" y="45"/>
                  </a:cubicBezTo>
                  <a:cubicBezTo>
                    <a:pt x="131" y="84"/>
                    <a:pt x="116" y="129"/>
                    <a:pt x="116" y="130"/>
                  </a:cubicBezTo>
                  <a:cubicBezTo>
                    <a:pt x="116" y="133"/>
                    <a:pt x="119" y="134"/>
                    <a:pt x="121" y="134"/>
                  </a:cubicBezTo>
                  <a:cubicBezTo>
                    <a:pt x="131" y="134"/>
                    <a:pt x="139" y="129"/>
                    <a:pt x="146" y="123"/>
                  </a:cubicBezTo>
                  <a:cubicBezTo>
                    <a:pt x="155" y="117"/>
                    <a:pt x="156" y="115"/>
                    <a:pt x="161" y="104"/>
                  </a:cubicBezTo>
                  <a:cubicBezTo>
                    <a:pt x="166" y="94"/>
                    <a:pt x="177" y="69"/>
                    <a:pt x="195" y="48"/>
                  </a:cubicBezTo>
                  <a:cubicBezTo>
                    <a:pt x="207" y="35"/>
                    <a:pt x="217" y="27"/>
                    <a:pt x="237" y="27"/>
                  </a:cubicBezTo>
                  <a:cubicBezTo>
                    <a:pt x="286" y="27"/>
                    <a:pt x="317" y="67"/>
                    <a:pt x="317" y="133"/>
                  </a:cubicBezTo>
                  <a:cubicBezTo>
                    <a:pt x="317" y="234"/>
                    <a:pt x="244" y="335"/>
                    <a:pt x="152" y="335"/>
                  </a:cubicBezTo>
                  <a:cubicBezTo>
                    <a:pt x="81" y="335"/>
                    <a:pt x="42" y="279"/>
                    <a:pt x="42" y="207"/>
                  </a:cubicBezTo>
                  <a:cubicBezTo>
                    <a:pt x="42" y="140"/>
                    <a:pt x="77" y="65"/>
                    <a:pt x="150" y="22"/>
                  </a:cubicBezTo>
                  <a:cubicBezTo>
                    <a:pt x="155" y="19"/>
                    <a:pt x="170" y="10"/>
                    <a:pt x="170" y="4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8" y="0"/>
                    <a:pt x="0" y="79"/>
                    <a:pt x="0" y="229"/>
                  </a:cubicBezTo>
                  <a:cubicBezTo>
                    <a:pt x="0" y="299"/>
                    <a:pt x="36" y="363"/>
                    <a:pt x="119" y="363"/>
                  </a:cubicBezTo>
                  <a:cubicBezTo>
                    <a:pt x="216" y="363"/>
                    <a:pt x="359" y="265"/>
                    <a:pt x="359" y="1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4" name="Freeform 976">
              <a:extLst>
                <a:ext uri="{FF2B5EF4-FFF2-40B4-BE49-F238E27FC236}">
                  <a16:creationId xmlns:a16="http://schemas.microsoft.com/office/drawing/2014/main" id="{2A81F396-7FAA-47A0-9EDA-D9F652057806}"/>
                </a:ext>
              </a:extLst>
            </p:cNvPr>
            <p:cNvSpPr>
              <a:spLocks/>
            </p:cNvSpPr>
            <p:nvPr>
              <p:custDataLst>
                <p:tags r:id="rId209"/>
              </p:custDataLst>
            </p:nvPr>
          </p:nvSpPr>
          <p:spPr bwMode="auto">
            <a:xfrm>
              <a:off x="9836151" y="5299075"/>
              <a:ext cx="63500" cy="282575"/>
            </a:xfrm>
            <a:custGeom>
              <a:avLst/>
              <a:gdLst>
                <a:gd name="T0" fmla="*/ 116 w 116"/>
                <a:gd name="T1" fmla="*/ 493 h 498"/>
                <a:gd name="T2" fmla="*/ 107 w 116"/>
                <a:gd name="T3" fmla="*/ 482 h 498"/>
                <a:gd name="T4" fmla="*/ 29 w 116"/>
                <a:gd name="T5" fmla="*/ 249 h 498"/>
                <a:gd name="T6" fmla="*/ 109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7" y="482"/>
                  </a:cubicBezTo>
                  <a:cubicBezTo>
                    <a:pt x="45" y="419"/>
                    <a:pt x="29" y="325"/>
                    <a:pt x="29" y="249"/>
                  </a:cubicBezTo>
                  <a:cubicBezTo>
                    <a:pt x="29" y="162"/>
                    <a:pt x="48" y="75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3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5" name="Freeform 977">
              <a:extLst>
                <a:ext uri="{FF2B5EF4-FFF2-40B4-BE49-F238E27FC236}">
                  <a16:creationId xmlns:a16="http://schemas.microsoft.com/office/drawing/2014/main" id="{F22A854C-8C81-4187-8AC0-7AB6F724C759}"/>
                </a:ext>
              </a:extLst>
            </p:cNvPr>
            <p:cNvSpPr>
              <a:spLocks/>
            </p:cNvSpPr>
            <p:nvPr>
              <p:custDataLst>
                <p:tags r:id="rId210"/>
              </p:custDataLst>
            </p:nvPr>
          </p:nvSpPr>
          <p:spPr bwMode="auto">
            <a:xfrm>
              <a:off x="9923463" y="5386388"/>
              <a:ext cx="149225" cy="127000"/>
            </a:xfrm>
            <a:custGeom>
              <a:avLst/>
              <a:gdLst>
                <a:gd name="T0" fmla="*/ 29 w 270"/>
                <a:gd name="T1" fmla="*/ 191 h 226"/>
                <a:gd name="T2" fmla="*/ 25 w 270"/>
                <a:gd name="T3" fmla="*/ 213 h 226"/>
                <a:gd name="T4" fmla="*/ 39 w 270"/>
                <a:gd name="T5" fmla="*/ 226 h 226"/>
                <a:gd name="T6" fmla="*/ 58 w 270"/>
                <a:gd name="T7" fmla="*/ 212 h 226"/>
                <a:gd name="T8" fmla="*/ 67 w 270"/>
                <a:gd name="T9" fmla="*/ 175 h 226"/>
                <a:gd name="T10" fmla="*/ 78 w 270"/>
                <a:gd name="T11" fmla="*/ 130 h 226"/>
                <a:gd name="T12" fmla="*/ 87 w 270"/>
                <a:gd name="T13" fmla="*/ 97 h 226"/>
                <a:gd name="T14" fmla="*/ 93 w 270"/>
                <a:gd name="T15" fmla="*/ 72 h 226"/>
                <a:gd name="T16" fmla="*/ 175 w 270"/>
                <a:gd name="T17" fmla="*/ 11 h 226"/>
                <a:gd name="T18" fmla="*/ 201 w 270"/>
                <a:gd name="T19" fmla="*/ 46 h 226"/>
                <a:gd name="T20" fmla="*/ 169 w 270"/>
                <a:gd name="T21" fmla="*/ 162 h 226"/>
                <a:gd name="T22" fmla="*/ 164 w 270"/>
                <a:gd name="T23" fmla="*/ 185 h 226"/>
                <a:gd name="T24" fmla="*/ 205 w 270"/>
                <a:gd name="T25" fmla="*/ 226 h 226"/>
                <a:gd name="T26" fmla="*/ 270 w 270"/>
                <a:gd name="T27" fmla="*/ 149 h 226"/>
                <a:gd name="T28" fmla="*/ 264 w 270"/>
                <a:gd name="T29" fmla="*/ 144 h 226"/>
                <a:gd name="T30" fmla="*/ 257 w 270"/>
                <a:gd name="T31" fmla="*/ 153 h 226"/>
                <a:gd name="T32" fmla="*/ 206 w 270"/>
                <a:gd name="T33" fmla="*/ 215 h 226"/>
                <a:gd name="T34" fmla="*/ 194 w 270"/>
                <a:gd name="T35" fmla="*/ 199 h 226"/>
                <a:gd name="T36" fmla="*/ 203 w 270"/>
                <a:gd name="T37" fmla="*/ 163 h 226"/>
                <a:gd name="T38" fmla="*/ 233 w 270"/>
                <a:gd name="T39" fmla="*/ 54 h 226"/>
                <a:gd name="T40" fmla="*/ 176 w 270"/>
                <a:gd name="T41" fmla="*/ 0 h 226"/>
                <a:gd name="T42" fmla="*/ 98 w 270"/>
                <a:gd name="T43" fmla="*/ 44 h 226"/>
                <a:gd name="T44" fmla="*/ 52 w 270"/>
                <a:gd name="T45" fmla="*/ 0 h 226"/>
                <a:gd name="T46" fmla="*/ 15 w 270"/>
                <a:gd name="T47" fmla="*/ 29 h 226"/>
                <a:gd name="T48" fmla="*/ 0 w 270"/>
                <a:gd name="T49" fmla="*/ 77 h 226"/>
                <a:gd name="T50" fmla="*/ 6 w 270"/>
                <a:gd name="T51" fmla="*/ 82 h 226"/>
                <a:gd name="T52" fmla="*/ 14 w 270"/>
                <a:gd name="T53" fmla="*/ 71 h 226"/>
                <a:gd name="T54" fmla="*/ 51 w 270"/>
                <a:gd name="T55" fmla="*/ 11 h 226"/>
                <a:gd name="T56" fmla="*/ 66 w 270"/>
                <a:gd name="T57" fmla="*/ 34 h 226"/>
                <a:gd name="T58" fmla="*/ 58 w 270"/>
                <a:gd name="T59" fmla="*/ 76 h 226"/>
                <a:gd name="T60" fmla="*/ 29 w 270"/>
                <a:gd name="T61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6">
                  <a:moveTo>
                    <a:pt x="29" y="191"/>
                  </a:moveTo>
                  <a:cubicBezTo>
                    <a:pt x="28" y="199"/>
                    <a:pt x="25" y="210"/>
                    <a:pt x="25" y="213"/>
                  </a:cubicBezTo>
                  <a:cubicBezTo>
                    <a:pt x="25" y="222"/>
                    <a:pt x="32" y="226"/>
                    <a:pt x="39" y="226"/>
                  </a:cubicBezTo>
                  <a:cubicBezTo>
                    <a:pt x="45" y="226"/>
                    <a:pt x="54" y="222"/>
                    <a:pt x="58" y="212"/>
                  </a:cubicBezTo>
                  <a:cubicBezTo>
                    <a:pt x="58" y="211"/>
                    <a:pt x="64" y="188"/>
                    <a:pt x="67" y="175"/>
                  </a:cubicBezTo>
                  <a:lnTo>
                    <a:pt x="78" y="130"/>
                  </a:lnTo>
                  <a:cubicBezTo>
                    <a:pt x="81" y="119"/>
                    <a:pt x="84" y="108"/>
                    <a:pt x="87" y="97"/>
                  </a:cubicBezTo>
                  <a:cubicBezTo>
                    <a:pt x="89" y="88"/>
                    <a:pt x="93" y="74"/>
                    <a:pt x="93" y="72"/>
                  </a:cubicBezTo>
                  <a:cubicBezTo>
                    <a:pt x="101" y="57"/>
                    <a:pt x="127" y="11"/>
                    <a:pt x="175" y="11"/>
                  </a:cubicBezTo>
                  <a:cubicBezTo>
                    <a:pt x="197" y="11"/>
                    <a:pt x="201" y="30"/>
                    <a:pt x="201" y="46"/>
                  </a:cubicBezTo>
                  <a:cubicBezTo>
                    <a:pt x="201" y="77"/>
                    <a:pt x="177" y="141"/>
                    <a:pt x="169" y="162"/>
                  </a:cubicBezTo>
                  <a:cubicBezTo>
                    <a:pt x="165" y="174"/>
                    <a:pt x="164" y="180"/>
                    <a:pt x="164" y="185"/>
                  </a:cubicBezTo>
                  <a:cubicBezTo>
                    <a:pt x="164" y="209"/>
                    <a:pt x="182" y="226"/>
                    <a:pt x="205" y="226"/>
                  </a:cubicBezTo>
                  <a:cubicBezTo>
                    <a:pt x="252" y="226"/>
                    <a:pt x="270" y="153"/>
                    <a:pt x="270" y="149"/>
                  </a:cubicBezTo>
                  <a:cubicBezTo>
                    <a:pt x="270" y="144"/>
                    <a:pt x="266" y="144"/>
                    <a:pt x="264" y="144"/>
                  </a:cubicBezTo>
                  <a:cubicBezTo>
                    <a:pt x="259" y="144"/>
                    <a:pt x="259" y="146"/>
                    <a:pt x="257" y="153"/>
                  </a:cubicBezTo>
                  <a:cubicBezTo>
                    <a:pt x="247" y="187"/>
                    <a:pt x="230" y="215"/>
                    <a:pt x="206" y="215"/>
                  </a:cubicBezTo>
                  <a:cubicBezTo>
                    <a:pt x="197" y="215"/>
                    <a:pt x="194" y="210"/>
                    <a:pt x="194" y="199"/>
                  </a:cubicBezTo>
                  <a:cubicBezTo>
                    <a:pt x="194" y="186"/>
                    <a:pt x="198" y="174"/>
                    <a:pt x="203" y="163"/>
                  </a:cubicBezTo>
                  <a:cubicBezTo>
                    <a:pt x="212" y="137"/>
                    <a:pt x="233" y="82"/>
                    <a:pt x="233" y="54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7" y="32"/>
                    <a:pt x="98" y="44"/>
                  </a:cubicBezTo>
                  <a:cubicBezTo>
                    <a:pt x="96" y="16"/>
                    <a:pt x="75" y="0"/>
                    <a:pt x="52" y="0"/>
                  </a:cubicBezTo>
                  <a:cubicBezTo>
                    <a:pt x="29" y="0"/>
                    <a:pt x="20" y="20"/>
                    <a:pt x="15" y="29"/>
                  </a:cubicBezTo>
                  <a:cubicBezTo>
                    <a:pt x="7" y="46"/>
                    <a:pt x="0" y="75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1"/>
                    <a:pt x="14" y="71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6" y="18"/>
                    <a:pt x="66" y="34"/>
                  </a:cubicBezTo>
                  <a:cubicBezTo>
                    <a:pt x="66" y="45"/>
                    <a:pt x="65" y="50"/>
                    <a:pt x="58" y="76"/>
                  </a:cubicBezTo>
                  <a:lnTo>
                    <a:pt x="29" y="1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1" name="Freeform 978">
              <a:extLst>
                <a:ext uri="{FF2B5EF4-FFF2-40B4-BE49-F238E27FC236}">
                  <a16:creationId xmlns:a16="http://schemas.microsoft.com/office/drawing/2014/main" id="{BD6899FD-3623-414E-8AD0-36D5E8D925EF}"/>
                </a:ext>
              </a:extLst>
            </p:cNvPr>
            <p:cNvSpPr>
              <a:spLocks/>
            </p:cNvSpPr>
            <p:nvPr>
              <p:custDataLst>
                <p:tags r:id="rId211"/>
              </p:custDataLst>
            </p:nvPr>
          </p:nvSpPr>
          <p:spPr bwMode="auto">
            <a:xfrm>
              <a:off x="10091738" y="5262563"/>
              <a:ext cx="85725" cy="131763"/>
            </a:xfrm>
            <a:custGeom>
              <a:avLst/>
              <a:gdLst>
                <a:gd name="T0" fmla="*/ 154 w 154"/>
                <a:gd name="T1" fmla="*/ 169 h 232"/>
                <a:gd name="T2" fmla="*/ 142 w 154"/>
                <a:gd name="T3" fmla="*/ 169 h 232"/>
                <a:gd name="T4" fmla="*/ 133 w 154"/>
                <a:gd name="T5" fmla="*/ 200 h 232"/>
                <a:gd name="T6" fmla="*/ 98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3 w 154"/>
                <a:gd name="T35" fmla="*/ 232 h 232"/>
                <a:gd name="T36" fmla="*/ 154 w 154"/>
                <a:gd name="T37" fmla="*/ 16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9"/>
                  </a:moveTo>
                  <a:lnTo>
                    <a:pt x="142" y="169"/>
                  </a:lnTo>
                  <a:cubicBezTo>
                    <a:pt x="141" y="176"/>
                    <a:pt x="137" y="197"/>
                    <a:pt x="133" y="200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2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1"/>
                    <a:pt x="15" y="82"/>
                    <a:pt x="18" y="82"/>
                  </a:cubicBezTo>
                  <a:cubicBezTo>
                    <a:pt x="26" y="82"/>
                    <a:pt x="37" y="76"/>
                    <a:pt x="37" y="64"/>
                  </a:cubicBezTo>
                  <a:cubicBezTo>
                    <a:pt x="37" y="58"/>
                    <a:pt x="34" y="45"/>
                    <a:pt x="16" y="45"/>
                  </a:cubicBezTo>
                  <a:cubicBezTo>
                    <a:pt x="27" y="21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8" y="123"/>
                    <a:pt x="87" y="135"/>
                  </a:cubicBezTo>
                  <a:lnTo>
                    <a:pt x="3" y="218"/>
                  </a:lnTo>
                  <a:cubicBezTo>
                    <a:pt x="0" y="222"/>
                    <a:pt x="0" y="222"/>
                    <a:pt x="0" y="232"/>
                  </a:cubicBezTo>
                  <a:lnTo>
                    <a:pt x="143" y="232"/>
                  </a:lnTo>
                  <a:lnTo>
                    <a:pt x="154" y="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3" name="Freeform 979">
              <a:extLst>
                <a:ext uri="{FF2B5EF4-FFF2-40B4-BE49-F238E27FC236}">
                  <a16:creationId xmlns:a16="http://schemas.microsoft.com/office/drawing/2014/main" id="{AC0F1D32-9ACB-478B-9038-8D465C48651F}"/>
                </a:ext>
              </a:extLst>
            </p:cNvPr>
            <p:cNvSpPr>
              <a:spLocks/>
            </p:cNvSpPr>
            <p:nvPr>
              <p:custDataLst>
                <p:tags r:id="rId212"/>
              </p:custDataLst>
            </p:nvPr>
          </p:nvSpPr>
          <p:spPr bwMode="auto">
            <a:xfrm>
              <a:off x="10218738" y="5299075"/>
              <a:ext cx="63500" cy="282575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3 h 498"/>
                <a:gd name="T4" fmla="*/ 5 w 116"/>
                <a:gd name="T5" fmla="*/ 0 h 498"/>
                <a:gd name="T6" fmla="*/ 0 w 116"/>
                <a:gd name="T7" fmla="*/ 5 h 498"/>
                <a:gd name="T8" fmla="*/ 10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5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1" y="150"/>
                    <a:pt x="83" y="93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5"/>
                    <a:pt x="87" y="145"/>
                    <a:pt x="87" y="249"/>
                  </a:cubicBezTo>
                  <a:cubicBezTo>
                    <a:pt x="87" y="334"/>
                    <a:pt x="69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5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4" name="Freeform 980">
              <a:extLst>
                <a:ext uri="{FF2B5EF4-FFF2-40B4-BE49-F238E27FC236}">
                  <a16:creationId xmlns:a16="http://schemas.microsoft.com/office/drawing/2014/main" id="{3197F41D-2254-4273-817E-E12031F05B79}"/>
                </a:ext>
              </a:extLst>
            </p:cNvPr>
            <p:cNvSpPr>
              <a:spLocks/>
            </p:cNvSpPr>
            <p:nvPr>
              <p:custDataLst>
                <p:tags r:id="rId213"/>
              </p:custDataLst>
            </p:nvPr>
          </p:nvSpPr>
          <p:spPr bwMode="auto">
            <a:xfrm>
              <a:off x="4256088" y="6086475"/>
              <a:ext cx="166688" cy="193675"/>
            </a:xfrm>
            <a:custGeom>
              <a:avLst/>
              <a:gdLst>
                <a:gd name="T0" fmla="*/ 174 w 304"/>
                <a:gd name="T1" fmla="*/ 32 h 343"/>
                <a:gd name="T2" fmla="*/ 219 w 304"/>
                <a:gd name="T3" fmla="*/ 32 h 343"/>
                <a:gd name="T4" fmla="*/ 237 w 304"/>
                <a:gd name="T5" fmla="*/ 32 h 343"/>
                <a:gd name="T6" fmla="*/ 304 w 304"/>
                <a:gd name="T7" fmla="*/ 32 h 343"/>
                <a:gd name="T8" fmla="*/ 304 w 304"/>
                <a:gd name="T9" fmla="*/ 0 h 343"/>
                <a:gd name="T10" fmla="*/ 0 w 304"/>
                <a:gd name="T11" fmla="*/ 0 h 343"/>
                <a:gd name="T12" fmla="*/ 0 w 304"/>
                <a:gd name="T13" fmla="*/ 32 h 343"/>
                <a:gd name="T14" fmla="*/ 67 w 304"/>
                <a:gd name="T15" fmla="*/ 32 h 343"/>
                <a:gd name="T16" fmla="*/ 85 w 304"/>
                <a:gd name="T17" fmla="*/ 32 h 343"/>
                <a:gd name="T18" fmla="*/ 130 w 304"/>
                <a:gd name="T19" fmla="*/ 32 h 343"/>
                <a:gd name="T20" fmla="*/ 130 w 304"/>
                <a:gd name="T21" fmla="*/ 343 h 343"/>
                <a:gd name="T22" fmla="*/ 174 w 304"/>
                <a:gd name="T23" fmla="*/ 343 h 343"/>
                <a:gd name="T24" fmla="*/ 174 w 304"/>
                <a:gd name="T25" fmla="*/ 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4" h="343">
                  <a:moveTo>
                    <a:pt x="174" y="32"/>
                  </a:moveTo>
                  <a:lnTo>
                    <a:pt x="219" y="32"/>
                  </a:lnTo>
                  <a:cubicBezTo>
                    <a:pt x="225" y="32"/>
                    <a:pt x="231" y="32"/>
                    <a:pt x="237" y="32"/>
                  </a:cubicBezTo>
                  <a:lnTo>
                    <a:pt x="304" y="32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67" y="32"/>
                  </a:lnTo>
                  <a:cubicBezTo>
                    <a:pt x="73" y="32"/>
                    <a:pt x="79" y="32"/>
                    <a:pt x="85" y="32"/>
                  </a:cubicBezTo>
                  <a:lnTo>
                    <a:pt x="130" y="32"/>
                  </a:lnTo>
                  <a:lnTo>
                    <a:pt x="130" y="343"/>
                  </a:lnTo>
                  <a:lnTo>
                    <a:pt x="174" y="343"/>
                  </a:lnTo>
                  <a:lnTo>
                    <a:pt x="174" y="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5" name="Freeform 981">
              <a:extLst>
                <a:ext uri="{FF2B5EF4-FFF2-40B4-BE49-F238E27FC236}">
                  <a16:creationId xmlns:a16="http://schemas.microsoft.com/office/drawing/2014/main" id="{099F16DC-F780-4A9F-A79E-A15767A3B98A}"/>
                </a:ext>
              </a:extLst>
            </p:cNvPr>
            <p:cNvSpPr>
              <a:spLocks/>
            </p:cNvSpPr>
            <p:nvPr>
              <p:custDataLst>
                <p:tags r:id="rId214"/>
              </p:custDataLst>
            </p:nvPr>
          </p:nvSpPr>
          <p:spPr bwMode="auto">
            <a:xfrm>
              <a:off x="4445001" y="6191250"/>
              <a:ext cx="84138" cy="131763"/>
            </a:xfrm>
            <a:custGeom>
              <a:avLst/>
              <a:gdLst>
                <a:gd name="T0" fmla="*/ 155 w 155"/>
                <a:gd name="T1" fmla="*/ 168 h 232"/>
                <a:gd name="T2" fmla="*/ 143 w 155"/>
                <a:gd name="T3" fmla="*/ 168 h 232"/>
                <a:gd name="T4" fmla="*/ 134 w 155"/>
                <a:gd name="T5" fmla="*/ 200 h 232"/>
                <a:gd name="T6" fmla="*/ 99 w 155"/>
                <a:gd name="T7" fmla="*/ 202 h 232"/>
                <a:gd name="T8" fmla="*/ 35 w 155"/>
                <a:gd name="T9" fmla="*/ 202 h 232"/>
                <a:gd name="T10" fmla="*/ 105 w 155"/>
                <a:gd name="T11" fmla="*/ 144 h 232"/>
                <a:gd name="T12" fmla="*/ 155 w 155"/>
                <a:gd name="T13" fmla="*/ 68 h 232"/>
                <a:gd name="T14" fmla="*/ 73 w 155"/>
                <a:gd name="T15" fmla="*/ 0 h 232"/>
                <a:gd name="T16" fmla="*/ 0 w 155"/>
                <a:gd name="T17" fmla="*/ 63 h 232"/>
                <a:gd name="T18" fmla="*/ 19 w 155"/>
                <a:gd name="T19" fmla="*/ 82 h 232"/>
                <a:gd name="T20" fmla="*/ 37 w 155"/>
                <a:gd name="T21" fmla="*/ 64 h 232"/>
                <a:gd name="T22" fmla="*/ 17 w 155"/>
                <a:gd name="T23" fmla="*/ 45 h 232"/>
                <a:gd name="T24" fmla="*/ 68 w 155"/>
                <a:gd name="T25" fmla="*/ 13 h 232"/>
                <a:gd name="T26" fmla="*/ 121 w 155"/>
                <a:gd name="T27" fmla="*/ 68 h 232"/>
                <a:gd name="T28" fmla="*/ 88 w 155"/>
                <a:gd name="T29" fmla="*/ 135 h 232"/>
                <a:gd name="T30" fmla="*/ 4 w 155"/>
                <a:gd name="T31" fmla="*/ 218 h 232"/>
                <a:gd name="T32" fmla="*/ 0 w 155"/>
                <a:gd name="T33" fmla="*/ 232 h 232"/>
                <a:gd name="T34" fmla="*/ 144 w 155"/>
                <a:gd name="T35" fmla="*/ 232 h 232"/>
                <a:gd name="T36" fmla="*/ 155 w 155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5" h="232">
                  <a:moveTo>
                    <a:pt x="155" y="168"/>
                  </a:moveTo>
                  <a:lnTo>
                    <a:pt x="143" y="168"/>
                  </a:lnTo>
                  <a:cubicBezTo>
                    <a:pt x="142" y="176"/>
                    <a:pt x="138" y="197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2" y="170"/>
                    <a:pt x="84" y="160"/>
                    <a:pt x="105" y="144"/>
                  </a:cubicBezTo>
                  <a:cubicBezTo>
                    <a:pt x="131" y="123"/>
                    <a:pt x="155" y="101"/>
                    <a:pt x="155" y="68"/>
                  </a:cubicBezTo>
                  <a:cubicBezTo>
                    <a:pt x="155" y="26"/>
                    <a:pt x="118" y="0"/>
                    <a:pt x="73" y="0"/>
                  </a:cubicBezTo>
                  <a:cubicBezTo>
                    <a:pt x="30" y="0"/>
                    <a:pt x="0" y="31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8" y="20"/>
                    <a:pt x="51" y="13"/>
                    <a:pt x="68" y="13"/>
                  </a:cubicBezTo>
                  <a:cubicBezTo>
                    <a:pt x="103" y="13"/>
                    <a:pt x="121" y="40"/>
                    <a:pt x="121" y="68"/>
                  </a:cubicBezTo>
                  <a:cubicBezTo>
                    <a:pt x="121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5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6" name="Freeform 982">
              <a:extLst>
                <a:ext uri="{FF2B5EF4-FFF2-40B4-BE49-F238E27FC236}">
                  <a16:creationId xmlns:a16="http://schemas.microsoft.com/office/drawing/2014/main" id="{52450094-DE65-4131-A56E-6180EA53F7CB}"/>
                </a:ext>
              </a:extLst>
            </p:cNvPr>
            <p:cNvSpPr>
              <a:spLocks noEditPoints="1"/>
            </p:cNvSpPr>
            <p:nvPr>
              <p:custDataLst>
                <p:tags r:id="rId215"/>
              </p:custDataLst>
            </p:nvPr>
          </p:nvSpPr>
          <p:spPr bwMode="auto">
            <a:xfrm>
              <a:off x="4646613" y="6176963"/>
              <a:ext cx="182563" cy="66675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7" name="Freeform 983">
              <a:extLst>
                <a:ext uri="{FF2B5EF4-FFF2-40B4-BE49-F238E27FC236}">
                  <a16:creationId xmlns:a16="http://schemas.microsoft.com/office/drawing/2014/main" id="{24C8B03B-6217-4469-8F49-7F7BD9A3A391}"/>
                </a:ext>
              </a:extLst>
            </p:cNvPr>
            <p:cNvSpPr>
              <a:spLocks noEditPoints="1"/>
            </p:cNvSpPr>
            <p:nvPr>
              <p:custDataLst>
                <p:tags r:id="rId216"/>
              </p:custDataLst>
            </p:nvPr>
          </p:nvSpPr>
          <p:spPr bwMode="auto">
            <a:xfrm>
              <a:off x="5046663" y="5888038"/>
              <a:ext cx="144463" cy="207963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4 w 262"/>
                <a:gd name="T23" fmla="*/ 12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8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8" name="Rectangle 984">
              <a:extLst>
                <a:ext uri="{FF2B5EF4-FFF2-40B4-BE49-F238E27FC236}">
                  <a16:creationId xmlns:a16="http://schemas.microsoft.com/office/drawing/2014/main" id="{2A32653B-F01F-4A3B-8DC9-9F227F2235FB}"/>
                </a:ext>
              </a:extLst>
            </p:cNvPr>
            <p:cNvSpPr>
              <a:spLocks noChangeArrowheads="1"/>
            </p:cNvSpPr>
            <p:nvPr>
              <p:custDataLst>
                <p:tags r:id="rId217"/>
              </p:custDataLst>
            </p:nvPr>
          </p:nvSpPr>
          <p:spPr bwMode="auto">
            <a:xfrm>
              <a:off x="4953001" y="6203950"/>
              <a:ext cx="327025" cy="111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9" name="Freeform 985">
              <a:extLst>
                <a:ext uri="{FF2B5EF4-FFF2-40B4-BE49-F238E27FC236}">
                  <a16:creationId xmlns:a16="http://schemas.microsoft.com/office/drawing/2014/main" id="{F16CF605-E6A5-421B-A915-861B2AA55358}"/>
                </a:ext>
              </a:extLst>
            </p:cNvPr>
            <p:cNvSpPr>
              <a:spLocks noEditPoints="1"/>
            </p:cNvSpPr>
            <p:nvPr>
              <p:custDataLst>
                <p:tags r:id="rId218"/>
              </p:custDataLst>
            </p:nvPr>
          </p:nvSpPr>
          <p:spPr bwMode="auto">
            <a:xfrm>
              <a:off x="4964113" y="6272213"/>
              <a:ext cx="144463" cy="207963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8 h 368"/>
                <a:gd name="T16" fmla="*/ 78 w 262"/>
                <a:gd name="T17" fmla="*/ 96 h 368"/>
                <a:gd name="T18" fmla="*/ 105 w 262"/>
                <a:gd name="T19" fmla="*/ 69 h 368"/>
                <a:gd name="T20" fmla="*/ 82 w 262"/>
                <a:gd name="T21" fmla="*/ 52 h 368"/>
                <a:gd name="T22" fmla="*/ 153 w 262"/>
                <a:gd name="T23" fmla="*/ 12 h 368"/>
                <a:gd name="T24" fmla="*/ 225 w 262"/>
                <a:gd name="T25" fmla="*/ 102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7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3" y="217"/>
                    <a:pt x="0" y="263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8"/>
                  </a:cubicBezTo>
                  <a:cubicBezTo>
                    <a:pt x="59" y="85"/>
                    <a:pt x="63" y="96"/>
                    <a:pt x="78" y="96"/>
                  </a:cubicBezTo>
                  <a:cubicBezTo>
                    <a:pt x="94" y="96"/>
                    <a:pt x="105" y="81"/>
                    <a:pt x="105" y="69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3" y="15"/>
                    <a:pt x="139" y="12"/>
                    <a:pt x="153" y="12"/>
                  </a:cubicBezTo>
                  <a:cubicBezTo>
                    <a:pt x="190" y="12"/>
                    <a:pt x="225" y="38"/>
                    <a:pt x="225" y="102"/>
                  </a:cubicBezTo>
                  <a:cubicBezTo>
                    <a:pt x="225" y="122"/>
                    <a:pt x="222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2"/>
                    <a:pt x="38" y="297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0" name="Freeform 986">
              <a:extLst>
                <a:ext uri="{FF2B5EF4-FFF2-40B4-BE49-F238E27FC236}">
                  <a16:creationId xmlns:a16="http://schemas.microsoft.com/office/drawing/2014/main" id="{55ACFE1E-F840-48D0-BB00-BE5CEB3DA8CC}"/>
                </a:ext>
              </a:extLst>
            </p:cNvPr>
            <p:cNvSpPr>
              <a:spLocks noEditPoints="1"/>
            </p:cNvSpPr>
            <p:nvPr>
              <p:custDataLst>
                <p:tags r:id="rId219"/>
              </p:custDataLst>
            </p:nvPr>
          </p:nvSpPr>
          <p:spPr bwMode="auto">
            <a:xfrm>
              <a:off x="5124451" y="6346825"/>
              <a:ext cx="153988" cy="180975"/>
            </a:xfrm>
            <a:custGeom>
              <a:avLst/>
              <a:gdLst>
                <a:gd name="T0" fmla="*/ 192 w 281"/>
                <a:gd name="T1" fmla="*/ 154 h 321"/>
                <a:gd name="T2" fmla="*/ 185 w 281"/>
                <a:gd name="T3" fmla="*/ 175 h 321"/>
                <a:gd name="T4" fmla="*/ 125 w 281"/>
                <a:gd name="T5" fmla="*/ 210 h 321"/>
                <a:gd name="T6" fmla="*/ 64 w 281"/>
                <a:gd name="T7" fmla="*/ 115 h 321"/>
                <a:gd name="T8" fmla="*/ 131 w 281"/>
                <a:gd name="T9" fmla="*/ 20 h 321"/>
                <a:gd name="T10" fmla="*/ 192 w 281"/>
                <a:gd name="T11" fmla="*/ 85 h 321"/>
                <a:gd name="T12" fmla="*/ 192 w 281"/>
                <a:gd name="T13" fmla="*/ 154 h 321"/>
                <a:gd name="T14" fmla="*/ 199 w 281"/>
                <a:gd name="T15" fmla="*/ 40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8 h 321"/>
                <a:gd name="T22" fmla="*/ 190 w 281"/>
                <a:gd name="T23" fmla="*/ 201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6 w 281"/>
                <a:gd name="T37" fmla="*/ 298 h 321"/>
                <a:gd name="T38" fmla="*/ 246 w 281"/>
                <a:gd name="T39" fmla="*/ 0 h 321"/>
                <a:gd name="T40" fmla="*/ 226 w 281"/>
                <a:gd name="T41" fmla="*/ 0 h 321"/>
                <a:gd name="T42" fmla="*/ 199 w 281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2" name="Freeform 987">
              <a:extLst>
                <a:ext uri="{FF2B5EF4-FFF2-40B4-BE49-F238E27FC236}">
                  <a16:creationId xmlns:a16="http://schemas.microsoft.com/office/drawing/2014/main" id="{31B234D7-350E-43C2-9B4A-2018D6A08000}"/>
                </a:ext>
              </a:extLst>
            </p:cNvPr>
            <p:cNvSpPr>
              <a:spLocks/>
            </p:cNvSpPr>
            <p:nvPr>
              <p:custDataLst>
                <p:tags r:id="rId220"/>
              </p:custDataLst>
            </p:nvPr>
          </p:nvSpPr>
          <p:spPr bwMode="auto">
            <a:xfrm>
              <a:off x="5397501" y="6156325"/>
              <a:ext cx="214313" cy="123825"/>
            </a:xfrm>
            <a:custGeom>
              <a:avLst/>
              <a:gdLst>
                <a:gd name="T0" fmla="*/ 39 w 390"/>
                <a:gd name="T1" fmla="*/ 49 h 220"/>
                <a:gd name="T2" fmla="*/ 39 w 390"/>
                <a:gd name="T3" fmla="*/ 182 h 220"/>
                <a:gd name="T4" fmla="*/ 0 w 390"/>
                <a:gd name="T5" fmla="*/ 205 h 220"/>
                <a:gd name="T6" fmla="*/ 0 w 390"/>
                <a:gd name="T7" fmla="*/ 220 h 220"/>
                <a:gd name="T8" fmla="*/ 57 w 390"/>
                <a:gd name="T9" fmla="*/ 219 h 220"/>
                <a:gd name="T10" fmla="*/ 113 w 390"/>
                <a:gd name="T11" fmla="*/ 220 h 220"/>
                <a:gd name="T12" fmla="*/ 113 w 390"/>
                <a:gd name="T13" fmla="*/ 205 h 220"/>
                <a:gd name="T14" fmla="*/ 74 w 390"/>
                <a:gd name="T15" fmla="*/ 182 h 220"/>
                <a:gd name="T16" fmla="*/ 74 w 390"/>
                <a:gd name="T17" fmla="*/ 90 h 220"/>
                <a:gd name="T18" fmla="*/ 141 w 390"/>
                <a:gd name="T19" fmla="*/ 11 h 220"/>
                <a:gd name="T20" fmla="*/ 178 w 390"/>
                <a:gd name="T21" fmla="*/ 66 h 220"/>
                <a:gd name="T22" fmla="*/ 178 w 390"/>
                <a:gd name="T23" fmla="*/ 182 h 220"/>
                <a:gd name="T24" fmla="*/ 139 w 390"/>
                <a:gd name="T25" fmla="*/ 205 h 220"/>
                <a:gd name="T26" fmla="*/ 139 w 390"/>
                <a:gd name="T27" fmla="*/ 220 h 220"/>
                <a:gd name="T28" fmla="*/ 195 w 390"/>
                <a:gd name="T29" fmla="*/ 219 h 220"/>
                <a:gd name="T30" fmla="*/ 251 w 390"/>
                <a:gd name="T31" fmla="*/ 220 h 220"/>
                <a:gd name="T32" fmla="*/ 251 w 390"/>
                <a:gd name="T33" fmla="*/ 205 h 220"/>
                <a:gd name="T34" fmla="*/ 212 w 390"/>
                <a:gd name="T35" fmla="*/ 182 h 220"/>
                <a:gd name="T36" fmla="*/ 212 w 390"/>
                <a:gd name="T37" fmla="*/ 90 h 220"/>
                <a:gd name="T38" fmla="*/ 280 w 390"/>
                <a:gd name="T39" fmla="*/ 11 h 220"/>
                <a:gd name="T40" fmla="*/ 317 w 390"/>
                <a:gd name="T41" fmla="*/ 66 h 220"/>
                <a:gd name="T42" fmla="*/ 317 w 390"/>
                <a:gd name="T43" fmla="*/ 182 h 220"/>
                <a:gd name="T44" fmla="*/ 278 w 390"/>
                <a:gd name="T45" fmla="*/ 205 h 220"/>
                <a:gd name="T46" fmla="*/ 278 w 390"/>
                <a:gd name="T47" fmla="*/ 220 h 220"/>
                <a:gd name="T48" fmla="*/ 334 w 390"/>
                <a:gd name="T49" fmla="*/ 219 h 220"/>
                <a:gd name="T50" fmla="*/ 390 w 390"/>
                <a:gd name="T51" fmla="*/ 220 h 220"/>
                <a:gd name="T52" fmla="*/ 390 w 390"/>
                <a:gd name="T53" fmla="*/ 205 h 220"/>
                <a:gd name="T54" fmla="*/ 351 w 390"/>
                <a:gd name="T55" fmla="*/ 190 h 220"/>
                <a:gd name="T56" fmla="*/ 351 w 390"/>
                <a:gd name="T57" fmla="*/ 94 h 220"/>
                <a:gd name="T58" fmla="*/ 335 w 390"/>
                <a:gd name="T59" fmla="*/ 18 h 220"/>
                <a:gd name="T60" fmla="*/ 283 w 390"/>
                <a:gd name="T61" fmla="*/ 0 h 220"/>
                <a:gd name="T62" fmla="*/ 211 w 390"/>
                <a:gd name="T63" fmla="*/ 49 h 220"/>
                <a:gd name="T64" fmla="*/ 145 w 390"/>
                <a:gd name="T65" fmla="*/ 0 h 220"/>
                <a:gd name="T66" fmla="*/ 71 w 390"/>
                <a:gd name="T67" fmla="*/ 52 h 220"/>
                <a:gd name="T68" fmla="*/ 71 w 390"/>
                <a:gd name="T69" fmla="*/ 0 h 220"/>
                <a:gd name="T70" fmla="*/ 0 w 390"/>
                <a:gd name="T71" fmla="*/ 5 h 220"/>
                <a:gd name="T72" fmla="*/ 0 w 390"/>
                <a:gd name="T73" fmla="*/ 21 h 220"/>
                <a:gd name="T74" fmla="*/ 39 w 390"/>
                <a:gd name="T75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0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18" y="220"/>
                    <a:pt x="43" y="219"/>
                    <a:pt x="57" y="219"/>
                  </a:cubicBezTo>
                  <a:cubicBezTo>
                    <a:pt x="70" y="219"/>
                    <a:pt x="96" y="220"/>
                    <a:pt x="113" y="220"/>
                  </a:cubicBezTo>
                  <a:lnTo>
                    <a:pt x="113" y="205"/>
                  </a:lnTo>
                  <a:cubicBezTo>
                    <a:pt x="79" y="205"/>
                    <a:pt x="74" y="205"/>
                    <a:pt x="74" y="182"/>
                  </a:cubicBezTo>
                  <a:lnTo>
                    <a:pt x="74" y="90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2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18" y="205"/>
                    <a:pt x="212" y="205"/>
                    <a:pt x="212" y="182"/>
                  </a:cubicBezTo>
                  <a:lnTo>
                    <a:pt x="212" y="90"/>
                  </a:lnTo>
                  <a:cubicBezTo>
                    <a:pt x="212" y="39"/>
                    <a:pt x="248" y="11"/>
                    <a:pt x="280" y="11"/>
                  </a:cubicBezTo>
                  <a:cubicBezTo>
                    <a:pt x="311" y="11"/>
                    <a:pt x="317" y="38"/>
                    <a:pt x="317" y="66"/>
                  </a:cubicBezTo>
                  <a:lnTo>
                    <a:pt x="317" y="182"/>
                  </a:lnTo>
                  <a:cubicBezTo>
                    <a:pt x="317" y="205"/>
                    <a:pt x="311" y="205"/>
                    <a:pt x="278" y="205"/>
                  </a:cubicBezTo>
                  <a:lnTo>
                    <a:pt x="278" y="220"/>
                  </a:lnTo>
                  <a:cubicBezTo>
                    <a:pt x="295" y="220"/>
                    <a:pt x="321" y="219"/>
                    <a:pt x="334" y="219"/>
                  </a:cubicBezTo>
                  <a:cubicBezTo>
                    <a:pt x="347" y="219"/>
                    <a:pt x="373" y="220"/>
                    <a:pt x="390" y="220"/>
                  </a:cubicBezTo>
                  <a:lnTo>
                    <a:pt x="390" y="205"/>
                  </a:lnTo>
                  <a:cubicBezTo>
                    <a:pt x="364" y="205"/>
                    <a:pt x="351" y="205"/>
                    <a:pt x="351" y="190"/>
                  </a:cubicBezTo>
                  <a:lnTo>
                    <a:pt x="351" y="94"/>
                  </a:lnTo>
                  <a:cubicBezTo>
                    <a:pt x="351" y="52"/>
                    <a:pt x="351" y="36"/>
                    <a:pt x="335" y="18"/>
                  </a:cubicBezTo>
                  <a:cubicBezTo>
                    <a:pt x="328" y="10"/>
                    <a:pt x="312" y="0"/>
                    <a:pt x="283" y="0"/>
                  </a:cubicBezTo>
                  <a:cubicBezTo>
                    <a:pt x="241" y="0"/>
                    <a:pt x="219" y="30"/>
                    <a:pt x="211" y="49"/>
                  </a:cubicBezTo>
                  <a:cubicBezTo>
                    <a:pt x="204" y="5"/>
                    <a:pt x="167" y="0"/>
                    <a:pt x="145" y="0"/>
                  </a:cubicBezTo>
                  <a:cubicBezTo>
                    <a:pt x="108" y="0"/>
                    <a:pt x="85" y="21"/>
                    <a:pt x="71" y="52"/>
                  </a:cubicBezTo>
                  <a:lnTo>
                    <a:pt x="71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3" name="Freeform 988">
              <a:extLst>
                <a:ext uri="{FF2B5EF4-FFF2-40B4-BE49-F238E27FC236}">
                  <a16:creationId xmlns:a16="http://schemas.microsoft.com/office/drawing/2014/main" id="{EE876E8F-707A-423B-B597-412FADEE2B86}"/>
                </a:ext>
              </a:extLst>
            </p:cNvPr>
            <p:cNvSpPr>
              <a:spLocks noEditPoints="1"/>
            </p:cNvSpPr>
            <p:nvPr>
              <p:custDataLst>
                <p:tags r:id="rId221"/>
              </p:custDataLst>
            </p:nvPr>
          </p:nvSpPr>
          <p:spPr bwMode="auto">
            <a:xfrm>
              <a:off x="5626101" y="6088063"/>
              <a:ext cx="190500" cy="198438"/>
            </a:xfrm>
            <a:custGeom>
              <a:avLst/>
              <a:gdLst>
                <a:gd name="T0" fmla="*/ 94 w 348"/>
                <a:gd name="T1" fmla="*/ 164 h 351"/>
                <a:gd name="T2" fmla="*/ 94 w 348"/>
                <a:gd name="T3" fmla="*/ 35 h 351"/>
                <a:gd name="T4" fmla="*/ 105 w 348"/>
                <a:gd name="T5" fmla="*/ 16 h 351"/>
                <a:gd name="T6" fmla="*/ 135 w 348"/>
                <a:gd name="T7" fmla="*/ 15 h 351"/>
                <a:gd name="T8" fmla="*/ 235 w 348"/>
                <a:gd name="T9" fmla="*/ 89 h 351"/>
                <a:gd name="T10" fmla="*/ 150 w 348"/>
                <a:gd name="T11" fmla="*/ 164 h 351"/>
                <a:gd name="T12" fmla="*/ 94 w 348"/>
                <a:gd name="T13" fmla="*/ 164 h 351"/>
                <a:gd name="T14" fmla="*/ 199 w 348"/>
                <a:gd name="T15" fmla="*/ 171 h 351"/>
                <a:gd name="T16" fmla="*/ 287 w 348"/>
                <a:gd name="T17" fmla="*/ 89 h 351"/>
                <a:gd name="T18" fmla="*/ 157 w 348"/>
                <a:gd name="T19" fmla="*/ 0 h 351"/>
                <a:gd name="T20" fmla="*/ 0 w 348"/>
                <a:gd name="T21" fmla="*/ 0 h 351"/>
                <a:gd name="T22" fmla="*/ 0 w 348"/>
                <a:gd name="T23" fmla="*/ 15 h 351"/>
                <a:gd name="T24" fmla="*/ 12 w 348"/>
                <a:gd name="T25" fmla="*/ 15 h 351"/>
                <a:gd name="T26" fmla="*/ 51 w 348"/>
                <a:gd name="T27" fmla="*/ 38 h 351"/>
                <a:gd name="T28" fmla="*/ 51 w 348"/>
                <a:gd name="T29" fmla="*/ 301 h 351"/>
                <a:gd name="T30" fmla="*/ 12 w 348"/>
                <a:gd name="T31" fmla="*/ 325 h 351"/>
                <a:gd name="T32" fmla="*/ 0 w 348"/>
                <a:gd name="T33" fmla="*/ 325 h 351"/>
                <a:gd name="T34" fmla="*/ 0 w 348"/>
                <a:gd name="T35" fmla="*/ 340 h 351"/>
                <a:gd name="T36" fmla="*/ 73 w 348"/>
                <a:gd name="T37" fmla="*/ 339 h 351"/>
                <a:gd name="T38" fmla="*/ 146 w 348"/>
                <a:gd name="T39" fmla="*/ 340 h 351"/>
                <a:gd name="T40" fmla="*/ 146 w 348"/>
                <a:gd name="T41" fmla="*/ 325 h 351"/>
                <a:gd name="T42" fmla="*/ 134 w 348"/>
                <a:gd name="T43" fmla="*/ 325 h 351"/>
                <a:gd name="T44" fmla="*/ 94 w 348"/>
                <a:gd name="T45" fmla="*/ 301 h 351"/>
                <a:gd name="T46" fmla="*/ 94 w 348"/>
                <a:gd name="T47" fmla="*/ 175 h 351"/>
                <a:gd name="T48" fmla="*/ 152 w 348"/>
                <a:gd name="T49" fmla="*/ 175 h 351"/>
                <a:gd name="T50" fmla="*/ 198 w 348"/>
                <a:gd name="T51" fmla="*/ 192 h 351"/>
                <a:gd name="T52" fmla="*/ 217 w 348"/>
                <a:gd name="T53" fmla="*/ 259 h 351"/>
                <a:gd name="T54" fmla="*/ 237 w 348"/>
                <a:gd name="T55" fmla="*/ 330 h 351"/>
                <a:gd name="T56" fmla="*/ 300 w 348"/>
                <a:gd name="T57" fmla="*/ 351 h 351"/>
                <a:gd name="T58" fmla="*/ 348 w 348"/>
                <a:gd name="T59" fmla="*/ 296 h 351"/>
                <a:gd name="T60" fmla="*/ 341 w 348"/>
                <a:gd name="T61" fmla="*/ 288 h 351"/>
                <a:gd name="T62" fmla="*/ 335 w 348"/>
                <a:gd name="T63" fmla="*/ 296 h 351"/>
                <a:gd name="T64" fmla="*/ 302 w 348"/>
                <a:gd name="T65" fmla="*/ 340 h 351"/>
                <a:gd name="T66" fmla="*/ 267 w 348"/>
                <a:gd name="T67" fmla="*/ 268 h 351"/>
                <a:gd name="T68" fmla="*/ 260 w 348"/>
                <a:gd name="T69" fmla="*/ 228 h 351"/>
                <a:gd name="T70" fmla="*/ 199 w 348"/>
                <a:gd name="T71" fmla="*/ 17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8" h="351">
                  <a:moveTo>
                    <a:pt x="94" y="164"/>
                  </a:moveTo>
                  <a:lnTo>
                    <a:pt x="94" y="35"/>
                  </a:lnTo>
                  <a:cubicBezTo>
                    <a:pt x="94" y="23"/>
                    <a:pt x="94" y="17"/>
                    <a:pt x="105" y="16"/>
                  </a:cubicBezTo>
                  <a:cubicBezTo>
                    <a:pt x="110" y="15"/>
                    <a:pt x="125" y="15"/>
                    <a:pt x="135" y="15"/>
                  </a:cubicBezTo>
                  <a:cubicBezTo>
                    <a:pt x="179" y="15"/>
                    <a:pt x="235" y="17"/>
                    <a:pt x="235" y="89"/>
                  </a:cubicBezTo>
                  <a:cubicBezTo>
                    <a:pt x="235" y="124"/>
                    <a:pt x="223" y="164"/>
                    <a:pt x="150" y="164"/>
                  </a:cubicBezTo>
                  <a:lnTo>
                    <a:pt x="94" y="164"/>
                  </a:lnTo>
                  <a:close/>
                  <a:moveTo>
                    <a:pt x="199" y="171"/>
                  </a:moveTo>
                  <a:cubicBezTo>
                    <a:pt x="248" y="159"/>
                    <a:pt x="287" y="128"/>
                    <a:pt x="287" y="89"/>
                  </a:cubicBezTo>
                  <a:cubicBezTo>
                    <a:pt x="287" y="41"/>
                    <a:pt x="230" y="0"/>
                    <a:pt x="157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0"/>
                    <a:pt x="51" y="38"/>
                  </a:cubicBezTo>
                  <a:lnTo>
                    <a:pt x="51" y="301"/>
                  </a:lnTo>
                  <a:cubicBezTo>
                    <a:pt x="51" y="319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cubicBezTo>
                    <a:pt x="18" y="339"/>
                    <a:pt x="53" y="339"/>
                    <a:pt x="73" y="339"/>
                  </a:cubicBezTo>
                  <a:cubicBezTo>
                    <a:pt x="92" y="339"/>
                    <a:pt x="128" y="339"/>
                    <a:pt x="146" y="340"/>
                  </a:cubicBezTo>
                  <a:lnTo>
                    <a:pt x="146" y="325"/>
                  </a:lnTo>
                  <a:lnTo>
                    <a:pt x="134" y="325"/>
                  </a:lnTo>
                  <a:cubicBezTo>
                    <a:pt x="95" y="325"/>
                    <a:pt x="94" y="319"/>
                    <a:pt x="94" y="301"/>
                  </a:cubicBezTo>
                  <a:lnTo>
                    <a:pt x="94" y="175"/>
                  </a:lnTo>
                  <a:lnTo>
                    <a:pt x="152" y="175"/>
                  </a:lnTo>
                  <a:cubicBezTo>
                    <a:pt x="160" y="175"/>
                    <a:pt x="181" y="175"/>
                    <a:pt x="198" y="192"/>
                  </a:cubicBezTo>
                  <a:cubicBezTo>
                    <a:pt x="217" y="210"/>
                    <a:pt x="217" y="225"/>
                    <a:pt x="217" y="259"/>
                  </a:cubicBezTo>
                  <a:cubicBezTo>
                    <a:pt x="217" y="291"/>
                    <a:pt x="217" y="311"/>
                    <a:pt x="237" y="330"/>
                  </a:cubicBezTo>
                  <a:cubicBezTo>
                    <a:pt x="258" y="348"/>
                    <a:pt x="285" y="351"/>
                    <a:pt x="300" y="351"/>
                  </a:cubicBezTo>
                  <a:cubicBezTo>
                    <a:pt x="339" y="351"/>
                    <a:pt x="348" y="310"/>
                    <a:pt x="348" y="296"/>
                  </a:cubicBezTo>
                  <a:cubicBezTo>
                    <a:pt x="348" y="293"/>
                    <a:pt x="348" y="288"/>
                    <a:pt x="341" y="288"/>
                  </a:cubicBezTo>
                  <a:cubicBezTo>
                    <a:pt x="336" y="288"/>
                    <a:pt x="336" y="292"/>
                    <a:pt x="335" y="296"/>
                  </a:cubicBezTo>
                  <a:cubicBezTo>
                    <a:pt x="332" y="331"/>
                    <a:pt x="315" y="340"/>
                    <a:pt x="302" y="340"/>
                  </a:cubicBezTo>
                  <a:cubicBezTo>
                    <a:pt x="278" y="340"/>
                    <a:pt x="274" y="315"/>
                    <a:pt x="267" y="268"/>
                  </a:cubicBezTo>
                  <a:lnTo>
                    <a:pt x="260" y="228"/>
                  </a:lnTo>
                  <a:cubicBezTo>
                    <a:pt x="251" y="197"/>
                    <a:pt x="227" y="180"/>
                    <a:pt x="199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4" name="Freeform 989">
              <a:extLst>
                <a:ext uri="{FF2B5EF4-FFF2-40B4-BE49-F238E27FC236}">
                  <a16:creationId xmlns:a16="http://schemas.microsoft.com/office/drawing/2014/main" id="{FD6213E2-661B-466C-A760-74DB446B1411}"/>
                </a:ext>
              </a:extLst>
            </p:cNvPr>
            <p:cNvSpPr>
              <a:spLocks/>
            </p:cNvSpPr>
            <p:nvPr>
              <p:custDataLst>
                <p:tags r:id="rId222"/>
              </p:custDataLst>
            </p:nvPr>
          </p:nvSpPr>
          <p:spPr bwMode="auto">
            <a:xfrm>
              <a:off x="5827713" y="6088063"/>
              <a:ext cx="185738" cy="192088"/>
            </a:xfrm>
            <a:custGeom>
              <a:avLst/>
              <a:gdLst>
                <a:gd name="T0" fmla="*/ 99 w 340"/>
                <a:gd name="T1" fmla="*/ 6 h 340"/>
                <a:gd name="T2" fmla="*/ 85 w 340"/>
                <a:gd name="T3" fmla="*/ 0 h 340"/>
                <a:gd name="T4" fmla="*/ 0 w 340"/>
                <a:gd name="T5" fmla="*/ 0 h 340"/>
                <a:gd name="T6" fmla="*/ 0 w 340"/>
                <a:gd name="T7" fmla="*/ 15 h 340"/>
                <a:gd name="T8" fmla="*/ 14 w 340"/>
                <a:gd name="T9" fmla="*/ 15 h 340"/>
                <a:gd name="T10" fmla="*/ 39 w 340"/>
                <a:gd name="T11" fmla="*/ 16 h 340"/>
                <a:gd name="T12" fmla="*/ 51 w 340"/>
                <a:gd name="T13" fmla="*/ 27 h 340"/>
                <a:gd name="T14" fmla="*/ 51 w 340"/>
                <a:gd name="T15" fmla="*/ 288 h 340"/>
                <a:gd name="T16" fmla="*/ 0 w 340"/>
                <a:gd name="T17" fmla="*/ 325 h 340"/>
                <a:gd name="T18" fmla="*/ 0 w 340"/>
                <a:gd name="T19" fmla="*/ 340 h 340"/>
                <a:gd name="T20" fmla="*/ 58 w 340"/>
                <a:gd name="T21" fmla="*/ 339 h 340"/>
                <a:gd name="T22" fmla="*/ 116 w 340"/>
                <a:gd name="T23" fmla="*/ 340 h 340"/>
                <a:gd name="T24" fmla="*/ 116 w 340"/>
                <a:gd name="T25" fmla="*/ 325 h 340"/>
                <a:gd name="T26" fmla="*/ 65 w 340"/>
                <a:gd name="T27" fmla="*/ 288 h 340"/>
                <a:gd name="T28" fmla="*/ 65 w 340"/>
                <a:gd name="T29" fmla="*/ 28 h 340"/>
                <a:gd name="T30" fmla="*/ 70 w 340"/>
                <a:gd name="T31" fmla="*/ 34 h 340"/>
                <a:gd name="T32" fmla="*/ 273 w 340"/>
                <a:gd name="T33" fmla="*/ 334 h 340"/>
                <a:gd name="T34" fmla="*/ 282 w 340"/>
                <a:gd name="T35" fmla="*/ 340 h 340"/>
                <a:gd name="T36" fmla="*/ 289 w 340"/>
                <a:gd name="T37" fmla="*/ 327 h 340"/>
                <a:gd name="T38" fmla="*/ 289 w 340"/>
                <a:gd name="T39" fmla="*/ 52 h 340"/>
                <a:gd name="T40" fmla="*/ 340 w 340"/>
                <a:gd name="T41" fmla="*/ 15 h 340"/>
                <a:gd name="T42" fmla="*/ 340 w 340"/>
                <a:gd name="T43" fmla="*/ 0 h 340"/>
                <a:gd name="T44" fmla="*/ 282 w 340"/>
                <a:gd name="T45" fmla="*/ 1 h 340"/>
                <a:gd name="T46" fmla="*/ 224 w 340"/>
                <a:gd name="T47" fmla="*/ 0 h 340"/>
                <a:gd name="T48" fmla="*/ 224 w 340"/>
                <a:gd name="T49" fmla="*/ 15 h 340"/>
                <a:gd name="T50" fmla="*/ 275 w 340"/>
                <a:gd name="T51" fmla="*/ 52 h 340"/>
                <a:gd name="T52" fmla="*/ 275 w 340"/>
                <a:gd name="T53" fmla="*/ 265 h 340"/>
                <a:gd name="T54" fmla="*/ 99 w 340"/>
                <a:gd name="T55" fmla="*/ 6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0" h="340">
                  <a:moveTo>
                    <a:pt x="99" y="6"/>
                  </a:moveTo>
                  <a:cubicBezTo>
                    <a:pt x="94" y="0"/>
                    <a:pt x="94" y="0"/>
                    <a:pt x="85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4" y="15"/>
                  </a:lnTo>
                  <a:cubicBezTo>
                    <a:pt x="22" y="15"/>
                    <a:pt x="32" y="15"/>
                    <a:pt x="39" y="16"/>
                  </a:cubicBezTo>
                  <a:cubicBezTo>
                    <a:pt x="51" y="17"/>
                    <a:pt x="51" y="18"/>
                    <a:pt x="51" y="27"/>
                  </a:cubicBezTo>
                  <a:lnTo>
                    <a:pt x="51" y="288"/>
                  </a:lnTo>
                  <a:cubicBezTo>
                    <a:pt x="51" y="301"/>
                    <a:pt x="51" y="325"/>
                    <a:pt x="0" y="325"/>
                  </a:cubicBezTo>
                  <a:lnTo>
                    <a:pt x="0" y="340"/>
                  </a:lnTo>
                  <a:cubicBezTo>
                    <a:pt x="17" y="340"/>
                    <a:pt x="42" y="339"/>
                    <a:pt x="58" y="339"/>
                  </a:cubicBezTo>
                  <a:cubicBezTo>
                    <a:pt x="75" y="339"/>
                    <a:pt x="99" y="340"/>
                    <a:pt x="116" y="340"/>
                  </a:cubicBezTo>
                  <a:lnTo>
                    <a:pt x="116" y="325"/>
                  </a:lnTo>
                  <a:cubicBezTo>
                    <a:pt x="65" y="325"/>
                    <a:pt x="65" y="301"/>
                    <a:pt x="65" y="288"/>
                  </a:cubicBezTo>
                  <a:lnTo>
                    <a:pt x="65" y="28"/>
                  </a:lnTo>
                  <a:cubicBezTo>
                    <a:pt x="68" y="31"/>
                    <a:pt x="68" y="31"/>
                    <a:pt x="70" y="34"/>
                  </a:cubicBezTo>
                  <a:lnTo>
                    <a:pt x="273" y="334"/>
                  </a:lnTo>
                  <a:cubicBezTo>
                    <a:pt x="278" y="340"/>
                    <a:pt x="278" y="340"/>
                    <a:pt x="282" y="340"/>
                  </a:cubicBezTo>
                  <a:cubicBezTo>
                    <a:pt x="289" y="340"/>
                    <a:pt x="289" y="337"/>
                    <a:pt x="289" y="327"/>
                  </a:cubicBezTo>
                  <a:lnTo>
                    <a:pt x="289" y="52"/>
                  </a:lnTo>
                  <a:cubicBezTo>
                    <a:pt x="289" y="38"/>
                    <a:pt x="289" y="15"/>
                    <a:pt x="340" y="15"/>
                  </a:cubicBezTo>
                  <a:lnTo>
                    <a:pt x="340" y="0"/>
                  </a:lnTo>
                  <a:cubicBezTo>
                    <a:pt x="323" y="0"/>
                    <a:pt x="298" y="1"/>
                    <a:pt x="282" y="1"/>
                  </a:cubicBezTo>
                  <a:cubicBezTo>
                    <a:pt x="265" y="1"/>
                    <a:pt x="241" y="0"/>
                    <a:pt x="224" y="0"/>
                  </a:cubicBezTo>
                  <a:lnTo>
                    <a:pt x="224" y="15"/>
                  </a:lnTo>
                  <a:cubicBezTo>
                    <a:pt x="275" y="15"/>
                    <a:pt x="275" y="38"/>
                    <a:pt x="275" y="52"/>
                  </a:cubicBezTo>
                  <a:lnTo>
                    <a:pt x="275" y="265"/>
                  </a:lnTo>
                  <a:lnTo>
                    <a:pt x="99" y="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5" name="Freeform 990">
              <a:extLst>
                <a:ext uri="{FF2B5EF4-FFF2-40B4-BE49-F238E27FC236}">
                  <a16:creationId xmlns:a16="http://schemas.microsoft.com/office/drawing/2014/main" id="{30026CE6-985D-4726-ACAE-D7D3FCE25984}"/>
                </a:ext>
              </a:extLst>
            </p:cNvPr>
            <p:cNvSpPr>
              <a:spLocks/>
            </p:cNvSpPr>
            <p:nvPr>
              <p:custDataLst>
                <p:tags r:id="rId223"/>
              </p:custDataLst>
            </p:nvPr>
          </p:nvSpPr>
          <p:spPr bwMode="auto">
            <a:xfrm>
              <a:off x="6032501" y="6088063"/>
              <a:ext cx="169863" cy="192088"/>
            </a:xfrm>
            <a:custGeom>
              <a:avLst/>
              <a:gdLst>
                <a:gd name="T0" fmla="*/ 52 w 309"/>
                <a:gd name="T1" fmla="*/ 300 h 339"/>
                <a:gd name="T2" fmla="*/ 12 w 309"/>
                <a:gd name="T3" fmla="*/ 324 h 339"/>
                <a:gd name="T4" fmla="*/ 0 w 309"/>
                <a:gd name="T5" fmla="*/ 324 h 339"/>
                <a:gd name="T6" fmla="*/ 0 w 309"/>
                <a:gd name="T7" fmla="*/ 339 h 339"/>
                <a:gd name="T8" fmla="*/ 288 w 309"/>
                <a:gd name="T9" fmla="*/ 339 h 339"/>
                <a:gd name="T10" fmla="*/ 309 w 309"/>
                <a:gd name="T11" fmla="*/ 210 h 339"/>
                <a:gd name="T12" fmla="*/ 296 w 309"/>
                <a:gd name="T13" fmla="*/ 210 h 339"/>
                <a:gd name="T14" fmla="*/ 187 w 309"/>
                <a:gd name="T15" fmla="*/ 324 h 339"/>
                <a:gd name="T16" fmla="*/ 120 w 309"/>
                <a:gd name="T17" fmla="*/ 324 h 339"/>
                <a:gd name="T18" fmla="*/ 96 w 309"/>
                <a:gd name="T19" fmla="*/ 304 h 339"/>
                <a:gd name="T20" fmla="*/ 96 w 309"/>
                <a:gd name="T21" fmla="*/ 171 h 339"/>
                <a:gd name="T22" fmla="*/ 141 w 309"/>
                <a:gd name="T23" fmla="*/ 171 h 339"/>
                <a:gd name="T24" fmla="*/ 195 w 309"/>
                <a:gd name="T25" fmla="*/ 229 h 339"/>
                <a:gd name="T26" fmla="*/ 207 w 309"/>
                <a:gd name="T27" fmla="*/ 229 h 339"/>
                <a:gd name="T28" fmla="*/ 207 w 309"/>
                <a:gd name="T29" fmla="*/ 97 h 339"/>
                <a:gd name="T30" fmla="*/ 195 w 309"/>
                <a:gd name="T31" fmla="*/ 97 h 339"/>
                <a:gd name="T32" fmla="*/ 141 w 309"/>
                <a:gd name="T33" fmla="*/ 155 h 339"/>
                <a:gd name="T34" fmla="*/ 96 w 309"/>
                <a:gd name="T35" fmla="*/ 155 h 339"/>
                <a:gd name="T36" fmla="*/ 96 w 309"/>
                <a:gd name="T37" fmla="*/ 35 h 339"/>
                <a:gd name="T38" fmla="*/ 120 w 309"/>
                <a:gd name="T39" fmla="*/ 15 h 339"/>
                <a:gd name="T40" fmla="*/ 185 w 309"/>
                <a:gd name="T41" fmla="*/ 15 h 339"/>
                <a:gd name="T42" fmla="*/ 283 w 309"/>
                <a:gd name="T43" fmla="*/ 112 h 339"/>
                <a:gd name="T44" fmla="*/ 295 w 309"/>
                <a:gd name="T45" fmla="*/ 112 h 339"/>
                <a:gd name="T46" fmla="*/ 281 w 309"/>
                <a:gd name="T47" fmla="*/ 0 h 339"/>
                <a:gd name="T48" fmla="*/ 0 w 309"/>
                <a:gd name="T49" fmla="*/ 0 h 339"/>
                <a:gd name="T50" fmla="*/ 0 w 309"/>
                <a:gd name="T51" fmla="*/ 15 h 339"/>
                <a:gd name="T52" fmla="*/ 12 w 309"/>
                <a:gd name="T53" fmla="*/ 15 h 339"/>
                <a:gd name="T54" fmla="*/ 52 w 309"/>
                <a:gd name="T55" fmla="*/ 39 h 339"/>
                <a:gd name="T56" fmla="*/ 52 w 309"/>
                <a:gd name="T57" fmla="*/ 30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9" h="339">
                  <a:moveTo>
                    <a:pt x="52" y="300"/>
                  </a:moveTo>
                  <a:cubicBezTo>
                    <a:pt x="52" y="318"/>
                    <a:pt x="51" y="324"/>
                    <a:pt x="12" y="324"/>
                  </a:cubicBezTo>
                  <a:lnTo>
                    <a:pt x="0" y="324"/>
                  </a:lnTo>
                  <a:lnTo>
                    <a:pt x="0" y="339"/>
                  </a:lnTo>
                  <a:lnTo>
                    <a:pt x="288" y="339"/>
                  </a:lnTo>
                  <a:lnTo>
                    <a:pt x="309" y="210"/>
                  </a:lnTo>
                  <a:lnTo>
                    <a:pt x="296" y="210"/>
                  </a:lnTo>
                  <a:cubicBezTo>
                    <a:pt x="284" y="287"/>
                    <a:pt x="273" y="324"/>
                    <a:pt x="187" y="324"/>
                  </a:cubicBezTo>
                  <a:lnTo>
                    <a:pt x="120" y="324"/>
                  </a:lnTo>
                  <a:cubicBezTo>
                    <a:pt x="97" y="324"/>
                    <a:pt x="96" y="320"/>
                    <a:pt x="96" y="304"/>
                  </a:cubicBezTo>
                  <a:lnTo>
                    <a:pt x="96" y="171"/>
                  </a:lnTo>
                  <a:lnTo>
                    <a:pt x="141" y="171"/>
                  </a:lnTo>
                  <a:cubicBezTo>
                    <a:pt x="189" y="171"/>
                    <a:pt x="195" y="187"/>
                    <a:pt x="195" y="229"/>
                  </a:cubicBezTo>
                  <a:lnTo>
                    <a:pt x="207" y="229"/>
                  </a:lnTo>
                  <a:lnTo>
                    <a:pt x="207" y="97"/>
                  </a:lnTo>
                  <a:lnTo>
                    <a:pt x="195" y="97"/>
                  </a:lnTo>
                  <a:cubicBezTo>
                    <a:pt x="195" y="140"/>
                    <a:pt x="189" y="155"/>
                    <a:pt x="141" y="155"/>
                  </a:cubicBezTo>
                  <a:lnTo>
                    <a:pt x="96" y="155"/>
                  </a:lnTo>
                  <a:lnTo>
                    <a:pt x="96" y="35"/>
                  </a:lnTo>
                  <a:cubicBezTo>
                    <a:pt x="96" y="19"/>
                    <a:pt x="97" y="15"/>
                    <a:pt x="120" y="15"/>
                  </a:cubicBezTo>
                  <a:lnTo>
                    <a:pt x="185" y="15"/>
                  </a:lnTo>
                  <a:cubicBezTo>
                    <a:pt x="261" y="15"/>
                    <a:pt x="275" y="43"/>
                    <a:pt x="283" y="112"/>
                  </a:cubicBezTo>
                  <a:lnTo>
                    <a:pt x="295" y="112"/>
                  </a:lnTo>
                  <a:lnTo>
                    <a:pt x="281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1" y="15"/>
                    <a:pt x="52" y="21"/>
                    <a:pt x="52" y="39"/>
                  </a:cubicBezTo>
                  <a:lnTo>
                    <a:pt x="52" y="30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9" name="Freeform 991">
              <a:extLst>
                <a:ext uri="{FF2B5EF4-FFF2-40B4-BE49-F238E27FC236}">
                  <a16:creationId xmlns:a16="http://schemas.microsoft.com/office/drawing/2014/main" id="{7B9ED2A1-C402-4306-AE2E-F07FE6D69CC5}"/>
                </a:ext>
              </a:extLst>
            </p:cNvPr>
            <p:cNvSpPr>
              <a:spLocks noEditPoints="1"/>
            </p:cNvSpPr>
            <p:nvPr>
              <p:custDataLst>
                <p:tags r:id="rId224"/>
              </p:custDataLst>
            </p:nvPr>
          </p:nvSpPr>
          <p:spPr bwMode="auto">
            <a:xfrm>
              <a:off x="6218238" y="6078538"/>
              <a:ext cx="187325" cy="201613"/>
            </a:xfrm>
            <a:custGeom>
              <a:avLst/>
              <a:gdLst>
                <a:gd name="T0" fmla="*/ 182 w 341"/>
                <a:gd name="T1" fmla="*/ 10 h 357"/>
                <a:gd name="T2" fmla="*/ 171 w 341"/>
                <a:gd name="T3" fmla="*/ 0 h 357"/>
                <a:gd name="T4" fmla="*/ 159 w 341"/>
                <a:gd name="T5" fmla="*/ 10 h 357"/>
                <a:gd name="T6" fmla="*/ 56 w 341"/>
                <a:gd name="T7" fmla="*/ 308 h 357"/>
                <a:gd name="T8" fmla="*/ 0 w 341"/>
                <a:gd name="T9" fmla="*/ 342 h 357"/>
                <a:gd name="T10" fmla="*/ 0 w 341"/>
                <a:gd name="T11" fmla="*/ 357 h 357"/>
                <a:gd name="T12" fmla="*/ 51 w 341"/>
                <a:gd name="T13" fmla="*/ 356 h 357"/>
                <a:gd name="T14" fmla="*/ 108 w 341"/>
                <a:gd name="T15" fmla="*/ 357 h 357"/>
                <a:gd name="T16" fmla="*/ 108 w 341"/>
                <a:gd name="T17" fmla="*/ 342 h 357"/>
                <a:gd name="T18" fmla="*/ 71 w 341"/>
                <a:gd name="T19" fmla="*/ 316 h 357"/>
                <a:gd name="T20" fmla="*/ 72 w 341"/>
                <a:gd name="T21" fmla="*/ 309 h 357"/>
                <a:gd name="T22" fmla="*/ 95 w 341"/>
                <a:gd name="T23" fmla="*/ 243 h 357"/>
                <a:gd name="T24" fmla="*/ 218 w 341"/>
                <a:gd name="T25" fmla="*/ 243 h 357"/>
                <a:gd name="T26" fmla="*/ 244 w 341"/>
                <a:gd name="T27" fmla="*/ 320 h 357"/>
                <a:gd name="T28" fmla="*/ 246 w 341"/>
                <a:gd name="T29" fmla="*/ 327 h 357"/>
                <a:gd name="T30" fmla="*/ 204 w 341"/>
                <a:gd name="T31" fmla="*/ 342 h 357"/>
                <a:gd name="T32" fmla="*/ 204 w 341"/>
                <a:gd name="T33" fmla="*/ 357 h 357"/>
                <a:gd name="T34" fmla="*/ 276 w 341"/>
                <a:gd name="T35" fmla="*/ 356 h 357"/>
                <a:gd name="T36" fmla="*/ 341 w 341"/>
                <a:gd name="T37" fmla="*/ 357 h 357"/>
                <a:gd name="T38" fmla="*/ 341 w 341"/>
                <a:gd name="T39" fmla="*/ 342 h 357"/>
                <a:gd name="T40" fmla="*/ 332 w 341"/>
                <a:gd name="T41" fmla="*/ 342 h 357"/>
                <a:gd name="T42" fmla="*/ 290 w 341"/>
                <a:gd name="T43" fmla="*/ 322 h 357"/>
                <a:gd name="T44" fmla="*/ 182 w 341"/>
                <a:gd name="T45" fmla="*/ 10 h 357"/>
                <a:gd name="T46" fmla="*/ 156 w 341"/>
                <a:gd name="T47" fmla="*/ 66 h 357"/>
                <a:gd name="T48" fmla="*/ 212 w 341"/>
                <a:gd name="T49" fmla="*/ 228 h 357"/>
                <a:gd name="T50" fmla="*/ 100 w 341"/>
                <a:gd name="T51" fmla="*/ 228 h 357"/>
                <a:gd name="T52" fmla="*/ 156 w 341"/>
                <a:gd name="T53" fmla="*/ 6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1" h="357">
                  <a:moveTo>
                    <a:pt x="182" y="10"/>
                  </a:moveTo>
                  <a:cubicBezTo>
                    <a:pt x="180" y="4"/>
                    <a:pt x="179" y="0"/>
                    <a:pt x="171" y="0"/>
                  </a:cubicBezTo>
                  <a:cubicBezTo>
                    <a:pt x="163" y="0"/>
                    <a:pt x="161" y="3"/>
                    <a:pt x="159" y="10"/>
                  </a:cubicBezTo>
                  <a:lnTo>
                    <a:pt x="56" y="308"/>
                  </a:lnTo>
                  <a:cubicBezTo>
                    <a:pt x="47" y="334"/>
                    <a:pt x="27" y="341"/>
                    <a:pt x="0" y="342"/>
                  </a:cubicBezTo>
                  <a:lnTo>
                    <a:pt x="0" y="357"/>
                  </a:lnTo>
                  <a:cubicBezTo>
                    <a:pt x="11" y="357"/>
                    <a:pt x="33" y="356"/>
                    <a:pt x="51" y="356"/>
                  </a:cubicBezTo>
                  <a:cubicBezTo>
                    <a:pt x="66" y="356"/>
                    <a:pt x="92" y="357"/>
                    <a:pt x="108" y="357"/>
                  </a:cubicBezTo>
                  <a:lnTo>
                    <a:pt x="108" y="342"/>
                  </a:lnTo>
                  <a:cubicBezTo>
                    <a:pt x="83" y="342"/>
                    <a:pt x="71" y="329"/>
                    <a:pt x="71" y="316"/>
                  </a:cubicBezTo>
                  <a:cubicBezTo>
                    <a:pt x="71" y="315"/>
                    <a:pt x="71" y="310"/>
                    <a:pt x="72" y="309"/>
                  </a:cubicBezTo>
                  <a:lnTo>
                    <a:pt x="95" y="243"/>
                  </a:lnTo>
                  <a:lnTo>
                    <a:pt x="218" y="243"/>
                  </a:lnTo>
                  <a:lnTo>
                    <a:pt x="244" y="320"/>
                  </a:lnTo>
                  <a:cubicBezTo>
                    <a:pt x="245" y="322"/>
                    <a:pt x="246" y="325"/>
                    <a:pt x="246" y="327"/>
                  </a:cubicBezTo>
                  <a:cubicBezTo>
                    <a:pt x="246" y="342"/>
                    <a:pt x="218" y="342"/>
                    <a:pt x="204" y="342"/>
                  </a:cubicBezTo>
                  <a:lnTo>
                    <a:pt x="204" y="357"/>
                  </a:lnTo>
                  <a:cubicBezTo>
                    <a:pt x="222" y="356"/>
                    <a:pt x="257" y="356"/>
                    <a:pt x="276" y="356"/>
                  </a:cubicBezTo>
                  <a:cubicBezTo>
                    <a:pt x="297" y="356"/>
                    <a:pt x="320" y="356"/>
                    <a:pt x="341" y="357"/>
                  </a:cubicBezTo>
                  <a:lnTo>
                    <a:pt x="341" y="342"/>
                  </a:lnTo>
                  <a:lnTo>
                    <a:pt x="332" y="342"/>
                  </a:lnTo>
                  <a:cubicBezTo>
                    <a:pt x="302" y="342"/>
                    <a:pt x="295" y="338"/>
                    <a:pt x="290" y="322"/>
                  </a:cubicBezTo>
                  <a:lnTo>
                    <a:pt x="182" y="10"/>
                  </a:lnTo>
                  <a:close/>
                  <a:moveTo>
                    <a:pt x="156" y="66"/>
                  </a:moveTo>
                  <a:lnTo>
                    <a:pt x="212" y="228"/>
                  </a:lnTo>
                  <a:lnTo>
                    <a:pt x="100" y="228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1" name="Freeform 992">
              <a:extLst>
                <a:ext uri="{FF2B5EF4-FFF2-40B4-BE49-F238E27FC236}">
                  <a16:creationId xmlns:a16="http://schemas.microsoft.com/office/drawing/2014/main" id="{7289E4DE-0BC0-4FC3-9FE7-6B9319DB24E7}"/>
                </a:ext>
              </a:extLst>
            </p:cNvPr>
            <p:cNvSpPr>
              <a:spLocks/>
            </p:cNvSpPr>
            <p:nvPr>
              <p:custDataLst>
                <p:tags r:id="rId225"/>
              </p:custDataLst>
            </p:nvPr>
          </p:nvSpPr>
          <p:spPr bwMode="auto">
            <a:xfrm>
              <a:off x="6423026" y="6154738"/>
              <a:ext cx="104775" cy="128588"/>
            </a:xfrm>
            <a:custGeom>
              <a:avLst/>
              <a:gdLst>
                <a:gd name="T0" fmla="*/ 42 w 190"/>
                <a:gd name="T1" fmla="*/ 114 h 229"/>
                <a:gd name="T2" fmla="*/ 109 w 190"/>
                <a:gd name="T3" fmla="*/ 12 h 229"/>
                <a:gd name="T4" fmla="*/ 162 w 190"/>
                <a:gd name="T5" fmla="*/ 31 h 229"/>
                <a:gd name="T6" fmla="*/ 139 w 190"/>
                <a:gd name="T7" fmla="*/ 54 h 229"/>
                <a:gd name="T8" fmla="*/ 162 w 190"/>
                <a:gd name="T9" fmla="*/ 77 h 229"/>
                <a:gd name="T10" fmla="*/ 185 w 190"/>
                <a:gd name="T11" fmla="*/ 53 h 229"/>
                <a:gd name="T12" fmla="*/ 109 w 190"/>
                <a:gd name="T13" fmla="*/ 0 h 229"/>
                <a:gd name="T14" fmla="*/ 0 w 190"/>
                <a:gd name="T15" fmla="*/ 115 h 229"/>
                <a:gd name="T16" fmla="*/ 108 w 190"/>
                <a:gd name="T17" fmla="*/ 229 h 229"/>
                <a:gd name="T18" fmla="*/ 190 w 190"/>
                <a:gd name="T19" fmla="*/ 164 h 229"/>
                <a:gd name="T20" fmla="*/ 184 w 190"/>
                <a:gd name="T21" fmla="*/ 159 h 229"/>
                <a:gd name="T22" fmla="*/ 177 w 190"/>
                <a:gd name="T23" fmla="*/ 164 h 229"/>
                <a:gd name="T24" fmla="*/ 112 w 190"/>
                <a:gd name="T25" fmla="*/ 216 h 229"/>
                <a:gd name="T26" fmla="*/ 42 w 190"/>
                <a:gd name="T27" fmla="*/ 11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2" y="114"/>
                  </a:moveTo>
                  <a:cubicBezTo>
                    <a:pt x="42" y="33"/>
                    <a:pt x="83" y="12"/>
                    <a:pt x="109" y="12"/>
                  </a:cubicBezTo>
                  <a:cubicBezTo>
                    <a:pt x="114" y="12"/>
                    <a:pt x="145" y="13"/>
                    <a:pt x="162" y="31"/>
                  </a:cubicBezTo>
                  <a:cubicBezTo>
                    <a:pt x="142" y="32"/>
                    <a:pt x="139" y="47"/>
                    <a:pt x="139" y="54"/>
                  </a:cubicBezTo>
                  <a:cubicBezTo>
                    <a:pt x="139" y="67"/>
                    <a:pt x="148" y="77"/>
                    <a:pt x="162" y="77"/>
                  </a:cubicBezTo>
                  <a:cubicBezTo>
                    <a:pt x="175" y="77"/>
                    <a:pt x="185" y="68"/>
                    <a:pt x="185" y="53"/>
                  </a:cubicBezTo>
                  <a:cubicBezTo>
                    <a:pt x="185" y="19"/>
                    <a:pt x="147" y="0"/>
                    <a:pt x="109" y="0"/>
                  </a:cubicBezTo>
                  <a:cubicBezTo>
                    <a:pt x="46" y="0"/>
                    <a:pt x="0" y="54"/>
                    <a:pt x="0" y="115"/>
                  </a:cubicBezTo>
                  <a:cubicBezTo>
                    <a:pt x="0" y="179"/>
                    <a:pt x="50" y="229"/>
                    <a:pt x="108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4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3" y="210"/>
                    <a:pt x="131" y="216"/>
                    <a:pt x="112" y="216"/>
                  </a:cubicBezTo>
                  <a:cubicBezTo>
                    <a:pt x="86" y="216"/>
                    <a:pt x="42" y="195"/>
                    <a:pt x="42" y="11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2" name="Freeform 993">
              <a:extLst>
                <a:ext uri="{FF2B5EF4-FFF2-40B4-BE49-F238E27FC236}">
                  <a16:creationId xmlns:a16="http://schemas.microsoft.com/office/drawing/2014/main" id="{5C8BE84B-9E92-4656-9514-30DD2891D98D}"/>
                </a:ext>
              </a:extLst>
            </p:cNvPr>
            <p:cNvSpPr>
              <a:spLocks/>
            </p:cNvSpPr>
            <p:nvPr>
              <p:custDataLst>
                <p:tags r:id="rId226"/>
              </p:custDataLst>
            </p:nvPr>
          </p:nvSpPr>
          <p:spPr bwMode="auto">
            <a:xfrm>
              <a:off x="6638926" y="5872163"/>
              <a:ext cx="134938" cy="676275"/>
            </a:xfrm>
            <a:custGeom>
              <a:avLst/>
              <a:gdLst>
                <a:gd name="T0" fmla="*/ 245 w 245"/>
                <a:gd name="T1" fmla="*/ 1191 h 1196"/>
                <a:gd name="T2" fmla="*/ 243 w 245"/>
                <a:gd name="T3" fmla="*/ 1187 h 1196"/>
                <a:gd name="T4" fmla="*/ 158 w 245"/>
                <a:gd name="T5" fmla="*/ 1081 h 1196"/>
                <a:gd name="T6" fmla="*/ 41 w 245"/>
                <a:gd name="T7" fmla="*/ 598 h 1196"/>
                <a:gd name="T8" fmla="*/ 141 w 245"/>
                <a:gd name="T9" fmla="*/ 142 h 1196"/>
                <a:gd name="T10" fmla="*/ 243 w 245"/>
                <a:gd name="T11" fmla="*/ 9 h 1196"/>
                <a:gd name="T12" fmla="*/ 245 w 245"/>
                <a:gd name="T13" fmla="*/ 5 h 1196"/>
                <a:gd name="T14" fmla="*/ 234 w 245"/>
                <a:gd name="T15" fmla="*/ 0 h 1196"/>
                <a:gd name="T16" fmla="*/ 219 w 245"/>
                <a:gd name="T17" fmla="*/ 7 h 1196"/>
                <a:gd name="T18" fmla="*/ 0 w 245"/>
                <a:gd name="T19" fmla="*/ 598 h 1196"/>
                <a:gd name="T20" fmla="*/ 171 w 245"/>
                <a:gd name="T21" fmla="*/ 1140 h 1196"/>
                <a:gd name="T22" fmla="*/ 221 w 245"/>
                <a:gd name="T23" fmla="*/ 1190 h 1196"/>
                <a:gd name="T24" fmla="*/ 234 w 245"/>
                <a:gd name="T25" fmla="*/ 1196 h 1196"/>
                <a:gd name="T26" fmla="*/ 245 w 245"/>
                <a:gd name="T27" fmla="*/ 1191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5" h="1196">
                  <a:moveTo>
                    <a:pt x="245" y="1191"/>
                  </a:moveTo>
                  <a:cubicBezTo>
                    <a:pt x="245" y="1189"/>
                    <a:pt x="244" y="1188"/>
                    <a:pt x="243" y="1187"/>
                  </a:cubicBezTo>
                  <a:cubicBezTo>
                    <a:pt x="224" y="1168"/>
                    <a:pt x="191" y="1135"/>
                    <a:pt x="158" y="1081"/>
                  </a:cubicBezTo>
                  <a:cubicBezTo>
                    <a:pt x="77" y="952"/>
                    <a:pt x="41" y="790"/>
                    <a:pt x="41" y="598"/>
                  </a:cubicBezTo>
                  <a:cubicBezTo>
                    <a:pt x="41" y="464"/>
                    <a:pt x="59" y="291"/>
                    <a:pt x="141" y="142"/>
                  </a:cubicBezTo>
                  <a:cubicBezTo>
                    <a:pt x="181" y="72"/>
                    <a:pt x="222" y="31"/>
                    <a:pt x="243" y="9"/>
                  </a:cubicBezTo>
                  <a:cubicBezTo>
                    <a:pt x="245" y="7"/>
                    <a:pt x="245" y="6"/>
                    <a:pt x="245" y="5"/>
                  </a:cubicBezTo>
                  <a:cubicBezTo>
                    <a:pt x="245" y="0"/>
                    <a:pt x="241" y="0"/>
                    <a:pt x="234" y="0"/>
                  </a:cubicBezTo>
                  <a:cubicBezTo>
                    <a:pt x="227" y="0"/>
                    <a:pt x="227" y="0"/>
                    <a:pt x="219" y="7"/>
                  </a:cubicBezTo>
                  <a:cubicBezTo>
                    <a:pt x="52" y="159"/>
                    <a:pt x="0" y="388"/>
                    <a:pt x="0" y="598"/>
                  </a:cubicBezTo>
                  <a:cubicBezTo>
                    <a:pt x="0" y="794"/>
                    <a:pt x="44" y="991"/>
                    <a:pt x="171" y="1140"/>
                  </a:cubicBezTo>
                  <a:cubicBezTo>
                    <a:pt x="181" y="1152"/>
                    <a:pt x="200" y="1172"/>
                    <a:pt x="221" y="1190"/>
                  </a:cubicBezTo>
                  <a:cubicBezTo>
                    <a:pt x="227" y="1196"/>
                    <a:pt x="227" y="1196"/>
                    <a:pt x="234" y="1196"/>
                  </a:cubicBezTo>
                  <a:cubicBezTo>
                    <a:pt x="241" y="1196"/>
                    <a:pt x="245" y="1196"/>
                    <a:pt x="245" y="119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3" name="Freeform 994">
              <a:extLst>
                <a:ext uri="{FF2B5EF4-FFF2-40B4-BE49-F238E27FC236}">
                  <a16:creationId xmlns:a16="http://schemas.microsoft.com/office/drawing/2014/main" id="{22F73B8D-E005-4F04-8A1A-3B1D407D27E1}"/>
                </a:ext>
              </a:extLst>
            </p:cNvPr>
            <p:cNvSpPr>
              <a:spLocks noEditPoints="1"/>
            </p:cNvSpPr>
            <p:nvPr>
              <p:custDataLst>
                <p:tags r:id="rId227"/>
              </p:custDataLst>
            </p:nvPr>
          </p:nvSpPr>
          <p:spPr bwMode="auto">
            <a:xfrm>
              <a:off x="6794501" y="6153150"/>
              <a:ext cx="152400" cy="182563"/>
            </a:xfrm>
            <a:custGeom>
              <a:avLst/>
              <a:gdLst>
                <a:gd name="T0" fmla="*/ 192 w 280"/>
                <a:gd name="T1" fmla="*/ 153 h 321"/>
                <a:gd name="T2" fmla="*/ 185 w 280"/>
                <a:gd name="T3" fmla="*/ 174 h 321"/>
                <a:gd name="T4" fmla="*/ 124 w 280"/>
                <a:gd name="T5" fmla="*/ 209 h 321"/>
                <a:gd name="T6" fmla="*/ 63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3 h 321"/>
                <a:gd name="T14" fmla="*/ 199 w 280"/>
                <a:gd name="T15" fmla="*/ 39 h 321"/>
                <a:gd name="T16" fmla="*/ 124 w 280"/>
                <a:gd name="T17" fmla="*/ 0 h 321"/>
                <a:gd name="T18" fmla="*/ 0 w 280"/>
                <a:gd name="T19" fmla="*/ 113 h 321"/>
                <a:gd name="T20" fmla="*/ 119 w 280"/>
                <a:gd name="T21" fmla="*/ 227 h 321"/>
                <a:gd name="T22" fmla="*/ 189 w 280"/>
                <a:gd name="T23" fmla="*/ 200 h 321"/>
                <a:gd name="T24" fmla="*/ 189 w 280"/>
                <a:gd name="T25" fmla="*/ 297 h 321"/>
                <a:gd name="T26" fmla="*/ 155 w 280"/>
                <a:gd name="T27" fmla="*/ 297 h 321"/>
                <a:gd name="T28" fmla="*/ 155 w 280"/>
                <a:gd name="T29" fmla="*/ 321 h 321"/>
                <a:gd name="T30" fmla="*/ 217 w 280"/>
                <a:gd name="T31" fmla="*/ 319 h 321"/>
                <a:gd name="T32" fmla="*/ 280 w 280"/>
                <a:gd name="T33" fmla="*/ 321 h 321"/>
                <a:gd name="T34" fmla="*/ 280 w 280"/>
                <a:gd name="T35" fmla="*/ 297 h 321"/>
                <a:gd name="T36" fmla="*/ 246 w 280"/>
                <a:gd name="T37" fmla="*/ 297 h 321"/>
                <a:gd name="T38" fmla="*/ 246 w 280"/>
                <a:gd name="T39" fmla="*/ 0 h 321"/>
                <a:gd name="T40" fmla="*/ 225 w 280"/>
                <a:gd name="T41" fmla="*/ 0 h 321"/>
                <a:gd name="T42" fmla="*/ 199 w 280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3"/>
                  </a:moveTo>
                  <a:cubicBezTo>
                    <a:pt x="192" y="162"/>
                    <a:pt x="192" y="164"/>
                    <a:pt x="185" y="174"/>
                  </a:cubicBezTo>
                  <a:cubicBezTo>
                    <a:pt x="165" y="204"/>
                    <a:pt x="139" y="209"/>
                    <a:pt x="124" y="209"/>
                  </a:cubicBezTo>
                  <a:cubicBezTo>
                    <a:pt x="93" y="209"/>
                    <a:pt x="63" y="180"/>
                    <a:pt x="63" y="114"/>
                  </a:cubicBezTo>
                  <a:cubicBezTo>
                    <a:pt x="63" y="43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3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3"/>
                  </a:cubicBezTo>
                  <a:cubicBezTo>
                    <a:pt x="0" y="184"/>
                    <a:pt x="50" y="227"/>
                    <a:pt x="119" y="227"/>
                  </a:cubicBezTo>
                  <a:cubicBezTo>
                    <a:pt x="144" y="227"/>
                    <a:pt x="166" y="220"/>
                    <a:pt x="189" y="200"/>
                  </a:cubicBezTo>
                  <a:lnTo>
                    <a:pt x="189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7" y="319"/>
                  </a:cubicBezTo>
                  <a:cubicBezTo>
                    <a:pt x="237" y="319"/>
                    <a:pt x="266" y="320"/>
                    <a:pt x="280" y="321"/>
                  </a:cubicBezTo>
                  <a:lnTo>
                    <a:pt x="280" y="297"/>
                  </a:lnTo>
                  <a:lnTo>
                    <a:pt x="246" y="297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4" name="Freeform 995">
              <a:extLst>
                <a:ext uri="{FF2B5EF4-FFF2-40B4-BE49-F238E27FC236}">
                  <a16:creationId xmlns:a16="http://schemas.microsoft.com/office/drawing/2014/main" id="{A793000E-3B2F-4CFB-9621-6E72930D6A7D}"/>
                </a:ext>
              </a:extLst>
            </p:cNvPr>
            <p:cNvSpPr>
              <a:spLocks/>
            </p:cNvSpPr>
            <p:nvPr>
              <p:custDataLst>
                <p:tags r:id="rId228"/>
              </p:custDataLst>
            </p:nvPr>
          </p:nvSpPr>
          <p:spPr bwMode="auto">
            <a:xfrm>
              <a:off x="7027863" y="6149975"/>
              <a:ext cx="101600" cy="120650"/>
            </a:xfrm>
            <a:custGeom>
              <a:avLst/>
              <a:gdLst>
                <a:gd name="T0" fmla="*/ 105 w 184"/>
                <a:gd name="T1" fmla="*/ 19 h 215"/>
                <a:gd name="T2" fmla="*/ 92 w 184"/>
                <a:gd name="T3" fmla="*/ 0 h 215"/>
                <a:gd name="T4" fmla="*/ 79 w 184"/>
                <a:gd name="T5" fmla="*/ 13 h 215"/>
                <a:gd name="T6" fmla="*/ 79 w 184"/>
                <a:gd name="T7" fmla="*/ 20 h 215"/>
                <a:gd name="T8" fmla="*/ 86 w 184"/>
                <a:gd name="T9" fmla="*/ 97 h 215"/>
                <a:gd name="T10" fmla="*/ 22 w 184"/>
                <a:gd name="T11" fmla="*/ 51 h 215"/>
                <a:gd name="T12" fmla="*/ 13 w 184"/>
                <a:gd name="T13" fmla="*/ 47 h 215"/>
                <a:gd name="T14" fmla="*/ 0 w 184"/>
                <a:gd name="T15" fmla="*/ 61 h 215"/>
                <a:gd name="T16" fmla="*/ 10 w 184"/>
                <a:gd name="T17" fmla="*/ 74 h 215"/>
                <a:gd name="T18" fmla="*/ 81 w 184"/>
                <a:gd name="T19" fmla="*/ 107 h 215"/>
                <a:gd name="T20" fmla="*/ 12 w 184"/>
                <a:gd name="T21" fmla="*/ 141 h 215"/>
                <a:gd name="T22" fmla="*/ 0 w 184"/>
                <a:gd name="T23" fmla="*/ 154 h 215"/>
                <a:gd name="T24" fmla="*/ 13 w 184"/>
                <a:gd name="T25" fmla="*/ 168 h 215"/>
                <a:gd name="T26" fmla="*/ 30 w 184"/>
                <a:gd name="T27" fmla="*/ 159 h 215"/>
                <a:gd name="T28" fmla="*/ 86 w 184"/>
                <a:gd name="T29" fmla="*/ 118 h 215"/>
                <a:gd name="T30" fmla="*/ 79 w 184"/>
                <a:gd name="T31" fmla="*/ 202 h 215"/>
                <a:gd name="T32" fmla="*/ 92 w 184"/>
                <a:gd name="T33" fmla="*/ 215 h 215"/>
                <a:gd name="T34" fmla="*/ 105 w 184"/>
                <a:gd name="T35" fmla="*/ 202 h 215"/>
                <a:gd name="T36" fmla="*/ 98 w 184"/>
                <a:gd name="T37" fmla="*/ 118 h 215"/>
                <a:gd name="T38" fmla="*/ 162 w 184"/>
                <a:gd name="T39" fmla="*/ 165 h 215"/>
                <a:gd name="T40" fmla="*/ 171 w 184"/>
                <a:gd name="T41" fmla="*/ 168 h 215"/>
                <a:gd name="T42" fmla="*/ 184 w 184"/>
                <a:gd name="T43" fmla="*/ 154 h 215"/>
                <a:gd name="T44" fmla="*/ 174 w 184"/>
                <a:gd name="T45" fmla="*/ 141 h 215"/>
                <a:gd name="T46" fmla="*/ 103 w 184"/>
                <a:gd name="T47" fmla="*/ 108 h 215"/>
                <a:gd name="T48" fmla="*/ 172 w 184"/>
                <a:gd name="T49" fmla="*/ 75 h 215"/>
                <a:gd name="T50" fmla="*/ 184 w 184"/>
                <a:gd name="T51" fmla="*/ 61 h 215"/>
                <a:gd name="T52" fmla="*/ 171 w 184"/>
                <a:gd name="T53" fmla="*/ 47 h 215"/>
                <a:gd name="T54" fmla="*/ 154 w 184"/>
                <a:gd name="T55" fmla="*/ 57 h 215"/>
                <a:gd name="T56" fmla="*/ 98 w 184"/>
                <a:gd name="T57" fmla="*/ 97 h 215"/>
                <a:gd name="T58" fmla="*/ 105 w 184"/>
                <a:gd name="T59" fmla="*/ 1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215">
                  <a:moveTo>
                    <a:pt x="105" y="19"/>
                  </a:moveTo>
                  <a:cubicBezTo>
                    <a:pt x="105" y="12"/>
                    <a:pt x="105" y="0"/>
                    <a:pt x="92" y="0"/>
                  </a:cubicBezTo>
                  <a:cubicBezTo>
                    <a:pt x="84" y="0"/>
                    <a:pt x="78" y="7"/>
                    <a:pt x="79" y="13"/>
                  </a:cubicBezTo>
                  <a:lnTo>
                    <a:pt x="79" y="20"/>
                  </a:lnTo>
                  <a:lnTo>
                    <a:pt x="86" y="97"/>
                  </a:lnTo>
                  <a:lnTo>
                    <a:pt x="22" y="51"/>
                  </a:lnTo>
                  <a:cubicBezTo>
                    <a:pt x="18" y="48"/>
                    <a:pt x="17" y="47"/>
                    <a:pt x="13" y="47"/>
                  </a:cubicBezTo>
                  <a:cubicBezTo>
                    <a:pt x="7" y="47"/>
                    <a:pt x="0" y="54"/>
                    <a:pt x="0" y="61"/>
                  </a:cubicBezTo>
                  <a:cubicBezTo>
                    <a:pt x="0" y="69"/>
                    <a:pt x="5" y="71"/>
                    <a:pt x="10" y="74"/>
                  </a:cubicBezTo>
                  <a:lnTo>
                    <a:pt x="81" y="107"/>
                  </a:lnTo>
                  <a:lnTo>
                    <a:pt x="12" y="141"/>
                  </a:lnTo>
                  <a:cubicBezTo>
                    <a:pt x="4" y="145"/>
                    <a:pt x="0" y="147"/>
                    <a:pt x="0" y="154"/>
                  </a:cubicBezTo>
                  <a:cubicBezTo>
                    <a:pt x="0" y="162"/>
                    <a:pt x="7" y="168"/>
                    <a:pt x="13" y="168"/>
                  </a:cubicBezTo>
                  <a:cubicBezTo>
                    <a:pt x="17" y="168"/>
                    <a:pt x="18" y="168"/>
                    <a:pt x="30" y="159"/>
                  </a:cubicBezTo>
                  <a:lnTo>
                    <a:pt x="86" y="118"/>
                  </a:lnTo>
                  <a:lnTo>
                    <a:pt x="79" y="202"/>
                  </a:lnTo>
                  <a:cubicBezTo>
                    <a:pt x="79" y="213"/>
                    <a:pt x="88" y="215"/>
                    <a:pt x="92" y="215"/>
                  </a:cubicBezTo>
                  <a:cubicBezTo>
                    <a:pt x="98" y="215"/>
                    <a:pt x="105" y="212"/>
                    <a:pt x="105" y="202"/>
                  </a:cubicBezTo>
                  <a:lnTo>
                    <a:pt x="98" y="118"/>
                  </a:lnTo>
                  <a:lnTo>
                    <a:pt x="162" y="165"/>
                  </a:lnTo>
                  <a:cubicBezTo>
                    <a:pt x="166" y="167"/>
                    <a:pt x="167" y="168"/>
                    <a:pt x="171" y="168"/>
                  </a:cubicBezTo>
                  <a:cubicBezTo>
                    <a:pt x="178" y="168"/>
                    <a:pt x="184" y="161"/>
                    <a:pt x="184" y="154"/>
                  </a:cubicBezTo>
                  <a:cubicBezTo>
                    <a:pt x="184" y="147"/>
                    <a:pt x="180" y="144"/>
                    <a:pt x="174" y="141"/>
                  </a:cubicBezTo>
                  <a:cubicBezTo>
                    <a:pt x="144" y="126"/>
                    <a:pt x="143" y="126"/>
                    <a:pt x="103" y="108"/>
                  </a:cubicBezTo>
                  <a:lnTo>
                    <a:pt x="172" y="75"/>
                  </a:lnTo>
                  <a:cubicBezTo>
                    <a:pt x="180" y="71"/>
                    <a:pt x="184" y="69"/>
                    <a:pt x="184" y="61"/>
                  </a:cubicBezTo>
                  <a:cubicBezTo>
                    <a:pt x="184" y="54"/>
                    <a:pt x="178" y="47"/>
                    <a:pt x="171" y="47"/>
                  </a:cubicBezTo>
                  <a:cubicBezTo>
                    <a:pt x="167" y="47"/>
                    <a:pt x="166" y="47"/>
                    <a:pt x="154" y="57"/>
                  </a:cubicBezTo>
                  <a:lnTo>
                    <a:pt x="98" y="97"/>
                  </a:lnTo>
                  <a:lnTo>
                    <a:pt x="105" y="1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5" name="Freeform 996">
              <a:extLst>
                <a:ext uri="{FF2B5EF4-FFF2-40B4-BE49-F238E27FC236}">
                  <a16:creationId xmlns:a16="http://schemas.microsoft.com/office/drawing/2014/main" id="{9584F314-B17B-40E5-B981-72D8BF538F2A}"/>
                </a:ext>
              </a:extLst>
            </p:cNvPr>
            <p:cNvSpPr>
              <a:spLocks noEditPoints="1"/>
            </p:cNvSpPr>
            <p:nvPr>
              <p:custDataLst>
                <p:tags r:id="rId229"/>
              </p:custDataLst>
            </p:nvPr>
          </p:nvSpPr>
          <p:spPr bwMode="auto">
            <a:xfrm>
              <a:off x="7218363" y="6092825"/>
              <a:ext cx="115888" cy="193675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5 w 210"/>
                <a:gd name="T5" fmla="*/ 0 h 343"/>
                <a:gd name="T6" fmla="*/ 18 w 210"/>
                <a:gd name="T7" fmla="*/ 59 h 343"/>
                <a:gd name="T8" fmla="*/ 0 w 210"/>
                <a:gd name="T9" fmla="*/ 173 h 343"/>
                <a:gd name="T10" fmla="*/ 22 w 210"/>
                <a:gd name="T11" fmla="*/ 293 h 343"/>
                <a:gd name="T12" fmla="*/ 105 w 210"/>
                <a:gd name="T13" fmla="*/ 343 h 343"/>
                <a:gd name="T14" fmla="*/ 191 w 210"/>
                <a:gd name="T15" fmla="*/ 285 h 343"/>
                <a:gd name="T16" fmla="*/ 210 w 210"/>
                <a:gd name="T17" fmla="*/ 173 h 343"/>
                <a:gd name="T18" fmla="*/ 105 w 210"/>
                <a:gd name="T19" fmla="*/ 332 h 343"/>
                <a:gd name="T20" fmla="*/ 47 w 210"/>
                <a:gd name="T21" fmla="*/ 272 h 343"/>
                <a:gd name="T22" fmla="*/ 41 w 210"/>
                <a:gd name="T23" fmla="*/ 167 h 343"/>
                <a:gd name="T24" fmla="*/ 45 w 210"/>
                <a:gd name="T25" fmla="*/ 75 h 343"/>
                <a:gd name="T26" fmla="*/ 105 w 210"/>
                <a:gd name="T27" fmla="*/ 11 h 343"/>
                <a:gd name="T28" fmla="*/ 163 w 210"/>
                <a:gd name="T29" fmla="*/ 69 h 343"/>
                <a:gd name="T30" fmla="*/ 168 w 210"/>
                <a:gd name="T31" fmla="*/ 167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7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59"/>
                  </a:cubicBezTo>
                  <a:cubicBezTo>
                    <a:pt x="2" y="94"/>
                    <a:pt x="0" y="133"/>
                    <a:pt x="0" y="173"/>
                  </a:cubicBezTo>
                  <a:cubicBezTo>
                    <a:pt x="0" y="210"/>
                    <a:pt x="2" y="255"/>
                    <a:pt x="22" y="293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1" y="343"/>
                    <a:pt x="169" y="333"/>
                    <a:pt x="191" y="285"/>
                  </a:cubicBezTo>
                  <a:cubicBezTo>
                    <a:pt x="207" y="251"/>
                    <a:pt x="210" y="212"/>
                    <a:pt x="210" y="173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20"/>
                    <a:pt x="47" y="272"/>
                  </a:cubicBezTo>
                  <a:cubicBezTo>
                    <a:pt x="41" y="242"/>
                    <a:pt x="41" y="196"/>
                    <a:pt x="41" y="167"/>
                  </a:cubicBezTo>
                  <a:cubicBezTo>
                    <a:pt x="41" y="135"/>
                    <a:pt x="41" y="102"/>
                    <a:pt x="45" y="75"/>
                  </a:cubicBezTo>
                  <a:cubicBezTo>
                    <a:pt x="55" y="15"/>
                    <a:pt x="92" y="11"/>
                    <a:pt x="105" y="11"/>
                  </a:cubicBezTo>
                  <a:cubicBezTo>
                    <a:pt x="121" y="11"/>
                    <a:pt x="154" y="20"/>
                    <a:pt x="163" y="69"/>
                  </a:cubicBezTo>
                  <a:cubicBezTo>
                    <a:pt x="168" y="97"/>
                    <a:pt x="168" y="135"/>
                    <a:pt x="168" y="167"/>
                  </a:cubicBezTo>
                  <a:cubicBezTo>
                    <a:pt x="168" y="204"/>
                    <a:pt x="168" y="238"/>
                    <a:pt x="163" y="270"/>
                  </a:cubicBezTo>
                  <a:cubicBezTo>
                    <a:pt x="155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6" name="Freeform 997">
              <a:extLst>
                <a:ext uri="{FF2B5EF4-FFF2-40B4-BE49-F238E27FC236}">
                  <a16:creationId xmlns:a16="http://schemas.microsoft.com/office/drawing/2014/main" id="{7B51C96F-C265-4E4E-91A9-7B0179A61688}"/>
                </a:ext>
              </a:extLst>
            </p:cNvPr>
            <p:cNvSpPr>
              <a:spLocks/>
            </p:cNvSpPr>
            <p:nvPr>
              <p:custDataLst>
                <p:tags r:id="rId230"/>
              </p:custDataLst>
            </p:nvPr>
          </p:nvSpPr>
          <p:spPr bwMode="auto">
            <a:xfrm>
              <a:off x="7367588" y="6249988"/>
              <a:ext cx="33338" cy="85725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90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7" name="Oval 998">
              <a:extLst>
                <a:ext uri="{FF2B5EF4-FFF2-40B4-BE49-F238E27FC236}">
                  <a16:creationId xmlns:a16="http://schemas.microsoft.com/office/drawing/2014/main" id="{46756AC2-27CE-4F0F-B355-B90159C68AE9}"/>
                </a:ext>
              </a:extLst>
            </p:cNvPr>
            <p:cNvSpPr>
              <a:spLocks noChangeArrowheads="1"/>
            </p:cNvSpPr>
            <p:nvPr>
              <p:custDataLst>
                <p:tags r:id="rId231"/>
              </p:custDataLst>
            </p:nvPr>
          </p:nvSpPr>
          <p:spPr bwMode="auto">
            <a:xfrm>
              <a:off x="7527926" y="6084888"/>
              <a:ext cx="42863" cy="42863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8" name="Freeform 999">
              <a:extLst>
                <a:ext uri="{FF2B5EF4-FFF2-40B4-BE49-F238E27FC236}">
                  <a16:creationId xmlns:a16="http://schemas.microsoft.com/office/drawing/2014/main" id="{83CD0216-BB37-4435-BA06-CA2E2E0592D6}"/>
                </a:ext>
              </a:extLst>
            </p:cNvPr>
            <p:cNvSpPr>
              <a:spLocks noEditPoints="1"/>
            </p:cNvSpPr>
            <p:nvPr>
              <p:custDataLst>
                <p:tags r:id="rId232"/>
              </p:custDataLst>
            </p:nvPr>
          </p:nvSpPr>
          <p:spPr bwMode="auto">
            <a:xfrm>
              <a:off x="7477126" y="6153150"/>
              <a:ext cx="153988" cy="182563"/>
            </a:xfrm>
            <a:custGeom>
              <a:avLst/>
              <a:gdLst>
                <a:gd name="T0" fmla="*/ 192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2 w 281"/>
                <a:gd name="T11" fmla="*/ 84 h 321"/>
                <a:gd name="T12" fmla="*/ 192 w 281"/>
                <a:gd name="T13" fmla="*/ 153 h 321"/>
                <a:gd name="T14" fmla="*/ 199 w 281"/>
                <a:gd name="T15" fmla="*/ 39 h 321"/>
                <a:gd name="T16" fmla="*/ 124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89 w 281"/>
                <a:gd name="T23" fmla="*/ 200 h 321"/>
                <a:gd name="T24" fmla="*/ 189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6 w 281"/>
                <a:gd name="T37" fmla="*/ 297 h 321"/>
                <a:gd name="T38" fmla="*/ 246 w 281"/>
                <a:gd name="T39" fmla="*/ 0 h 321"/>
                <a:gd name="T40" fmla="*/ 226 w 281"/>
                <a:gd name="T41" fmla="*/ 0 h 321"/>
                <a:gd name="T42" fmla="*/ 199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2" y="153"/>
                  </a:moveTo>
                  <a:cubicBezTo>
                    <a:pt x="192" y="162"/>
                    <a:pt x="192" y="164"/>
                    <a:pt x="185" y="174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2" y="59"/>
                    <a:pt x="192" y="84"/>
                  </a:cubicBezTo>
                  <a:lnTo>
                    <a:pt x="192" y="153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3"/>
                  </a:cubicBezTo>
                  <a:cubicBezTo>
                    <a:pt x="0" y="184"/>
                    <a:pt x="50" y="227"/>
                    <a:pt x="120" y="227"/>
                  </a:cubicBezTo>
                  <a:cubicBezTo>
                    <a:pt x="144" y="227"/>
                    <a:pt x="167" y="220"/>
                    <a:pt x="189" y="200"/>
                  </a:cubicBezTo>
                  <a:lnTo>
                    <a:pt x="189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7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6" y="297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9" name="Freeform 1000">
              <a:extLst>
                <a:ext uri="{FF2B5EF4-FFF2-40B4-BE49-F238E27FC236}">
                  <a16:creationId xmlns:a16="http://schemas.microsoft.com/office/drawing/2014/main" id="{A040E96F-C5AC-499F-A7A0-37ED4AF206A3}"/>
                </a:ext>
              </a:extLst>
            </p:cNvPr>
            <p:cNvSpPr>
              <a:spLocks/>
            </p:cNvSpPr>
            <p:nvPr>
              <p:custDataLst>
                <p:tags r:id="rId233"/>
              </p:custDataLst>
            </p:nvPr>
          </p:nvSpPr>
          <p:spPr bwMode="auto">
            <a:xfrm>
              <a:off x="7710488" y="6149975"/>
              <a:ext cx="101600" cy="120650"/>
            </a:xfrm>
            <a:custGeom>
              <a:avLst/>
              <a:gdLst>
                <a:gd name="T0" fmla="*/ 105 w 184"/>
                <a:gd name="T1" fmla="*/ 19 h 215"/>
                <a:gd name="T2" fmla="*/ 92 w 184"/>
                <a:gd name="T3" fmla="*/ 0 h 215"/>
                <a:gd name="T4" fmla="*/ 79 w 184"/>
                <a:gd name="T5" fmla="*/ 13 h 215"/>
                <a:gd name="T6" fmla="*/ 79 w 184"/>
                <a:gd name="T7" fmla="*/ 20 h 215"/>
                <a:gd name="T8" fmla="*/ 86 w 184"/>
                <a:gd name="T9" fmla="*/ 97 h 215"/>
                <a:gd name="T10" fmla="*/ 23 w 184"/>
                <a:gd name="T11" fmla="*/ 51 h 215"/>
                <a:gd name="T12" fmla="*/ 14 w 184"/>
                <a:gd name="T13" fmla="*/ 47 h 215"/>
                <a:gd name="T14" fmla="*/ 0 w 184"/>
                <a:gd name="T15" fmla="*/ 61 h 215"/>
                <a:gd name="T16" fmla="*/ 10 w 184"/>
                <a:gd name="T17" fmla="*/ 74 h 215"/>
                <a:gd name="T18" fmla="*/ 81 w 184"/>
                <a:gd name="T19" fmla="*/ 107 h 215"/>
                <a:gd name="T20" fmla="*/ 12 w 184"/>
                <a:gd name="T21" fmla="*/ 141 h 215"/>
                <a:gd name="T22" fmla="*/ 0 w 184"/>
                <a:gd name="T23" fmla="*/ 154 h 215"/>
                <a:gd name="T24" fmla="*/ 14 w 184"/>
                <a:gd name="T25" fmla="*/ 168 h 215"/>
                <a:gd name="T26" fmla="*/ 31 w 184"/>
                <a:gd name="T27" fmla="*/ 159 h 215"/>
                <a:gd name="T28" fmla="*/ 86 w 184"/>
                <a:gd name="T29" fmla="*/ 118 h 215"/>
                <a:gd name="T30" fmla="*/ 79 w 184"/>
                <a:gd name="T31" fmla="*/ 202 h 215"/>
                <a:gd name="T32" fmla="*/ 92 w 184"/>
                <a:gd name="T33" fmla="*/ 215 h 215"/>
                <a:gd name="T34" fmla="*/ 105 w 184"/>
                <a:gd name="T35" fmla="*/ 202 h 215"/>
                <a:gd name="T36" fmla="*/ 98 w 184"/>
                <a:gd name="T37" fmla="*/ 118 h 215"/>
                <a:gd name="T38" fmla="*/ 162 w 184"/>
                <a:gd name="T39" fmla="*/ 165 h 215"/>
                <a:gd name="T40" fmla="*/ 171 w 184"/>
                <a:gd name="T41" fmla="*/ 168 h 215"/>
                <a:gd name="T42" fmla="*/ 184 w 184"/>
                <a:gd name="T43" fmla="*/ 154 h 215"/>
                <a:gd name="T44" fmla="*/ 174 w 184"/>
                <a:gd name="T45" fmla="*/ 141 h 215"/>
                <a:gd name="T46" fmla="*/ 103 w 184"/>
                <a:gd name="T47" fmla="*/ 108 h 215"/>
                <a:gd name="T48" fmla="*/ 172 w 184"/>
                <a:gd name="T49" fmla="*/ 75 h 215"/>
                <a:gd name="T50" fmla="*/ 184 w 184"/>
                <a:gd name="T51" fmla="*/ 61 h 215"/>
                <a:gd name="T52" fmla="*/ 171 w 184"/>
                <a:gd name="T53" fmla="*/ 47 h 215"/>
                <a:gd name="T54" fmla="*/ 154 w 184"/>
                <a:gd name="T55" fmla="*/ 57 h 215"/>
                <a:gd name="T56" fmla="*/ 98 w 184"/>
                <a:gd name="T57" fmla="*/ 97 h 215"/>
                <a:gd name="T58" fmla="*/ 105 w 184"/>
                <a:gd name="T59" fmla="*/ 1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215">
                  <a:moveTo>
                    <a:pt x="105" y="19"/>
                  </a:moveTo>
                  <a:cubicBezTo>
                    <a:pt x="105" y="12"/>
                    <a:pt x="105" y="0"/>
                    <a:pt x="92" y="0"/>
                  </a:cubicBezTo>
                  <a:cubicBezTo>
                    <a:pt x="84" y="0"/>
                    <a:pt x="78" y="7"/>
                    <a:pt x="79" y="13"/>
                  </a:cubicBezTo>
                  <a:lnTo>
                    <a:pt x="79" y="20"/>
                  </a:lnTo>
                  <a:lnTo>
                    <a:pt x="86" y="97"/>
                  </a:lnTo>
                  <a:lnTo>
                    <a:pt x="23" y="51"/>
                  </a:lnTo>
                  <a:cubicBezTo>
                    <a:pt x="18" y="48"/>
                    <a:pt x="17" y="47"/>
                    <a:pt x="14" y="47"/>
                  </a:cubicBezTo>
                  <a:cubicBezTo>
                    <a:pt x="7" y="47"/>
                    <a:pt x="0" y="54"/>
                    <a:pt x="0" y="61"/>
                  </a:cubicBezTo>
                  <a:cubicBezTo>
                    <a:pt x="0" y="69"/>
                    <a:pt x="5" y="71"/>
                    <a:pt x="10" y="74"/>
                  </a:cubicBezTo>
                  <a:lnTo>
                    <a:pt x="81" y="107"/>
                  </a:lnTo>
                  <a:lnTo>
                    <a:pt x="12" y="141"/>
                  </a:lnTo>
                  <a:cubicBezTo>
                    <a:pt x="4" y="145"/>
                    <a:pt x="0" y="147"/>
                    <a:pt x="0" y="154"/>
                  </a:cubicBezTo>
                  <a:cubicBezTo>
                    <a:pt x="0" y="162"/>
                    <a:pt x="7" y="168"/>
                    <a:pt x="14" y="168"/>
                  </a:cubicBezTo>
                  <a:cubicBezTo>
                    <a:pt x="17" y="168"/>
                    <a:pt x="18" y="168"/>
                    <a:pt x="31" y="159"/>
                  </a:cubicBezTo>
                  <a:lnTo>
                    <a:pt x="86" y="118"/>
                  </a:lnTo>
                  <a:lnTo>
                    <a:pt x="79" y="202"/>
                  </a:lnTo>
                  <a:cubicBezTo>
                    <a:pt x="79" y="213"/>
                    <a:pt x="88" y="215"/>
                    <a:pt x="92" y="215"/>
                  </a:cubicBezTo>
                  <a:cubicBezTo>
                    <a:pt x="98" y="215"/>
                    <a:pt x="105" y="212"/>
                    <a:pt x="105" y="202"/>
                  </a:cubicBezTo>
                  <a:lnTo>
                    <a:pt x="98" y="118"/>
                  </a:lnTo>
                  <a:lnTo>
                    <a:pt x="162" y="165"/>
                  </a:lnTo>
                  <a:cubicBezTo>
                    <a:pt x="166" y="167"/>
                    <a:pt x="167" y="168"/>
                    <a:pt x="171" y="168"/>
                  </a:cubicBezTo>
                  <a:cubicBezTo>
                    <a:pt x="178" y="168"/>
                    <a:pt x="184" y="161"/>
                    <a:pt x="184" y="154"/>
                  </a:cubicBezTo>
                  <a:cubicBezTo>
                    <a:pt x="184" y="147"/>
                    <a:pt x="180" y="144"/>
                    <a:pt x="174" y="141"/>
                  </a:cubicBezTo>
                  <a:cubicBezTo>
                    <a:pt x="144" y="126"/>
                    <a:pt x="143" y="126"/>
                    <a:pt x="103" y="108"/>
                  </a:cubicBezTo>
                  <a:lnTo>
                    <a:pt x="172" y="75"/>
                  </a:lnTo>
                  <a:cubicBezTo>
                    <a:pt x="180" y="71"/>
                    <a:pt x="184" y="69"/>
                    <a:pt x="184" y="61"/>
                  </a:cubicBezTo>
                  <a:cubicBezTo>
                    <a:pt x="184" y="54"/>
                    <a:pt x="178" y="47"/>
                    <a:pt x="171" y="47"/>
                  </a:cubicBezTo>
                  <a:cubicBezTo>
                    <a:pt x="167" y="47"/>
                    <a:pt x="166" y="47"/>
                    <a:pt x="154" y="57"/>
                  </a:cubicBezTo>
                  <a:lnTo>
                    <a:pt x="98" y="97"/>
                  </a:lnTo>
                  <a:lnTo>
                    <a:pt x="105" y="1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0" name="Freeform 1001">
              <a:extLst>
                <a:ext uri="{FF2B5EF4-FFF2-40B4-BE49-F238E27FC236}">
                  <a16:creationId xmlns:a16="http://schemas.microsoft.com/office/drawing/2014/main" id="{EB2C73E0-BA90-4562-B3A4-AA6DE610E5FC}"/>
                </a:ext>
              </a:extLst>
            </p:cNvPr>
            <p:cNvSpPr>
              <a:spLocks noEditPoints="1"/>
            </p:cNvSpPr>
            <p:nvPr>
              <p:custDataLst>
                <p:tags r:id="rId234"/>
              </p:custDataLst>
            </p:nvPr>
          </p:nvSpPr>
          <p:spPr bwMode="auto">
            <a:xfrm>
              <a:off x="7900988" y="6092825"/>
              <a:ext cx="115888" cy="193675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5 w 210"/>
                <a:gd name="T5" fmla="*/ 0 h 343"/>
                <a:gd name="T6" fmla="*/ 19 w 210"/>
                <a:gd name="T7" fmla="*/ 59 h 343"/>
                <a:gd name="T8" fmla="*/ 0 w 210"/>
                <a:gd name="T9" fmla="*/ 173 h 343"/>
                <a:gd name="T10" fmla="*/ 23 w 210"/>
                <a:gd name="T11" fmla="*/ 293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3 h 343"/>
                <a:gd name="T18" fmla="*/ 105 w 210"/>
                <a:gd name="T19" fmla="*/ 332 h 343"/>
                <a:gd name="T20" fmla="*/ 47 w 210"/>
                <a:gd name="T21" fmla="*/ 272 h 343"/>
                <a:gd name="T22" fmla="*/ 42 w 210"/>
                <a:gd name="T23" fmla="*/ 167 h 343"/>
                <a:gd name="T24" fmla="*/ 46 w 210"/>
                <a:gd name="T25" fmla="*/ 75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7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8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9" y="59"/>
                  </a:cubicBezTo>
                  <a:cubicBezTo>
                    <a:pt x="3" y="94"/>
                    <a:pt x="0" y="133"/>
                    <a:pt x="0" y="173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2" y="343"/>
                    <a:pt x="170" y="333"/>
                    <a:pt x="192" y="285"/>
                  </a:cubicBezTo>
                  <a:cubicBezTo>
                    <a:pt x="208" y="251"/>
                    <a:pt x="210" y="212"/>
                    <a:pt x="210" y="173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20"/>
                    <a:pt x="47" y="272"/>
                  </a:cubicBezTo>
                  <a:cubicBezTo>
                    <a:pt x="42" y="242"/>
                    <a:pt x="42" y="196"/>
                    <a:pt x="42" y="167"/>
                  </a:cubicBezTo>
                  <a:cubicBezTo>
                    <a:pt x="42" y="135"/>
                    <a:pt x="42" y="102"/>
                    <a:pt x="46" y="75"/>
                  </a:cubicBezTo>
                  <a:cubicBezTo>
                    <a:pt x="55" y="15"/>
                    <a:pt x="92" y="11"/>
                    <a:pt x="105" y="11"/>
                  </a:cubicBezTo>
                  <a:cubicBezTo>
                    <a:pt x="121" y="11"/>
                    <a:pt x="154" y="20"/>
                    <a:pt x="164" y="69"/>
                  </a:cubicBezTo>
                  <a:cubicBezTo>
                    <a:pt x="169" y="97"/>
                    <a:pt x="169" y="135"/>
                    <a:pt x="169" y="167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1" name="Freeform 1002">
              <a:extLst>
                <a:ext uri="{FF2B5EF4-FFF2-40B4-BE49-F238E27FC236}">
                  <a16:creationId xmlns:a16="http://schemas.microsoft.com/office/drawing/2014/main" id="{582D1EDF-1AE1-4E48-8A96-F69540079058}"/>
                </a:ext>
              </a:extLst>
            </p:cNvPr>
            <p:cNvSpPr>
              <a:spLocks/>
            </p:cNvSpPr>
            <p:nvPr>
              <p:custDataLst>
                <p:tags r:id="rId235"/>
              </p:custDataLst>
            </p:nvPr>
          </p:nvSpPr>
          <p:spPr bwMode="auto">
            <a:xfrm>
              <a:off x="8051801" y="6249988"/>
              <a:ext cx="31750" cy="85725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90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2" name="Freeform 1003">
              <a:extLst>
                <a:ext uri="{FF2B5EF4-FFF2-40B4-BE49-F238E27FC236}">
                  <a16:creationId xmlns:a16="http://schemas.microsoft.com/office/drawing/2014/main" id="{69EF7B1A-1411-4A98-B5B7-1AC59F2171DD}"/>
                </a:ext>
              </a:extLst>
            </p:cNvPr>
            <p:cNvSpPr>
              <a:spLocks noEditPoints="1"/>
            </p:cNvSpPr>
            <p:nvPr>
              <p:custDataLst>
                <p:tags r:id="rId236"/>
              </p:custDataLst>
            </p:nvPr>
          </p:nvSpPr>
          <p:spPr bwMode="auto">
            <a:xfrm>
              <a:off x="8193088" y="5888038"/>
              <a:ext cx="144463" cy="207963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3 w 262"/>
                <a:gd name="T23" fmla="*/ 12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3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8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3" name="Freeform 1004">
              <a:extLst>
                <a:ext uri="{FF2B5EF4-FFF2-40B4-BE49-F238E27FC236}">
                  <a16:creationId xmlns:a16="http://schemas.microsoft.com/office/drawing/2014/main" id="{03E332CF-795D-410F-96DB-2D67731EB8CA}"/>
                </a:ext>
              </a:extLst>
            </p:cNvPr>
            <p:cNvSpPr>
              <a:spLocks noEditPoints="1"/>
            </p:cNvSpPr>
            <p:nvPr>
              <p:custDataLst>
                <p:tags r:id="rId237"/>
              </p:custDataLst>
            </p:nvPr>
          </p:nvSpPr>
          <p:spPr bwMode="auto">
            <a:xfrm>
              <a:off x="8374063" y="5892800"/>
              <a:ext cx="101600" cy="41275"/>
            </a:xfrm>
            <a:custGeom>
              <a:avLst/>
              <a:gdLst>
                <a:gd name="T0" fmla="*/ 73 w 184"/>
                <a:gd name="T1" fmla="*/ 37 h 73"/>
                <a:gd name="T2" fmla="*/ 37 w 184"/>
                <a:gd name="T3" fmla="*/ 0 h 73"/>
                <a:gd name="T4" fmla="*/ 0 w 184"/>
                <a:gd name="T5" fmla="*/ 36 h 73"/>
                <a:gd name="T6" fmla="*/ 37 w 184"/>
                <a:gd name="T7" fmla="*/ 73 h 73"/>
                <a:gd name="T8" fmla="*/ 73 w 184"/>
                <a:gd name="T9" fmla="*/ 37 h 73"/>
                <a:gd name="T10" fmla="*/ 184 w 184"/>
                <a:gd name="T11" fmla="*/ 37 h 73"/>
                <a:gd name="T12" fmla="*/ 147 w 184"/>
                <a:gd name="T13" fmla="*/ 0 h 73"/>
                <a:gd name="T14" fmla="*/ 111 w 184"/>
                <a:gd name="T15" fmla="*/ 36 h 73"/>
                <a:gd name="T16" fmla="*/ 147 w 184"/>
                <a:gd name="T17" fmla="*/ 73 h 73"/>
                <a:gd name="T18" fmla="*/ 184 w 184"/>
                <a:gd name="T19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73">
                  <a:moveTo>
                    <a:pt x="73" y="37"/>
                  </a:moveTo>
                  <a:cubicBezTo>
                    <a:pt x="73" y="14"/>
                    <a:pt x="55" y="0"/>
                    <a:pt x="37" y="0"/>
                  </a:cubicBezTo>
                  <a:cubicBezTo>
                    <a:pt x="14" y="0"/>
                    <a:pt x="0" y="19"/>
                    <a:pt x="0" y="36"/>
                  </a:cubicBezTo>
                  <a:cubicBezTo>
                    <a:pt x="0" y="55"/>
                    <a:pt x="16" y="73"/>
                    <a:pt x="37" y="73"/>
                  </a:cubicBezTo>
                  <a:cubicBezTo>
                    <a:pt x="56" y="73"/>
                    <a:pt x="73" y="57"/>
                    <a:pt x="73" y="37"/>
                  </a:cubicBezTo>
                  <a:close/>
                  <a:moveTo>
                    <a:pt x="184" y="37"/>
                  </a:moveTo>
                  <a:cubicBezTo>
                    <a:pt x="184" y="18"/>
                    <a:pt x="168" y="0"/>
                    <a:pt x="147" y="0"/>
                  </a:cubicBezTo>
                  <a:cubicBezTo>
                    <a:pt x="128" y="0"/>
                    <a:pt x="111" y="16"/>
                    <a:pt x="111" y="36"/>
                  </a:cubicBezTo>
                  <a:cubicBezTo>
                    <a:pt x="111" y="59"/>
                    <a:pt x="129" y="73"/>
                    <a:pt x="147" y="73"/>
                  </a:cubicBezTo>
                  <a:cubicBezTo>
                    <a:pt x="170" y="73"/>
                    <a:pt x="184" y="54"/>
                    <a:pt x="184" y="3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4" name="Freeform 1005">
              <a:extLst>
                <a:ext uri="{FF2B5EF4-FFF2-40B4-BE49-F238E27FC236}">
                  <a16:creationId xmlns:a16="http://schemas.microsoft.com/office/drawing/2014/main" id="{A125044D-E70B-4AC7-8F76-F95B0066A50B}"/>
                </a:ext>
              </a:extLst>
            </p:cNvPr>
            <p:cNvSpPr>
              <a:spLocks noEditPoints="1"/>
            </p:cNvSpPr>
            <p:nvPr>
              <p:custDataLst>
                <p:tags r:id="rId238"/>
              </p:custDataLst>
            </p:nvPr>
          </p:nvSpPr>
          <p:spPr bwMode="auto">
            <a:xfrm>
              <a:off x="8353426" y="5962650"/>
              <a:ext cx="153988" cy="182563"/>
            </a:xfrm>
            <a:custGeom>
              <a:avLst/>
              <a:gdLst>
                <a:gd name="T0" fmla="*/ 192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2 w 281"/>
                <a:gd name="T11" fmla="*/ 84 h 321"/>
                <a:gd name="T12" fmla="*/ 192 w 281"/>
                <a:gd name="T13" fmla="*/ 153 h 321"/>
                <a:gd name="T14" fmla="*/ 199 w 281"/>
                <a:gd name="T15" fmla="*/ 39 h 321"/>
                <a:gd name="T16" fmla="*/ 124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89 w 281"/>
                <a:gd name="T23" fmla="*/ 200 h 321"/>
                <a:gd name="T24" fmla="*/ 189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6 w 281"/>
                <a:gd name="T37" fmla="*/ 297 h 321"/>
                <a:gd name="T38" fmla="*/ 246 w 281"/>
                <a:gd name="T39" fmla="*/ 0 h 321"/>
                <a:gd name="T40" fmla="*/ 226 w 281"/>
                <a:gd name="T41" fmla="*/ 0 h 321"/>
                <a:gd name="T42" fmla="*/ 199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2" y="153"/>
                  </a:moveTo>
                  <a:cubicBezTo>
                    <a:pt x="192" y="162"/>
                    <a:pt x="192" y="164"/>
                    <a:pt x="185" y="174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3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3"/>
                  </a:cubicBezTo>
                  <a:cubicBezTo>
                    <a:pt x="0" y="184"/>
                    <a:pt x="50" y="227"/>
                    <a:pt x="120" y="227"/>
                  </a:cubicBezTo>
                  <a:cubicBezTo>
                    <a:pt x="144" y="227"/>
                    <a:pt x="166" y="220"/>
                    <a:pt x="189" y="200"/>
                  </a:cubicBezTo>
                  <a:lnTo>
                    <a:pt x="189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7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6" y="297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5" name="Rectangle 1006">
              <a:extLst>
                <a:ext uri="{FF2B5EF4-FFF2-40B4-BE49-F238E27FC236}">
                  <a16:creationId xmlns:a16="http://schemas.microsoft.com/office/drawing/2014/main" id="{365B322F-8068-47B5-8B3D-1F3F821E9BED}"/>
                </a:ext>
              </a:extLst>
            </p:cNvPr>
            <p:cNvSpPr>
              <a:spLocks noChangeArrowheads="1"/>
            </p:cNvSpPr>
            <p:nvPr>
              <p:custDataLst>
                <p:tags r:id="rId239"/>
              </p:custDataLst>
            </p:nvPr>
          </p:nvSpPr>
          <p:spPr bwMode="auto">
            <a:xfrm>
              <a:off x="8181976" y="6203950"/>
              <a:ext cx="327025" cy="111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6" name="Freeform 1007">
              <a:extLst>
                <a:ext uri="{FF2B5EF4-FFF2-40B4-BE49-F238E27FC236}">
                  <a16:creationId xmlns:a16="http://schemas.microsoft.com/office/drawing/2014/main" id="{F3B41313-EAC8-4F51-846C-FC172F87C2CF}"/>
                </a:ext>
              </a:extLst>
            </p:cNvPr>
            <p:cNvSpPr>
              <a:spLocks noEditPoints="1"/>
            </p:cNvSpPr>
            <p:nvPr>
              <p:custDataLst>
                <p:tags r:id="rId240"/>
              </p:custDataLst>
            </p:nvPr>
          </p:nvSpPr>
          <p:spPr bwMode="auto">
            <a:xfrm>
              <a:off x="8193088" y="6272213"/>
              <a:ext cx="144463" cy="207963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8 h 368"/>
                <a:gd name="T16" fmla="*/ 78 w 262"/>
                <a:gd name="T17" fmla="*/ 96 h 368"/>
                <a:gd name="T18" fmla="*/ 105 w 262"/>
                <a:gd name="T19" fmla="*/ 69 h 368"/>
                <a:gd name="T20" fmla="*/ 82 w 262"/>
                <a:gd name="T21" fmla="*/ 52 h 368"/>
                <a:gd name="T22" fmla="*/ 153 w 262"/>
                <a:gd name="T23" fmla="*/ 12 h 368"/>
                <a:gd name="T24" fmla="*/ 225 w 262"/>
                <a:gd name="T25" fmla="*/ 102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7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3" y="217"/>
                    <a:pt x="0" y="263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8"/>
                  </a:cubicBezTo>
                  <a:cubicBezTo>
                    <a:pt x="59" y="85"/>
                    <a:pt x="63" y="96"/>
                    <a:pt x="78" y="96"/>
                  </a:cubicBezTo>
                  <a:cubicBezTo>
                    <a:pt x="95" y="96"/>
                    <a:pt x="105" y="81"/>
                    <a:pt x="105" y="69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3" y="12"/>
                  </a:cubicBezTo>
                  <a:cubicBezTo>
                    <a:pt x="190" y="12"/>
                    <a:pt x="225" y="38"/>
                    <a:pt x="225" y="102"/>
                  </a:cubicBezTo>
                  <a:cubicBezTo>
                    <a:pt x="225" y="122"/>
                    <a:pt x="222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2"/>
                    <a:pt x="38" y="297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7" name="Freeform 1008">
              <a:extLst>
                <a:ext uri="{FF2B5EF4-FFF2-40B4-BE49-F238E27FC236}">
                  <a16:creationId xmlns:a16="http://schemas.microsoft.com/office/drawing/2014/main" id="{9C47E719-A7C3-47A7-9E23-3E3CA9F73060}"/>
                </a:ext>
              </a:extLst>
            </p:cNvPr>
            <p:cNvSpPr>
              <a:spLocks noEditPoints="1"/>
            </p:cNvSpPr>
            <p:nvPr>
              <p:custDataLst>
                <p:tags r:id="rId241"/>
              </p:custDataLst>
            </p:nvPr>
          </p:nvSpPr>
          <p:spPr bwMode="auto">
            <a:xfrm>
              <a:off x="8353426" y="6346825"/>
              <a:ext cx="153988" cy="180975"/>
            </a:xfrm>
            <a:custGeom>
              <a:avLst/>
              <a:gdLst>
                <a:gd name="T0" fmla="*/ 192 w 281"/>
                <a:gd name="T1" fmla="*/ 154 h 321"/>
                <a:gd name="T2" fmla="*/ 185 w 281"/>
                <a:gd name="T3" fmla="*/ 175 h 321"/>
                <a:gd name="T4" fmla="*/ 125 w 281"/>
                <a:gd name="T5" fmla="*/ 210 h 321"/>
                <a:gd name="T6" fmla="*/ 64 w 281"/>
                <a:gd name="T7" fmla="*/ 115 h 321"/>
                <a:gd name="T8" fmla="*/ 131 w 281"/>
                <a:gd name="T9" fmla="*/ 20 h 321"/>
                <a:gd name="T10" fmla="*/ 192 w 281"/>
                <a:gd name="T11" fmla="*/ 85 h 321"/>
                <a:gd name="T12" fmla="*/ 192 w 281"/>
                <a:gd name="T13" fmla="*/ 154 h 321"/>
                <a:gd name="T14" fmla="*/ 199 w 281"/>
                <a:gd name="T15" fmla="*/ 40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8 h 321"/>
                <a:gd name="T22" fmla="*/ 189 w 281"/>
                <a:gd name="T23" fmla="*/ 201 h 321"/>
                <a:gd name="T24" fmla="*/ 189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6 w 281"/>
                <a:gd name="T37" fmla="*/ 298 h 321"/>
                <a:gd name="T38" fmla="*/ 246 w 281"/>
                <a:gd name="T39" fmla="*/ 0 h 321"/>
                <a:gd name="T40" fmla="*/ 226 w 281"/>
                <a:gd name="T41" fmla="*/ 0 h 321"/>
                <a:gd name="T42" fmla="*/ 199 w 281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8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20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8" name="Freeform 1009">
              <a:extLst>
                <a:ext uri="{FF2B5EF4-FFF2-40B4-BE49-F238E27FC236}">
                  <a16:creationId xmlns:a16="http://schemas.microsoft.com/office/drawing/2014/main" id="{DFCB015D-64ED-4EBA-8DDB-DC53ED13BD7F}"/>
                </a:ext>
              </a:extLst>
            </p:cNvPr>
            <p:cNvSpPr>
              <a:spLocks/>
            </p:cNvSpPr>
            <p:nvPr>
              <p:custDataLst>
                <p:tags r:id="rId242"/>
              </p:custDataLst>
            </p:nvPr>
          </p:nvSpPr>
          <p:spPr bwMode="auto">
            <a:xfrm>
              <a:off x="8564563" y="6249988"/>
              <a:ext cx="31750" cy="85725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90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9" name="Freeform 1010">
              <a:extLst>
                <a:ext uri="{FF2B5EF4-FFF2-40B4-BE49-F238E27FC236}">
                  <a16:creationId xmlns:a16="http://schemas.microsoft.com/office/drawing/2014/main" id="{31135F98-54C4-4FB2-9B1A-6B6C21B36505}"/>
                </a:ext>
              </a:extLst>
            </p:cNvPr>
            <p:cNvSpPr>
              <a:spLocks noEditPoints="1"/>
            </p:cNvSpPr>
            <p:nvPr>
              <p:custDataLst>
                <p:tags r:id="rId243"/>
              </p:custDataLst>
            </p:nvPr>
          </p:nvSpPr>
          <p:spPr bwMode="auto">
            <a:xfrm>
              <a:off x="8670926" y="6153150"/>
              <a:ext cx="144463" cy="128588"/>
            </a:xfrm>
            <a:custGeom>
              <a:avLst/>
              <a:gdLst>
                <a:gd name="T0" fmla="*/ 171 w 263"/>
                <a:gd name="T1" fmla="*/ 188 h 229"/>
                <a:gd name="T2" fmla="*/ 223 w 263"/>
                <a:gd name="T3" fmla="*/ 226 h 229"/>
                <a:gd name="T4" fmla="*/ 247 w 263"/>
                <a:gd name="T5" fmla="*/ 226 h 229"/>
                <a:gd name="T6" fmla="*/ 263 w 263"/>
                <a:gd name="T7" fmla="*/ 214 h 229"/>
                <a:gd name="T8" fmla="*/ 250 w 263"/>
                <a:gd name="T9" fmla="*/ 203 h 229"/>
                <a:gd name="T10" fmla="*/ 219 w 263"/>
                <a:gd name="T11" fmla="*/ 184 h 229"/>
                <a:gd name="T12" fmla="*/ 219 w 263"/>
                <a:gd name="T13" fmla="*/ 77 h 229"/>
                <a:gd name="T14" fmla="*/ 110 w 263"/>
                <a:gd name="T15" fmla="*/ 0 h 229"/>
                <a:gd name="T16" fmla="*/ 20 w 263"/>
                <a:gd name="T17" fmla="*/ 46 h 229"/>
                <a:gd name="T18" fmla="*/ 51 w 263"/>
                <a:gd name="T19" fmla="*/ 78 h 229"/>
                <a:gd name="T20" fmla="*/ 83 w 263"/>
                <a:gd name="T21" fmla="*/ 46 h 229"/>
                <a:gd name="T22" fmla="*/ 72 w 263"/>
                <a:gd name="T23" fmla="*/ 22 h 229"/>
                <a:gd name="T24" fmla="*/ 108 w 263"/>
                <a:gd name="T25" fmla="*/ 18 h 229"/>
                <a:gd name="T26" fmla="*/ 162 w 263"/>
                <a:gd name="T27" fmla="*/ 77 h 229"/>
                <a:gd name="T28" fmla="*/ 162 w 263"/>
                <a:gd name="T29" fmla="*/ 94 h 229"/>
                <a:gd name="T30" fmla="*/ 0 w 263"/>
                <a:gd name="T31" fmla="*/ 172 h 229"/>
                <a:gd name="T32" fmla="*/ 97 w 263"/>
                <a:gd name="T33" fmla="*/ 229 h 229"/>
                <a:gd name="T34" fmla="*/ 171 w 263"/>
                <a:gd name="T35" fmla="*/ 188 h 229"/>
                <a:gd name="T36" fmla="*/ 162 w 263"/>
                <a:gd name="T37" fmla="*/ 109 h 229"/>
                <a:gd name="T38" fmla="*/ 162 w 263"/>
                <a:gd name="T39" fmla="*/ 157 h 229"/>
                <a:gd name="T40" fmla="*/ 104 w 263"/>
                <a:gd name="T41" fmla="*/ 211 h 229"/>
                <a:gd name="T42" fmla="*/ 59 w 263"/>
                <a:gd name="T43" fmla="*/ 172 h 229"/>
                <a:gd name="T44" fmla="*/ 162 w 263"/>
                <a:gd name="T45" fmla="*/ 10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3" h="229">
                  <a:moveTo>
                    <a:pt x="171" y="188"/>
                  </a:moveTo>
                  <a:cubicBezTo>
                    <a:pt x="171" y="203"/>
                    <a:pt x="171" y="226"/>
                    <a:pt x="223" y="226"/>
                  </a:cubicBezTo>
                  <a:lnTo>
                    <a:pt x="247" y="226"/>
                  </a:lnTo>
                  <a:cubicBezTo>
                    <a:pt x="257" y="226"/>
                    <a:pt x="263" y="226"/>
                    <a:pt x="263" y="214"/>
                  </a:cubicBezTo>
                  <a:cubicBezTo>
                    <a:pt x="263" y="203"/>
                    <a:pt x="256" y="203"/>
                    <a:pt x="250" y="203"/>
                  </a:cubicBezTo>
                  <a:cubicBezTo>
                    <a:pt x="219" y="202"/>
                    <a:pt x="219" y="196"/>
                    <a:pt x="219" y="184"/>
                  </a:cubicBezTo>
                  <a:lnTo>
                    <a:pt x="219" y="77"/>
                  </a:lnTo>
                  <a:cubicBezTo>
                    <a:pt x="219" y="33"/>
                    <a:pt x="184" y="0"/>
                    <a:pt x="110" y="0"/>
                  </a:cubicBezTo>
                  <a:cubicBezTo>
                    <a:pt x="81" y="0"/>
                    <a:pt x="20" y="2"/>
                    <a:pt x="20" y="46"/>
                  </a:cubicBezTo>
                  <a:cubicBezTo>
                    <a:pt x="20" y="68"/>
                    <a:pt x="38" y="78"/>
                    <a:pt x="51" y="78"/>
                  </a:cubicBezTo>
                  <a:cubicBezTo>
                    <a:pt x="67" y="78"/>
                    <a:pt x="83" y="67"/>
                    <a:pt x="83" y="46"/>
                  </a:cubicBezTo>
                  <a:cubicBezTo>
                    <a:pt x="83" y="31"/>
                    <a:pt x="73" y="23"/>
                    <a:pt x="72" y="22"/>
                  </a:cubicBezTo>
                  <a:cubicBezTo>
                    <a:pt x="86" y="19"/>
                    <a:pt x="102" y="18"/>
                    <a:pt x="108" y="18"/>
                  </a:cubicBezTo>
                  <a:cubicBezTo>
                    <a:pt x="145" y="18"/>
                    <a:pt x="162" y="39"/>
                    <a:pt x="162" y="77"/>
                  </a:cubicBezTo>
                  <a:lnTo>
                    <a:pt x="162" y="94"/>
                  </a:lnTo>
                  <a:cubicBezTo>
                    <a:pt x="127" y="95"/>
                    <a:pt x="0" y="100"/>
                    <a:pt x="0" y="172"/>
                  </a:cubicBezTo>
                  <a:cubicBezTo>
                    <a:pt x="0" y="220"/>
                    <a:pt x="62" y="229"/>
                    <a:pt x="97" y="229"/>
                  </a:cubicBezTo>
                  <a:cubicBezTo>
                    <a:pt x="137" y="229"/>
                    <a:pt x="160" y="209"/>
                    <a:pt x="171" y="188"/>
                  </a:cubicBezTo>
                  <a:close/>
                  <a:moveTo>
                    <a:pt x="162" y="109"/>
                  </a:moveTo>
                  <a:lnTo>
                    <a:pt x="162" y="157"/>
                  </a:lnTo>
                  <a:cubicBezTo>
                    <a:pt x="162" y="205"/>
                    <a:pt x="117" y="211"/>
                    <a:pt x="104" y="211"/>
                  </a:cubicBezTo>
                  <a:cubicBezTo>
                    <a:pt x="79" y="211"/>
                    <a:pt x="59" y="194"/>
                    <a:pt x="59" y="172"/>
                  </a:cubicBezTo>
                  <a:cubicBezTo>
                    <a:pt x="59" y="118"/>
                    <a:pt x="138" y="111"/>
                    <a:pt x="162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0" name="Freeform 1011">
              <a:extLst>
                <a:ext uri="{FF2B5EF4-FFF2-40B4-BE49-F238E27FC236}">
                  <a16:creationId xmlns:a16="http://schemas.microsoft.com/office/drawing/2014/main" id="{440EAC89-4753-46E6-8887-FC3D887BEC13}"/>
                </a:ext>
              </a:extLst>
            </p:cNvPr>
            <p:cNvSpPr>
              <a:spLocks noEditPoints="1"/>
            </p:cNvSpPr>
            <p:nvPr>
              <p:custDataLst>
                <p:tags r:id="rId244"/>
              </p:custDataLst>
            </p:nvPr>
          </p:nvSpPr>
          <p:spPr bwMode="auto">
            <a:xfrm>
              <a:off x="8823326" y="6235700"/>
              <a:ext cx="95250" cy="127000"/>
            </a:xfrm>
            <a:custGeom>
              <a:avLst/>
              <a:gdLst>
                <a:gd name="T0" fmla="*/ 171 w 172"/>
                <a:gd name="T1" fmla="*/ 25 h 225"/>
                <a:gd name="T2" fmla="*/ 172 w 172"/>
                <a:gd name="T3" fmla="*/ 18 h 225"/>
                <a:gd name="T4" fmla="*/ 160 w 172"/>
                <a:gd name="T5" fmla="*/ 7 h 225"/>
                <a:gd name="T6" fmla="*/ 144 w 172"/>
                <a:gd name="T7" fmla="*/ 20 h 225"/>
                <a:gd name="T8" fmla="*/ 108 w 172"/>
                <a:gd name="T9" fmla="*/ 0 h 225"/>
                <a:gd name="T10" fmla="*/ 19 w 172"/>
                <a:gd name="T11" fmla="*/ 97 h 225"/>
                <a:gd name="T12" fmla="*/ 72 w 172"/>
                <a:gd name="T13" fmla="*/ 154 h 225"/>
                <a:gd name="T14" fmla="*/ 115 w 172"/>
                <a:gd name="T15" fmla="*/ 135 h 225"/>
                <a:gd name="T16" fmla="*/ 108 w 172"/>
                <a:gd name="T17" fmla="*/ 166 h 225"/>
                <a:gd name="T18" fmla="*/ 88 w 172"/>
                <a:gd name="T19" fmla="*/ 202 h 225"/>
                <a:gd name="T20" fmla="*/ 49 w 172"/>
                <a:gd name="T21" fmla="*/ 215 h 225"/>
                <a:gd name="T22" fmla="*/ 22 w 172"/>
                <a:gd name="T23" fmla="*/ 213 h 225"/>
                <a:gd name="T24" fmla="*/ 33 w 172"/>
                <a:gd name="T25" fmla="*/ 195 h 225"/>
                <a:gd name="T26" fmla="*/ 20 w 172"/>
                <a:gd name="T27" fmla="*/ 182 h 225"/>
                <a:gd name="T28" fmla="*/ 0 w 172"/>
                <a:gd name="T29" fmla="*/ 204 h 225"/>
                <a:gd name="T30" fmla="*/ 50 w 172"/>
                <a:gd name="T31" fmla="*/ 225 h 225"/>
                <a:gd name="T32" fmla="*/ 133 w 172"/>
                <a:gd name="T33" fmla="*/ 177 h 225"/>
                <a:gd name="T34" fmla="*/ 171 w 172"/>
                <a:gd name="T35" fmla="*/ 25 h 225"/>
                <a:gd name="T36" fmla="*/ 122 w 172"/>
                <a:gd name="T37" fmla="*/ 107 h 225"/>
                <a:gd name="T38" fmla="*/ 115 w 172"/>
                <a:gd name="T39" fmla="*/ 120 h 225"/>
                <a:gd name="T40" fmla="*/ 73 w 172"/>
                <a:gd name="T41" fmla="*/ 144 h 225"/>
                <a:gd name="T42" fmla="*/ 47 w 172"/>
                <a:gd name="T43" fmla="*/ 111 h 225"/>
                <a:gd name="T44" fmla="*/ 65 w 172"/>
                <a:gd name="T45" fmla="*/ 41 h 225"/>
                <a:gd name="T46" fmla="*/ 108 w 172"/>
                <a:gd name="T47" fmla="*/ 10 h 225"/>
                <a:gd name="T48" fmla="*/ 139 w 172"/>
                <a:gd name="T49" fmla="*/ 39 h 225"/>
                <a:gd name="T50" fmla="*/ 138 w 172"/>
                <a:gd name="T51" fmla="*/ 45 h 225"/>
                <a:gd name="T52" fmla="*/ 122 w 172"/>
                <a:gd name="T53" fmla="*/ 10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25">
                  <a:moveTo>
                    <a:pt x="171" y="25"/>
                  </a:moveTo>
                  <a:cubicBezTo>
                    <a:pt x="172" y="20"/>
                    <a:pt x="172" y="18"/>
                    <a:pt x="172" y="18"/>
                  </a:cubicBezTo>
                  <a:cubicBezTo>
                    <a:pt x="172" y="10"/>
                    <a:pt x="166" y="7"/>
                    <a:pt x="160" y="7"/>
                  </a:cubicBezTo>
                  <a:cubicBezTo>
                    <a:pt x="152" y="7"/>
                    <a:pt x="145" y="13"/>
                    <a:pt x="144" y="20"/>
                  </a:cubicBezTo>
                  <a:cubicBezTo>
                    <a:pt x="138" y="10"/>
                    <a:pt x="126" y="0"/>
                    <a:pt x="108" y="0"/>
                  </a:cubicBezTo>
                  <a:cubicBezTo>
                    <a:pt x="65" y="0"/>
                    <a:pt x="19" y="47"/>
                    <a:pt x="19" y="97"/>
                  </a:cubicBezTo>
                  <a:cubicBezTo>
                    <a:pt x="19" y="133"/>
                    <a:pt x="43" y="154"/>
                    <a:pt x="72" y="154"/>
                  </a:cubicBezTo>
                  <a:cubicBezTo>
                    <a:pt x="88" y="154"/>
                    <a:pt x="103" y="146"/>
                    <a:pt x="115" y="135"/>
                  </a:cubicBezTo>
                  <a:lnTo>
                    <a:pt x="108" y="166"/>
                  </a:lnTo>
                  <a:cubicBezTo>
                    <a:pt x="104" y="181"/>
                    <a:pt x="101" y="190"/>
                    <a:pt x="88" y="202"/>
                  </a:cubicBezTo>
                  <a:cubicBezTo>
                    <a:pt x="73" y="215"/>
                    <a:pt x="58" y="215"/>
                    <a:pt x="49" y="215"/>
                  </a:cubicBezTo>
                  <a:cubicBezTo>
                    <a:pt x="33" y="215"/>
                    <a:pt x="29" y="214"/>
                    <a:pt x="22" y="213"/>
                  </a:cubicBezTo>
                  <a:cubicBezTo>
                    <a:pt x="31" y="209"/>
                    <a:pt x="33" y="200"/>
                    <a:pt x="33" y="195"/>
                  </a:cubicBezTo>
                  <a:cubicBezTo>
                    <a:pt x="33" y="187"/>
                    <a:pt x="27" y="182"/>
                    <a:pt x="20" y="182"/>
                  </a:cubicBezTo>
                  <a:cubicBezTo>
                    <a:pt x="10" y="182"/>
                    <a:pt x="0" y="190"/>
                    <a:pt x="0" y="204"/>
                  </a:cubicBezTo>
                  <a:cubicBezTo>
                    <a:pt x="0" y="225"/>
                    <a:pt x="30" y="225"/>
                    <a:pt x="50" y="225"/>
                  </a:cubicBezTo>
                  <a:cubicBezTo>
                    <a:pt x="104" y="225"/>
                    <a:pt x="128" y="197"/>
                    <a:pt x="133" y="177"/>
                  </a:cubicBezTo>
                  <a:lnTo>
                    <a:pt x="171" y="25"/>
                  </a:lnTo>
                  <a:close/>
                  <a:moveTo>
                    <a:pt x="122" y="107"/>
                  </a:moveTo>
                  <a:cubicBezTo>
                    <a:pt x="121" y="113"/>
                    <a:pt x="121" y="113"/>
                    <a:pt x="115" y="120"/>
                  </a:cubicBezTo>
                  <a:cubicBezTo>
                    <a:pt x="103" y="135"/>
                    <a:pt x="86" y="144"/>
                    <a:pt x="73" y="144"/>
                  </a:cubicBezTo>
                  <a:cubicBezTo>
                    <a:pt x="55" y="144"/>
                    <a:pt x="47" y="129"/>
                    <a:pt x="47" y="111"/>
                  </a:cubicBezTo>
                  <a:cubicBezTo>
                    <a:pt x="47" y="96"/>
                    <a:pt x="56" y="56"/>
                    <a:pt x="65" y="41"/>
                  </a:cubicBezTo>
                  <a:cubicBezTo>
                    <a:pt x="80" y="17"/>
                    <a:pt x="96" y="10"/>
                    <a:pt x="108" y="10"/>
                  </a:cubicBezTo>
                  <a:cubicBezTo>
                    <a:pt x="133" y="10"/>
                    <a:pt x="139" y="36"/>
                    <a:pt x="139" y="39"/>
                  </a:cubicBezTo>
                  <a:cubicBezTo>
                    <a:pt x="139" y="40"/>
                    <a:pt x="139" y="41"/>
                    <a:pt x="138" y="45"/>
                  </a:cubicBezTo>
                  <a:lnTo>
                    <a:pt x="122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1" name="Freeform 1012">
              <a:extLst>
                <a:ext uri="{FF2B5EF4-FFF2-40B4-BE49-F238E27FC236}">
                  <a16:creationId xmlns:a16="http://schemas.microsoft.com/office/drawing/2014/main" id="{11530494-C1D1-4B54-B6DF-244D1F2E119E}"/>
                </a:ext>
              </a:extLst>
            </p:cNvPr>
            <p:cNvSpPr>
              <a:spLocks/>
            </p:cNvSpPr>
            <p:nvPr>
              <p:custDataLst>
                <p:tags r:id="rId245"/>
              </p:custDataLst>
            </p:nvPr>
          </p:nvSpPr>
          <p:spPr bwMode="auto">
            <a:xfrm>
              <a:off x="9021763" y="6149975"/>
              <a:ext cx="101600" cy="120650"/>
            </a:xfrm>
            <a:custGeom>
              <a:avLst/>
              <a:gdLst>
                <a:gd name="T0" fmla="*/ 105 w 184"/>
                <a:gd name="T1" fmla="*/ 19 h 215"/>
                <a:gd name="T2" fmla="*/ 92 w 184"/>
                <a:gd name="T3" fmla="*/ 0 h 215"/>
                <a:gd name="T4" fmla="*/ 79 w 184"/>
                <a:gd name="T5" fmla="*/ 13 h 215"/>
                <a:gd name="T6" fmla="*/ 79 w 184"/>
                <a:gd name="T7" fmla="*/ 20 h 215"/>
                <a:gd name="T8" fmla="*/ 86 w 184"/>
                <a:gd name="T9" fmla="*/ 97 h 215"/>
                <a:gd name="T10" fmla="*/ 22 w 184"/>
                <a:gd name="T11" fmla="*/ 51 h 215"/>
                <a:gd name="T12" fmla="*/ 13 w 184"/>
                <a:gd name="T13" fmla="*/ 47 h 215"/>
                <a:gd name="T14" fmla="*/ 0 w 184"/>
                <a:gd name="T15" fmla="*/ 61 h 215"/>
                <a:gd name="T16" fmla="*/ 10 w 184"/>
                <a:gd name="T17" fmla="*/ 74 h 215"/>
                <a:gd name="T18" fmla="*/ 81 w 184"/>
                <a:gd name="T19" fmla="*/ 107 h 215"/>
                <a:gd name="T20" fmla="*/ 12 w 184"/>
                <a:gd name="T21" fmla="*/ 141 h 215"/>
                <a:gd name="T22" fmla="*/ 0 w 184"/>
                <a:gd name="T23" fmla="*/ 154 h 215"/>
                <a:gd name="T24" fmla="*/ 13 w 184"/>
                <a:gd name="T25" fmla="*/ 168 h 215"/>
                <a:gd name="T26" fmla="*/ 30 w 184"/>
                <a:gd name="T27" fmla="*/ 159 h 215"/>
                <a:gd name="T28" fmla="*/ 86 w 184"/>
                <a:gd name="T29" fmla="*/ 118 h 215"/>
                <a:gd name="T30" fmla="*/ 79 w 184"/>
                <a:gd name="T31" fmla="*/ 202 h 215"/>
                <a:gd name="T32" fmla="*/ 92 w 184"/>
                <a:gd name="T33" fmla="*/ 215 h 215"/>
                <a:gd name="T34" fmla="*/ 105 w 184"/>
                <a:gd name="T35" fmla="*/ 202 h 215"/>
                <a:gd name="T36" fmla="*/ 98 w 184"/>
                <a:gd name="T37" fmla="*/ 118 h 215"/>
                <a:gd name="T38" fmla="*/ 161 w 184"/>
                <a:gd name="T39" fmla="*/ 165 h 215"/>
                <a:gd name="T40" fmla="*/ 170 w 184"/>
                <a:gd name="T41" fmla="*/ 168 h 215"/>
                <a:gd name="T42" fmla="*/ 184 w 184"/>
                <a:gd name="T43" fmla="*/ 154 h 215"/>
                <a:gd name="T44" fmla="*/ 173 w 184"/>
                <a:gd name="T45" fmla="*/ 141 h 215"/>
                <a:gd name="T46" fmla="*/ 103 w 184"/>
                <a:gd name="T47" fmla="*/ 108 h 215"/>
                <a:gd name="T48" fmla="*/ 172 w 184"/>
                <a:gd name="T49" fmla="*/ 75 h 215"/>
                <a:gd name="T50" fmla="*/ 184 w 184"/>
                <a:gd name="T51" fmla="*/ 61 h 215"/>
                <a:gd name="T52" fmla="*/ 170 w 184"/>
                <a:gd name="T53" fmla="*/ 47 h 215"/>
                <a:gd name="T54" fmla="*/ 153 w 184"/>
                <a:gd name="T55" fmla="*/ 57 h 215"/>
                <a:gd name="T56" fmla="*/ 98 w 184"/>
                <a:gd name="T57" fmla="*/ 97 h 215"/>
                <a:gd name="T58" fmla="*/ 105 w 184"/>
                <a:gd name="T59" fmla="*/ 1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215">
                  <a:moveTo>
                    <a:pt x="105" y="19"/>
                  </a:moveTo>
                  <a:cubicBezTo>
                    <a:pt x="105" y="12"/>
                    <a:pt x="105" y="0"/>
                    <a:pt x="92" y="0"/>
                  </a:cubicBezTo>
                  <a:cubicBezTo>
                    <a:pt x="84" y="0"/>
                    <a:pt x="78" y="7"/>
                    <a:pt x="79" y="13"/>
                  </a:cubicBezTo>
                  <a:lnTo>
                    <a:pt x="79" y="20"/>
                  </a:lnTo>
                  <a:lnTo>
                    <a:pt x="86" y="97"/>
                  </a:lnTo>
                  <a:lnTo>
                    <a:pt x="22" y="51"/>
                  </a:lnTo>
                  <a:cubicBezTo>
                    <a:pt x="18" y="48"/>
                    <a:pt x="17" y="47"/>
                    <a:pt x="13" y="47"/>
                  </a:cubicBezTo>
                  <a:cubicBezTo>
                    <a:pt x="6" y="47"/>
                    <a:pt x="0" y="54"/>
                    <a:pt x="0" y="61"/>
                  </a:cubicBezTo>
                  <a:cubicBezTo>
                    <a:pt x="0" y="69"/>
                    <a:pt x="5" y="71"/>
                    <a:pt x="10" y="74"/>
                  </a:cubicBezTo>
                  <a:lnTo>
                    <a:pt x="81" y="107"/>
                  </a:lnTo>
                  <a:lnTo>
                    <a:pt x="12" y="141"/>
                  </a:lnTo>
                  <a:cubicBezTo>
                    <a:pt x="4" y="145"/>
                    <a:pt x="0" y="147"/>
                    <a:pt x="0" y="154"/>
                  </a:cubicBezTo>
                  <a:cubicBezTo>
                    <a:pt x="0" y="162"/>
                    <a:pt x="6" y="168"/>
                    <a:pt x="13" y="168"/>
                  </a:cubicBezTo>
                  <a:cubicBezTo>
                    <a:pt x="17" y="168"/>
                    <a:pt x="18" y="168"/>
                    <a:pt x="30" y="159"/>
                  </a:cubicBezTo>
                  <a:lnTo>
                    <a:pt x="86" y="118"/>
                  </a:lnTo>
                  <a:lnTo>
                    <a:pt x="79" y="202"/>
                  </a:lnTo>
                  <a:cubicBezTo>
                    <a:pt x="79" y="213"/>
                    <a:pt x="88" y="215"/>
                    <a:pt x="92" y="215"/>
                  </a:cubicBezTo>
                  <a:cubicBezTo>
                    <a:pt x="98" y="215"/>
                    <a:pt x="105" y="212"/>
                    <a:pt x="105" y="202"/>
                  </a:cubicBezTo>
                  <a:lnTo>
                    <a:pt x="98" y="118"/>
                  </a:lnTo>
                  <a:lnTo>
                    <a:pt x="161" y="165"/>
                  </a:lnTo>
                  <a:cubicBezTo>
                    <a:pt x="166" y="167"/>
                    <a:pt x="167" y="168"/>
                    <a:pt x="170" y="168"/>
                  </a:cubicBezTo>
                  <a:cubicBezTo>
                    <a:pt x="177" y="168"/>
                    <a:pt x="184" y="161"/>
                    <a:pt x="184" y="154"/>
                  </a:cubicBezTo>
                  <a:cubicBezTo>
                    <a:pt x="184" y="147"/>
                    <a:pt x="179" y="144"/>
                    <a:pt x="173" y="141"/>
                  </a:cubicBezTo>
                  <a:cubicBezTo>
                    <a:pt x="143" y="126"/>
                    <a:pt x="142" y="126"/>
                    <a:pt x="103" y="108"/>
                  </a:cubicBezTo>
                  <a:lnTo>
                    <a:pt x="172" y="75"/>
                  </a:lnTo>
                  <a:cubicBezTo>
                    <a:pt x="180" y="71"/>
                    <a:pt x="184" y="69"/>
                    <a:pt x="184" y="61"/>
                  </a:cubicBezTo>
                  <a:cubicBezTo>
                    <a:pt x="184" y="54"/>
                    <a:pt x="177" y="47"/>
                    <a:pt x="170" y="47"/>
                  </a:cubicBezTo>
                  <a:cubicBezTo>
                    <a:pt x="167" y="47"/>
                    <a:pt x="166" y="47"/>
                    <a:pt x="153" y="57"/>
                  </a:cubicBezTo>
                  <a:lnTo>
                    <a:pt x="98" y="97"/>
                  </a:lnTo>
                  <a:lnTo>
                    <a:pt x="105" y="1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2" name="Freeform 1013">
              <a:extLst>
                <a:ext uri="{FF2B5EF4-FFF2-40B4-BE49-F238E27FC236}">
                  <a16:creationId xmlns:a16="http://schemas.microsoft.com/office/drawing/2014/main" id="{B8F47D58-5EE5-4F38-AE39-4B629C21C957}"/>
                </a:ext>
              </a:extLst>
            </p:cNvPr>
            <p:cNvSpPr>
              <a:spLocks noEditPoints="1"/>
            </p:cNvSpPr>
            <p:nvPr>
              <p:custDataLst>
                <p:tags r:id="rId246"/>
              </p:custDataLst>
            </p:nvPr>
          </p:nvSpPr>
          <p:spPr bwMode="auto">
            <a:xfrm>
              <a:off x="9212263" y="6092825"/>
              <a:ext cx="115888" cy="193675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5 w 210"/>
                <a:gd name="T5" fmla="*/ 0 h 343"/>
                <a:gd name="T6" fmla="*/ 18 w 210"/>
                <a:gd name="T7" fmla="*/ 59 h 343"/>
                <a:gd name="T8" fmla="*/ 0 w 210"/>
                <a:gd name="T9" fmla="*/ 173 h 343"/>
                <a:gd name="T10" fmla="*/ 22 w 210"/>
                <a:gd name="T11" fmla="*/ 293 h 343"/>
                <a:gd name="T12" fmla="*/ 104 w 210"/>
                <a:gd name="T13" fmla="*/ 343 h 343"/>
                <a:gd name="T14" fmla="*/ 191 w 210"/>
                <a:gd name="T15" fmla="*/ 285 h 343"/>
                <a:gd name="T16" fmla="*/ 210 w 210"/>
                <a:gd name="T17" fmla="*/ 173 h 343"/>
                <a:gd name="T18" fmla="*/ 104 w 210"/>
                <a:gd name="T19" fmla="*/ 332 h 343"/>
                <a:gd name="T20" fmla="*/ 47 w 210"/>
                <a:gd name="T21" fmla="*/ 272 h 343"/>
                <a:gd name="T22" fmla="*/ 41 w 210"/>
                <a:gd name="T23" fmla="*/ 167 h 343"/>
                <a:gd name="T24" fmla="*/ 45 w 210"/>
                <a:gd name="T25" fmla="*/ 75 h 343"/>
                <a:gd name="T26" fmla="*/ 104 w 210"/>
                <a:gd name="T27" fmla="*/ 11 h 343"/>
                <a:gd name="T28" fmla="*/ 163 w 210"/>
                <a:gd name="T29" fmla="*/ 69 h 343"/>
                <a:gd name="T30" fmla="*/ 168 w 210"/>
                <a:gd name="T31" fmla="*/ 167 h 343"/>
                <a:gd name="T32" fmla="*/ 163 w 210"/>
                <a:gd name="T33" fmla="*/ 270 h 343"/>
                <a:gd name="T34" fmla="*/ 104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7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59"/>
                  </a:cubicBezTo>
                  <a:cubicBezTo>
                    <a:pt x="2" y="94"/>
                    <a:pt x="0" y="133"/>
                    <a:pt x="0" y="173"/>
                  </a:cubicBezTo>
                  <a:cubicBezTo>
                    <a:pt x="0" y="210"/>
                    <a:pt x="2" y="255"/>
                    <a:pt x="22" y="293"/>
                  </a:cubicBezTo>
                  <a:cubicBezTo>
                    <a:pt x="44" y="333"/>
                    <a:pt x="80" y="343"/>
                    <a:pt x="104" y="343"/>
                  </a:cubicBezTo>
                  <a:cubicBezTo>
                    <a:pt x="131" y="343"/>
                    <a:pt x="169" y="333"/>
                    <a:pt x="191" y="285"/>
                  </a:cubicBezTo>
                  <a:cubicBezTo>
                    <a:pt x="207" y="251"/>
                    <a:pt x="210" y="212"/>
                    <a:pt x="210" y="173"/>
                  </a:cubicBezTo>
                  <a:close/>
                  <a:moveTo>
                    <a:pt x="104" y="332"/>
                  </a:moveTo>
                  <a:cubicBezTo>
                    <a:pt x="85" y="332"/>
                    <a:pt x="55" y="320"/>
                    <a:pt x="47" y="272"/>
                  </a:cubicBezTo>
                  <a:cubicBezTo>
                    <a:pt x="41" y="242"/>
                    <a:pt x="41" y="196"/>
                    <a:pt x="41" y="167"/>
                  </a:cubicBezTo>
                  <a:cubicBezTo>
                    <a:pt x="41" y="135"/>
                    <a:pt x="41" y="102"/>
                    <a:pt x="45" y="75"/>
                  </a:cubicBezTo>
                  <a:cubicBezTo>
                    <a:pt x="54" y="15"/>
                    <a:pt x="92" y="11"/>
                    <a:pt x="104" y="11"/>
                  </a:cubicBezTo>
                  <a:cubicBezTo>
                    <a:pt x="121" y="11"/>
                    <a:pt x="154" y="20"/>
                    <a:pt x="163" y="69"/>
                  </a:cubicBezTo>
                  <a:cubicBezTo>
                    <a:pt x="168" y="97"/>
                    <a:pt x="168" y="135"/>
                    <a:pt x="168" y="167"/>
                  </a:cubicBezTo>
                  <a:cubicBezTo>
                    <a:pt x="168" y="204"/>
                    <a:pt x="168" y="238"/>
                    <a:pt x="163" y="270"/>
                  </a:cubicBezTo>
                  <a:cubicBezTo>
                    <a:pt x="155" y="317"/>
                    <a:pt x="127" y="332"/>
                    <a:pt x="104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3" name="Freeform 1014">
              <a:extLst>
                <a:ext uri="{FF2B5EF4-FFF2-40B4-BE49-F238E27FC236}">
                  <a16:creationId xmlns:a16="http://schemas.microsoft.com/office/drawing/2014/main" id="{843E7247-F2F8-40A5-9ACA-9A0F44A865CA}"/>
                </a:ext>
              </a:extLst>
            </p:cNvPr>
            <p:cNvSpPr>
              <a:spLocks/>
            </p:cNvSpPr>
            <p:nvPr>
              <p:custDataLst>
                <p:tags r:id="rId247"/>
              </p:custDataLst>
            </p:nvPr>
          </p:nvSpPr>
          <p:spPr bwMode="auto">
            <a:xfrm>
              <a:off x="9361488" y="6249988"/>
              <a:ext cx="33338" cy="85725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90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4" name="Freeform 1015">
              <a:extLst>
                <a:ext uri="{FF2B5EF4-FFF2-40B4-BE49-F238E27FC236}">
                  <a16:creationId xmlns:a16="http://schemas.microsoft.com/office/drawing/2014/main" id="{112C0DAC-C217-41CB-B12A-73EA93405364}"/>
                </a:ext>
              </a:extLst>
            </p:cNvPr>
            <p:cNvSpPr>
              <a:spLocks noEditPoints="1"/>
            </p:cNvSpPr>
            <p:nvPr>
              <p:custDataLst>
                <p:tags r:id="rId248"/>
              </p:custDataLst>
            </p:nvPr>
          </p:nvSpPr>
          <p:spPr bwMode="auto">
            <a:xfrm>
              <a:off x="9466263" y="6084888"/>
              <a:ext cx="115888" cy="254000"/>
            </a:xfrm>
            <a:custGeom>
              <a:avLst/>
              <a:gdLst>
                <a:gd name="T0" fmla="*/ 66 w 211"/>
                <a:gd name="T1" fmla="*/ 195 h 449"/>
                <a:gd name="T2" fmla="*/ 0 w 211"/>
                <a:gd name="T3" fmla="*/ 295 h 449"/>
                <a:gd name="T4" fmla="*/ 15 w 211"/>
                <a:gd name="T5" fmla="*/ 335 h 449"/>
                <a:gd name="T6" fmla="*/ 73 w 211"/>
                <a:gd name="T7" fmla="*/ 367 h 449"/>
                <a:gd name="T8" fmla="*/ 133 w 211"/>
                <a:gd name="T9" fmla="*/ 391 h 449"/>
                <a:gd name="T10" fmla="*/ 150 w 211"/>
                <a:gd name="T11" fmla="*/ 412 h 449"/>
                <a:gd name="T12" fmla="*/ 126 w 211"/>
                <a:gd name="T13" fmla="*/ 438 h 449"/>
                <a:gd name="T14" fmla="*/ 82 w 211"/>
                <a:gd name="T15" fmla="*/ 422 h 449"/>
                <a:gd name="T16" fmla="*/ 77 w 211"/>
                <a:gd name="T17" fmla="*/ 420 h 449"/>
                <a:gd name="T18" fmla="*/ 72 w 211"/>
                <a:gd name="T19" fmla="*/ 425 h 449"/>
                <a:gd name="T20" fmla="*/ 126 w 211"/>
                <a:gd name="T21" fmla="*/ 449 h 449"/>
                <a:gd name="T22" fmla="*/ 178 w 211"/>
                <a:gd name="T23" fmla="*/ 396 h 449"/>
                <a:gd name="T24" fmla="*/ 154 w 211"/>
                <a:gd name="T25" fmla="*/ 361 h 449"/>
                <a:gd name="T26" fmla="*/ 123 w 211"/>
                <a:gd name="T27" fmla="*/ 349 h 449"/>
                <a:gd name="T28" fmla="*/ 93 w 211"/>
                <a:gd name="T29" fmla="*/ 338 h 449"/>
                <a:gd name="T30" fmla="*/ 63 w 211"/>
                <a:gd name="T31" fmla="*/ 326 h 449"/>
                <a:gd name="T32" fmla="*/ 26 w 211"/>
                <a:gd name="T33" fmla="*/ 281 h 449"/>
                <a:gd name="T34" fmla="*/ 87 w 211"/>
                <a:gd name="T35" fmla="*/ 197 h 449"/>
                <a:gd name="T36" fmla="*/ 131 w 211"/>
                <a:gd name="T37" fmla="*/ 203 h 449"/>
                <a:gd name="T38" fmla="*/ 177 w 211"/>
                <a:gd name="T39" fmla="*/ 188 h 449"/>
                <a:gd name="T40" fmla="*/ 136 w 211"/>
                <a:gd name="T41" fmla="*/ 174 h 449"/>
                <a:gd name="T42" fmla="*/ 95 w 211"/>
                <a:gd name="T43" fmla="*/ 180 h 449"/>
                <a:gd name="T44" fmla="*/ 80 w 211"/>
                <a:gd name="T45" fmla="*/ 141 h 449"/>
                <a:gd name="T46" fmla="*/ 135 w 211"/>
                <a:gd name="T47" fmla="*/ 56 h 449"/>
                <a:gd name="T48" fmla="*/ 167 w 211"/>
                <a:gd name="T49" fmla="*/ 67 h 449"/>
                <a:gd name="T50" fmla="*/ 211 w 211"/>
                <a:gd name="T51" fmla="*/ 52 h 449"/>
                <a:gd name="T52" fmla="*/ 170 w 211"/>
                <a:gd name="T53" fmla="*/ 38 h 449"/>
                <a:gd name="T54" fmla="*/ 138 w 211"/>
                <a:gd name="T55" fmla="*/ 41 h 449"/>
                <a:gd name="T56" fmla="*/ 136 w 211"/>
                <a:gd name="T57" fmla="*/ 24 h 449"/>
                <a:gd name="T58" fmla="*/ 138 w 211"/>
                <a:gd name="T59" fmla="*/ 6 h 449"/>
                <a:gd name="T60" fmla="*/ 132 w 211"/>
                <a:gd name="T61" fmla="*/ 0 h 449"/>
                <a:gd name="T62" fmla="*/ 123 w 211"/>
                <a:gd name="T63" fmla="*/ 24 h 449"/>
                <a:gd name="T64" fmla="*/ 127 w 211"/>
                <a:gd name="T65" fmla="*/ 43 h 449"/>
                <a:gd name="T66" fmla="*/ 40 w 211"/>
                <a:gd name="T67" fmla="*/ 137 h 449"/>
                <a:gd name="T68" fmla="*/ 72 w 211"/>
                <a:gd name="T69" fmla="*/ 190 h 449"/>
                <a:gd name="T70" fmla="*/ 66 w 211"/>
                <a:gd name="T71" fmla="*/ 195 h 449"/>
                <a:gd name="T72" fmla="*/ 146 w 211"/>
                <a:gd name="T73" fmla="*/ 52 h 449"/>
                <a:gd name="T74" fmla="*/ 170 w 211"/>
                <a:gd name="T75" fmla="*/ 49 h 449"/>
                <a:gd name="T76" fmla="*/ 198 w 211"/>
                <a:gd name="T77" fmla="*/ 52 h 449"/>
                <a:gd name="T78" fmla="*/ 167 w 211"/>
                <a:gd name="T79" fmla="*/ 56 h 449"/>
                <a:gd name="T80" fmla="*/ 146 w 211"/>
                <a:gd name="T81" fmla="*/ 52 h 449"/>
                <a:gd name="T82" fmla="*/ 108 w 211"/>
                <a:gd name="T83" fmla="*/ 188 h 449"/>
                <a:gd name="T84" fmla="*/ 136 w 211"/>
                <a:gd name="T85" fmla="*/ 185 h 449"/>
                <a:gd name="T86" fmla="*/ 164 w 211"/>
                <a:gd name="T87" fmla="*/ 188 h 449"/>
                <a:gd name="T88" fmla="*/ 132 w 211"/>
                <a:gd name="T89" fmla="*/ 192 h 449"/>
                <a:gd name="T90" fmla="*/ 108 w 211"/>
                <a:gd name="T91" fmla="*/ 18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1" h="449">
                  <a:moveTo>
                    <a:pt x="66" y="195"/>
                  </a:moveTo>
                  <a:cubicBezTo>
                    <a:pt x="11" y="230"/>
                    <a:pt x="0" y="277"/>
                    <a:pt x="0" y="295"/>
                  </a:cubicBezTo>
                  <a:cubicBezTo>
                    <a:pt x="0" y="319"/>
                    <a:pt x="14" y="333"/>
                    <a:pt x="15" y="335"/>
                  </a:cubicBezTo>
                  <a:cubicBezTo>
                    <a:pt x="31" y="351"/>
                    <a:pt x="35" y="353"/>
                    <a:pt x="73" y="367"/>
                  </a:cubicBezTo>
                  <a:lnTo>
                    <a:pt x="133" y="391"/>
                  </a:lnTo>
                  <a:cubicBezTo>
                    <a:pt x="140" y="394"/>
                    <a:pt x="150" y="397"/>
                    <a:pt x="150" y="412"/>
                  </a:cubicBezTo>
                  <a:cubicBezTo>
                    <a:pt x="150" y="423"/>
                    <a:pt x="141" y="438"/>
                    <a:pt x="126" y="438"/>
                  </a:cubicBezTo>
                  <a:cubicBezTo>
                    <a:pt x="104" y="438"/>
                    <a:pt x="88" y="426"/>
                    <a:pt x="82" y="422"/>
                  </a:cubicBezTo>
                  <a:cubicBezTo>
                    <a:pt x="79" y="420"/>
                    <a:pt x="79" y="420"/>
                    <a:pt x="77" y="420"/>
                  </a:cubicBezTo>
                  <a:cubicBezTo>
                    <a:pt x="73" y="420"/>
                    <a:pt x="72" y="423"/>
                    <a:pt x="72" y="425"/>
                  </a:cubicBezTo>
                  <a:cubicBezTo>
                    <a:pt x="72" y="431"/>
                    <a:pt x="98" y="449"/>
                    <a:pt x="126" y="449"/>
                  </a:cubicBezTo>
                  <a:cubicBezTo>
                    <a:pt x="157" y="449"/>
                    <a:pt x="178" y="420"/>
                    <a:pt x="178" y="396"/>
                  </a:cubicBezTo>
                  <a:cubicBezTo>
                    <a:pt x="178" y="372"/>
                    <a:pt x="159" y="363"/>
                    <a:pt x="154" y="361"/>
                  </a:cubicBezTo>
                  <a:cubicBezTo>
                    <a:pt x="147" y="358"/>
                    <a:pt x="130" y="352"/>
                    <a:pt x="123" y="349"/>
                  </a:cubicBezTo>
                  <a:cubicBezTo>
                    <a:pt x="114" y="345"/>
                    <a:pt x="104" y="341"/>
                    <a:pt x="93" y="338"/>
                  </a:cubicBezTo>
                  <a:lnTo>
                    <a:pt x="63" y="326"/>
                  </a:lnTo>
                  <a:cubicBezTo>
                    <a:pt x="41" y="317"/>
                    <a:pt x="26" y="302"/>
                    <a:pt x="26" y="281"/>
                  </a:cubicBezTo>
                  <a:cubicBezTo>
                    <a:pt x="26" y="261"/>
                    <a:pt x="45" y="217"/>
                    <a:pt x="87" y="197"/>
                  </a:cubicBezTo>
                  <a:cubicBezTo>
                    <a:pt x="106" y="203"/>
                    <a:pt x="121" y="203"/>
                    <a:pt x="131" y="203"/>
                  </a:cubicBezTo>
                  <a:cubicBezTo>
                    <a:pt x="146" y="203"/>
                    <a:pt x="177" y="203"/>
                    <a:pt x="177" y="188"/>
                  </a:cubicBezTo>
                  <a:cubicBezTo>
                    <a:pt x="177" y="175"/>
                    <a:pt x="156" y="174"/>
                    <a:pt x="136" y="174"/>
                  </a:cubicBezTo>
                  <a:cubicBezTo>
                    <a:pt x="127" y="174"/>
                    <a:pt x="113" y="174"/>
                    <a:pt x="95" y="180"/>
                  </a:cubicBezTo>
                  <a:cubicBezTo>
                    <a:pt x="82" y="167"/>
                    <a:pt x="80" y="151"/>
                    <a:pt x="80" y="141"/>
                  </a:cubicBezTo>
                  <a:cubicBezTo>
                    <a:pt x="80" y="113"/>
                    <a:pt x="98" y="75"/>
                    <a:pt x="135" y="56"/>
                  </a:cubicBezTo>
                  <a:cubicBezTo>
                    <a:pt x="144" y="67"/>
                    <a:pt x="155" y="67"/>
                    <a:pt x="167" y="67"/>
                  </a:cubicBezTo>
                  <a:cubicBezTo>
                    <a:pt x="179" y="67"/>
                    <a:pt x="211" y="67"/>
                    <a:pt x="211" y="52"/>
                  </a:cubicBezTo>
                  <a:cubicBezTo>
                    <a:pt x="211" y="39"/>
                    <a:pt x="189" y="38"/>
                    <a:pt x="170" y="38"/>
                  </a:cubicBezTo>
                  <a:cubicBezTo>
                    <a:pt x="163" y="38"/>
                    <a:pt x="151" y="38"/>
                    <a:pt x="138" y="41"/>
                  </a:cubicBezTo>
                  <a:cubicBezTo>
                    <a:pt x="137" y="36"/>
                    <a:pt x="136" y="33"/>
                    <a:pt x="136" y="24"/>
                  </a:cubicBezTo>
                  <a:cubicBezTo>
                    <a:pt x="136" y="17"/>
                    <a:pt x="138" y="7"/>
                    <a:pt x="138" y="6"/>
                  </a:cubicBezTo>
                  <a:cubicBezTo>
                    <a:pt x="138" y="2"/>
                    <a:pt x="136" y="0"/>
                    <a:pt x="132" y="0"/>
                  </a:cubicBezTo>
                  <a:cubicBezTo>
                    <a:pt x="123" y="0"/>
                    <a:pt x="123" y="22"/>
                    <a:pt x="123" y="24"/>
                  </a:cubicBezTo>
                  <a:cubicBezTo>
                    <a:pt x="123" y="34"/>
                    <a:pt x="126" y="41"/>
                    <a:pt x="127" y="43"/>
                  </a:cubicBezTo>
                  <a:cubicBezTo>
                    <a:pt x="74" y="58"/>
                    <a:pt x="40" y="98"/>
                    <a:pt x="40" y="137"/>
                  </a:cubicBezTo>
                  <a:cubicBezTo>
                    <a:pt x="40" y="155"/>
                    <a:pt x="49" y="176"/>
                    <a:pt x="72" y="190"/>
                  </a:cubicBezTo>
                  <a:lnTo>
                    <a:pt x="66" y="195"/>
                  </a:lnTo>
                  <a:close/>
                  <a:moveTo>
                    <a:pt x="146" y="52"/>
                  </a:moveTo>
                  <a:cubicBezTo>
                    <a:pt x="154" y="49"/>
                    <a:pt x="165" y="49"/>
                    <a:pt x="170" y="49"/>
                  </a:cubicBezTo>
                  <a:cubicBezTo>
                    <a:pt x="187" y="49"/>
                    <a:pt x="189" y="50"/>
                    <a:pt x="198" y="52"/>
                  </a:cubicBezTo>
                  <a:cubicBezTo>
                    <a:pt x="194" y="54"/>
                    <a:pt x="189" y="56"/>
                    <a:pt x="167" y="56"/>
                  </a:cubicBezTo>
                  <a:cubicBezTo>
                    <a:pt x="158" y="56"/>
                    <a:pt x="152" y="56"/>
                    <a:pt x="146" y="52"/>
                  </a:cubicBezTo>
                  <a:close/>
                  <a:moveTo>
                    <a:pt x="108" y="188"/>
                  </a:moveTo>
                  <a:cubicBezTo>
                    <a:pt x="119" y="185"/>
                    <a:pt x="130" y="185"/>
                    <a:pt x="136" y="185"/>
                  </a:cubicBezTo>
                  <a:cubicBezTo>
                    <a:pt x="153" y="185"/>
                    <a:pt x="155" y="186"/>
                    <a:pt x="164" y="188"/>
                  </a:cubicBezTo>
                  <a:cubicBezTo>
                    <a:pt x="160" y="190"/>
                    <a:pt x="155" y="192"/>
                    <a:pt x="132" y="192"/>
                  </a:cubicBezTo>
                  <a:cubicBezTo>
                    <a:pt x="121" y="192"/>
                    <a:pt x="117" y="192"/>
                    <a:pt x="108" y="18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5" name="Freeform 1016">
              <a:extLst>
                <a:ext uri="{FF2B5EF4-FFF2-40B4-BE49-F238E27FC236}">
                  <a16:creationId xmlns:a16="http://schemas.microsoft.com/office/drawing/2014/main" id="{BC832C9A-C027-42BE-B998-3E635EC3C5FD}"/>
                </a:ext>
              </a:extLst>
            </p:cNvPr>
            <p:cNvSpPr>
              <a:spLocks/>
            </p:cNvSpPr>
            <p:nvPr>
              <p:custDataLst>
                <p:tags r:id="rId249"/>
              </p:custDataLst>
            </p:nvPr>
          </p:nvSpPr>
          <p:spPr bwMode="auto">
            <a:xfrm>
              <a:off x="9601201" y="6191250"/>
              <a:ext cx="68263" cy="131763"/>
            </a:xfrm>
            <a:custGeom>
              <a:avLst/>
              <a:gdLst>
                <a:gd name="T0" fmla="*/ 78 w 126"/>
                <a:gd name="T1" fmla="*/ 10 h 232"/>
                <a:gd name="T2" fmla="*/ 68 w 126"/>
                <a:gd name="T3" fmla="*/ 0 h 232"/>
                <a:gd name="T4" fmla="*/ 0 w 126"/>
                <a:gd name="T5" fmla="*/ 23 h 232"/>
                <a:gd name="T6" fmla="*/ 0 w 126"/>
                <a:gd name="T7" fmla="*/ 35 h 232"/>
                <a:gd name="T8" fmla="*/ 50 w 126"/>
                <a:gd name="T9" fmla="*/ 25 h 232"/>
                <a:gd name="T10" fmla="*/ 50 w 126"/>
                <a:gd name="T11" fmla="*/ 203 h 232"/>
                <a:gd name="T12" fmla="*/ 15 w 126"/>
                <a:gd name="T13" fmla="*/ 219 h 232"/>
                <a:gd name="T14" fmla="*/ 2 w 126"/>
                <a:gd name="T15" fmla="*/ 219 h 232"/>
                <a:gd name="T16" fmla="*/ 2 w 126"/>
                <a:gd name="T17" fmla="*/ 232 h 232"/>
                <a:gd name="T18" fmla="*/ 64 w 126"/>
                <a:gd name="T19" fmla="*/ 230 h 232"/>
                <a:gd name="T20" fmla="*/ 126 w 126"/>
                <a:gd name="T21" fmla="*/ 232 h 232"/>
                <a:gd name="T22" fmla="*/ 126 w 126"/>
                <a:gd name="T23" fmla="*/ 219 h 232"/>
                <a:gd name="T24" fmla="*/ 113 w 126"/>
                <a:gd name="T25" fmla="*/ 219 h 232"/>
                <a:gd name="T26" fmla="*/ 78 w 126"/>
                <a:gd name="T27" fmla="*/ 203 h 232"/>
                <a:gd name="T28" fmla="*/ 78 w 126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" h="232">
                  <a:moveTo>
                    <a:pt x="78" y="10"/>
                  </a:moveTo>
                  <a:cubicBezTo>
                    <a:pt x="78" y="1"/>
                    <a:pt x="78" y="0"/>
                    <a:pt x="68" y="0"/>
                  </a:cubicBezTo>
                  <a:cubicBezTo>
                    <a:pt x="46" y="22"/>
                    <a:pt x="14" y="23"/>
                    <a:pt x="0" y="23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5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8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6" y="232"/>
                  </a:cubicBezTo>
                  <a:lnTo>
                    <a:pt x="126" y="219"/>
                  </a:lnTo>
                  <a:lnTo>
                    <a:pt x="113" y="219"/>
                  </a:lnTo>
                  <a:cubicBezTo>
                    <a:pt x="78" y="219"/>
                    <a:pt x="78" y="215"/>
                    <a:pt x="78" y="203"/>
                  </a:cubicBezTo>
                  <a:lnTo>
                    <a:pt x="78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6" name="Freeform 1017">
              <a:extLst>
                <a:ext uri="{FF2B5EF4-FFF2-40B4-BE49-F238E27FC236}">
                  <a16:creationId xmlns:a16="http://schemas.microsoft.com/office/drawing/2014/main" id="{955B5DFF-FFA1-4A28-820E-D5AE179274AE}"/>
                </a:ext>
              </a:extLst>
            </p:cNvPr>
            <p:cNvSpPr>
              <a:spLocks/>
            </p:cNvSpPr>
            <p:nvPr>
              <p:custDataLst>
                <p:tags r:id="rId250"/>
              </p:custDataLst>
            </p:nvPr>
          </p:nvSpPr>
          <p:spPr bwMode="auto">
            <a:xfrm>
              <a:off x="9726613" y="6249988"/>
              <a:ext cx="31750" cy="85725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90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7" name="Freeform 1018">
              <a:extLst>
                <a:ext uri="{FF2B5EF4-FFF2-40B4-BE49-F238E27FC236}">
                  <a16:creationId xmlns:a16="http://schemas.microsoft.com/office/drawing/2014/main" id="{8E481A09-D27F-4E83-9BD0-763F3CFC14B1}"/>
                </a:ext>
              </a:extLst>
            </p:cNvPr>
            <p:cNvSpPr>
              <a:spLocks noEditPoints="1"/>
            </p:cNvSpPr>
            <p:nvPr>
              <p:custDataLst>
                <p:tags r:id="rId251"/>
              </p:custDataLst>
            </p:nvPr>
          </p:nvSpPr>
          <p:spPr bwMode="auto">
            <a:xfrm>
              <a:off x="9871076" y="5888038"/>
              <a:ext cx="144463" cy="207963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4 w 262"/>
                <a:gd name="T23" fmla="*/ 12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8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4" name="Freeform 1019">
              <a:extLst>
                <a:ext uri="{FF2B5EF4-FFF2-40B4-BE49-F238E27FC236}">
                  <a16:creationId xmlns:a16="http://schemas.microsoft.com/office/drawing/2014/main" id="{3805913B-9D40-4E6D-BB18-DAFE24F31A8C}"/>
                </a:ext>
              </a:extLst>
            </p:cNvPr>
            <p:cNvSpPr>
              <a:spLocks/>
            </p:cNvSpPr>
            <p:nvPr>
              <p:custDataLst>
                <p:tags r:id="rId252"/>
              </p:custDataLst>
            </p:nvPr>
          </p:nvSpPr>
          <p:spPr bwMode="auto">
            <a:xfrm>
              <a:off x="10034588" y="5894388"/>
              <a:ext cx="136525" cy="198438"/>
            </a:xfrm>
            <a:custGeom>
              <a:avLst/>
              <a:gdLst>
                <a:gd name="T0" fmla="*/ 152 w 247"/>
                <a:gd name="T1" fmla="*/ 200 h 352"/>
                <a:gd name="T2" fmla="*/ 204 w 247"/>
                <a:gd name="T3" fmla="*/ 341 h 352"/>
                <a:gd name="T4" fmla="*/ 230 w 247"/>
                <a:gd name="T5" fmla="*/ 351 h 352"/>
                <a:gd name="T6" fmla="*/ 241 w 247"/>
                <a:gd name="T7" fmla="*/ 351 h 352"/>
                <a:gd name="T8" fmla="*/ 247 w 247"/>
                <a:gd name="T9" fmla="*/ 347 h 352"/>
                <a:gd name="T10" fmla="*/ 244 w 247"/>
                <a:gd name="T11" fmla="*/ 342 h 352"/>
                <a:gd name="T12" fmla="*/ 233 w 247"/>
                <a:gd name="T13" fmla="*/ 319 h 352"/>
                <a:gd name="T14" fmla="*/ 131 w 247"/>
                <a:gd name="T15" fmla="*/ 35 h 352"/>
                <a:gd name="T16" fmla="*/ 70 w 247"/>
                <a:gd name="T17" fmla="*/ 0 h 352"/>
                <a:gd name="T18" fmla="*/ 61 w 247"/>
                <a:gd name="T19" fmla="*/ 5 h 352"/>
                <a:gd name="T20" fmla="*/ 66 w 247"/>
                <a:gd name="T21" fmla="*/ 10 h 352"/>
                <a:gd name="T22" fmla="*/ 98 w 247"/>
                <a:gd name="T23" fmla="*/ 50 h 352"/>
                <a:gd name="T24" fmla="*/ 147 w 247"/>
                <a:gd name="T25" fmla="*/ 186 h 352"/>
                <a:gd name="T26" fmla="*/ 9 w 247"/>
                <a:gd name="T27" fmla="*/ 323 h 352"/>
                <a:gd name="T28" fmla="*/ 0 w 247"/>
                <a:gd name="T29" fmla="*/ 338 h 352"/>
                <a:gd name="T30" fmla="*/ 15 w 247"/>
                <a:gd name="T31" fmla="*/ 352 h 352"/>
                <a:gd name="T32" fmla="*/ 31 w 247"/>
                <a:gd name="T33" fmla="*/ 342 h 352"/>
                <a:gd name="T34" fmla="*/ 152 w 247"/>
                <a:gd name="T35" fmla="*/ 20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7" h="352">
                  <a:moveTo>
                    <a:pt x="152" y="200"/>
                  </a:moveTo>
                  <a:cubicBezTo>
                    <a:pt x="172" y="253"/>
                    <a:pt x="196" y="329"/>
                    <a:pt x="204" y="341"/>
                  </a:cubicBezTo>
                  <a:cubicBezTo>
                    <a:pt x="212" y="351"/>
                    <a:pt x="217" y="351"/>
                    <a:pt x="230" y="351"/>
                  </a:cubicBezTo>
                  <a:lnTo>
                    <a:pt x="241" y="351"/>
                  </a:lnTo>
                  <a:cubicBezTo>
                    <a:pt x="246" y="351"/>
                    <a:pt x="247" y="348"/>
                    <a:pt x="247" y="347"/>
                  </a:cubicBezTo>
                  <a:cubicBezTo>
                    <a:pt x="247" y="345"/>
                    <a:pt x="246" y="344"/>
                    <a:pt x="244" y="342"/>
                  </a:cubicBezTo>
                  <a:cubicBezTo>
                    <a:pt x="239" y="337"/>
                    <a:pt x="236" y="329"/>
                    <a:pt x="233" y="319"/>
                  </a:cubicBezTo>
                  <a:lnTo>
                    <a:pt x="131" y="35"/>
                  </a:lnTo>
                  <a:cubicBezTo>
                    <a:pt x="121" y="6"/>
                    <a:pt x="94" y="0"/>
                    <a:pt x="70" y="0"/>
                  </a:cubicBezTo>
                  <a:cubicBezTo>
                    <a:pt x="68" y="0"/>
                    <a:pt x="61" y="0"/>
                    <a:pt x="61" y="5"/>
                  </a:cubicBezTo>
                  <a:cubicBezTo>
                    <a:pt x="61" y="9"/>
                    <a:pt x="65" y="10"/>
                    <a:pt x="66" y="10"/>
                  </a:cubicBezTo>
                  <a:cubicBezTo>
                    <a:pt x="82" y="13"/>
                    <a:pt x="86" y="16"/>
                    <a:pt x="98" y="50"/>
                  </a:cubicBezTo>
                  <a:lnTo>
                    <a:pt x="147" y="186"/>
                  </a:lnTo>
                  <a:lnTo>
                    <a:pt x="9" y="323"/>
                  </a:lnTo>
                  <a:cubicBezTo>
                    <a:pt x="3" y="329"/>
                    <a:pt x="0" y="332"/>
                    <a:pt x="0" y="338"/>
                  </a:cubicBezTo>
                  <a:cubicBezTo>
                    <a:pt x="0" y="347"/>
                    <a:pt x="7" y="352"/>
                    <a:pt x="15" y="352"/>
                  </a:cubicBezTo>
                  <a:cubicBezTo>
                    <a:pt x="23" y="352"/>
                    <a:pt x="27" y="347"/>
                    <a:pt x="31" y="342"/>
                  </a:cubicBezTo>
                  <a:lnTo>
                    <a:pt x="152" y="20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5" name="Rectangle 1020">
              <a:extLst>
                <a:ext uri="{FF2B5EF4-FFF2-40B4-BE49-F238E27FC236}">
                  <a16:creationId xmlns:a16="http://schemas.microsoft.com/office/drawing/2014/main" id="{CC897172-66E9-4059-9142-A8907A450E69}"/>
                </a:ext>
              </a:extLst>
            </p:cNvPr>
            <p:cNvSpPr>
              <a:spLocks noChangeArrowheads="1"/>
            </p:cNvSpPr>
            <p:nvPr>
              <p:custDataLst>
                <p:tags r:id="rId253"/>
              </p:custDataLst>
            </p:nvPr>
          </p:nvSpPr>
          <p:spPr bwMode="auto">
            <a:xfrm>
              <a:off x="9856788" y="6203950"/>
              <a:ext cx="327025" cy="111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6" name="Freeform 1021">
              <a:extLst>
                <a:ext uri="{FF2B5EF4-FFF2-40B4-BE49-F238E27FC236}">
                  <a16:creationId xmlns:a16="http://schemas.microsoft.com/office/drawing/2014/main" id="{068D823C-58F6-4356-B463-D4B5C491172A}"/>
                </a:ext>
              </a:extLst>
            </p:cNvPr>
            <p:cNvSpPr>
              <a:spLocks noEditPoints="1"/>
            </p:cNvSpPr>
            <p:nvPr>
              <p:custDataLst>
                <p:tags r:id="rId254"/>
              </p:custDataLst>
            </p:nvPr>
          </p:nvSpPr>
          <p:spPr bwMode="auto">
            <a:xfrm>
              <a:off x="9867901" y="6272213"/>
              <a:ext cx="142875" cy="207963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59 w 262"/>
                <a:gd name="T15" fmla="*/ 78 h 368"/>
                <a:gd name="T16" fmla="*/ 78 w 262"/>
                <a:gd name="T17" fmla="*/ 96 h 368"/>
                <a:gd name="T18" fmla="*/ 105 w 262"/>
                <a:gd name="T19" fmla="*/ 69 h 368"/>
                <a:gd name="T20" fmla="*/ 82 w 262"/>
                <a:gd name="T21" fmla="*/ 52 h 368"/>
                <a:gd name="T22" fmla="*/ 154 w 262"/>
                <a:gd name="T23" fmla="*/ 12 h 368"/>
                <a:gd name="T24" fmla="*/ 225 w 262"/>
                <a:gd name="T25" fmla="*/ 102 h 368"/>
                <a:gd name="T26" fmla="*/ 212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9 w 262"/>
                <a:gd name="T33" fmla="*/ 297 h 368"/>
                <a:gd name="T34" fmla="*/ 71 w 262"/>
                <a:gd name="T35" fmla="*/ 184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3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59" y="65"/>
                    <a:pt x="59" y="78"/>
                  </a:cubicBezTo>
                  <a:cubicBezTo>
                    <a:pt x="59" y="85"/>
                    <a:pt x="63" y="96"/>
                    <a:pt x="78" y="96"/>
                  </a:cubicBezTo>
                  <a:cubicBezTo>
                    <a:pt x="95" y="96"/>
                    <a:pt x="105" y="81"/>
                    <a:pt x="105" y="69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2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9" y="354"/>
                    <a:pt x="39" y="302"/>
                    <a:pt x="39" y="297"/>
                  </a:cubicBezTo>
                  <a:cubicBezTo>
                    <a:pt x="39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7" name="Freeform 1022">
              <a:extLst>
                <a:ext uri="{FF2B5EF4-FFF2-40B4-BE49-F238E27FC236}">
                  <a16:creationId xmlns:a16="http://schemas.microsoft.com/office/drawing/2014/main" id="{1A019A42-E3AA-4979-9E46-29BECC8D1D70}"/>
                </a:ext>
              </a:extLst>
            </p:cNvPr>
            <p:cNvSpPr>
              <a:spLocks noEditPoints="1"/>
            </p:cNvSpPr>
            <p:nvPr>
              <p:custDataLst>
                <p:tags r:id="rId255"/>
              </p:custDataLst>
            </p:nvPr>
          </p:nvSpPr>
          <p:spPr bwMode="auto">
            <a:xfrm>
              <a:off x="10028238" y="6346825"/>
              <a:ext cx="153988" cy="180975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10 h 321"/>
                <a:gd name="T6" fmla="*/ 64 w 281"/>
                <a:gd name="T7" fmla="*/ 115 h 321"/>
                <a:gd name="T8" fmla="*/ 131 w 281"/>
                <a:gd name="T9" fmla="*/ 20 h 321"/>
                <a:gd name="T10" fmla="*/ 193 w 281"/>
                <a:gd name="T11" fmla="*/ 85 h 321"/>
                <a:gd name="T12" fmla="*/ 193 w 281"/>
                <a:gd name="T13" fmla="*/ 154 h 321"/>
                <a:gd name="T14" fmla="*/ 200 w 281"/>
                <a:gd name="T15" fmla="*/ 40 h 321"/>
                <a:gd name="T16" fmla="*/ 125 w 281"/>
                <a:gd name="T17" fmla="*/ 0 h 321"/>
                <a:gd name="T18" fmla="*/ 0 w 281"/>
                <a:gd name="T19" fmla="*/ 114 h 321"/>
                <a:gd name="T20" fmla="*/ 120 w 281"/>
                <a:gd name="T21" fmla="*/ 228 h 321"/>
                <a:gd name="T22" fmla="*/ 190 w 281"/>
                <a:gd name="T23" fmla="*/ 201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60"/>
                    <a:pt x="193" y="85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4" y="0"/>
                    <a:pt x="125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4"/>
                    <a:pt x="51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8" name="Freeform 1023">
              <a:extLst>
                <a:ext uri="{FF2B5EF4-FFF2-40B4-BE49-F238E27FC236}">
                  <a16:creationId xmlns:a16="http://schemas.microsoft.com/office/drawing/2014/main" id="{49FE47CA-8DE8-4A3F-9591-87CA04E9A5B5}"/>
                </a:ext>
              </a:extLst>
            </p:cNvPr>
            <p:cNvSpPr>
              <a:spLocks/>
            </p:cNvSpPr>
            <p:nvPr>
              <p:custDataLst>
                <p:tags r:id="rId256"/>
              </p:custDataLst>
            </p:nvPr>
          </p:nvSpPr>
          <p:spPr bwMode="auto">
            <a:xfrm>
              <a:off x="10239376" y="6249988"/>
              <a:ext cx="31750" cy="85725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90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9" name="Freeform 1024">
              <a:extLst>
                <a:ext uri="{FF2B5EF4-FFF2-40B4-BE49-F238E27FC236}">
                  <a16:creationId xmlns:a16="http://schemas.microsoft.com/office/drawing/2014/main" id="{3DE5207D-17DF-4AC6-921A-05CAF89F8B6A}"/>
                </a:ext>
              </a:extLst>
            </p:cNvPr>
            <p:cNvSpPr>
              <a:spLocks noEditPoints="1"/>
            </p:cNvSpPr>
            <p:nvPr>
              <p:custDataLst>
                <p:tags r:id="rId257"/>
              </p:custDataLst>
            </p:nvPr>
          </p:nvSpPr>
          <p:spPr bwMode="auto">
            <a:xfrm>
              <a:off x="10348913" y="6153150"/>
              <a:ext cx="152400" cy="187325"/>
            </a:xfrm>
            <a:custGeom>
              <a:avLst/>
              <a:gdLst>
                <a:gd name="T0" fmla="*/ 2 w 278"/>
                <a:gd name="T1" fmla="*/ 295 h 330"/>
                <a:gd name="T2" fmla="*/ 0 w 278"/>
                <a:gd name="T3" fmla="*/ 308 h 330"/>
                <a:gd name="T4" fmla="*/ 23 w 278"/>
                <a:gd name="T5" fmla="*/ 330 h 330"/>
                <a:gd name="T6" fmla="*/ 53 w 278"/>
                <a:gd name="T7" fmla="*/ 310 h 330"/>
                <a:gd name="T8" fmla="*/ 79 w 278"/>
                <a:gd name="T9" fmla="*/ 210 h 330"/>
                <a:gd name="T10" fmla="*/ 132 w 278"/>
                <a:gd name="T11" fmla="*/ 229 h 330"/>
                <a:gd name="T12" fmla="*/ 278 w 278"/>
                <a:gd name="T13" fmla="*/ 83 h 330"/>
                <a:gd name="T14" fmla="*/ 185 w 278"/>
                <a:gd name="T15" fmla="*/ 0 h 330"/>
                <a:gd name="T16" fmla="*/ 48 w 278"/>
                <a:gd name="T17" fmla="*/ 111 h 330"/>
                <a:gd name="T18" fmla="*/ 2 w 278"/>
                <a:gd name="T19" fmla="*/ 295 h 330"/>
                <a:gd name="T20" fmla="*/ 107 w 278"/>
                <a:gd name="T21" fmla="*/ 98 h 330"/>
                <a:gd name="T22" fmla="*/ 139 w 278"/>
                <a:gd name="T23" fmla="*/ 37 h 330"/>
                <a:gd name="T24" fmla="*/ 184 w 278"/>
                <a:gd name="T25" fmla="*/ 18 h 330"/>
                <a:gd name="T26" fmla="*/ 221 w 278"/>
                <a:gd name="T27" fmla="*/ 58 h 330"/>
                <a:gd name="T28" fmla="*/ 196 w 278"/>
                <a:gd name="T29" fmla="*/ 162 h 330"/>
                <a:gd name="T30" fmla="*/ 132 w 278"/>
                <a:gd name="T31" fmla="*/ 211 h 330"/>
                <a:gd name="T32" fmla="*/ 86 w 278"/>
                <a:gd name="T33" fmla="*/ 183 h 330"/>
                <a:gd name="T34" fmla="*/ 93 w 278"/>
                <a:gd name="T35" fmla="*/ 157 h 330"/>
                <a:gd name="T36" fmla="*/ 107 w 278"/>
                <a:gd name="T37" fmla="*/ 98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8" h="330">
                  <a:moveTo>
                    <a:pt x="2" y="295"/>
                  </a:moveTo>
                  <a:cubicBezTo>
                    <a:pt x="0" y="303"/>
                    <a:pt x="0" y="307"/>
                    <a:pt x="0" y="308"/>
                  </a:cubicBezTo>
                  <a:cubicBezTo>
                    <a:pt x="0" y="324"/>
                    <a:pt x="13" y="330"/>
                    <a:pt x="23" y="330"/>
                  </a:cubicBezTo>
                  <a:cubicBezTo>
                    <a:pt x="32" y="330"/>
                    <a:pt x="46" y="326"/>
                    <a:pt x="53" y="310"/>
                  </a:cubicBezTo>
                  <a:cubicBezTo>
                    <a:pt x="55" y="306"/>
                    <a:pt x="64" y="272"/>
                    <a:pt x="79" y="210"/>
                  </a:cubicBezTo>
                  <a:cubicBezTo>
                    <a:pt x="88" y="218"/>
                    <a:pt x="105" y="229"/>
                    <a:pt x="132" y="229"/>
                  </a:cubicBezTo>
                  <a:cubicBezTo>
                    <a:pt x="225" y="229"/>
                    <a:pt x="278" y="148"/>
                    <a:pt x="278" y="83"/>
                  </a:cubicBezTo>
                  <a:cubicBezTo>
                    <a:pt x="278" y="29"/>
                    <a:pt x="241" y="0"/>
                    <a:pt x="185" y="0"/>
                  </a:cubicBezTo>
                  <a:cubicBezTo>
                    <a:pt x="118" y="0"/>
                    <a:pt x="64" y="47"/>
                    <a:pt x="48" y="111"/>
                  </a:cubicBezTo>
                  <a:lnTo>
                    <a:pt x="2" y="295"/>
                  </a:lnTo>
                  <a:close/>
                  <a:moveTo>
                    <a:pt x="107" y="98"/>
                  </a:moveTo>
                  <a:cubicBezTo>
                    <a:pt x="118" y="59"/>
                    <a:pt x="130" y="46"/>
                    <a:pt x="139" y="37"/>
                  </a:cubicBezTo>
                  <a:cubicBezTo>
                    <a:pt x="148" y="28"/>
                    <a:pt x="165" y="18"/>
                    <a:pt x="184" y="18"/>
                  </a:cubicBezTo>
                  <a:cubicBezTo>
                    <a:pt x="221" y="18"/>
                    <a:pt x="221" y="52"/>
                    <a:pt x="221" y="58"/>
                  </a:cubicBezTo>
                  <a:cubicBezTo>
                    <a:pt x="221" y="82"/>
                    <a:pt x="205" y="141"/>
                    <a:pt x="196" y="162"/>
                  </a:cubicBezTo>
                  <a:cubicBezTo>
                    <a:pt x="181" y="198"/>
                    <a:pt x="154" y="211"/>
                    <a:pt x="132" y="211"/>
                  </a:cubicBezTo>
                  <a:cubicBezTo>
                    <a:pt x="99" y="211"/>
                    <a:pt x="86" y="187"/>
                    <a:pt x="86" y="183"/>
                  </a:cubicBezTo>
                  <a:cubicBezTo>
                    <a:pt x="86" y="181"/>
                    <a:pt x="90" y="165"/>
                    <a:pt x="93" y="157"/>
                  </a:cubicBezTo>
                  <a:lnTo>
                    <a:pt x="107" y="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8" name="Freeform 1025">
              <a:extLst>
                <a:ext uri="{FF2B5EF4-FFF2-40B4-BE49-F238E27FC236}">
                  <a16:creationId xmlns:a16="http://schemas.microsoft.com/office/drawing/2014/main" id="{39DD75F7-8E09-44F2-A8AF-FAD5541E9491}"/>
                </a:ext>
              </a:extLst>
            </p:cNvPr>
            <p:cNvSpPr>
              <a:spLocks/>
            </p:cNvSpPr>
            <p:nvPr>
              <p:custDataLst>
                <p:tags r:id="rId258"/>
              </p:custDataLst>
            </p:nvPr>
          </p:nvSpPr>
          <p:spPr bwMode="auto">
            <a:xfrm>
              <a:off x="10528301" y="6249988"/>
              <a:ext cx="31750" cy="85725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90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0" name="Freeform 1026">
              <a:extLst>
                <a:ext uri="{FF2B5EF4-FFF2-40B4-BE49-F238E27FC236}">
                  <a16:creationId xmlns:a16="http://schemas.microsoft.com/office/drawing/2014/main" id="{BBDF5F2A-5D8B-4C95-8AF9-9F857B11BF59}"/>
                </a:ext>
              </a:extLst>
            </p:cNvPr>
            <p:cNvSpPr>
              <a:spLocks/>
            </p:cNvSpPr>
            <p:nvPr>
              <p:custDataLst>
                <p:tags r:id="rId259"/>
              </p:custDataLst>
            </p:nvPr>
          </p:nvSpPr>
          <p:spPr bwMode="auto">
            <a:xfrm>
              <a:off x="10652126" y="6084888"/>
              <a:ext cx="111125" cy="195263"/>
            </a:xfrm>
            <a:custGeom>
              <a:avLst/>
              <a:gdLst>
                <a:gd name="T0" fmla="*/ 44 w 202"/>
                <a:gd name="T1" fmla="*/ 0 h 346"/>
                <a:gd name="T2" fmla="*/ 0 w 202"/>
                <a:gd name="T3" fmla="*/ 0 h 346"/>
                <a:gd name="T4" fmla="*/ 0 w 202"/>
                <a:gd name="T5" fmla="*/ 346 h 346"/>
                <a:gd name="T6" fmla="*/ 202 w 202"/>
                <a:gd name="T7" fmla="*/ 346 h 346"/>
                <a:gd name="T8" fmla="*/ 202 w 202"/>
                <a:gd name="T9" fmla="*/ 313 h 346"/>
                <a:gd name="T10" fmla="*/ 69 w 202"/>
                <a:gd name="T11" fmla="*/ 314 h 346"/>
                <a:gd name="T12" fmla="*/ 44 w 202"/>
                <a:gd name="T13" fmla="*/ 314 h 346"/>
                <a:gd name="T14" fmla="*/ 44 w 202"/>
                <a:gd name="T1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346">
                  <a:moveTo>
                    <a:pt x="44" y="0"/>
                  </a:moveTo>
                  <a:lnTo>
                    <a:pt x="0" y="0"/>
                  </a:lnTo>
                  <a:lnTo>
                    <a:pt x="0" y="346"/>
                  </a:lnTo>
                  <a:lnTo>
                    <a:pt x="202" y="346"/>
                  </a:lnTo>
                  <a:lnTo>
                    <a:pt x="202" y="313"/>
                  </a:lnTo>
                  <a:cubicBezTo>
                    <a:pt x="157" y="314"/>
                    <a:pt x="113" y="314"/>
                    <a:pt x="69" y="314"/>
                  </a:cubicBezTo>
                  <a:lnTo>
                    <a:pt x="44" y="314"/>
                  </a:lnTo>
                  <a:lnTo>
                    <a:pt x="44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1" name="Freeform 1027">
              <a:extLst>
                <a:ext uri="{FF2B5EF4-FFF2-40B4-BE49-F238E27FC236}">
                  <a16:creationId xmlns:a16="http://schemas.microsoft.com/office/drawing/2014/main" id="{20DBC084-C37E-48ED-9EB7-087FD4716C13}"/>
                </a:ext>
              </a:extLst>
            </p:cNvPr>
            <p:cNvSpPr>
              <a:spLocks/>
            </p:cNvSpPr>
            <p:nvPr>
              <p:custDataLst>
                <p:tags r:id="rId260"/>
              </p:custDataLst>
            </p:nvPr>
          </p:nvSpPr>
          <p:spPr bwMode="auto">
            <a:xfrm>
              <a:off x="10783888" y="5872163"/>
              <a:ext cx="134938" cy="676275"/>
            </a:xfrm>
            <a:custGeom>
              <a:avLst/>
              <a:gdLst>
                <a:gd name="T0" fmla="*/ 246 w 246"/>
                <a:gd name="T1" fmla="*/ 598 h 1196"/>
                <a:gd name="T2" fmla="*/ 74 w 246"/>
                <a:gd name="T3" fmla="*/ 56 h 1196"/>
                <a:gd name="T4" fmla="*/ 25 w 246"/>
                <a:gd name="T5" fmla="*/ 6 h 1196"/>
                <a:gd name="T6" fmla="*/ 11 w 246"/>
                <a:gd name="T7" fmla="*/ 0 h 1196"/>
                <a:gd name="T8" fmla="*/ 0 w 246"/>
                <a:gd name="T9" fmla="*/ 5 h 1196"/>
                <a:gd name="T10" fmla="*/ 3 w 246"/>
                <a:gd name="T11" fmla="*/ 10 h 1196"/>
                <a:gd name="T12" fmla="*/ 87 w 246"/>
                <a:gd name="T13" fmla="*/ 115 h 1196"/>
                <a:gd name="T14" fmla="*/ 204 w 246"/>
                <a:gd name="T15" fmla="*/ 598 h 1196"/>
                <a:gd name="T16" fmla="*/ 104 w 246"/>
                <a:gd name="T17" fmla="*/ 1053 h 1196"/>
                <a:gd name="T18" fmla="*/ 2 w 246"/>
                <a:gd name="T19" fmla="*/ 1187 h 1196"/>
                <a:gd name="T20" fmla="*/ 0 w 246"/>
                <a:gd name="T21" fmla="*/ 1191 h 1196"/>
                <a:gd name="T22" fmla="*/ 11 w 246"/>
                <a:gd name="T23" fmla="*/ 1196 h 1196"/>
                <a:gd name="T24" fmla="*/ 26 w 246"/>
                <a:gd name="T25" fmla="*/ 1189 h 1196"/>
                <a:gd name="T26" fmla="*/ 246 w 246"/>
                <a:gd name="T27" fmla="*/ 598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6" h="1196">
                  <a:moveTo>
                    <a:pt x="246" y="598"/>
                  </a:moveTo>
                  <a:cubicBezTo>
                    <a:pt x="246" y="402"/>
                    <a:pt x="201" y="205"/>
                    <a:pt x="74" y="56"/>
                  </a:cubicBezTo>
                  <a:cubicBezTo>
                    <a:pt x="64" y="44"/>
                    <a:pt x="45" y="24"/>
                    <a:pt x="25" y="6"/>
                  </a:cubicBezTo>
                  <a:cubicBezTo>
                    <a:pt x="19" y="0"/>
                    <a:pt x="18" y="0"/>
                    <a:pt x="11" y="0"/>
                  </a:cubicBezTo>
                  <a:cubicBezTo>
                    <a:pt x="5" y="0"/>
                    <a:pt x="0" y="0"/>
                    <a:pt x="0" y="5"/>
                  </a:cubicBezTo>
                  <a:cubicBezTo>
                    <a:pt x="0" y="7"/>
                    <a:pt x="2" y="9"/>
                    <a:pt x="3" y="10"/>
                  </a:cubicBezTo>
                  <a:cubicBezTo>
                    <a:pt x="21" y="28"/>
                    <a:pt x="54" y="61"/>
                    <a:pt x="87" y="115"/>
                  </a:cubicBezTo>
                  <a:cubicBezTo>
                    <a:pt x="168" y="244"/>
                    <a:pt x="204" y="406"/>
                    <a:pt x="204" y="598"/>
                  </a:cubicBezTo>
                  <a:cubicBezTo>
                    <a:pt x="204" y="732"/>
                    <a:pt x="186" y="905"/>
                    <a:pt x="104" y="1053"/>
                  </a:cubicBezTo>
                  <a:cubicBezTo>
                    <a:pt x="65" y="1124"/>
                    <a:pt x="23" y="1166"/>
                    <a:pt x="2" y="1187"/>
                  </a:cubicBezTo>
                  <a:cubicBezTo>
                    <a:pt x="1" y="1188"/>
                    <a:pt x="0" y="1190"/>
                    <a:pt x="0" y="1191"/>
                  </a:cubicBezTo>
                  <a:cubicBezTo>
                    <a:pt x="0" y="1196"/>
                    <a:pt x="5" y="1196"/>
                    <a:pt x="11" y="1196"/>
                  </a:cubicBezTo>
                  <a:cubicBezTo>
                    <a:pt x="18" y="1196"/>
                    <a:pt x="19" y="1196"/>
                    <a:pt x="26" y="1189"/>
                  </a:cubicBezTo>
                  <a:cubicBezTo>
                    <a:pt x="193" y="1037"/>
                    <a:pt x="246" y="808"/>
                    <a:pt x="246" y="5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2" name="Freeform 1028">
              <a:extLst>
                <a:ext uri="{FF2B5EF4-FFF2-40B4-BE49-F238E27FC236}">
                  <a16:creationId xmlns:a16="http://schemas.microsoft.com/office/drawing/2014/main" id="{565714DD-D0BA-41F4-BD31-F393903B01EF}"/>
                </a:ext>
              </a:extLst>
            </p:cNvPr>
            <p:cNvSpPr>
              <a:spLocks/>
            </p:cNvSpPr>
            <p:nvPr>
              <p:custDataLst>
                <p:tags r:id="rId261"/>
              </p:custDataLst>
            </p:nvPr>
          </p:nvSpPr>
          <p:spPr bwMode="auto">
            <a:xfrm>
              <a:off x="11310938" y="6081713"/>
              <a:ext cx="196850" cy="204788"/>
            </a:xfrm>
            <a:custGeom>
              <a:avLst/>
              <a:gdLst>
                <a:gd name="T0" fmla="*/ 359 w 359"/>
                <a:gd name="T1" fmla="*/ 111 h 362"/>
                <a:gd name="T2" fmla="*/ 270 w 359"/>
                <a:gd name="T3" fmla="*/ 0 h 362"/>
                <a:gd name="T4" fmla="*/ 171 w 359"/>
                <a:gd name="T5" fmla="*/ 44 h 362"/>
                <a:gd name="T6" fmla="*/ 116 w 359"/>
                <a:gd name="T7" fmla="*/ 130 h 362"/>
                <a:gd name="T8" fmla="*/ 121 w 359"/>
                <a:gd name="T9" fmla="*/ 133 h 362"/>
                <a:gd name="T10" fmla="*/ 146 w 359"/>
                <a:gd name="T11" fmla="*/ 123 h 362"/>
                <a:gd name="T12" fmla="*/ 161 w 359"/>
                <a:gd name="T13" fmla="*/ 103 h 362"/>
                <a:gd name="T14" fmla="*/ 195 w 359"/>
                <a:gd name="T15" fmla="*/ 48 h 362"/>
                <a:gd name="T16" fmla="*/ 237 w 359"/>
                <a:gd name="T17" fmla="*/ 27 h 362"/>
                <a:gd name="T18" fmla="*/ 317 w 359"/>
                <a:gd name="T19" fmla="*/ 132 h 362"/>
                <a:gd name="T20" fmla="*/ 152 w 359"/>
                <a:gd name="T21" fmla="*/ 335 h 362"/>
                <a:gd name="T22" fmla="*/ 42 w 359"/>
                <a:gd name="T23" fmla="*/ 207 h 362"/>
                <a:gd name="T24" fmla="*/ 150 w 359"/>
                <a:gd name="T25" fmla="*/ 21 h 362"/>
                <a:gd name="T26" fmla="*/ 170 w 359"/>
                <a:gd name="T27" fmla="*/ 3 h 362"/>
                <a:gd name="T28" fmla="*/ 165 w 359"/>
                <a:gd name="T29" fmla="*/ 0 h 362"/>
                <a:gd name="T30" fmla="*/ 0 w 359"/>
                <a:gd name="T31" fmla="*/ 228 h 362"/>
                <a:gd name="T32" fmla="*/ 119 w 359"/>
                <a:gd name="T33" fmla="*/ 362 h 362"/>
                <a:gd name="T34" fmla="*/ 359 w 359"/>
                <a:gd name="T35" fmla="*/ 111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2">
                  <a:moveTo>
                    <a:pt x="359" y="111"/>
                  </a:moveTo>
                  <a:cubicBezTo>
                    <a:pt x="359" y="47"/>
                    <a:pt x="331" y="0"/>
                    <a:pt x="270" y="0"/>
                  </a:cubicBezTo>
                  <a:cubicBezTo>
                    <a:pt x="218" y="0"/>
                    <a:pt x="175" y="41"/>
                    <a:pt x="171" y="44"/>
                  </a:cubicBezTo>
                  <a:cubicBezTo>
                    <a:pt x="131" y="84"/>
                    <a:pt x="116" y="129"/>
                    <a:pt x="116" y="130"/>
                  </a:cubicBezTo>
                  <a:cubicBezTo>
                    <a:pt x="116" y="133"/>
                    <a:pt x="119" y="133"/>
                    <a:pt x="121" y="133"/>
                  </a:cubicBezTo>
                  <a:cubicBezTo>
                    <a:pt x="131" y="133"/>
                    <a:pt x="139" y="128"/>
                    <a:pt x="146" y="123"/>
                  </a:cubicBezTo>
                  <a:cubicBezTo>
                    <a:pt x="155" y="116"/>
                    <a:pt x="156" y="115"/>
                    <a:pt x="161" y="103"/>
                  </a:cubicBezTo>
                  <a:cubicBezTo>
                    <a:pt x="166" y="93"/>
                    <a:pt x="177" y="69"/>
                    <a:pt x="195" y="48"/>
                  </a:cubicBezTo>
                  <a:cubicBezTo>
                    <a:pt x="207" y="34"/>
                    <a:pt x="217" y="27"/>
                    <a:pt x="237" y="27"/>
                  </a:cubicBezTo>
                  <a:cubicBezTo>
                    <a:pt x="286" y="27"/>
                    <a:pt x="317" y="67"/>
                    <a:pt x="317" y="132"/>
                  </a:cubicBezTo>
                  <a:cubicBezTo>
                    <a:pt x="317" y="234"/>
                    <a:pt x="244" y="335"/>
                    <a:pt x="152" y="335"/>
                  </a:cubicBezTo>
                  <a:cubicBezTo>
                    <a:pt x="81" y="335"/>
                    <a:pt x="42" y="278"/>
                    <a:pt x="42" y="207"/>
                  </a:cubicBezTo>
                  <a:cubicBezTo>
                    <a:pt x="42" y="139"/>
                    <a:pt x="77" y="64"/>
                    <a:pt x="150" y="21"/>
                  </a:cubicBezTo>
                  <a:cubicBezTo>
                    <a:pt x="155" y="18"/>
                    <a:pt x="170" y="10"/>
                    <a:pt x="170" y="3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8" y="0"/>
                    <a:pt x="0" y="79"/>
                    <a:pt x="0" y="228"/>
                  </a:cubicBezTo>
                  <a:cubicBezTo>
                    <a:pt x="0" y="298"/>
                    <a:pt x="36" y="362"/>
                    <a:pt x="119" y="362"/>
                  </a:cubicBezTo>
                  <a:cubicBezTo>
                    <a:pt x="216" y="362"/>
                    <a:pt x="359" y="264"/>
                    <a:pt x="359" y="1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3" name="Freeform 1029">
              <a:extLst>
                <a:ext uri="{FF2B5EF4-FFF2-40B4-BE49-F238E27FC236}">
                  <a16:creationId xmlns:a16="http://schemas.microsoft.com/office/drawing/2014/main" id="{FE921E2B-FC91-4862-86D3-D8F5AD0D80A3}"/>
                </a:ext>
              </a:extLst>
            </p:cNvPr>
            <p:cNvSpPr>
              <a:spLocks/>
            </p:cNvSpPr>
            <p:nvPr>
              <p:custDataLst>
                <p:tags r:id="rId262"/>
              </p:custDataLst>
            </p:nvPr>
          </p:nvSpPr>
          <p:spPr bwMode="auto">
            <a:xfrm>
              <a:off x="11547476" y="6069013"/>
              <a:ext cx="63500" cy="282575"/>
            </a:xfrm>
            <a:custGeom>
              <a:avLst/>
              <a:gdLst>
                <a:gd name="T0" fmla="*/ 116 w 116"/>
                <a:gd name="T1" fmla="*/ 494 h 499"/>
                <a:gd name="T2" fmla="*/ 108 w 116"/>
                <a:gd name="T3" fmla="*/ 483 h 499"/>
                <a:gd name="T4" fmla="*/ 29 w 116"/>
                <a:gd name="T5" fmla="*/ 249 h 499"/>
                <a:gd name="T6" fmla="*/ 110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8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10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4" name="Freeform 1030">
              <a:extLst>
                <a:ext uri="{FF2B5EF4-FFF2-40B4-BE49-F238E27FC236}">
                  <a16:creationId xmlns:a16="http://schemas.microsoft.com/office/drawing/2014/main" id="{2DA4F1FF-2946-4EF8-A93A-C6FF0216F760}"/>
                </a:ext>
              </a:extLst>
            </p:cNvPr>
            <p:cNvSpPr>
              <a:spLocks/>
            </p:cNvSpPr>
            <p:nvPr>
              <p:custDataLst>
                <p:tags r:id="rId263"/>
              </p:custDataLst>
            </p:nvPr>
          </p:nvSpPr>
          <p:spPr bwMode="auto">
            <a:xfrm>
              <a:off x="11634788" y="6156325"/>
              <a:ext cx="149225" cy="127000"/>
            </a:xfrm>
            <a:custGeom>
              <a:avLst/>
              <a:gdLst>
                <a:gd name="T0" fmla="*/ 30 w 270"/>
                <a:gd name="T1" fmla="*/ 191 h 226"/>
                <a:gd name="T2" fmla="*/ 25 w 270"/>
                <a:gd name="T3" fmla="*/ 212 h 226"/>
                <a:gd name="T4" fmla="*/ 40 w 270"/>
                <a:gd name="T5" fmla="*/ 226 h 226"/>
                <a:gd name="T6" fmla="*/ 58 w 270"/>
                <a:gd name="T7" fmla="*/ 212 h 226"/>
                <a:gd name="T8" fmla="*/ 68 w 270"/>
                <a:gd name="T9" fmla="*/ 175 h 226"/>
                <a:gd name="T10" fmla="*/ 78 w 270"/>
                <a:gd name="T11" fmla="*/ 130 h 226"/>
                <a:gd name="T12" fmla="*/ 87 w 270"/>
                <a:gd name="T13" fmla="*/ 96 h 226"/>
                <a:gd name="T14" fmla="*/ 93 w 270"/>
                <a:gd name="T15" fmla="*/ 72 h 226"/>
                <a:gd name="T16" fmla="*/ 175 w 270"/>
                <a:gd name="T17" fmla="*/ 11 h 226"/>
                <a:gd name="T18" fmla="*/ 202 w 270"/>
                <a:gd name="T19" fmla="*/ 46 h 226"/>
                <a:gd name="T20" fmla="*/ 169 w 270"/>
                <a:gd name="T21" fmla="*/ 162 h 226"/>
                <a:gd name="T22" fmla="*/ 164 w 270"/>
                <a:gd name="T23" fmla="*/ 185 h 226"/>
                <a:gd name="T24" fmla="*/ 205 w 270"/>
                <a:gd name="T25" fmla="*/ 226 h 226"/>
                <a:gd name="T26" fmla="*/ 270 w 270"/>
                <a:gd name="T27" fmla="*/ 149 h 226"/>
                <a:gd name="T28" fmla="*/ 264 w 270"/>
                <a:gd name="T29" fmla="*/ 144 h 226"/>
                <a:gd name="T30" fmla="*/ 257 w 270"/>
                <a:gd name="T31" fmla="*/ 153 h 226"/>
                <a:gd name="T32" fmla="*/ 206 w 270"/>
                <a:gd name="T33" fmla="*/ 215 h 226"/>
                <a:gd name="T34" fmla="*/ 194 w 270"/>
                <a:gd name="T35" fmla="*/ 198 h 226"/>
                <a:gd name="T36" fmla="*/ 203 w 270"/>
                <a:gd name="T37" fmla="*/ 163 h 226"/>
                <a:gd name="T38" fmla="*/ 234 w 270"/>
                <a:gd name="T39" fmla="*/ 53 h 226"/>
                <a:gd name="T40" fmla="*/ 176 w 270"/>
                <a:gd name="T41" fmla="*/ 0 h 226"/>
                <a:gd name="T42" fmla="*/ 98 w 270"/>
                <a:gd name="T43" fmla="*/ 43 h 226"/>
                <a:gd name="T44" fmla="*/ 53 w 270"/>
                <a:gd name="T45" fmla="*/ 0 h 226"/>
                <a:gd name="T46" fmla="*/ 15 w 270"/>
                <a:gd name="T47" fmla="*/ 28 h 226"/>
                <a:gd name="T48" fmla="*/ 0 w 270"/>
                <a:gd name="T49" fmla="*/ 77 h 226"/>
                <a:gd name="T50" fmla="*/ 6 w 270"/>
                <a:gd name="T51" fmla="*/ 81 h 226"/>
                <a:gd name="T52" fmla="*/ 15 w 270"/>
                <a:gd name="T53" fmla="*/ 70 h 226"/>
                <a:gd name="T54" fmla="*/ 51 w 270"/>
                <a:gd name="T55" fmla="*/ 11 h 226"/>
                <a:gd name="T56" fmla="*/ 67 w 270"/>
                <a:gd name="T57" fmla="*/ 34 h 226"/>
                <a:gd name="T58" fmla="*/ 59 w 270"/>
                <a:gd name="T59" fmla="*/ 76 h 226"/>
                <a:gd name="T60" fmla="*/ 30 w 270"/>
                <a:gd name="T61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6">
                  <a:moveTo>
                    <a:pt x="30" y="191"/>
                  </a:moveTo>
                  <a:cubicBezTo>
                    <a:pt x="28" y="198"/>
                    <a:pt x="25" y="210"/>
                    <a:pt x="25" y="212"/>
                  </a:cubicBezTo>
                  <a:cubicBezTo>
                    <a:pt x="25" y="221"/>
                    <a:pt x="32" y="226"/>
                    <a:pt x="40" y="226"/>
                  </a:cubicBezTo>
                  <a:cubicBezTo>
                    <a:pt x="46" y="226"/>
                    <a:pt x="55" y="222"/>
                    <a:pt x="58" y="212"/>
                  </a:cubicBezTo>
                  <a:cubicBezTo>
                    <a:pt x="59" y="211"/>
                    <a:pt x="65" y="187"/>
                    <a:pt x="68" y="175"/>
                  </a:cubicBezTo>
                  <a:lnTo>
                    <a:pt x="78" y="130"/>
                  </a:lnTo>
                  <a:cubicBezTo>
                    <a:pt x="81" y="119"/>
                    <a:pt x="84" y="108"/>
                    <a:pt x="87" y="96"/>
                  </a:cubicBezTo>
                  <a:cubicBezTo>
                    <a:pt x="89" y="88"/>
                    <a:pt x="93" y="74"/>
                    <a:pt x="93" y="72"/>
                  </a:cubicBezTo>
                  <a:cubicBezTo>
                    <a:pt x="101" y="56"/>
                    <a:pt x="127" y="11"/>
                    <a:pt x="175" y="11"/>
                  </a:cubicBezTo>
                  <a:cubicBezTo>
                    <a:pt x="197" y="11"/>
                    <a:pt x="202" y="29"/>
                    <a:pt x="202" y="46"/>
                  </a:cubicBezTo>
                  <a:cubicBezTo>
                    <a:pt x="202" y="77"/>
                    <a:pt x="177" y="140"/>
                    <a:pt x="169" y="162"/>
                  </a:cubicBezTo>
                  <a:cubicBezTo>
                    <a:pt x="165" y="173"/>
                    <a:pt x="164" y="179"/>
                    <a:pt x="164" y="185"/>
                  </a:cubicBezTo>
                  <a:cubicBezTo>
                    <a:pt x="164" y="208"/>
                    <a:pt x="182" y="226"/>
                    <a:pt x="205" y="226"/>
                  </a:cubicBezTo>
                  <a:cubicBezTo>
                    <a:pt x="252" y="226"/>
                    <a:pt x="270" y="153"/>
                    <a:pt x="270" y="149"/>
                  </a:cubicBezTo>
                  <a:cubicBezTo>
                    <a:pt x="270" y="144"/>
                    <a:pt x="266" y="144"/>
                    <a:pt x="264" y="144"/>
                  </a:cubicBezTo>
                  <a:cubicBezTo>
                    <a:pt x="259" y="144"/>
                    <a:pt x="259" y="145"/>
                    <a:pt x="257" y="153"/>
                  </a:cubicBezTo>
                  <a:cubicBezTo>
                    <a:pt x="247" y="187"/>
                    <a:pt x="231" y="215"/>
                    <a:pt x="206" y="215"/>
                  </a:cubicBezTo>
                  <a:cubicBezTo>
                    <a:pt x="198" y="215"/>
                    <a:pt x="194" y="210"/>
                    <a:pt x="194" y="198"/>
                  </a:cubicBezTo>
                  <a:cubicBezTo>
                    <a:pt x="194" y="186"/>
                    <a:pt x="199" y="174"/>
                    <a:pt x="203" y="163"/>
                  </a:cubicBezTo>
                  <a:cubicBezTo>
                    <a:pt x="213" y="136"/>
                    <a:pt x="234" y="81"/>
                    <a:pt x="234" y="53"/>
                  </a:cubicBezTo>
                  <a:cubicBezTo>
                    <a:pt x="234" y="20"/>
                    <a:pt x="212" y="0"/>
                    <a:pt x="176" y="0"/>
                  </a:cubicBezTo>
                  <a:cubicBezTo>
                    <a:pt x="131" y="0"/>
                    <a:pt x="107" y="32"/>
                    <a:pt x="98" y="43"/>
                  </a:cubicBezTo>
                  <a:cubicBezTo>
                    <a:pt x="96" y="15"/>
                    <a:pt x="75" y="0"/>
                    <a:pt x="53" y="0"/>
                  </a:cubicBezTo>
                  <a:cubicBezTo>
                    <a:pt x="30" y="0"/>
                    <a:pt x="20" y="19"/>
                    <a:pt x="15" y="28"/>
                  </a:cubicBezTo>
                  <a:cubicBezTo>
                    <a:pt x="7" y="45"/>
                    <a:pt x="0" y="75"/>
                    <a:pt x="0" y="77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2" y="81"/>
                    <a:pt x="15" y="70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7" y="17"/>
                    <a:pt x="67" y="34"/>
                  </a:cubicBezTo>
                  <a:cubicBezTo>
                    <a:pt x="67" y="44"/>
                    <a:pt x="65" y="50"/>
                    <a:pt x="59" y="76"/>
                  </a:cubicBezTo>
                  <a:lnTo>
                    <a:pt x="30" y="1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5" name="Freeform 1031">
              <a:extLst>
                <a:ext uri="{FF2B5EF4-FFF2-40B4-BE49-F238E27FC236}">
                  <a16:creationId xmlns:a16="http://schemas.microsoft.com/office/drawing/2014/main" id="{56F5D109-5BFE-43D6-B438-E96B3A124C90}"/>
                </a:ext>
              </a:extLst>
            </p:cNvPr>
            <p:cNvSpPr>
              <a:spLocks/>
            </p:cNvSpPr>
            <p:nvPr>
              <p:custDataLst>
                <p:tags r:id="rId264"/>
              </p:custDataLst>
            </p:nvPr>
          </p:nvSpPr>
          <p:spPr bwMode="auto">
            <a:xfrm>
              <a:off x="11803063" y="6032500"/>
              <a:ext cx="85725" cy="131763"/>
            </a:xfrm>
            <a:custGeom>
              <a:avLst/>
              <a:gdLst>
                <a:gd name="T0" fmla="*/ 154 w 154"/>
                <a:gd name="T1" fmla="*/ 168 h 231"/>
                <a:gd name="T2" fmla="*/ 142 w 154"/>
                <a:gd name="T3" fmla="*/ 168 h 231"/>
                <a:gd name="T4" fmla="*/ 133 w 154"/>
                <a:gd name="T5" fmla="*/ 200 h 231"/>
                <a:gd name="T6" fmla="*/ 98 w 154"/>
                <a:gd name="T7" fmla="*/ 202 h 231"/>
                <a:gd name="T8" fmla="*/ 34 w 154"/>
                <a:gd name="T9" fmla="*/ 202 h 231"/>
                <a:gd name="T10" fmla="*/ 104 w 154"/>
                <a:gd name="T11" fmla="*/ 143 h 231"/>
                <a:gd name="T12" fmla="*/ 154 w 154"/>
                <a:gd name="T13" fmla="*/ 68 h 231"/>
                <a:gd name="T14" fmla="*/ 72 w 154"/>
                <a:gd name="T15" fmla="*/ 0 h 231"/>
                <a:gd name="T16" fmla="*/ 0 w 154"/>
                <a:gd name="T17" fmla="*/ 62 h 231"/>
                <a:gd name="T18" fmla="*/ 18 w 154"/>
                <a:gd name="T19" fmla="*/ 82 h 231"/>
                <a:gd name="T20" fmla="*/ 37 w 154"/>
                <a:gd name="T21" fmla="*/ 63 h 231"/>
                <a:gd name="T22" fmla="*/ 16 w 154"/>
                <a:gd name="T23" fmla="*/ 45 h 231"/>
                <a:gd name="T24" fmla="*/ 67 w 154"/>
                <a:gd name="T25" fmla="*/ 12 h 231"/>
                <a:gd name="T26" fmla="*/ 120 w 154"/>
                <a:gd name="T27" fmla="*/ 68 h 231"/>
                <a:gd name="T28" fmla="*/ 87 w 154"/>
                <a:gd name="T29" fmla="*/ 135 h 231"/>
                <a:gd name="T30" fmla="*/ 3 w 154"/>
                <a:gd name="T31" fmla="*/ 218 h 231"/>
                <a:gd name="T32" fmla="*/ 0 w 154"/>
                <a:gd name="T33" fmla="*/ 231 h 231"/>
                <a:gd name="T34" fmla="*/ 143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6"/>
                    <a:pt x="133" y="200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69"/>
                    <a:pt x="83" y="159"/>
                    <a:pt x="104" y="143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2"/>
                    <a:pt x="67" y="12"/>
                  </a:cubicBezTo>
                  <a:cubicBezTo>
                    <a:pt x="102" y="12"/>
                    <a:pt x="120" y="40"/>
                    <a:pt x="120" y="68"/>
                  </a:cubicBezTo>
                  <a:cubicBezTo>
                    <a:pt x="120" y="98"/>
                    <a:pt x="98" y="122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1"/>
                  </a:cubicBezTo>
                  <a:lnTo>
                    <a:pt x="143" y="231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6" name="Freeform 1032">
              <a:extLst>
                <a:ext uri="{FF2B5EF4-FFF2-40B4-BE49-F238E27FC236}">
                  <a16:creationId xmlns:a16="http://schemas.microsoft.com/office/drawing/2014/main" id="{696ED5E7-BAD1-4F2B-B290-6257730212BB}"/>
                </a:ext>
              </a:extLst>
            </p:cNvPr>
            <p:cNvSpPr>
              <a:spLocks/>
            </p:cNvSpPr>
            <p:nvPr>
              <p:custDataLst>
                <p:tags r:id="rId265"/>
              </p:custDataLst>
            </p:nvPr>
          </p:nvSpPr>
          <p:spPr bwMode="auto">
            <a:xfrm>
              <a:off x="11930063" y="6069013"/>
              <a:ext cx="63500" cy="282575"/>
            </a:xfrm>
            <a:custGeom>
              <a:avLst/>
              <a:gdLst>
                <a:gd name="T0" fmla="*/ 115 w 115"/>
                <a:gd name="T1" fmla="*/ 249 h 499"/>
                <a:gd name="T2" fmla="*/ 82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7 h 499"/>
                <a:gd name="T10" fmla="*/ 86 w 115"/>
                <a:gd name="T11" fmla="*/ 249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2 h 499"/>
                <a:gd name="T20" fmla="*/ 115 w 115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49"/>
                  </a:moveTo>
                  <a:cubicBezTo>
                    <a:pt x="115" y="211"/>
                    <a:pt x="110" y="150"/>
                    <a:pt x="82" y="94"/>
                  </a:cubicBezTo>
                  <a:cubicBezTo>
                    <a:pt x="52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4" y="465"/>
                    <a:pt x="84" y="402"/>
                  </a:cubicBezTo>
                  <a:cubicBezTo>
                    <a:pt x="109" y="347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89" name="Group 4988">
            <a:extLst>
              <a:ext uri="{FF2B5EF4-FFF2-40B4-BE49-F238E27FC236}">
                <a16:creationId xmlns:a16="http://schemas.microsoft.com/office/drawing/2014/main" id="{E5F08025-D3F7-44BF-9F40-1361C337BD0A}"/>
              </a:ext>
            </a:extLst>
          </p:cNvPr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>
            <a:off x="1315177" y="18124"/>
            <a:ext cx="1046163" cy="347663"/>
            <a:chOff x="1457325" y="661988"/>
            <a:chExt cx="1046163" cy="347663"/>
          </a:xfrm>
        </p:grpSpPr>
        <p:sp>
          <p:nvSpPr>
            <p:cNvPr id="4978" name="Freeform 2864">
              <a:extLst>
                <a:ext uri="{FF2B5EF4-FFF2-40B4-BE49-F238E27FC236}">
                  <a16:creationId xmlns:a16="http://schemas.microsoft.com/office/drawing/2014/main" id="{41A7C240-A9E6-42DE-9900-E2AC90E3DFF3}"/>
                </a:ext>
              </a:extLst>
            </p:cNvPr>
            <p:cNvSpPr>
              <a:spLocks noEditPoints="1"/>
            </p:cNvSpPr>
            <p:nvPr>
              <p:custDataLst>
                <p:tags r:id="rId162"/>
              </p:custDataLst>
            </p:nvPr>
          </p:nvSpPr>
          <p:spPr bwMode="auto">
            <a:xfrm>
              <a:off x="1466850" y="661988"/>
              <a:ext cx="161925" cy="190500"/>
            </a:xfrm>
            <a:custGeom>
              <a:avLst/>
              <a:gdLst>
                <a:gd name="T0" fmla="*/ 0 w 335"/>
                <a:gd name="T1" fmla="*/ 0 h 340"/>
                <a:gd name="T2" fmla="*/ 0 w 335"/>
                <a:gd name="T3" fmla="*/ 15 h 340"/>
                <a:gd name="T4" fmla="*/ 12 w 335"/>
                <a:gd name="T5" fmla="*/ 15 h 340"/>
                <a:gd name="T6" fmla="*/ 52 w 335"/>
                <a:gd name="T7" fmla="*/ 38 h 340"/>
                <a:gd name="T8" fmla="*/ 52 w 335"/>
                <a:gd name="T9" fmla="*/ 301 h 340"/>
                <a:gd name="T10" fmla="*/ 12 w 335"/>
                <a:gd name="T11" fmla="*/ 325 h 340"/>
                <a:gd name="T12" fmla="*/ 0 w 335"/>
                <a:gd name="T13" fmla="*/ 325 h 340"/>
                <a:gd name="T14" fmla="*/ 0 w 335"/>
                <a:gd name="T15" fmla="*/ 340 h 340"/>
                <a:gd name="T16" fmla="*/ 183 w 335"/>
                <a:gd name="T17" fmla="*/ 340 h 340"/>
                <a:gd name="T18" fmla="*/ 335 w 335"/>
                <a:gd name="T19" fmla="*/ 173 h 340"/>
                <a:gd name="T20" fmla="*/ 183 w 335"/>
                <a:gd name="T21" fmla="*/ 0 h 340"/>
                <a:gd name="T22" fmla="*/ 0 w 335"/>
                <a:gd name="T23" fmla="*/ 0 h 340"/>
                <a:gd name="T24" fmla="*/ 119 w 335"/>
                <a:gd name="T25" fmla="*/ 325 h 340"/>
                <a:gd name="T26" fmla="*/ 94 w 335"/>
                <a:gd name="T27" fmla="*/ 305 h 340"/>
                <a:gd name="T28" fmla="*/ 94 w 335"/>
                <a:gd name="T29" fmla="*/ 35 h 340"/>
                <a:gd name="T30" fmla="*/ 119 w 335"/>
                <a:gd name="T31" fmla="*/ 15 h 340"/>
                <a:gd name="T32" fmla="*/ 169 w 335"/>
                <a:gd name="T33" fmla="*/ 15 h 340"/>
                <a:gd name="T34" fmla="*/ 260 w 335"/>
                <a:gd name="T35" fmla="*/ 61 h 340"/>
                <a:gd name="T36" fmla="*/ 286 w 335"/>
                <a:gd name="T37" fmla="*/ 173 h 340"/>
                <a:gd name="T38" fmla="*/ 258 w 335"/>
                <a:gd name="T39" fmla="*/ 282 h 340"/>
                <a:gd name="T40" fmla="*/ 169 w 335"/>
                <a:gd name="T41" fmla="*/ 325 h 340"/>
                <a:gd name="T42" fmla="*/ 119 w 335"/>
                <a:gd name="T43" fmla="*/ 325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0">
                  <a:moveTo>
                    <a:pt x="0" y="0"/>
                  </a:moveTo>
                  <a:lnTo>
                    <a:pt x="0" y="15"/>
                  </a:lnTo>
                  <a:lnTo>
                    <a:pt x="12" y="15"/>
                  </a:lnTo>
                  <a:cubicBezTo>
                    <a:pt x="51" y="15"/>
                    <a:pt x="52" y="20"/>
                    <a:pt x="52" y="38"/>
                  </a:cubicBezTo>
                  <a:lnTo>
                    <a:pt x="52" y="301"/>
                  </a:lnTo>
                  <a:cubicBezTo>
                    <a:pt x="52" y="319"/>
                    <a:pt x="51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lnTo>
                    <a:pt x="183" y="340"/>
                  </a:lnTo>
                  <a:cubicBezTo>
                    <a:pt x="267" y="340"/>
                    <a:pt x="335" y="266"/>
                    <a:pt x="335" y="173"/>
                  </a:cubicBezTo>
                  <a:cubicBezTo>
                    <a:pt x="335" y="78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5"/>
                  </a:moveTo>
                  <a:cubicBezTo>
                    <a:pt x="95" y="325"/>
                    <a:pt x="94" y="321"/>
                    <a:pt x="94" y="305"/>
                  </a:cubicBezTo>
                  <a:lnTo>
                    <a:pt x="94" y="35"/>
                  </a:lnTo>
                  <a:cubicBezTo>
                    <a:pt x="94" y="18"/>
                    <a:pt x="95" y="15"/>
                    <a:pt x="119" y="15"/>
                  </a:cubicBezTo>
                  <a:lnTo>
                    <a:pt x="169" y="15"/>
                  </a:lnTo>
                  <a:cubicBezTo>
                    <a:pt x="200" y="15"/>
                    <a:pt x="234" y="26"/>
                    <a:pt x="260" y="61"/>
                  </a:cubicBezTo>
                  <a:cubicBezTo>
                    <a:pt x="281" y="91"/>
                    <a:pt x="286" y="134"/>
                    <a:pt x="286" y="173"/>
                  </a:cubicBezTo>
                  <a:cubicBezTo>
                    <a:pt x="286" y="228"/>
                    <a:pt x="276" y="258"/>
                    <a:pt x="258" y="282"/>
                  </a:cubicBezTo>
                  <a:cubicBezTo>
                    <a:pt x="248" y="296"/>
                    <a:pt x="220" y="325"/>
                    <a:pt x="169" y="325"/>
                  </a:cubicBezTo>
                  <a:lnTo>
                    <a:pt x="119" y="3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9" name="Freeform 2865">
              <a:extLst>
                <a:ext uri="{FF2B5EF4-FFF2-40B4-BE49-F238E27FC236}">
                  <a16:creationId xmlns:a16="http://schemas.microsoft.com/office/drawing/2014/main" id="{A77BDF72-BB33-430C-99D0-0FE08104777B}"/>
                </a:ext>
              </a:extLst>
            </p:cNvPr>
            <p:cNvSpPr>
              <a:spLocks/>
            </p:cNvSpPr>
            <p:nvPr>
              <p:custDataLst>
                <p:tags r:id="rId163"/>
              </p:custDataLst>
            </p:nvPr>
          </p:nvSpPr>
          <p:spPr bwMode="auto">
            <a:xfrm>
              <a:off x="1647825" y="731838"/>
              <a:ext cx="119063" cy="179388"/>
            </a:xfrm>
            <a:custGeom>
              <a:avLst/>
              <a:gdLst>
                <a:gd name="T0" fmla="*/ 197 w 244"/>
                <a:gd name="T1" fmla="*/ 48 h 318"/>
                <a:gd name="T2" fmla="*/ 244 w 244"/>
                <a:gd name="T3" fmla="*/ 16 h 318"/>
                <a:gd name="T4" fmla="*/ 244 w 244"/>
                <a:gd name="T5" fmla="*/ 0 h 318"/>
                <a:gd name="T6" fmla="*/ 206 w 244"/>
                <a:gd name="T7" fmla="*/ 2 h 318"/>
                <a:gd name="T8" fmla="*/ 163 w 244"/>
                <a:gd name="T9" fmla="*/ 0 h 318"/>
                <a:gd name="T10" fmla="*/ 163 w 244"/>
                <a:gd name="T11" fmla="*/ 16 h 318"/>
                <a:gd name="T12" fmla="*/ 187 w 244"/>
                <a:gd name="T13" fmla="*/ 37 h 318"/>
                <a:gd name="T14" fmla="*/ 184 w 244"/>
                <a:gd name="T15" fmla="*/ 49 h 318"/>
                <a:gd name="T16" fmla="*/ 133 w 244"/>
                <a:gd name="T17" fmla="*/ 172 h 318"/>
                <a:gd name="T18" fmla="*/ 78 w 244"/>
                <a:gd name="T19" fmla="*/ 38 h 318"/>
                <a:gd name="T20" fmla="*/ 75 w 244"/>
                <a:gd name="T21" fmla="*/ 29 h 318"/>
                <a:gd name="T22" fmla="*/ 103 w 244"/>
                <a:gd name="T23" fmla="*/ 16 h 318"/>
                <a:gd name="T24" fmla="*/ 103 w 244"/>
                <a:gd name="T25" fmla="*/ 0 h 318"/>
                <a:gd name="T26" fmla="*/ 48 w 244"/>
                <a:gd name="T27" fmla="*/ 2 h 318"/>
                <a:gd name="T28" fmla="*/ 0 w 244"/>
                <a:gd name="T29" fmla="*/ 0 h 318"/>
                <a:gd name="T30" fmla="*/ 0 w 244"/>
                <a:gd name="T31" fmla="*/ 16 h 318"/>
                <a:gd name="T32" fmla="*/ 40 w 244"/>
                <a:gd name="T33" fmla="*/ 33 h 318"/>
                <a:gd name="T34" fmla="*/ 115 w 244"/>
                <a:gd name="T35" fmla="*/ 215 h 318"/>
                <a:gd name="T36" fmla="*/ 103 w 244"/>
                <a:gd name="T37" fmla="*/ 245 h 318"/>
                <a:gd name="T38" fmla="*/ 46 w 244"/>
                <a:gd name="T39" fmla="*/ 307 h 318"/>
                <a:gd name="T40" fmla="*/ 22 w 244"/>
                <a:gd name="T41" fmla="*/ 298 h 318"/>
                <a:gd name="T42" fmla="*/ 42 w 244"/>
                <a:gd name="T43" fmla="*/ 277 h 318"/>
                <a:gd name="T44" fmla="*/ 21 w 244"/>
                <a:gd name="T45" fmla="*/ 256 h 318"/>
                <a:gd name="T46" fmla="*/ 0 w 244"/>
                <a:gd name="T47" fmla="*/ 277 h 318"/>
                <a:gd name="T48" fmla="*/ 46 w 244"/>
                <a:gd name="T49" fmla="*/ 318 h 318"/>
                <a:gd name="T50" fmla="*/ 110 w 244"/>
                <a:gd name="T51" fmla="*/ 261 h 318"/>
                <a:gd name="T52" fmla="*/ 197 w 244"/>
                <a:gd name="T53" fmla="*/ 4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4" h="318">
                  <a:moveTo>
                    <a:pt x="197" y="48"/>
                  </a:moveTo>
                  <a:cubicBezTo>
                    <a:pt x="210" y="16"/>
                    <a:pt x="236" y="16"/>
                    <a:pt x="244" y="16"/>
                  </a:cubicBezTo>
                  <a:lnTo>
                    <a:pt x="244" y="0"/>
                  </a:lnTo>
                  <a:cubicBezTo>
                    <a:pt x="232" y="1"/>
                    <a:pt x="218" y="2"/>
                    <a:pt x="206" y="2"/>
                  </a:cubicBezTo>
                  <a:cubicBezTo>
                    <a:pt x="197" y="2"/>
                    <a:pt x="174" y="1"/>
                    <a:pt x="163" y="0"/>
                  </a:cubicBezTo>
                  <a:lnTo>
                    <a:pt x="163" y="16"/>
                  </a:lnTo>
                  <a:cubicBezTo>
                    <a:pt x="179" y="16"/>
                    <a:pt x="187" y="25"/>
                    <a:pt x="187" y="37"/>
                  </a:cubicBezTo>
                  <a:cubicBezTo>
                    <a:pt x="187" y="42"/>
                    <a:pt x="186" y="43"/>
                    <a:pt x="184" y="49"/>
                  </a:cubicBezTo>
                  <a:lnTo>
                    <a:pt x="133" y="172"/>
                  </a:lnTo>
                  <a:lnTo>
                    <a:pt x="78" y="38"/>
                  </a:lnTo>
                  <a:cubicBezTo>
                    <a:pt x="76" y="33"/>
                    <a:pt x="75" y="31"/>
                    <a:pt x="75" y="29"/>
                  </a:cubicBezTo>
                  <a:cubicBezTo>
                    <a:pt x="75" y="16"/>
                    <a:pt x="93" y="16"/>
                    <a:pt x="103" y="16"/>
                  </a:cubicBezTo>
                  <a:lnTo>
                    <a:pt x="103" y="0"/>
                  </a:lnTo>
                  <a:cubicBezTo>
                    <a:pt x="90" y="1"/>
                    <a:pt x="57" y="2"/>
                    <a:pt x="48" y="2"/>
                  </a:cubicBezTo>
                  <a:cubicBezTo>
                    <a:pt x="35" y="2"/>
                    <a:pt x="15" y="1"/>
                    <a:pt x="0" y="0"/>
                  </a:cubicBezTo>
                  <a:lnTo>
                    <a:pt x="0" y="16"/>
                  </a:lnTo>
                  <a:cubicBezTo>
                    <a:pt x="24" y="16"/>
                    <a:pt x="33" y="16"/>
                    <a:pt x="40" y="33"/>
                  </a:cubicBezTo>
                  <a:lnTo>
                    <a:pt x="115" y="215"/>
                  </a:lnTo>
                  <a:cubicBezTo>
                    <a:pt x="113" y="222"/>
                    <a:pt x="106" y="238"/>
                    <a:pt x="103" y="245"/>
                  </a:cubicBezTo>
                  <a:cubicBezTo>
                    <a:pt x="92" y="272"/>
                    <a:pt x="78" y="307"/>
                    <a:pt x="46" y="307"/>
                  </a:cubicBezTo>
                  <a:cubicBezTo>
                    <a:pt x="43" y="307"/>
                    <a:pt x="32" y="307"/>
                    <a:pt x="22" y="298"/>
                  </a:cubicBezTo>
                  <a:cubicBezTo>
                    <a:pt x="38" y="296"/>
                    <a:pt x="42" y="285"/>
                    <a:pt x="42" y="277"/>
                  </a:cubicBezTo>
                  <a:cubicBezTo>
                    <a:pt x="42" y="264"/>
                    <a:pt x="32" y="256"/>
                    <a:pt x="21" y="256"/>
                  </a:cubicBezTo>
                  <a:cubicBezTo>
                    <a:pt x="11" y="256"/>
                    <a:pt x="0" y="262"/>
                    <a:pt x="0" y="277"/>
                  </a:cubicBezTo>
                  <a:cubicBezTo>
                    <a:pt x="0" y="300"/>
                    <a:pt x="21" y="318"/>
                    <a:pt x="46" y="318"/>
                  </a:cubicBezTo>
                  <a:cubicBezTo>
                    <a:pt x="77" y="318"/>
                    <a:pt x="98" y="289"/>
                    <a:pt x="110" y="261"/>
                  </a:cubicBezTo>
                  <a:lnTo>
                    <a:pt x="197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0" name="Freeform 2866">
              <a:extLst>
                <a:ext uri="{FF2B5EF4-FFF2-40B4-BE49-F238E27FC236}">
                  <a16:creationId xmlns:a16="http://schemas.microsoft.com/office/drawing/2014/main" id="{95AC4D8B-5B4B-4B01-B0B1-779C44AD3753}"/>
                </a:ext>
              </a:extLst>
            </p:cNvPr>
            <p:cNvSpPr>
              <a:spLocks/>
            </p:cNvSpPr>
            <p:nvPr>
              <p:custDataLst>
                <p:tags r:id="rId164"/>
              </p:custDataLst>
            </p:nvPr>
          </p:nvSpPr>
          <p:spPr bwMode="auto">
            <a:xfrm>
              <a:off x="1779588" y="728663"/>
              <a:ext cx="122238" cy="123825"/>
            </a:xfrm>
            <a:custGeom>
              <a:avLst/>
              <a:gdLst>
                <a:gd name="T0" fmla="*/ 38 w 250"/>
                <a:gd name="T1" fmla="*/ 49 h 220"/>
                <a:gd name="T2" fmla="*/ 38 w 250"/>
                <a:gd name="T3" fmla="*/ 182 h 220"/>
                <a:gd name="T4" fmla="*/ 0 w 250"/>
                <a:gd name="T5" fmla="*/ 205 h 220"/>
                <a:gd name="T6" fmla="*/ 0 w 250"/>
                <a:gd name="T7" fmla="*/ 220 h 220"/>
                <a:gd name="T8" fmla="*/ 56 w 250"/>
                <a:gd name="T9" fmla="*/ 219 h 220"/>
                <a:gd name="T10" fmla="*/ 112 w 250"/>
                <a:gd name="T11" fmla="*/ 220 h 220"/>
                <a:gd name="T12" fmla="*/ 112 w 250"/>
                <a:gd name="T13" fmla="*/ 205 h 220"/>
                <a:gd name="T14" fmla="*/ 73 w 250"/>
                <a:gd name="T15" fmla="*/ 182 h 220"/>
                <a:gd name="T16" fmla="*/ 73 w 250"/>
                <a:gd name="T17" fmla="*/ 91 h 220"/>
                <a:gd name="T18" fmla="*/ 140 w 250"/>
                <a:gd name="T19" fmla="*/ 11 h 220"/>
                <a:gd name="T20" fmla="*/ 177 w 250"/>
                <a:gd name="T21" fmla="*/ 66 h 220"/>
                <a:gd name="T22" fmla="*/ 177 w 250"/>
                <a:gd name="T23" fmla="*/ 182 h 220"/>
                <a:gd name="T24" fmla="*/ 138 w 250"/>
                <a:gd name="T25" fmla="*/ 205 h 220"/>
                <a:gd name="T26" fmla="*/ 138 w 250"/>
                <a:gd name="T27" fmla="*/ 220 h 220"/>
                <a:gd name="T28" fmla="*/ 195 w 250"/>
                <a:gd name="T29" fmla="*/ 219 h 220"/>
                <a:gd name="T30" fmla="*/ 250 w 250"/>
                <a:gd name="T31" fmla="*/ 220 h 220"/>
                <a:gd name="T32" fmla="*/ 250 w 250"/>
                <a:gd name="T33" fmla="*/ 205 h 220"/>
                <a:gd name="T34" fmla="*/ 212 w 250"/>
                <a:gd name="T35" fmla="*/ 190 h 220"/>
                <a:gd name="T36" fmla="*/ 212 w 250"/>
                <a:gd name="T37" fmla="*/ 95 h 220"/>
                <a:gd name="T38" fmla="*/ 196 w 250"/>
                <a:gd name="T39" fmla="*/ 18 h 220"/>
                <a:gd name="T40" fmla="*/ 144 w 250"/>
                <a:gd name="T41" fmla="*/ 0 h 220"/>
                <a:gd name="T42" fmla="*/ 70 w 250"/>
                <a:gd name="T43" fmla="*/ 52 h 220"/>
                <a:gd name="T44" fmla="*/ 70 w 250"/>
                <a:gd name="T45" fmla="*/ 0 h 220"/>
                <a:gd name="T46" fmla="*/ 0 w 250"/>
                <a:gd name="T47" fmla="*/ 5 h 220"/>
                <a:gd name="T48" fmla="*/ 0 w 250"/>
                <a:gd name="T49" fmla="*/ 21 h 220"/>
                <a:gd name="T50" fmla="*/ 38 w 250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0" h="220">
                  <a:moveTo>
                    <a:pt x="38" y="49"/>
                  </a:moveTo>
                  <a:lnTo>
                    <a:pt x="38" y="182"/>
                  </a:lnTo>
                  <a:cubicBezTo>
                    <a:pt x="38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2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3" y="220"/>
                    <a:pt x="250" y="220"/>
                  </a:cubicBezTo>
                  <a:lnTo>
                    <a:pt x="250" y="205"/>
                  </a:lnTo>
                  <a:cubicBezTo>
                    <a:pt x="224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4" y="21"/>
                    <a:pt x="38" y="24"/>
                    <a:pt x="38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1" name="Freeform 2867">
              <a:extLst>
                <a:ext uri="{FF2B5EF4-FFF2-40B4-BE49-F238E27FC236}">
                  <a16:creationId xmlns:a16="http://schemas.microsoft.com/office/drawing/2014/main" id="{E9001735-2F24-4126-9DC7-576E5AD3E024}"/>
                </a:ext>
              </a:extLst>
            </p:cNvPr>
            <p:cNvSpPr>
              <a:spLocks noEditPoints="1"/>
            </p:cNvSpPr>
            <p:nvPr>
              <p:custDataLst>
                <p:tags r:id="rId165"/>
              </p:custDataLst>
            </p:nvPr>
          </p:nvSpPr>
          <p:spPr bwMode="auto">
            <a:xfrm>
              <a:off x="1917700" y="727076"/>
              <a:ext cx="109538" cy="130175"/>
            </a:xfrm>
            <a:custGeom>
              <a:avLst/>
              <a:gdLst>
                <a:gd name="T0" fmla="*/ 146 w 225"/>
                <a:gd name="T1" fmla="*/ 185 h 229"/>
                <a:gd name="T2" fmla="*/ 185 w 225"/>
                <a:gd name="T3" fmla="*/ 226 h 229"/>
                <a:gd name="T4" fmla="*/ 225 w 225"/>
                <a:gd name="T5" fmla="*/ 179 h 229"/>
                <a:gd name="T6" fmla="*/ 225 w 225"/>
                <a:gd name="T7" fmla="*/ 151 h 229"/>
                <a:gd name="T8" fmla="*/ 213 w 225"/>
                <a:gd name="T9" fmla="*/ 151 h 229"/>
                <a:gd name="T10" fmla="*/ 213 w 225"/>
                <a:gd name="T11" fmla="*/ 179 h 229"/>
                <a:gd name="T12" fmla="*/ 195 w 225"/>
                <a:gd name="T13" fmla="*/ 211 h 229"/>
                <a:gd name="T14" fmla="*/ 177 w 225"/>
                <a:gd name="T15" fmla="*/ 186 h 229"/>
                <a:gd name="T16" fmla="*/ 177 w 225"/>
                <a:gd name="T17" fmla="*/ 86 h 229"/>
                <a:gd name="T18" fmla="*/ 159 w 225"/>
                <a:gd name="T19" fmla="*/ 27 h 229"/>
                <a:gd name="T20" fmla="*/ 90 w 225"/>
                <a:gd name="T21" fmla="*/ 0 h 229"/>
                <a:gd name="T22" fmla="*/ 15 w 225"/>
                <a:gd name="T23" fmla="*/ 56 h 229"/>
                <a:gd name="T24" fmla="*/ 38 w 225"/>
                <a:gd name="T25" fmla="*/ 80 h 229"/>
                <a:gd name="T26" fmla="*/ 61 w 225"/>
                <a:gd name="T27" fmla="*/ 57 h 229"/>
                <a:gd name="T28" fmla="*/ 35 w 225"/>
                <a:gd name="T29" fmla="*/ 34 h 229"/>
                <a:gd name="T30" fmla="*/ 89 w 225"/>
                <a:gd name="T31" fmla="*/ 11 h 229"/>
                <a:gd name="T32" fmla="*/ 142 w 225"/>
                <a:gd name="T33" fmla="*/ 75 h 229"/>
                <a:gd name="T34" fmla="*/ 142 w 225"/>
                <a:gd name="T35" fmla="*/ 93 h 229"/>
                <a:gd name="T36" fmla="*/ 50 w 225"/>
                <a:gd name="T37" fmla="*/ 111 h 229"/>
                <a:gd name="T38" fmla="*/ 0 w 225"/>
                <a:gd name="T39" fmla="*/ 176 h 229"/>
                <a:gd name="T40" fmla="*/ 80 w 225"/>
                <a:gd name="T41" fmla="*/ 229 h 229"/>
                <a:gd name="T42" fmla="*/ 146 w 225"/>
                <a:gd name="T43" fmla="*/ 185 h 229"/>
                <a:gd name="T44" fmla="*/ 142 w 225"/>
                <a:gd name="T45" fmla="*/ 104 h 229"/>
                <a:gd name="T46" fmla="*/ 142 w 225"/>
                <a:gd name="T47" fmla="*/ 153 h 229"/>
                <a:gd name="T48" fmla="*/ 84 w 225"/>
                <a:gd name="T49" fmla="*/ 218 h 229"/>
                <a:gd name="T50" fmla="*/ 39 w 225"/>
                <a:gd name="T51" fmla="*/ 175 h 229"/>
                <a:gd name="T52" fmla="*/ 142 w 225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9">
                  <a:moveTo>
                    <a:pt x="146" y="185"/>
                  </a:moveTo>
                  <a:cubicBezTo>
                    <a:pt x="148" y="205"/>
                    <a:pt x="161" y="226"/>
                    <a:pt x="185" y="226"/>
                  </a:cubicBezTo>
                  <a:cubicBezTo>
                    <a:pt x="195" y="226"/>
                    <a:pt x="225" y="219"/>
                    <a:pt x="225" y="179"/>
                  </a:cubicBezTo>
                  <a:lnTo>
                    <a:pt x="225" y="151"/>
                  </a:lnTo>
                  <a:lnTo>
                    <a:pt x="213" y="151"/>
                  </a:lnTo>
                  <a:lnTo>
                    <a:pt x="213" y="179"/>
                  </a:lnTo>
                  <a:cubicBezTo>
                    <a:pt x="213" y="208"/>
                    <a:pt x="200" y="211"/>
                    <a:pt x="195" y="211"/>
                  </a:cubicBezTo>
                  <a:cubicBezTo>
                    <a:pt x="179" y="211"/>
                    <a:pt x="177" y="188"/>
                    <a:pt x="177" y="186"/>
                  </a:cubicBezTo>
                  <a:lnTo>
                    <a:pt x="177" y="86"/>
                  </a:lnTo>
                  <a:cubicBezTo>
                    <a:pt x="177" y="65"/>
                    <a:pt x="177" y="46"/>
                    <a:pt x="159" y="27"/>
                  </a:cubicBezTo>
                  <a:cubicBezTo>
                    <a:pt x="139" y="8"/>
                    <a:pt x="114" y="0"/>
                    <a:pt x="90" y="0"/>
                  </a:cubicBezTo>
                  <a:cubicBezTo>
                    <a:pt x="49" y="0"/>
                    <a:pt x="15" y="23"/>
                    <a:pt x="15" y="56"/>
                  </a:cubicBezTo>
                  <a:cubicBezTo>
                    <a:pt x="15" y="71"/>
                    <a:pt x="25" y="80"/>
                    <a:pt x="38" y="80"/>
                  </a:cubicBezTo>
                  <a:cubicBezTo>
                    <a:pt x="52" y="80"/>
                    <a:pt x="61" y="70"/>
                    <a:pt x="61" y="57"/>
                  </a:cubicBezTo>
                  <a:cubicBezTo>
                    <a:pt x="61" y="51"/>
                    <a:pt x="58" y="34"/>
                    <a:pt x="35" y="34"/>
                  </a:cubicBezTo>
                  <a:cubicBezTo>
                    <a:pt x="49" y="16"/>
                    <a:pt x="73" y="11"/>
                    <a:pt x="89" y="11"/>
                  </a:cubicBezTo>
                  <a:cubicBezTo>
                    <a:pt x="114" y="11"/>
                    <a:pt x="142" y="30"/>
                    <a:pt x="142" y="75"/>
                  </a:cubicBezTo>
                  <a:lnTo>
                    <a:pt x="142" y="93"/>
                  </a:lnTo>
                  <a:cubicBezTo>
                    <a:pt x="117" y="95"/>
                    <a:pt x="82" y="96"/>
                    <a:pt x="50" y="111"/>
                  </a:cubicBezTo>
                  <a:cubicBezTo>
                    <a:pt x="13" y="128"/>
                    <a:pt x="0" y="154"/>
                    <a:pt x="0" y="176"/>
                  </a:cubicBezTo>
                  <a:cubicBezTo>
                    <a:pt x="0" y="216"/>
                    <a:pt x="49" y="229"/>
                    <a:pt x="80" y="229"/>
                  </a:cubicBezTo>
                  <a:cubicBezTo>
                    <a:pt x="113" y="229"/>
                    <a:pt x="136" y="209"/>
                    <a:pt x="146" y="185"/>
                  </a:cubicBezTo>
                  <a:close/>
                  <a:moveTo>
                    <a:pt x="142" y="104"/>
                  </a:moveTo>
                  <a:lnTo>
                    <a:pt x="142" y="153"/>
                  </a:lnTo>
                  <a:cubicBezTo>
                    <a:pt x="142" y="201"/>
                    <a:pt x="106" y="218"/>
                    <a:pt x="84" y="218"/>
                  </a:cubicBezTo>
                  <a:cubicBezTo>
                    <a:pt x="59" y="218"/>
                    <a:pt x="39" y="200"/>
                    <a:pt x="39" y="175"/>
                  </a:cubicBezTo>
                  <a:cubicBezTo>
                    <a:pt x="39" y="148"/>
                    <a:pt x="60" y="107"/>
                    <a:pt x="142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2" name="Freeform 2868">
              <a:extLst>
                <a:ext uri="{FF2B5EF4-FFF2-40B4-BE49-F238E27FC236}">
                  <a16:creationId xmlns:a16="http://schemas.microsoft.com/office/drawing/2014/main" id="{A1FF158F-A9F8-41BA-A89F-4D4533FC85C7}"/>
                </a:ext>
              </a:extLst>
            </p:cNvPr>
            <p:cNvSpPr>
              <a:spLocks/>
            </p:cNvSpPr>
            <p:nvPr>
              <p:custDataLst>
                <p:tags r:id="rId166"/>
              </p:custDataLst>
            </p:nvPr>
          </p:nvSpPr>
          <p:spPr bwMode="auto">
            <a:xfrm>
              <a:off x="2036763" y="728663"/>
              <a:ext cx="188913" cy="123825"/>
            </a:xfrm>
            <a:custGeom>
              <a:avLst/>
              <a:gdLst>
                <a:gd name="T0" fmla="*/ 39 w 389"/>
                <a:gd name="T1" fmla="*/ 49 h 220"/>
                <a:gd name="T2" fmla="*/ 39 w 389"/>
                <a:gd name="T3" fmla="*/ 182 h 220"/>
                <a:gd name="T4" fmla="*/ 0 w 389"/>
                <a:gd name="T5" fmla="*/ 205 h 220"/>
                <a:gd name="T6" fmla="*/ 0 w 389"/>
                <a:gd name="T7" fmla="*/ 220 h 220"/>
                <a:gd name="T8" fmla="*/ 56 w 389"/>
                <a:gd name="T9" fmla="*/ 219 h 220"/>
                <a:gd name="T10" fmla="*/ 112 w 389"/>
                <a:gd name="T11" fmla="*/ 220 h 220"/>
                <a:gd name="T12" fmla="*/ 112 w 389"/>
                <a:gd name="T13" fmla="*/ 205 h 220"/>
                <a:gd name="T14" fmla="*/ 73 w 389"/>
                <a:gd name="T15" fmla="*/ 182 h 220"/>
                <a:gd name="T16" fmla="*/ 73 w 389"/>
                <a:gd name="T17" fmla="*/ 91 h 220"/>
                <a:gd name="T18" fmla="*/ 140 w 389"/>
                <a:gd name="T19" fmla="*/ 11 h 220"/>
                <a:gd name="T20" fmla="*/ 177 w 389"/>
                <a:gd name="T21" fmla="*/ 66 h 220"/>
                <a:gd name="T22" fmla="*/ 177 w 389"/>
                <a:gd name="T23" fmla="*/ 182 h 220"/>
                <a:gd name="T24" fmla="*/ 138 w 389"/>
                <a:gd name="T25" fmla="*/ 205 h 220"/>
                <a:gd name="T26" fmla="*/ 138 w 389"/>
                <a:gd name="T27" fmla="*/ 220 h 220"/>
                <a:gd name="T28" fmla="*/ 195 w 389"/>
                <a:gd name="T29" fmla="*/ 219 h 220"/>
                <a:gd name="T30" fmla="*/ 251 w 389"/>
                <a:gd name="T31" fmla="*/ 220 h 220"/>
                <a:gd name="T32" fmla="*/ 251 w 389"/>
                <a:gd name="T33" fmla="*/ 205 h 220"/>
                <a:gd name="T34" fmla="*/ 212 w 389"/>
                <a:gd name="T35" fmla="*/ 182 h 220"/>
                <a:gd name="T36" fmla="*/ 212 w 389"/>
                <a:gd name="T37" fmla="*/ 91 h 220"/>
                <a:gd name="T38" fmla="*/ 279 w 389"/>
                <a:gd name="T39" fmla="*/ 11 h 220"/>
                <a:gd name="T40" fmla="*/ 316 w 389"/>
                <a:gd name="T41" fmla="*/ 66 h 220"/>
                <a:gd name="T42" fmla="*/ 316 w 389"/>
                <a:gd name="T43" fmla="*/ 182 h 220"/>
                <a:gd name="T44" fmla="*/ 277 w 389"/>
                <a:gd name="T45" fmla="*/ 205 h 220"/>
                <a:gd name="T46" fmla="*/ 277 w 389"/>
                <a:gd name="T47" fmla="*/ 220 h 220"/>
                <a:gd name="T48" fmla="*/ 333 w 389"/>
                <a:gd name="T49" fmla="*/ 219 h 220"/>
                <a:gd name="T50" fmla="*/ 389 w 389"/>
                <a:gd name="T51" fmla="*/ 220 h 220"/>
                <a:gd name="T52" fmla="*/ 389 w 389"/>
                <a:gd name="T53" fmla="*/ 205 h 220"/>
                <a:gd name="T54" fmla="*/ 350 w 389"/>
                <a:gd name="T55" fmla="*/ 190 h 220"/>
                <a:gd name="T56" fmla="*/ 350 w 389"/>
                <a:gd name="T57" fmla="*/ 95 h 220"/>
                <a:gd name="T58" fmla="*/ 335 w 389"/>
                <a:gd name="T59" fmla="*/ 18 h 220"/>
                <a:gd name="T60" fmla="*/ 282 w 389"/>
                <a:gd name="T61" fmla="*/ 0 h 220"/>
                <a:gd name="T62" fmla="*/ 210 w 389"/>
                <a:gd name="T63" fmla="*/ 49 h 220"/>
                <a:gd name="T64" fmla="*/ 144 w 389"/>
                <a:gd name="T65" fmla="*/ 0 h 220"/>
                <a:gd name="T66" fmla="*/ 70 w 389"/>
                <a:gd name="T67" fmla="*/ 52 h 220"/>
                <a:gd name="T68" fmla="*/ 70 w 389"/>
                <a:gd name="T69" fmla="*/ 0 h 220"/>
                <a:gd name="T70" fmla="*/ 0 w 389"/>
                <a:gd name="T71" fmla="*/ 5 h 220"/>
                <a:gd name="T72" fmla="*/ 0 w 389"/>
                <a:gd name="T73" fmla="*/ 21 h 220"/>
                <a:gd name="T74" fmla="*/ 39 w 389"/>
                <a:gd name="T75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9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17" y="205"/>
                    <a:pt x="212" y="205"/>
                    <a:pt x="212" y="182"/>
                  </a:cubicBezTo>
                  <a:lnTo>
                    <a:pt x="212" y="91"/>
                  </a:lnTo>
                  <a:cubicBezTo>
                    <a:pt x="212" y="39"/>
                    <a:pt x="247" y="11"/>
                    <a:pt x="279" y="11"/>
                  </a:cubicBezTo>
                  <a:cubicBezTo>
                    <a:pt x="310" y="11"/>
                    <a:pt x="316" y="38"/>
                    <a:pt x="316" y="66"/>
                  </a:cubicBezTo>
                  <a:lnTo>
                    <a:pt x="316" y="182"/>
                  </a:lnTo>
                  <a:cubicBezTo>
                    <a:pt x="316" y="205"/>
                    <a:pt x="310" y="205"/>
                    <a:pt x="277" y="205"/>
                  </a:cubicBezTo>
                  <a:lnTo>
                    <a:pt x="277" y="220"/>
                  </a:lnTo>
                  <a:cubicBezTo>
                    <a:pt x="294" y="220"/>
                    <a:pt x="320" y="219"/>
                    <a:pt x="333" y="219"/>
                  </a:cubicBezTo>
                  <a:cubicBezTo>
                    <a:pt x="346" y="219"/>
                    <a:pt x="372" y="220"/>
                    <a:pt x="389" y="220"/>
                  </a:cubicBezTo>
                  <a:lnTo>
                    <a:pt x="389" y="205"/>
                  </a:lnTo>
                  <a:cubicBezTo>
                    <a:pt x="363" y="205"/>
                    <a:pt x="351" y="205"/>
                    <a:pt x="350" y="190"/>
                  </a:cubicBezTo>
                  <a:lnTo>
                    <a:pt x="350" y="95"/>
                  </a:lnTo>
                  <a:cubicBezTo>
                    <a:pt x="350" y="52"/>
                    <a:pt x="350" y="36"/>
                    <a:pt x="335" y="18"/>
                  </a:cubicBezTo>
                  <a:cubicBezTo>
                    <a:pt x="328" y="10"/>
                    <a:pt x="311" y="0"/>
                    <a:pt x="282" y="0"/>
                  </a:cubicBezTo>
                  <a:cubicBezTo>
                    <a:pt x="241" y="0"/>
                    <a:pt x="219" y="30"/>
                    <a:pt x="210" y="49"/>
                  </a:cubicBezTo>
                  <a:cubicBezTo>
                    <a:pt x="203" y="5"/>
                    <a:pt x="166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3" name="Freeform 2869">
              <a:extLst>
                <a:ext uri="{FF2B5EF4-FFF2-40B4-BE49-F238E27FC236}">
                  <a16:creationId xmlns:a16="http://schemas.microsoft.com/office/drawing/2014/main" id="{6609479F-132C-48EB-9367-9B7D985F13B5}"/>
                </a:ext>
              </a:extLst>
            </p:cNvPr>
            <p:cNvSpPr>
              <a:spLocks noEditPoints="1"/>
            </p:cNvSpPr>
            <p:nvPr>
              <p:custDataLst>
                <p:tags r:id="rId167"/>
              </p:custDataLst>
            </p:nvPr>
          </p:nvSpPr>
          <p:spPr bwMode="auto">
            <a:xfrm>
              <a:off x="2238375" y="665163"/>
              <a:ext cx="52388" cy="187325"/>
            </a:xfrm>
            <a:custGeom>
              <a:avLst/>
              <a:gdLst>
                <a:gd name="T0" fmla="*/ 72 w 107"/>
                <a:gd name="T1" fmla="*/ 113 h 333"/>
                <a:gd name="T2" fmla="*/ 2 w 107"/>
                <a:gd name="T3" fmla="*/ 118 h 333"/>
                <a:gd name="T4" fmla="*/ 2 w 107"/>
                <a:gd name="T5" fmla="*/ 134 h 333"/>
                <a:gd name="T6" fmla="*/ 39 w 107"/>
                <a:gd name="T7" fmla="*/ 161 h 333"/>
                <a:gd name="T8" fmla="*/ 39 w 107"/>
                <a:gd name="T9" fmla="*/ 295 h 333"/>
                <a:gd name="T10" fmla="*/ 0 w 107"/>
                <a:gd name="T11" fmla="*/ 318 h 333"/>
                <a:gd name="T12" fmla="*/ 0 w 107"/>
                <a:gd name="T13" fmla="*/ 333 h 333"/>
                <a:gd name="T14" fmla="*/ 55 w 107"/>
                <a:gd name="T15" fmla="*/ 332 h 333"/>
                <a:gd name="T16" fmla="*/ 107 w 107"/>
                <a:gd name="T17" fmla="*/ 333 h 333"/>
                <a:gd name="T18" fmla="*/ 107 w 107"/>
                <a:gd name="T19" fmla="*/ 318 h 333"/>
                <a:gd name="T20" fmla="*/ 72 w 107"/>
                <a:gd name="T21" fmla="*/ 296 h 333"/>
                <a:gd name="T22" fmla="*/ 72 w 107"/>
                <a:gd name="T23" fmla="*/ 113 h 333"/>
                <a:gd name="T24" fmla="*/ 74 w 107"/>
                <a:gd name="T25" fmla="*/ 26 h 333"/>
                <a:gd name="T26" fmla="*/ 48 w 107"/>
                <a:gd name="T27" fmla="*/ 0 h 333"/>
                <a:gd name="T28" fmla="*/ 21 w 107"/>
                <a:gd name="T29" fmla="*/ 26 h 333"/>
                <a:gd name="T30" fmla="*/ 48 w 107"/>
                <a:gd name="T31" fmla="*/ 52 h 333"/>
                <a:gd name="T32" fmla="*/ 74 w 107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4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3" y="332"/>
                    <a:pt x="90" y="333"/>
                    <a:pt x="107" y="333"/>
                  </a:cubicBezTo>
                  <a:lnTo>
                    <a:pt x="107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2" y="0"/>
                    <a:pt x="48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39"/>
                    <a:pt x="32" y="52"/>
                    <a:pt x="48" y="52"/>
                  </a:cubicBezTo>
                  <a:cubicBezTo>
                    <a:pt x="62" y="52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4" name="Freeform 2870">
              <a:extLst>
                <a:ext uri="{FF2B5EF4-FFF2-40B4-BE49-F238E27FC236}">
                  <a16:creationId xmlns:a16="http://schemas.microsoft.com/office/drawing/2014/main" id="{CEF47BE4-E8B6-4073-BA35-37E8B639E852}"/>
                </a:ext>
              </a:extLst>
            </p:cNvPr>
            <p:cNvSpPr>
              <a:spLocks/>
            </p:cNvSpPr>
            <p:nvPr>
              <p:custDataLst>
                <p:tags r:id="rId168"/>
              </p:custDataLst>
            </p:nvPr>
          </p:nvSpPr>
          <p:spPr bwMode="auto">
            <a:xfrm>
              <a:off x="2306638" y="727076"/>
              <a:ext cx="92075" cy="130175"/>
            </a:xfrm>
            <a:custGeom>
              <a:avLst/>
              <a:gdLst>
                <a:gd name="T0" fmla="*/ 42 w 190"/>
                <a:gd name="T1" fmla="*/ 115 h 229"/>
                <a:gd name="T2" fmla="*/ 109 w 190"/>
                <a:gd name="T3" fmla="*/ 12 h 229"/>
                <a:gd name="T4" fmla="*/ 162 w 190"/>
                <a:gd name="T5" fmla="*/ 31 h 229"/>
                <a:gd name="T6" fmla="*/ 139 w 190"/>
                <a:gd name="T7" fmla="*/ 54 h 229"/>
                <a:gd name="T8" fmla="*/ 162 w 190"/>
                <a:gd name="T9" fmla="*/ 77 h 229"/>
                <a:gd name="T10" fmla="*/ 185 w 190"/>
                <a:gd name="T11" fmla="*/ 53 h 229"/>
                <a:gd name="T12" fmla="*/ 109 w 190"/>
                <a:gd name="T13" fmla="*/ 0 h 229"/>
                <a:gd name="T14" fmla="*/ 0 w 190"/>
                <a:gd name="T15" fmla="*/ 116 h 229"/>
                <a:gd name="T16" fmla="*/ 108 w 190"/>
                <a:gd name="T17" fmla="*/ 229 h 229"/>
                <a:gd name="T18" fmla="*/ 190 w 190"/>
                <a:gd name="T19" fmla="*/ 164 h 229"/>
                <a:gd name="T20" fmla="*/ 184 w 190"/>
                <a:gd name="T21" fmla="*/ 159 h 229"/>
                <a:gd name="T22" fmla="*/ 177 w 190"/>
                <a:gd name="T23" fmla="*/ 164 h 229"/>
                <a:gd name="T24" fmla="*/ 112 w 190"/>
                <a:gd name="T25" fmla="*/ 216 h 229"/>
                <a:gd name="T26" fmla="*/ 42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2" y="115"/>
                  </a:moveTo>
                  <a:cubicBezTo>
                    <a:pt x="42" y="33"/>
                    <a:pt x="83" y="12"/>
                    <a:pt x="109" y="12"/>
                  </a:cubicBezTo>
                  <a:cubicBezTo>
                    <a:pt x="114" y="12"/>
                    <a:pt x="145" y="13"/>
                    <a:pt x="162" y="31"/>
                  </a:cubicBezTo>
                  <a:cubicBezTo>
                    <a:pt x="142" y="32"/>
                    <a:pt x="139" y="47"/>
                    <a:pt x="139" y="54"/>
                  </a:cubicBezTo>
                  <a:cubicBezTo>
                    <a:pt x="139" y="67"/>
                    <a:pt x="148" y="77"/>
                    <a:pt x="162" y="77"/>
                  </a:cubicBezTo>
                  <a:cubicBezTo>
                    <a:pt x="175" y="77"/>
                    <a:pt x="185" y="68"/>
                    <a:pt x="185" y="53"/>
                  </a:cubicBezTo>
                  <a:cubicBezTo>
                    <a:pt x="185" y="19"/>
                    <a:pt x="147" y="0"/>
                    <a:pt x="109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79"/>
                    <a:pt x="50" y="229"/>
                    <a:pt x="108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4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3" y="210"/>
                    <a:pt x="131" y="216"/>
                    <a:pt x="112" y="216"/>
                  </a:cubicBezTo>
                  <a:cubicBezTo>
                    <a:pt x="86" y="216"/>
                    <a:pt x="42" y="195"/>
                    <a:pt x="42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5" name="Freeform 2871">
              <a:extLst>
                <a:ext uri="{FF2B5EF4-FFF2-40B4-BE49-F238E27FC236}">
                  <a16:creationId xmlns:a16="http://schemas.microsoft.com/office/drawing/2014/main" id="{DCC9E4B1-3633-4BA1-8BBB-10F61771AF31}"/>
                </a:ext>
              </a:extLst>
            </p:cNvPr>
            <p:cNvSpPr>
              <a:spLocks/>
            </p:cNvSpPr>
            <p:nvPr>
              <p:custDataLst>
                <p:tags r:id="rId169"/>
              </p:custDataLst>
            </p:nvPr>
          </p:nvSpPr>
          <p:spPr bwMode="auto">
            <a:xfrm>
              <a:off x="2414588" y="727076"/>
              <a:ext cx="79375" cy="130175"/>
            </a:xfrm>
            <a:custGeom>
              <a:avLst/>
              <a:gdLst>
                <a:gd name="T0" fmla="*/ 88 w 163"/>
                <a:gd name="T1" fmla="*/ 127 h 229"/>
                <a:gd name="T2" fmla="*/ 140 w 163"/>
                <a:gd name="T3" fmla="*/ 172 h 229"/>
                <a:gd name="T4" fmla="*/ 83 w 163"/>
                <a:gd name="T5" fmla="*/ 218 h 229"/>
                <a:gd name="T6" fmla="*/ 14 w 163"/>
                <a:gd name="T7" fmla="*/ 147 h 229"/>
                <a:gd name="T8" fmla="*/ 7 w 163"/>
                <a:gd name="T9" fmla="*/ 138 h 229"/>
                <a:gd name="T10" fmla="*/ 0 w 163"/>
                <a:gd name="T11" fmla="*/ 151 h 229"/>
                <a:gd name="T12" fmla="*/ 0 w 163"/>
                <a:gd name="T13" fmla="*/ 217 h 229"/>
                <a:gd name="T14" fmla="*/ 6 w 163"/>
                <a:gd name="T15" fmla="*/ 229 h 229"/>
                <a:gd name="T16" fmla="*/ 18 w 163"/>
                <a:gd name="T17" fmla="*/ 219 h 229"/>
                <a:gd name="T18" fmla="*/ 28 w 163"/>
                <a:gd name="T19" fmla="*/ 207 h 229"/>
                <a:gd name="T20" fmla="*/ 83 w 163"/>
                <a:gd name="T21" fmla="*/ 229 h 229"/>
                <a:gd name="T22" fmla="*/ 163 w 163"/>
                <a:gd name="T23" fmla="*/ 159 h 229"/>
                <a:gd name="T24" fmla="*/ 142 w 163"/>
                <a:gd name="T25" fmla="*/ 112 h 229"/>
                <a:gd name="T26" fmla="*/ 86 w 163"/>
                <a:gd name="T27" fmla="*/ 88 h 229"/>
                <a:gd name="T28" fmla="*/ 24 w 163"/>
                <a:gd name="T29" fmla="*/ 47 h 229"/>
                <a:gd name="T30" fmla="*/ 80 w 163"/>
                <a:gd name="T31" fmla="*/ 9 h 229"/>
                <a:gd name="T32" fmla="*/ 139 w 163"/>
                <a:gd name="T33" fmla="*/ 70 h 229"/>
                <a:gd name="T34" fmla="*/ 145 w 163"/>
                <a:gd name="T35" fmla="*/ 74 h 229"/>
                <a:gd name="T36" fmla="*/ 151 w 163"/>
                <a:gd name="T37" fmla="*/ 62 h 229"/>
                <a:gd name="T38" fmla="*/ 151 w 163"/>
                <a:gd name="T39" fmla="*/ 12 h 229"/>
                <a:gd name="T40" fmla="*/ 145 w 163"/>
                <a:gd name="T41" fmla="*/ 0 h 229"/>
                <a:gd name="T42" fmla="*/ 136 w 163"/>
                <a:gd name="T43" fmla="*/ 6 h 229"/>
                <a:gd name="T44" fmla="*/ 127 w 163"/>
                <a:gd name="T45" fmla="*/ 14 h 229"/>
                <a:gd name="T46" fmla="*/ 80 w 163"/>
                <a:gd name="T47" fmla="*/ 0 h 229"/>
                <a:gd name="T48" fmla="*/ 0 w 163"/>
                <a:gd name="T49" fmla="*/ 61 h 229"/>
                <a:gd name="T50" fmla="*/ 22 w 163"/>
                <a:gd name="T51" fmla="*/ 104 h 229"/>
                <a:gd name="T52" fmla="*/ 88 w 163"/>
                <a:gd name="T53" fmla="*/ 12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8" y="127"/>
                  </a:moveTo>
                  <a:cubicBezTo>
                    <a:pt x="99" y="129"/>
                    <a:pt x="140" y="137"/>
                    <a:pt x="140" y="172"/>
                  </a:cubicBezTo>
                  <a:cubicBezTo>
                    <a:pt x="140" y="198"/>
                    <a:pt x="122" y="218"/>
                    <a:pt x="83" y="218"/>
                  </a:cubicBezTo>
                  <a:cubicBezTo>
                    <a:pt x="41" y="218"/>
                    <a:pt x="23" y="189"/>
                    <a:pt x="14" y="147"/>
                  </a:cubicBezTo>
                  <a:cubicBezTo>
                    <a:pt x="12" y="141"/>
                    <a:pt x="12" y="138"/>
                    <a:pt x="7" y="138"/>
                  </a:cubicBezTo>
                  <a:cubicBezTo>
                    <a:pt x="0" y="138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5"/>
                    <a:pt x="0" y="229"/>
                    <a:pt x="6" y="229"/>
                  </a:cubicBezTo>
                  <a:cubicBezTo>
                    <a:pt x="8" y="229"/>
                    <a:pt x="9" y="228"/>
                    <a:pt x="18" y="219"/>
                  </a:cubicBezTo>
                  <a:cubicBezTo>
                    <a:pt x="19" y="218"/>
                    <a:pt x="19" y="217"/>
                    <a:pt x="28" y="207"/>
                  </a:cubicBezTo>
                  <a:cubicBezTo>
                    <a:pt x="50" y="228"/>
                    <a:pt x="73" y="229"/>
                    <a:pt x="83" y="229"/>
                  </a:cubicBezTo>
                  <a:cubicBezTo>
                    <a:pt x="141" y="229"/>
                    <a:pt x="163" y="195"/>
                    <a:pt x="163" y="159"/>
                  </a:cubicBezTo>
                  <a:cubicBezTo>
                    <a:pt x="163" y="133"/>
                    <a:pt x="148" y="118"/>
                    <a:pt x="142" y="112"/>
                  </a:cubicBezTo>
                  <a:cubicBezTo>
                    <a:pt x="126" y="96"/>
                    <a:pt x="107" y="92"/>
                    <a:pt x="86" y="88"/>
                  </a:cubicBezTo>
                  <a:cubicBezTo>
                    <a:pt x="58" y="83"/>
                    <a:pt x="24" y="76"/>
                    <a:pt x="24" y="47"/>
                  </a:cubicBezTo>
                  <a:cubicBezTo>
                    <a:pt x="24" y="30"/>
                    <a:pt x="37" y="9"/>
                    <a:pt x="80" y="9"/>
                  </a:cubicBezTo>
                  <a:cubicBezTo>
                    <a:pt x="135" y="9"/>
                    <a:pt x="137" y="54"/>
                    <a:pt x="139" y="70"/>
                  </a:cubicBezTo>
                  <a:cubicBezTo>
                    <a:pt x="139" y="74"/>
                    <a:pt x="143" y="74"/>
                    <a:pt x="145" y="74"/>
                  </a:cubicBezTo>
                  <a:cubicBezTo>
                    <a:pt x="151" y="74"/>
                    <a:pt x="151" y="72"/>
                    <a:pt x="151" y="62"/>
                  </a:cubicBezTo>
                  <a:lnTo>
                    <a:pt x="151" y="12"/>
                  </a:lnTo>
                  <a:cubicBezTo>
                    <a:pt x="151" y="3"/>
                    <a:pt x="151" y="0"/>
                    <a:pt x="145" y="0"/>
                  </a:cubicBezTo>
                  <a:cubicBezTo>
                    <a:pt x="143" y="0"/>
                    <a:pt x="142" y="0"/>
                    <a:pt x="136" y="6"/>
                  </a:cubicBezTo>
                  <a:cubicBezTo>
                    <a:pt x="134" y="8"/>
                    <a:pt x="129" y="12"/>
                    <a:pt x="127" y="14"/>
                  </a:cubicBezTo>
                  <a:cubicBezTo>
                    <a:pt x="108" y="0"/>
                    <a:pt x="88" y="0"/>
                    <a:pt x="80" y="0"/>
                  </a:cubicBezTo>
                  <a:cubicBezTo>
                    <a:pt x="19" y="0"/>
                    <a:pt x="0" y="33"/>
                    <a:pt x="0" y="61"/>
                  </a:cubicBezTo>
                  <a:cubicBezTo>
                    <a:pt x="0" y="79"/>
                    <a:pt x="8" y="93"/>
                    <a:pt x="22" y="104"/>
                  </a:cubicBezTo>
                  <a:cubicBezTo>
                    <a:pt x="38" y="117"/>
                    <a:pt x="52" y="120"/>
                    <a:pt x="88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6" name="Rectangle 2872">
              <a:extLst>
                <a:ext uri="{FF2B5EF4-FFF2-40B4-BE49-F238E27FC236}">
                  <a16:creationId xmlns:a16="http://schemas.microsoft.com/office/drawing/2014/main" id="{19023812-824C-428F-BC0C-72B0D6033A15}"/>
                </a:ext>
              </a:extLst>
            </p:cNvPr>
            <p:cNvSpPr>
              <a:spLocks noChangeArrowheads="1"/>
            </p:cNvSpPr>
            <p:nvPr>
              <p:custDataLst>
                <p:tags r:id="rId170"/>
              </p:custDataLst>
            </p:nvPr>
          </p:nvSpPr>
          <p:spPr bwMode="auto">
            <a:xfrm>
              <a:off x="1457325" y="941388"/>
              <a:ext cx="1046163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7" name="Rectangle 2873">
              <a:extLst>
                <a:ext uri="{FF2B5EF4-FFF2-40B4-BE49-F238E27FC236}">
                  <a16:creationId xmlns:a16="http://schemas.microsoft.com/office/drawing/2014/main" id="{4AFE0120-8228-4E9E-A1AA-7C48B1785B05}"/>
                </a:ext>
              </a:extLst>
            </p:cNvPr>
            <p:cNvSpPr>
              <a:spLocks noChangeArrowheads="1"/>
            </p:cNvSpPr>
            <p:nvPr>
              <p:custDataLst>
                <p:tags r:id="rId171"/>
              </p:custDataLst>
            </p:nvPr>
          </p:nvSpPr>
          <p:spPr bwMode="auto">
            <a:xfrm>
              <a:off x="1457325" y="998538"/>
              <a:ext cx="1046163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51" name="Group 5850">
            <a:extLst>
              <a:ext uri="{FF2B5EF4-FFF2-40B4-BE49-F238E27FC236}">
                <a16:creationId xmlns:a16="http://schemas.microsoft.com/office/drawing/2014/main" id="{E5943AC0-8C40-428F-9F5F-0199B53BA39B}"/>
              </a:ext>
            </a:extLst>
          </p:cNvPr>
          <p:cNvGrpSpPr>
            <a:grpSpLocks noChangeAspect="1"/>
          </p:cNvGrpSpPr>
          <p:nvPr>
            <p:custDataLst>
              <p:tags r:id="rId11"/>
            </p:custDataLst>
          </p:nvPr>
        </p:nvGrpSpPr>
        <p:grpSpPr>
          <a:xfrm>
            <a:off x="4166327" y="-282237"/>
            <a:ext cx="2387601" cy="771526"/>
            <a:chOff x="4675188" y="254000"/>
            <a:chExt cx="2387601" cy="771526"/>
          </a:xfrm>
        </p:grpSpPr>
        <p:sp>
          <p:nvSpPr>
            <p:cNvPr id="5840" name="Rectangle 778">
              <a:extLst>
                <a:ext uri="{FF2B5EF4-FFF2-40B4-BE49-F238E27FC236}">
                  <a16:creationId xmlns:a16="http://schemas.microsoft.com/office/drawing/2014/main" id="{CF81F2FA-46AD-41C3-95EB-B3EECEF5B227}"/>
                </a:ext>
              </a:extLst>
            </p:cNvPr>
            <p:cNvSpPr>
              <a:spLocks noChangeArrowheads="1"/>
            </p:cNvSpPr>
            <p:nvPr>
              <p:custDataLst>
                <p:tags r:id="rId152"/>
              </p:custDataLst>
            </p:nvPr>
          </p:nvSpPr>
          <p:spPr bwMode="auto">
            <a:xfrm>
              <a:off x="4675188" y="254000"/>
              <a:ext cx="2387600" cy="206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1" name="Rectangle 779">
              <a:extLst>
                <a:ext uri="{FF2B5EF4-FFF2-40B4-BE49-F238E27FC236}">
                  <a16:creationId xmlns:a16="http://schemas.microsoft.com/office/drawing/2014/main" id="{7C1BD0DA-FF74-41D2-AE00-4F1487D7B720}"/>
                </a:ext>
              </a:extLst>
            </p:cNvPr>
            <p:cNvSpPr>
              <a:spLocks noChangeArrowheads="1"/>
            </p:cNvSpPr>
            <p:nvPr>
              <p:custDataLst>
                <p:tags r:id="rId153"/>
              </p:custDataLst>
            </p:nvPr>
          </p:nvSpPr>
          <p:spPr bwMode="auto">
            <a:xfrm>
              <a:off x="4675188" y="274638"/>
              <a:ext cx="17463" cy="7302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2" name="Freeform 780">
              <a:extLst>
                <a:ext uri="{FF2B5EF4-FFF2-40B4-BE49-F238E27FC236}">
                  <a16:creationId xmlns:a16="http://schemas.microsoft.com/office/drawing/2014/main" id="{004AA618-5DBD-4C26-A95A-73FC2017646D}"/>
                </a:ext>
              </a:extLst>
            </p:cNvPr>
            <p:cNvSpPr>
              <a:spLocks/>
            </p:cNvSpPr>
            <p:nvPr>
              <p:custDataLst>
                <p:tags r:id="rId154"/>
              </p:custDataLst>
            </p:nvPr>
          </p:nvSpPr>
          <p:spPr bwMode="auto">
            <a:xfrm>
              <a:off x="4845051" y="628650"/>
              <a:ext cx="247650" cy="227013"/>
            </a:xfrm>
            <a:custGeom>
              <a:avLst/>
              <a:gdLst>
                <a:gd name="T0" fmla="*/ 107 w 279"/>
                <a:gd name="T1" fmla="*/ 10 h 226"/>
                <a:gd name="T2" fmla="*/ 91 w 279"/>
                <a:gd name="T3" fmla="*/ 1 h 226"/>
                <a:gd name="T4" fmla="*/ 29 w 279"/>
                <a:gd name="T5" fmla="*/ 4 h 226"/>
                <a:gd name="T6" fmla="*/ 12 w 279"/>
                <a:gd name="T7" fmla="*/ 19 h 226"/>
                <a:gd name="T8" fmla="*/ 26 w 279"/>
                <a:gd name="T9" fmla="*/ 28 h 226"/>
                <a:gd name="T10" fmla="*/ 47 w 279"/>
                <a:gd name="T11" fmla="*/ 29 h 226"/>
                <a:gd name="T12" fmla="*/ 0 w 279"/>
                <a:gd name="T13" fmla="*/ 217 h 226"/>
                <a:gd name="T14" fmla="*/ 12 w 279"/>
                <a:gd name="T15" fmla="*/ 226 h 226"/>
                <a:gd name="T16" fmla="*/ 26 w 279"/>
                <a:gd name="T17" fmla="*/ 226 h 226"/>
                <a:gd name="T18" fmla="*/ 201 w 279"/>
                <a:gd name="T19" fmla="*/ 147 h 226"/>
                <a:gd name="T20" fmla="*/ 279 w 279"/>
                <a:gd name="T21" fmla="*/ 23 h 226"/>
                <a:gd name="T22" fmla="*/ 255 w 279"/>
                <a:gd name="T23" fmla="*/ 1 h 226"/>
                <a:gd name="T24" fmla="*/ 222 w 279"/>
                <a:gd name="T25" fmla="*/ 27 h 226"/>
                <a:gd name="T26" fmla="*/ 161 w 279"/>
                <a:gd name="T27" fmla="*/ 135 h 226"/>
                <a:gd name="T28" fmla="*/ 60 w 279"/>
                <a:gd name="T29" fmla="*/ 200 h 226"/>
                <a:gd name="T30" fmla="*/ 107 w 279"/>
                <a:gd name="T31" fmla="*/ 1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9" h="226">
                  <a:moveTo>
                    <a:pt x="107" y="10"/>
                  </a:moveTo>
                  <a:cubicBezTo>
                    <a:pt x="107" y="0"/>
                    <a:pt x="98" y="1"/>
                    <a:pt x="91" y="1"/>
                  </a:cubicBezTo>
                  <a:lnTo>
                    <a:pt x="29" y="4"/>
                  </a:lnTo>
                  <a:cubicBezTo>
                    <a:pt x="21" y="5"/>
                    <a:pt x="12" y="5"/>
                    <a:pt x="12" y="19"/>
                  </a:cubicBezTo>
                  <a:cubicBezTo>
                    <a:pt x="12" y="28"/>
                    <a:pt x="21" y="28"/>
                    <a:pt x="26" y="28"/>
                  </a:cubicBezTo>
                  <a:cubicBezTo>
                    <a:pt x="32" y="28"/>
                    <a:pt x="41" y="29"/>
                    <a:pt x="47" y="29"/>
                  </a:cubicBezTo>
                  <a:lnTo>
                    <a:pt x="0" y="217"/>
                  </a:lnTo>
                  <a:cubicBezTo>
                    <a:pt x="0" y="224"/>
                    <a:pt x="6" y="226"/>
                    <a:pt x="12" y="226"/>
                  </a:cubicBezTo>
                  <a:lnTo>
                    <a:pt x="26" y="226"/>
                  </a:lnTo>
                  <a:cubicBezTo>
                    <a:pt x="79" y="218"/>
                    <a:pt x="146" y="193"/>
                    <a:pt x="201" y="147"/>
                  </a:cubicBezTo>
                  <a:cubicBezTo>
                    <a:pt x="268" y="91"/>
                    <a:pt x="279" y="28"/>
                    <a:pt x="279" y="23"/>
                  </a:cubicBezTo>
                  <a:cubicBezTo>
                    <a:pt x="279" y="12"/>
                    <a:pt x="271" y="1"/>
                    <a:pt x="255" y="1"/>
                  </a:cubicBezTo>
                  <a:cubicBezTo>
                    <a:pt x="248" y="1"/>
                    <a:pt x="229" y="4"/>
                    <a:pt x="222" y="27"/>
                  </a:cubicBezTo>
                  <a:cubicBezTo>
                    <a:pt x="211" y="68"/>
                    <a:pt x="191" y="104"/>
                    <a:pt x="161" y="135"/>
                  </a:cubicBezTo>
                  <a:cubicBezTo>
                    <a:pt x="145" y="150"/>
                    <a:pt x="111" y="183"/>
                    <a:pt x="60" y="200"/>
                  </a:cubicBezTo>
                  <a:lnTo>
                    <a:pt x="107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3" name="Freeform 781">
              <a:extLst>
                <a:ext uri="{FF2B5EF4-FFF2-40B4-BE49-F238E27FC236}">
                  <a16:creationId xmlns:a16="http://schemas.microsoft.com/office/drawing/2014/main" id="{A9CA93E7-4246-45AD-9022-0C5709438320}"/>
                </a:ext>
              </a:extLst>
            </p:cNvPr>
            <p:cNvSpPr>
              <a:spLocks noEditPoints="1"/>
            </p:cNvSpPr>
            <p:nvPr>
              <p:custDataLst>
                <p:tags r:id="rId155"/>
              </p:custDataLst>
            </p:nvPr>
          </p:nvSpPr>
          <p:spPr bwMode="auto">
            <a:xfrm>
              <a:off x="5257801" y="671513"/>
              <a:ext cx="293688" cy="117475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6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6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4" name="Freeform 782">
              <a:extLst>
                <a:ext uri="{FF2B5EF4-FFF2-40B4-BE49-F238E27FC236}">
                  <a16:creationId xmlns:a16="http://schemas.microsoft.com/office/drawing/2014/main" id="{89914D12-EB67-414C-9469-42272C5E5CB2}"/>
                </a:ext>
              </a:extLst>
            </p:cNvPr>
            <p:cNvSpPr>
              <a:spLocks/>
            </p:cNvSpPr>
            <p:nvPr>
              <p:custDataLst>
                <p:tags r:id="rId156"/>
              </p:custDataLst>
            </p:nvPr>
          </p:nvSpPr>
          <p:spPr bwMode="auto">
            <a:xfrm>
              <a:off x="5716588" y="512763"/>
              <a:ext cx="357188" cy="342900"/>
            </a:xfrm>
            <a:custGeom>
              <a:avLst/>
              <a:gdLst>
                <a:gd name="T0" fmla="*/ 222 w 405"/>
                <a:gd name="T1" fmla="*/ 132 h 342"/>
                <a:gd name="T2" fmla="*/ 342 w 405"/>
                <a:gd name="T3" fmla="*/ 33 h 342"/>
                <a:gd name="T4" fmla="*/ 389 w 405"/>
                <a:gd name="T5" fmla="*/ 24 h 342"/>
                <a:gd name="T6" fmla="*/ 397 w 405"/>
                <a:gd name="T7" fmla="*/ 24 h 342"/>
                <a:gd name="T8" fmla="*/ 397 w 405"/>
                <a:gd name="T9" fmla="*/ 0 h 342"/>
                <a:gd name="T10" fmla="*/ 346 w 405"/>
                <a:gd name="T11" fmla="*/ 2 h 342"/>
                <a:gd name="T12" fmla="*/ 273 w 405"/>
                <a:gd name="T13" fmla="*/ 0 h 342"/>
                <a:gd name="T14" fmla="*/ 273 w 405"/>
                <a:gd name="T15" fmla="*/ 24 h 342"/>
                <a:gd name="T16" fmla="*/ 302 w 405"/>
                <a:gd name="T17" fmla="*/ 26 h 342"/>
                <a:gd name="T18" fmla="*/ 309 w 405"/>
                <a:gd name="T19" fmla="*/ 29 h 342"/>
                <a:gd name="T20" fmla="*/ 124 w 405"/>
                <a:gd name="T21" fmla="*/ 183 h 342"/>
                <a:gd name="T22" fmla="*/ 124 w 405"/>
                <a:gd name="T23" fmla="*/ 24 h 342"/>
                <a:gd name="T24" fmla="*/ 178 w 405"/>
                <a:gd name="T25" fmla="*/ 24 h 342"/>
                <a:gd name="T26" fmla="*/ 178 w 405"/>
                <a:gd name="T27" fmla="*/ 0 h 342"/>
                <a:gd name="T28" fmla="*/ 89 w 405"/>
                <a:gd name="T29" fmla="*/ 2 h 342"/>
                <a:gd name="T30" fmla="*/ 0 w 405"/>
                <a:gd name="T31" fmla="*/ 0 h 342"/>
                <a:gd name="T32" fmla="*/ 0 w 405"/>
                <a:gd name="T33" fmla="*/ 24 h 342"/>
                <a:gd name="T34" fmla="*/ 54 w 405"/>
                <a:gd name="T35" fmla="*/ 24 h 342"/>
                <a:gd name="T36" fmla="*/ 54 w 405"/>
                <a:gd name="T37" fmla="*/ 319 h 342"/>
                <a:gd name="T38" fmla="*/ 0 w 405"/>
                <a:gd name="T39" fmla="*/ 319 h 342"/>
                <a:gd name="T40" fmla="*/ 0 w 405"/>
                <a:gd name="T41" fmla="*/ 342 h 342"/>
                <a:gd name="T42" fmla="*/ 89 w 405"/>
                <a:gd name="T43" fmla="*/ 341 h 342"/>
                <a:gd name="T44" fmla="*/ 178 w 405"/>
                <a:gd name="T45" fmla="*/ 342 h 342"/>
                <a:gd name="T46" fmla="*/ 178 w 405"/>
                <a:gd name="T47" fmla="*/ 319 h 342"/>
                <a:gd name="T48" fmla="*/ 124 w 405"/>
                <a:gd name="T49" fmla="*/ 319 h 342"/>
                <a:gd name="T50" fmla="*/ 124 w 405"/>
                <a:gd name="T51" fmla="*/ 214 h 342"/>
                <a:gd name="T52" fmla="*/ 174 w 405"/>
                <a:gd name="T53" fmla="*/ 173 h 342"/>
                <a:gd name="T54" fmla="*/ 277 w 405"/>
                <a:gd name="T55" fmla="*/ 308 h 342"/>
                <a:gd name="T56" fmla="*/ 281 w 405"/>
                <a:gd name="T57" fmla="*/ 315 h 342"/>
                <a:gd name="T58" fmla="*/ 245 w 405"/>
                <a:gd name="T59" fmla="*/ 319 h 342"/>
                <a:gd name="T60" fmla="*/ 245 w 405"/>
                <a:gd name="T61" fmla="*/ 342 h 342"/>
                <a:gd name="T62" fmla="*/ 332 w 405"/>
                <a:gd name="T63" fmla="*/ 341 h 342"/>
                <a:gd name="T64" fmla="*/ 405 w 405"/>
                <a:gd name="T65" fmla="*/ 342 h 342"/>
                <a:gd name="T66" fmla="*/ 405 w 405"/>
                <a:gd name="T67" fmla="*/ 319 h 342"/>
                <a:gd name="T68" fmla="*/ 391 w 405"/>
                <a:gd name="T69" fmla="*/ 319 h 342"/>
                <a:gd name="T70" fmla="*/ 357 w 405"/>
                <a:gd name="T71" fmla="*/ 309 h 342"/>
                <a:gd name="T72" fmla="*/ 222 w 405"/>
                <a:gd name="T73" fmla="*/ 13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5" h="342">
                  <a:moveTo>
                    <a:pt x="222" y="132"/>
                  </a:moveTo>
                  <a:lnTo>
                    <a:pt x="342" y="33"/>
                  </a:lnTo>
                  <a:cubicBezTo>
                    <a:pt x="353" y="24"/>
                    <a:pt x="374" y="24"/>
                    <a:pt x="389" y="24"/>
                  </a:cubicBezTo>
                  <a:lnTo>
                    <a:pt x="397" y="24"/>
                  </a:lnTo>
                  <a:lnTo>
                    <a:pt x="397" y="0"/>
                  </a:lnTo>
                  <a:cubicBezTo>
                    <a:pt x="377" y="2"/>
                    <a:pt x="349" y="2"/>
                    <a:pt x="346" y="2"/>
                  </a:cubicBezTo>
                  <a:cubicBezTo>
                    <a:pt x="327" y="2"/>
                    <a:pt x="291" y="2"/>
                    <a:pt x="273" y="0"/>
                  </a:cubicBezTo>
                  <a:lnTo>
                    <a:pt x="273" y="24"/>
                  </a:lnTo>
                  <a:cubicBezTo>
                    <a:pt x="280" y="24"/>
                    <a:pt x="290" y="24"/>
                    <a:pt x="302" y="26"/>
                  </a:cubicBezTo>
                  <a:cubicBezTo>
                    <a:pt x="310" y="28"/>
                    <a:pt x="304" y="28"/>
                    <a:pt x="309" y="29"/>
                  </a:cubicBezTo>
                  <a:lnTo>
                    <a:pt x="124" y="183"/>
                  </a:lnTo>
                  <a:lnTo>
                    <a:pt x="124" y="24"/>
                  </a:lnTo>
                  <a:lnTo>
                    <a:pt x="178" y="24"/>
                  </a:lnTo>
                  <a:lnTo>
                    <a:pt x="178" y="0"/>
                  </a:lnTo>
                  <a:cubicBezTo>
                    <a:pt x="159" y="2"/>
                    <a:pt x="110" y="2"/>
                    <a:pt x="89" y="2"/>
                  </a:cubicBezTo>
                  <a:cubicBezTo>
                    <a:pt x="67" y="2"/>
                    <a:pt x="19" y="2"/>
                    <a:pt x="0" y="0"/>
                  </a:cubicBezTo>
                  <a:lnTo>
                    <a:pt x="0" y="24"/>
                  </a:lnTo>
                  <a:lnTo>
                    <a:pt x="54" y="24"/>
                  </a:lnTo>
                  <a:lnTo>
                    <a:pt x="54" y="319"/>
                  </a:lnTo>
                  <a:lnTo>
                    <a:pt x="0" y="319"/>
                  </a:lnTo>
                  <a:lnTo>
                    <a:pt x="0" y="342"/>
                  </a:lnTo>
                  <a:cubicBezTo>
                    <a:pt x="19" y="341"/>
                    <a:pt x="67" y="341"/>
                    <a:pt x="89" y="341"/>
                  </a:cubicBezTo>
                  <a:cubicBezTo>
                    <a:pt x="110" y="341"/>
                    <a:pt x="159" y="341"/>
                    <a:pt x="178" y="342"/>
                  </a:cubicBezTo>
                  <a:lnTo>
                    <a:pt x="178" y="319"/>
                  </a:lnTo>
                  <a:lnTo>
                    <a:pt x="124" y="319"/>
                  </a:lnTo>
                  <a:lnTo>
                    <a:pt x="124" y="214"/>
                  </a:lnTo>
                  <a:lnTo>
                    <a:pt x="174" y="173"/>
                  </a:lnTo>
                  <a:lnTo>
                    <a:pt x="277" y="308"/>
                  </a:lnTo>
                  <a:cubicBezTo>
                    <a:pt x="279" y="311"/>
                    <a:pt x="279" y="312"/>
                    <a:pt x="281" y="315"/>
                  </a:cubicBezTo>
                  <a:cubicBezTo>
                    <a:pt x="272" y="319"/>
                    <a:pt x="262" y="319"/>
                    <a:pt x="245" y="319"/>
                  </a:cubicBezTo>
                  <a:lnTo>
                    <a:pt x="245" y="342"/>
                  </a:lnTo>
                  <a:cubicBezTo>
                    <a:pt x="265" y="341"/>
                    <a:pt x="310" y="341"/>
                    <a:pt x="332" y="341"/>
                  </a:cubicBezTo>
                  <a:cubicBezTo>
                    <a:pt x="352" y="341"/>
                    <a:pt x="387" y="341"/>
                    <a:pt x="405" y="342"/>
                  </a:cubicBezTo>
                  <a:lnTo>
                    <a:pt x="405" y="319"/>
                  </a:lnTo>
                  <a:lnTo>
                    <a:pt x="391" y="319"/>
                  </a:lnTo>
                  <a:cubicBezTo>
                    <a:pt x="364" y="319"/>
                    <a:pt x="363" y="317"/>
                    <a:pt x="357" y="309"/>
                  </a:cubicBezTo>
                  <a:lnTo>
                    <a:pt x="222" y="1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5" name="Freeform 783">
              <a:extLst>
                <a:ext uri="{FF2B5EF4-FFF2-40B4-BE49-F238E27FC236}">
                  <a16:creationId xmlns:a16="http://schemas.microsoft.com/office/drawing/2014/main" id="{20BA9659-A15C-45B1-BF8C-5AACD7540B33}"/>
                </a:ext>
              </a:extLst>
            </p:cNvPr>
            <p:cNvSpPr>
              <a:spLocks/>
            </p:cNvSpPr>
            <p:nvPr>
              <p:custDataLst>
                <p:tags r:id="rId157"/>
              </p:custDataLst>
            </p:nvPr>
          </p:nvSpPr>
          <p:spPr bwMode="auto">
            <a:xfrm>
              <a:off x="6129338" y="554038"/>
              <a:ext cx="209550" cy="15875"/>
            </a:xfrm>
            <a:custGeom>
              <a:avLst/>
              <a:gdLst>
                <a:gd name="T0" fmla="*/ 222 w 236"/>
                <a:gd name="T1" fmla="*/ 17 h 17"/>
                <a:gd name="T2" fmla="*/ 236 w 236"/>
                <a:gd name="T3" fmla="*/ 8 h 17"/>
                <a:gd name="T4" fmla="*/ 222 w 236"/>
                <a:gd name="T5" fmla="*/ 0 h 17"/>
                <a:gd name="T6" fmla="*/ 14 w 236"/>
                <a:gd name="T7" fmla="*/ 0 h 17"/>
                <a:gd name="T8" fmla="*/ 0 w 236"/>
                <a:gd name="T9" fmla="*/ 8 h 17"/>
                <a:gd name="T10" fmla="*/ 14 w 236"/>
                <a:gd name="T11" fmla="*/ 17 h 17"/>
                <a:gd name="T12" fmla="*/ 222 w 236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7">
                  <a:moveTo>
                    <a:pt x="222" y="17"/>
                  </a:moveTo>
                  <a:cubicBezTo>
                    <a:pt x="227" y="17"/>
                    <a:pt x="236" y="17"/>
                    <a:pt x="236" y="8"/>
                  </a:cubicBezTo>
                  <a:cubicBezTo>
                    <a:pt x="236" y="0"/>
                    <a:pt x="228" y="0"/>
                    <a:pt x="222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222" y="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6" name="Freeform 784">
              <a:extLst>
                <a:ext uri="{FF2B5EF4-FFF2-40B4-BE49-F238E27FC236}">
                  <a16:creationId xmlns:a16="http://schemas.microsoft.com/office/drawing/2014/main" id="{820A283B-70BF-42F7-831F-558019EF7391}"/>
                </a:ext>
              </a:extLst>
            </p:cNvPr>
            <p:cNvSpPr>
              <a:spLocks/>
            </p:cNvSpPr>
            <p:nvPr>
              <p:custDataLst>
                <p:tags r:id="rId158"/>
              </p:custDataLst>
            </p:nvPr>
          </p:nvSpPr>
          <p:spPr bwMode="auto">
            <a:xfrm>
              <a:off x="6405563" y="417513"/>
              <a:ext cx="112713" cy="231775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0 w 127"/>
                <a:gd name="T9" fmla="*/ 25 h 232"/>
                <a:gd name="T10" fmla="*/ 50 w 127"/>
                <a:gd name="T11" fmla="*/ 203 h 232"/>
                <a:gd name="T12" fmla="*/ 15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4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3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4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8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3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7" name="Freeform 785">
              <a:extLst>
                <a:ext uri="{FF2B5EF4-FFF2-40B4-BE49-F238E27FC236}">
                  <a16:creationId xmlns:a16="http://schemas.microsoft.com/office/drawing/2014/main" id="{6354CB26-1F53-4F1F-8998-A60922C87EAD}"/>
                </a:ext>
              </a:extLst>
            </p:cNvPr>
            <p:cNvSpPr>
              <a:spLocks/>
            </p:cNvSpPr>
            <p:nvPr>
              <p:custDataLst>
                <p:tags r:id="rId159"/>
              </p:custDataLst>
            </p:nvPr>
          </p:nvSpPr>
          <p:spPr bwMode="auto">
            <a:xfrm>
              <a:off x="6594476" y="514350"/>
              <a:ext cx="292100" cy="341313"/>
            </a:xfrm>
            <a:custGeom>
              <a:avLst/>
              <a:gdLst>
                <a:gd name="T0" fmla="*/ 184 w 330"/>
                <a:gd name="T1" fmla="*/ 39 h 340"/>
                <a:gd name="T2" fmla="*/ 232 w 330"/>
                <a:gd name="T3" fmla="*/ 15 h 340"/>
                <a:gd name="T4" fmla="*/ 248 w 330"/>
                <a:gd name="T5" fmla="*/ 15 h 340"/>
                <a:gd name="T6" fmla="*/ 248 w 330"/>
                <a:gd name="T7" fmla="*/ 0 h 340"/>
                <a:gd name="T8" fmla="*/ 164 w 330"/>
                <a:gd name="T9" fmla="*/ 1 h 340"/>
                <a:gd name="T10" fmla="*/ 79 w 330"/>
                <a:gd name="T11" fmla="*/ 0 h 340"/>
                <a:gd name="T12" fmla="*/ 79 w 330"/>
                <a:gd name="T13" fmla="*/ 15 h 340"/>
                <a:gd name="T14" fmla="*/ 96 w 330"/>
                <a:gd name="T15" fmla="*/ 15 h 340"/>
                <a:gd name="T16" fmla="*/ 143 w 330"/>
                <a:gd name="T17" fmla="*/ 39 h 340"/>
                <a:gd name="T18" fmla="*/ 143 w 330"/>
                <a:gd name="T19" fmla="*/ 261 h 340"/>
                <a:gd name="T20" fmla="*/ 75 w 330"/>
                <a:gd name="T21" fmla="*/ 134 h 340"/>
                <a:gd name="T22" fmla="*/ 31 w 330"/>
                <a:gd name="T23" fmla="*/ 64 h 340"/>
                <a:gd name="T24" fmla="*/ 12 w 330"/>
                <a:gd name="T25" fmla="*/ 64 h 340"/>
                <a:gd name="T26" fmla="*/ 0 w 330"/>
                <a:gd name="T27" fmla="*/ 70 h 340"/>
                <a:gd name="T28" fmla="*/ 4 w 330"/>
                <a:gd name="T29" fmla="*/ 75 h 340"/>
                <a:gd name="T30" fmla="*/ 34 w 330"/>
                <a:gd name="T31" fmla="*/ 143 h 340"/>
                <a:gd name="T32" fmla="*/ 59 w 330"/>
                <a:gd name="T33" fmla="*/ 227 h 340"/>
                <a:gd name="T34" fmla="*/ 143 w 330"/>
                <a:gd name="T35" fmla="*/ 273 h 340"/>
                <a:gd name="T36" fmla="*/ 143 w 330"/>
                <a:gd name="T37" fmla="*/ 301 h 340"/>
                <a:gd name="T38" fmla="*/ 96 w 330"/>
                <a:gd name="T39" fmla="*/ 325 h 340"/>
                <a:gd name="T40" fmla="*/ 79 w 330"/>
                <a:gd name="T41" fmla="*/ 325 h 340"/>
                <a:gd name="T42" fmla="*/ 79 w 330"/>
                <a:gd name="T43" fmla="*/ 340 h 340"/>
                <a:gd name="T44" fmla="*/ 163 w 330"/>
                <a:gd name="T45" fmla="*/ 339 h 340"/>
                <a:gd name="T46" fmla="*/ 248 w 330"/>
                <a:gd name="T47" fmla="*/ 340 h 340"/>
                <a:gd name="T48" fmla="*/ 248 w 330"/>
                <a:gd name="T49" fmla="*/ 325 h 340"/>
                <a:gd name="T50" fmla="*/ 232 w 330"/>
                <a:gd name="T51" fmla="*/ 325 h 340"/>
                <a:gd name="T52" fmla="*/ 184 w 330"/>
                <a:gd name="T53" fmla="*/ 301 h 340"/>
                <a:gd name="T54" fmla="*/ 184 w 330"/>
                <a:gd name="T55" fmla="*/ 273 h 340"/>
                <a:gd name="T56" fmla="*/ 270 w 330"/>
                <a:gd name="T57" fmla="*/ 228 h 340"/>
                <a:gd name="T58" fmla="*/ 297 w 330"/>
                <a:gd name="T59" fmla="*/ 131 h 340"/>
                <a:gd name="T60" fmla="*/ 324 w 330"/>
                <a:gd name="T61" fmla="*/ 75 h 340"/>
                <a:gd name="T62" fmla="*/ 330 w 330"/>
                <a:gd name="T63" fmla="*/ 70 h 340"/>
                <a:gd name="T64" fmla="*/ 319 w 330"/>
                <a:gd name="T65" fmla="*/ 64 h 340"/>
                <a:gd name="T66" fmla="*/ 300 w 330"/>
                <a:gd name="T67" fmla="*/ 64 h 340"/>
                <a:gd name="T68" fmla="*/ 255 w 330"/>
                <a:gd name="T69" fmla="*/ 140 h 340"/>
                <a:gd name="T70" fmla="*/ 184 w 330"/>
                <a:gd name="T71" fmla="*/ 261 h 340"/>
                <a:gd name="T72" fmla="*/ 184 w 330"/>
                <a:gd name="T73" fmla="*/ 39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0" h="340">
                  <a:moveTo>
                    <a:pt x="184" y="39"/>
                  </a:moveTo>
                  <a:cubicBezTo>
                    <a:pt x="184" y="22"/>
                    <a:pt x="184" y="15"/>
                    <a:pt x="232" y="15"/>
                  </a:cubicBezTo>
                  <a:lnTo>
                    <a:pt x="248" y="15"/>
                  </a:lnTo>
                  <a:lnTo>
                    <a:pt x="248" y="0"/>
                  </a:lnTo>
                  <a:cubicBezTo>
                    <a:pt x="230" y="1"/>
                    <a:pt x="184" y="1"/>
                    <a:pt x="164" y="1"/>
                  </a:cubicBezTo>
                  <a:cubicBezTo>
                    <a:pt x="143" y="1"/>
                    <a:pt x="97" y="1"/>
                    <a:pt x="79" y="0"/>
                  </a:cubicBezTo>
                  <a:lnTo>
                    <a:pt x="79" y="15"/>
                  </a:lnTo>
                  <a:lnTo>
                    <a:pt x="96" y="15"/>
                  </a:lnTo>
                  <a:cubicBezTo>
                    <a:pt x="143" y="15"/>
                    <a:pt x="143" y="22"/>
                    <a:pt x="143" y="39"/>
                  </a:cubicBezTo>
                  <a:lnTo>
                    <a:pt x="143" y="261"/>
                  </a:lnTo>
                  <a:cubicBezTo>
                    <a:pt x="78" y="243"/>
                    <a:pt x="75" y="166"/>
                    <a:pt x="75" y="134"/>
                  </a:cubicBezTo>
                  <a:cubicBezTo>
                    <a:pt x="75" y="74"/>
                    <a:pt x="53" y="64"/>
                    <a:pt x="31" y="64"/>
                  </a:cubicBezTo>
                  <a:lnTo>
                    <a:pt x="12" y="64"/>
                  </a:lnTo>
                  <a:cubicBezTo>
                    <a:pt x="5" y="64"/>
                    <a:pt x="0" y="64"/>
                    <a:pt x="0" y="70"/>
                  </a:cubicBezTo>
                  <a:cubicBezTo>
                    <a:pt x="0" y="72"/>
                    <a:pt x="1" y="75"/>
                    <a:pt x="4" y="75"/>
                  </a:cubicBezTo>
                  <a:cubicBezTo>
                    <a:pt x="21" y="77"/>
                    <a:pt x="33" y="84"/>
                    <a:pt x="34" y="143"/>
                  </a:cubicBezTo>
                  <a:cubicBezTo>
                    <a:pt x="34" y="154"/>
                    <a:pt x="35" y="194"/>
                    <a:pt x="59" y="227"/>
                  </a:cubicBezTo>
                  <a:cubicBezTo>
                    <a:pt x="79" y="254"/>
                    <a:pt x="109" y="269"/>
                    <a:pt x="143" y="273"/>
                  </a:cubicBezTo>
                  <a:lnTo>
                    <a:pt x="143" y="301"/>
                  </a:lnTo>
                  <a:cubicBezTo>
                    <a:pt x="143" y="318"/>
                    <a:pt x="143" y="325"/>
                    <a:pt x="96" y="325"/>
                  </a:cubicBezTo>
                  <a:lnTo>
                    <a:pt x="79" y="325"/>
                  </a:lnTo>
                  <a:lnTo>
                    <a:pt x="79" y="340"/>
                  </a:lnTo>
                  <a:cubicBezTo>
                    <a:pt x="97" y="339"/>
                    <a:pt x="143" y="339"/>
                    <a:pt x="163" y="339"/>
                  </a:cubicBezTo>
                  <a:cubicBezTo>
                    <a:pt x="184" y="339"/>
                    <a:pt x="230" y="339"/>
                    <a:pt x="248" y="340"/>
                  </a:cubicBezTo>
                  <a:lnTo>
                    <a:pt x="248" y="325"/>
                  </a:lnTo>
                  <a:lnTo>
                    <a:pt x="232" y="325"/>
                  </a:lnTo>
                  <a:cubicBezTo>
                    <a:pt x="184" y="325"/>
                    <a:pt x="184" y="319"/>
                    <a:pt x="184" y="301"/>
                  </a:cubicBezTo>
                  <a:lnTo>
                    <a:pt x="184" y="273"/>
                  </a:lnTo>
                  <a:cubicBezTo>
                    <a:pt x="220" y="269"/>
                    <a:pt x="251" y="254"/>
                    <a:pt x="270" y="228"/>
                  </a:cubicBezTo>
                  <a:cubicBezTo>
                    <a:pt x="296" y="192"/>
                    <a:pt x="297" y="153"/>
                    <a:pt x="297" y="131"/>
                  </a:cubicBezTo>
                  <a:cubicBezTo>
                    <a:pt x="297" y="123"/>
                    <a:pt x="297" y="79"/>
                    <a:pt x="324" y="75"/>
                  </a:cubicBezTo>
                  <a:cubicBezTo>
                    <a:pt x="327" y="75"/>
                    <a:pt x="330" y="74"/>
                    <a:pt x="330" y="70"/>
                  </a:cubicBezTo>
                  <a:cubicBezTo>
                    <a:pt x="330" y="64"/>
                    <a:pt x="326" y="64"/>
                    <a:pt x="319" y="64"/>
                  </a:cubicBezTo>
                  <a:lnTo>
                    <a:pt x="300" y="64"/>
                  </a:lnTo>
                  <a:cubicBezTo>
                    <a:pt x="280" y="64"/>
                    <a:pt x="256" y="68"/>
                    <a:pt x="255" y="140"/>
                  </a:cubicBezTo>
                  <a:cubicBezTo>
                    <a:pt x="255" y="195"/>
                    <a:pt x="238" y="248"/>
                    <a:pt x="184" y="261"/>
                  </a:cubicBezTo>
                  <a:lnTo>
                    <a:pt x="184" y="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8" name="Rectangle 786">
              <a:extLst>
                <a:ext uri="{FF2B5EF4-FFF2-40B4-BE49-F238E27FC236}">
                  <a16:creationId xmlns:a16="http://schemas.microsoft.com/office/drawing/2014/main" id="{A4C5F9D0-7E83-4AB4-85E9-415BC622058E}"/>
                </a:ext>
              </a:extLst>
            </p:cNvPr>
            <p:cNvSpPr>
              <a:spLocks noChangeArrowheads="1"/>
            </p:cNvSpPr>
            <p:nvPr>
              <p:custDataLst>
                <p:tags r:id="rId160"/>
              </p:custDataLst>
            </p:nvPr>
          </p:nvSpPr>
          <p:spPr bwMode="auto">
            <a:xfrm>
              <a:off x="7045326" y="274638"/>
              <a:ext cx="17463" cy="7302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9" name="Rectangle 787">
              <a:extLst>
                <a:ext uri="{FF2B5EF4-FFF2-40B4-BE49-F238E27FC236}">
                  <a16:creationId xmlns:a16="http://schemas.microsoft.com/office/drawing/2014/main" id="{4DB6B3EC-0AF8-446B-9025-8B820E8A6FFA}"/>
                </a:ext>
              </a:extLst>
            </p:cNvPr>
            <p:cNvSpPr>
              <a:spLocks noChangeArrowheads="1"/>
            </p:cNvSpPr>
            <p:nvPr>
              <p:custDataLst>
                <p:tags r:id="rId161"/>
              </p:custDataLst>
            </p:nvPr>
          </p:nvSpPr>
          <p:spPr bwMode="auto">
            <a:xfrm>
              <a:off x="4675188" y="1004888"/>
              <a:ext cx="2387600" cy="206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60" name="Group 5859">
            <a:extLst>
              <a:ext uri="{FF2B5EF4-FFF2-40B4-BE49-F238E27FC236}">
                <a16:creationId xmlns:a16="http://schemas.microsoft.com/office/drawing/2014/main" id="{843C2120-2D85-49E0-9DA3-7EFA4ED8D6BB}"/>
              </a:ext>
            </a:extLst>
          </p:cNvPr>
          <p:cNvGrpSpPr>
            <a:grpSpLocks noChangeAspect="1"/>
          </p:cNvGrpSpPr>
          <p:nvPr>
            <p:custDataLst>
              <p:tags r:id="rId12"/>
            </p:custDataLst>
          </p:nvPr>
        </p:nvGrpSpPr>
        <p:grpSpPr>
          <a:xfrm>
            <a:off x="9117013" y="119063"/>
            <a:ext cx="3005138" cy="892175"/>
            <a:chOff x="9117013" y="119063"/>
            <a:chExt cx="3005138" cy="892175"/>
          </a:xfrm>
        </p:grpSpPr>
        <p:sp>
          <p:nvSpPr>
            <p:cNvPr id="2115" name="Rectangle 794">
              <a:extLst>
                <a:ext uri="{FF2B5EF4-FFF2-40B4-BE49-F238E27FC236}">
                  <a16:creationId xmlns:a16="http://schemas.microsoft.com/office/drawing/2014/main" id="{7801EA56-67B7-4CE9-A7AA-E0C390E13A19}"/>
                </a:ext>
              </a:extLst>
            </p:cNvPr>
            <p:cNvSpPr>
              <a:spLocks noChangeArrowheads="1"/>
            </p:cNvSpPr>
            <p:nvPr>
              <p:custDataLst>
                <p:tags r:id="rId116"/>
              </p:custDataLst>
            </p:nvPr>
          </p:nvSpPr>
          <p:spPr bwMode="auto">
            <a:xfrm>
              <a:off x="9117013" y="119063"/>
              <a:ext cx="3005138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6" name="Rectangle 795">
              <a:extLst>
                <a:ext uri="{FF2B5EF4-FFF2-40B4-BE49-F238E27FC236}">
                  <a16:creationId xmlns:a16="http://schemas.microsoft.com/office/drawing/2014/main" id="{171C8438-BF43-4A8B-ABED-8391904A9351}"/>
                </a:ext>
              </a:extLst>
            </p:cNvPr>
            <p:cNvSpPr>
              <a:spLocks noChangeArrowheads="1"/>
            </p:cNvSpPr>
            <p:nvPr>
              <p:custDataLst>
                <p:tags r:id="rId117"/>
              </p:custDataLst>
            </p:nvPr>
          </p:nvSpPr>
          <p:spPr bwMode="auto">
            <a:xfrm>
              <a:off x="9117013" y="128588"/>
              <a:ext cx="9525" cy="8731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7" name="Freeform 796">
              <a:extLst>
                <a:ext uri="{FF2B5EF4-FFF2-40B4-BE49-F238E27FC236}">
                  <a16:creationId xmlns:a16="http://schemas.microsoft.com/office/drawing/2014/main" id="{BBAA05D8-ABF3-42F4-A316-BCF82E95B202}"/>
                </a:ext>
              </a:extLst>
            </p:cNvPr>
            <p:cNvSpPr>
              <a:spLocks/>
            </p:cNvSpPr>
            <p:nvPr>
              <p:custDataLst>
                <p:tags r:id="rId118"/>
              </p:custDataLst>
            </p:nvPr>
          </p:nvSpPr>
          <p:spPr bwMode="auto">
            <a:xfrm>
              <a:off x="9205913" y="254001"/>
              <a:ext cx="192088" cy="168275"/>
            </a:xfrm>
            <a:custGeom>
              <a:avLst/>
              <a:gdLst>
                <a:gd name="T0" fmla="*/ 356 w 410"/>
                <a:gd name="T1" fmla="*/ 24 h 342"/>
                <a:gd name="T2" fmla="*/ 410 w 410"/>
                <a:gd name="T3" fmla="*/ 24 h 342"/>
                <a:gd name="T4" fmla="*/ 410 w 410"/>
                <a:gd name="T5" fmla="*/ 0 h 342"/>
                <a:gd name="T6" fmla="*/ 321 w 410"/>
                <a:gd name="T7" fmla="*/ 2 h 342"/>
                <a:gd name="T8" fmla="*/ 231 w 410"/>
                <a:gd name="T9" fmla="*/ 0 h 342"/>
                <a:gd name="T10" fmla="*/ 231 w 410"/>
                <a:gd name="T11" fmla="*/ 24 h 342"/>
                <a:gd name="T12" fmla="*/ 285 w 410"/>
                <a:gd name="T13" fmla="*/ 24 h 342"/>
                <a:gd name="T14" fmla="*/ 285 w 410"/>
                <a:gd name="T15" fmla="*/ 153 h 342"/>
                <a:gd name="T16" fmla="*/ 125 w 410"/>
                <a:gd name="T17" fmla="*/ 153 h 342"/>
                <a:gd name="T18" fmla="*/ 125 w 410"/>
                <a:gd name="T19" fmla="*/ 24 h 342"/>
                <a:gd name="T20" fmla="*/ 179 w 410"/>
                <a:gd name="T21" fmla="*/ 24 h 342"/>
                <a:gd name="T22" fmla="*/ 179 w 410"/>
                <a:gd name="T23" fmla="*/ 0 h 342"/>
                <a:gd name="T24" fmla="*/ 90 w 410"/>
                <a:gd name="T25" fmla="*/ 2 h 342"/>
                <a:gd name="T26" fmla="*/ 0 w 410"/>
                <a:gd name="T27" fmla="*/ 0 h 342"/>
                <a:gd name="T28" fmla="*/ 0 w 410"/>
                <a:gd name="T29" fmla="*/ 24 h 342"/>
                <a:gd name="T30" fmla="*/ 54 w 410"/>
                <a:gd name="T31" fmla="*/ 24 h 342"/>
                <a:gd name="T32" fmla="*/ 54 w 410"/>
                <a:gd name="T33" fmla="*/ 319 h 342"/>
                <a:gd name="T34" fmla="*/ 0 w 410"/>
                <a:gd name="T35" fmla="*/ 319 h 342"/>
                <a:gd name="T36" fmla="*/ 0 w 410"/>
                <a:gd name="T37" fmla="*/ 342 h 342"/>
                <a:gd name="T38" fmla="*/ 90 w 410"/>
                <a:gd name="T39" fmla="*/ 341 h 342"/>
                <a:gd name="T40" fmla="*/ 179 w 410"/>
                <a:gd name="T41" fmla="*/ 342 h 342"/>
                <a:gd name="T42" fmla="*/ 179 w 410"/>
                <a:gd name="T43" fmla="*/ 319 h 342"/>
                <a:gd name="T44" fmla="*/ 125 w 410"/>
                <a:gd name="T45" fmla="*/ 319 h 342"/>
                <a:gd name="T46" fmla="*/ 125 w 410"/>
                <a:gd name="T47" fmla="*/ 176 h 342"/>
                <a:gd name="T48" fmla="*/ 285 w 410"/>
                <a:gd name="T49" fmla="*/ 176 h 342"/>
                <a:gd name="T50" fmla="*/ 285 w 410"/>
                <a:gd name="T51" fmla="*/ 319 h 342"/>
                <a:gd name="T52" fmla="*/ 231 w 410"/>
                <a:gd name="T53" fmla="*/ 319 h 342"/>
                <a:gd name="T54" fmla="*/ 231 w 410"/>
                <a:gd name="T55" fmla="*/ 342 h 342"/>
                <a:gd name="T56" fmla="*/ 321 w 410"/>
                <a:gd name="T57" fmla="*/ 341 h 342"/>
                <a:gd name="T58" fmla="*/ 410 w 410"/>
                <a:gd name="T59" fmla="*/ 342 h 342"/>
                <a:gd name="T60" fmla="*/ 410 w 410"/>
                <a:gd name="T61" fmla="*/ 319 h 342"/>
                <a:gd name="T62" fmla="*/ 356 w 410"/>
                <a:gd name="T63" fmla="*/ 319 h 342"/>
                <a:gd name="T64" fmla="*/ 356 w 410"/>
                <a:gd name="T65" fmla="*/ 24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0" h="342">
                  <a:moveTo>
                    <a:pt x="356" y="24"/>
                  </a:moveTo>
                  <a:lnTo>
                    <a:pt x="410" y="24"/>
                  </a:lnTo>
                  <a:lnTo>
                    <a:pt x="410" y="0"/>
                  </a:lnTo>
                  <a:cubicBezTo>
                    <a:pt x="391" y="2"/>
                    <a:pt x="342" y="2"/>
                    <a:pt x="321" y="2"/>
                  </a:cubicBezTo>
                  <a:cubicBezTo>
                    <a:pt x="299" y="2"/>
                    <a:pt x="250" y="2"/>
                    <a:pt x="231" y="0"/>
                  </a:cubicBezTo>
                  <a:lnTo>
                    <a:pt x="231" y="24"/>
                  </a:lnTo>
                  <a:lnTo>
                    <a:pt x="285" y="24"/>
                  </a:lnTo>
                  <a:lnTo>
                    <a:pt x="285" y="153"/>
                  </a:lnTo>
                  <a:lnTo>
                    <a:pt x="125" y="153"/>
                  </a:lnTo>
                  <a:lnTo>
                    <a:pt x="125" y="24"/>
                  </a:lnTo>
                  <a:lnTo>
                    <a:pt x="179" y="24"/>
                  </a:lnTo>
                  <a:lnTo>
                    <a:pt x="179" y="0"/>
                  </a:lnTo>
                  <a:cubicBezTo>
                    <a:pt x="160" y="2"/>
                    <a:pt x="111" y="2"/>
                    <a:pt x="90" y="2"/>
                  </a:cubicBezTo>
                  <a:cubicBezTo>
                    <a:pt x="68" y="2"/>
                    <a:pt x="19" y="2"/>
                    <a:pt x="0" y="0"/>
                  </a:cubicBezTo>
                  <a:lnTo>
                    <a:pt x="0" y="24"/>
                  </a:lnTo>
                  <a:lnTo>
                    <a:pt x="54" y="24"/>
                  </a:lnTo>
                  <a:lnTo>
                    <a:pt x="54" y="319"/>
                  </a:lnTo>
                  <a:lnTo>
                    <a:pt x="0" y="319"/>
                  </a:lnTo>
                  <a:lnTo>
                    <a:pt x="0" y="342"/>
                  </a:lnTo>
                  <a:cubicBezTo>
                    <a:pt x="19" y="341"/>
                    <a:pt x="68" y="341"/>
                    <a:pt x="90" y="341"/>
                  </a:cubicBezTo>
                  <a:cubicBezTo>
                    <a:pt x="111" y="341"/>
                    <a:pt x="160" y="341"/>
                    <a:pt x="179" y="342"/>
                  </a:cubicBezTo>
                  <a:lnTo>
                    <a:pt x="179" y="319"/>
                  </a:lnTo>
                  <a:lnTo>
                    <a:pt x="125" y="319"/>
                  </a:lnTo>
                  <a:lnTo>
                    <a:pt x="125" y="176"/>
                  </a:lnTo>
                  <a:lnTo>
                    <a:pt x="285" y="176"/>
                  </a:lnTo>
                  <a:lnTo>
                    <a:pt x="285" y="319"/>
                  </a:lnTo>
                  <a:lnTo>
                    <a:pt x="231" y="319"/>
                  </a:lnTo>
                  <a:lnTo>
                    <a:pt x="231" y="342"/>
                  </a:lnTo>
                  <a:cubicBezTo>
                    <a:pt x="250" y="341"/>
                    <a:pt x="299" y="341"/>
                    <a:pt x="321" y="341"/>
                  </a:cubicBezTo>
                  <a:cubicBezTo>
                    <a:pt x="342" y="341"/>
                    <a:pt x="391" y="341"/>
                    <a:pt x="410" y="342"/>
                  </a:cubicBezTo>
                  <a:lnTo>
                    <a:pt x="410" y="319"/>
                  </a:lnTo>
                  <a:lnTo>
                    <a:pt x="356" y="319"/>
                  </a:lnTo>
                  <a:lnTo>
                    <a:pt x="356" y="2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8" name="Freeform 797">
              <a:extLst>
                <a:ext uri="{FF2B5EF4-FFF2-40B4-BE49-F238E27FC236}">
                  <a16:creationId xmlns:a16="http://schemas.microsoft.com/office/drawing/2014/main" id="{D5DEE861-2727-4754-9550-310DA94B506B}"/>
                </a:ext>
              </a:extLst>
            </p:cNvPr>
            <p:cNvSpPr>
              <a:spLocks noEditPoints="1"/>
            </p:cNvSpPr>
            <p:nvPr>
              <p:custDataLst>
                <p:tags r:id="rId119"/>
              </p:custDataLst>
            </p:nvPr>
          </p:nvSpPr>
          <p:spPr bwMode="auto">
            <a:xfrm>
              <a:off x="9434513" y="252413"/>
              <a:ext cx="85725" cy="34925"/>
            </a:xfrm>
            <a:custGeom>
              <a:avLst/>
              <a:gdLst>
                <a:gd name="T0" fmla="*/ 72 w 183"/>
                <a:gd name="T1" fmla="*/ 36 h 72"/>
                <a:gd name="T2" fmla="*/ 36 w 183"/>
                <a:gd name="T3" fmla="*/ 0 h 72"/>
                <a:gd name="T4" fmla="*/ 0 w 183"/>
                <a:gd name="T5" fmla="*/ 36 h 72"/>
                <a:gd name="T6" fmla="*/ 36 w 183"/>
                <a:gd name="T7" fmla="*/ 72 h 72"/>
                <a:gd name="T8" fmla="*/ 72 w 183"/>
                <a:gd name="T9" fmla="*/ 36 h 72"/>
                <a:gd name="T10" fmla="*/ 183 w 183"/>
                <a:gd name="T11" fmla="*/ 36 h 72"/>
                <a:gd name="T12" fmla="*/ 147 w 183"/>
                <a:gd name="T13" fmla="*/ 0 h 72"/>
                <a:gd name="T14" fmla="*/ 111 w 183"/>
                <a:gd name="T15" fmla="*/ 36 h 72"/>
                <a:gd name="T16" fmla="*/ 147 w 183"/>
                <a:gd name="T17" fmla="*/ 72 h 72"/>
                <a:gd name="T18" fmla="*/ 183 w 183"/>
                <a:gd name="T1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72">
                  <a:moveTo>
                    <a:pt x="72" y="36"/>
                  </a:moveTo>
                  <a:cubicBezTo>
                    <a:pt x="72" y="14"/>
                    <a:pt x="54" y="0"/>
                    <a:pt x="36" y="0"/>
                  </a:cubicBezTo>
                  <a:cubicBezTo>
                    <a:pt x="14" y="0"/>
                    <a:pt x="0" y="18"/>
                    <a:pt x="0" y="36"/>
                  </a:cubicBezTo>
                  <a:cubicBezTo>
                    <a:pt x="0" y="55"/>
                    <a:pt x="15" y="72"/>
                    <a:pt x="36" y="72"/>
                  </a:cubicBezTo>
                  <a:cubicBezTo>
                    <a:pt x="55" y="72"/>
                    <a:pt x="72" y="57"/>
                    <a:pt x="72" y="36"/>
                  </a:cubicBezTo>
                  <a:close/>
                  <a:moveTo>
                    <a:pt x="183" y="36"/>
                  </a:moveTo>
                  <a:cubicBezTo>
                    <a:pt x="183" y="17"/>
                    <a:pt x="168" y="0"/>
                    <a:pt x="147" y="0"/>
                  </a:cubicBezTo>
                  <a:cubicBezTo>
                    <a:pt x="128" y="0"/>
                    <a:pt x="111" y="15"/>
                    <a:pt x="111" y="36"/>
                  </a:cubicBezTo>
                  <a:cubicBezTo>
                    <a:pt x="111" y="58"/>
                    <a:pt x="129" y="72"/>
                    <a:pt x="147" y="72"/>
                  </a:cubicBezTo>
                  <a:cubicBezTo>
                    <a:pt x="169" y="72"/>
                    <a:pt x="183" y="54"/>
                    <a:pt x="183" y="3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9" name="Freeform 798">
              <a:extLst>
                <a:ext uri="{FF2B5EF4-FFF2-40B4-BE49-F238E27FC236}">
                  <a16:creationId xmlns:a16="http://schemas.microsoft.com/office/drawing/2014/main" id="{DBF56717-B86C-4E54-AA85-D4E1A9613A13}"/>
                </a:ext>
              </a:extLst>
            </p:cNvPr>
            <p:cNvSpPr>
              <a:spLocks noEditPoints="1"/>
            </p:cNvSpPr>
            <p:nvPr>
              <p:custDataLst>
                <p:tags r:id="rId120"/>
              </p:custDataLst>
            </p:nvPr>
          </p:nvSpPr>
          <p:spPr bwMode="auto">
            <a:xfrm>
              <a:off x="9415463" y="312738"/>
              <a:ext cx="131763" cy="158750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4 h 321"/>
                <a:gd name="T14" fmla="*/ 200 w 281"/>
                <a:gd name="T15" fmla="*/ 39 h 321"/>
                <a:gd name="T16" fmla="*/ 125 w 281"/>
                <a:gd name="T17" fmla="*/ 0 h 321"/>
                <a:gd name="T18" fmla="*/ 0 w 281"/>
                <a:gd name="T19" fmla="*/ 114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1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4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5" y="0"/>
                  </a:cubicBezTo>
                  <a:cubicBezTo>
                    <a:pt x="52" y="0"/>
                    <a:pt x="0" y="44"/>
                    <a:pt x="0" y="114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5" y="227"/>
                    <a:pt x="167" y="220"/>
                    <a:pt x="190" y="200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0" name="Freeform 799">
              <a:extLst>
                <a:ext uri="{FF2B5EF4-FFF2-40B4-BE49-F238E27FC236}">
                  <a16:creationId xmlns:a16="http://schemas.microsoft.com/office/drawing/2014/main" id="{DEDC9882-86F3-410E-9AFE-436BE099F287}"/>
                </a:ext>
              </a:extLst>
            </p:cNvPr>
            <p:cNvSpPr>
              <a:spLocks/>
            </p:cNvSpPr>
            <p:nvPr>
              <p:custDataLst>
                <p:tags r:id="rId121"/>
              </p:custDataLst>
            </p:nvPr>
          </p:nvSpPr>
          <p:spPr bwMode="auto">
            <a:xfrm>
              <a:off x="9613901" y="279401"/>
              <a:ext cx="155575" cy="163513"/>
            </a:xfrm>
            <a:custGeom>
              <a:avLst/>
              <a:gdLst>
                <a:gd name="T0" fmla="*/ 176 w 332"/>
                <a:gd name="T1" fmla="*/ 176 h 332"/>
                <a:gd name="T2" fmla="*/ 316 w 332"/>
                <a:gd name="T3" fmla="*/ 176 h 332"/>
                <a:gd name="T4" fmla="*/ 332 w 332"/>
                <a:gd name="T5" fmla="*/ 166 h 332"/>
                <a:gd name="T6" fmla="*/ 316 w 332"/>
                <a:gd name="T7" fmla="*/ 156 h 332"/>
                <a:gd name="T8" fmla="*/ 176 w 332"/>
                <a:gd name="T9" fmla="*/ 156 h 332"/>
                <a:gd name="T10" fmla="*/ 176 w 332"/>
                <a:gd name="T11" fmla="*/ 16 h 332"/>
                <a:gd name="T12" fmla="*/ 166 w 332"/>
                <a:gd name="T13" fmla="*/ 0 h 332"/>
                <a:gd name="T14" fmla="*/ 156 w 332"/>
                <a:gd name="T15" fmla="*/ 16 h 332"/>
                <a:gd name="T16" fmla="*/ 156 w 332"/>
                <a:gd name="T17" fmla="*/ 156 h 332"/>
                <a:gd name="T18" fmla="*/ 17 w 332"/>
                <a:gd name="T19" fmla="*/ 156 h 332"/>
                <a:gd name="T20" fmla="*/ 0 w 332"/>
                <a:gd name="T21" fmla="*/ 166 h 332"/>
                <a:gd name="T22" fmla="*/ 17 w 332"/>
                <a:gd name="T23" fmla="*/ 176 h 332"/>
                <a:gd name="T24" fmla="*/ 156 w 332"/>
                <a:gd name="T25" fmla="*/ 176 h 332"/>
                <a:gd name="T26" fmla="*/ 156 w 332"/>
                <a:gd name="T27" fmla="*/ 315 h 332"/>
                <a:gd name="T28" fmla="*/ 166 w 332"/>
                <a:gd name="T29" fmla="*/ 332 h 332"/>
                <a:gd name="T30" fmla="*/ 176 w 332"/>
                <a:gd name="T31" fmla="*/ 315 h 332"/>
                <a:gd name="T32" fmla="*/ 176 w 332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32">
                  <a:moveTo>
                    <a:pt x="176" y="176"/>
                  </a:moveTo>
                  <a:lnTo>
                    <a:pt x="316" y="176"/>
                  </a:lnTo>
                  <a:cubicBezTo>
                    <a:pt x="323" y="176"/>
                    <a:pt x="332" y="176"/>
                    <a:pt x="332" y="166"/>
                  </a:cubicBezTo>
                  <a:cubicBezTo>
                    <a:pt x="332" y="156"/>
                    <a:pt x="323" y="156"/>
                    <a:pt x="316" y="156"/>
                  </a:cubicBezTo>
                  <a:lnTo>
                    <a:pt x="176" y="156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6"/>
                  </a:lnTo>
                  <a:lnTo>
                    <a:pt x="17" y="156"/>
                  </a:lnTo>
                  <a:cubicBezTo>
                    <a:pt x="10" y="156"/>
                    <a:pt x="0" y="156"/>
                    <a:pt x="0" y="166"/>
                  </a:cubicBezTo>
                  <a:cubicBezTo>
                    <a:pt x="0" y="176"/>
                    <a:pt x="10" y="176"/>
                    <a:pt x="17" y="176"/>
                  </a:cubicBezTo>
                  <a:lnTo>
                    <a:pt x="156" y="176"/>
                  </a:lnTo>
                  <a:lnTo>
                    <a:pt x="156" y="315"/>
                  </a:lnTo>
                  <a:cubicBezTo>
                    <a:pt x="156" y="322"/>
                    <a:pt x="156" y="332"/>
                    <a:pt x="166" y="332"/>
                  </a:cubicBezTo>
                  <a:cubicBezTo>
                    <a:pt x="176" y="332"/>
                    <a:pt x="176" y="322"/>
                    <a:pt x="176" y="315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0" name="Freeform 800">
              <a:extLst>
                <a:ext uri="{FF2B5EF4-FFF2-40B4-BE49-F238E27FC236}">
                  <a16:creationId xmlns:a16="http://schemas.microsoft.com/office/drawing/2014/main" id="{78933E55-0B86-4F76-BE4E-5BEF547324C3}"/>
                </a:ext>
              </a:extLst>
            </p:cNvPr>
            <p:cNvSpPr>
              <a:spLocks/>
            </p:cNvSpPr>
            <p:nvPr>
              <p:custDataLst>
                <p:tags r:id="rId122"/>
              </p:custDataLst>
            </p:nvPr>
          </p:nvSpPr>
          <p:spPr bwMode="auto">
            <a:xfrm>
              <a:off x="9844088" y="252413"/>
              <a:ext cx="133350" cy="169863"/>
            </a:xfrm>
            <a:custGeom>
              <a:avLst/>
              <a:gdLst>
                <a:gd name="T0" fmla="*/ 35 w 284"/>
                <a:gd name="T1" fmla="*/ 323 h 346"/>
                <a:gd name="T2" fmla="*/ 0 w 284"/>
                <a:gd name="T3" fmla="*/ 323 h 346"/>
                <a:gd name="T4" fmla="*/ 0 w 284"/>
                <a:gd name="T5" fmla="*/ 346 h 346"/>
                <a:gd name="T6" fmla="*/ 63 w 284"/>
                <a:gd name="T7" fmla="*/ 345 h 346"/>
                <a:gd name="T8" fmla="*/ 126 w 284"/>
                <a:gd name="T9" fmla="*/ 346 h 346"/>
                <a:gd name="T10" fmla="*/ 126 w 284"/>
                <a:gd name="T11" fmla="*/ 323 h 346"/>
                <a:gd name="T12" fmla="*/ 91 w 284"/>
                <a:gd name="T13" fmla="*/ 323 h 346"/>
                <a:gd name="T14" fmla="*/ 91 w 284"/>
                <a:gd name="T15" fmla="*/ 219 h 346"/>
                <a:gd name="T16" fmla="*/ 166 w 284"/>
                <a:gd name="T17" fmla="*/ 140 h 346"/>
                <a:gd name="T18" fmla="*/ 193 w 284"/>
                <a:gd name="T19" fmla="*/ 188 h 346"/>
                <a:gd name="T20" fmla="*/ 193 w 284"/>
                <a:gd name="T21" fmla="*/ 323 h 346"/>
                <a:gd name="T22" fmla="*/ 159 w 284"/>
                <a:gd name="T23" fmla="*/ 323 h 346"/>
                <a:gd name="T24" fmla="*/ 159 w 284"/>
                <a:gd name="T25" fmla="*/ 346 h 346"/>
                <a:gd name="T26" fmla="*/ 222 w 284"/>
                <a:gd name="T27" fmla="*/ 345 h 346"/>
                <a:gd name="T28" fmla="*/ 284 w 284"/>
                <a:gd name="T29" fmla="*/ 346 h 346"/>
                <a:gd name="T30" fmla="*/ 284 w 284"/>
                <a:gd name="T31" fmla="*/ 323 h 346"/>
                <a:gd name="T32" fmla="*/ 250 w 284"/>
                <a:gd name="T33" fmla="*/ 323 h 346"/>
                <a:gd name="T34" fmla="*/ 250 w 284"/>
                <a:gd name="T35" fmla="*/ 194 h 346"/>
                <a:gd name="T36" fmla="*/ 173 w 284"/>
                <a:gd name="T37" fmla="*/ 122 h 346"/>
                <a:gd name="T38" fmla="*/ 88 w 284"/>
                <a:gd name="T39" fmla="*/ 171 h 346"/>
                <a:gd name="T40" fmla="*/ 88 w 284"/>
                <a:gd name="T41" fmla="*/ 0 h 346"/>
                <a:gd name="T42" fmla="*/ 0 w 284"/>
                <a:gd name="T43" fmla="*/ 4 h 346"/>
                <a:gd name="T44" fmla="*/ 0 w 284"/>
                <a:gd name="T45" fmla="*/ 28 h 346"/>
                <a:gd name="T46" fmla="*/ 35 w 284"/>
                <a:gd name="T47" fmla="*/ 47 h 346"/>
                <a:gd name="T48" fmla="*/ 35 w 284"/>
                <a:gd name="T49" fmla="*/ 32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346">
                  <a:moveTo>
                    <a:pt x="35" y="323"/>
                  </a:moveTo>
                  <a:lnTo>
                    <a:pt x="0" y="323"/>
                  </a:lnTo>
                  <a:lnTo>
                    <a:pt x="0" y="346"/>
                  </a:lnTo>
                  <a:cubicBezTo>
                    <a:pt x="14" y="346"/>
                    <a:pt x="44" y="345"/>
                    <a:pt x="63" y="345"/>
                  </a:cubicBezTo>
                  <a:cubicBezTo>
                    <a:pt x="82" y="345"/>
                    <a:pt x="112" y="346"/>
                    <a:pt x="126" y="346"/>
                  </a:cubicBezTo>
                  <a:lnTo>
                    <a:pt x="126" y="323"/>
                  </a:lnTo>
                  <a:lnTo>
                    <a:pt x="91" y="323"/>
                  </a:lnTo>
                  <a:lnTo>
                    <a:pt x="91" y="219"/>
                  </a:lnTo>
                  <a:cubicBezTo>
                    <a:pt x="91" y="164"/>
                    <a:pt x="134" y="140"/>
                    <a:pt x="166" y="140"/>
                  </a:cubicBezTo>
                  <a:cubicBezTo>
                    <a:pt x="183" y="140"/>
                    <a:pt x="193" y="150"/>
                    <a:pt x="193" y="188"/>
                  </a:cubicBezTo>
                  <a:lnTo>
                    <a:pt x="193" y="323"/>
                  </a:lnTo>
                  <a:lnTo>
                    <a:pt x="159" y="323"/>
                  </a:lnTo>
                  <a:lnTo>
                    <a:pt x="159" y="346"/>
                  </a:lnTo>
                  <a:cubicBezTo>
                    <a:pt x="173" y="346"/>
                    <a:pt x="203" y="345"/>
                    <a:pt x="222" y="345"/>
                  </a:cubicBezTo>
                  <a:cubicBezTo>
                    <a:pt x="241" y="345"/>
                    <a:pt x="270" y="346"/>
                    <a:pt x="284" y="346"/>
                  </a:cubicBezTo>
                  <a:lnTo>
                    <a:pt x="284" y="323"/>
                  </a:lnTo>
                  <a:lnTo>
                    <a:pt x="250" y="323"/>
                  </a:lnTo>
                  <a:lnTo>
                    <a:pt x="250" y="194"/>
                  </a:lnTo>
                  <a:cubicBezTo>
                    <a:pt x="250" y="141"/>
                    <a:pt x="223" y="122"/>
                    <a:pt x="173" y="122"/>
                  </a:cubicBezTo>
                  <a:cubicBezTo>
                    <a:pt x="125" y="122"/>
                    <a:pt x="100" y="151"/>
                    <a:pt x="88" y="171"/>
                  </a:cubicBezTo>
                  <a:lnTo>
                    <a:pt x="88" y="0"/>
                  </a:lnTo>
                  <a:lnTo>
                    <a:pt x="0" y="4"/>
                  </a:lnTo>
                  <a:lnTo>
                    <a:pt x="0" y="28"/>
                  </a:lnTo>
                  <a:cubicBezTo>
                    <a:pt x="31" y="28"/>
                    <a:pt x="35" y="28"/>
                    <a:pt x="35" y="47"/>
                  </a:cubicBezTo>
                  <a:lnTo>
                    <a:pt x="35" y="3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1" name="Freeform 801">
              <a:extLst>
                <a:ext uri="{FF2B5EF4-FFF2-40B4-BE49-F238E27FC236}">
                  <a16:creationId xmlns:a16="http://schemas.microsoft.com/office/drawing/2014/main" id="{4CF56CF5-9987-4AAC-878B-0068A0226244}"/>
                </a:ext>
              </a:extLst>
            </p:cNvPr>
            <p:cNvSpPr>
              <a:spLocks/>
            </p:cNvSpPr>
            <p:nvPr>
              <p:custDataLst>
                <p:tags r:id="rId123"/>
              </p:custDataLst>
            </p:nvPr>
          </p:nvSpPr>
          <p:spPr bwMode="auto">
            <a:xfrm>
              <a:off x="10006013" y="238126"/>
              <a:ext cx="53975" cy="246063"/>
            </a:xfrm>
            <a:custGeom>
              <a:avLst/>
              <a:gdLst>
                <a:gd name="T0" fmla="*/ 116 w 116"/>
                <a:gd name="T1" fmla="*/ 494 h 499"/>
                <a:gd name="T2" fmla="*/ 108 w 116"/>
                <a:gd name="T3" fmla="*/ 483 h 499"/>
                <a:gd name="T4" fmla="*/ 29 w 116"/>
                <a:gd name="T5" fmla="*/ 250 h 499"/>
                <a:gd name="T6" fmla="*/ 110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8 h 499"/>
                <a:gd name="T14" fmla="*/ 0 w 116"/>
                <a:gd name="T15" fmla="*/ 250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3"/>
                    <a:pt x="116" y="492"/>
                    <a:pt x="108" y="483"/>
                  </a:cubicBezTo>
                  <a:cubicBezTo>
                    <a:pt x="45" y="420"/>
                    <a:pt x="29" y="326"/>
                    <a:pt x="29" y="250"/>
                  </a:cubicBezTo>
                  <a:cubicBezTo>
                    <a:pt x="29" y="163"/>
                    <a:pt x="48" y="76"/>
                    <a:pt x="110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8"/>
                  </a:cubicBezTo>
                  <a:cubicBezTo>
                    <a:pt x="6" y="152"/>
                    <a:pt x="0" y="208"/>
                    <a:pt x="0" y="250"/>
                  </a:cubicBezTo>
                  <a:cubicBezTo>
                    <a:pt x="0" y="289"/>
                    <a:pt x="6" y="349"/>
                    <a:pt x="33" y="405"/>
                  </a:cubicBezTo>
                  <a:cubicBezTo>
                    <a:pt x="63" y="467"/>
                    <a:pt x="106" y="499"/>
                    <a:pt x="111" y="499"/>
                  </a:cubicBezTo>
                  <a:cubicBezTo>
                    <a:pt x="114" y="499"/>
                    <a:pt x="116" y="498"/>
                    <a:pt x="116" y="49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2" name="Freeform 802">
              <a:extLst>
                <a:ext uri="{FF2B5EF4-FFF2-40B4-BE49-F238E27FC236}">
                  <a16:creationId xmlns:a16="http://schemas.microsoft.com/office/drawing/2014/main" id="{E55B088B-0B4C-40D3-BE69-18D32083DF78}"/>
                </a:ext>
              </a:extLst>
            </p:cNvPr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10083801" y="312738"/>
              <a:ext cx="130175" cy="158750"/>
            </a:xfrm>
            <a:custGeom>
              <a:avLst/>
              <a:gdLst>
                <a:gd name="T0" fmla="*/ 192 w 280"/>
                <a:gd name="T1" fmla="*/ 154 h 321"/>
                <a:gd name="T2" fmla="*/ 185 w 280"/>
                <a:gd name="T3" fmla="*/ 175 h 321"/>
                <a:gd name="T4" fmla="*/ 124 w 280"/>
                <a:gd name="T5" fmla="*/ 209 h 321"/>
                <a:gd name="T6" fmla="*/ 63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4 h 321"/>
                <a:gd name="T14" fmla="*/ 199 w 280"/>
                <a:gd name="T15" fmla="*/ 39 h 321"/>
                <a:gd name="T16" fmla="*/ 124 w 280"/>
                <a:gd name="T17" fmla="*/ 0 h 321"/>
                <a:gd name="T18" fmla="*/ 0 w 280"/>
                <a:gd name="T19" fmla="*/ 114 h 321"/>
                <a:gd name="T20" fmla="*/ 119 w 280"/>
                <a:gd name="T21" fmla="*/ 227 h 321"/>
                <a:gd name="T22" fmla="*/ 189 w 280"/>
                <a:gd name="T23" fmla="*/ 200 h 321"/>
                <a:gd name="T24" fmla="*/ 189 w 280"/>
                <a:gd name="T25" fmla="*/ 298 h 321"/>
                <a:gd name="T26" fmla="*/ 155 w 280"/>
                <a:gd name="T27" fmla="*/ 298 h 321"/>
                <a:gd name="T28" fmla="*/ 155 w 280"/>
                <a:gd name="T29" fmla="*/ 321 h 321"/>
                <a:gd name="T30" fmla="*/ 218 w 280"/>
                <a:gd name="T31" fmla="*/ 320 h 321"/>
                <a:gd name="T32" fmla="*/ 280 w 280"/>
                <a:gd name="T33" fmla="*/ 321 h 321"/>
                <a:gd name="T34" fmla="*/ 280 w 280"/>
                <a:gd name="T35" fmla="*/ 298 h 321"/>
                <a:gd name="T36" fmla="*/ 246 w 280"/>
                <a:gd name="T37" fmla="*/ 298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39" y="209"/>
                    <a:pt x="124" y="209"/>
                  </a:cubicBezTo>
                  <a:cubicBezTo>
                    <a:pt x="93" y="209"/>
                    <a:pt x="63" y="181"/>
                    <a:pt x="63" y="114"/>
                  </a:cubicBezTo>
                  <a:cubicBezTo>
                    <a:pt x="63" y="43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4"/>
                  </a:cubicBezTo>
                  <a:cubicBezTo>
                    <a:pt x="0" y="184"/>
                    <a:pt x="50" y="227"/>
                    <a:pt x="119" y="227"/>
                  </a:cubicBezTo>
                  <a:cubicBezTo>
                    <a:pt x="144" y="227"/>
                    <a:pt x="166" y="220"/>
                    <a:pt x="189" y="200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1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3" name="Freeform 803">
              <a:extLst>
                <a:ext uri="{FF2B5EF4-FFF2-40B4-BE49-F238E27FC236}">
                  <a16:creationId xmlns:a16="http://schemas.microsoft.com/office/drawing/2014/main" id="{EDAEC54D-31C1-4179-AD05-CDEA8981AC15}"/>
                </a:ext>
              </a:extLst>
            </p:cNvPr>
            <p:cNvSpPr>
              <a:spLocks/>
            </p:cNvSpPr>
            <p:nvPr>
              <p:custDataLst>
                <p:tags r:id="rId125"/>
              </p:custDataLst>
            </p:nvPr>
          </p:nvSpPr>
          <p:spPr bwMode="auto">
            <a:xfrm>
              <a:off x="10236201" y="396876"/>
              <a:ext cx="26988" cy="74613"/>
            </a:xfrm>
            <a:custGeom>
              <a:avLst/>
              <a:gdLst>
                <a:gd name="T0" fmla="*/ 58 w 58"/>
                <a:gd name="T1" fmla="*/ 52 h 149"/>
                <a:gd name="T2" fmla="*/ 27 w 58"/>
                <a:gd name="T3" fmla="*/ 0 h 149"/>
                <a:gd name="T4" fmla="*/ 0 w 58"/>
                <a:gd name="T5" fmla="*/ 26 h 149"/>
                <a:gd name="T6" fmla="*/ 27 w 58"/>
                <a:gd name="T7" fmla="*/ 52 h 149"/>
                <a:gd name="T8" fmla="*/ 44 w 58"/>
                <a:gd name="T9" fmla="*/ 46 h 149"/>
                <a:gd name="T10" fmla="*/ 47 w 58"/>
                <a:gd name="T11" fmla="*/ 44 h 149"/>
                <a:gd name="T12" fmla="*/ 48 w 58"/>
                <a:gd name="T13" fmla="*/ 52 h 149"/>
                <a:gd name="T14" fmla="*/ 14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39"/>
                    <a:pt x="10" y="52"/>
                    <a:pt x="27" y="52"/>
                  </a:cubicBezTo>
                  <a:cubicBezTo>
                    <a:pt x="33" y="52"/>
                    <a:pt x="39" y="50"/>
                    <a:pt x="44" y="46"/>
                  </a:cubicBezTo>
                  <a:cubicBezTo>
                    <a:pt x="46" y="45"/>
                    <a:pt x="46" y="44"/>
                    <a:pt x="47" y="44"/>
                  </a:cubicBezTo>
                  <a:cubicBezTo>
                    <a:pt x="47" y="44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8" y="110"/>
                    <a:pt x="58" y="5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4" name="Oval 804">
              <a:extLst>
                <a:ext uri="{FF2B5EF4-FFF2-40B4-BE49-F238E27FC236}">
                  <a16:creationId xmlns:a16="http://schemas.microsoft.com/office/drawing/2014/main" id="{EA29F93E-6109-4997-A025-5D2E2EBA762C}"/>
                </a:ext>
              </a:extLst>
            </p:cNvPr>
            <p:cNvSpPr>
              <a:spLocks noChangeArrowheads="1"/>
            </p:cNvSpPr>
            <p:nvPr>
              <p:custDataLst>
                <p:tags r:id="rId126"/>
              </p:custDataLst>
            </p:nvPr>
          </p:nvSpPr>
          <p:spPr bwMode="auto">
            <a:xfrm>
              <a:off x="10372726" y="252413"/>
              <a:ext cx="36513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5" name="Freeform 805">
              <a:extLst>
                <a:ext uri="{FF2B5EF4-FFF2-40B4-BE49-F238E27FC236}">
                  <a16:creationId xmlns:a16="http://schemas.microsoft.com/office/drawing/2014/main" id="{EA73EA81-760F-4A3C-8243-A5AE6F75A8E9}"/>
                </a:ext>
              </a:extLst>
            </p:cNvPr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10328276" y="312738"/>
              <a:ext cx="131763" cy="158750"/>
            </a:xfrm>
            <a:custGeom>
              <a:avLst/>
              <a:gdLst>
                <a:gd name="T0" fmla="*/ 192 w 280"/>
                <a:gd name="T1" fmla="*/ 154 h 321"/>
                <a:gd name="T2" fmla="*/ 185 w 280"/>
                <a:gd name="T3" fmla="*/ 175 h 321"/>
                <a:gd name="T4" fmla="*/ 124 w 280"/>
                <a:gd name="T5" fmla="*/ 209 h 321"/>
                <a:gd name="T6" fmla="*/ 63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4 h 321"/>
                <a:gd name="T14" fmla="*/ 199 w 280"/>
                <a:gd name="T15" fmla="*/ 39 h 321"/>
                <a:gd name="T16" fmla="*/ 124 w 280"/>
                <a:gd name="T17" fmla="*/ 0 h 321"/>
                <a:gd name="T18" fmla="*/ 0 w 280"/>
                <a:gd name="T19" fmla="*/ 114 h 321"/>
                <a:gd name="T20" fmla="*/ 119 w 280"/>
                <a:gd name="T21" fmla="*/ 227 h 321"/>
                <a:gd name="T22" fmla="*/ 189 w 280"/>
                <a:gd name="T23" fmla="*/ 200 h 321"/>
                <a:gd name="T24" fmla="*/ 189 w 280"/>
                <a:gd name="T25" fmla="*/ 298 h 321"/>
                <a:gd name="T26" fmla="*/ 155 w 280"/>
                <a:gd name="T27" fmla="*/ 298 h 321"/>
                <a:gd name="T28" fmla="*/ 155 w 280"/>
                <a:gd name="T29" fmla="*/ 321 h 321"/>
                <a:gd name="T30" fmla="*/ 218 w 280"/>
                <a:gd name="T31" fmla="*/ 320 h 321"/>
                <a:gd name="T32" fmla="*/ 280 w 280"/>
                <a:gd name="T33" fmla="*/ 321 h 321"/>
                <a:gd name="T34" fmla="*/ 280 w 280"/>
                <a:gd name="T35" fmla="*/ 298 h 321"/>
                <a:gd name="T36" fmla="*/ 246 w 280"/>
                <a:gd name="T37" fmla="*/ 298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39" y="209"/>
                    <a:pt x="124" y="209"/>
                  </a:cubicBezTo>
                  <a:cubicBezTo>
                    <a:pt x="93" y="209"/>
                    <a:pt x="63" y="181"/>
                    <a:pt x="63" y="114"/>
                  </a:cubicBezTo>
                  <a:cubicBezTo>
                    <a:pt x="63" y="43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4"/>
                  </a:cubicBezTo>
                  <a:cubicBezTo>
                    <a:pt x="0" y="184"/>
                    <a:pt x="50" y="227"/>
                    <a:pt x="119" y="227"/>
                  </a:cubicBezTo>
                  <a:cubicBezTo>
                    <a:pt x="144" y="227"/>
                    <a:pt x="166" y="220"/>
                    <a:pt x="189" y="200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1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9" name="Freeform 806">
              <a:extLst>
                <a:ext uri="{FF2B5EF4-FFF2-40B4-BE49-F238E27FC236}">
                  <a16:creationId xmlns:a16="http://schemas.microsoft.com/office/drawing/2014/main" id="{BCD5EEC0-CDF6-44F4-9B50-B75E3F07F498}"/>
                </a:ext>
              </a:extLst>
            </p:cNvPr>
            <p:cNvSpPr>
              <a:spLocks/>
            </p:cNvSpPr>
            <p:nvPr>
              <p:custDataLst>
                <p:tags r:id="rId128"/>
              </p:custDataLst>
            </p:nvPr>
          </p:nvSpPr>
          <p:spPr bwMode="auto">
            <a:xfrm>
              <a:off x="10474326" y="238126"/>
              <a:ext cx="53975" cy="246063"/>
            </a:xfrm>
            <a:custGeom>
              <a:avLst/>
              <a:gdLst>
                <a:gd name="T0" fmla="*/ 116 w 116"/>
                <a:gd name="T1" fmla="*/ 250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50 h 499"/>
                <a:gd name="T12" fmla="*/ 7 w 116"/>
                <a:gd name="T13" fmla="*/ 486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2 h 499"/>
                <a:gd name="T20" fmla="*/ 116 w 116"/>
                <a:gd name="T21" fmla="*/ 25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50"/>
                  </a:moveTo>
                  <a:cubicBezTo>
                    <a:pt x="116" y="211"/>
                    <a:pt x="111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6"/>
                    <a:pt x="87" y="250"/>
                  </a:cubicBezTo>
                  <a:cubicBezTo>
                    <a:pt x="87" y="335"/>
                    <a:pt x="69" y="423"/>
                    <a:pt x="7" y="486"/>
                  </a:cubicBezTo>
                  <a:cubicBezTo>
                    <a:pt x="0" y="492"/>
                    <a:pt x="0" y="493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2"/>
                  </a:cubicBezTo>
                  <a:cubicBezTo>
                    <a:pt x="110" y="347"/>
                    <a:pt x="116" y="292"/>
                    <a:pt x="116" y="25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0" name="Freeform 807">
              <a:extLst>
                <a:ext uri="{FF2B5EF4-FFF2-40B4-BE49-F238E27FC236}">
                  <a16:creationId xmlns:a16="http://schemas.microsoft.com/office/drawing/2014/main" id="{ED431517-211C-4ECB-9DC0-E89512B0AEBD}"/>
                </a:ext>
              </a:extLst>
            </p:cNvPr>
            <p:cNvSpPr>
              <a:spLocks/>
            </p:cNvSpPr>
            <p:nvPr>
              <p:custDataLst>
                <p:tags r:id="rId129"/>
              </p:custDataLst>
            </p:nvPr>
          </p:nvSpPr>
          <p:spPr bwMode="auto">
            <a:xfrm>
              <a:off x="10623551" y="357188"/>
              <a:ext cx="142875" cy="9525"/>
            </a:xfrm>
            <a:custGeom>
              <a:avLst/>
              <a:gdLst>
                <a:gd name="T0" fmla="*/ 287 w 305"/>
                <a:gd name="T1" fmla="*/ 20 h 20"/>
                <a:gd name="T2" fmla="*/ 305 w 305"/>
                <a:gd name="T3" fmla="*/ 10 h 20"/>
                <a:gd name="T4" fmla="*/ 287 w 305"/>
                <a:gd name="T5" fmla="*/ 0 h 20"/>
                <a:gd name="T6" fmla="*/ 17 w 305"/>
                <a:gd name="T7" fmla="*/ 0 h 20"/>
                <a:gd name="T8" fmla="*/ 0 w 305"/>
                <a:gd name="T9" fmla="*/ 10 h 20"/>
                <a:gd name="T10" fmla="*/ 17 w 305"/>
                <a:gd name="T11" fmla="*/ 20 h 20"/>
                <a:gd name="T12" fmla="*/ 287 w 305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20">
                  <a:moveTo>
                    <a:pt x="287" y="20"/>
                  </a:moveTo>
                  <a:cubicBezTo>
                    <a:pt x="296" y="20"/>
                    <a:pt x="305" y="20"/>
                    <a:pt x="305" y="10"/>
                  </a:cubicBezTo>
                  <a:cubicBezTo>
                    <a:pt x="305" y="0"/>
                    <a:pt x="296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1" name="Freeform 808">
              <a:extLst>
                <a:ext uri="{FF2B5EF4-FFF2-40B4-BE49-F238E27FC236}">
                  <a16:creationId xmlns:a16="http://schemas.microsoft.com/office/drawing/2014/main" id="{066F7CE6-E44B-46FD-8FD8-7F4BDCD12806}"/>
                </a:ext>
              </a:extLst>
            </p:cNvPr>
            <p:cNvSpPr>
              <a:spLocks/>
            </p:cNvSpPr>
            <p:nvPr>
              <p:custDataLst>
                <p:tags r:id="rId130"/>
              </p:custDataLst>
            </p:nvPr>
          </p:nvSpPr>
          <p:spPr bwMode="auto">
            <a:xfrm>
              <a:off x="10842626" y="254001"/>
              <a:ext cx="117475" cy="171450"/>
            </a:xfrm>
            <a:custGeom>
              <a:avLst/>
              <a:gdLst>
                <a:gd name="T0" fmla="*/ 211 w 251"/>
                <a:gd name="T1" fmla="*/ 24 h 348"/>
                <a:gd name="T2" fmla="*/ 251 w 251"/>
                <a:gd name="T3" fmla="*/ 24 h 348"/>
                <a:gd name="T4" fmla="*/ 251 w 251"/>
                <a:gd name="T5" fmla="*/ 0 h 348"/>
                <a:gd name="T6" fmla="*/ 172 w 251"/>
                <a:gd name="T7" fmla="*/ 2 h 348"/>
                <a:gd name="T8" fmla="*/ 73 w 251"/>
                <a:gd name="T9" fmla="*/ 0 h 348"/>
                <a:gd name="T10" fmla="*/ 73 w 251"/>
                <a:gd name="T11" fmla="*/ 24 h 348"/>
                <a:gd name="T12" fmla="*/ 143 w 251"/>
                <a:gd name="T13" fmla="*/ 24 h 348"/>
                <a:gd name="T14" fmla="*/ 143 w 251"/>
                <a:gd name="T15" fmla="*/ 268 h 348"/>
                <a:gd name="T16" fmla="*/ 94 w 251"/>
                <a:gd name="T17" fmla="*/ 330 h 348"/>
                <a:gd name="T18" fmla="*/ 54 w 251"/>
                <a:gd name="T19" fmla="*/ 322 h 348"/>
                <a:gd name="T20" fmla="*/ 54 w 251"/>
                <a:gd name="T21" fmla="*/ 321 h 348"/>
                <a:gd name="T22" fmla="*/ 76 w 251"/>
                <a:gd name="T23" fmla="*/ 286 h 348"/>
                <a:gd name="T24" fmla="*/ 38 w 251"/>
                <a:gd name="T25" fmla="*/ 247 h 348"/>
                <a:gd name="T26" fmla="*/ 0 w 251"/>
                <a:gd name="T27" fmla="*/ 286 h 348"/>
                <a:gd name="T28" fmla="*/ 96 w 251"/>
                <a:gd name="T29" fmla="*/ 348 h 348"/>
                <a:gd name="T30" fmla="*/ 211 w 251"/>
                <a:gd name="T31" fmla="*/ 268 h 348"/>
                <a:gd name="T32" fmla="*/ 211 w 251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1" h="348">
                  <a:moveTo>
                    <a:pt x="211" y="24"/>
                  </a:moveTo>
                  <a:lnTo>
                    <a:pt x="251" y="24"/>
                  </a:lnTo>
                  <a:lnTo>
                    <a:pt x="251" y="0"/>
                  </a:lnTo>
                  <a:cubicBezTo>
                    <a:pt x="234" y="2"/>
                    <a:pt x="191" y="2"/>
                    <a:pt x="172" y="2"/>
                  </a:cubicBezTo>
                  <a:cubicBezTo>
                    <a:pt x="146" y="2"/>
                    <a:pt x="97" y="2"/>
                    <a:pt x="73" y="0"/>
                  </a:cubicBezTo>
                  <a:lnTo>
                    <a:pt x="73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8"/>
                    <a:pt x="143" y="330"/>
                    <a:pt x="94" y="330"/>
                  </a:cubicBezTo>
                  <a:cubicBezTo>
                    <a:pt x="85" y="330"/>
                    <a:pt x="69" y="328"/>
                    <a:pt x="54" y="322"/>
                  </a:cubicBezTo>
                  <a:lnTo>
                    <a:pt x="54" y="321"/>
                  </a:lnTo>
                  <a:cubicBezTo>
                    <a:pt x="54" y="321"/>
                    <a:pt x="76" y="312"/>
                    <a:pt x="76" y="286"/>
                  </a:cubicBezTo>
                  <a:cubicBezTo>
                    <a:pt x="76" y="259"/>
                    <a:pt x="55" y="247"/>
                    <a:pt x="38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39" y="348"/>
                    <a:pt x="96" y="348"/>
                  </a:cubicBezTo>
                  <a:cubicBezTo>
                    <a:pt x="163" y="348"/>
                    <a:pt x="211" y="319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" name="Freeform 809">
              <a:extLst>
                <a:ext uri="{FF2B5EF4-FFF2-40B4-BE49-F238E27FC236}">
                  <a16:creationId xmlns:a16="http://schemas.microsoft.com/office/drawing/2014/main" id="{B212517F-B456-4085-B54D-3651FD687AFE}"/>
                </a:ext>
              </a:extLst>
            </p:cNvPr>
            <p:cNvSpPr>
              <a:spLocks/>
            </p:cNvSpPr>
            <p:nvPr>
              <p:custDataLst>
                <p:tags r:id="rId131"/>
              </p:custDataLst>
            </p:nvPr>
          </p:nvSpPr>
          <p:spPr bwMode="auto">
            <a:xfrm>
              <a:off x="10988676" y="203201"/>
              <a:ext cx="120650" cy="119063"/>
            </a:xfrm>
            <a:custGeom>
              <a:avLst/>
              <a:gdLst>
                <a:gd name="T0" fmla="*/ 137 w 257"/>
                <a:gd name="T1" fmla="*/ 17 h 242"/>
                <a:gd name="T2" fmla="*/ 243 w 257"/>
                <a:gd name="T3" fmla="*/ 17 h 242"/>
                <a:gd name="T4" fmla="*/ 257 w 257"/>
                <a:gd name="T5" fmla="*/ 8 h 242"/>
                <a:gd name="T6" fmla="*/ 243 w 257"/>
                <a:gd name="T7" fmla="*/ 0 h 242"/>
                <a:gd name="T8" fmla="*/ 14 w 257"/>
                <a:gd name="T9" fmla="*/ 0 h 242"/>
                <a:gd name="T10" fmla="*/ 0 w 257"/>
                <a:gd name="T11" fmla="*/ 8 h 242"/>
                <a:gd name="T12" fmla="*/ 14 w 257"/>
                <a:gd name="T13" fmla="*/ 17 h 242"/>
                <a:gd name="T14" fmla="*/ 120 w 257"/>
                <a:gd name="T15" fmla="*/ 17 h 242"/>
                <a:gd name="T16" fmla="*/ 120 w 257"/>
                <a:gd name="T17" fmla="*/ 228 h 242"/>
                <a:gd name="T18" fmla="*/ 129 w 257"/>
                <a:gd name="T19" fmla="*/ 242 h 242"/>
                <a:gd name="T20" fmla="*/ 137 w 257"/>
                <a:gd name="T21" fmla="*/ 228 h 242"/>
                <a:gd name="T22" fmla="*/ 137 w 257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42">
                  <a:moveTo>
                    <a:pt x="137" y="17"/>
                  </a:moveTo>
                  <a:lnTo>
                    <a:pt x="243" y="17"/>
                  </a:lnTo>
                  <a:cubicBezTo>
                    <a:pt x="249" y="17"/>
                    <a:pt x="257" y="17"/>
                    <a:pt x="257" y="8"/>
                  </a:cubicBezTo>
                  <a:cubicBezTo>
                    <a:pt x="257" y="0"/>
                    <a:pt x="249" y="0"/>
                    <a:pt x="243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8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3"/>
                    <a:pt x="137" y="228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3" name="Freeform 810">
              <a:extLst>
                <a:ext uri="{FF2B5EF4-FFF2-40B4-BE49-F238E27FC236}">
                  <a16:creationId xmlns:a16="http://schemas.microsoft.com/office/drawing/2014/main" id="{68CC1233-DD3C-4265-8F1F-8E10021F77C7}"/>
                </a:ext>
              </a:extLst>
            </p:cNvPr>
            <p:cNvSpPr>
              <a:spLocks/>
            </p:cNvSpPr>
            <p:nvPr>
              <p:custDataLst>
                <p:tags r:id="rId132"/>
              </p:custDataLst>
            </p:nvPr>
          </p:nvSpPr>
          <p:spPr bwMode="auto">
            <a:xfrm>
              <a:off x="10987088" y="407988"/>
              <a:ext cx="69850" cy="77788"/>
            </a:xfrm>
            <a:custGeom>
              <a:avLst/>
              <a:gdLst>
                <a:gd name="T0" fmla="*/ 132 w 151"/>
                <a:gd name="T1" fmla="*/ 20 h 157"/>
                <a:gd name="T2" fmla="*/ 114 w 151"/>
                <a:gd name="T3" fmla="*/ 40 h 157"/>
                <a:gd name="T4" fmla="*/ 127 w 151"/>
                <a:gd name="T5" fmla="*/ 53 h 157"/>
                <a:gd name="T6" fmla="*/ 147 w 151"/>
                <a:gd name="T7" fmla="*/ 30 h 157"/>
                <a:gd name="T8" fmla="*/ 101 w 151"/>
                <a:gd name="T9" fmla="*/ 0 h 157"/>
                <a:gd name="T10" fmla="*/ 0 w 151"/>
                <a:gd name="T11" fmla="*/ 96 h 157"/>
                <a:gd name="T12" fmla="*/ 65 w 151"/>
                <a:gd name="T13" fmla="*/ 157 h 157"/>
                <a:gd name="T14" fmla="*/ 151 w 151"/>
                <a:gd name="T15" fmla="*/ 118 h 157"/>
                <a:gd name="T16" fmla="*/ 145 w 151"/>
                <a:gd name="T17" fmla="*/ 112 h 157"/>
                <a:gd name="T18" fmla="*/ 140 w 151"/>
                <a:gd name="T19" fmla="*/ 115 h 157"/>
                <a:gd name="T20" fmla="*/ 66 w 151"/>
                <a:gd name="T21" fmla="*/ 147 h 157"/>
                <a:gd name="T22" fmla="*/ 29 w 151"/>
                <a:gd name="T23" fmla="*/ 109 h 157"/>
                <a:gd name="T24" fmla="*/ 52 w 151"/>
                <a:gd name="T25" fmla="*/ 36 h 157"/>
                <a:gd name="T26" fmla="*/ 101 w 151"/>
                <a:gd name="T27" fmla="*/ 10 h 157"/>
                <a:gd name="T28" fmla="*/ 132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2" y="20"/>
                  </a:moveTo>
                  <a:cubicBezTo>
                    <a:pt x="119" y="22"/>
                    <a:pt x="114" y="32"/>
                    <a:pt x="114" y="40"/>
                  </a:cubicBezTo>
                  <a:cubicBezTo>
                    <a:pt x="114" y="49"/>
                    <a:pt x="121" y="53"/>
                    <a:pt x="127" y="53"/>
                  </a:cubicBezTo>
                  <a:cubicBezTo>
                    <a:pt x="135" y="53"/>
                    <a:pt x="147" y="47"/>
                    <a:pt x="147" y="30"/>
                  </a:cubicBezTo>
                  <a:cubicBezTo>
                    <a:pt x="147" y="6"/>
                    <a:pt x="120" y="0"/>
                    <a:pt x="101" y="0"/>
                  </a:cubicBezTo>
                  <a:cubicBezTo>
                    <a:pt x="49" y="0"/>
                    <a:pt x="0" y="48"/>
                    <a:pt x="0" y="96"/>
                  </a:cubicBezTo>
                  <a:cubicBezTo>
                    <a:pt x="0" y="126"/>
                    <a:pt x="21" y="157"/>
                    <a:pt x="65" y="157"/>
                  </a:cubicBezTo>
                  <a:cubicBezTo>
                    <a:pt x="124" y="157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3" y="113"/>
                    <a:pt x="140" y="115"/>
                  </a:cubicBezTo>
                  <a:cubicBezTo>
                    <a:pt x="113" y="147"/>
                    <a:pt x="72" y="147"/>
                    <a:pt x="66" y="147"/>
                  </a:cubicBezTo>
                  <a:cubicBezTo>
                    <a:pt x="41" y="147"/>
                    <a:pt x="29" y="130"/>
                    <a:pt x="29" y="109"/>
                  </a:cubicBezTo>
                  <a:cubicBezTo>
                    <a:pt x="29" y="99"/>
                    <a:pt x="34" y="61"/>
                    <a:pt x="52" y="36"/>
                  </a:cubicBezTo>
                  <a:cubicBezTo>
                    <a:pt x="66" y="19"/>
                    <a:pt x="84" y="10"/>
                    <a:pt x="101" y="10"/>
                  </a:cubicBezTo>
                  <a:cubicBezTo>
                    <a:pt x="106" y="10"/>
                    <a:pt x="123" y="10"/>
                    <a:pt x="132" y="2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4" name="Freeform 811">
              <a:extLst>
                <a:ext uri="{FF2B5EF4-FFF2-40B4-BE49-F238E27FC236}">
                  <a16:creationId xmlns:a16="http://schemas.microsoft.com/office/drawing/2014/main" id="{9366A98C-6003-4556-90FF-9ED287C40DC3}"/>
                </a:ext>
              </a:extLst>
            </p:cNvPr>
            <p:cNvSpPr>
              <a:spLocks/>
            </p:cNvSpPr>
            <p:nvPr>
              <p:custDataLst>
                <p:tags r:id="rId133"/>
              </p:custDataLst>
            </p:nvPr>
          </p:nvSpPr>
          <p:spPr bwMode="auto">
            <a:xfrm>
              <a:off x="11145838" y="252413"/>
              <a:ext cx="115888" cy="174625"/>
            </a:xfrm>
            <a:custGeom>
              <a:avLst/>
              <a:gdLst>
                <a:gd name="T0" fmla="*/ 152 w 247"/>
                <a:gd name="T1" fmla="*/ 201 h 353"/>
                <a:gd name="T2" fmla="*/ 204 w 247"/>
                <a:gd name="T3" fmla="*/ 341 h 353"/>
                <a:gd name="T4" fmla="*/ 231 w 247"/>
                <a:gd name="T5" fmla="*/ 352 h 353"/>
                <a:gd name="T6" fmla="*/ 242 w 247"/>
                <a:gd name="T7" fmla="*/ 352 h 353"/>
                <a:gd name="T8" fmla="*/ 247 w 247"/>
                <a:gd name="T9" fmla="*/ 347 h 353"/>
                <a:gd name="T10" fmla="*/ 245 w 247"/>
                <a:gd name="T11" fmla="*/ 342 h 353"/>
                <a:gd name="T12" fmla="*/ 233 w 247"/>
                <a:gd name="T13" fmla="*/ 319 h 353"/>
                <a:gd name="T14" fmla="*/ 132 w 247"/>
                <a:gd name="T15" fmla="*/ 36 h 353"/>
                <a:gd name="T16" fmla="*/ 71 w 247"/>
                <a:gd name="T17" fmla="*/ 0 h 353"/>
                <a:gd name="T18" fmla="*/ 62 w 247"/>
                <a:gd name="T19" fmla="*/ 6 h 353"/>
                <a:gd name="T20" fmla="*/ 66 w 247"/>
                <a:gd name="T21" fmla="*/ 11 h 353"/>
                <a:gd name="T22" fmla="*/ 99 w 247"/>
                <a:gd name="T23" fmla="*/ 51 h 353"/>
                <a:gd name="T24" fmla="*/ 147 w 247"/>
                <a:gd name="T25" fmla="*/ 186 h 353"/>
                <a:gd name="T26" fmla="*/ 9 w 247"/>
                <a:gd name="T27" fmla="*/ 323 h 353"/>
                <a:gd name="T28" fmla="*/ 0 w 247"/>
                <a:gd name="T29" fmla="*/ 338 h 353"/>
                <a:gd name="T30" fmla="*/ 15 w 247"/>
                <a:gd name="T31" fmla="*/ 353 h 353"/>
                <a:gd name="T32" fmla="*/ 32 w 247"/>
                <a:gd name="T33" fmla="*/ 342 h 353"/>
                <a:gd name="T34" fmla="*/ 152 w 247"/>
                <a:gd name="T35" fmla="*/ 20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7" h="353">
                  <a:moveTo>
                    <a:pt x="152" y="201"/>
                  </a:moveTo>
                  <a:cubicBezTo>
                    <a:pt x="172" y="253"/>
                    <a:pt x="196" y="329"/>
                    <a:pt x="204" y="341"/>
                  </a:cubicBezTo>
                  <a:cubicBezTo>
                    <a:pt x="212" y="352"/>
                    <a:pt x="217" y="352"/>
                    <a:pt x="231" y="352"/>
                  </a:cubicBezTo>
                  <a:lnTo>
                    <a:pt x="242" y="352"/>
                  </a:lnTo>
                  <a:cubicBezTo>
                    <a:pt x="247" y="351"/>
                    <a:pt x="247" y="348"/>
                    <a:pt x="247" y="347"/>
                  </a:cubicBezTo>
                  <a:cubicBezTo>
                    <a:pt x="247" y="345"/>
                    <a:pt x="246" y="344"/>
                    <a:pt x="245" y="342"/>
                  </a:cubicBezTo>
                  <a:cubicBezTo>
                    <a:pt x="240" y="337"/>
                    <a:pt x="237" y="329"/>
                    <a:pt x="233" y="319"/>
                  </a:cubicBezTo>
                  <a:lnTo>
                    <a:pt x="132" y="36"/>
                  </a:lnTo>
                  <a:cubicBezTo>
                    <a:pt x="121" y="7"/>
                    <a:pt x="94" y="0"/>
                    <a:pt x="71" y="0"/>
                  </a:cubicBezTo>
                  <a:cubicBezTo>
                    <a:pt x="68" y="0"/>
                    <a:pt x="62" y="0"/>
                    <a:pt x="62" y="6"/>
                  </a:cubicBezTo>
                  <a:cubicBezTo>
                    <a:pt x="62" y="10"/>
                    <a:pt x="66" y="11"/>
                    <a:pt x="66" y="11"/>
                  </a:cubicBezTo>
                  <a:cubicBezTo>
                    <a:pt x="83" y="14"/>
                    <a:pt x="86" y="17"/>
                    <a:pt x="99" y="51"/>
                  </a:cubicBezTo>
                  <a:lnTo>
                    <a:pt x="147" y="186"/>
                  </a:lnTo>
                  <a:lnTo>
                    <a:pt x="9" y="323"/>
                  </a:lnTo>
                  <a:cubicBezTo>
                    <a:pt x="3" y="329"/>
                    <a:pt x="0" y="332"/>
                    <a:pt x="0" y="338"/>
                  </a:cubicBezTo>
                  <a:cubicBezTo>
                    <a:pt x="0" y="347"/>
                    <a:pt x="7" y="353"/>
                    <a:pt x="15" y="353"/>
                  </a:cubicBezTo>
                  <a:cubicBezTo>
                    <a:pt x="23" y="353"/>
                    <a:pt x="28" y="347"/>
                    <a:pt x="32" y="342"/>
                  </a:cubicBezTo>
                  <a:lnTo>
                    <a:pt x="152" y="20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5" name="Freeform 812">
              <a:extLst>
                <a:ext uri="{FF2B5EF4-FFF2-40B4-BE49-F238E27FC236}">
                  <a16:creationId xmlns:a16="http://schemas.microsoft.com/office/drawing/2014/main" id="{B9C9563A-172A-4B94-9ED6-2311DDCDBDA2}"/>
                </a:ext>
              </a:extLst>
            </p:cNvPr>
            <p:cNvSpPr>
              <a:spLocks noEditPoints="1"/>
            </p:cNvSpPr>
            <p:nvPr>
              <p:custDataLst>
                <p:tags r:id="rId134"/>
              </p:custDataLst>
            </p:nvPr>
          </p:nvSpPr>
          <p:spPr bwMode="auto">
            <a:xfrm>
              <a:off x="11349038" y="333376"/>
              <a:ext cx="155575" cy="57150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6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6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6" name="Freeform 813">
              <a:extLst>
                <a:ext uri="{FF2B5EF4-FFF2-40B4-BE49-F238E27FC236}">
                  <a16:creationId xmlns:a16="http://schemas.microsoft.com/office/drawing/2014/main" id="{14AB778B-BE3A-46F7-8C5A-92431A28EA1B}"/>
                </a:ext>
              </a:extLst>
            </p:cNvPr>
            <p:cNvSpPr>
              <a:spLocks/>
            </p:cNvSpPr>
            <p:nvPr>
              <p:custDataLst>
                <p:tags r:id="rId135"/>
              </p:custDataLst>
            </p:nvPr>
          </p:nvSpPr>
          <p:spPr bwMode="auto">
            <a:xfrm>
              <a:off x="11596688" y="252413"/>
              <a:ext cx="119063" cy="173038"/>
            </a:xfrm>
            <a:custGeom>
              <a:avLst/>
              <a:gdLst>
                <a:gd name="T0" fmla="*/ 168 w 254"/>
                <a:gd name="T1" fmla="*/ 141 h 353"/>
                <a:gd name="T2" fmla="*/ 96 w 254"/>
                <a:gd name="T3" fmla="*/ 125 h 353"/>
                <a:gd name="T4" fmla="*/ 48 w 254"/>
                <a:gd name="T5" fmla="*/ 74 h 353"/>
                <a:gd name="T6" fmla="*/ 112 w 254"/>
                <a:gd name="T7" fmla="*/ 21 h 353"/>
                <a:gd name="T8" fmla="*/ 214 w 254"/>
                <a:gd name="T9" fmla="*/ 106 h 353"/>
                <a:gd name="T10" fmla="*/ 226 w 254"/>
                <a:gd name="T11" fmla="*/ 119 h 353"/>
                <a:gd name="T12" fmla="*/ 238 w 254"/>
                <a:gd name="T13" fmla="*/ 105 h 353"/>
                <a:gd name="T14" fmla="*/ 238 w 254"/>
                <a:gd name="T15" fmla="*/ 14 h 353"/>
                <a:gd name="T16" fmla="*/ 229 w 254"/>
                <a:gd name="T17" fmla="*/ 0 h 353"/>
                <a:gd name="T18" fmla="*/ 219 w 254"/>
                <a:gd name="T19" fmla="*/ 5 h 353"/>
                <a:gd name="T20" fmla="*/ 197 w 254"/>
                <a:gd name="T21" fmla="*/ 27 h 353"/>
                <a:gd name="T22" fmla="*/ 112 w 254"/>
                <a:gd name="T23" fmla="*/ 0 h 353"/>
                <a:gd name="T24" fmla="*/ 0 w 254"/>
                <a:gd name="T25" fmla="*/ 100 h 353"/>
                <a:gd name="T26" fmla="*/ 27 w 254"/>
                <a:gd name="T27" fmla="*/ 166 h 353"/>
                <a:gd name="T28" fmla="*/ 123 w 254"/>
                <a:gd name="T29" fmla="*/ 206 h 353"/>
                <a:gd name="T30" fmla="*/ 186 w 254"/>
                <a:gd name="T31" fmla="*/ 228 h 353"/>
                <a:gd name="T32" fmla="*/ 206 w 254"/>
                <a:gd name="T33" fmla="*/ 271 h 353"/>
                <a:gd name="T34" fmla="*/ 141 w 254"/>
                <a:gd name="T35" fmla="*/ 329 h 353"/>
                <a:gd name="T36" fmla="*/ 23 w 254"/>
                <a:gd name="T37" fmla="*/ 245 h 353"/>
                <a:gd name="T38" fmla="*/ 12 w 254"/>
                <a:gd name="T39" fmla="*/ 234 h 353"/>
                <a:gd name="T40" fmla="*/ 0 w 254"/>
                <a:gd name="T41" fmla="*/ 248 h 353"/>
                <a:gd name="T42" fmla="*/ 0 w 254"/>
                <a:gd name="T43" fmla="*/ 339 h 353"/>
                <a:gd name="T44" fmla="*/ 9 w 254"/>
                <a:gd name="T45" fmla="*/ 353 h 353"/>
                <a:gd name="T46" fmla="*/ 18 w 254"/>
                <a:gd name="T47" fmla="*/ 348 h 353"/>
                <a:gd name="T48" fmla="*/ 41 w 254"/>
                <a:gd name="T49" fmla="*/ 325 h 353"/>
                <a:gd name="T50" fmla="*/ 141 w 254"/>
                <a:gd name="T51" fmla="*/ 353 h 353"/>
                <a:gd name="T52" fmla="*/ 254 w 254"/>
                <a:gd name="T53" fmla="*/ 246 h 353"/>
                <a:gd name="T54" fmla="*/ 168 w 254"/>
                <a:gd name="T55" fmla="*/ 1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4" h="353">
                  <a:moveTo>
                    <a:pt x="168" y="141"/>
                  </a:moveTo>
                  <a:lnTo>
                    <a:pt x="96" y="125"/>
                  </a:lnTo>
                  <a:cubicBezTo>
                    <a:pt x="76" y="121"/>
                    <a:pt x="48" y="104"/>
                    <a:pt x="48" y="74"/>
                  </a:cubicBezTo>
                  <a:cubicBezTo>
                    <a:pt x="48" y="52"/>
                    <a:pt x="62" y="21"/>
                    <a:pt x="112" y="21"/>
                  </a:cubicBezTo>
                  <a:cubicBezTo>
                    <a:pt x="152" y="21"/>
                    <a:pt x="202" y="38"/>
                    <a:pt x="214" y="106"/>
                  </a:cubicBezTo>
                  <a:cubicBezTo>
                    <a:pt x="216" y="118"/>
                    <a:pt x="216" y="119"/>
                    <a:pt x="226" y="119"/>
                  </a:cubicBezTo>
                  <a:cubicBezTo>
                    <a:pt x="238" y="119"/>
                    <a:pt x="238" y="117"/>
                    <a:pt x="238" y="105"/>
                  </a:cubicBezTo>
                  <a:lnTo>
                    <a:pt x="238" y="14"/>
                  </a:lnTo>
                  <a:cubicBezTo>
                    <a:pt x="238" y="4"/>
                    <a:pt x="238" y="0"/>
                    <a:pt x="229" y="0"/>
                  </a:cubicBezTo>
                  <a:cubicBezTo>
                    <a:pt x="225" y="0"/>
                    <a:pt x="225" y="0"/>
                    <a:pt x="219" y="5"/>
                  </a:cubicBezTo>
                  <a:lnTo>
                    <a:pt x="197" y="27"/>
                  </a:lnTo>
                  <a:cubicBezTo>
                    <a:pt x="168" y="4"/>
                    <a:pt x="136" y="0"/>
                    <a:pt x="112" y="0"/>
                  </a:cubicBezTo>
                  <a:cubicBezTo>
                    <a:pt x="36" y="0"/>
                    <a:pt x="0" y="48"/>
                    <a:pt x="0" y="100"/>
                  </a:cubicBezTo>
                  <a:cubicBezTo>
                    <a:pt x="0" y="132"/>
                    <a:pt x="16" y="155"/>
                    <a:pt x="27" y="166"/>
                  </a:cubicBezTo>
                  <a:cubicBezTo>
                    <a:pt x="51" y="191"/>
                    <a:pt x="68" y="194"/>
                    <a:pt x="123" y="206"/>
                  </a:cubicBezTo>
                  <a:cubicBezTo>
                    <a:pt x="167" y="216"/>
                    <a:pt x="175" y="217"/>
                    <a:pt x="186" y="228"/>
                  </a:cubicBezTo>
                  <a:cubicBezTo>
                    <a:pt x="193" y="235"/>
                    <a:pt x="206" y="248"/>
                    <a:pt x="206" y="271"/>
                  </a:cubicBezTo>
                  <a:cubicBezTo>
                    <a:pt x="206" y="295"/>
                    <a:pt x="193" y="329"/>
                    <a:pt x="141" y="329"/>
                  </a:cubicBezTo>
                  <a:cubicBezTo>
                    <a:pt x="103" y="329"/>
                    <a:pt x="27" y="319"/>
                    <a:pt x="23" y="245"/>
                  </a:cubicBezTo>
                  <a:cubicBezTo>
                    <a:pt x="23" y="236"/>
                    <a:pt x="23" y="234"/>
                    <a:pt x="12" y="234"/>
                  </a:cubicBezTo>
                  <a:cubicBezTo>
                    <a:pt x="0" y="234"/>
                    <a:pt x="0" y="237"/>
                    <a:pt x="0" y="248"/>
                  </a:cubicBezTo>
                  <a:lnTo>
                    <a:pt x="0" y="339"/>
                  </a:lnTo>
                  <a:cubicBezTo>
                    <a:pt x="0" y="348"/>
                    <a:pt x="0" y="353"/>
                    <a:pt x="9" y="353"/>
                  </a:cubicBezTo>
                  <a:cubicBezTo>
                    <a:pt x="13" y="353"/>
                    <a:pt x="14" y="352"/>
                    <a:pt x="18" y="348"/>
                  </a:cubicBezTo>
                  <a:lnTo>
                    <a:pt x="41" y="325"/>
                  </a:lnTo>
                  <a:cubicBezTo>
                    <a:pt x="74" y="350"/>
                    <a:pt x="121" y="353"/>
                    <a:pt x="141" y="353"/>
                  </a:cubicBezTo>
                  <a:cubicBezTo>
                    <a:pt x="223" y="353"/>
                    <a:pt x="254" y="297"/>
                    <a:pt x="254" y="246"/>
                  </a:cubicBezTo>
                  <a:cubicBezTo>
                    <a:pt x="254" y="191"/>
                    <a:pt x="214" y="150"/>
                    <a:pt x="168" y="14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7" name="Freeform 814">
              <a:extLst>
                <a:ext uri="{FF2B5EF4-FFF2-40B4-BE49-F238E27FC236}">
                  <a16:creationId xmlns:a16="http://schemas.microsoft.com/office/drawing/2014/main" id="{B869F455-1DC1-4F2C-A19A-ECA61CB3DF31}"/>
                </a:ext>
              </a:extLst>
            </p:cNvPr>
            <p:cNvSpPr>
              <a:spLocks/>
            </p:cNvSpPr>
            <p:nvPr>
              <p:custDataLst>
                <p:tags r:id="rId136"/>
              </p:custDataLst>
            </p:nvPr>
          </p:nvSpPr>
          <p:spPr bwMode="auto">
            <a:xfrm>
              <a:off x="11744326" y="203201"/>
              <a:ext cx="120650" cy="119063"/>
            </a:xfrm>
            <a:custGeom>
              <a:avLst/>
              <a:gdLst>
                <a:gd name="T0" fmla="*/ 137 w 258"/>
                <a:gd name="T1" fmla="*/ 17 h 242"/>
                <a:gd name="T2" fmla="*/ 244 w 258"/>
                <a:gd name="T3" fmla="*/ 17 h 242"/>
                <a:gd name="T4" fmla="*/ 258 w 258"/>
                <a:gd name="T5" fmla="*/ 8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0 w 258"/>
                <a:gd name="T15" fmla="*/ 17 h 242"/>
                <a:gd name="T16" fmla="*/ 120 w 258"/>
                <a:gd name="T17" fmla="*/ 228 h 242"/>
                <a:gd name="T18" fmla="*/ 129 w 258"/>
                <a:gd name="T19" fmla="*/ 242 h 242"/>
                <a:gd name="T20" fmla="*/ 137 w 258"/>
                <a:gd name="T21" fmla="*/ 228 h 242"/>
                <a:gd name="T22" fmla="*/ 137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7" y="17"/>
                  </a:moveTo>
                  <a:lnTo>
                    <a:pt x="244" y="17"/>
                  </a:lnTo>
                  <a:cubicBezTo>
                    <a:pt x="249" y="17"/>
                    <a:pt x="258" y="17"/>
                    <a:pt x="258" y="8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8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3"/>
                    <a:pt x="137" y="228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8" name="Freeform 815">
              <a:extLst>
                <a:ext uri="{FF2B5EF4-FFF2-40B4-BE49-F238E27FC236}">
                  <a16:creationId xmlns:a16="http://schemas.microsoft.com/office/drawing/2014/main" id="{6647AB55-A93B-4B03-8D19-D8524486367E}"/>
                </a:ext>
              </a:extLst>
            </p:cNvPr>
            <p:cNvSpPr>
              <a:spLocks/>
            </p:cNvSpPr>
            <p:nvPr>
              <p:custDataLst>
                <p:tags r:id="rId137"/>
              </p:custDataLst>
            </p:nvPr>
          </p:nvSpPr>
          <p:spPr bwMode="auto">
            <a:xfrm>
              <a:off x="11896726" y="314326"/>
              <a:ext cx="133350" cy="111125"/>
            </a:xfrm>
            <a:custGeom>
              <a:avLst/>
              <a:gdLst>
                <a:gd name="T0" fmla="*/ 159 w 286"/>
                <a:gd name="T1" fmla="*/ 48 h 227"/>
                <a:gd name="T2" fmla="*/ 251 w 286"/>
                <a:gd name="T3" fmla="*/ 48 h 227"/>
                <a:gd name="T4" fmla="*/ 276 w 286"/>
                <a:gd name="T5" fmla="*/ 40 h 227"/>
                <a:gd name="T6" fmla="*/ 286 w 286"/>
                <a:gd name="T7" fmla="*/ 19 h 227"/>
                <a:gd name="T8" fmla="*/ 259 w 286"/>
                <a:gd name="T9" fmla="*/ 0 h 227"/>
                <a:gd name="T10" fmla="*/ 95 w 286"/>
                <a:gd name="T11" fmla="*/ 0 h 227"/>
                <a:gd name="T12" fmla="*/ 37 w 286"/>
                <a:gd name="T13" fmla="*/ 24 h 227"/>
                <a:gd name="T14" fmla="*/ 0 w 286"/>
                <a:gd name="T15" fmla="*/ 70 h 227"/>
                <a:gd name="T16" fmla="*/ 12 w 286"/>
                <a:gd name="T17" fmla="*/ 77 h 227"/>
                <a:gd name="T18" fmla="*/ 24 w 286"/>
                <a:gd name="T19" fmla="*/ 71 h 227"/>
                <a:gd name="T20" fmla="*/ 85 w 286"/>
                <a:gd name="T21" fmla="*/ 48 h 227"/>
                <a:gd name="T22" fmla="*/ 130 w 286"/>
                <a:gd name="T23" fmla="*/ 48 h 227"/>
                <a:gd name="T24" fmla="*/ 112 w 286"/>
                <a:gd name="T25" fmla="*/ 101 h 227"/>
                <a:gd name="T26" fmla="*/ 93 w 286"/>
                <a:gd name="T27" fmla="*/ 158 h 227"/>
                <a:gd name="T28" fmla="*/ 78 w 286"/>
                <a:gd name="T29" fmla="*/ 205 h 227"/>
                <a:gd name="T30" fmla="*/ 101 w 286"/>
                <a:gd name="T31" fmla="*/ 227 h 227"/>
                <a:gd name="T32" fmla="*/ 135 w 286"/>
                <a:gd name="T33" fmla="*/ 194 h 227"/>
                <a:gd name="T34" fmla="*/ 159 w 286"/>
                <a:gd name="T35" fmla="*/ 4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6" h="227">
                  <a:moveTo>
                    <a:pt x="159" y="48"/>
                  </a:moveTo>
                  <a:lnTo>
                    <a:pt x="251" y="48"/>
                  </a:lnTo>
                  <a:cubicBezTo>
                    <a:pt x="261" y="48"/>
                    <a:pt x="268" y="48"/>
                    <a:pt x="276" y="40"/>
                  </a:cubicBezTo>
                  <a:cubicBezTo>
                    <a:pt x="286" y="32"/>
                    <a:pt x="286" y="20"/>
                    <a:pt x="286" y="19"/>
                  </a:cubicBezTo>
                  <a:cubicBezTo>
                    <a:pt x="286" y="0"/>
                    <a:pt x="268" y="0"/>
                    <a:pt x="259" y="0"/>
                  </a:cubicBezTo>
                  <a:lnTo>
                    <a:pt x="95" y="0"/>
                  </a:lnTo>
                  <a:cubicBezTo>
                    <a:pt x="85" y="0"/>
                    <a:pt x="63" y="0"/>
                    <a:pt x="37" y="24"/>
                  </a:cubicBezTo>
                  <a:cubicBezTo>
                    <a:pt x="20" y="40"/>
                    <a:pt x="0" y="65"/>
                    <a:pt x="0" y="70"/>
                  </a:cubicBezTo>
                  <a:cubicBezTo>
                    <a:pt x="0" y="77"/>
                    <a:pt x="6" y="77"/>
                    <a:pt x="12" y="77"/>
                  </a:cubicBezTo>
                  <a:cubicBezTo>
                    <a:pt x="19" y="77"/>
                    <a:pt x="20" y="77"/>
                    <a:pt x="24" y="71"/>
                  </a:cubicBezTo>
                  <a:cubicBezTo>
                    <a:pt x="43" y="48"/>
                    <a:pt x="76" y="48"/>
                    <a:pt x="85" y="48"/>
                  </a:cubicBezTo>
                  <a:lnTo>
                    <a:pt x="130" y="48"/>
                  </a:lnTo>
                  <a:lnTo>
                    <a:pt x="112" y="101"/>
                  </a:lnTo>
                  <a:cubicBezTo>
                    <a:pt x="108" y="113"/>
                    <a:pt x="97" y="145"/>
                    <a:pt x="93" y="158"/>
                  </a:cubicBezTo>
                  <a:cubicBezTo>
                    <a:pt x="87" y="174"/>
                    <a:pt x="78" y="200"/>
                    <a:pt x="78" y="205"/>
                  </a:cubicBezTo>
                  <a:cubicBezTo>
                    <a:pt x="78" y="219"/>
                    <a:pt x="89" y="227"/>
                    <a:pt x="101" y="227"/>
                  </a:cubicBezTo>
                  <a:cubicBezTo>
                    <a:pt x="105" y="227"/>
                    <a:pt x="130" y="227"/>
                    <a:pt x="135" y="194"/>
                  </a:cubicBezTo>
                  <a:lnTo>
                    <a:pt x="159" y="4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9" name="Freeform 816">
              <a:extLst>
                <a:ext uri="{FF2B5EF4-FFF2-40B4-BE49-F238E27FC236}">
                  <a16:creationId xmlns:a16="http://schemas.microsoft.com/office/drawing/2014/main" id="{134A5780-B177-4C45-845A-603A2BC0EFBE}"/>
                </a:ext>
              </a:extLst>
            </p:cNvPr>
            <p:cNvSpPr>
              <a:spLocks/>
            </p:cNvSpPr>
            <p:nvPr>
              <p:custDataLst>
                <p:tags r:id="rId138"/>
              </p:custDataLst>
            </p:nvPr>
          </p:nvSpPr>
          <p:spPr bwMode="auto">
            <a:xfrm>
              <a:off x="9201151" y="671513"/>
              <a:ext cx="119063" cy="169863"/>
            </a:xfrm>
            <a:custGeom>
              <a:avLst/>
              <a:gdLst>
                <a:gd name="T0" fmla="*/ 211 w 252"/>
                <a:gd name="T1" fmla="*/ 24 h 348"/>
                <a:gd name="T2" fmla="*/ 252 w 252"/>
                <a:gd name="T3" fmla="*/ 24 h 348"/>
                <a:gd name="T4" fmla="*/ 252 w 252"/>
                <a:gd name="T5" fmla="*/ 0 h 348"/>
                <a:gd name="T6" fmla="*/ 173 w 252"/>
                <a:gd name="T7" fmla="*/ 2 h 348"/>
                <a:gd name="T8" fmla="*/ 73 w 252"/>
                <a:gd name="T9" fmla="*/ 0 h 348"/>
                <a:gd name="T10" fmla="*/ 73 w 252"/>
                <a:gd name="T11" fmla="*/ 24 h 348"/>
                <a:gd name="T12" fmla="*/ 144 w 252"/>
                <a:gd name="T13" fmla="*/ 24 h 348"/>
                <a:gd name="T14" fmla="*/ 144 w 252"/>
                <a:gd name="T15" fmla="*/ 268 h 348"/>
                <a:gd name="T16" fmla="*/ 94 w 252"/>
                <a:gd name="T17" fmla="*/ 330 h 348"/>
                <a:gd name="T18" fmla="*/ 54 w 252"/>
                <a:gd name="T19" fmla="*/ 322 h 348"/>
                <a:gd name="T20" fmla="*/ 54 w 252"/>
                <a:gd name="T21" fmla="*/ 321 h 348"/>
                <a:gd name="T22" fmla="*/ 77 w 252"/>
                <a:gd name="T23" fmla="*/ 286 h 348"/>
                <a:gd name="T24" fmla="*/ 39 w 252"/>
                <a:gd name="T25" fmla="*/ 247 h 348"/>
                <a:gd name="T26" fmla="*/ 0 w 252"/>
                <a:gd name="T27" fmla="*/ 286 h 348"/>
                <a:gd name="T28" fmla="*/ 97 w 252"/>
                <a:gd name="T29" fmla="*/ 348 h 348"/>
                <a:gd name="T30" fmla="*/ 211 w 252"/>
                <a:gd name="T31" fmla="*/ 268 h 348"/>
                <a:gd name="T32" fmla="*/ 211 w 252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348">
                  <a:moveTo>
                    <a:pt x="211" y="24"/>
                  </a:moveTo>
                  <a:lnTo>
                    <a:pt x="252" y="24"/>
                  </a:lnTo>
                  <a:lnTo>
                    <a:pt x="252" y="0"/>
                  </a:lnTo>
                  <a:cubicBezTo>
                    <a:pt x="234" y="2"/>
                    <a:pt x="192" y="2"/>
                    <a:pt x="173" y="2"/>
                  </a:cubicBezTo>
                  <a:cubicBezTo>
                    <a:pt x="146" y="2"/>
                    <a:pt x="97" y="2"/>
                    <a:pt x="73" y="0"/>
                  </a:cubicBezTo>
                  <a:lnTo>
                    <a:pt x="73" y="24"/>
                  </a:lnTo>
                  <a:lnTo>
                    <a:pt x="144" y="24"/>
                  </a:lnTo>
                  <a:lnTo>
                    <a:pt x="144" y="268"/>
                  </a:lnTo>
                  <a:cubicBezTo>
                    <a:pt x="144" y="278"/>
                    <a:pt x="144" y="330"/>
                    <a:pt x="94" y="330"/>
                  </a:cubicBezTo>
                  <a:cubicBezTo>
                    <a:pt x="86" y="330"/>
                    <a:pt x="69" y="328"/>
                    <a:pt x="54" y="322"/>
                  </a:cubicBezTo>
                  <a:lnTo>
                    <a:pt x="54" y="321"/>
                  </a:lnTo>
                  <a:cubicBezTo>
                    <a:pt x="54" y="321"/>
                    <a:pt x="77" y="312"/>
                    <a:pt x="77" y="286"/>
                  </a:cubicBezTo>
                  <a:cubicBezTo>
                    <a:pt x="77" y="259"/>
                    <a:pt x="55" y="247"/>
                    <a:pt x="39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40" y="348"/>
                    <a:pt x="97" y="348"/>
                  </a:cubicBezTo>
                  <a:cubicBezTo>
                    <a:pt x="164" y="348"/>
                    <a:pt x="211" y="319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0" name="Freeform 817">
              <a:extLst>
                <a:ext uri="{FF2B5EF4-FFF2-40B4-BE49-F238E27FC236}">
                  <a16:creationId xmlns:a16="http://schemas.microsoft.com/office/drawing/2014/main" id="{7E43D142-8BD6-41E9-B3FF-1E3E6B2920F9}"/>
                </a:ext>
              </a:extLst>
            </p:cNvPr>
            <p:cNvSpPr>
              <a:spLocks/>
            </p:cNvSpPr>
            <p:nvPr>
              <p:custDataLst>
                <p:tags r:id="rId139"/>
              </p:custDataLst>
            </p:nvPr>
          </p:nvSpPr>
          <p:spPr bwMode="auto">
            <a:xfrm>
              <a:off x="9345613" y="800101"/>
              <a:ext cx="71438" cy="77788"/>
            </a:xfrm>
            <a:custGeom>
              <a:avLst/>
              <a:gdLst>
                <a:gd name="T0" fmla="*/ 131 w 151"/>
                <a:gd name="T1" fmla="*/ 20 h 157"/>
                <a:gd name="T2" fmla="*/ 113 w 151"/>
                <a:gd name="T3" fmla="*/ 39 h 157"/>
                <a:gd name="T4" fmla="*/ 127 w 151"/>
                <a:gd name="T5" fmla="*/ 52 h 157"/>
                <a:gd name="T6" fmla="*/ 147 w 151"/>
                <a:gd name="T7" fmla="*/ 30 h 157"/>
                <a:gd name="T8" fmla="*/ 101 w 151"/>
                <a:gd name="T9" fmla="*/ 0 h 157"/>
                <a:gd name="T10" fmla="*/ 0 w 151"/>
                <a:gd name="T11" fmla="*/ 96 h 157"/>
                <a:gd name="T12" fmla="*/ 64 w 151"/>
                <a:gd name="T13" fmla="*/ 157 h 157"/>
                <a:gd name="T14" fmla="*/ 151 w 151"/>
                <a:gd name="T15" fmla="*/ 117 h 157"/>
                <a:gd name="T16" fmla="*/ 145 w 151"/>
                <a:gd name="T17" fmla="*/ 111 h 157"/>
                <a:gd name="T18" fmla="*/ 139 w 151"/>
                <a:gd name="T19" fmla="*/ 115 h 157"/>
                <a:gd name="T20" fmla="*/ 65 w 151"/>
                <a:gd name="T21" fmla="*/ 147 h 157"/>
                <a:gd name="T22" fmla="*/ 29 w 151"/>
                <a:gd name="T23" fmla="*/ 108 h 157"/>
                <a:gd name="T24" fmla="*/ 52 w 151"/>
                <a:gd name="T25" fmla="*/ 36 h 157"/>
                <a:gd name="T26" fmla="*/ 101 w 151"/>
                <a:gd name="T27" fmla="*/ 9 h 157"/>
                <a:gd name="T28" fmla="*/ 131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1" y="20"/>
                  </a:moveTo>
                  <a:cubicBezTo>
                    <a:pt x="118" y="22"/>
                    <a:pt x="113" y="32"/>
                    <a:pt x="113" y="39"/>
                  </a:cubicBezTo>
                  <a:cubicBezTo>
                    <a:pt x="113" y="49"/>
                    <a:pt x="121" y="52"/>
                    <a:pt x="127" y="52"/>
                  </a:cubicBezTo>
                  <a:cubicBezTo>
                    <a:pt x="134" y="52"/>
                    <a:pt x="147" y="47"/>
                    <a:pt x="147" y="30"/>
                  </a:cubicBezTo>
                  <a:cubicBezTo>
                    <a:pt x="147" y="6"/>
                    <a:pt x="119" y="0"/>
                    <a:pt x="101" y="0"/>
                  </a:cubicBezTo>
                  <a:cubicBezTo>
                    <a:pt x="48" y="0"/>
                    <a:pt x="0" y="48"/>
                    <a:pt x="0" y="96"/>
                  </a:cubicBezTo>
                  <a:cubicBezTo>
                    <a:pt x="0" y="126"/>
                    <a:pt x="21" y="157"/>
                    <a:pt x="64" y="157"/>
                  </a:cubicBezTo>
                  <a:cubicBezTo>
                    <a:pt x="123" y="157"/>
                    <a:pt x="151" y="122"/>
                    <a:pt x="151" y="117"/>
                  </a:cubicBezTo>
                  <a:cubicBezTo>
                    <a:pt x="151" y="115"/>
                    <a:pt x="148" y="111"/>
                    <a:pt x="145" y="111"/>
                  </a:cubicBezTo>
                  <a:cubicBezTo>
                    <a:pt x="143" y="111"/>
                    <a:pt x="142" y="112"/>
                    <a:pt x="139" y="115"/>
                  </a:cubicBezTo>
                  <a:cubicBezTo>
                    <a:pt x="112" y="147"/>
                    <a:pt x="71" y="147"/>
                    <a:pt x="65" y="147"/>
                  </a:cubicBezTo>
                  <a:cubicBezTo>
                    <a:pt x="40" y="147"/>
                    <a:pt x="29" y="130"/>
                    <a:pt x="29" y="108"/>
                  </a:cubicBezTo>
                  <a:cubicBezTo>
                    <a:pt x="29" y="98"/>
                    <a:pt x="34" y="60"/>
                    <a:pt x="52" y="36"/>
                  </a:cubicBezTo>
                  <a:cubicBezTo>
                    <a:pt x="65" y="19"/>
                    <a:pt x="83" y="9"/>
                    <a:pt x="101" y="9"/>
                  </a:cubicBezTo>
                  <a:cubicBezTo>
                    <a:pt x="106" y="9"/>
                    <a:pt x="122" y="10"/>
                    <a:pt x="131" y="2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1" name="Freeform 818">
              <a:extLst>
                <a:ext uri="{FF2B5EF4-FFF2-40B4-BE49-F238E27FC236}">
                  <a16:creationId xmlns:a16="http://schemas.microsoft.com/office/drawing/2014/main" id="{FFF1EF97-5AFB-4F6D-9CCC-D85E36FA444B}"/>
                </a:ext>
              </a:extLst>
            </p:cNvPr>
            <p:cNvSpPr>
              <a:spLocks noEditPoints="1"/>
            </p:cNvSpPr>
            <p:nvPr>
              <p:custDataLst>
                <p:tags r:id="rId140"/>
              </p:custDataLst>
            </p:nvPr>
          </p:nvSpPr>
          <p:spPr bwMode="auto">
            <a:xfrm>
              <a:off x="9458326" y="668338"/>
              <a:ext cx="85725" cy="36513"/>
            </a:xfrm>
            <a:custGeom>
              <a:avLst/>
              <a:gdLst>
                <a:gd name="T0" fmla="*/ 73 w 184"/>
                <a:gd name="T1" fmla="*/ 36 h 72"/>
                <a:gd name="T2" fmla="*/ 37 w 184"/>
                <a:gd name="T3" fmla="*/ 0 h 72"/>
                <a:gd name="T4" fmla="*/ 0 w 184"/>
                <a:gd name="T5" fmla="*/ 36 h 72"/>
                <a:gd name="T6" fmla="*/ 37 w 184"/>
                <a:gd name="T7" fmla="*/ 72 h 72"/>
                <a:gd name="T8" fmla="*/ 73 w 184"/>
                <a:gd name="T9" fmla="*/ 36 h 72"/>
                <a:gd name="T10" fmla="*/ 184 w 184"/>
                <a:gd name="T11" fmla="*/ 36 h 72"/>
                <a:gd name="T12" fmla="*/ 148 w 184"/>
                <a:gd name="T13" fmla="*/ 0 h 72"/>
                <a:gd name="T14" fmla="*/ 112 w 184"/>
                <a:gd name="T15" fmla="*/ 36 h 72"/>
                <a:gd name="T16" fmla="*/ 148 w 184"/>
                <a:gd name="T17" fmla="*/ 72 h 72"/>
                <a:gd name="T18" fmla="*/ 184 w 184"/>
                <a:gd name="T1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72">
                  <a:moveTo>
                    <a:pt x="73" y="36"/>
                  </a:moveTo>
                  <a:cubicBezTo>
                    <a:pt x="73" y="14"/>
                    <a:pt x="55" y="0"/>
                    <a:pt x="37" y="0"/>
                  </a:cubicBezTo>
                  <a:cubicBezTo>
                    <a:pt x="14" y="0"/>
                    <a:pt x="0" y="18"/>
                    <a:pt x="0" y="36"/>
                  </a:cubicBezTo>
                  <a:cubicBezTo>
                    <a:pt x="0" y="55"/>
                    <a:pt x="16" y="72"/>
                    <a:pt x="37" y="72"/>
                  </a:cubicBezTo>
                  <a:cubicBezTo>
                    <a:pt x="56" y="72"/>
                    <a:pt x="73" y="57"/>
                    <a:pt x="73" y="36"/>
                  </a:cubicBezTo>
                  <a:close/>
                  <a:moveTo>
                    <a:pt x="184" y="36"/>
                  </a:moveTo>
                  <a:cubicBezTo>
                    <a:pt x="184" y="17"/>
                    <a:pt x="169" y="0"/>
                    <a:pt x="148" y="0"/>
                  </a:cubicBezTo>
                  <a:cubicBezTo>
                    <a:pt x="129" y="0"/>
                    <a:pt x="112" y="15"/>
                    <a:pt x="112" y="36"/>
                  </a:cubicBezTo>
                  <a:cubicBezTo>
                    <a:pt x="112" y="58"/>
                    <a:pt x="130" y="72"/>
                    <a:pt x="148" y="72"/>
                  </a:cubicBezTo>
                  <a:cubicBezTo>
                    <a:pt x="170" y="72"/>
                    <a:pt x="184" y="54"/>
                    <a:pt x="184" y="3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2" name="Freeform 819">
              <a:extLst>
                <a:ext uri="{FF2B5EF4-FFF2-40B4-BE49-F238E27FC236}">
                  <a16:creationId xmlns:a16="http://schemas.microsoft.com/office/drawing/2014/main" id="{7606C886-78F0-4BA1-BA04-F2A06198C3E5}"/>
                </a:ext>
              </a:extLst>
            </p:cNvPr>
            <p:cNvSpPr>
              <a:spLocks noEditPoints="1"/>
            </p:cNvSpPr>
            <p:nvPr>
              <p:custDataLst>
                <p:tags r:id="rId141"/>
              </p:custDataLst>
            </p:nvPr>
          </p:nvSpPr>
          <p:spPr bwMode="auto">
            <a:xfrm>
              <a:off x="9439276" y="728663"/>
              <a:ext cx="131763" cy="158750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4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6 w 281"/>
                <a:gd name="T37" fmla="*/ 298 h 321"/>
                <a:gd name="T38" fmla="*/ 246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1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4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4"/>
                  </a:cubicBezTo>
                  <a:cubicBezTo>
                    <a:pt x="0" y="184"/>
                    <a:pt x="50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3" name="Freeform 820">
              <a:extLst>
                <a:ext uri="{FF2B5EF4-FFF2-40B4-BE49-F238E27FC236}">
                  <a16:creationId xmlns:a16="http://schemas.microsoft.com/office/drawing/2014/main" id="{FFA7E5EB-C4E2-4FD1-A98F-127667DB3059}"/>
                </a:ext>
              </a:extLst>
            </p:cNvPr>
            <p:cNvSpPr>
              <a:spLocks/>
            </p:cNvSpPr>
            <p:nvPr>
              <p:custDataLst>
                <p:tags r:id="rId142"/>
              </p:custDataLst>
            </p:nvPr>
          </p:nvSpPr>
          <p:spPr bwMode="auto">
            <a:xfrm>
              <a:off x="9637713" y="696913"/>
              <a:ext cx="155575" cy="163513"/>
            </a:xfrm>
            <a:custGeom>
              <a:avLst/>
              <a:gdLst>
                <a:gd name="T0" fmla="*/ 176 w 332"/>
                <a:gd name="T1" fmla="*/ 176 h 332"/>
                <a:gd name="T2" fmla="*/ 315 w 332"/>
                <a:gd name="T3" fmla="*/ 176 h 332"/>
                <a:gd name="T4" fmla="*/ 332 w 332"/>
                <a:gd name="T5" fmla="*/ 166 h 332"/>
                <a:gd name="T6" fmla="*/ 315 w 332"/>
                <a:gd name="T7" fmla="*/ 156 h 332"/>
                <a:gd name="T8" fmla="*/ 176 w 332"/>
                <a:gd name="T9" fmla="*/ 156 h 332"/>
                <a:gd name="T10" fmla="*/ 176 w 332"/>
                <a:gd name="T11" fmla="*/ 16 h 332"/>
                <a:gd name="T12" fmla="*/ 166 w 332"/>
                <a:gd name="T13" fmla="*/ 0 h 332"/>
                <a:gd name="T14" fmla="*/ 156 w 332"/>
                <a:gd name="T15" fmla="*/ 16 h 332"/>
                <a:gd name="T16" fmla="*/ 156 w 332"/>
                <a:gd name="T17" fmla="*/ 156 h 332"/>
                <a:gd name="T18" fmla="*/ 17 w 332"/>
                <a:gd name="T19" fmla="*/ 156 h 332"/>
                <a:gd name="T20" fmla="*/ 0 w 332"/>
                <a:gd name="T21" fmla="*/ 166 h 332"/>
                <a:gd name="T22" fmla="*/ 17 w 332"/>
                <a:gd name="T23" fmla="*/ 176 h 332"/>
                <a:gd name="T24" fmla="*/ 156 w 332"/>
                <a:gd name="T25" fmla="*/ 176 h 332"/>
                <a:gd name="T26" fmla="*/ 156 w 332"/>
                <a:gd name="T27" fmla="*/ 315 h 332"/>
                <a:gd name="T28" fmla="*/ 166 w 332"/>
                <a:gd name="T29" fmla="*/ 332 h 332"/>
                <a:gd name="T30" fmla="*/ 176 w 332"/>
                <a:gd name="T31" fmla="*/ 315 h 332"/>
                <a:gd name="T32" fmla="*/ 176 w 332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2" y="176"/>
                    <a:pt x="332" y="166"/>
                  </a:cubicBezTo>
                  <a:cubicBezTo>
                    <a:pt x="332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6"/>
                  </a:lnTo>
                  <a:lnTo>
                    <a:pt x="17" y="156"/>
                  </a:lnTo>
                  <a:cubicBezTo>
                    <a:pt x="10" y="156"/>
                    <a:pt x="0" y="156"/>
                    <a:pt x="0" y="166"/>
                  </a:cubicBezTo>
                  <a:cubicBezTo>
                    <a:pt x="0" y="176"/>
                    <a:pt x="10" y="176"/>
                    <a:pt x="17" y="176"/>
                  </a:cubicBezTo>
                  <a:lnTo>
                    <a:pt x="156" y="176"/>
                  </a:lnTo>
                  <a:lnTo>
                    <a:pt x="156" y="315"/>
                  </a:lnTo>
                  <a:cubicBezTo>
                    <a:pt x="156" y="322"/>
                    <a:pt x="156" y="332"/>
                    <a:pt x="166" y="332"/>
                  </a:cubicBezTo>
                  <a:cubicBezTo>
                    <a:pt x="176" y="332"/>
                    <a:pt x="176" y="322"/>
                    <a:pt x="176" y="315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4" name="Oval 821">
              <a:extLst>
                <a:ext uri="{FF2B5EF4-FFF2-40B4-BE49-F238E27FC236}">
                  <a16:creationId xmlns:a16="http://schemas.microsoft.com/office/drawing/2014/main" id="{23CD8A84-6772-4322-9B70-5D8DB1704213}"/>
                </a:ext>
              </a:extLst>
            </p:cNvPr>
            <p:cNvSpPr>
              <a:spLocks noChangeArrowheads="1"/>
            </p:cNvSpPr>
            <p:nvPr>
              <p:custDataLst>
                <p:tags r:id="rId143"/>
              </p:custDataLst>
            </p:nvPr>
          </p:nvSpPr>
          <p:spPr bwMode="auto">
            <a:xfrm>
              <a:off x="9909176" y="609601"/>
              <a:ext cx="36513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5" name="Freeform 822">
              <a:extLst>
                <a:ext uri="{FF2B5EF4-FFF2-40B4-BE49-F238E27FC236}">
                  <a16:creationId xmlns:a16="http://schemas.microsoft.com/office/drawing/2014/main" id="{2A7389A4-D733-4F77-BAC8-3DE734B43563}"/>
                </a:ext>
              </a:extLst>
            </p:cNvPr>
            <p:cNvSpPr>
              <a:spLocks/>
            </p:cNvSpPr>
            <p:nvPr>
              <p:custDataLst>
                <p:tags r:id="rId144"/>
              </p:custDataLst>
            </p:nvPr>
          </p:nvSpPr>
          <p:spPr bwMode="auto">
            <a:xfrm>
              <a:off x="9863138" y="671513"/>
              <a:ext cx="117475" cy="169863"/>
            </a:xfrm>
            <a:custGeom>
              <a:avLst/>
              <a:gdLst>
                <a:gd name="T0" fmla="*/ 211 w 251"/>
                <a:gd name="T1" fmla="*/ 24 h 348"/>
                <a:gd name="T2" fmla="*/ 251 w 251"/>
                <a:gd name="T3" fmla="*/ 24 h 348"/>
                <a:gd name="T4" fmla="*/ 251 w 251"/>
                <a:gd name="T5" fmla="*/ 0 h 348"/>
                <a:gd name="T6" fmla="*/ 172 w 251"/>
                <a:gd name="T7" fmla="*/ 2 h 348"/>
                <a:gd name="T8" fmla="*/ 73 w 251"/>
                <a:gd name="T9" fmla="*/ 0 h 348"/>
                <a:gd name="T10" fmla="*/ 73 w 251"/>
                <a:gd name="T11" fmla="*/ 24 h 348"/>
                <a:gd name="T12" fmla="*/ 143 w 251"/>
                <a:gd name="T13" fmla="*/ 24 h 348"/>
                <a:gd name="T14" fmla="*/ 143 w 251"/>
                <a:gd name="T15" fmla="*/ 268 h 348"/>
                <a:gd name="T16" fmla="*/ 94 w 251"/>
                <a:gd name="T17" fmla="*/ 330 h 348"/>
                <a:gd name="T18" fmla="*/ 54 w 251"/>
                <a:gd name="T19" fmla="*/ 322 h 348"/>
                <a:gd name="T20" fmla="*/ 54 w 251"/>
                <a:gd name="T21" fmla="*/ 321 h 348"/>
                <a:gd name="T22" fmla="*/ 76 w 251"/>
                <a:gd name="T23" fmla="*/ 286 h 348"/>
                <a:gd name="T24" fmla="*/ 38 w 251"/>
                <a:gd name="T25" fmla="*/ 247 h 348"/>
                <a:gd name="T26" fmla="*/ 0 w 251"/>
                <a:gd name="T27" fmla="*/ 286 h 348"/>
                <a:gd name="T28" fmla="*/ 96 w 251"/>
                <a:gd name="T29" fmla="*/ 348 h 348"/>
                <a:gd name="T30" fmla="*/ 211 w 251"/>
                <a:gd name="T31" fmla="*/ 268 h 348"/>
                <a:gd name="T32" fmla="*/ 211 w 251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1" h="348">
                  <a:moveTo>
                    <a:pt x="211" y="24"/>
                  </a:moveTo>
                  <a:lnTo>
                    <a:pt x="251" y="24"/>
                  </a:lnTo>
                  <a:lnTo>
                    <a:pt x="251" y="0"/>
                  </a:lnTo>
                  <a:cubicBezTo>
                    <a:pt x="234" y="2"/>
                    <a:pt x="191" y="2"/>
                    <a:pt x="172" y="2"/>
                  </a:cubicBezTo>
                  <a:cubicBezTo>
                    <a:pt x="146" y="2"/>
                    <a:pt x="97" y="2"/>
                    <a:pt x="73" y="0"/>
                  </a:cubicBezTo>
                  <a:lnTo>
                    <a:pt x="73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8"/>
                    <a:pt x="143" y="330"/>
                    <a:pt x="94" y="330"/>
                  </a:cubicBezTo>
                  <a:cubicBezTo>
                    <a:pt x="85" y="330"/>
                    <a:pt x="69" y="328"/>
                    <a:pt x="54" y="322"/>
                  </a:cubicBezTo>
                  <a:lnTo>
                    <a:pt x="54" y="321"/>
                  </a:lnTo>
                  <a:cubicBezTo>
                    <a:pt x="54" y="321"/>
                    <a:pt x="76" y="312"/>
                    <a:pt x="76" y="286"/>
                  </a:cubicBezTo>
                  <a:cubicBezTo>
                    <a:pt x="76" y="259"/>
                    <a:pt x="55" y="247"/>
                    <a:pt x="38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39" y="348"/>
                    <a:pt x="96" y="348"/>
                  </a:cubicBezTo>
                  <a:cubicBezTo>
                    <a:pt x="163" y="348"/>
                    <a:pt x="211" y="319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6" name="Freeform 823">
              <a:extLst>
                <a:ext uri="{FF2B5EF4-FFF2-40B4-BE49-F238E27FC236}">
                  <a16:creationId xmlns:a16="http://schemas.microsoft.com/office/drawing/2014/main" id="{78E2E388-5F62-47AD-B53F-09BF4AD262D9}"/>
                </a:ext>
              </a:extLst>
            </p:cNvPr>
            <p:cNvSpPr>
              <a:spLocks/>
            </p:cNvSpPr>
            <p:nvPr>
              <p:custDataLst>
                <p:tags r:id="rId145"/>
              </p:custDataLst>
            </p:nvPr>
          </p:nvSpPr>
          <p:spPr bwMode="auto">
            <a:xfrm>
              <a:off x="10004426" y="798513"/>
              <a:ext cx="79375" cy="79375"/>
            </a:xfrm>
            <a:custGeom>
              <a:avLst/>
              <a:gdLst>
                <a:gd name="T0" fmla="*/ 170 w 170"/>
                <a:gd name="T1" fmla="*/ 119 h 160"/>
                <a:gd name="T2" fmla="*/ 159 w 170"/>
                <a:gd name="T3" fmla="*/ 112 h 160"/>
                <a:gd name="T4" fmla="*/ 148 w 170"/>
                <a:gd name="T5" fmla="*/ 118 h 160"/>
                <a:gd name="T6" fmla="*/ 105 w 170"/>
                <a:gd name="T7" fmla="*/ 143 h 160"/>
                <a:gd name="T8" fmla="*/ 48 w 170"/>
                <a:gd name="T9" fmla="*/ 79 h 160"/>
                <a:gd name="T10" fmla="*/ 99 w 170"/>
                <a:gd name="T11" fmla="*/ 18 h 160"/>
                <a:gd name="T12" fmla="*/ 121 w 170"/>
                <a:gd name="T13" fmla="*/ 20 h 160"/>
                <a:gd name="T14" fmla="*/ 121 w 170"/>
                <a:gd name="T15" fmla="*/ 21 h 160"/>
                <a:gd name="T16" fmla="*/ 117 w 170"/>
                <a:gd name="T17" fmla="*/ 35 h 160"/>
                <a:gd name="T18" fmla="*/ 141 w 170"/>
                <a:gd name="T19" fmla="*/ 59 h 160"/>
                <a:gd name="T20" fmla="*/ 165 w 170"/>
                <a:gd name="T21" fmla="*/ 35 h 160"/>
                <a:gd name="T22" fmla="*/ 98 w 170"/>
                <a:gd name="T23" fmla="*/ 0 h 160"/>
                <a:gd name="T24" fmla="*/ 0 w 170"/>
                <a:gd name="T25" fmla="*/ 81 h 160"/>
                <a:gd name="T26" fmla="*/ 96 w 170"/>
                <a:gd name="T27" fmla="*/ 160 h 160"/>
                <a:gd name="T28" fmla="*/ 145 w 170"/>
                <a:gd name="T29" fmla="*/ 150 h 160"/>
                <a:gd name="T30" fmla="*/ 170 w 170"/>
                <a:gd name="T31" fmla="*/ 11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0" h="160">
                  <a:moveTo>
                    <a:pt x="170" y="119"/>
                  </a:moveTo>
                  <a:cubicBezTo>
                    <a:pt x="170" y="112"/>
                    <a:pt x="164" y="112"/>
                    <a:pt x="159" y="112"/>
                  </a:cubicBezTo>
                  <a:cubicBezTo>
                    <a:pt x="151" y="112"/>
                    <a:pt x="150" y="113"/>
                    <a:pt x="148" y="118"/>
                  </a:cubicBezTo>
                  <a:cubicBezTo>
                    <a:pt x="143" y="129"/>
                    <a:pt x="131" y="143"/>
                    <a:pt x="105" y="143"/>
                  </a:cubicBezTo>
                  <a:cubicBezTo>
                    <a:pt x="48" y="143"/>
                    <a:pt x="48" y="94"/>
                    <a:pt x="48" y="79"/>
                  </a:cubicBezTo>
                  <a:cubicBezTo>
                    <a:pt x="48" y="53"/>
                    <a:pt x="53" y="18"/>
                    <a:pt x="99" y="18"/>
                  </a:cubicBezTo>
                  <a:cubicBezTo>
                    <a:pt x="101" y="18"/>
                    <a:pt x="121" y="18"/>
                    <a:pt x="121" y="20"/>
                  </a:cubicBezTo>
                  <a:cubicBezTo>
                    <a:pt x="121" y="21"/>
                    <a:pt x="121" y="21"/>
                    <a:pt x="121" y="21"/>
                  </a:cubicBezTo>
                  <a:cubicBezTo>
                    <a:pt x="120" y="22"/>
                    <a:pt x="117" y="28"/>
                    <a:pt x="117" y="35"/>
                  </a:cubicBezTo>
                  <a:cubicBezTo>
                    <a:pt x="117" y="49"/>
                    <a:pt x="127" y="59"/>
                    <a:pt x="141" y="59"/>
                  </a:cubicBezTo>
                  <a:cubicBezTo>
                    <a:pt x="155" y="59"/>
                    <a:pt x="165" y="49"/>
                    <a:pt x="165" y="35"/>
                  </a:cubicBezTo>
                  <a:cubicBezTo>
                    <a:pt x="165" y="1"/>
                    <a:pt x="119" y="0"/>
                    <a:pt x="98" y="0"/>
                  </a:cubicBezTo>
                  <a:cubicBezTo>
                    <a:pt x="21" y="0"/>
                    <a:pt x="0" y="48"/>
                    <a:pt x="0" y="81"/>
                  </a:cubicBezTo>
                  <a:cubicBezTo>
                    <a:pt x="0" y="122"/>
                    <a:pt x="30" y="160"/>
                    <a:pt x="96" y="160"/>
                  </a:cubicBezTo>
                  <a:cubicBezTo>
                    <a:pt x="113" y="160"/>
                    <a:pt x="131" y="158"/>
                    <a:pt x="145" y="150"/>
                  </a:cubicBezTo>
                  <a:cubicBezTo>
                    <a:pt x="165" y="138"/>
                    <a:pt x="170" y="121"/>
                    <a:pt x="170" y="11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7" name="Oval 824">
              <a:extLst>
                <a:ext uri="{FF2B5EF4-FFF2-40B4-BE49-F238E27FC236}">
                  <a16:creationId xmlns:a16="http://schemas.microsoft.com/office/drawing/2014/main" id="{DE0926A9-35DE-4B67-961E-E7D1C213A788}"/>
                </a:ext>
              </a:extLst>
            </p:cNvPr>
            <p:cNvSpPr>
              <a:spLocks noChangeArrowheads="1"/>
            </p:cNvSpPr>
            <p:nvPr>
              <p:custDataLst>
                <p:tags r:id="rId146"/>
              </p:custDataLst>
            </p:nvPr>
          </p:nvSpPr>
          <p:spPr bwMode="auto">
            <a:xfrm>
              <a:off x="10155238" y="668338"/>
              <a:ext cx="36513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8" name="Freeform 825">
              <a:extLst>
                <a:ext uri="{FF2B5EF4-FFF2-40B4-BE49-F238E27FC236}">
                  <a16:creationId xmlns:a16="http://schemas.microsoft.com/office/drawing/2014/main" id="{4690AE06-5AE4-4425-8396-45844AF87FAB}"/>
                </a:ext>
              </a:extLst>
            </p:cNvPr>
            <p:cNvSpPr>
              <a:spLocks noEditPoints="1"/>
            </p:cNvSpPr>
            <p:nvPr>
              <p:custDataLst>
                <p:tags r:id="rId147"/>
              </p:custDataLst>
            </p:nvPr>
          </p:nvSpPr>
          <p:spPr bwMode="auto">
            <a:xfrm>
              <a:off x="10110788" y="728663"/>
              <a:ext cx="131763" cy="158750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4 h 321"/>
                <a:gd name="T14" fmla="*/ 200 w 281"/>
                <a:gd name="T15" fmla="*/ 39 h 321"/>
                <a:gd name="T16" fmla="*/ 125 w 281"/>
                <a:gd name="T17" fmla="*/ 0 h 321"/>
                <a:gd name="T18" fmla="*/ 0 w 281"/>
                <a:gd name="T19" fmla="*/ 114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8 h 321"/>
                <a:gd name="T26" fmla="*/ 156 w 281"/>
                <a:gd name="T27" fmla="*/ 298 h 321"/>
                <a:gd name="T28" fmla="*/ 156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6" y="204"/>
                    <a:pt x="140" y="209"/>
                    <a:pt x="125" y="209"/>
                  </a:cubicBezTo>
                  <a:cubicBezTo>
                    <a:pt x="94" y="209"/>
                    <a:pt x="64" y="181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4"/>
                  </a:lnTo>
                  <a:close/>
                  <a:moveTo>
                    <a:pt x="200" y="39"/>
                  </a:moveTo>
                  <a:cubicBezTo>
                    <a:pt x="182" y="15"/>
                    <a:pt x="155" y="0"/>
                    <a:pt x="125" y="0"/>
                  </a:cubicBezTo>
                  <a:cubicBezTo>
                    <a:pt x="52" y="0"/>
                    <a:pt x="0" y="44"/>
                    <a:pt x="0" y="114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5" y="227"/>
                    <a:pt x="167" y="220"/>
                    <a:pt x="190" y="200"/>
                  </a:cubicBezTo>
                  <a:lnTo>
                    <a:pt x="190" y="298"/>
                  </a:lnTo>
                  <a:lnTo>
                    <a:pt x="156" y="298"/>
                  </a:lnTo>
                  <a:lnTo>
                    <a:pt x="156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9" name="Freeform 826">
              <a:extLst>
                <a:ext uri="{FF2B5EF4-FFF2-40B4-BE49-F238E27FC236}">
                  <a16:creationId xmlns:a16="http://schemas.microsoft.com/office/drawing/2014/main" id="{738715BD-39D7-4033-8332-FAA64E0167F6}"/>
                </a:ext>
              </a:extLst>
            </p:cNvPr>
            <p:cNvSpPr>
              <a:spLocks noEditPoints="1"/>
            </p:cNvSpPr>
            <p:nvPr>
              <p:custDataLst>
                <p:tags r:id="rId148"/>
              </p:custDataLst>
            </p:nvPr>
          </p:nvSpPr>
          <p:spPr bwMode="auto">
            <a:xfrm>
              <a:off x="10321926" y="749301"/>
              <a:ext cx="155575" cy="57150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6" name="Freeform 827">
              <a:extLst>
                <a:ext uri="{FF2B5EF4-FFF2-40B4-BE49-F238E27FC236}">
                  <a16:creationId xmlns:a16="http://schemas.microsoft.com/office/drawing/2014/main" id="{5BA4D97D-59BA-4736-BBEB-4D3C34158435}"/>
                </a:ext>
              </a:extLst>
            </p:cNvPr>
            <p:cNvSpPr>
              <a:spLocks noEditPoints="1"/>
            </p:cNvSpPr>
            <p:nvPr>
              <p:custDataLst>
                <p:tags r:id="rId149"/>
              </p:custDataLst>
            </p:nvPr>
          </p:nvSpPr>
          <p:spPr bwMode="auto">
            <a:xfrm>
              <a:off x="10564813" y="676276"/>
              <a:ext cx="98425" cy="168275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5 w 210"/>
                <a:gd name="T5" fmla="*/ 0 h 343"/>
                <a:gd name="T6" fmla="*/ 18 w 210"/>
                <a:gd name="T7" fmla="*/ 60 h 343"/>
                <a:gd name="T8" fmla="*/ 0 w 210"/>
                <a:gd name="T9" fmla="*/ 173 h 343"/>
                <a:gd name="T10" fmla="*/ 22 w 210"/>
                <a:gd name="T11" fmla="*/ 293 h 343"/>
                <a:gd name="T12" fmla="*/ 104 w 210"/>
                <a:gd name="T13" fmla="*/ 343 h 343"/>
                <a:gd name="T14" fmla="*/ 191 w 210"/>
                <a:gd name="T15" fmla="*/ 286 h 343"/>
                <a:gd name="T16" fmla="*/ 210 w 210"/>
                <a:gd name="T17" fmla="*/ 173 h 343"/>
                <a:gd name="T18" fmla="*/ 104 w 210"/>
                <a:gd name="T19" fmla="*/ 332 h 343"/>
                <a:gd name="T20" fmla="*/ 47 w 210"/>
                <a:gd name="T21" fmla="*/ 272 h 343"/>
                <a:gd name="T22" fmla="*/ 41 w 210"/>
                <a:gd name="T23" fmla="*/ 167 h 343"/>
                <a:gd name="T24" fmla="*/ 45 w 210"/>
                <a:gd name="T25" fmla="*/ 75 h 343"/>
                <a:gd name="T26" fmla="*/ 104 w 210"/>
                <a:gd name="T27" fmla="*/ 11 h 343"/>
                <a:gd name="T28" fmla="*/ 163 w 210"/>
                <a:gd name="T29" fmla="*/ 70 h 343"/>
                <a:gd name="T30" fmla="*/ 168 w 210"/>
                <a:gd name="T31" fmla="*/ 167 h 343"/>
                <a:gd name="T32" fmla="*/ 163 w 210"/>
                <a:gd name="T33" fmla="*/ 270 h 343"/>
                <a:gd name="T34" fmla="*/ 104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7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60"/>
                  </a:cubicBezTo>
                  <a:cubicBezTo>
                    <a:pt x="2" y="94"/>
                    <a:pt x="0" y="133"/>
                    <a:pt x="0" y="173"/>
                  </a:cubicBezTo>
                  <a:cubicBezTo>
                    <a:pt x="0" y="210"/>
                    <a:pt x="2" y="255"/>
                    <a:pt x="22" y="293"/>
                  </a:cubicBezTo>
                  <a:cubicBezTo>
                    <a:pt x="44" y="333"/>
                    <a:pt x="80" y="343"/>
                    <a:pt x="104" y="343"/>
                  </a:cubicBezTo>
                  <a:cubicBezTo>
                    <a:pt x="131" y="343"/>
                    <a:pt x="169" y="333"/>
                    <a:pt x="191" y="286"/>
                  </a:cubicBezTo>
                  <a:cubicBezTo>
                    <a:pt x="207" y="251"/>
                    <a:pt x="210" y="212"/>
                    <a:pt x="210" y="173"/>
                  </a:cubicBezTo>
                  <a:close/>
                  <a:moveTo>
                    <a:pt x="104" y="332"/>
                  </a:moveTo>
                  <a:cubicBezTo>
                    <a:pt x="85" y="332"/>
                    <a:pt x="55" y="320"/>
                    <a:pt x="47" y="272"/>
                  </a:cubicBezTo>
                  <a:cubicBezTo>
                    <a:pt x="41" y="242"/>
                    <a:pt x="41" y="196"/>
                    <a:pt x="41" y="167"/>
                  </a:cubicBezTo>
                  <a:cubicBezTo>
                    <a:pt x="41" y="135"/>
                    <a:pt x="41" y="102"/>
                    <a:pt x="45" y="75"/>
                  </a:cubicBezTo>
                  <a:cubicBezTo>
                    <a:pt x="55" y="16"/>
                    <a:pt x="92" y="11"/>
                    <a:pt x="104" y="11"/>
                  </a:cubicBezTo>
                  <a:cubicBezTo>
                    <a:pt x="121" y="11"/>
                    <a:pt x="154" y="20"/>
                    <a:pt x="163" y="70"/>
                  </a:cubicBezTo>
                  <a:cubicBezTo>
                    <a:pt x="168" y="98"/>
                    <a:pt x="168" y="135"/>
                    <a:pt x="168" y="167"/>
                  </a:cubicBezTo>
                  <a:cubicBezTo>
                    <a:pt x="168" y="204"/>
                    <a:pt x="168" y="238"/>
                    <a:pt x="163" y="270"/>
                  </a:cubicBezTo>
                  <a:cubicBezTo>
                    <a:pt x="155" y="317"/>
                    <a:pt x="127" y="332"/>
                    <a:pt x="104" y="3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7" name="Rectangle 828">
              <a:extLst>
                <a:ext uri="{FF2B5EF4-FFF2-40B4-BE49-F238E27FC236}">
                  <a16:creationId xmlns:a16="http://schemas.microsoft.com/office/drawing/2014/main" id="{D32E52EF-C111-4A43-8B20-83AFAC6F61F5}"/>
                </a:ext>
              </a:extLst>
            </p:cNvPr>
            <p:cNvSpPr>
              <a:spLocks noChangeArrowheads="1"/>
            </p:cNvSpPr>
            <p:nvPr>
              <p:custDataLst>
                <p:tags r:id="rId150"/>
              </p:custDataLst>
            </p:nvPr>
          </p:nvSpPr>
          <p:spPr bwMode="auto">
            <a:xfrm>
              <a:off x="12112626" y="128588"/>
              <a:ext cx="9525" cy="8731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8" name="Rectangle 829">
              <a:extLst>
                <a:ext uri="{FF2B5EF4-FFF2-40B4-BE49-F238E27FC236}">
                  <a16:creationId xmlns:a16="http://schemas.microsoft.com/office/drawing/2014/main" id="{5867F169-C22C-4213-9C08-84E1C397EC94}"/>
                </a:ext>
              </a:extLst>
            </p:cNvPr>
            <p:cNvSpPr>
              <a:spLocks noChangeArrowheads="1"/>
            </p:cNvSpPr>
            <p:nvPr>
              <p:custDataLst>
                <p:tags r:id="rId151"/>
              </p:custDataLst>
            </p:nvPr>
          </p:nvSpPr>
          <p:spPr bwMode="auto">
            <a:xfrm>
              <a:off x="9117013" y="1001713"/>
              <a:ext cx="3005138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92" name="Group 1691">
            <a:extLst>
              <a:ext uri="{FF2B5EF4-FFF2-40B4-BE49-F238E27FC236}">
                <a16:creationId xmlns:a16="http://schemas.microsoft.com/office/drawing/2014/main" id="{8532A616-A90A-4DC7-99B7-716BBE54239A}"/>
              </a:ext>
            </a:extLst>
          </p:cNvPr>
          <p:cNvGrpSpPr>
            <a:grpSpLocks noChangeAspect="1"/>
          </p:cNvGrpSpPr>
          <p:nvPr>
            <p:custDataLst>
              <p:tags r:id="rId13"/>
            </p:custDataLst>
          </p:nvPr>
        </p:nvGrpSpPr>
        <p:grpSpPr>
          <a:xfrm rot="16200000">
            <a:off x="7497253" y="581886"/>
            <a:ext cx="1003944" cy="188634"/>
            <a:chOff x="2541589" y="2540000"/>
            <a:chExt cx="760413" cy="142876"/>
          </a:xfrm>
        </p:grpSpPr>
        <p:sp>
          <p:nvSpPr>
            <p:cNvPr id="1680" name="Freeform 656">
              <a:extLst>
                <a:ext uri="{FF2B5EF4-FFF2-40B4-BE49-F238E27FC236}">
                  <a16:creationId xmlns:a16="http://schemas.microsoft.com/office/drawing/2014/main" id="{D370036B-58EC-42D0-BCD9-2BF890563E9E}"/>
                </a:ext>
              </a:extLst>
            </p:cNvPr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2541589" y="2543175"/>
              <a:ext cx="80963" cy="107950"/>
            </a:xfrm>
            <a:custGeom>
              <a:avLst/>
              <a:gdLst>
                <a:gd name="T0" fmla="*/ 93 w 307"/>
                <a:gd name="T1" fmla="*/ 158 h 340"/>
                <a:gd name="T2" fmla="*/ 93 w 307"/>
                <a:gd name="T3" fmla="*/ 35 h 340"/>
                <a:gd name="T4" fmla="*/ 118 w 307"/>
                <a:gd name="T5" fmla="*/ 15 h 340"/>
                <a:gd name="T6" fmla="*/ 179 w 307"/>
                <a:gd name="T7" fmla="*/ 15 h 340"/>
                <a:gd name="T8" fmla="*/ 245 w 307"/>
                <a:gd name="T9" fmla="*/ 84 h 340"/>
                <a:gd name="T10" fmla="*/ 165 w 307"/>
                <a:gd name="T11" fmla="*/ 158 h 340"/>
                <a:gd name="T12" fmla="*/ 93 w 307"/>
                <a:gd name="T13" fmla="*/ 158 h 340"/>
                <a:gd name="T14" fmla="*/ 211 w 307"/>
                <a:gd name="T15" fmla="*/ 162 h 340"/>
                <a:gd name="T16" fmla="*/ 294 w 307"/>
                <a:gd name="T17" fmla="*/ 84 h 340"/>
                <a:gd name="T18" fmla="*/ 183 w 307"/>
                <a:gd name="T19" fmla="*/ 0 h 340"/>
                <a:gd name="T20" fmla="*/ 0 w 307"/>
                <a:gd name="T21" fmla="*/ 0 h 340"/>
                <a:gd name="T22" fmla="*/ 0 w 307"/>
                <a:gd name="T23" fmla="*/ 15 h 340"/>
                <a:gd name="T24" fmla="*/ 12 w 307"/>
                <a:gd name="T25" fmla="*/ 15 h 340"/>
                <a:gd name="T26" fmla="*/ 52 w 307"/>
                <a:gd name="T27" fmla="*/ 39 h 340"/>
                <a:gd name="T28" fmla="*/ 52 w 307"/>
                <a:gd name="T29" fmla="*/ 301 h 340"/>
                <a:gd name="T30" fmla="*/ 12 w 307"/>
                <a:gd name="T31" fmla="*/ 325 h 340"/>
                <a:gd name="T32" fmla="*/ 0 w 307"/>
                <a:gd name="T33" fmla="*/ 325 h 340"/>
                <a:gd name="T34" fmla="*/ 0 w 307"/>
                <a:gd name="T35" fmla="*/ 340 h 340"/>
                <a:gd name="T36" fmla="*/ 196 w 307"/>
                <a:gd name="T37" fmla="*/ 340 h 340"/>
                <a:gd name="T38" fmla="*/ 307 w 307"/>
                <a:gd name="T39" fmla="*/ 249 h 340"/>
                <a:gd name="T40" fmla="*/ 211 w 307"/>
                <a:gd name="T41" fmla="*/ 162 h 340"/>
                <a:gd name="T42" fmla="*/ 180 w 307"/>
                <a:gd name="T43" fmla="*/ 325 h 340"/>
                <a:gd name="T44" fmla="*/ 118 w 307"/>
                <a:gd name="T45" fmla="*/ 325 h 340"/>
                <a:gd name="T46" fmla="*/ 93 w 307"/>
                <a:gd name="T47" fmla="*/ 305 h 340"/>
                <a:gd name="T48" fmla="*/ 93 w 307"/>
                <a:gd name="T49" fmla="*/ 169 h 340"/>
                <a:gd name="T50" fmla="*/ 187 w 307"/>
                <a:gd name="T51" fmla="*/ 169 h 340"/>
                <a:gd name="T52" fmla="*/ 257 w 307"/>
                <a:gd name="T53" fmla="*/ 248 h 340"/>
                <a:gd name="T54" fmla="*/ 180 w 307"/>
                <a:gd name="T55" fmla="*/ 325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7" h="340">
                  <a:moveTo>
                    <a:pt x="93" y="158"/>
                  </a:moveTo>
                  <a:lnTo>
                    <a:pt x="93" y="35"/>
                  </a:lnTo>
                  <a:cubicBezTo>
                    <a:pt x="93" y="19"/>
                    <a:pt x="94" y="15"/>
                    <a:pt x="118" y="15"/>
                  </a:cubicBezTo>
                  <a:lnTo>
                    <a:pt x="179" y="15"/>
                  </a:lnTo>
                  <a:cubicBezTo>
                    <a:pt x="228" y="15"/>
                    <a:pt x="245" y="57"/>
                    <a:pt x="245" y="84"/>
                  </a:cubicBezTo>
                  <a:cubicBezTo>
                    <a:pt x="245" y="116"/>
                    <a:pt x="221" y="158"/>
                    <a:pt x="165" y="158"/>
                  </a:cubicBezTo>
                  <a:lnTo>
                    <a:pt x="93" y="158"/>
                  </a:lnTo>
                  <a:close/>
                  <a:moveTo>
                    <a:pt x="211" y="162"/>
                  </a:moveTo>
                  <a:cubicBezTo>
                    <a:pt x="259" y="153"/>
                    <a:pt x="294" y="121"/>
                    <a:pt x="294" y="84"/>
                  </a:cubicBezTo>
                  <a:cubicBezTo>
                    <a:pt x="294" y="41"/>
                    <a:pt x="248" y="0"/>
                    <a:pt x="183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1" y="15"/>
                    <a:pt x="52" y="21"/>
                    <a:pt x="52" y="39"/>
                  </a:cubicBezTo>
                  <a:lnTo>
                    <a:pt x="52" y="301"/>
                  </a:lnTo>
                  <a:cubicBezTo>
                    <a:pt x="52" y="319"/>
                    <a:pt x="51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lnTo>
                    <a:pt x="196" y="340"/>
                  </a:lnTo>
                  <a:cubicBezTo>
                    <a:pt x="262" y="340"/>
                    <a:pt x="307" y="296"/>
                    <a:pt x="307" y="249"/>
                  </a:cubicBezTo>
                  <a:cubicBezTo>
                    <a:pt x="307" y="206"/>
                    <a:pt x="266" y="168"/>
                    <a:pt x="211" y="162"/>
                  </a:cubicBezTo>
                  <a:close/>
                  <a:moveTo>
                    <a:pt x="180" y="325"/>
                  </a:moveTo>
                  <a:lnTo>
                    <a:pt x="118" y="325"/>
                  </a:lnTo>
                  <a:cubicBezTo>
                    <a:pt x="94" y="325"/>
                    <a:pt x="93" y="321"/>
                    <a:pt x="93" y="305"/>
                  </a:cubicBezTo>
                  <a:lnTo>
                    <a:pt x="93" y="169"/>
                  </a:lnTo>
                  <a:lnTo>
                    <a:pt x="187" y="169"/>
                  </a:lnTo>
                  <a:cubicBezTo>
                    <a:pt x="236" y="169"/>
                    <a:pt x="257" y="215"/>
                    <a:pt x="257" y="248"/>
                  </a:cubicBezTo>
                  <a:cubicBezTo>
                    <a:pt x="257" y="284"/>
                    <a:pt x="231" y="325"/>
                    <a:pt x="180" y="3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1" name="Freeform 657">
              <a:extLst>
                <a:ext uri="{FF2B5EF4-FFF2-40B4-BE49-F238E27FC236}">
                  <a16:creationId xmlns:a16="http://schemas.microsoft.com/office/drawing/2014/main" id="{AF2953EF-A92A-400E-A978-E00B2158E550}"/>
                </a:ext>
              </a:extLst>
            </p:cNvPr>
            <p:cNvSpPr>
              <a:spLocks/>
            </p:cNvSpPr>
            <p:nvPr>
              <p:custDataLst>
                <p:tags r:id="rId106"/>
              </p:custDataLst>
            </p:nvPr>
          </p:nvSpPr>
          <p:spPr bwMode="auto">
            <a:xfrm>
              <a:off x="2632077" y="2582863"/>
              <a:ext cx="65088" cy="100013"/>
            </a:xfrm>
            <a:custGeom>
              <a:avLst/>
              <a:gdLst>
                <a:gd name="T0" fmla="*/ 197 w 244"/>
                <a:gd name="T1" fmla="*/ 48 h 317"/>
                <a:gd name="T2" fmla="*/ 244 w 244"/>
                <a:gd name="T3" fmla="*/ 16 h 317"/>
                <a:gd name="T4" fmla="*/ 244 w 244"/>
                <a:gd name="T5" fmla="*/ 0 h 317"/>
                <a:gd name="T6" fmla="*/ 206 w 244"/>
                <a:gd name="T7" fmla="*/ 2 h 317"/>
                <a:gd name="T8" fmla="*/ 163 w 244"/>
                <a:gd name="T9" fmla="*/ 0 h 317"/>
                <a:gd name="T10" fmla="*/ 163 w 244"/>
                <a:gd name="T11" fmla="*/ 16 h 317"/>
                <a:gd name="T12" fmla="*/ 186 w 244"/>
                <a:gd name="T13" fmla="*/ 37 h 317"/>
                <a:gd name="T14" fmla="*/ 183 w 244"/>
                <a:gd name="T15" fmla="*/ 49 h 317"/>
                <a:gd name="T16" fmla="*/ 133 w 244"/>
                <a:gd name="T17" fmla="*/ 172 h 317"/>
                <a:gd name="T18" fmla="*/ 78 w 244"/>
                <a:gd name="T19" fmla="*/ 38 h 317"/>
                <a:gd name="T20" fmla="*/ 75 w 244"/>
                <a:gd name="T21" fmla="*/ 29 h 317"/>
                <a:gd name="T22" fmla="*/ 102 w 244"/>
                <a:gd name="T23" fmla="*/ 16 h 317"/>
                <a:gd name="T24" fmla="*/ 102 w 244"/>
                <a:gd name="T25" fmla="*/ 0 h 317"/>
                <a:gd name="T26" fmla="*/ 48 w 244"/>
                <a:gd name="T27" fmla="*/ 2 h 317"/>
                <a:gd name="T28" fmla="*/ 0 w 244"/>
                <a:gd name="T29" fmla="*/ 0 h 317"/>
                <a:gd name="T30" fmla="*/ 0 w 244"/>
                <a:gd name="T31" fmla="*/ 16 h 317"/>
                <a:gd name="T32" fmla="*/ 40 w 244"/>
                <a:gd name="T33" fmla="*/ 33 h 317"/>
                <a:gd name="T34" fmla="*/ 115 w 244"/>
                <a:gd name="T35" fmla="*/ 215 h 317"/>
                <a:gd name="T36" fmla="*/ 102 w 244"/>
                <a:gd name="T37" fmla="*/ 245 h 317"/>
                <a:gd name="T38" fmla="*/ 46 w 244"/>
                <a:gd name="T39" fmla="*/ 306 h 317"/>
                <a:gd name="T40" fmla="*/ 22 w 244"/>
                <a:gd name="T41" fmla="*/ 297 h 317"/>
                <a:gd name="T42" fmla="*/ 42 w 244"/>
                <a:gd name="T43" fmla="*/ 277 h 317"/>
                <a:gd name="T44" fmla="*/ 21 w 244"/>
                <a:gd name="T45" fmla="*/ 256 h 317"/>
                <a:gd name="T46" fmla="*/ 0 w 244"/>
                <a:gd name="T47" fmla="*/ 277 h 317"/>
                <a:gd name="T48" fmla="*/ 46 w 244"/>
                <a:gd name="T49" fmla="*/ 317 h 317"/>
                <a:gd name="T50" fmla="*/ 109 w 244"/>
                <a:gd name="T51" fmla="*/ 261 h 317"/>
                <a:gd name="T52" fmla="*/ 197 w 244"/>
                <a:gd name="T53" fmla="*/ 48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4" h="317">
                  <a:moveTo>
                    <a:pt x="197" y="48"/>
                  </a:moveTo>
                  <a:cubicBezTo>
                    <a:pt x="210" y="16"/>
                    <a:pt x="236" y="16"/>
                    <a:pt x="244" y="16"/>
                  </a:cubicBezTo>
                  <a:lnTo>
                    <a:pt x="244" y="0"/>
                  </a:lnTo>
                  <a:cubicBezTo>
                    <a:pt x="232" y="1"/>
                    <a:pt x="218" y="2"/>
                    <a:pt x="206" y="2"/>
                  </a:cubicBezTo>
                  <a:cubicBezTo>
                    <a:pt x="197" y="2"/>
                    <a:pt x="174" y="1"/>
                    <a:pt x="163" y="0"/>
                  </a:cubicBezTo>
                  <a:lnTo>
                    <a:pt x="163" y="16"/>
                  </a:lnTo>
                  <a:cubicBezTo>
                    <a:pt x="178" y="16"/>
                    <a:pt x="186" y="25"/>
                    <a:pt x="186" y="37"/>
                  </a:cubicBezTo>
                  <a:cubicBezTo>
                    <a:pt x="186" y="42"/>
                    <a:pt x="186" y="43"/>
                    <a:pt x="183" y="49"/>
                  </a:cubicBezTo>
                  <a:lnTo>
                    <a:pt x="133" y="172"/>
                  </a:lnTo>
                  <a:lnTo>
                    <a:pt x="78" y="38"/>
                  </a:lnTo>
                  <a:cubicBezTo>
                    <a:pt x="76" y="33"/>
                    <a:pt x="75" y="31"/>
                    <a:pt x="75" y="29"/>
                  </a:cubicBezTo>
                  <a:cubicBezTo>
                    <a:pt x="75" y="16"/>
                    <a:pt x="93" y="16"/>
                    <a:pt x="102" y="16"/>
                  </a:cubicBezTo>
                  <a:lnTo>
                    <a:pt x="102" y="0"/>
                  </a:lnTo>
                  <a:cubicBezTo>
                    <a:pt x="90" y="1"/>
                    <a:pt x="57" y="2"/>
                    <a:pt x="48" y="2"/>
                  </a:cubicBezTo>
                  <a:cubicBezTo>
                    <a:pt x="35" y="2"/>
                    <a:pt x="15" y="1"/>
                    <a:pt x="0" y="0"/>
                  </a:cubicBezTo>
                  <a:lnTo>
                    <a:pt x="0" y="16"/>
                  </a:lnTo>
                  <a:cubicBezTo>
                    <a:pt x="24" y="16"/>
                    <a:pt x="33" y="16"/>
                    <a:pt x="40" y="33"/>
                  </a:cubicBezTo>
                  <a:lnTo>
                    <a:pt x="115" y="215"/>
                  </a:lnTo>
                  <a:cubicBezTo>
                    <a:pt x="112" y="222"/>
                    <a:pt x="105" y="238"/>
                    <a:pt x="102" y="245"/>
                  </a:cubicBezTo>
                  <a:cubicBezTo>
                    <a:pt x="92" y="272"/>
                    <a:pt x="78" y="306"/>
                    <a:pt x="46" y="306"/>
                  </a:cubicBezTo>
                  <a:cubicBezTo>
                    <a:pt x="43" y="306"/>
                    <a:pt x="32" y="306"/>
                    <a:pt x="22" y="297"/>
                  </a:cubicBezTo>
                  <a:cubicBezTo>
                    <a:pt x="38" y="295"/>
                    <a:pt x="42" y="285"/>
                    <a:pt x="42" y="277"/>
                  </a:cubicBezTo>
                  <a:cubicBezTo>
                    <a:pt x="42" y="264"/>
                    <a:pt x="32" y="256"/>
                    <a:pt x="21" y="256"/>
                  </a:cubicBezTo>
                  <a:cubicBezTo>
                    <a:pt x="11" y="256"/>
                    <a:pt x="0" y="262"/>
                    <a:pt x="0" y="277"/>
                  </a:cubicBezTo>
                  <a:cubicBezTo>
                    <a:pt x="0" y="299"/>
                    <a:pt x="21" y="317"/>
                    <a:pt x="46" y="317"/>
                  </a:cubicBezTo>
                  <a:cubicBezTo>
                    <a:pt x="77" y="317"/>
                    <a:pt x="98" y="289"/>
                    <a:pt x="109" y="261"/>
                  </a:cubicBezTo>
                  <a:lnTo>
                    <a:pt x="197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2" name="Freeform 658">
              <a:extLst>
                <a:ext uri="{FF2B5EF4-FFF2-40B4-BE49-F238E27FC236}">
                  <a16:creationId xmlns:a16="http://schemas.microsoft.com/office/drawing/2014/main" id="{DECD5639-1DE6-4309-B384-8E071269F96E}"/>
                </a:ext>
              </a:extLst>
            </p:cNvPr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2740027" y="2543175"/>
              <a:ext cx="88900" cy="107950"/>
            </a:xfrm>
            <a:custGeom>
              <a:avLst/>
              <a:gdLst>
                <a:gd name="T0" fmla="*/ 0 w 335"/>
                <a:gd name="T1" fmla="*/ 0 h 340"/>
                <a:gd name="T2" fmla="*/ 0 w 335"/>
                <a:gd name="T3" fmla="*/ 15 h 340"/>
                <a:gd name="T4" fmla="*/ 12 w 335"/>
                <a:gd name="T5" fmla="*/ 15 h 340"/>
                <a:gd name="T6" fmla="*/ 51 w 335"/>
                <a:gd name="T7" fmla="*/ 39 h 340"/>
                <a:gd name="T8" fmla="*/ 51 w 335"/>
                <a:gd name="T9" fmla="*/ 301 h 340"/>
                <a:gd name="T10" fmla="*/ 12 w 335"/>
                <a:gd name="T11" fmla="*/ 325 h 340"/>
                <a:gd name="T12" fmla="*/ 0 w 335"/>
                <a:gd name="T13" fmla="*/ 325 h 340"/>
                <a:gd name="T14" fmla="*/ 0 w 335"/>
                <a:gd name="T15" fmla="*/ 340 h 340"/>
                <a:gd name="T16" fmla="*/ 183 w 335"/>
                <a:gd name="T17" fmla="*/ 340 h 340"/>
                <a:gd name="T18" fmla="*/ 335 w 335"/>
                <a:gd name="T19" fmla="*/ 173 h 340"/>
                <a:gd name="T20" fmla="*/ 183 w 335"/>
                <a:gd name="T21" fmla="*/ 0 h 340"/>
                <a:gd name="T22" fmla="*/ 0 w 335"/>
                <a:gd name="T23" fmla="*/ 0 h 340"/>
                <a:gd name="T24" fmla="*/ 119 w 335"/>
                <a:gd name="T25" fmla="*/ 325 h 340"/>
                <a:gd name="T26" fmla="*/ 94 w 335"/>
                <a:gd name="T27" fmla="*/ 305 h 340"/>
                <a:gd name="T28" fmla="*/ 94 w 335"/>
                <a:gd name="T29" fmla="*/ 35 h 340"/>
                <a:gd name="T30" fmla="*/ 119 w 335"/>
                <a:gd name="T31" fmla="*/ 15 h 340"/>
                <a:gd name="T32" fmla="*/ 169 w 335"/>
                <a:gd name="T33" fmla="*/ 15 h 340"/>
                <a:gd name="T34" fmla="*/ 259 w 335"/>
                <a:gd name="T35" fmla="*/ 61 h 340"/>
                <a:gd name="T36" fmla="*/ 285 w 335"/>
                <a:gd name="T37" fmla="*/ 173 h 340"/>
                <a:gd name="T38" fmla="*/ 258 w 335"/>
                <a:gd name="T39" fmla="*/ 282 h 340"/>
                <a:gd name="T40" fmla="*/ 169 w 335"/>
                <a:gd name="T41" fmla="*/ 325 h 340"/>
                <a:gd name="T42" fmla="*/ 119 w 335"/>
                <a:gd name="T43" fmla="*/ 325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0">
                  <a:moveTo>
                    <a:pt x="0" y="0"/>
                  </a:move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1"/>
                  </a:lnTo>
                  <a:cubicBezTo>
                    <a:pt x="51" y="319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lnTo>
                    <a:pt x="183" y="340"/>
                  </a:lnTo>
                  <a:cubicBezTo>
                    <a:pt x="266" y="340"/>
                    <a:pt x="335" y="266"/>
                    <a:pt x="335" y="173"/>
                  </a:cubicBezTo>
                  <a:cubicBezTo>
                    <a:pt x="335" y="78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5"/>
                  </a:moveTo>
                  <a:cubicBezTo>
                    <a:pt x="95" y="325"/>
                    <a:pt x="94" y="321"/>
                    <a:pt x="94" y="305"/>
                  </a:cubicBezTo>
                  <a:lnTo>
                    <a:pt x="94" y="35"/>
                  </a:lnTo>
                  <a:cubicBezTo>
                    <a:pt x="94" y="19"/>
                    <a:pt x="95" y="15"/>
                    <a:pt x="119" y="15"/>
                  </a:cubicBezTo>
                  <a:lnTo>
                    <a:pt x="169" y="15"/>
                  </a:lnTo>
                  <a:cubicBezTo>
                    <a:pt x="199" y="15"/>
                    <a:pt x="234" y="26"/>
                    <a:pt x="259" y="61"/>
                  </a:cubicBezTo>
                  <a:cubicBezTo>
                    <a:pt x="281" y="91"/>
                    <a:pt x="285" y="134"/>
                    <a:pt x="285" y="173"/>
                  </a:cubicBezTo>
                  <a:cubicBezTo>
                    <a:pt x="285" y="228"/>
                    <a:pt x="276" y="258"/>
                    <a:pt x="258" y="282"/>
                  </a:cubicBezTo>
                  <a:cubicBezTo>
                    <a:pt x="248" y="296"/>
                    <a:pt x="219" y="325"/>
                    <a:pt x="169" y="325"/>
                  </a:cubicBezTo>
                  <a:lnTo>
                    <a:pt x="119" y="3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3" name="Freeform 659">
              <a:extLst>
                <a:ext uri="{FF2B5EF4-FFF2-40B4-BE49-F238E27FC236}">
                  <a16:creationId xmlns:a16="http://schemas.microsoft.com/office/drawing/2014/main" id="{C1B43601-3311-4FB2-A1C7-F00C41A34603}"/>
                </a:ext>
              </a:extLst>
            </p:cNvPr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2840039" y="2579688"/>
              <a:ext cx="50800" cy="73025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1 w 193"/>
                <a:gd name="T9" fmla="*/ 108 h 229"/>
                <a:gd name="T10" fmla="*/ 181 w 193"/>
                <a:gd name="T11" fmla="*/ 108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6 h 229"/>
                <a:gd name="T28" fmla="*/ 56 w 193"/>
                <a:gd name="T29" fmla="*/ 183 h 229"/>
                <a:gd name="T30" fmla="*/ 41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1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0"/>
                    <a:pt x="52" y="229"/>
                    <a:pt x="110" y="229"/>
                  </a:cubicBezTo>
                  <a:cubicBezTo>
                    <a:pt x="171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4" name="Freeform 660">
              <a:extLst>
                <a:ext uri="{FF2B5EF4-FFF2-40B4-BE49-F238E27FC236}">
                  <a16:creationId xmlns:a16="http://schemas.microsoft.com/office/drawing/2014/main" id="{F32FBD43-F832-4527-A641-526220A73CE7}"/>
                </a:ext>
              </a:extLst>
            </p:cNvPr>
            <p:cNvSpPr>
              <a:spLocks/>
            </p:cNvSpPr>
            <p:nvPr>
              <p:custDataLst>
                <p:tags r:id="rId109"/>
              </p:custDataLst>
            </p:nvPr>
          </p:nvSpPr>
          <p:spPr bwMode="auto">
            <a:xfrm>
              <a:off x="2898777" y="2540000"/>
              <a:ext cx="65088" cy="111125"/>
            </a:xfrm>
            <a:custGeom>
              <a:avLst/>
              <a:gdLst>
                <a:gd name="T0" fmla="*/ 151 w 249"/>
                <a:gd name="T1" fmla="*/ 152 h 351"/>
                <a:gd name="T2" fmla="*/ 178 w 249"/>
                <a:gd name="T3" fmla="*/ 179 h 351"/>
                <a:gd name="T4" fmla="*/ 178 w 249"/>
                <a:gd name="T5" fmla="*/ 313 h 351"/>
                <a:gd name="T6" fmla="*/ 139 w 249"/>
                <a:gd name="T7" fmla="*/ 336 h 351"/>
                <a:gd name="T8" fmla="*/ 139 w 249"/>
                <a:gd name="T9" fmla="*/ 351 h 351"/>
                <a:gd name="T10" fmla="*/ 194 w 249"/>
                <a:gd name="T11" fmla="*/ 350 h 351"/>
                <a:gd name="T12" fmla="*/ 249 w 249"/>
                <a:gd name="T13" fmla="*/ 351 h 351"/>
                <a:gd name="T14" fmla="*/ 249 w 249"/>
                <a:gd name="T15" fmla="*/ 336 h 351"/>
                <a:gd name="T16" fmla="*/ 210 w 249"/>
                <a:gd name="T17" fmla="*/ 313 h 351"/>
                <a:gd name="T18" fmla="*/ 210 w 249"/>
                <a:gd name="T19" fmla="*/ 130 h 351"/>
                <a:gd name="T20" fmla="*/ 148 w 249"/>
                <a:gd name="T21" fmla="*/ 135 h 351"/>
                <a:gd name="T22" fmla="*/ 139 w 249"/>
                <a:gd name="T23" fmla="*/ 136 h 351"/>
                <a:gd name="T24" fmla="*/ 130 w 249"/>
                <a:gd name="T25" fmla="*/ 136 h 351"/>
                <a:gd name="T26" fmla="*/ 71 w 249"/>
                <a:gd name="T27" fmla="*/ 136 h 351"/>
                <a:gd name="T28" fmla="*/ 71 w 249"/>
                <a:gd name="T29" fmla="*/ 80 h 351"/>
                <a:gd name="T30" fmla="*/ 145 w 249"/>
                <a:gd name="T31" fmla="*/ 11 h 351"/>
                <a:gd name="T32" fmla="*/ 187 w 249"/>
                <a:gd name="T33" fmla="*/ 27 h 351"/>
                <a:gd name="T34" fmla="*/ 164 w 249"/>
                <a:gd name="T35" fmla="*/ 50 h 351"/>
                <a:gd name="T36" fmla="*/ 186 w 249"/>
                <a:gd name="T37" fmla="*/ 73 h 351"/>
                <a:gd name="T38" fmla="*/ 209 w 249"/>
                <a:gd name="T39" fmla="*/ 50 h 351"/>
                <a:gd name="T40" fmla="*/ 145 w 249"/>
                <a:gd name="T41" fmla="*/ 0 h 351"/>
                <a:gd name="T42" fmla="*/ 39 w 249"/>
                <a:gd name="T43" fmla="*/ 79 h 351"/>
                <a:gd name="T44" fmla="*/ 39 w 249"/>
                <a:gd name="T45" fmla="*/ 136 h 351"/>
                <a:gd name="T46" fmla="*/ 0 w 249"/>
                <a:gd name="T47" fmla="*/ 136 h 351"/>
                <a:gd name="T48" fmla="*/ 0 w 249"/>
                <a:gd name="T49" fmla="*/ 152 h 351"/>
                <a:gd name="T50" fmla="*/ 39 w 249"/>
                <a:gd name="T51" fmla="*/ 152 h 351"/>
                <a:gd name="T52" fmla="*/ 39 w 249"/>
                <a:gd name="T53" fmla="*/ 313 h 351"/>
                <a:gd name="T54" fmla="*/ 1 w 249"/>
                <a:gd name="T55" fmla="*/ 336 h 351"/>
                <a:gd name="T56" fmla="*/ 1 w 249"/>
                <a:gd name="T57" fmla="*/ 351 h 351"/>
                <a:gd name="T58" fmla="*/ 56 w 249"/>
                <a:gd name="T59" fmla="*/ 350 h 351"/>
                <a:gd name="T60" fmla="*/ 111 w 249"/>
                <a:gd name="T61" fmla="*/ 351 h 351"/>
                <a:gd name="T62" fmla="*/ 111 w 249"/>
                <a:gd name="T63" fmla="*/ 336 h 351"/>
                <a:gd name="T64" fmla="*/ 72 w 249"/>
                <a:gd name="T65" fmla="*/ 313 h 351"/>
                <a:gd name="T66" fmla="*/ 72 w 249"/>
                <a:gd name="T67" fmla="*/ 152 h 351"/>
                <a:gd name="T68" fmla="*/ 151 w 249"/>
                <a:gd name="T69" fmla="*/ 152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9" h="351">
                  <a:moveTo>
                    <a:pt x="151" y="152"/>
                  </a:moveTo>
                  <a:cubicBezTo>
                    <a:pt x="174" y="152"/>
                    <a:pt x="178" y="158"/>
                    <a:pt x="178" y="179"/>
                  </a:cubicBezTo>
                  <a:lnTo>
                    <a:pt x="178" y="313"/>
                  </a:lnTo>
                  <a:cubicBezTo>
                    <a:pt x="178" y="336"/>
                    <a:pt x="172" y="336"/>
                    <a:pt x="139" y="336"/>
                  </a:cubicBezTo>
                  <a:lnTo>
                    <a:pt x="139" y="351"/>
                  </a:lnTo>
                  <a:cubicBezTo>
                    <a:pt x="155" y="351"/>
                    <a:pt x="182" y="350"/>
                    <a:pt x="194" y="350"/>
                  </a:cubicBezTo>
                  <a:cubicBezTo>
                    <a:pt x="206" y="350"/>
                    <a:pt x="231" y="351"/>
                    <a:pt x="249" y="351"/>
                  </a:cubicBezTo>
                  <a:lnTo>
                    <a:pt x="249" y="336"/>
                  </a:lnTo>
                  <a:cubicBezTo>
                    <a:pt x="216" y="336"/>
                    <a:pt x="210" y="336"/>
                    <a:pt x="210" y="313"/>
                  </a:cubicBezTo>
                  <a:lnTo>
                    <a:pt x="210" y="130"/>
                  </a:lnTo>
                  <a:lnTo>
                    <a:pt x="148" y="135"/>
                  </a:lnTo>
                  <a:cubicBezTo>
                    <a:pt x="140" y="135"/>
                    <a:pt x="139" y="136"/>
                    <a:pt x="139" y="136"/>
                  </a:cubicBezTo>
                  <a:cubicBezTo>
                    <a:pt x="138" y="136"/>
                    <a:pt x="137" y="136"/>
                    <a:pt x="130" y="136"/>
                  </a:cubicBezTo>
                  <a:lnTo>
                    <a:pt x="71" y="136"/>
                  </a:lnTo>
                  <a:lnTo>
                    <a:pt x="71" y="80"/>
                  </a:lnTo>
                  <a:cubicBezTo>
                    <a:pt x="71" y="31"/>
                    <a:pt x="114" y="11"/>
                    <a:pt x="145" y="11"/>
                  </a:cubicBezTo>
                  <a:cubicBezTo>
                    <a:pt x="160" y="11"/>
                    <a:pt x="178" y="16"/>
                    <a:pt x="187" y="27"/>
                  </a:cubicBezTo>
                  <a:cubicBezTo>
                    <a:pt x="167" y="28"/>
                    <a:pt x="164" y="42"/>
                    <a:pt x="164" y="50"/>
                  </a:cubicBezTo>
                  <a:cubicBezTo>
                    <a:pt x="164" y="66"/>
                    <a:pt x="177" y="73"/>
                    <a:pt x="186" y="73"/>
                  </a:cubicBezTo>
                  <a:cubicBezTo>
                    <a:pt x="198" y="73"/>
                    <a:pt x="209" y="65"/>
                    <a:pt x="209" y="50"/>
                  </a:cubicBezTo>
                  <a:cubicBezTo>
                    <a:pt x="209" y="21"/>
                    <a:pt x="182" y="0"/>
                    <a:pt x="145" y="0"/>
                  </a:cubicBezTo>
                  <a:cubicBezTo>
                    <a:pt x="99" y="0"/>
                    <a:pt x="39" y="25"/>
                    <a:pt x="39" y="79"/>
                  </a:cubicBezTo>
                  <a:lnTo>
                    <a:pt x="39" y="136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39" y="152"/>
                  </a:lnTo>
                  <a:lnTo>
                    <a:pt x="39" y="313"/>
                  </a:lnTo>
                  <a:cubicBezTo>
                    <a:pt x="39" y="336"/>
                    <a:pt x="34" y="336"/>
                    <a:pt x="1" y="336"/>
                  </a:cubicBezTo>
                  <a:lnTo>
                    <a:pt x="1" y="351"/>
                  </a:lnTo>
                  <a:cubicBezTo>
                    <a:pt x="17" y="351"/>
                    <a:pt x="43" y="350"/>
                    <a:pt x="56" y="350"/>
                  </a:cubicBezTo>
                  <a:cubicBezTo>
                    <a:pt x="68" y="350"/>
                    <a:pt x="93" y="351"/>
                    <a:pt x="111" y="351"/>
                  </a:cubicBezTo>
                  <a:lnTo>
                    <a:pt x="111" y="336"/>
                  </a:lnTo>
                  <a:cubicBezTo>
                    <a:pt x="78" y="336"/>
                    <a:pt x="72" y="336"/>
                    <a:pt x="72" y="313"/>
                  </a:cubicBezTo>
                  <a:lnTo>
                    <a:pt x="72" y="152"/>
                  </a:lnTo>
                  <a:lnTo>
                    <a:pt x="151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5" name="Freeform 661">
              <a:extLst>
                <a:ext uri="{FF2B5EF4-FFF2-40B4-BE49-F238E27FC236}">
                  <a16:creationId xmlns:a16="http://schemas.microsoft.com/office/drawing/2014/main" id="{63140332-2972-4724-BDF6-5178E6521307}"/>
                </a:ext>
              </a:extLst>
            </p:cNvPr>
            <p:cNvSpPr>
              <a:spLocks/>
            </p:cNvSpPr>
            <p:nvPr>
              <p:custDataLst>
                <p:tags r:id="rId110"/>
              </p:custDataLst>
            </p:nvPr>
          </p:nvSpPr>
          <p:spPr bwMode="auto">
            <a:xfrm>
              <a:off x="2971802" y="2581275"/>
              <a:ext cx="66675" cy="69850"/>
            </a:xfrm>
            <a:custGeom>
              <a:avLst/>
              <a:gdLst>
                <a:gd name="T0" fmla="*/ 39 w 251"/>
                <a:gd name="T1" fmla="*/ 49 h 220"/>
                <a:gd name="T2" fmla="*/ 39 w 251"/>
                <a:gd name="T3" fmla="*/ 182 h 220"/>
                <a:gd name="T4" fmla="*/ 0 w 251"/>
                <a:gd name="T5" fmla="*/ 205 h 220"/>
                <a:gd name="T6" fmla="*/ 0 w 251"/>
                <a:gd name="T7" fmla="*/ 220 h 220"/>
                <a:gd name="T8" fmla="*/ 57 w 251"/>
                <a:gd name="T9" fmla="*/ 219 h 220"/>
                <a:gd name="T10" fmla="*/ 112 w 251"/>
                <a:gd name="T11" fmla="*/ 220 h 220"/>
                <a:gd name="T12" fmla="*/ 112 w 251"/>
                <a:gd name="T13" fmla="*/ 205 h 220"/>
                <a:gd name="T14" fmla="*/ 74 w 251"/>
                <a:gd name="T15" fmla="*/ 182 h 220"/>
                <a:gd name="T16" fmla="*/ 74 w 251"/>
                <a:gd name="T17" fmla="*/ 91 h 220"/>
                <a:gd name="T18" fmla="*/ 141 w 251"/>
                <a:gd name="T19" fmla="*/ 11 h 220"/>
                <a:gd name="T20" fmla="*/ 178 w 251"/>
                <a:gd name="T21" fmla="*/ 66 h 220"/>
                <a:gd name="T22" fmla="*/ 178 w 251"/>
                <a:gd name="T23" fmla="*/ 182 h 220"/>
                <a:gd name="T24" fmla="*/ 139 w 251"/>
                <a:gd name="T25" fmla="*/ 205 h 220"/>
                <a:gd name="T26" fmla="*/ 139 w 251"/>
                <a:gd name="T27" fmla="*/ 220 h 220"/>
                <a:gd name="T28" fmla="*/ 195 w 251"/>
                <a:gd name="T29" fmla="*/ 219 h 220"/>
                <a:gd name="T30" fmla="*/ 251 w 251"/>
                <a:gd name="T31" fmla="*/ 220 h 220"/>
                <a:gd name="T32" fmla="*/ 251 w 251"/>
                <a:gd name="T33" fmla="*/ 205 h 220"/>
                <a:gd name="T34" fmla="*/ 212 w 251"/>
                <a:gd name="T35" fmla="*/ 190 h 220"/>
                <a:gd name="T36" fmla="*/ 212 w 251"/>
                <a:gd name="T37" fmla="*/ 95 h 220"/>
                <a:gd name="T38" fmla="*/ 197 w 251"/>
                <a:gd name="T39" fmla="*/ 18 h 220"/>
                <a:gd name="T40" fmla="*/ 144 w 251"/>
                <a:gd name="T41" fmla="*/ 0 h 220"/>
                <a:gd name="T42" fmla="*/ 71 w 251"/>
                <a:gd name="T43" fmla="*/ 52 h 220"/>
                <a:gd name="T44" fmla="*/ 71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18" y="220"/>
                    <a:pt x="43" y="219"/>
                    <a:pt x="57" y="219"/>
                  </a:cubicBezTo>
                  <a:cubicBezTo>
                    <a:pt x="70" y="219"/>
                    <a:pt x="96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4" y="205"/>
                    <a:pt x="74" y="182"/>
                  </a:cubicBezTo>
                  <a:lnTo>
                    <a:pt x="74" y="91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2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7" y="18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5" y="21"/>
                    <a:pt x="71" y="52"/>
                  </a:cubicBezTo>
                  <a:lnTo>
                    <a:pt x="71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6" name="Freeform 662">
              <a:extLst>
                <a:ext uri="{FF2B5EF4-FFF2-40B4-BE49-F238E27FC236}">
                  <a16:creationId xmlns:a16="http://schemas.microsoft.com/office/drawing/2014/main" id="{5040DAFC-D305-4A1E-8E8F-610BAE925BE4}"/>
                </a:ext>
              </a:extLst>
            </p:cNvPr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3046414" y="2544763"/>
              <a:ext cx="26988" cy="106363"/>
            </a:xfrm>
            <a:custGeom>
              <a:avLst/>
              <a:gdLst>
                <a:gd name="T0" fmla="*/ 72 w 107"/>
                <a:gd name="T1" fmla="*/ 113 h 333"/>
                <a:gd name="T2" fmla="*/ 2 w 107"/>
                <a:gd name="T3" fmla="*/ 118 h 333"/>
                <a:gd name="T4" fmla="*/ 2 w 107"/>
                <a:gd name="T5" fmla="*/ 134 h 333"/>
                <a:gd name="T6" fmla="*/ 39 w 107"/>
                <a:gd name="T7" fmla="*/ 161 h 333"/>
                <a:gd name="T8" fmla="*/ 39 w 107"/>
                <a:gd name="T9" fmla="*/ 295 h 333"/>
                <a:gd name="T10" fmla="*/ 0 w 107"/>
                <a:gd name="T11" fmla="*/ 318 h 333"/>
                <a:gd name="T12" fmla="*/ 0 w 107"/>
                <a:gd name="T13" fmla="*/ 333 h 333"/>
                <a:gd name="T14" fmla="*/ 55 w 107"/>
                <a:gd name="T15" fmla="*/ 332 h 333"/>
                <a:gd name="T16" fmla="*/ 107 w 107"/>
                <a:gd name="T17" fmla="*/ 333 h 333"/>
                <a:gd name="T18" fmla="*/ 107 w 107"/>
                <a:gd name="T19" fmla="*/ 318 h 333"/>
                <a:gd name="T20" fmla="*/ 72 w 107"/>
                <a:gd name="T21" fmla="*/ 296 h 333"/>
                <a:gd name="T22" fmla="*/ 72 w 107"/>
                <a:gd name="T23" fmla="*/ 113 h 333"/>
                <a:gd name="T24" fmla="*/ 74 w 107"/>
                <a:gd name="T25" fmla="*/ 26 h 333"/>
                <a:gd name="T26" fmla="*/ 48 w 107"/>
                <a:gd name="T27" fmla="*/ 0 h 333"/>
                <a:gd name="T28" fmla="*/ 21 w 107"/>
                <a:gd name="T29" fmla="*/ 26 h 333"/>
                <a:gd name="T30" fmla="*/ 48 w 107"/>
                <a:gd name="T31" fmla="*/ 52 h 333"/>
                <a:gd name="T32" fmla="*/ 74 w 107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4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3" y="332"/>
                    <a:pt x="90" y="333"/>
                    <a:pt x="107" y="333"/>
                  </a:cubicBezTo>
                  <a:lnTo>
                    <a:pt x="107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2" y="0"/>
                    <a:pt x="48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40"/>
                    <a:pt x="32" y="52"/>
                    <a:pt x="48" y="52"/>
                  </a:cubicBezTo>
                  <a:cubicBezTo>
                    <a:pt x="62" y="52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7" name="Freeform 663">
              <a:extLst>
                <a:ext uri="{FF2B5EF4-FFF2-40B4-BE49-F238E27FC236}">
                  <a16:creationId xmlns:a16="http://schemas.microsoft.com/office/drawing/2014/main" id="{D2E55FA4-0454-4AFF-97FF-0C966A1F16DC}"/>
                </a:ext>
              </a:extLst>
            </p:cNvPr>
            <p:cNvSpPr>
              <a:spLocks/>
            </p:cNvSpPr>
            <p:nvPr>
              <p:custDataLst>
                <p:tags r:id="rId112"/>
              </p:custDataLst>
            </p:nvPr>
          </p:nvSpPr>
          <p:spPr bwMode="auto">
            <a:xfrm>
              <a:off x="3081339" y="2554288"/>
              <a:ext cx="41275" cy="98425"/>
            </a:xfrm>
            <a:custGeom>
              <a:avLst/>
              <a:gdLst>
                <a:gd name="T0" fmla="*/ 77 w 156"/>
                <a:gd name="T1" fmla="*/ 107 h 312"/>
                <a:gd name="T2" fmla="*/ 148 w 156"/>
                <a:gd name="T3" fmla="*/ 107 h 312"/>
                <a:gd name="T4" fmla="*/ 148 w 156"/>
                <a:gd name="T5" fmla="*/ 91 h 312"/>
                <a:gd name="T6" fmla="*/ 77 w 156"/>
                <a:gd name="T7" fmla="*/ 91 h 312"/>
                <a:gd name="T8" fmla="*/ 77 w 156"/>
                <a:gd name="T9" fmla="*/ 0 h 312"/>
                <a:gd name="T10" fmla="*/ 64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2 w 156"/>
                <a:gd name="T17" fmla="*/ 107 h 312"/>
                <a:gd name="T18" fmla="*/ 42 w 156"/>
                <a:gd name="T19" fmla="*/ 244 h 312"/>
                <a:gd name="T20" fmla="*/ 107 w 156"/>
                <a:gd name="T21" fmla="*/ 312 h 312"/>
                <a:gd name="T22" fmla="*/ 156 w 156"/>
                <a:gd name="T23" fmla="*/ 244 h 312"/>
                <a:gd name="T24" fmla="*/ 156 w 156"/>
                <a:gd name="T25" fmla="*/ 216 h 312"/>
                <a:gd name="T26" fmla="*/ 144 w 156"/>
                <a:gd name="T27" fmla="*/ 216 h 312"/>
                <a:gd name="T28" fmla="*/ 144 w 156"/>
                <a:gd name="T29" fmla="*/ 243 h 312"/>
                <a:gd name="T30" fmla="*/ 110 w 156"/>
                <a:gd name="T31" fmla="*/ 299 h 312"/>
                <a:gd name="T32" fmla="*/ 77 w 156"/>
                <a:gd name="T33" fmla="*/ 245 h 312"/>
                <a:gd name="T34" fmla="*/ 77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7" y="107"/>
                  </a:moveTo>
                  <a:lnTo>
                    <a:pt x="148" y="107"/>
                  </a:lnTo>
                  <a:lnTo>
                    <a:pt x="148" y="91"/>
                  </a:lnTo>
                  <a:lnTo>
                    <a:pt x="77" y="91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0"/>
                    <a:pt x="49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4"/>
                  </a:lnTo>
                  <a:cubicBezTo>
                    <a:pt x="42" y="306"/>
                    <a:pt x="89" y="312"/>
                    <a:pt x="107" y="312"/>
                  </a:cubicBezTo>
                  <a:cubicBezTo>
                    <a:pt x="142" y="312"/>
                    <a:pt x="156" y="276"/>
                    <a:pt x="156" y="244"/>
                  </a:cubicBezTo>
                  <a:lnTo>
                    <a:pt x="156" y="216"/>
                  </a:lnTo>
                  <a:lnTo>
                    <a:pt x="144" y="216"/>
                  </a:lnTo>
                  <a:lnTo>
                    <a:pt x="144" y="243"/>
                  </a:lnTo>
                  <a:cubicBezTo>
                    <a:pt x="144" y="280"/>
                    <a:pt x="129" y="299"/>
                    <a:pt x="110" y="299"/>
                  </a:cubicBezTo>
                  <a:cubicBezTo>
                    <a:pt x="77" y="299"/>
                    <a:pt x="77" y="254"/>
                    <a:pt x="77" y="245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8" name="Freeform 664">
              <a:extLst>
                <a:ext uri="{FF2B5EF4-FFF2-40B4-BE49-F238E27FC236}">
                  <a16:creationId xmlns:a16="http://schemas.microsoft.com/office/drawing/2014/main" id="{F5CA5967-9F35-4515-830C-F184B8D7EA51}"/>
                </a:ext>
              </a:extLst>
            </p:cNvPr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3133727" y="2544763"/>
              <a:ext cx="28575" cy="106363"/>
            </a:xfrm>
            <a:custGeom>
              <a:avLst/>
              <a:gdLst>
                <a:gd name="T0" fmla="*/ 71 w 106"/>
                <a:gd name="T1" fmla="*/ 113 h 333"/>
                <a:gd name="T2" fmla="*/ 2 w 106"/>
                <a:gd name="T3" fmla="*/ 118 h 333"/>
                <a:gd name="T4" fmla="*/ 2 w 106"/>
                <a:gd name="T5" fmla="*/ 134 h 333"/>
                <a:gd name="T6" fmla="*/ 39 w 106"/>
                <a:gd name="T7" fmla="*/ 161 h 333"/>
                <a:gd name="T8" fmla="*/ 39 w 106"/>
                <a:gd name="T9" fmla="*/ 295 h 333"/>
                <a:gd name="T10" fmla="*/ 0 w 106"/>
                <a:gd name="T11" fmla="*/ 318 h 333"/>
                <a:gd name="T12" fmla="*/ 0 w 106"/>
                <a:gd name="T13" fmla="*/ 333 h 333"/>
                <a:gd name="T14" fmla="*/ 54 w 106"/>
                <a:gd name="T15" fmla="*/ 332 h 333"/>
                <a:gd name="T16" fmla="*/ 106 w 106"/>
                <a:gd name="T17" fmla="*/ 333 h 333"/>
                <a:gd name="T18" fmla="*/ 106 w 106"/>
                <a:gd name="T19" fmla="*/ 318 h 333"/>
                <a:gd name="T20" fmla="*/ 71 w 106"/>
                <a:gd name="T21" fmla="*/ 296 h 333"/>
                <a:gd name="T22" fmla="*/ 71 w 106"/>
                <a:gd name="T23" fmla="*/ 113 h 333"/>
                <a:gd name="T24" fmla="*/ 73 w 106"/>
                <a:gd name="T25" fmla="*/ 26 h 333"/>
                <a:gd name="T26" fmla="*/ 47 w 106"/>
                <a:gd name="T27" fmla="*/ 0 h 333"/>
                <a:gd name="T28" fmla="*/ 21 w 106"/>
                <a:gd name="T29" fmla="*/ 26 h 333"/>
                <a:gd name="T30" fmla="*/ 47 w 106"/>
                <a:gd name="T31" fmla="*/ 52 h 333"/>
                <a:gd name="T32" fmla="*/ 73 w 106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333">
                  <a:moveTo>
                    <a:pt x="71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4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3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2" y="332"/>
                    <a:pt x="54" y="332"/>
                  </a:cubicBezTo>
                  <a:cubicBezTo>
                    <a:pt x="72" y="332"/>
                    <a:pt x="89" y="333"/>
                    <a:pt x="106" y="333"/>
                  </a:cubicBezTo>
                  <a:lnTo>
                    <a:pt x="106" y="318"/>
                  </a:lnTo>
                  <a:cubicBezTo>
                    <a:pt x="73" y="318"/>
                    <a:pt x="71" y="315"/>
                    <a:pt x="71" y="296"/>
                  </a:cubicBezTo>
                  <a:lnTo>
                    <a:pt x="71" y="113"/>
                  </a:lnTo>
                  <a:close/>
                  <a:moveTo>
                    <a:pt x="73" y="26"/>
                  </a:moveTo>
                  <a:cubicBezTo>
                    <a:pt x="73" y="10"/>
                    <a:pt x="61" y="0"/>
                    <a:pt x="47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40"/>
                    <a:pt x="32" y="52"/>
                    <a:pt x="47" y="52"/>
                  </a:cubicBezTo>
                  <a:cubicBezTo>
                    <a:pt x="61" y="52"/>
                    <a:pt x="73" y="42"/>
                    <a:pt x="73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9" name="Freeform 665">
              <a:extLst>
                <a:ext uri="{FF2B5EF4-FFF2-40B4-BE49-F238E27FC236}">
                  <a16:creationId xmlns:a16="http://schemas.microsoft.com/office/drawing/2014/main" id="{FF563450-692D-43D9-8368-04FF8E2966BD}"/>
                </a:ext>
              </a:extLst>
            </p:cNvPr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3170239" y="2579688"/>
              <a:ext cx="57150" cy="73025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1 w 221"/>
                <a:gd name="T7" fmla="*/ 229 h 229"/>
                <a:gd name="T8" fmla="*/ 221 w 221"/>
                <a:gd name="T9" fmla="*/ 117 h 229"/>
                <a:gd name="T10" fmla="*/ 111 w 221"/>
                <a:gd name="T11" fmla="*/ 216 h 229"/>
                <a:gd name="T12" fmla="*/ 54 w 221"/>
                <a:gd name="T13" fmla="*/ 183 h 229"/>
                <a:gd name="T14" fmla="*/ 42 w 221"/>
                <a:gd name="T15" fmla="*/ 113 h 229"/>
                <a:gd name="T16" fmla="*/ 54 w 221"/>
                <a:gd name="T17" fmla="*/ 44 h 229"/>
                <a:gd name="T18" fmla="*/ 111 w 221"/>
                <a:gd name="T19" fmla="*/ 11 h 229"/>
                <a:gd name="T20" fmla="*/ 167 w 221"/>
                <a:gd name="T21" fmla="*/ 43 h 229"/>
                <a:gd name="T22" fmla="*/ 180 w 221"/>
                <a:gd name="T23" fmla="*/ 113 h 229"/>
                <a:gd name="T24" fmla="*/ 169 w 221"/>
                <a:gd name="T25" fmla="*/ 179 h 229"/>
                <a:gd name="T26" fmla="*/ 111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9" y="0"/>
                    <a:pt x="0" y="54"/>
                    <a:pt x="0" y="117"/>
                  </a:cubicBezTo>
                  <a:cubicBezTo>
                    <a:pt x="0" y="181"/>
                    <a:pt x="52" y="229"/>
                    <a:pt x="111" y="229"/>
                  </a:cubicBezTo>
                  <a:cubicBezTo>
                    <a:pt x="171" y="229"/>
                    <a:pt x="221" y="180"/>
                    <a:pt x="221" y="117"/>
                  </a:cubicBezTo>
                  <a:close/>
                  <a:moveTo>
                    <a:pt x="111" y="216"/>
                  </a:moveTo>
                  <a:cubicBezTo>
                    <a:pt x="90" y="216"/>
                    <a:pt x="68" y="206"/>
                    <a:pt x="54" y="183"/>
                  </a:cubicBezTo>
                  <a:cubicBezTo>
                    <a:pt x="42" y="161"/>
                    <a:pt x="42" y="130"/>
                    <a:pt x="42" y="113"/>
                  </a:cubicBezTo>
                  <a:cubicBezTo>
                    <a:pt x="42" y="93"/>
                    <a:pt x="42" y="66"/>
                    <a:pt x="54" y="44"/>
                  </a:cubicBezTo>
                  <a:cubicBezTo>
                    <a:pt x="67" y="21"/>
                    <a:pt x="91" y="11"/>
                    <a:pt x="111" y="11"/>
                  </a:cubicBezTo>
                  <a:cubicBezTo>
                    <a:pt x="133" y="11"/>
                    <a:pt x="154" y="22"/>
                    <a:pt x="167" y="43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0"/>
                    <a:pt x="180" y="157"/>
                    <a:pt x="169" y="179"/>
                  </a:cubicBezTo>
                  <a:cubicBezTo>
                    <a:pt x="158" y="202"/>
                    <a:pt x="136" y="216"/>
                    <a:pt x="111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0" name="Freeform 666">
              <a:extLst>
                <a:ext uri="{FF2B5EF4-FFF2-40B4-BE49-F238E27FC236}">
                  <a16:creationId xmlns:a16="http://schemas.microsoft.com/office/drawing/2014/main" id="{621C8ADE-FF9F-437D-86D2-5AF81DCA7586}"/>
                </a:ext>
              </a:extLst>
            </p:cNvPr>
            <p:cNvSpPr>
              <a:spLocks/>
            </p:cNvSpPr>
            <p:nvPr>
              <p:custDataLst>
                <p:tags r:id="rId115"/>
              </p:custDataLst>
            </p:nvPr>
          </p:nvSpPr>
          <p:spPr bwMode="auto">
            <a:xfrm>
              <a:off x="3236914" y="2581275"/>
              <a:ext cx="65088" cy="69850"/>
            </a:xfrm>
            <a:custGeom>
              <a:avLst/>
              <a:gdLst>
                <a:gd name="T0" fmla="*/ 38 w 250"/>
                <a:gd name="T1" fmla="*/ 49 h 220"/>
                <a:gd name="T2" fmla="*/ 38 w 250"/>
                <a:gd name="T3" fmla="*/ 182 h 220"/>
                <a:gd name="T4" fmla="*/ 0 w 250"/>
                <a:gd name="T5" fmla="*/ 205 h 220"/>
                <a:gd name="T6" fmla="*/ 0 w 250"/>
                <a:gd name="T7" fmla="*/ 220 h 220"/>
                <a:gd name="T8" fmla="*/ 56 w 250"/>
                <a:gd name="T9" fmla="*/ 219 h 220"/>
                <a:gd name="T10" fmla="*/ 112 w 250"/>
                <a:gd name="T11" fmla="*/ 220 h 220"/>
                <a:gd name="T12" fmla="*/ 112 w 250"/>
                <a:gd name="T13" fmla="*/ 205 h 220"/>
                <a:gd name="T14" fmla="*/ 73 w 250"/>
                <a:gd name="T15" fmla="*/ 182 h 220"/>
                <a:gd name="T16" fmla="*/ 73 w 250"/>
                <a:gd name="T17" fmla="*/ 91 h 220"/>
                <a:gd name="T18" fmla="*/ 140 w 250"/>
                <a:gd name="T19" fmla="*/ 11 h 220"/>
                <a:gd name="T20" fmla="*/ 177 w 250"/>
                <a:gd name="T21" fmla="*/ 66 h 220"/>
                <a:gd name="T22" fmla="*/ 177 w 250"/>
                <a:gd name="T23" fmla="*/ 182 h 220"/>
                <a:gd name="T24" fmla="*/ 138 w 250"/>
                <a:gd name="T25" fmla="*/ 205 h 220"/>
                <a:gd name="T26" fmla="*/ 138 w 250"/>
                <a:gd name="T27" fmla="*/ 220 h 220"/>
                <a:gd name="T28" fmla="*/ 194 w 250"/>
                <a:gd name="T29" fmla="*/ 219 h 220"/>
                <a:gd name="T30" fmla="*/ 250 w 250"/>
                <a:gd name="T31" fmla="*/ 220 h 220"/>
                <a:gd name="T32" fmla="*/ 250 w 250"/>
                <a:gd name="T33" fmla="*/ 205 h 220"/>
                <a:gd name="T34" fmla="*/ 211 w 250"/>
                <a:gd name="T35" fmla="*/ 190 h 220"/>
                <a:gd name="T36" fmla="*/ 211 w 250"/>
                <a:gd name="T37" fmla="*/ 95 h 220"/>
                <a:gd name="T38" fmla="*/ 196 w 250"/>
                <a:gd name="T39" fmla="*/ 18 h 220"/>
                <a:gd name="T40" fmla="*/ 144 w 250"/>
                <a:gd name="T41" fmla="*/ 0 h 220"/>
                <a:gd name="T42" fmla="*/ 70 w 250"/>
                <a:gd name="T43" fmla="*/ 52 h 220"/>
                <a:gd name="T44" fmla="*/ 70 w 250"/>
                <a:gd name="T45" fmla="*/ 0 h 220"/>
                <a:gd name="T46" fmla="*/ 0 w 250"/>
                <a:gd name="T47" fmla="*/ 5 h 220"/>
                <a:gd name="T48" fmla="*/ 0 w 250"/>
                <a:gd name="T49" fmla="*/ 21 h 220"/>
                <a:gd name="T50" fmla="*/ 38 w 250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0" h="220">
                  <a:moveTo>
                    <a:pt x="38" y="49"/>
                  </a:moveTo>
                  <a:lnTo>
                    <a:pt x="38" y="182"/>
                  </a:lnTo>
                  <a:cubicBezTo>
                    <a:pt x="38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2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4" y="219"/>
                  </a:cubicBezTo>
                  <a:cubicBezTo>
                    <a:pt x="207" y="219"/>
                    <a:pt x="233" y="220"/>
                    <a:pt x="250" y="220"/>
                  </a:cubicBezTo>
                  <a:lnTo>
                    <a:pt x="250" y="205"/>
                  </a:lnTo>
                  <a:cubicBezTo>
                    <a:pt x="224" y="205"/>
                    <a:pt x="212" y="205"/>
                    <a:pt x="211" y="190"/>
                  </a:cubicBezTo>
                  <a:lnTo>
                    <a:pt x="211" y="95"/>
                  </a:lnTo>
                  <a:cubicBezTo>
                    <a:pt x="211" y="52"/>
                    <a:pt x="211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4" y="21"/>
                    <a:pt x="38" y="24"/>
                    <a:pt x="38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70" name="Group 1569">
            <a:extLst>
              <a:ext uri="{FF2B5EF4-FFF2-40B4-BE49-F238E27FC236}">
                <a16:creationId xmlns:a16="http://schemas.microsoft.com/office/drawing/2014/main" id="{9CBE9A3F-4FBC-4F7F-80EF-E56B6E30D120}"/>
              </a:ext>
            </a:extLst>
          </p:cNvPr>
          <p:cNvGrpSpPr>
            <a:grpSpLocks noChangeAspect="1"/>
          </p:cNvGrpSpPr>
          <p:nvPr>
            <p:custDataLst>
              <p:tags r:id="rId14"/>
            </p:custDataLst>
          </p:nvPr>
        </p:nvGrpSpPr>
        <p:grpSpPr>
          <a:xfrm>
            <a:off x="11641258" y="4550283"/>
            <a:ext cx="834783" cy="672472"/>
            <a:chOff x="5311775" y="2451100"/>
            <a:chExt cx="620713" cy="433388"/>
          </a:xfrm>
        </p:grpSpPr>
        <p:sp>
          <p:nvSpPr>
            <p:cNvPr id="140" name="Rectangle 74">
              <a:extLst>
                <a:ext uri="{FF2B5EF4-FFF2-40B4-BE49-F238E27FC236}">
                  <a16:creationId xmlns:a16="http://schemas.microsoft.com/office/drawing/2014/main" id="{2F7F555D-5A83-4E62-B7A0-F06BC4423AB0}"/>
                </a:ext>
              </a:extLst>
            </p:cNvPr>
            <p:cNvSpPr>
              <a:spLocks noChangeArrowheads="1"/>
            </p:cNvSpPr>
            <p:nvPr>
              <p:custDataLst>
                <p:tags r:id="rId98"/>
              </p:custDataLst>
            </p:nvPr>
          </p:nvSpPr>
          <p:spPr bwMode="auto">
            <a:xfrm>
              <a:off x="5311775" y="2451100"/>
              <a:ext cx="62071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Rectangle 75">
              <a:extLst>
                <a:ext uri="{FF2B5EF4-FFF2-40B4-BE49-F238E27FC236}">
                  <a16:creationId xmlns:a16="http://schemas.microsoft.com/office/drawing/2014/main" id="{7C0E2B4D-E3CA-432B-9D78-4677726B98ED}"/>
                </a:ext>
              </a:extLst>
            </p:cNvPr>
            <p:cNvSpPr>
              <a:spLocks noChangeArrowheads="1"/>
            </p:cNvSpPr>
            <p:nvPr>
              <p:custDataLst>
                <p:tags r:id="rId99"/>
              </p:custDataLst>
            </p:nvPr>
          </p:nvSpPr>
          <p:spPr bwMode="auto">
            <a:xfrm>
              <a:off x="5311775" y="2463800"/>
              <a:ext cx="12700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76 1">
              <a:extLst>
                <a:ext uri="{FF2B5EF4-FFF2-40B4-BE49-F238E27FC236}">
                  <a16:creationId xmlns:a16="http://schemas.microsoft.com/office/drawing/2014/main" id="{614BEAB5-9D8A-4D77-B41C-39A63C7C0D23}"/>
                </a:ext>
              </a:extLst>
            </p:cNvPr>
            <p:cNvSpPr>
              <a:spLocks/>
            </p:cNvSpPr>
            <p:nvPr>
              <p:custDataLst>
                <p:tags r:id="rId100"/>
              </p:custDataLst>
            </p:nvPr>
          </p:nvSpPr>
          <p:spPr bwMode="auto">
            <a:xfrm>
              <a:off x="5424488" y="2559050"/>
              <a:ext cx="112713" cy="217488"/>
            </a:xfrm>
            <a:custGeom>
              <a:avLst/>
              <a:gdLst>
                <a:gd name="T0" fmla="*/ 128 w 185"/>
                <a:gd name="T1" fmla="*/ 23 h 342"/>
                <a:gd name="T2" fmla="*/ 185 w 185"/>
                <a:gd name="T3" fmla="*/ 23 h 342"/>
                <a:gd name="T4" fmla="*/ 185 w 185"/>
                <a:gd name="T5" fmla="*/ 0 h 342"/>
                <a:gd name="T6" fmla="*/ 93 w 185"/>
                <a:gd name="T7" fmla="*/ 1 h 342"/>
                <a:gd name="T8" fmla="*/ 0 w 185"/>
                <a:gd name="T9" fmla="*/ 0 h 342"/>
                <a:gd name="T10" fmla="*/ 0 w 185"/>
                <a:gd name="T11" fmla="*/ 23 h 342"/>
                <a:gd name="T12" fmla="*/ 57 w 185"/>
                <a:gd name="T13" fmla="*/ 23 h 342"/>
                <a:gd name="T14" fmla="*/ 57 w 185"/>
                <a:gd name="T15" fmla="*/ 318 h 342"/>
                <a:gd name="T16" fmla="*/ 0 w 185"/>
                <a:gd name="T17" fmla="*/ 318 h 342"/>
                <a:gd name="T18" fmla="*/ 0 w 185"/>
                <a:gd name="T19" fmla="*/ 342 h 342"/>
                <a:gd name="T20" fmla="*/ 93 w 185"/>
                <a:gd name="T21" fmla="*/ 340 h 342"/>
                <a:gd name="T22" fmla="*/ 185 w 185"/>
                <a:gd name="T23" fmla="*/ 342 h 342"/>
                <a:gd name="T24" fmla="*/ 185 w 185"/>
                <a:gd name="T25" fmla="*/ 318 h 342"/>
                <a:gd name="T26" fmla="*/ 128 w 185"/>
                <a:gd name="T27" fmla="*/ 318 h 342"/>
                <a:gd name="T28" fmla="*/ 128 w 185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5" h="342">
                  <a:moveTo>
                    <a:pt x="128" y="23"/>
                  </a:moveTo>
                  <a:lnTo>
                    <a:pt x="185" y="23"/>
                  </a:lnTo>
                  <a:lnTo>
                    <a:pt x="185" y="0"/>
                  </a:lnTo>
                  <a:cubicBezTo>
                    <a:pt x="164" y="1"/>
                    <a:pt x="116" y="1"/>
                    <a:pt x="93" y="1"/>
                  </a:cubicBezTo>
                  <a:cubicBezTo>
                    <a:pt x="70" y="1"/>
                    <a:pt x="21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1" y="340"/>
                    <a:pt x="70" y="340"/>
                    <a:pt x="93" y="340"/>
                  </a:cubicBezTo>
                  <a:cubicBezTo>
                    <a:pt x="116" y="340"/>
                    <a:pt x="164" y="340"/>
                    <a:pt x="185" y="342"/>
                  </a:cubicBezTo>
                  <a:lnTo>
                    <a:pt x="185" y="318"/>
                  </a:lnTo>
                  <a:lnTo>
                    <a:pt x="128" y="318"/>
                  </a:lnTo>
                  <a:lnTo>
                    <a:pt x="128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77 1">
              <a:extLst>
                <a:ext uri="{FF2B5EF4-FFF2-40B4-BE49-F238E27FC236}">
                  <a16:creationId xmlns:a16="http://schemas.microsoft.com/office/drawing/2014/main" id="{317DB331-BDE3-4F7D-96BD-4CE25D7CBE12}"/>
                </a:ext>
              </a:extLst>
            </p:cNvPr>
            <p:cNvSpPr>
              <a:spLocks/>
            </p:cNvSpPr>
            <p:nvPr>
              <p:custDataLst>
                <p:tags r:id="rId101"/>
              </p:custDataLst>
            </p:nvPr>
          </p:nvSpPr>
          <p:spPr bwMode="auto">
            <a:xfrm>
              <a:off x="5565775" y="2559050"/>
              <a:ext cx="112713" cy="217488"/>
            </a:xfrm>
            <a:custGeom>
              <a:avLst/>
              <a:gdLst>
                <a:gd name="T0" fmla="*/ 127 w 184"/>
                <a:gd name="T1" fmla="*/ 23 h 342"/>
                <a:gd name="T2" fmla="*/ 184 w 184"/>
                <a:gd name="T3" fmla="*/ 23 h 342"/>
                <a:gd name="T4" fmla="*/ 184 w 184"/>
                <a:gd name="T5" fmla="*/ 0 h 342"/>
                <a:gd name="T6" fmla="*/ 92 w 184"/>
                <a:gd name="T7" fmla="*/ 1 h 342"/>
                <a:gd name="T8" fmla="*/ 0 w 184"/>
                <a:gd name="T9" fmla="*/ 0 h 342"/>
                <a:gd name="T10" fmla="*/ 0 w 184"/>
                <a:gd name="T11" fmla="*/ 23 h 342"/>
                <a:gd name="T12" fmla="*/ 57 w 184"/>
                <a:gd name="T13" fmla="*/ 23 h 342"/>
                <a:gd name="T14" fmla="*/ 57 w 184"/>
                <a:gd name="T15" fmla="*/ 318 h 342"/>
                <a:gd name="T16" fmla="*/ 0 w 184"/>
                <a:gd name="T17" fmla="*/ 318 h 342"/>
                <a:gd name="T18" fmla="*/ 0 w 184"/>
                <a:gd name="T19" fmla="*/ 342 h 342"/>
                <a:gd name="T20" fmla="*/ 92 w 184"/>
                <a:gd name="T21" fmla="*/ 340 h 342"/>
                <a:gd name="T22" fmla="*/ 184 w 184"/>
                <a:gd name="T23" fmla="*/ 342 h 342"/>
                <a:gd name="T24" fmla="*/ 184 w 184"/>
                <a:gd name="T25" fmla="*/ 318 h 342"/>
                <a:gd name="T26" fmla="*/ 127 w 184"/>
                <a:gd name="T27" fmla="*/ 318 h 342"/>
                <a:gd name="T28" fmla="*/ 127 w 184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" h="342">
                  <a:moveTo>
                    <a:pt x="127" y="23"/>
                  </a:moveTo>
                  <a:lnTo>
                    <a:pt x="184" y="23"/>
                  </a:lnTo>
                  <a:lnTo>
                    <a:pt x="184" y="0"/>
                  </a:lnTo>
                  <a:cubicBezTo>
                    <a:pt x="164" y="1"/>
                    <a:pt x="115" y="1"/>
                    <a:pt x="92" y="1"/>
                  </a:cubicBezTo>
                  <a:cubicBezTo>
                    <a:pt x="69" y="1"/>
                    <a:pt x="20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0" y="340"/>
                    <a:pt x="69" y="340"/>
                    <a:pt x="92" y="340"/>
                  </a:cubicBezTo>
                  <a:cubicBezTo>
                    <a:pt x="115" y="340"/>
                    <a:pt x="164" y="340"/>
                    <a:pt x="184" y="342"/>
                  </a:cubicBezTo>
                  <a:lnTo>
                    <a:pt x="184" y="318"/>
                  </a:lnTo>
                  <a:lnTo>
                    <a:pt x="127" y="318"/>
                  </a:lnTo>
                  <a:lnTo>
                    <a:pt x="127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78 1">
              <a:extLst>
                <a:ext uri="{FF2B5EF4-FFF2-40B4-BE49-F238E27FC236}">
                  <a16:creationId xmlns:a16="http://schemas.microsoft.com/office/drawing/2014/main" id="{7E2784C6-1BAA-4FE1-928B-2D4138203733}"/>
                </a:ext>
              </a:extLst>
            </p:cNvPr>
            <p:cNvSpPr>
              <a:spLocks/>
            </p:cNvSpPr>
            <p:nvPr>
              <p:custDataLst>
                <p:tags r:id="rId102"/>
              </p:custDataLst>
            </p:nvPr>
          </p:nvSpPr>
          <p:spPr bwMode="auto">
            <a:xfrm>
              <a:off x="5707063" y="2559050"/>
              <a:ext cx="112713" cy="217488"/>
            </a:xfrm>
            <a:custGeom>
              <a:avLst/>
              <a:gdLst>
                <a:gd name="T0" fmla="*/ 128 w 184"/>
                <a:gd name="T1" fmla="*/ 23 h 342"/>
                <a:gd name="T2" fmla="*/ 184 w 184"/>
                <a:gd name="T3" fmla="*/ 23 h 342"/>
                <a:gd name="T4" fmla="*/ 184 w 184"/>
                <a:gd name="T5" fmla="*/ 0 h 342"/>
                <a:gd name="T6" fmla="*/ 92 w 184"/>
                <a:gd name="T7" fmla="*/ 1 h 342"/>
                <a:gd name="T8" fmla="*/ 0 w 184"/>
                <a:gd name="T9" fmla="*/ 0 h 342"/>
                <a:gd name="T10" fmla="*/ 0 w 184"/>
                <a:gd name="T11" fmla="*/ 23 h 342"/>
                <a:gd name="T12" fmla="*/ 57 w 184"/>
                <a:gd name="T13" fmla="*/ 23 h 342"/>
                <a:gd name="T14" fmla="*/ 57 w 184"/>
                <a:gd name="T15" fmla="*/ 318 h 342"/>
                <a:gd name="T16" fmla="*/ 0 w 184"/>
                <a:gd name="T17" fmla="*/ 318 h 342"/>
                <a:gd name="T18" fmla="*/ 0 w 184"/>
                <a:gd name="T19" fmla="*/ 342 h 342"/>
                <a:gd name="T20" fmla="*/ 92 w 184"/>
                <a:gd name="T21" fmla="*/ 340 h 342"/>
                <a:gd name="T22" fmla="*/ 184 w 184"/>
                <a:gd name="T23" fmla="*/ 342 h 342"/>
                <a:gd name="T24" fmla="*/ 184 w 184"/>
                <a:gd name="T25" fmla="*/ 318 h 342"/>
                <a:gd name="T26" fmla="*/ 128 w 184"/>
                <a:gd name="T27" fmla="*/ 318 h 342"/>
                <a:gd name="T28" fmla="*/ 128 w 184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" h="342">
                  <a:moveTo>
                    <a:pt x="128" y="23"/>
                  </a:moveTo>
                  <a:lnTo>
                    <a:pt x="184" y="23"/>
                  </a:lnTo>
                  <a:lnTo>
                    <a:pt x="184" y="0"/>
                  </a:lnTo>
                  <a:cubicBezTo>
                    <a:pt x="164" y="1"/>
                    <a:pt x="115" y="1"/>
                    <a:pt x="92" y="1"/>
                  </a:cubicBezTo>
                  <a:cubicBezTo>
                    <a:pt x="69" y="1"/>
                    <a:pt x="20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0" y="340"/>
                    <a:pt x="69" y="340"/>
                    <a:pt x="92" y="340"/>
                  </a:cubicBezTo>
                  <a:cubicBezTo>
                    <a:pt x="115" y="340"/>
                    <a:pt x="164" y="340"/>
                    <a:pt x="184" y="342"/>
                  </a:cubicBezTo>
                  <a:lnTo>
                    <a:pt x="184" y="318"/>
                  </a:lnTo>
                  <a:lnTo>
                    <a:pt x="128" y="318"/>
                  </a:lnTo>
                  <a:lnTo>
                    <a:pt x="128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79">
              <a:extLst>
                <a:ext uri="{FF2B5EF4-FFF2-40B4-BE49-F238E27FC236}">
                  <a16:creationId xmlns:a16="http://schemas.microsoft.com/office/drawing/2014/main" id="{A81BDE7A-DB58-44F2-B732-5DB8E75CD8EE}"/>
                </a:ext>
              </a:extLst>
            </p:cNvPr>
            <p:cNvSpPr>
              <a:spLocks noChangeArrowheads="1"/>
            </p:cNvSpPr>
            <p:nvPr>
              <p:custDataLst>
                <p:tags r:id="rId103"/>
              </p:custDataLst>
            </p:nvPr>
          </p:nvSpPr>
          <p:spPr bwMode="auto">
            <a:xfrm>
              <a:off x="5919788" y="2463800"/>
              <a:ext cx="12700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8" name="Rectangle 80">
              <a:extLst>
                <a:ext uri="{FF2B5EF4-FFF2-40B4-BE49-F238E27FC236}">
                  <a16:creationId xmlns:a16="http://schemas.microsoft.com/office/drawing/2014/main" id="{9F0B45F9-0F66-4A67-8101-B47D35190F3E}"/>
                </a:ext>
              </a:extLst>
            </p:cNvPr>
            <p:cNvSpPr>
              <a:spLocks noChangeArrowheads="1"/>
            </p:cNvSpPr>
            <p:nvPr>
              <p:custDataLst>
                <p:tags r:id="rId104"/>
              </p:custDataLst>
            </p:nvPr>
          </p:nvSpPr>
          <p:spPr bwMode="auto">
            <a:xfrm>
              <a:off x="5311775" y="2871788"/>
              <a:ext cx="62071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D277FAA-D109-43FE-B09C-2E804A5848C8}"/>
              </a:ext>
            </a:extLst>
          </p:cNvPr>
          <p:cNvGrpSpPr>
            <a:grpSpLocks noChangeAspect="1"/>
          </p:cNvGrpSpPr>
          <p:nvPr>
            <p:custDataLst>
              <p:tags r:id="rId15"/>
            </p:custDataLst>
          </p:nvPr>
        </p:nvGrpSpPr>
        <p:grpSpPr>
          <a:xfrm>
            <a:off x="11107559" y="2535988"/>
            <a:ext cx="675589" cy="587375"/>
            <a:chOff x="5321295" y="-6350"/>
            <a:chExt cx="498476" cy="433388"/>
          </a:xfrm>
        </p:grpSpPr>
        <p:sp>
          <p:nvSpPr>
            <p:cNvPr id="125" name="Rectangle 62">
              <a:extLst>
                <a:ext uri="{FF2B5EF4-FFF2-40B4-BE49-F238E27FC236}">
                  <a16:creationId xmlns:a16="http://schemas.microsoft.com/office/drawing/2014/main" id="{01DBA449-6169-4354-B8BB-7EE4FFE3463C}"/>
                </a:ext>
              </a:extLst>
            </p:cNvPr>
            <p:cNvSpPr>
              <a:spLocks noChangeArrowheads="1"/>
            </p:cNvSpPr>
            <p:nvPr>
              <p:custDataLst>
                <p:tags r:id="rId92"/>
              </p:custDataLst>
            </p:nvPr>
          </p:nvSpPr>
          <p:spPr bwMode="auto">
            <a:xfrm>
              <a:off x="5321295" y="-6350"/>
              <a:ext cx="498475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63">
              <a:extLst>
                <a:ext uri="{FF2B5EF4-FFF2-40B4-BE49-F238E27FC236}">
                  <a16:creationId xmlns:a16="http://schemas.microsoft.com/office/drawing/2014/main" id="{D76F532F-8A56-4AAB-A48B-CA655CA9B0E2}"/>
                </a:ext>
              </a:extLst>
            </p:cNvPr>
            <p:cNvSpPr>
              <a:spLocks noChangeArrowheads="1"/>
            </p:cNvSpPr>
            <p:nvPr>
              <p:custDataLst>
                <p:tags r:id="rId93"/>
              </p:custDataLst>
            </p:nvPr>
          </p:nvSpPr>
          <p:spPr bwMode="auto">
            <a:xfrm>
              <a:off x="5321295" y="6350"/>
              <a:ext cx="12700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4">
              <a:extLst>
                <a:ext uri="{FF2B5EF4-FFF2-40B4-BE49-F238E27FC236}">
                  <a16:creationId xmlns:a16="http://schemas.microsoft.com/office/drawing/2014/main" id="{E41D8D6F-DCAA-4CF6-B5AB-CE4863001D11}"/>
                </a:ext>
              </a:extLst>
            </p:cNvPr>
            <p:cNvSpPr>
              <a:spLocks/>
            </p:cNvSpPr>
            <p:nvPr>
              <p:custDataLst>
                <p:tags r:id="rId94"/>
              </p:custDataLst>
            </p:nvPr>
          </p:nvSpPr>
          <p:spPr bwMode="auto">
            <a:xfrm>
              <a:off x="5438770" y="101600"/>
              <a:ext cx="115888" cy="217488"/>
            </a:xfrm>
            <a:custGeom>
              <a:avLst/>
              <a:gdLst>
                <a:gd name="T0" fmla="*/ 127 w 184"/>
                <a:gd name="T1" fmla="*/ 23 h 342"/>
                <a:gd name="T2" fmla="*/ 184 w 184"/>
                <a:gd name="T3" fmla="*/ 23 h 342"/>
                <a:gd name="T4" fmla="*/ 184 w 184"/>
                <a:gd name="T5" fmla="*/ 0 h 342"/>
                <a:gd name="T6" fmla="*/ 92 w 184"/>
                <a:gd name="T7" fmla="*/ 1 h 342"/>
                <a:gd name="T8" fmla="*/ 0 w 184"/>
                <a:gd name="T9" fmla="*/ 0 h 342"/>
                <a:gd name="T10" fmla="*/ 0 w 184"/>
                <a:gd name="T11" fmla="*/ 23 h 342"/>
                <a:gd name="T12" fmla="*/ 57 w 184"/>
                <a:gd name="T13" fmla="*/ 23 h 342"/>
                <a:gd name="T14" fmla="*/ 57 w 184"/>
                <a:gd name="T15" fmla="*/ 318 h 342"/>
                <a:gd name="T16" fmla="*/ 0 w 184"/>
                <a:gd name="T17" fmla="*/ 318 h 342"/>
                <a:gd name="T18" fmla="*/ 0 w 184"/>
                <a:gd name="T19" fmla="*/ 342 h 342"/>
                <a:gd name="T20" fmla="*/ 92 w 184"/>
                <a:gd name="T21" fmla="*/ 340 h 342"/>
                <a:gd name="T22" fmla="*/ 184 w 184"/>
                <a:gd name="T23" fmla="*/ 342 h 342"/>
                <a:gd name="T24" fmla="*/ 184 w 184"/>
                <a:gd name="T25" fmla="*/ 318 h 342"/>
                <a:gd name="T26" fmla="*/ 127 w 184"/>
                <a:gd name="T27" fmla="*/ 318 h 342"/>
                <a:gd name="T28" fmla="*/ 127 w 184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" h="342">
                  <a:moveTo>
                    <a:pt x="127" y="23"/>
                  </a:moveTo>
                  <a:lnTo>
                    <a:pt x="184" y="23"/>
                  </a:lnTo>
                  <a:lnTo>
                    <a:pt x="184" y="0"/>
                  </a:lnTo>
                  <a:cubicBezTo>
                    <a:pt x="164" y="1"/>
                    <a:pt x="115" y="1"/>
                    <a:pt x="92" y="1"/>
                  </a:cubicBezTo>
                  <a:cubicBezTo>
                    <a:pt x="69" y="1"/>
                    <a:pt x="20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0" y="340"/>
                    <a:pt x="69" y="340"/>
                    <a:pt x="92" y="340"/>
                  </a:cubicBezTo>
                  <a:cubicBezTo>
                    <a:pt x="115" y="340"/>
                    <a:pt x="164" y="340"/>
                    <a:pt x="184" y="342"/>
                  </a:cubicBezTo>
                  <a:lnTo>
                    <a:pt x="184" y="318"/>
                  </a:lnTo>
                  <a:lnTo>
                    <a:pt x="127" y="318"/>
                  </a:lnTo>
                  <a:lnTo>
                    <a:pt x="127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5 1">
              <a:extLst>
                <a:ext uri="{FF2B5EF4-FFF2-40B4-BE49-F238E27FC236}">
                  <a16:creationId xmlns:a16="http://schemas.microsoft.com/office/drawing/2014/main" id="{7A0E65D5-7890-4DB1-A42E-74495759122B}"/>
                </a:ext>
              </a:extLst>
            </p:cNvPr>
            <p:cNvSpPr>
              <a:spLocks/>
            </p:cNvSpPr>
            <p:nvPr>
              <p:custDataLst>
                <p:tags r:id="rId95"/>
              </p:custDataLst>
            </p:nvPr>
          </p:nvSpPr>
          <p:spPr bwMode="auto">
            <a:xfrm>
              <a:off x="5586408" y="101600"/>
              <a:ext cx="117475" cy="217488"/>
            </a:xfrm>
            <a:custGeom>
              <a:avLst/>
              <a:gdLst>
                <a:gd name="T0" fmla="*/ 128 w 185"/>
                <a:gd name="T1" fmla="*/ 23 h 342"/>
                <a:gd name="T2" fmla="*/ 185 w 185"/>
                <a:gd name="T3" fmla="*/ 23 h 342"/>
                <a:gd name="T4" fmla="*/ 185 w 185"/>
                <a:gd name="T5" fmla="*/ 0 h 342"/>
                <a:gd name="T6" fmla="*/ 93 w 185"/>
                <a:gd name="T7" fmla="*/ 1 h 342"/>
                <a:gd name="T8" fmla="*/ 0 w 185"/>
                <a:gd name="T9" fmla="*/ 0 h 342"/>
                <a:gd name="T10" fmla="*/ 0 w 185"/>
                <a:gd name="T11" fmla="*/ 23 h 342"/>
                <a:gd name="T12" fmla="*/ 57 w 185"/>
                <a:gd name="T13" fmla="*/ 23 h 342"/>
                <a:gd name="T14" fmla="*/ 57 w 185"/>
                <a:gd name="T15" fmla="*/ 318 h 342"/>
                <a:gd name="T16" fmla="*/ 0 w 185"/>
                <a:gd name="T17" fmla="*/ 318 h 342"/>
                <a:gd name="T18" fmla="*/ 0 w 185"/>
                <a:gd name="T19" fmla="*/ 342 h 342"/>
                <a:gd name="T20" fmla="*/ 93 w 185"/>
                <a:gd name="T21" fmla="*/ 340 h 342"/>
                <a:gd name="T22" fmla="*/ 185 w 185"/>
                <a:gd name="T23" fmla="*/ 342 h 342"/>
                <a:gd name="T24" fmla="*/ 185 w 185"/>
                <a:gd name="T25" fmla="*/ 318 h 342"/>
                <a:gd name="T26" fmla="*/ 128 w 185"/>
                <a:gd name="T27" fmla="*/ 318 h 342"/>
                <a:gd name="T28" fmla="*/ 128 w 185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5" h="342">
                  <a:moveTo>
                    <a:pt x="128" y="23"/>
                  </a:moveTo>
                  <a:lnTo>
                    <a:pt x="185" y="23"/>
                  </a:lnTo>
                  <a:lnTo>
                    <a:pt x="185" y="0"/>
                  </a:lnTo>
                  <a:cubicBezTo>
                    <a:pt x="164" y="1"/>
                    <a:pt x="116" y="1"/>
                    <a:pt x="93" y="1"/>
                  </a:cubicBezTo>
                  <a:cubicBezTo>
                    <a:pt x="70" y="1"/>
                    <a:pt x="21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1" y="340"/>
                    <a:pt x="70" y="340"/>
                    <a:pt x="93" y="340"/>
                  </a:cubicBezTo>
                  <a:cubicBezTo>
                    <a:pt x="116" y="340"/>
                    <a:pt x="164" y="340"/>
                    <a:pt x="185" y="342"/>
                  </a:cubicBezTo>
                  <a:lnTo>
                    <a:pt x="185" y="318"/>
                  </a:lnTo>
                  <a:lnTo>
                    <a:pt x="128" y="318"/>
                  </a:lnTo>
                  <a:lnTo>
                    <a:pt x="128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66">
              <a:extLst>
                <a:ext uri="{FF2B5EF4-FFF2-40B4-BE49-F238E27FC236}">
                  <a16:creationId xmlns:a16="http://schemas.microsoft.com/office/drawing/2014/main" id="{244E4128-8F0B-4BBA-A443-68195742E5E9}"/>
                </a:ext>
              </a:extLst>
            </p:cNvPr>
            <p:cNvSpPr>
              <a:spLocks noChangeArrowheads="1"/>
            </p:cNvSpPr>
            <p:nvPr>
              <p:custDataLst>
                <p:tags r:id="rId96"/>
              </p:custDataLst>
            </p:nvPr>
          </p:nvSpPr>
          <p:spPr bwMode="auto">
            <a:xfrm>
              <a:off x="5808658" y="6350"/>
              <a:ext cx="11113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67">
              <a:extLst>
                <a:ext uri="{FF2B5EF4-FFF2-40B4-BE49-F238E27FC236}">
                  <a16:creationId xmlns:a16="http://schemas.microsoft.com/office/drawing/2014/main" id="{7155E204-1A7D-4C57-B5BF-22B62B6FDC80}"/>
                </a:ext>
              </a:extLst>
            </p:cNvPr>
            <p:cNvSpPr>
              <a:spLocks noChangeArrowheads="1"/>
            </p:cNvSpPr>
            <p:nvPr>
              <p:custDataLst>
                <p:tags r:id="rId97"/>
              </p:custDataLst>
            </p:nvPr>
          </p:nvSpPr>
          <p:spPr bwMode="auto">
            <a:xfrm>
              <a:off x="5321295" y="414338"/>
              <a:ext cx="498475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14F73C2-3397-4788-90B6-E0867AF83BD6}"/>
              </a:ext>
            </a:extLst>
          </p:cNvPr>
          <p:cNvGrpSpPr>
            <a:grpSpLocks noChangeAspect="1"/>
          </p:cNvGrpSpPr>
          <p:nvPr>
            <p:custDataLst>
              <p:tags r:id="rId16"/>
            </p:custDataLst>
          </p:nvPr>
        </p:nvGrpSpPr>
        <p:grpSpPr>
          <a:xfrm>
            <a:off x="-14287" y="-7939"/>
            <a:ext cx="547642" cy="625551"/>
            <a:chOff x="4763" y="-17463"/>
            <a:chExt cx="379412" cy="433388"/>
          </a:xfrm>
        </p:grpSpPr>
        <p:sp>
          <p:nvSpPr>
            <p:cNvPr id="111" name="Rectangle 51 1">
              <a:extLst>
                <a:ext uri="{FF2B5EF4-FFF2-40B4-BE49-F238E27FC236}">
                  <a16:creationId xmlns:a16="http://schemas.microsoft.com/office/drawing/2014/main" id="{A6D7A83F-DE73-4CA6-ACEF-2EE0A6D092DD}"/>
                </a:ext>
              </a:extLst>
            </p:cNvPr>
            <p:cNvSpPr>
              <a:spLocks noChangeArrowheads="1"/>
            </p:cNvSpPr>
            <p:nvPr>
              <p:custDataLst>
                <p:tags r:id="rId87"/>
              </p:custDataLst>
            </p:nvPr>
          </p:nvSpPr>
          <p:spPr bwMode="auto">
            <a:xfrm>
              <a:off x="4763" y="-17463"/>
              <a:ext cx="37941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52">
              <a:extLst>
                <a:ext uri="{FF2B5EF4-FFF2-40B4-BE49-F238E27FC236}">
                  <a16:creationId xmlns:a16="http://schemas.microsoft.com/office/drawing/2014/main" id="{314DE5E4-27A0-430F-8BA9-EF7D9AC8255A}"/>
                </a:ext>
              </a:extLst>
            </p:cNvPr>
            <p:cNvSpPr>
              <a:spLocks noChangeArrowheads="1"/>
            </p:cNvSpPr>
            <p:nvPr>
              <p:custDataLst>
                <p:tags r:id="rId88"/>
              </p:custDataLst>
            </p:nvPr>
          </p:nvSpPr>
          <p:spPr bwMode="auto">
            <a:xfrm>
              <a:off x="4763" y="-4763"/>
              <a:ext cx="14287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53 1">
              <a:extLst>
                <a:ext uri="{FF2B5EF4-FFF2-40B4-BE49-F238E27FC236}">
                  <a16:creationId xmlns:a16="http://schemas.microsoft.com/office/drawing/2014/main" id="{6EEC79BD-789C-4B64-8EAE-488F62B2D0C3}"/>
                </a:ext>
              </a:extLst>
            </p:cNvPr>
            <p:cNvSpPr>
              <a:spLocks/>
            </p:cNvSpPr>
            <p:nvPr>
              <p:custDataLst>
                <p:tags r:id="rId89"/>
              </p:custDataLst>
            </p:nvPr>
          </p:nvSpPr>
          <p:spPr bwMode="auto">
            <a:xfrm>
              <a:off x="131763" y="90487"/>
              <a:ext cx="125412" cy="217488"/>
            </a:xfrm>
            <a:custGeom>
              <a:avLst/>
              <a:gdLst>
                <a:gd name="T0" fmla="*/ 127 w 184"/>
                <a:gd name="T1" fmla="*/ 23 h 342"/>
                <a:gd name="T2" fmla="*/ 184 w 184"/>
                <a:gd name="T3" fmla="*/ 23 h 342"/>
                <a:gd name="T4" fmla="*/ 184 w 184"/>
                <a:gd name="T5" fmla="*/ 0 h 342"/>
                <a:gd name="T6" fmla="*/ 92 w 184"/>
                <a:gd name="T7" fmla="*/ 1 h 342"/>
                <a:gd name="T8" fmla="*/ 0 w 184"/>
                <a:gd name="T9" fmla="*/ 0 h 342"/>
                <a:gd name="T10" fmla="*/ 0 w 184"/>
                <a:gd name="T11" fmla="*/ 23 h 342"/>
                <a:gd name="T12" fmla="*/ 57 w 184"/>
                <a:gd name="T13" fmla="*/ 23 h 342"/>
                <a:gd name="T14" fmla="*/ 57 w 184"/>
                <a:gd name="T15" fmla="*/ 318 h 342"/>
                <a:gd name="T16" fmla="*/ 0 w 184"/>
                <a:gd name="T17" fmla="*/ 318 h 342"/>
                <a:gd name="T18" fmla="*/ 0 w 184"/>
                <a:gd name="T19" fmla="*/ 342 h 342"/>
                <a:gd name="T20" fmla="*/ 92 w 184"/>
                <a:gd name="T21" fmla="*/ 340 h 342"/>
                <a:gd name="T22" fmla="*/ 184 w 184"/>
                <a:gd name="T23" fmla="*/ 342 h 342"/>
                <a:gd name="T24" fmla="*/ 184 w 184"/>
                <a:gd name="T25" fmla="*/ 318 h 342"/>
                <a:gd name="T26" fmla="*/ 127 w 184"/>
                <a:gd name="T27" fmla="*/ 318 h 342"/>
                <a:gd name="T28" fmla="*/ 127 w 184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" h="342">
                  <a:moveTo>
                    <a:pt x="127" y="23"/>
                  </a:moveTo>
                  <a:lnTo>
                    <a:pt x="184" y="23"/>
                  </a:lnTo>
                  <a:lnTo>
                    <a:pt x="184" y="0"/>
                  </a:lnTo>
                  <a:cubicBezTo>
                    <a:pt x="164" y="1"/>
                    <a:pt x="115" y="1"/>
                    <a:pt x="92" y="1"/>
                  </a:cubicBezTo>
                  <a:cubicBezTo>
                    <a:pt x="69" y="1"/>
                    <a:pt x="20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0" y="340"/>
                    <a:pt x="69" y="340"/>
                    <a:pt x="92" y="340"/>
                  </a:cubicBezTo>
                  <a:cubicBezTo>
                    <a:pt x="115" y="340"/>
                    <a:pt x="164" y="340"/>
                    <a:pt x="184" y="342"/>
                  </a:cubicBezTo>
                  <a:lnTo>
                    <a:pt x="184" y="318"/>
                  </a:lnTo>
                  <a:lnTo>
                    <a:pt x="127" y="318"/>
                  </a:lnTo>
                  <a:lnTo>
                    <a:pt x="127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54">
              <a:extLst>
                <a:ext uri="{FF2B5EF4-FFF2-40B4-BE49-F238E27FC236}">
                  <a16:creationId xmlns:a16="http://schemas.microsoft.com/office/drawing/2014/main" id="{592000BD-3093-4B8E-9297-DC8138F96757}"/>
                </a:ext>
              </a:extLst>
            </p:cNvPr>
            <p:cNvSpPr>
              <a:spLocks noChangeArrowheads="1"/>
            </p:cNvSpPr>
            <p:nvPr>
              <p:custDataLst>
                <p:tags r:id="rId90"/>
              </p:custDataLst>
            </p:nvPr>
          </p:nvSpPr>
          <p:spPr bwMode="auto">
            <a:xfrm>
              <a:off x="369888" y="-4763"/>
              <a:ext cx="14287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55">
              <a:extLst>
                <a:ext uri="{FF2B5EF4-FFF2-40B4-BE49-F238E27FC236}">
                  <a16:creationId xmlns:a16="http://schemas.microsoft.com/office/drawing/2014/main" id="{4158586D-6978-462C-8D41-8201AB91587C}"/>
                </a:ext>
              </a:extLst>
            </p:cNvPr>
            <p:cNvSpPr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>
              <a:off x="4763" y="403225"/>
              <a:ext cx="37941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48" name="Group 3047">
            <a:extLst>
              <a:ext uri="{FF2B5EF4-FFF2-40B4-BE49-F238E27FC236}">
                <a16:creationId xmlns:a16="http://schemas.microsoft.com/office/drawing/2014/main" id="{B3AA99FE-8A8F-4C21-9DE0-C49662562175}"/>
              </a:ext>
            </a:extLst>
          </p:cNvPr>
          <p:cNvGrpSpPr>
            <a:grpSpLocks noChangeAspect="1"/>
          </p:cNvGrpSpPr>
          <p:nvPr>
            <p:custDataLst>
              <p:tags r:id="rId17"/>
            </p:custDataLst>
          </p:nvPr>
        </p:nvGrpSpPr>
        <p:grpSpPr>
          <a:xfrm>
            <a:off x="15875" y="5392738"/>
            <a:ext cx="3768725" cy="906462"/>
            <a:chOff x="15875" y="5392738"/>
            <a:chExt cx="3768725" cy="906462"/>
          </a:xfrm>
        </p:grpSpPr>
        <p:sp>
          <p:nvSpPr>
            <p:cNvPr id="6228" name="Freeform 1322">
              <a:extLst>
                <a:ext uri="{FF2B5EF4-FFF2-40B4-BE49-F238E27FC236}">
                  <a16:creationId xmlns:a16="http://schemas.microsoft.com/office/drawing/2014/main" id="{98708C99-3052-4BC1-B56C-3A2A3128AE8D}"/>
                </a:ext>
              </a:extLst>
            </p:cNvPr>
            <p:cNvSpPr>
              <a:spLocks/>
            </p:cNvSpPr>
            <p:nvPr>
              <p:custDataLst>
                <p:tags r:id="rId68"/>
              </p:custDataLst>
            </p:nvPr>
          </p:nvSpPr>
          <p:spPr bwMode="auto">
            <a:xfrm>
              <a:off x="15875" y="5792788"/>
              <a:ext cx="217488" cy="250825"/>
            </a:xfrm>
            <a:custGeom>
              <a:avLst/>
              <a:gdLst>
                <a:gd name="T0" fmla="*/ 218 w 301"/>
                <a:gd name="T1" fmla="*/ 131 h 331"/>
                <a:gd name="T2" fmla="*/ 112 w 301"/>
                <a:gd name="T3" fmla="*/ 0 h 331"/>
                <a:gd name="T4" fmla="*/ 0 w 301"/>
                <a:gd name="T5" fmla="*/ 91 h 331"/>
                <a:gd name="T6" fmla="*/ 11 w 301"/>
                <a:gd name="T7" fmla="*/ 98 h 331"/>
                <a:gd name="T8" fmla="*/ 23 w 301"/>
                <a:gd name="T9" fmla="*/ 92 h 331"/>
                <a:gd name="T10" fmla="*/ 101 w 301"/>
                <a:gd name="T11" fmla="*/ 55 h 331"/>
                <a:gd name="T12" fmla="*/ 179 w 301"/>
                <a:gd name="T13" fmla="*/ 86 h 331"/>
                <a:gd name="T14" fmla="*/ 196 w 301"/>
                <a:gd name="T15" fmla="*/ 167 h 331"/>
                <a:gd name="T16" fmla="*/ 192 w 301"/>
                <a:gd name="T17" fmla="*/ 201 h 331"/>
                <a:gd name="T18" fmla="*/ 163 w 301"/>
                <a:gd name="T19" fmla="*/ 314 h 331"/>
                <a:gd name="T20" fmla="*/ 175 w 301"/>
                <a:gd name="T21" fmla="*/ 331 h 331"/>
                <a:gd name="T22" fmla="*/ 195 w 301"/>
                <a:gd name="T23" fmla="*/ 307 h 331"/>
                <a:gd name="T24" fmla="*/ 218 w 301"/>
                <a:gd name="T25" fmla="*/ 199 h 331"/>
                <a:gd name="T26" fmla="*/ 220 w 301"/>
                <a:gd name="T27" fmla="*/ 188 h 331"/>
                <a:gd name="T28" fmla="*/ 293 w 301"/>
                <a:gd name="T29" fmla="*/ 28 h 331"/>
                <a:gd name="T30" fmla="*/ 301 w 301"/>
                <a:gd name="T31" fmla="*/ 11 h 331"/>
                <a:gd name="T32" fmla="*/ 290 w 301"/>
                <a:gd name="T33" fmla="*/ 4 h 331"/>
                <a:gd name="T34" fmla="*/ 281 w 301"/>
                <a:gd name="T35" fmla="*/ 6 h 331"/>
                <a:gd name="T36" fmla="*/ 218 w 301"/>
                <a:gd name="T37" fmla="*/ 1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1" h="331">
                  <a:moveTo>
                    <a:pt x="218" y="131"/>
                  </a:moveTo>
                  <a:cubicBezTo>
                    <a:pt x="213" y="98"/>
                    <a:pt x="189" y="0"/>
                    <a:pt x="112" y="0"/>
                  </a:cubicBezTo>
                  <a:cubicBezTo>
                    <a:pt x="42" y="0"/>
                    <a:pt x="0" y="70"/>
                    <a:pt x="0" y="91"/>
                  </a:cubicBezTo>
                  <a:cubicBezTo>
                    <a:pt x="0" y="98"/>
                    <a:pt x="7" y="98"/>
                    <a:pt x="11" y="98"/>
                  </a:cubicBezTo>
                  <a:cubicBezTo>
                    <a:pt x="17" y="98"/>
                    <a:pt x="21" y="98"/>
                    <a:pt x="23" y="92"/>
                  </a:cubicBezTo>
                  <a:cubicBezTo>
                    <a:pt x="34" y="60"/>
                    <a:pt x="76" y="55"/>
                    <a:pt x="101" y="55"/>
                  </a:cubicBezTo>
                  <a:cubicBezTo>
                    <a:pt x="129" y="55"/>
                    <a:pt x="162" y="62"/>
                    <a:pt x="179" y="86"/>
                  </a:cubicBezTo>
                  <a:cubicBezTo>
                    <a:pt x="192" y="106"/>
                    <a:pt x="196" y="147"/>
                    <a:pt x="196" y="167"/>
                  </a:cubicBezTo>
                  <a:cubicBezTo>
                    <a:pt x="196" y="187"/>
                    <a:pt x="195" y="191"/>
                    <a:pt x="192" y="201"/>
                  </a:cubicBezTo>
                  <a:cubicBezTo>
                    <a:pt x="178" y="242"/>
                    <a:pt x="163" y="295"/>
                    <a:pt x="163" y="314"/>
                  </a:cubicBezTo>
                  <a:cubicBezTo>
                    <a:pt x="163" y="318"/>
                    <a:pt x="163" y="331"/>
                    <a:pt x="175" y="331"/>
                  </a:cubicBezTo>
                  <a:cubicBezTo>
                    <a:pt x="187" y="331"/>
                    <a:pt x="193" y="313"/>
                    <a:pt x="195" y="307"/>
                  </a:cubicBezTo>
                  <a:cubicBezTo>
                    <a:pt x="199" y="295"/>
                    <a:pt x="212" y="250"/>
                    <a:pt x="218" y="199"/>
                  </a:cubicBezTo>
                  <a:cubicBezTo>
                    <a:pt x="219" y="193"/>
                    <a:pt x="219" y="192"/>
                    <a:pt x="220" y="188"/>
                  </a:cubicBezTo>
                  <a:cubicBezTo>
                    <a:pt x="234" y="150"/>
                    <a:pt x="258" y="92"/>
                    <a:pt x="293" y="28"/>
                  </a:cubicBezTo>
                  <a:cubicBezTo>
                    <a:pt x="296" y="23"/>
                    <a:pt x="301" y="13"/>
                    <a:pt x="301" y="11"/>
                  </a:cubicBezTo>
                  <a:cubicBezTo>
                    <a:pt x="301" y="4"/>
                    <a:pt x="294" y="4"/>
                    <a:pt x="290" y="4"/>
                  </a:cubicBezTo>
                  <a:cubicBezTo>
                    <a:pt x="285" y="4"/>
                    <a:pt x="283" y="4"/>
                    <a:pt x="281" y="6"/>
                  </a:cubicBezTo>
                  <a:cubicBezTo>
                    <a:pt x="280" y="7"/>
                    <a:pt x="253" y="51"/>
                    <a:pt x="218" y="1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9" name="Freeform 1323">
              <a:extLst>
                <a:ext uri="{FF2B5EF4-FFF2-40B4-BE49-F238E27FC236}">
                  <a16:creationId xmlns:a16="http://schemas.microsoft.com/office/drawing/2014/main" id="{83B69EF1-563A-49D7-B1B9-96BD15FFA104}"/>
                </a:ext>
              </a:extLst>
            </p:cNvPr>
            <p:cNvSpPr>
              <a:spLocks/>
            </p:cNvSpPr>
            <p:nvPr>
              <p:custDataLst>
                <p:tags r:id="rId69"/>
              </p:custDataLst>
            </p:nvPr>
          </p:nvSpPr>
          <p:spPr bwMode="auto">
            <a:xfrm>
              <a:off x="265113" y="5622925"/>
              <a:ext cx="185738" cy="184150"/>
            </a:xfrm>
            <a:custGeom>
              <a:avLst/>
              <a:gdLst>
                <a:gd name="T0" fmla="*/ 138 w 258"/>
                <a:gd name="T1" fmla="*/ 17 h 242"/>
                <a:gd name="T2" fmla="*/ 244 w 258"/>
                <a:gd name="T3" fmla="*/ 17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1 w 258"/>
                <a:gd name="T15" fmla="*/ 17 h 242"/>
                <a:gd name="T16" fmla="*/ 121 w 258"/>
                <a:gd name="T17" fmla="*/ 229 h 242"/>
                <a:gd name="T18" fmla="*/ 129 w 258"/>
                <a:gd name="T19" fmla="*/ 242 h 242"/>
                <a:gd name="T20" fmla="*/ 138 w 258"/>
                <a:gd name="T21" fmla="*/ 229 h 242"/>
                <a:gd name="T22" fmla="*/ 138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8" y="17"/>
                  </a:moveTo>
                  <a:lnTo>
                    <a:pt x="244" y="17"/>
                  </a:lnTo>
                  <a:cubicBezTo>
                    <a:pt x="250" y="17"/>
                    <a:pt x="258" y="17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1" y="17"/>
                  </a:lnTo>
                  <a:lnTo>
                    <a:pt x="121" y="229"/>
                  </a:lnTo>
                  <a:cubicBezTo>
                    <a:pt x="121" y="234"/>
                    <a:pt x="121" y="242"/>
                    <a:pt x="129" y="242"/>
                  </a:cubicBezTo>
                  <a:cubicBezTo>
                    <a:pt x="138" y="242"/>
                    <a:pt x="138" y="234"/>
                    <a:pt x="138" y="229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0" name="Freeform 1324">
              <a:extLst>
                <a:ext uri="{FF2B5EF4-FFF2-40B4-BE49-F238E27FC236}">
                  <a16:creationId xmlns:a16="http://schemas.microsoft.com/office/drawing/2014/main" id="{6558EF2C-199A-4FB3-B784-6EC085C45F12}"/>
                </a:ext>
              </a:extLst>
            </p:cNvPr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546100" y="5434013"/>
              <a:ext cx="187325" cy="282575"/>
            </a:xfrm>
            <a:custGeom>
              <a:avLst/>
              <a:gdLst>
                <a:gd name="T0" fmla="*/ 210 w 262"/>
                <a:gd name="T1" fmla="*/ 189 h 369"/>
                <a:gd name="T2" fmla="*/ 146 w 262"/>
                <a:gd name="T3" fmla="*/ 130 h 369"/>
                <a:gd name="T4" fmla="*/ 44 w 262"/>
                <a:gd name="T5" fmla="*/ 177 h 369"/>
                <a:gd name="T6" fmla="*/ 0 w 262"/>
                <a:gd name="T7" fmla="*/ 280 h 369"/>
                <a:gd name="T8" fmla="*/ 91 w 262"/>
                <a:gd name="T9" fmla="*/ 369 h 369"/>
                <a:gd name="T10" fmla="*/ 262 w 262"/>
                <a:gd name="T11" fmla="*/ 130 h 369"/>
                <a:gd name="T12" fmla="*/ 154 w 262"/>
                <a:gd name="T13" fmla="*/ 0 h 369"/>
                <a:gd name="T14" fmla="*/ 59 w 262"/>
                <a:gd name="T15" fmla="*/ 79 h 369"/>
                <a:gd name="T16" fmla="*/ 78 w 262"/>
                <a:gd name="T17" fmla="*/ 97 h 369"/>
                <a:gd name="T18" fmla="*/ 105 w 262"/>
                <a:gd name="T19" fmla="*/ 70 h 369"/>
                <a:gd name="T20" fmla="*/ 81 w 262"/>
                <a:gd name="T21" fmla="*/ 53 h 369"/>
                <a:gd name="T22" fmla="*/ 153 w 262"/>
                <a:gd name="T23" fmla="*/ 13 h 369"/>
                <a:gd name="T24" fmla="*/ 224 w 262"/>
                <a:gd name="T25" fmla="*/ 103 h 369"/>
                <a:gd name="T26" fmla="*/ 211 w 262"/>
                <a:gd name="T27" fmla="*/ 189 h 369"/>
                <a:gd name="T28" fmla="*/ 210 w 262"/>
                <a:gd name="T29" fmla="*/ 189 h 369"/>
                <a:gd name="T30" fmla="*/ 93 w 262"/>
                <a:gd name="T31" fmla="*/ 355 h 369"/>
                <a:gd name="T32" fmla="*/ 38 w 262"/>
                <a:gd name="T33" fmla="*/ 298 h 369"/>
                <a:gd name="T34" fmla="*/ 71 w 262"/>
                <a:gd name="T35" fmla="*/ 185 h 369"/>
                <a:gd name="T36" fmla="*/ 146 w 262"/>
                <a:gd name="T37" fmla="*/ 141 h 369"/>
                <a:gd name="T38" fmla="*/ 202 w 262"/>
                <a:gd name="T39" fmla="*/ 206 h 369"/>
                <a:gd name="T40" fmla="*/ 93 w 262"/>
                <a:gd name="T41" fmla="*/ 3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9">
                  <a:moveTo>
                    <a:pt x="210" y="189"/>
                  </a:moveTo>
                  <a:cubicBezTo>
                    <a:pt x="205" y="158"/>
                    <a:pt x="185" y="130"/>
                    <a:pt x="146" y="130"/>
                  </a:cubicBezTo>
                  <a:cubicBezTo>
                    <a:pt x="116" y="130"/>
                    <a:pt x="83" y="138"/>
                    <a:pt x="44" y="177"/>
                  </a:cubicBezTo>
                  <a:cubicBezTo>
                    <a:pt x="3" y="218"/>
                    <a:pt x="0" y="264"/>
                    <a:pt x="0" y="280"/>
                  </a:cubicBezTo>
                  <a:cubicBezTo>
                    <a:pt x="0" y="311"/>
                    <a:pt x="21" y="369"/>
                    <a:pt x="91" y="369"/>
                  </a:cubicBezTo>
                  <a:cubicBezTo>
                    <a:pt x="210" y="369"/>
                    <a:pt x="262" y="201"/>
                    <a:pt x="262" y="130"/>
                  </a:cubicBezTo>
                  <a:cubicBezTo>
                    <a:pt x="262" y="50"/>
                    <a:pt x="215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7"/>
                    <a:pt x="78" y="97"/>
                  </a:cubicBezTo>
                  <a:cubicBezTo>
                    <a:pt x="94" y="97"/>
                    <a:pt x="105" y="82"/>
                    <a:pt x="105" y="70"/>
                  </a:cubicBezTo>
                  <a:cubicBezTo>
                    <a:pt x="105" y="53"/>
                    <a:pt x="89" y="53"/>
                    <a:pt x="81" y="53"/>
                  </a:cubicBezTo>
                  <a:cubicBezTo>
                    <a:pt x="103" y="16"/>
                    <a:pt x="139" y="13"/>
                    <a:pt x="153" y="13"/>
                  </a:cubicBezTo>
                  <a:cubicBezTo>
                    <a:pt x="190" y="13"/>
                    <a:pt x="224" y="39"/>
                    <a:pt x="224" y="103"/>
                  </a:cubicBezTo>
                  <a:cubicBezTo>
                    <a:pt x="224" y="123"/>
                    <a:pt x="221" y="148"/>
                    <a:pt x="211" y="189"/>
                  </a:cubicBezTo>
                  <a:lnTo>
                    <a:pt x="210" y="189"/>
                  </a:lnTo>
                  <a:close/>
                  <a:moveTo>
                    <a:pt x="93" y="355"/>
                  </a:moveTo>
                  <a:cubicBezTo>
                    <a:pt x="38" y="355"/>
                    <a:pt x="38" y="303"/>
                    <a:pt x="38" y="298"/>
                  </a:cubicBezTo>
                  <a:cubicBezTo>
                    <a:pt x="38" y="285"/>
                    <a:pt x="50" y="215"/>
                    <a:pt x="71" y="185"/>
                  </a:cubicBezTo>
                  <a:cubicBezTo>
                    <a:pt x="91" y="157"/>
                    <a:pt x="115" y="141"/>
                    <a:pt x="146" y="141"/>
                  </a:cubicBezTo>
                  <a:cubicBezTo>
                    <a:pt x="201" y="141"/>
                    <a:pt x="202" y="197"/>
                    <a:pt x="202" y="206"/>
                  </a:cubicBezTo>
                  <a:cubicBezTo>
                    <a:pt x="202" y="242"/>
                    <a:pt x="170" y="355"/>
                    <a:pt x="93" y="3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1" name="Freeform 1325">
              <a:extLst>
                <a:ext uri="{FF2B5EF4-FFF2-40B4-BE49-F238E27FC236}">
                  <a16:creationId xmlns:a16="http://schemas.microsoft.com/office/drawing/2014/main" id="{FFF10363-8F0D-4E2F-B4F5-6D80B85BF8F2}"/>
                </a:ext>
              </a:extLst>
            </p:cNvPr>
            <p:cNvSpPr>
              <a:spLocks/>
            </p:cNvSpPr>
            <p:nvPr>
              <p:custDataLst>
                <p:tags r:id="rId71"/>
              </p:custDataLst>
            </p:nvPr>
          </p:nvSpPr>
          <p:spPr bwMode="auto">
            <a:xfrm>
              <a:off x="757238" y="5392738"/>
              <a:ext cx="109538" cy="176212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8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3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7" y="197"/>
                    <a:pt x="133" y="200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0"/>
                    <a:pt x="0" y="63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8" y="123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3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2" name="Freeform 1326">
              <a:extLst>
                <a:ext uri="{FF2B5EF4-FFF2-40B4-BE49-F238E27FC236}">
                  <a16:creationId xmlns:a16="http://schemas.microsoft.com/office/drawing/2014/main" id="{6F7BC687-DBA8-4372-97F1-FADB2F099E01}"/>
                </a:ext>
              </a:extLst>
            </p:cNvPr>
            <p:cNvSpPr>
              <a:spLocks/>
            </p:cNvSpPr>
            <p:nvPr>
              <p:custDataLst>
                <p:tags r:id="rId72"/>
              </p:custDataLst>
            </p:nvPr>
          </p:nvSpPr>
          <p:spPr bwMode="auto">
            <a:xfrm>
              <a:off x="917575" y="5535613"/>
              <a:ext cx="200025" cy="171450"/>
            </a:xfrm>
            <a:custGeom>
              <a:avLst/>
              <a:gdLst>
                <a:gd name="T0" fmla="*/ 106 w 278"/>
                <a:gd name="T1" fmla="*/ 9 h 226"/>
                <a:gd name="T2" fmla="*/ 90 w 278"/>
                <a:gd name="T3" fmla="*/ 1 h 226"/>
                <a:gd name="T4" fmla="*/ 28 w 278"/>
                <a:gd name="T5" fmla="*/ 4 h 226"/>
                <a:gd name="T6" fmla="*/ 12 w 278"/>
                <a:gd name="T7" fmla="*/ 19 h 226"/>
                <a:gd name="T8" fmla="*/ 25 w 278"/>
                <a:gd name="T9" fmla="*/ 28 h 226"/>
                <a:gd name="T10" fmla="*/ 46 w 278"/>
                <a:gd name="T11" fmla="*/ 29 h 226"/>
                <a:gd name="T12" fmla="*/ 0 w 278"/>
                <a:gd name="T13" fmla="*/ 217 h 226"/>
                <a:gd name="T14" fmla="*/ 11 w 278"/>
                <a:gd name="T15" fmla="*/ 226 h 226"/>
                <a:gd name="T16" fmla="*/ 25 w 278"/>
                <a:gd name="T17" fmla="*/ 226 h 226"/>
                <a:gd name="T18" fmla="*/ 201 w 278"/>
                <a:gd name="T19" fmla="*/ 146 h 226"/>
                <a:gd name="T20" fmla="*/ 278 w 278"/>
                <a:gd name="T21" fmla="*/ 22 h 226"/>
                <a:gd name="T22" fmla="*/ 254 w 278"/>
                <a:gd name="T23" fmla="*/ 0 h 226"/>
                <a:gd name="T24" fmla="*/ 221 w 278"/>
                <a:gd name="T25" fmla="*/ 27 h 226"/>
                <a:gd name="T26" fmla="*/ 161 w 278"/>
                <a:gd name="T27" fmla="*/ 134 h 226"/>
                <a:gd name="T28" fmla="*/ 59 w 278"/>
                <a:gd name="T29" fmla="*/ 199 h 226"/>
                <a:gd name="T30" fmla="*/ 106 w 278"/>
                <a:gd name="T31" fmla="*/ 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8" h="226">
                  <a:moveTo>
                    <a:pt x="106" y="9"/>
                  </a:moveTo>
                  <a:cubicBezTo>
                    <a:pt x="106" y="0"/>
                    <a:pt x="97" y="0"/>
                    <a:pt x="90" y="1"/>
                  </a:cubicBezTo>
                  <a:lnTo>
                    <a:pt x="28" y="4"/>
                  </a:lnTo>
                  <a:cubicBezTo>
                    <a:pt x="21" y="4"/>
                    <a:pt x="12" y="5"/>
                    <a:pt x="12" y="19"/>
                  </a:cubicBezTo>
                  <a:cubicBezTo>
                    <a:pt x="12" y="28"/>
                    <a:pt x="21" y="28"/>
                    <a:pt x="25" y="28"/>
                  </a:cubicBezTo>
                  <a:cubicBezTo>
                    <a:pt x="31" y="28"/>
                    <a:pt x="40" y="28"/>
                    <a:pt x="46" y="29"/>
                  </a:cubicBezTo>
                  <a:lnTo>
                    <a:pt x="0" y="217"/>
                  </a:lnTo>
                  <a:cubicBezTo>
                    <a:pt x="0" y="224"/>
                    <a:pt x="6" y="226"/>
                    <a:pt x="11" y="226"/>
                  </a:cubicBezTo>
                  <a:lnTo>
                    <a:pt x="25" y="226"/>
                  </a:lnTo>
                  <a:cubicBezTo>
                    <a:pt x="78" y="217"/>
                    <a:pt x="145" y="192"/>
                    <a:pt x="201" y="146"/>
                  </a:cubicBezTo>
                  <a:cubicBezTo>
                    <a:pt x="267" y="90"/>
                    <a:pt x="278" y="28"/>
                    <a:pt x="278" y="22"/>
                  </a:cubicBezTo>
                  <a:cubicBezTo>
                    <a:pt x="278" y="11"/>
                    <a:pt x="270" y="0"/>
                    <a:pt x="254" y="0"/>
                  </a:cubicBezTo>
                  <a:cubicBezTo>
                    <a:pt x="247" y="0"/>
                    <a:pt x="228" y="4"/>
                    <a:pt x="221" y="27"/>
                  </a:cubicBezTo>
                  <a:cubicBezTo>
                    <a:pt x="210" y="68"/>
                    <a:pt x="191" y="103"/>
                    <a:pt x="161" y="134"/>
                  </a:cubicBezTo>
                  <a:cubicBezTo>
                    <a:pt x="145" y="149"/>
                    <a:pt x="110" y="182"/>
                    <a:pt x="59" y="199"/>
                  </a:cubicBezTo>
                  <a:lnTo>
                    <a:pt x="106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3" name="Rectangle 1327">
              <a:extLst>
                <a:ext uri="{FF2B5EF4-FFF2-40B4-BE49-F238E27FC236}">
                  <a16:creationId xmlns:a16="http://schemas.microsoft.com/office/drawing/2014/main" id="{1BFC6E50-E72E-4821-ABFA-58906A75EB66}"/>
                </a:ext>
              </a:extLst>
            </p:cNvPr>
            <p:cNvSpPr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530225" y="5861050"/>
              <a:ext cx="601663" cy="1587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4" name="Freeform 1328">
              <a:extLst>
                <a:ext uri="{FF2B5EF4-FFF2-40B4-BE49-F238E27FC236}">
                  <a16:creationId xmlns:a16="http://schemas.microsoft.com/office/drawing/2014/main" id="{992E6DE7-B075-4AF9-8113-AE967A6EB174}"/>
                </a:ext>
              </a:extLst>
            </p:cNvPr>
            <p:cNvSpPr>
              <a:spLocks noEditPoints="1"/>
            </p:cNvSpPr>
            <p:nvPr>
              <p:custDataLst>
                <p:tags r:id="rId74"/>
              </p:custDataLst>
            </p:nvPr>
          </p:nvSpPr>
          <p:spPr bwMode="auto">
            <a:xfrm>
              <a:off x="552450" y="5953125"/>
              <a:ext cx="188913" cy="279400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5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8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5" name="Freeform 1329">
              <a:extLst>
                <a:ext uri="{FF2B5EF4-FFF2-40B4-BE49-F238E27FC236}">
                  <a16:creationId xmlns:a16="http://schemas.microsoft.com/office/drawing/2014/main" id="{9A8838F4-7BBC-46A8-A401-F25040163CBB}"/>
                </a:ext>
              </a:extLst>
            </p:cNvPr>
            <p:cNvSpPr>
              <a:spLocks/>
            </p:cNvSpPr>
            <p:nvPr>
              <p:custDataLst>
                <p:tags r:id="rId75"/>
              </p:custDataLst>
            </p:nvPr>
          </p:nvSpPr>
          <p:spPr bwMode="auto">
            <a:xfrm>
              <a:off x="763588" y="5938838"/>
              <a:ext cx="111125" cy="176212"/>
            </a:xfrm>
            <a:custGeom>
              <a:avLst/>
              <a:gdLst>
                <a:gd name="T0" fmla="*/ 155 w 155"/>
                <a:gd name="T1" fmla="*/ 168 h 232"/>
                <a:gd name="T2" fmla="*/ 143 w 155"/>
                <a:gd name="T3" fmla="*/ 168 h 232"/>
                <a:gd name="T4" fmla="*/ 134 w 155"/>
                <a:gd name="T5" fmla="*/ 200 h 232"/>
                <a:gd name="T6" fmla="*/ 99 w 155"/>
                <a:gd name="T7" fmla="*/ 202 h 232"/>
                <a:gd name="T8" fmla="*/ 35 w 155"/>
                <a:gd name="T9" fmla="*/ 202 h 232"/>
                <a:gd name="T10" fmla="*/ 105 w 155"/>
                <a:gd name="T11" fmla="*/ 144 h 232"/>
                <a:gd name="T12" fmla="*/ 155 w 155"/>
                <a:gd name="T13" fmla="*/ 68 h 232"/>
                <a:gd name="T14" fmla="*/ 73 w 155"/>
                <a:gd name="T15" fmla="*/ 0 h 232"/>
                <a:gd name="T16" fmla="*/ 0 w 155"/>
                <a:gd name="T17" fmla="*/ 63 h 232"/>
                <a:gd name="T18" fmla="*/ 19 w 155"/>
                <a:gd name="T19" fmla="*/ 82 h 232"/>
                <a:gd name="T20" fmla="*/ 37 w 155"/>
                <a:gd name="T21" fmla="*/ 64 h 232"/>
                <a:gd name="T22" fmla="*/ 17 w 155"/>
                <a:gd name="T23" fmla="*/ 45 h 232"/>
                <a:gd name="T24" fmla="*/ 68 w 155"/>
                <a:gd name="T25" fmla="*/ 13 h 232"/>
                <a:gd name="T26" fmla="*/ 121 w 155"/>
                <a:gd name="T27" fmla="*/ 68 h 232"/>
                <a:gd name="T28" fmla="*/ 88 w 155"/>
                <a:gd name="T29" fmla="*/ 135 h 232"/>
                <a:gd name="T30" fmla="*/ 4 w 155"/>
                <a:gd name="T31" fmla="*/ 218 h 232"/>
                <a:gd name="T32" fmla="*/ 0 w 155"/>
                <a:gd name="T33" fmla="*/ 232 h 232"/>
                <a:gd name="T34" fmla="*/ 144 w 155"/>
                <a:gd name="T35" fmla="*/ 232 h 232"/>
                <a:gd name="T36" fmla="*/ 155 w 155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5" h="232">
                  <a:moveTo>
                    <a:pt x="155" y="168"/>
                  </a:moveTo>
                  <a:lnTo>
                    <a:pt x="143" y="168"/>
                  </a:lnTo>
                  <a:cubicBezTo>
                    <a:pt x="142" y="176"/>
                    <a:pt x="138" y="197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2" y="170"/>
                    <a:pt x="84" y="160"/>
                    <a:pt x="105" y="144"/>
                  </a:cubicBezTo>
                  <a:cubicBezTo>
                    <a:pt x="130" y="123"/>
                    <a:pt x="155" y="101"/>
                    <a:pt x="155" y="68"/>
                  </a:cubicBezTo>
                  <a:cubicBezTo>
                    <a:pt x="155" y="26"/>
                    <a:pt x="118" y="0"/>
                    <a:pt x="73" y="0"/>
                  </a:cubicBezTo>
                  <a:cubicBezTo>
                    <a:pt x="30" y="0"/>
                    <a:pt x="0" y="31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8" y="20"/>
                    <a:pt x="51" y="13"/>
                    <a:pt x="68" y="13"/>
                  </a:cubicBezTo>
                  <a:cubicBezTo>
                    <a:pt x="103" y="13"/>
                    <a:pt x="121" y="40"/>
                    <a:pt x="121" y="68"/>
                  </a:cubicBezTo>
                  <a:cubicBezTo>
                    <a:pt x="121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5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6" name="Freeform 1330">
              <a:extLst>
                <a:ext uri="{FF2B5EF4-FFF2-40B4-BE49-F238E27FC236}">
                  <a16:creationId xmlns:a16="http://schemas.microsoft.com/office/drawing/2014/main" id="{5C157889-4C5E-450A-9321-6E3817BEE0F6}"/>
                </a:ext>
              </a:extLst>
            </p:cNvPr>
            <p:cNvSpPr>
              <a:spLocks noEditPoints="1"/>
            </p:cNvSpPr>
            <p:nvPr>
              <p:custDataLst>
                <p:tags r:id="rId76"/>
              </p:custDataLst>
            </p:nvPr>
          </p:nvSpPr>
          <p:spPr bwMode="auto">
            <a:xfrm>
              <a:off x="922338" y="6053138"/>
              <a:ext cx="201613" cy="246062"/>
            </a:xfrm>
            <a:custGeom>
              <a:avLst/>
              <a:gdLst>
                <a:gd name="T0" fmla="*/ 192 w 281"/>
                <a:gd name="T1" fmla="*/ 154 h 322"/>
                <a:gd name="T2" fmla="*/ 185 w 281"/>
                <a:gd name="T3" fmla="*/ 175 h 322"/>
                <a:gd name="T4" fmla="*/ 124 w 281"/>
                <a:gd name="T5" fmla="*/ 210 h 322"/>
                <a:gd name="T6" fmla="*/ 64 w 281"/>
                <a:gd name="T7" fmla="*/ 115 h 322"/>
                <a:gd name="T8" fmla="*/ 130 w 281"/>
                <a:gd name="T9" fmla="*/ 20 h 322"/>
                <a:gd name="T10" fmla="*/ 192 w 281"/>
                <a:gd name="T11" fmla="*/ 85 h 322"/>
                <a:gd name="T12" fmla="*/ 192 w 281"/>
                <a:gd name="T13" fmla="*/ 154 h 322"/>
                <a:gd name="T14" fmla="*/ 199 w 281"/>
                <a:gd name="T15" fmla="*/ 40 h 322"/>
                <a:gd name="T16" fmla="*/ 124 w 281"/>
                <a:gd name="T17" fmla="*/ 0 h 322"/>
                <a:gd name="T18" fmla="*/ 0 w 281"/>
                <a:gd name="T19" fmla="*/ 114 h 322"/>
                <a:gd name="T20" fmla="*/ 119 w 281"/>
                <a:gd name="T21" fmla="*/ 228 h 322"/>
                <a:gd name="T22" fmla="*/ 189 w 281"/>
                <a:gd name="T23" fmla="*/ 201 h 322"/>
                <a:gd name="T24" fmla="*/ 189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6 w 281"/>
                <a:gd name="T37" fmla="*/ 298 h 322"/>
                <a:gd name="T38" fmla="*/ 246 w 281"/>
                <a:gd name="T39" fmla="*/ 0 h 322"/>
                <a:gd name="T40" fmla="*/ 226 w 281"/>
                <a:gd name="T41" fmla="*/ 0 h 322"/>
                <a:gd name="T42" fmla="*/ 199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2" y="154"/>
                  </a:moveTo>
                  <a:cubicBezTo>
                    <a:pt x="192" y="163"/>
                    <a:pt x="192" y="165"/>
                    <a:pt x="185" y="175"/>
                  </a:cubicBezTo>
                  <a:cubicBezTo>
                    <a:pt x="165" y="205"/>
                    <a:pt x="139" y="210"/>
                    <a:pt x="124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0" y="20"/>
                  </a:cubicBezTo>
                  <a:cubicBezTo>
                    <a:pt x="168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5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7" name="Freeform 1331">
              <a:extLst>
                <a:ext uri="{FF2B5EF4-FFF2-40B4-BE49-F238E27FC236}">
                  <a16:creationId xmlns:a16="http://schemas.microsoft.com/office/drawing/2014/main" id="{68DBE872-5364-4A0E-A031-9DA94CC6785C}"/>
                </a:ext>
              </a:extLst>
            </p:cNvPr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1295400" y="5824538"/>
              <a:ext cx="238125" cy="88900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8" name="Freeform 1332">
              <a:extLst>
                <a:ext uri="{FF2B5EF4-FFF2-40B4-BE49-F238E27FC236}">
                  <a16:creationId xmlns:a16="http://schemas.microsoft.com/office/drawing/2014/main" id="{38FB4A06-AD5B-4118-89C2-A61F38DAEB3D}"/>
                </a:ext>
              </a:extLst>
            </p:cNvPr>
            <p:cNvSpPr>
              <a:spLocks/>
            </p:cNvSpPr>
            <p:nvPr>
              <p:custDataLst>
                <p:tags r:id="rId78"/>
              </p:custDataLst>
            </p:nvPr>
          </p:nvSpPr>
          <p:spPr bwMode="auto">
            <a:xfrm>
              <a:off x="1665288" y="5702300"/>
              <a:ext cx="219075" cy="261937"/>
            </a:xfrm>
            <a:custGeom>
              <a:avLst/>
              <a:gdLst>
                <a:gd name="T0" fmla="*/ 174 w 303"/>
                <a:gd name="T1" fmla="*/ 32 h 343"/>
                <a:gd name="T2" fmla="*/ 218 w 303"/>
                <a:gd name="T3" fmla="*/ 32 h 343"/>
                <a:gd name="T4" fmla="*/ 236 w 303"/>
                <a:gd name="T5" fmla="*/ 32 h 343"/>
                <a:gd name="T6" fmla="*/ 303 w 303"/>
                <a:gd name="T7" fmla="*/ 32 h 343"/>
                <a:gd name="T8" fmla="*/ 303 w 303"/>
                <a:gd name="T9" fmla="*/ 0 h 343"/>
                <a:gd name="T10" fmla="*/ 0 w 303"/>
                <a:gd name="T11" fmla="*/ 0 h 343"/>
                <a:gd name="T12" fmla="*/ 0 w 303"/>
                <a:gd name="T13" fmla="*/ 32 h 343"/>
                <a:gd name="T14" fmla="*/ 67 w 303"/>
                <a:gd name="T15" fmla="*/ 32 h 343"/>
                <a:gd name="T16" fmla="*/ 85 w 303"/>
                <a:gd name="T17" fmla="*/ 32 h 343"/>
                <a:gd name="T18" fmla="*/ 130 w 303"/>
                <a:gd name="T19" fmla="*/ 32 h 343"/>
                <a:gd name="T20" fmla="*/ 130 w 303"/>
                <a:gd name="T21" fmla="*/ 343 h 343"/>
                <a:gd name="T22" fmla="*/ 174 w 303"/>
                <a:gd name="T23" fmla="*/ 343 h 343"/>
                <a:gd name="T24" fmla="*/ 174 w 303"/>
                <a:gd name="T25" fmla="*/ 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3" h="343">
                  <a:moveTo>
                    <a:pt x="174" y="32"/>
                  </a:moveTo>
                  <a:lnTo>
                    <a:pt x="218" y="32"/>
                  </a:lnTo>
                  <a:cubicBezTo>
                    <a:pt x="224" y="32"/>
                    <a:pt x="230" y="32"/>
                    <a:pt x="236" y="32"/>
                  </a:cubicBezTo>
                  <a:lnTo>
                    <a:pt x="303" y="32"/>
                  </a:lnTo>
                  <a:lnTo>
                    <a:pt x="303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67" y="32"/>
                  </a:lnTo>
                  <a:cubicBezTo>
                    <a:pt x="73" y="32"/>
                    <a:pt x="79" y="32"/>
                    <a:pt x="85" y="32"/>
                  </a:cubicBezTo>
                  <a:lnTo>
                    <a:pt x="130" y="32"/>
                  </a:lnTo>
                  <a:lnTo>
                    <a:pt x="130" y="343"/>
                  </a:lnTo>
                  <a:lnTo>
                    <a:pt x="174" y="343"/>
                  </a:lnTo>
                  <a:lnTo>
                    <a:pt x="174" y="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9" name="Freeform 1333">
              <a:extLst>
                <a:ext uri="{FF2B5EF4-FFF2-40B4-BE49-F238E27FC236}">
                  <a16:creationId xmlns:a16="http://schemas.microsoft.com/office/drawing/2014/main" id="{1AB15154-26BF-479E-8727-2D12BF1AD262}"/>
                </a:ext>
              </a:extLst>
            </p:cNvPr>
            <p:cNvSpPr>
              <a:spLocks/>
            </p:cNvSpPr>
            <p:nvPr>
              <p:custDataLst>
                <p:tags r:id="rId79"/>
              </p:custDataLst>
            </p:nvPr>
          </p:nvSpPr>
          <p:spPr bwMode="auto">
            <a:xfrm>
              <a:off x="1924050" y="5845175"/>
              <a:ext cx="90488" cy="176212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4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1" y="25"/>
                  </a:cubicBezTo>
                  <a:lnTo>
                    <a:pt x="51" y="203"/>
                  </a:lnTo>
                  <a:cubicBezTo>
                    <a:pt x="51" y="215"/>
                    <a:pt x="51" y="219"/>
                    <a:pt x="16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9" y="231"/>
                    <a:pt x="52" y="230"/>
                    <a:pt x="64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0" name="Freeform 1334">
              <a:extLst>
                <a:ext uri="{FF2B5EF4-FFF2-40B4-BE49-F238E27FC236}">
                  <a16:creationId xmlns:a16="http://schemas.microsoft.com/office/drawing/2014/main" id="{258DFB05-56E8-4BF2-B7C9-F4F4AC1D46A1}"/>
                </a:ext>
              </a:extLst>
            </p:cNvPr>
            <p:cNvSpPr>
              <a:spLocks/>
            </p:cNvSpPr>
            <p:nvPr>
              <p:custDataLst>
                <p:tags r:id="rId80"/>
              </p:custDataLst>
            </p:nvPr>
          </p:nvSpPr>
          <p:spPr bwMode="auto">
            <a:xfrm>
              <a:off x="2157413" y="5741988"/>
              <a:ext cx="238125" cy="254000"/>
            </a:xfrm>
            <a:custGeom>
              <a:avLst/>
              <a:gdLst>
                <a:gd name="T0" fmla="*/ 176 w 332"/>
                <a:gd name="T1" fmla="*/ 176 h 332"/>
                <a:gd name="T2" fmla="*/ 315 w 332"/>
                <a:gd name="T3" fmla="*/ 176 h 332"/>
                <a:gd name="T4" fmla="*/ 332 w 332"/>
                <a:gd name="T5" fmla="*/ 166 h 332"/>
                <a:gd name="T6" fmla="*/ 315 w 332"/>
                <a:gd name="T7" fmla="*/ 156 h 332"/>
                <a:gd name="T8" fmla="*/ 176 w 332"/>
                <a:gd name="T9" fmla="*/ 156 h 332"/>
                <a:gd name="T10" fmla="*/ 176 w 332"/>
                <a:gd name="T11" fmla="*/ 17 h 332"/>
                <a:gd name="T12" fmla="*/ 166 w 332"/>
                <a:gd name="T13" fmla="*/ 0 h 332"/>
                <a:gd name="T14" fmla="*/ 156 w 332"/>
                <a:gd name="T15" fmla="*/ 17 h 332"/>
                <a:gd name="T16" fmla="*/ 156 w 332"/>
                <a:gd name="T17" fmla="*/ 156 h 332"/>
                <a:gd name="T18" fmla="*/ 17 w 332"/>
                <a:gd name="T19" fmla="*/ 156 h 332"/>
                <a:gd name="T20" fmla="*/ 0 w 332"/>
                <a:gd name="T21" fmla="*/ 166 h 332"/>
                <a:gd name="T22" fmla="*/ 17 w 332"/>
                <a:gd name="T23" fmla="*/ 176 h 332"/>
                <a:gd name="T24" fmla="*/ 156 w 332"/>
                <a:gd name="T25" fmla="*/ 176 h 332"/>
                <a:gd name="T26" fmla="*/ 156 w 332"/>
                <a:gd name="T27" fmla="*/ 316 h 332"/>
                <a:gd name="T28" fmla="*/ 166 w 332"/>
                <a:gd name="T29" fmla="*/ 332 h 332"/>
                <a:gd name="T30" fmla="*/ 176 w 332"/>
                <a:gd name="T31" fmla="*/ 316 h 332"/>
                <a:gd name="T32" fmla="*/ 176 w 332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2" y="176"/>
                    <a:pt x="332" y="166"/>
                  </a:cubicBezTo>
                  <a:cubicBezTo>
                    <a:pt x="332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7"/>
                  </a:lnTo>
                  <a:cubicBezTo>
                    <a:pt x="176" y="10"/>
                    <a:pt x="176" y="0"/>
                    <a:pt x="166" y="0"/>
                  </a:cubicBezTo>
                  <a:cubicBezTo>
                    <a:pt x="156" y="0"/>
                    <a:pt x="156" y="10"/>
                    <a:pt x="156" y="17"/>
                  </a:cubicBezTo>
                  <a:lnTo>
                    <a:pt x="156" y="156"/>
                  </a:lnTo>
                  <a:lnTo>
                    <a:pt x="17" y="156"/>
                  </a:lnTo>
                  <a:cubicBezTo>
                    <a:pt x="10" y="156"/>
                    <a:pt x="0" y="156"/>
                    <a:pt x="0" y="166"/>
                  </a:cubicBezTo>
                  <a:cubicBezTo>
                    <a:pt x="0" y="176"/>
                    <a:pt x="10" y="176"/>
                    <a:pt x="17" y="176"/>
                  </a:cubicBezTo>
                  <a:lnTo>
                    <a:pt x="156" y="176"/>
                  </a:lnTo>
                  <a:lnTo>
                    <a:pt x="156" y="316"/>
                  </a:lnTo>
                  <a:cubicBezTo>
                    <a:pt x="156" y="323"/>
                    <a:pt x="156" y="332"/>
                    <a:pt x="166" y="332"/>
                  </a:cubicBezTo>
                  <a:cubicBezTo>
                    <a:pt x="176" y="332"/>
                    <a:pt x="176" y="323"/>
                    <a:pt x="176" y="316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1" name="Freeform 1335">
              <a:extLst>
                <a:ext uri="{FF2B5EF4-FFF2-40B4-BE49-F238E27FC236}">
                  <a16:creationId xmlns:a16="http://schemas.microsoft.com/office/drawing/2014/main" id="{8527522C-7131-4929-AB49-FF190767ADE1}"/>
                </a:ext>
              </a:extLst>
            </p:cNvPr>
            <p:cNvSpPr>
              <a:spLocks/>
            </p:cNvSpPr>
            <p:nvPr>
              <p:custDataLst>
                <p:tags r:id="rId81"/>
              </p:custDataLst>
            </p:nvPr>
          </p:nvSpPr>
          <p:spPr bwMode="auto">
            <a:xfrm>
              <a:off x="2506663" y="5702300"/>
              <a:ext cx="219075" cy="261937"/>
            </a:xfrm>
            <a:custGeom>
              <a:avLst/>
              <a:gdLst>
                <a:gd name="T0" fmla="*/ 174 w 304"/>
                <a:gd name="T1" fmla="*/ 32 h 343"/>
                <a:gd name="T2" fmla="*/ 219 w 304"/>
                <a:gd name="T3" fmla="*/ 32 h 343"/>
                <a:gd name="T4" fmla="*/ 237 w 304"/>
                <a:gd name="T5" fmla="*/ 32 h 343"/>
                <a:gd name="T6" fmla="*/ 304 w 304"/>
                <a:gd name="T7" fmla="*/ 32 h 343"/>
                <a:gd name="T8" fmla="*/ 304 w 304"/>
                <a:gd name="T9" fmla="*/ 0 h 343"/>
                <a:gd name="T10" fmla="*/ 0 w 304"/>
                <a:gd name="T11" fmla="*/ 0 h 343"/>
                <a:gd name="T12" fmla="*/ 0 w 304"/>
                <a:gd name="T13" fmla="*/ 32 h 343"/>
                <a:gd name="T14" fmla="*/ 67 w 304"/>
                <a:gd name="T15" fmla="*/ 32 h 343"/>
                <a:gd name="T16" fmla="*/ 85 w 304"/>
                <a:gd name="T17" fmla="*/ 32 h 343"/>
                <a:gd name="T18" fmla="*/ 130 w 304"/>
                <a:gd name="T19" fmla="*/ 32 h 343"/>
                <a:gd name="T20" fmla="*/ 130 w 304"/>
                <a:gd name="T21" fmla="*/ 343 h 343"/>
                <a:gd name="T22" fmla="*/ 174 w 304"/>
                <a:gd name="T23" fmla="*/ 343 h 343"/>
                <a:gd name="T24" fmla="*/ 174 w 304"/>
                <a:gd name="T25" fmla="*/ 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4" h="343">
                  <a:moveTo>
                    <a:pt x="174" y="32"/>
                  </a:moveTo>
                  <a:lnTo>
                    <a:pt x="219" y="32"/>
                  </a:lnTo>
                  <a:cubicBezTo>
                    <a:pt x="225" y="32"/>
                    <a:pt x="231" y="32"/>
                    <a:pt x="237" y="32"/>
                  </a:cubicBezTo>
                  <a:lnTo>
                    <a:pt x="304" y="32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67" y="32"/>
                  </a:lnTo>
                  <a:cubicBezTo>
                    <a:pt x="73" y="32"/>
                    <a:pt x="79" y="32"/>
                    <a:pt x="85" y="32"/>
                  </a:cubicBezTo>
                  <a:lnTo>
                    <a:pt x="130" y="32"/>
                  </a:lnTo>
                  <a:lnTo>
                    <a:pt x="130" y="343"/>
                  </a:lnTo>
                  <a:lnTo>
                    <a:pt x="174" y="343"/>
                  </a:lnTo>
                  <a:lnTo>
                    <a:pt x="174" y="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2" name="Freeform 1336">
              <a:extLst>
                <a:ext uri="{FF2B5EF4-FFF2-40B4-BE49-F238E27FC236}">
                  <a16:creationId xmlns:a16="http://schemas.microsoft.com/office/drawing/2014/main" id="{B435F4A7-9BB8-47F7-A28C-33BB83B71D45}"/>
                </a:ext>
              </a:extLst>
            </p:cNvPr>
            <p:cNvSpPr>
              <a:spLocks/>
            </p:cNvSpPr>
            <p:nvPr>
              <p:custDataLst>
                <p:tags r:id="rId82"/>
              </p:custDataLst>
            </p:nvPr>
          </p:nvSpPr>
          <p:spPr bwMode="auto">
            <a:xfrm>
              <a:off x="2754313" y="5845175"/>
              <a:ext cx="111125" cy="176212"/>
            </a:xfrm>
            <a:custGeom>
              <a:avLst/>
              <a:gdLst>
                <a:gd name="T0" fmla="*/ 155 w 155"/>
                <a:gd name="T1" fmla="*/ 168 h 232"/>
                <a:gd name="T2" fmla="*/ 143 w 155"/>
                <a:gd name="T3" fmla="*/ 168 h 232"/>
                <a:gd name="T4" fmla="*/ 134 w 155"/>
                <a:gd name="T5" fmla="*/ 200 h 232"/>
                <a:gd name="T6" fmla="*/ 99 w 155"/>
                <a:gd name="T7" fmla="*/ 202 h 232"/>
                <a:gd name="T8" fmla="*/ 35 w 155"/>
                <a:gd name="T9" fmla="*/ 202 h 232"/>
                <a:gd name="T10" fmla="*/ 105 w 155"/>
                <a:gd name="T11" fmla="*/ 143 h 232"/>
                <a:gd name="T12" fmla="*/ 155 w 155"/>
                <a:gd name="T13" fmla="*/ 68 h 232"/>
                <a:gd name="T14" fmla="*/ 73 w 155"/>
                <a:gd name="T15" fmla="*/ 0 h 232"/>
                <a:gd name="T16" fmla="*/ 0 w 155"/>
                <a:gd name="T17" fmla="*/ 63 h 232"/>
                <a:gd name="T18" fmla="*/ 19 w 155"/>
                <a:gd name="T19" fmla="*/ 82 h 232"/>
                <a:gd name="T20" fmla="*/ 37 w 155"/>
                <a:gd name="T21" fmla="*/ 64 h 232"/>
                <a:gd name="T22" fmla="*/ 17 w 155"/>
                <a:gd name="T23" fmla="*/ 45 h 232"/>
                <a:gd name="T24" fmla="*/ 68 w 155"/>
                <a:gd name="T25" fmla="*/ 13 h 232"/>
                <a:gd name="T26" fmla="*/ 121 w 155"/>
                <a:gd name="T27" fmla="*/ 68 h 232"/>
                <a:gd name="T28" fmla="*/ 88 w 155"/>
                <a:gd name="T29" fmla="*/ 135 h 232"/>
                <a:gd name="T30" fmla="*/ 4 w 155"/>
                <a:gd name="T31" fmla="*/ 218 h 232"/>
                <a:gd name="T32" fmla="*/ 0 w 155"/>
                <a:gd name="T33" fmla="*/ 232 h 232"/>
                <a:gd name="T34" fmla="*/ 144 w 155"/>
                <a:gd name="T35" fmla="*/ 232 h 232"/>
                <a:gd name="T36" fmla="*/ 155 w 155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5" h="232">
                  <a:moveTo>
                    <a:pt x="155" y="168"/>
                  </a:moveTo>
                  <a:lnTo>
                    <a:pt x="143" y="168"/>
                  </a:lnTo>
                  <a:cubicBezTo>
                    <a:pt x="142" y="176"/>
                    <a:pt x="138" y="197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2" y="170"/>
                    <a:pt x="84" y="160"/>
                    <a:pt x="105" y="143"/>
                  </a:cubicBezTo>
                  <a:cubicBezTo>
                    <a:pt x="131" y="123"/>
                    <a:pt x="155" y="101"/>
                    <a:pt x="155" y="68"/>
                  </a:cubicBezTo>
                  <a:cubicBezTo>
                    <a:pt x="155" y="26"/>
                    <a:pt x="118" y="0"/>
                    <a:pt x="73" y="0"/>
                  </a:cubicBezTo>
                  <a:cubicBezTo>
                    <a:pt x="30" y="0"/>
                    <a:pt x="0" y="30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8" y="20"/>
                    <a:pt x="51" y="13"/>
                    <a:pt x="68" y="13"/>
                  </a:cubicBezTo>
                  <a:cubicBezTo>
                    <a:pt x="103" y="13"/>
                    <a:pt x="121" y="40"/>
                    <a:pt x="121" y="68"/>
                  </a:cubicBezTo>
                  <a:cubicBezTo>
                    <a:pt x="121" y="98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5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3" name="Freeform 1337">
              <a:extLst>
                <a:ext uri="{FF2B5EF4-FFF2-40B4-BE49-F238E27FC236}">
                  <a16:creationId xmlns:a16="http://schemas.microsoft.com/office/drawing/2014/main" id="{2EB3AE3F-D754-4788-860E-3AFCD1570EF1}"/>
                </a:ext>
              </a:extLst>
            </p:cNvPr>
            <p:cNvSpPr>
              <a:spLocks/>
            </p:cNvSpPr>
            <p:nvPr>
              <p:custDataLst>
                <p:tags r:id="rId83"/>
              </p:custDataLst>
            </p:nvPr>
          </p:nvSpPr>
          <p:spPr bwMode="auto">
            <a:xfrm>
              <a:off x="2998788" y="5741988"/>
              <a:ext cx="238125" cy="254000"/>
            </a:xfrm>
            <a:custGeom>
              <a:avLst/>
              <a:gdLst>
                <a:gd name="T0" fmla="*/ 176 w 331"/>
                <a:gd name="T1" fmla="*/ 176 h 332"/>
                <a:gd name="T2" fmla="*/ 315 w 331"/>
                <a:gd name="T3" fmla="*/ 176 h 332"/>
                <a:gd name="T4" fmla="*/ 331 w 331"/>
                <a:gd name="T5" fmla="*/ 166 h 332"/>
                <a:gd name="T6" fmla="*/ 315 w 331"/>
                <a:gd name="T7" fmla="*/ 156 h 332"/>
                <a:gd name="T8" fmla="*/ 176 w 331"/>
                <a:gd name="T9" fmla="*/ 156 h 332"/>
                <a:gd name="T10" fmla="*/ 176 w 331"/>
                <a:gd name="T11" fmla="*/ 17 h 332"/>
                <a:gd name="T12" fmla="*/ 166 w 331"/>
                <a:gd name="T13" fmla="*/ 0 h 332"/>
                <a:gd name="T14" fmla="*/ 156 w 331"/>
                <a:gd name="T15" fmla="*/ 17 h 332"/>
                <a:gd name="T16" fmla="*/ 156 w 331"/>
                <a:gd name="T17" fmla="*/ 156 h 332"/>
                <a:gd name="T18" fmla="*/ 16 w 331"/>
                <a:gd name="T19" fmla="*/ 156 h 332"/>
                <a:gd name="T20" fmla="*/ 0 w 331"/>
                <a:gd name="T21" fmla="*/ 166 h 332"/>
                <a:gd name="T22" fmla="*/ 16 w 331"/>
                <a:gd name="T23" fmla="*/ 176 h 332"/>
                <a:gd name="T24" fmla="*/ 156 w 331"/>
                <a:gd name="T25" fmla="*/ 176 h 332"/>
                <a:gd name="T26" fmla="*/ 156 w 331"/>
                <a:gd name="T27" fmla="*/ 316 h 332"/>
                <a:gd name="T28" fmla="*/ 166 w 331"/>
                <a:gd name="T29" fmla="*/ 332 h 332"/>
                <a:gd name="T30" fmla="*/ 176 w 331"/>
                <a:gd name="T31" fmla="*/ 316 h 332"/>
                <a:gd name="T32" fmla="*/ 176 w 331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1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1" y="176"/>
                    <a:pt x="331" y="166"/>
                  </a:cubicBezTo>
                  <a:cubicBezTo>
                    <a:pt x="331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7"/>
                  </a:lnTo>
                  <a:cubicBezTo>
                    <a:pt x="176" y="10"/>
                    <a:pt x="176" y="0"/>
                    <a:pt x="166" y="0"/>
                  </a:cubicBezTo>
                  <a:cubicBezTo>
                    <a:pt x="156" y="0"/>
                    <a:pt x="156" y="10"/>
                    <a:pt x="156" y="17"/>
                  </a:cubicBezTo>
                  <a:lnTo>
                    <a:pt x="156" y="156"/>
                  </a:lnTo>
                  <a:lnTo>
                    <a:pt x="16" y="156"/>
                  </a:lnTo>
                  <a:cubicBezTo>
                    <a:pt x="9" y="156"/>
                    <a:pt x="0" y="156"/>
                    <a:pt x="0" y="166"/>
                  </a:cubicBezTo>
                  <a:cubicBezTo>
                    <a:pt x="0" y="176"/>
                    <a:pt x="9" y="176"/>
                    <a:pt x="16" y="176"/>
                  </a:cubicBezTo>
                  <a:lnTo>
                    <a:pt x="156" y="176"/>
                  </a:lnTo>
                  <a:lnTo>
                    <a:pt x="156" y="316"/>
                  </a:lnTo>
                  <a:cubicBezTo>
                    <a:pt x="156" y="323"/>
                    <a:pt x="156" y="332"/>
                    <a:pt x="166" y="332"/>
                  </a:cubicBezTo>
                  <a:cubicBezTo>
                    <a:pt x="176" y="332"/>
                    <a:pt x="176" y="323"/>
                    <a:pt x="176" y="316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4" name="Freeform 1338">
              <a:extLst>
                <a:ext uri="{FF2B5EF4-FFF2-40B4-BE49-F238E27FC236}">
                  <a16:creationId xmlns:a16="http://schemas.microsoft.com/office/drawing/2014/main" id="{68B53EA3-0BDC-4255-A206-7D99D69D459D}"/>
                </a:ext>
              </a:extLst>
            </p:cNvPr>
            <p:cNvSpPr>
              <a:spLocks/>
            </p:cNvSpPr>
            <p:nvPr>
              <p:custDataLst>
                <p:tags r:id="rId84"/>
              </p:custDataLst>
            </p:nvPr>
          </p:nvSpPr>
          <p:spPr bwMode="auto">
            <a:xfrm>
              <a:off x="3349625" y="5702300"/>
              <a:ext cx="217488" cy="261937"/>
            </a:xfrm>
            <a:custGeom>
              <a:avLst/>
              <a:gdLst>
                <a:gd name="T0" fmla="*/ 174 w 303"/>
                <a:gd name="T1" fmla="*/ 32 h 343"/>
                <a:gd name="T2" fmla="*/ 218 w 303"/>
                <a:gd name="T3" fmla="*/ 32 h 343"/>
                <a:gd name="T4" fmla="*/ 236 w 303"/>
                <a:gd name="T5" fmla="*/ 32 h 343"/>
                <a:gd name="T6" fmla="*/ 303 w 303"/>
                <a:gd name="T7" fmla="*/ 32 h 343"/>
                <a:gd name="T8" fmla="*/ 303 w 303"/>
                <a:gd name="T9" fmla="*/ 0 h 343"/>
                <a:gd name="T10" fmla="*/ 0 w 303"/>
                <a:gd name="T11" fmla="*/ 0 h 343"/>
                <a:gd name="T12" fmla="*/ 0 w 303"/>
                <a:gd name="T13" fmla="*/ 32 h 343"/>
                <a:gd name="T14" fmla="*/ 67 w 303"/>
                <a:gd name="T15" fmla="*/ 32 h 343"/>
                <a:gd name="T16" fmla="*/ 84 w 303"/>
                <a:gd name="T17" fmla="*/ 32 h 343"/>
                <a:gd name="T18" fmla="*/ 129 w 303"/>
                <a:gd name="T19" fmla="*/ 32 h 343"/>
                <a:gd name="T20" fmla="*/ 129 w 303"/>
                <a:gd name="T21" fmla="*/ 343 h 343"/>
                <a:gd name="T22" fmla="*/ 174 w 303"/>
                <a:gd name="T23" fmla="*/ 343 h 343"/>
                <a:gd name="T24" fmla="*/ 174 w 303"/>
                <a:gd name="T25" fmla="*/ 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3" h="343">
                  <a:moveTo>
                    <a:pt x="174" y="32"/>
                  </a:moveTo>
                  <a:lnTo>
                    <a:pt x="218" y="32"/>
                  </a:lnTo>
                  <a:cubicBezTo>
                    <a:pt x="224" y="32"/>
                    <a:pt x="230" y="32"/>
                    <a:pt x="236" y="32"/>
                  </a:cubicBezTo>
                  <a:lnTo>
                    <a:pt x="303" y="32"/>
                  </a:lnTo>
                  <a:lnTo>
                    <a:pt x="303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67" y="32"/>
                  </a:lnTo>
                  <a:cubicBezTo>
                    <a:pt x="73" y="32"/>
                    <a:pt x="78" y="32"/>
                    <a:pt x="84" y="32"/>
                  </a:cubicBezTo>
                  <a:lnTo>
                    <a:pt x="129" y="32"/>
                  </a:lnTo>
                  <a:lnTo>
                    <a:pt x="129" y="343"/>
                  </a:lnTo>
                  <a:lnTo>
                    <a:pt x="174" y="343"/>
                  </a:lnTo>
                  <a:lnTo>
                    <a:pt x="174" y="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5" name="Freeform 1339">
              <a:extLst>
                <a:ext uri="{FF2B5EF4-FFF2-40B4-BE49-F238E27FC236}">
                  <a16:creationId xmlns:a16="http://schemas.microsoft.com/office/drawing/2014/main" id="{152E6265-3E57-4E34-B3E4-8F32B8ECBC4E}"/>
                </a:ext>
              </a:extLst>
            </p:cNvPr>
            <p:cNvSpPr>
              <a:spLocks/>
            </p:cNvSpPr>
            <p:nvPr>
              <p:custDataLst>
                <p:tags r:id="rId85"/>
              </p:custDataLst>
            </p:nvPr>
          </p:nvSpPr>
          <p:spPr bwMode="auto">
            <a:xfrm>
              <a:off x="3600450" y="5622925"/>
              <a:ext cx="184150" cy="184150"/>
            </a:xfrm>
            <a:custGeom>
              <a:avLst/>
              <a:gdLst>
                <a:gd name="T0" fmla="*/ 137 w 257"/>
                <a:gd name="T1" fmla="*/ 17 h 242"/>
                <a:gd name="T2" fmla="*/ 243 w 257"/>
                <a:gd name="T3" fmla="*/ 17 h 242"/>
                <a:gd name="T4" fmla="*/ 257 w 257"/>
                <a:gd name="T5" fmla="*/ 9 h 242"/>
                <a:gd name="T6" fmla="*/ 243 w 257"/>
                <a:gd name="T7" fmla="*/ 0 h 242"/>
                <a:gd name="T8" fmla="*/ 14 w 257"/>
                <a:gd name="T9" fmla="*/ 0 h 242"/>
                <a:gd name="T10" fmla="*/ 0 w 257"/>
                <a:gd name="T11" fmla="*/ 8 h 242"/>
                <a:gd name="T12" fmla="*/ 14 w 257"/>
                <a:gd name="T13" fmla="*/ 17 h 242"/>
                <a:gd name="T14" fmla="*/ 120 w 257"/>
                <a:gd name="T15" fmla="*/ 17 h 242"/>
                <a:gd name="T16" fmla="*/ 120 w 257"/>
                <a:gd name="T17" fmla="*/ 229 h 242"/>
                <a:gd name="T18" fmla="*/ 129 w 257"/>
                <a:gd name="T19" fmla="*/ 242 h 242"/>
                <a:gd name="T20" fmla="*/ 137 w 257"/>
                <a:gd name="T21" fmla="*/ 229 h 242"/>
                <a:gd name="T22" fmla="*/ 137 w 257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42">
                  <a:moveTo>
                    <a:pt x="137" y="17"/>
                  </a:moveTo>
                  <a:lnTo>
                    <a:pt x="243" y="17"/>
                  </a:lnTo>
                  <a:cubicBezTo>
                    <a:pt x="249" y="17"/>
                    <a:pt x="257" y="17"/>
                    <a:pt x="257" y="9"/>
                  </a:cubicBezTo>
                  <a:cubicBezTo>
                    <a:pt x="257" y="0"/>
                    <a:pt x="249" y="0"/>
                    <a:pt x="243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9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9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6" name="Freeform 1340">
              <a:extLst>
                <a:ext uri="{FF2B5EF4-FFF2-40B4-BE49-F238E27FC236}">
                  <a16:creationId xmlns:a16="http://schemas.microsoft.com/office/drawing/2014/main" id="{1B0F1B6E-A68B-43B8-9C00-29A3E264294B}"/>
                </a:ext>
              </a:extLst>
            </p:cNvPr>
            <p:cNvSpPr>
              <a:spLocks/>
            </p:cNvSpPr>
            <p:nvPr>
              <p:custDataLst>
                <p:tags r:id="rId86"/>
              </p:custDataLst>
            </p:nvPr>
          </p:nvSpPr>
          <p:spPr bwMode="auto">
            <a:xfrm>
              <a:off x="3595688" y="5881688"/>
              <a:ext cx="111125" cy="176212"/>
            </a:xfrm>
            <a:custGeom>
              <a:avLst/>
              <a:gdLst>
                <a:gd name="T0" fmla="*/ 154 w 154"/>
                <a:gd name="T1" fmla="*/ 169 h 232"/>
                <a:gd name="T2" fmla="*/ 142 w 154"/>
                <a:gd name="T3" fmla="*/ 169 h 232"/>
                <a:gd name="T4" fmla="*/ 133 w 154"/>
                <a:gd name="T5" fmla="*/ 200 h 232"/>
                <a:gd name="T6" fmla="*/ 98 w 154"/>
                <a:gd name="T7" fmla="*/ 203 h 232"/>
                <a:gd name="T8" fmla="*/ 34 w 154"/>
                <a:gd name="T9" fmla="*/ 203 h 232"/>
                <a:gd name="T10" fmla="*/ 104 w 154"/>
                <a:gd name="T11" fmla="*/ 144 h 232"/>
                <a:gd name="T12" fmla="*/ 154 w 154"/>
                <a:gd name="T13" fmla="*/ 69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9 h 232"/>
                <a:gd name="T28" fmla="*/ 87 w 154"/>
                <a:gd name="T29" fmla="*/ 136 h 232"/>
                <a:gd name="T30" fmla="*/ 3 w 154"/>
                <a:gd name="T31" fmla="*/ 219 h 232"/>
                <a:gd name="T32" fmla="*/ 0 w 154"/>
                <a:gd name="T33" fmla="*/ 232 h 232"/>
                <a:gd name="T34" fmla="*/ 143 w 154"/>
                <a:gd name="T35" fmla="*/ 232 h 232"/>
                <a:gd name="T36" fmla="*/ 154 w 154"/>
                <a:gd name="T37" fmla="*/ 16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9"/>
                  </a:moveTo>
                  <a:lnTo>
                    <a:pt x="142" y="169"/>
                  </a:lnTo>
                  <a:cubicBezTo>
                    <a:pt x="141" y="176"/>
                    <a:pt x="137" y="197"/>
                    <a:pt x="133" y="200"/>
                  </a:cubicBezTo>
                  <a:cubicBezTo>
                    <a:pt x="130" y="203"/>
                    <a:pt x="103" y="203"/>
                    <a:pt x="98" y="203"/>
                  </a:cubicBezTo>
                  <a:lnTo>
                    <a:pt x="34" y="203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2"/>
                    <a:pt x="154" y="69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1"/>
                    <a:pt x="15" y="82"/>
                    <a:pt x="18" y="82"/>
                  </a:cubicBezTo>
                  <a:cubicBezTo>
                    <a:pt x="27" y="82"/>
                    <a:pt x="37" y="77"/>
                    <a:pt x="37" y="64"/>
                  </a:cubicBezTo>
                  <a:cubicBezTo>
                    <a:pt x="37" y="58"/>
                    <a:pt x="34" y="45"/>
                    <a:pt x="16" y="45"/>
                  </a:cubicBezTo>
                  <a:cubicBezTo>
                    <a:pt x="27" y="21"/>
                    <a:pt x="51" y="13"/>
                    <a:pt x="67" y="13"/>
                  </a:cubicBezTo>
                  <a:cubicBezTo>
                    <a:pt x="102" y="13"/>
                    <a:pt x="120" y="40"/>
                    <a:pt x="120" y="69"/>
                  </a:cubicBezTo>
                  <a:cubicBezTo>
                    <a:pt x="120" y="99"/>
                    <a:pt x="98" y="123"/>
                    <a:pt x="87" y="136"/>
                  </a:cubicBezTo>
                  <a:lnTo>
                    <a:pt x="3" y="219"/>
                  </a:lnTo>
                  <a:cubicBezTo>
                    <a:pt x="0" y="222"/>
                    <a:pt x="0" y="222"/>
                    <a:pt x="0" y="232"/>
                  </a:cubicBezTo>
                  <a:lnTo>
                    <a:pt x="143" y="232"/>
                  </a:lnTo>
                  <a:lnTo>
                    <a:pt x="154" y="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D9FC3D9-F649-BE33-6410-21CA0E9DCAF6}"/>
              </a:ext>
            </a:extLst>
          </p:cNvPr>
          <p:cNvGrpSpPr>
            <a:grpSpLocks noChangeAspect="1"/>
          </p:cNvGrpSpPr>
          <p:nvPr>
            <p:custDataLst>
              <p:tags r:id="rId18"/>
            </p:custDataLst>
          </p:nvPr>
        </p:nvGrpSpPr>
        <p:grpSpPr>
          <a:xfrm>
            <a:off x="6399213" y="5522913"/>
            <a:ext cx="469900" cy="779463"/>
            <a:chOff x="6399213" y="5522913"/>
            <a:chExt cx="469900" cy="779463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B0E0AE1-22CF-59BC-BB2C-0004E03166AD}"/>
                </a:ext>
              </a:extLst>
            </p:cNvPr>
            <p:cNvSpPr>
              <a:spLocks noEditPoints="1"/>
            </p:cNvSpPr>
            <p:nvPr>
              <p:custDataLst>
                <p:tags r:id="rId63"/>
              </p:custDataLst>
            </p:nvPr>
          </p:nvSpPr>
          <p:spPr bwMode="auto">
            <a:xfrm>
              <a:off x="6415088" y="5522913"/>
              <a:ext cx="200025" cy="252413"/>
            </a:xfrm>
            <a:custGeom>
              <a:avLst/>
              <a:gdLst>
                <a:gd name="T0" fmla="*/ 212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8 h 368"/>
                <a:gd name="T16" fmla="*/ 79 w 263"/>
                <a:gd name="T17" fmla="*/ 96 h 368"/>
                <a:gd name="T18" fmla="*/ 106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6 w 263"/>
                <a:gd name="T25" fmla="*/ 102 h 368"/>
                <a:gd name="T26" fmla="*/ 212 w 263"/>
                <a:gd name="T27" fmla="*/ 188 h 368"/>
                <a:gd name="T28" fmla="*/ 212 w 263"/>
                <a:gd name="T29" fmla="*/ 188 h 368"/>
                <a:gd name="T30" fmla="*/ 94 w 263"/>
                <a:gd name="T31" fmla="*/ 354 h 368"/>
                <a:gd name="T32" fmla="*/ 39 w 263"/>
                <a:gd name="T33" fmla="*/ 297 h 368"/>
                <a:gd name="T34" fmla="*/ 72 w 263"/>
                <a:gd name="T35" fmla="*/ 184 h 368"/>
                <a:gd name="T36" fmla="*/ 147 w 263"/>
                <a:gd name="T37" fmla="*/ 140 h 368"/>
                <a:gd name="T38" fmla="*/ 203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2" y="188"/>
                  </a:moveTo>
                  <a:cubicBezTo>
                    <a:pt x="207" y="157"/>
                    <a:pt x="186" y="129"/>
                    <a:pt x="147" y="129"/>
                  </a:cubicBezTo>
                  <a:cubicBezTo>
                    <a:pt x="117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7" y="0"/>
                    <a:pt x="155" y="0"/>
                  </a:cubicBezTo>
                  <a:cubicBezTo>
                    <a:pt x="83" y="0"/>
                    <a:pt x="60" y="65"/>
                    <a:pt x="60" y="78"/>
                  </a:cubicBezTo>
                  <a:cubicBezTo>
                    <a:pt x="60" y="85"/>
                    <a:pt x="64" y="96"/>
                    <a:pt x="79" y="96"/>
                  </a:cubicBezTo>
                  <a:cubicBezTo>
                    <a:pt x="95" y="96"/>
                    <a:pt x="106" y="81"/>
                    <a:pt x="106" y="70"/>
                  </a:cubicBezTo>
                  <a:cubicBezTo>
                    <a:pt x="106" y="52"/>
                    <a:pt x="90" y="52"/>
                    <a:pt x="82" y="52"/>
                  </a:cubicBezTo>
                  <a:cubicBezTo>
                    <a:pt x="104" y="15"/>
                    <a:pt x="140" y="12"/>
                    <a:pt x="154" y="12"/>
                  </a:cubicBezTo>
                  <a:cubicBezTo>
                    <a:pt x="191" y="12"/>
                    <a:pt x="226" y="38"/>
                    <a:pt x="226" y="102"/>
                  </a:cubicBezTo>
                  <a:cubicBezTo>
                    <a:pt x="226" y="122"/>
                    <a:pt x="223" y="147"/>
                    <a:pt x="212" y="188"/>
                  </a:cubicBezTo>
                  <a:lnTo>
                    <a:pt x="212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2"/>
                    <a:pt x="39" y="297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2" y="140"/>
                    <a:pt x="203" y="196"/>
                    <a:pt x="203" y="206"/>
                  </a:cubicBezTo>
                  <a:cubicBezTo>
                    <a:pt x="203" y="242"/>
                    <a:pt x="171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C15F2D0-C476-0040-C0AB-B6A34B3747CA}"/>
                </a:ext>
              </a:extLst>
            </p:cNvPr>
            <p:cNvSpPr>
              <a:spLocks/>
            </p:cNvSpPr>
            <p:nvPr>
              <p:custDataLst>
                <p:tags r:id="rId64"/>
              </p:custDataLst>
            </p:nvPr>
          </p:nvSpPr>
          <p:spPr bwMode="auto">
            <a:xfrm>
              <a:off x="6640513" y="5611813"/>
              <a:ext cx="211138" cy="155575"/>
            </a:xfrm>
            <a:custGeom>
              <a:avLst/>
              <a:gdLst>
                <a:gd name="T0" fmla="*/ 106 w 278"/>
                <a:gd name="T1" fmla="*/ 9 h 226"/>
                <a:gd name="T2" fmla="*/ 90 w 278"/>
                <a:gd name="T3" fmla="*/ 1 h 226"/>
                <a:gd name="T4" fmla="*/ 28 w 278"/>
                <a:gd name="T5" fmla="*/ 4 h 226"/>
                <a:gd name="T6" fmla="*/ 12 w 278"/>
                <a:gd name="T7" fmla="*/ 19 h 226"/>
                <a:gd name="T8" fmla="*/ 25 w 278"/>
                <a:gd name="T9" fmla="*/ 28 h 226"/>
                <a:gd name="T10" fmla="*/ 46 w 278"/>
                <a:gd name="T11" fmla="*/ 29 h 226"/>
                <a:gd name="T12" fmla="*/ 0 w 278"/>
                <a:gd name="T13" fmla="*/ 217 h 226"/>
                <a:gd name="T14" fmla="*/ 11 w 278"/>
                <a:gd name="T15" fmla="*/ 226 h 226"/>
                <a:gd name="T16" fmla="*/ 25 w 278"/>
                <a:gd name="T17" fmla="*/ 226 h 226"/>
                <a:gd name="T18" fmla="*/ 201 w 278"/>
                <a:gd name="T19" fmla="*/ 146 h 226"/>
                <a:gd name="T20" fmla="*/ 278 w 278"/>
                <a:gd name="T21" fmla="*/ 22 h 226"/>
                <a:gd name="T22" fmla="*/ 255 w 278"/>
                <a:gd name="T23" fmla="*/ 0 h 226"/>
                <a:gd name="T24" fmla="*/ 222 w 278"/>
                <a:gd name="T25" fmla="*/ 27 h 226"/>
                <a:gd name="T26" fmla="*/ 161 w 278"/>
                <a:gd name="T27" fmla="*/ 134 h 226"/>
                <a:gd name="T28" fmla="*/ 60 w 278"/>
                <a:gd name="T29" fmla="*/ 199 h 226"/>
                <a:gd name="T30" fmla="*/ 106 w 278"/>
                <a:gd name="T31" fmla="*/ 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8" h="226">
                  <a:moveTo>
                    <a:pt x="106" y="9"/>
                  </a:moveTo>
                  <a:cubicBezTo>
                    <a:pt x="106" y="0"/>
                    <a:pt x="97" y="0"/>
                    <a:pt x="90" y="1"/>
                  </a:cubicBezTo>
                  <a:lnTo>
                    <a:pt x="28" y="4"/>
                  </a:lnTo>
                  <a:cubicBezTo>
                    <a:pt x="21" y="4"/>
                    <a:pt x="12" y="5"/>
                    <a:pt x="12" y="19"/>
                  </a:cubicBezTo>
                  <a:cubicBezTo>
                    <a:pt x="12" y="28"/>
                    <a:pt x="21" y="28"/>
                    <a:pt x="25" y="28"/>
                  </a:cubicBezTo>
                  <a:cubicBezTo>
                    <a:pt x="31" y="28"/>
                    <a:pt x="40" y="28"/>
                    <a:pt x="46" y="29"/>
                  </a:cubicBezTo>
                  <a:lnTo>
                    <a:pt x="0" y="217"/>
                  </a:lnTo>
                  <a:cubicBezTo>
                    <a:pt x="0" y="224"/>
                    <a:pt x="6" y="226"/>
                    <a:pt x="11" y="226"/>
                  </a:cubicBezTo>
                  <a:lnTo>
                    <a:pt x="25" y="226"/>
                  </a:lnTo>
                  <a:cubicBezTo>
                    <a:pt x="78" y="217"/>
                    <a:pt x="145" y="192"/>
                    <a:pt x="201" y="146"/>
                  </a:cubicBezTo>
                  <a:cubicBezTo>
                    <a:pt x="267" y="90"/>
                    <a:pt x="278" y="28"/>
                    <a:pt x="278" y="22"/>
                  </a:cubicBezTo>
                  <a:cubicBezTo>
                    <a:pt x="278" y="11"/>
                    <a:pt x="270" y="0"/>
                    <a:pt x="255" y="0"/>
                  </a:cubicBezTo>
                  <a:cubicBezTo>
                    <a:pt x="248" y="0"/>
                    <a:pt x="229" y="4"/>
                    <a:pt x="222" y="27"/>
                  </a:cubicBezTo>
                  <a:cubicBezTo>
                    <a:pt x="210" y="68"/>
                    <a:pt x="191" y="104"/>
                    <a:pt x="161" y="134"/>
                  </a:cubicBezTo>
                  <a:cubicBezTo>
                    <a:pt x="145" y="150"/>
                    <a:pt x="110" y="182"/>
                    <a:pt x="60" y="199"/>
                  </a:cubicBezTo>
                  <a:lnTo>
                    <a:pt x="106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8D0EA3-C028-E40C-9663-ACADE9AA1DD0}"/>
                </a:ext>
              </a:extLst>
            </p:cNvPr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6399213" y="5907088"/>
              <a:ext cx="469900" cy="14288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7E61ACF-1BF7-585D-4A26-93D4347CCF5E}"/>
                </a:ext>
              </a:extLst>
            </p:cNvPr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6421438" y="5989638"/>
              <a:ext cx="201613" cy="254000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8 w 263"/>
                <a:gd name="T17" fmla="*/ 96 h 368"/>
                <a:gd name="T18" fmla="*/ 105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3 w 263"/>
                <a:gd name="T31" fmla="*/ 354 h 368"/>
                <a:gd name="T32" fmla="*/ 39 w 263"/>
                <a:gd name="T33" fmla="*/ 298 h 368"/>
                <a:gd name="T34" fmla="*/ 71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3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2" y="0"/>
                    <a:pt x="60" y="65"/>
                    <a:pt x="60" y="79"/>
                  </a:cubicBezTo>
                  <a:cubicBezTo>
                    <a:pt x="60" y="86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C85395D-1FFF-C708-7A41-492D451AF3C0}"/>
                </a:ext>
              </a:extLst>
            </p:cNvPr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6645276" y="6080126"/>
              <a:ext cx="214313" cy="222250"/>
            </a:xfrm>
            <a:custGeom>
              <a:avLst/>
              <a:gdLst>
                <a:gd name="T0" fmla="*/ 193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3 w 281"/>
                <a:gd name="T11" fmla="*/ 85 h 322"/>
                <a:gd name="T12" fmla="*/ 193 w 281"/>
                <a:gd name="T13" fmla="*/ 154 h 322"/>
                <a:gd name="T14" fmla="*/ 200 w 281"/>
                <a:gd name="T15" fmla="*/ 40 h 322"/>
                <a:gd name="T16" fmla="*/ 124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7 w 281"/>
                <a:gd name="T37" fmla="*/ 298 h 322"/>
                <a:gd name="T38" fmla="*/ 247 w 281"/>
                <a:gd name="T39" fmla="*/ 0 h 322"/>
                <a:gd name="T40" fmla="*/ 226 w 281"/>
                <a:gd name="T41" fmla="*/ 0 h 322"/>
                <a:gd name="T42" fmla="*/ 200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3" y="154"/>
                  </a:moveTo>
                  <a:cubicBezTo>
                    <a:pt x="193" y="163"/>
                    <a:pt x="193" y="165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60"/>
                    <a:pt x="193" y="85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5"/>
                    <a:pt x="50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41" name="Group 6240">
            <a:extLst>
              <a:ext uri="{FF2B5EF4-FFF2-40B4-BE49-F238E27FC236}">
                <a16:creationId xmlns:a16="http://schemas.microsoft.com/office/drawing/2014/main" id="{5C6EEE6E-B07C-0CC4-9347-77EE0E947159}"/>
              </a:ext>
            </a:extLst>
          </p:cNvPr>
          <p:cNvGrpSpPr>
            <a:grpSpLocks noChangeAspect="1"/>
          </p:cNvGrpSpPr>
          <p:nvPr>
            <p:custDataLst>
              <p:tags r:id="rId19"/>
            </p:custDataLst>
          </p:nvPr>
        </p:nvGrpSpPr>
        <p:grpSpPr>
          <a:xfrm>
            <a:off x="6275388" y="4841871"/>
            <a:ext cx="2060575" cy="479426"/>
            <a:chOff x="6275388" y="4841871"/>
            <a:chExt cx="2060575" cy="479426"/>
          </a:xfrm>
        </p:grpSpPr>
        <p:sp>
          <p:nvSpPr>
            <p:cNvPr id="6217" name="Freeform 287">
              <a:extLst>
                <a:ext uri="{FF2B5EF4-FFF2-40B4-BE49-F238E27FC236}">
                  <a16:creationId xmlns:a16="http://schemas.microsoft.com/office/drawing/2014/main" id="{B6C907F2-B04B-F26A-AB62-807BBD22E1B8}"/>
                </a:ext>
              </a:extLst>
            </p:cNvPr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6289676" y="4845046"/>
              <a:ext cx="247650" cy="311150"/>
            </a:xfrm>
            <a:custGeom>
              <a:avLst/>
              <a:gdLst>
                <a:gd name="T0" fmla="*/ 315 w 324"/>
                <a:gd name="T1" fmla="*/ 0 h 338"/>
                <a:gd name="T2" fmla="*/ 10 w 324"/>
                <a:gd name="T3" fmla="*/ 0 h 338"/>
                <a:gd name="T4" fmla="*/ 0 w 324"/>
                <a:gd name="T5" fmla="*/ 112 h 338"/>
                <a:gd name="T6" fmla="*/ 13 w 324"/>
                <a:gd name="T7" fmla="*/ 112 h 338"/>
                <a:gd name="T8" fmla="*/ 103 w 324"/>
                <a:gd name="T9" fmla="*/ 15 h 338"/>
                <a:gd name="T10" fmla="*/ 130 w 324"/>
                <a:gd name="T11" fmla="*/ 16 h 338"/>
                <a:gd name="T12" fmla="*/ 140 w 324"/>
                <a:gd name="T13" fmla="*/ 35 h 338"/>
                <a:gd name="T14" fmla="*/ 140 w 324"/>
                <a:gd name="T15" fmla="*/ 298 h 338"/>
                <a:gd name="T16" fmla="*/ 88 w 324"/>
                <a:gd name="T17" fmla="*/ 322 h 338"/>
                <a:gd name="T18" fmla="*/ 68 w 324"/>
                <a:gd name="T19" fmla="*/ 322 h 338"/>
                <a:gd name="T20" fmla="*/ 68 w 324"/>
                <a:gd name="T21" fmla="*/ 338 h 338"/>
                <a:gd name="T22" fmla="*/ 162 w 324"/>
                <a:gd name="T23" fmla="*/ 336 h 338"/>
                <a:gd name="T24" fmla="*/ 257 w 324"/>
                <a:gd name="T25" fmla="*/ 338 h 338"/>
                <a:gd name="T26" fmla="*/ 257 w 324"/>
                <a:gd name="T27" fmla="*/ 322 h 338"/>
                <a:gd name="T28" fmla="*/ 237 w 324"/>
                <a:gd name="T29" fmla="*/ 322 h 338"/>
                <a:gd name="T30" fmla="*/ 185 w 324"/>
                <a:gd name="T31" fmla="*/ 298 h 338"/>
                <a:gd name="T32" fmla="*/ 185 w 324"/>
                <a:gd name="T33" fmla="*/ 35 h 338"/>
                <a:gd name="T34" fmla="*/ 193 w 324"/>
                <a:gd name="T35" fmla="*/ 16 h 338"/>
                <a:gd name="T36" fmla="*/ 222 w 324"/>
                <a:gd name="T37" fmla="*/ 15 h 338"/>
                <a:gd name="T38" fmla="*/ 312 w 324"/>
                <a:gd name="T39" fmla="*/ 112 h 338"/>
                <a:gd name="T40" fmla="*/ 324 w 324"/>
                <a:gd name="T41" fmla="*/ 112 h 338"/>
                <a:gd name="T42" fmla="*/ 315 w 324"/>
                <a:gd name="T4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4" h="338">
                  <a:moveTo>
                    <a:pt x="315" y="0"/>
                  </a:moveTo>
                  <a:lnTo>
                    <a:pt x="10" y="0"/>
                  </a:lnTo>
                  <a:lnTo>
                    <a:pt x="0" y="112"/>
                  </a:lnTo>
                  <a:lnTo>
                    <a:pt x="13" y="112"/>
                  </a:lnTo>
                  <a:cubicBezTo>
                    <a:pt x="20" y="32"/>
                    <a:pt x="27" y="15"/>
                    <a:pt x="103" y="15"/>
                  </a:cubicBezTo>
                  <a:cubicBezTo>
                    <a:pt x="112" y="15"/>
                    <a:pt x="125" y="15"/>
                    <a:pt x="130" y="16"/>
                  </a:cubicBezTo>
                  <a:cubicBezTo>
                    <a:pt x="140" y="18"/>
                    <a:pt x="140" y="24"/>
                    <a:pt x="140" y="35"/>
                  </a:cubicBezTo>
                  <a:lnTo>
                    <a:pt x="140" y="298"/>
                  </a:lnTo>
                  <a:cubicBezTo>
                    <a:pt x="140" y="315"/>
                    <a:pt x="140" y="322"/>
                    <a:pt x="88" y="322"/>
                  </a:cubicBezTo>
                  <a:lnTo>
                    <a:pt x="68" y="322"/>
                  </a:lnTo>
                  <a:lnTo>
                    <a:pt x="68" y="338"/>
                  </a:lnTo>
                  <a:cubicBezTo>
                    <a:pt x="88" y="336"/>
                    <a:pt x="139" y="336"/>
                    <a:pt x="162" y="336"/>
                  </a:cubicBezTo>
                  <a:cubicBezTo>
                    <a:pt x="185" y="336"/>
                    <a:pt x="236" y="336"/>
                    <a:pt x="257" y="338"/>
                  </a:cubicBezTo>
                  <a:lnTo>
                    <a:pt x="257" y="322"/>
                  </a:lnTo>
                  <a:lnTo>
                    <a:pt x="237" y="322"/>
                  </a:lnTo>
                  <a:cubicBezTo>
                    <a:pt x="185" y="322"/>
                    <a:pt x="185" y="315"/>
                    <a:pt x="185" y="298"/>
                  </a:cubicBezTo>
                  <a:lnTo>
                    <a:pt x="185" y="35"/>
                  </a:lnTo>
                  <a:cubicBezTo>
                    <a:pt x="185" y="25"/>
                    <a:pt x="185" y="18"/>
                    <a:pt x="193" y="16"/>
                  </a:cubicBezTo>
                  <a:cubicBezTo>
                    <a:pt x="199" y="15"/>
                    <a:pt x="212" y="15"/>
                    <a:pt x="222" y="15"/>
                  </a:cubicBezTo>
                  <a:cubicBezTo>
                    <a:pt x="297" y="15"/>
                    <a:pt x="305" y="32"/>
                    <a:pt x="312" y="112"/>
                  </a:cubicBezTo>
                  <a:lnTo>
                    <a:pt x="324" y="112"/>
                  </a:lnTo>
                  <a:lnTo>
                    <a:pt x="315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18" name="Freeform 288">
              <a:extLst>
                <a:ext uri="{FF2B5EF4-FFF2-40B4-BE49-F238E27FC236}">
                  <a16:creationId xmlns:a16="http://schemas.microsoft.com/office/drawing/2014/main" id="{F657E680-A5C1-0D51-D3FD-E348EE7D0B4A}"/>
                </a:ext>
              </a:extLst>
            </p:cNvPr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6529388" y="4949821"/>
              <a:ext cx="147638" cy="211138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1 w 193"/>
                <a:gd name="T9" fmla="*/ 109 h 229"/>
                <a:gd name="T10" fmla="*/ 181 w 193"/>
                <a:gd name="T11" fmla="*/ 109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7 h 229"/>
                <a:gd name="T28" fmla="*/ 56 w 193"/>
                <a:gd name="T29" fmla="*/ 183 h 229"/>
                <a:gd name="T30" fmla="*/ 41 w 193"/>
                <a:gd name="T31" fmla="*/ 10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4"/>
                    <a:pt x="87" y="11"/>
                    <a:pt x="104" y="11"/>
                  </a:cubicBezTo>
                  <a:cubicBezTo>
                    <a:pt x="155" y="11"/>
                    <a:pt x="160" y="79"/>
                    <a:pt x="160" y="98"/>
                  </a:cubicBezTo>
                  <a:lnTo>
                    <a:pt x="42" y="98"/>
                  </a:lnTo>
                  <a:close/>
                  <a:moveTo>
                    <a:pt x="41" y="109"/>
                  </a:moveTo>
                  <a:lnTo>
                    <a:pt x="181" y="109"/>
                  </a:lnTo>
                  <a:cubicBezTo>
                    <a:pt x="192" y="109"/>
                    <a:pt x="193" y="109"/>
                    <a:pt x="193" y="98"/>
                  </a:cubicBezTo>
                  <a:cubicBezTo>
                    <a:pt x="193" y="49"/>
                    <a:pt x="166" y="0"/>
                    <a:pt x="104" y="0"/>
                  </a:cubicBezTo>
                  <a:cubicBezTo>
                    <a:pt x="46" y="0"/>
                    <a:pt x="0" y="52"/>
                    <a:pt x="0" y="114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1" y="229"/>
                    <a:pt x="193" y="174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7"/>
                    <a:pt x="118" y="217"/>
                    <a:pt x="113" y="217"/>
                  </a:cubicBezTo>
                  <a:cubicBezTo>
                    <a:pt x="88" y="217"/>
                    <a:pt x="68" y="202"/>
                    <a:pt x="56" y="183"/>
                  </a:cubicBezTo>
                  <a:cubicBezTo>
                    <a:pt x="41" y="159"/>
                    <a:pt x="41" y="126"/>
                    <a:pt x="41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19" name="Freeform 289">
              <a:extLst>
                <a:ext uri="{FF2B5EF4-FFF2-40B4-BE49-F238E27FC236}">
                  <a16:creationId xmlns:a16="http://schemas.microsoft.com/office/drawing/2014/main" id="{C2F5507B-6919-73FA-404C-591B42353DD6}"/>
                </a:ext>
              </a:extLst>
            </p:cNvPr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6700838" y="4952996"/>
              <a:ext cx="190500" cy="203200"/>
            </a:xfrm>
            <a:custGeom>
              <a:avLst/>
              <a:gdLst>
                <a:gd name="T0" fmla="*/ 39 w 251"/>
                <a:gd name="T1" fmla="*/ 49 h 221"/>
                <a:gd name="T2" fmla="*/ 39 w 251"/>
                <a:gd name="T3" fmla="*/ 183 h 221"/>
                <a:gd name="T4" fmla="*/ 0 w 251"/>
                <a:gd name="T5" fmla="*/ 205 h 221"/>
                <a:gd name="T6" fmla="*/ 0 w 251"/>
                <a:gd name="T7" fmla="*/ 221 h 221"/>
                <a:gd name="T8" fmla="*/ 57 w 251"/>
                <a:gd name="T9" fmla="*/ 219 h 221"/>
                <a:gd name="T10" fmla="*/ 113 w 251"/>
                <a:gd name="T11" fmla="*/ 221 h 221"/>
                <a:gd name="T12" fmla="*/ 113 w 251"/>
                <a:gd name="T13" fmla="*/ 205 h 221"/>
                <a:gd name="T14" fmla="*/ 74 w 251"/>
                <a:gd name="T15" fmla="*/ 183 h 221"/>
                <a:gd name="T16" fmla="*/ 74 w 251"/>
                <a:gd name="T17" fmla="*/ 91 h 221"/>
                <a:gd name="T18" fmla="*/ 141 w 251"/>
                <a:gd name="T19" fmla="*/ 11 h 221"/>
                <a:gd name="T20" fmla="*/ 178 w 251"/>
                <a:gd name="T21" fmla="*/ 67 h 221"/>
                <a:gd name="T22" fmla="*/ 178 w 251"/>
                <a:gd name="T23" fmla="*/ 183 h 221"/>
                <a:gd name="T24" fmla="*/ 139 w 251"/>
                <a:gd name="T25" fmla="*/ 205 h 221"/>
                <a:gd name="T26" fmla="*/ 139 w 251"/>
                <a:gd name="T27" fmla="*/ 221 h 221"/>
                <a:gd name="T28" fmla="*/ 195 w 251"/>
                <a:gd name="T29" fmla="*/ 219 h 221"/>
                <a:gd name="T30" fmla="*/ 251 w 251"/>
                <a:gd name="T31" fmla="*/ 221 h 221"/>
                <a:gd name="T32" fmla="*/ 251 w 251"/>
                <a:gd name="T33" fmla="*/ 205 h 221"/>
                <a:gd name="T34" fmla="*/ 212 w 251"/>
                <a:gd name="T35" fmla="*/ 190 h 221"/>
                <a:gd name="T36" fmla="*/ 212 w 251"/>
                <a:gd name="T37" fmla="*/ 95 h 221"/>
                <a:gd name="T38" fmla="*/ 197 w 251"/>
                <a:gd name="T39" fmla="*/ 19 h 221"/>
                <a:gd name="T40" fmla="*/ 144 w 251"/>
                <a:gd name="T41" fmla="*/ 0 h 221"/>
                <a:gd name="T42" fmla="*/ 71 w 251"/>
                <a:gd name="T43" fmla="*/ 53 h 221"/>
                <a:gd name="T44" fmla="*/ 71 w 251"/>
                <a:gd name="T45" fmla="*/ 0 h 221"/>
                <a:gd name="T46" fmla="*/ 0 w 251"/>
                <a:gd name="T47" fmla="*/ 6 h 221"/>
                <a:gd name="T48" fmla="*/ 0 w 251"/>
                <a:gd name="T49" fmla="*/ 21 h 221"/>
                <a:gd name="T50" fmla="*/ 39 w 251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1"/>
                  </a:lnTo>
                  <a:cubicBezTo>
                    <a:pt x="18" y="220"/>
                    <a:pt x="43" y="219"/>
                    <a:pt x="57" y="219"/>
                  </a:cubicBezTo>
                  <a:cubicBezTo>
                    <a:pt x="70" y="219"/>
                    <a:pt x="96" y="220"/>
                    <a:pt x="113" y="221"/>
                  </a:cubicBezTo>
                  <a:lnTo>
                    <a:pt x="113" y="205"/>
                  </a:lnTo>
                  <a:cubicBezTo>
                    <a:pt x="79" y="205"/>
                    <a:pt x="74" y="205"/>
                    <a:pt x="74" y="183"/>
                  </a:cubicBezTo>
                  <a:lnTo>
                    <a:pt x="74" y="91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7"/>
                  </a:cubicBezTo>
                  <a:lnTo>
                    <a:pt x="178" y="183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1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1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7"/>
                    <a:pt x="197" y="19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5" y="22"/>
                    <a:pt x="71" y="53"/>
                  </a:cubicBezTo>
                  <a:lnTo>
                    <a:pt x="71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0" name="Freeform 290">
              <a:extLst>
                <a:ext uri="{FF2B5EF4-FFF2-40B4-BE49-F238E27FC236}">
                  <a16:creationId xmlns:a16="http://schemas.microsoft.com/office/drawing/2014/main" id="{F9E5D2A8-73A9-B616-0066-0E5A60AFDDE2}"/>
                </a:ext>
              </a:extLst>
            </p:cNvPr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6911976" y="4949821"/>
              <a:ext cx="125413" cy="211138"/>
            </a:xfrm>
            <a:custGeom>
              <a:avLst/>
              <a:gdLst>
                <a:gd name="T0" fmla="*/ 87 w 163"/>
                <a:gd name="T1" fmla="*/ 127 h 229"/>
                <a:gd name="T2" fmla="*/ 139 w 163"/>
                <a:gd name="T3" fmla="*/ 173 h 229"/>
                <a:gd name="T4" fmla="*/ 82 w 163"/>
                <a:gd name="T5" fmla="*/ 218 h 229"/>
                <a:gd name="T6" fmla="*/ 13 w 163"/>
                <a:gd name="T7" fmla="*/ 147 h 229"/>
                <a:gd name="T8" fmla="*/ 6 w 163"/>
                <a:gd name="T9" fmla="*/ 139 h 229"/>
                <a:gd name="T10" fmla="*/ 0 w 163"/>
                <a:gd name="T11" fmla="*/ 151 h 229"/>
                <a:gd name="T12" fmla="*/ 0 w 163"/>
                <a:gd name="T13" fmla="*/ 217 h 229"/>
                <a:gd name="T14" fmla="*/ 5 w 163"/>
                <a:gd name="T15" fmla="*/ 229 h 229"/>
                <a:gd name="T16" fmla="*/ 18 w 163"/>
                <a:gd name="T17" fmla="*/ 219 h 229"/>
                <a:gd name="T18" fmla="*/ 28 w 163"/>
                <a:gd name="T19" fmla="*/ 208 h 229"/>
                <a:gd name="T20" fmla="*/ 82 w 163"/>
                <a:gd name="T21" fmla="*/ 229 h 229"/>
                <a:gd name="T22" fmla="*/ 163 w 163"/>
                <a:gd name="T23" fmla="*/ 160 h 229"/>
                <a:gd name="T24" fmla="*/ 142 w 163"/>
                <a:gd name="T25" fmla="*/ 112 h 229"/>
                <a:gd name="T26" fmla="*/ 85 w 163"/>
                <a:gd name="T27" fmla="*/ 89 h 229"/>
                <a:gd name="T28" fmla="*/ 24 w 163"/>
                <a:gd name="T29" fmla="*/ 48 h 229"/>
                <a:gd name="T30" fmla="*/ 79 w 163"/>
                <a:gd name="T31" fmla="*/ 10 h 229"/>
                <a:gd name="T32" fmla="*/ 138 w 163"/>
                <a:gd name="T33" fmla="*/ 70 h 229"/>
                <a:gd name="T34" fmla="*/ 144 w 163"/>
                <a:gd name="T35" fmla="*/ 75 h 229"/>
                <a:gd name="T36" fmla="*/ 150 w 163"/>
                <a:gd name="T37" fmla="*/ 63 h 229"/>
                <a:gd name="T38" fmla="*/ 150 w 163"/>
                <a:gd name="T39" fmla="*/ 12 h 229"/>
                <a:gd name="T40" fmla="*/ 145 w 163"/>
                <a:gd name="T41" fmla="*/ 0 h 229"/>
                <a:gd name="T42" fmla="*/ 135 w 163"/>
                <a:gd name="T43" fmla="*/ 6 h 229"/>
                <a:gd name="T44" fmla="*/ 126 w 163"/>
                <a:gd name="T45" fmla="*/ 14 h 229"/>
                <a:gd name="T46" fmla="*/ 79 w 163"/>
                <a:gd name="T47" fmla="*/ 0 h 229"/>
                <a:gd name="T48" fmla="*/ 0 w 163"/>
                <a:gd name="T49" fmla="*/ 62 h 229"/>
                <a:gd name="T50" fmla="*/ 21 w 163"/>
                <a:gd name="T51" fmla="*/ 104 h 229"/>
                <a:gd name="T52" fmla="*/ 87 w 163"/>
                <a:gd name="T53" fmla="*/ 12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7" y="127"/>
                  </a:moveTo>
                  <a:cubicBezTo>
                    <a:pt x="98" y="129"/>
                    <a:pt x="139" y="137"/>
                    <a:pt x="139" y="173"/>
                  </a:cubicBezTo>
                  <a:cubicBezTo>
                    <a:pt x="139" y="198"/>
                    <a:pt x="121" y="218"/>
                    <a:pt x="82" y="218"/>
                  </a:cubicBezTo>
                  <a:cubicBezTo>
                    <a:pt x="41" y="218"/>
                    <a:pt x="23" y="190"/>
                    <a:pt x="13" y="147"/>
                  </a:cubicBezTo>
                  <a:cubicBezTo>
                    <a:pt x="12" y="141"/>
                    <a:pt x="11" y="139"/>
                    <a:pt x="6" y="139"/>
                  </a:cubicBezTo>
                  <a:cubicBezTo>
                    <a:pt x="0" y="139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6"/>
                    <a:pt x="0" y="229"/>
                    <a:pt x="5" y="229"/>
                  </a:cubicBezTo>
                  <a:cubicBezTo>
                    <a:pt x="8" y="229"/>
                    <a:pt x="8" y="229"/>
                    <a:pt x="18" y="219"/>
                  </a:cubicBezTo>
                  <a:cubicBezTo>
                    <a:pt x="19" y="218"/>
                    <a:pt x="19" y="217"/>
                    <a:pt x="28" y="208"/>
                  </a:cubicBezTo>
                  <a:cubicBezTo>
                    <a:pt x="50" y="229"/>
                    <a:pt x="72" y="229"/>
                    <a:pt x="82" y="229"/>
                  </a:cubicBezTo>
                  <a:cubicBezTo>
                    <a:pt x="140" y="229"/>
                    <a:pt x="163" y="196"/>
                    <a:pt x="163" y="160"/>
                  </a:cubicBezTo>
                  <a:cubicBezTo>
                    <a:pt x="163" y="133"/>
                    <a:pt x="148" y="118"/>
                    <a:pt x="142" y="112"/>
                  </a:cubicBezTo>
                  <a:cubicBezTo>
                    <a:pt x="125" y="97"/>
                    <a:pt x="106" y="93"/>
                    <a:pt x="85" y="89"/>
                  </a:cubicBezTo>
                  <a:cubicBezTo>
                    <a:pt x="57" y="83"/>
                    <a:pt x="24" y="77"/>
                    <a:pt x="24" y="48"/>
                  </a:cubicBezTo>
                  <a:cubicBezTo>
                    <a:pt x="24" y="30"/>
                    <a:pt x="37" y="10"/>
                    <a:pt x="79" y="10"/>
                  </a:cubicBezTo>
                  <a:cubicBezTo>
                    <a:pt x="134" y="10"/>
                    <a:pt x="137" y="55"/>
                    <a:pt x="138" y="70"/>
                  </a:cubicBezTo>
                  <a:cubicBezTo>
                    <a:pt x="138" y="75"/>
                    <a:pt x="143" y="75"/>
                    <a:pt x="144" y="75"/>
                  </a:cubicBezTo>
                  <a:cubicBezTo>
                    <a:pt x="150" y="75"/>
                    <a:pt x="150" y="72"/>
                    <a:pt x="150" y="63"/>
                  </a:cubicBezTo>
                  <a:lnTo>
                    <a:pt x="150" y="12"/>
                  </a:lnTo>
                  <a:cubicBezTo>
                    <a:pt x="150" y="4"/>
                    <a:pt x="150" y="0"/>
                    <a:pt x="145" y="0"/>
                  </a:cubicBezTo>
                  <a:cubicBezTo>
                    <a:pt x="142" y="0"/>
                    <a:pt x="141" y="0"/>
                    <a:pt x="135" y="6"/>
                  </a:cubicBezTo>
                  <a:cubicBezTo>
                    <a:pt x="133" y="8"/>
                    <a:pt x="128" y="13"/>
                    <a:pt x="126" y="14"/>
                  </a:cubicBezTo>
                  <a:cubicBezTo>
                    <a:pt x="107" y="0"/>
                    <a:pt x="87" y="0"/>
                    <a:pt x="79" y="0"/>
                  </a:cubicBezTo>
                  <a:cubicBezTo>
                    <a:pt x="19" y="0"/>
                    <a:pt x="0" y="34"/>
                    <a:pt x="0" y="62"/>
                  </a:cubicBezTo>
                  <a:cubicBezTo>
                    <a:pt x="0" y="79"/>
                    <a:pt x="8" y="93"/>
                    <a:pt x="21" y="104"/>
                  </a:cubicBezTo>
                  <a:cubicBezTo>
                    <a:pt x="37" y="117"/>
                    <a:pt x="51" y="120"/>
                    <a:pt x="87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1" name="Freeform 291">
              <a:extLst>
                <a:ext uri="{FF2B5EF4-FFF2-40B4-BE49-F238E27FC236}">
                  <a16:creationId xmlns:a16="http://schemas.microsoft.com/office/drawing/2014/main" id="{B9C881C1-0C11-5B02-AAF1-FC3711B4B64B}"/>
                </a:ext>
              </a:extLst>
            </p:cNvPr>
            <p:cNvSpPr>
              <a:spLocks noEditPoints="1"/>
            </p:cNvSpPr>
            <p:nvPr>
              <p:custDataLst>
                <p:tags r:id="rId56"/>
              </p:custDataLst>
            </p:nvPr>
          </p:nvSpPr>
          <p:spPr bwMode="auto">
            <a:xfrm>
              <a:off x="7061201" y="4949821"/>
              <a:ext cx="168275" cy="211138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1 w 221"/>
                <a:gd name="T11" fmla="*/ 217 h 229"/>
                <a:gd name="T12" fmla="*/ 54 w 221"/>
                <a:gd name="T13" fmla="*/ 183 h 229"/>
                <a:gd name="T14" fmla="*/ 41 w 221"/>
                <a:gd name="T15" fmla="*/ 113 h 229"/>
                <a:gd name="T16" fmla="*/ 53 w 221"/>
                <a:gd name="T17" fmla="*/ 45 h 229"/>
                <a:gd name="T18" fmla="*/ 110 w 221"/>
                <a:gd name="T19" fmla="*/ 11 h 229"/>
                <a:gd name="T20" fmla="*/ 166 w 221"/>
                <a:gd name="T21" fmla="*/ 44 h 229"/>
                <a:gd name="T22" fmla="*/ 179 w 221"/>
                <a:gd name="T23" fmla="*/ 113 h 229"/>
                <a:gd name="T24" fmla="*/ 168 w 221"/>
                <a:gd name="T25" fmla="*/ 180 h 229"/>
                <a:gd name="T26" fmla="*/ 111 w 221"/>
                <a:gd name="T27" fmla="*/ 21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8" y="0"/>
                    <a:pt x="0" y="55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0" y="229"/>
                    <a:pt x="221" y="180"/>
                    <a:pt x="221" y="117"/>
                  </a:cubicBezTo>
                  <a:close/>
                  <a:moveTo>
                    <a:pt x="111" y="217"/>
                  </a:moveTo>
                  <a:cubicBezTo>
                    <a:pt x="89" y="217"/>
                    <a:pt x="67" y="206"/>
                    <a:pt x="54" y="183"/>
                  </a:cubicBezTo>
                  <a:cubicBezTo>
                    <a:pt x="41" y="161"/>
                    <a:pt x="41" y="131"/>
                    <a:pt x="41" y="113"/>
                  </a:cubicBezTo>
                  <a:cubicBezTo>
                    <a:pt x="41" y="94"/>
                    <a:pt x="41" y="67"/>
                    <a:pt x="53" y="45"/>
                  </a:cubicBezTo>
                  <a:cubicBezTo>
                    <a:pt x="67" y="22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4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8"/>
                    <a:pt x="168" y="180"/>
                  </a:cubicBezTo>
                  <a:cubicBezTo>
                    <a:pt x="157" y="202"/>
                    <a:pt x="135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2" name="Freeform 292">
              <a:extLst>
                <a:ext uri="{FF2B5EF4-FFF2-40B4-BE49-F238E27FC236}">
                  <a16:creationId xmlns:a16="http://schemas.microsoft.com/office/drawing/2014/main" id="{E9D7FE97-3431-F115-A29B-B89F864FF523}"/>
                </a:ext>
              </a:extLst>
            </p:cNvPr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7251701" y="4952996"/>
              <a:ext cx="127000" cy="203200"/>
            </a:xfrm>
            <a:custGeom>
              <a:avLst/>
              <a:gdLst>
                <a:gd name="T0" fmla="*/ 69 w 167"/>
                <a:gd name="T1" fmla="*/ 55 h 221"/>
                <a:gd name="T2" fmla="*/ 69 w 167"/>
                <a:gd name="T3" fmla="*/ 0 h 221"/>
                <a:gd name="T4" fmla="*/ 0 w 167"/>
                <a:gd name="T5" fmla="*/ 6 h 221"/>
                <a:gd name="T6" fmla="*/ 0 w 167"/>
                <a:gd name="T7" fmla="*/ 21 h 221"/>
                <a:gd name="T8" fmla="*/ 39 w 167"/>
                <a:gd name="T9" fmla="*/ 49 h 221"/>
                <a:gd name="T10" fmla="*/ 39 w 167"/>
                <a:gd name="T11" fmla="*/ 183 h 221"/>
                <a:gd name="T12" fmla="*/ 0 w 167"/>
                <a:gd name="T13" fmla="*/ 205 h 221"/>
                <a:gd name="T14" fmla="*/ 0 w 167"/>
                <a:gd name="T15" fmla="*/ 221 h 221"/>
                <a:gd name="T16" fmla="*/ 57 w 167"/>
                <a:gd name="T17" fmla="*/ 219 h 221"/>
                <a:gd name="T18" fmla="*/ 120 w 167"/>
                <a:gd name="T19" fmla="*/ 221 h 221"/>
                <a:gd name="T20" fmla="*/ 120 w 167"/>
                <a:gd name="T21" fmla="*/ 205 h 221"/>
                <a:gd name="T22" fmla="*/ 110 w 167"/>
                <a:gd name="T23" fmla="*/ 205 h 221"/>
                <a:gd name="T24" fmla="*/ 72 w 167"/>
                <a:gd name="T25" fmla="*/ 182 h 221"/>
                <a:gd name="T26" fmla="*/ 72 w 167"/>
                <a:gd name="T27" fmla="*/ 105 h 221"/>
                <a:gd name="T28" fmla="*/ 130 w 167"/>
                <a:gd name="T29" fmla="*/ 11 h 221"/>
                <a:gd name="T30" fmla="*/ 136 w 167"/>
                <a:gd name="T31" fmla="*/ 12 h 221"/>
                <a:gd name="T32" fmla="*/ 124 w 167"/>
                <a:gd name="T33" fmla="*/ 31 h 221"/>
                <a:gd name="T34" fmla="*/ 146 w 167"/>
                <a:gd name="T35" fmla="*/ 53 h 221"/>
                <a:gd name="T36" fmla="*/ 167 w 167"/>
                <a:gd name="T37" fmla="*/ 31 h 221"/>
                <a:gd name="T38" fmla="*/ 130 w 167"/>
                <a:gd name="T39" fmla="*/ 0 h 221"/>
                <a:gd name="T40" fmla="*/ 69 w 167"/>
                <a:gd name="T41" fmla="*/ 5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7" h="221">
                  <a:moveTo>
                    <a:pt x="69" y="55"/>
                  </a:moveTo>
                  <a:lnTo>
                    <a:pt x="69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  <a:lnTo>
                    <a:pt x="39" y="183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1"/>
                  </a:lnTo>
                  <a:cubicBezTo>
                    <a:pt x="19" y="220"/>
                    <a:pt x="43" y="219"/>
                    <a:pt x="57" y="219"/>
                  </a:cubicBezTo>
                  <a:cubicBezTo>
                    <a:pt x="77" y="219"/>
                    <a:pt x="100" y="219"/>
                    <a:pt x="120" y="221"/>
                  </a:cubicBezTo>
                  <a:lnTo>
                    <a:pt x="120" y="205"/>
                  </a:lnTo>
                  <a:lnTo>
                    <a:pt x="110" y="205"/>
                  </a:lnTo>
                  <a:cubicBezTo>
                    <a:pt x="73" y="205"/>
                    <a:pt x="72" y="200"/>
                    <a:pt x="72" y="182"/>
                  </a:cubicBezTo>
                  <a:lnTo>
                    <a:pt x="72" y="105"/>
                  </a:lnTo>
                  <a:cubicBezTo>
                    <a:pt x="72" y="56"/>
                    <a:pt x="93" y="11"/>
                    <a:pt x="130" y="11"/>
                  </a:cubicBezTo>
                  <a:cubicBezTo>
                    <a:pt x="134" y="11"/>
                    <a:pt x="135" y="11"/>
                    <a:pt x="136" y="12"/>
                  </a:cubicBezTo>
                  <a:cubicBezTo>
                    <a:pt x="134" y="12"/>
                    <a:pt x="124" y="18"/>
                    <a:pt x="124" y="31"/>
                  </a:cubicBezTo>
                  <a:cubicBezTo>
                    <a:pt x="124" y="45"/>
                    <a:pt x="135" y="53"/>
                    <a:pt x="146" y="53"/>
                  </a:cubicBezTo>
                  <a:cubicBezTo>
                    <a:pt x="155" y="53"/>
                    <a:pt x="167" y="47"/>
                    <a:pt x="167" y="31"/>
                  </a:cubicBezTo>
                  <a:cubicBezTo>
                    <a:pt x="167" y="15"/>
                    <a:pt x="152" y="0"/>
                    <a:pt x="130" y="0"/>
                  </a:cubicBezTo>
                  <a:cubicBezTo>
                    <a:pt x="94" y="0"/>
                    <a:pt x="76" y="34"/>
                    <a:pt x="69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3" name="Freeform 293">
              <a:extLst>
                <a:ext uri="{FF2B5EF4-FFF2-40B4-BE49-F238E27FC236}">
                  <a16:creationId xmlns:a16="http://schemas.microsoft.com/office/drawing/2014/main" id="{6A6C60CD-A429-70E7-7775-280DE51B7065}"/>
                </a:ext>
              </a:extLst>
            </p:cNvPr>
            <p:cNvSpPr>
              <a:spLocks noEditPoints="1"/>
            </p:cNvSpPr>
            <p:nvPr>
              <p:custDataLst>
                <p:tags r:id="rId58"/>
              </p:custDataLst>
            </p:nvPr>
          </p:nvSpPr>
          <p:spPr bwMode="auto">
            <a:xfrm>
              <a:off x="7507288" y="4841871"/>
              <a:ext cx="257175" cy="314325"/>
            </a:xfrm>
            <a:custGeom>
              <a:avLst/>
              <a:gdLst>
                <a:gd name="T0" fmla="*/ 0 w 336"/>
                <a:gd name="T1" fmla="*/ 0 h 341"/>
                <a:gd name="T2" fmla="*/ 0 w 336"/>
                <a:gd name="T3" fmla="*/ 15 h 341"/>
                <a:gd name="T4" fmla="*/ 12 w 336"/>
                <a:gd name="T5" fmla="*/ 15 h 341"/>
                <a:gd name="T6" fmla="*/ 52 w 336"/>
                <a:gd name="T7" fmla="*/ 39 h 341"/>
                <a:gd name="T8" fmla="*/ 52 w 336"/>
                <a:gd name="T9" fmla="*/ 302 h 341"/>
                <a:gd name="T10" fmla="*/ 12 w 336"/>
                <a:gd name="T11" fmla="*/ 325 h 341"/>
                <a:gd name="T12" fmla="*/ 0 w 336"/>
                <a:gd name="T13" fmla="*/ 325 h 341"/>
                <a:gd name="T14" fmla="*/ 0 w 336"/>
                <a:gd name="T15" fmla="*/ 341 h 341"/>
                <a:gd name="T16" fmla="*/ 183 w 336"/>
                <a:gd name="T17" fmla="*/ 341 h 341"/>
                <a:gd name="T18" fmla="*/ 336 w 336"/>
                <a:gd name="T19" fmla="*/ 173 h 341"/>
                <a:gd name="T20" fmla="*/ 183 w 336"/>
                <a:gd name="T21" fmla="*/ 0 h 341"/>
                <a:gd name="T22" fmla="*/ 0 w 336"/>
                <a:gd name="T23" fmla="*/ 0 h 341"/>
                <a:gd name="T24" fmla="*/ 119 w 336"/>
                <a:gd name="T25" fmla="*/ 325 h 341"/>
                <a:gd name="T26" fmla="*/ 95 w 336"/>
                <a:gd name="T27" fmla="*/ 305 h 341"/>
                <a:gd name="T28" fmla="*/ 95 w 336"/>
                <a:gd name="T29" fmla="*/ 35 h 341"/>
                <a:gd name="T30" fmla="*/ 119 w 336"/>
                <a:gd name="T31" fmla="*/ 15 h 341"/>
                <a:gd name="T32" fmla="*/ 169 w 336"/>
                <a:gd name="T33" fmla="*/ 15 h 341"/>
                <a:gd name="T34" fmla="*/ 260 w 336"/>
                <a:gd name="T35" fmla="*/ 62 h 341"/>
                <a:gd name="T36" fmla="*/ 286 w 336"/>
                <a:gd name="T37" fmla="*/ 173 h 341"/>
                <a:gd name="T38" fmla="*/ 258 w 336"/>
                <a:gd name="T39" fmla="*/ 283 h 341"/>
                <a:gd name="T40" fmla="*/ 170 w 336"/>
                <a:gd name="T41" fmla="*/ 325 h 341"/>
                <a:gd name="T42" fmla="*/ 119 w 336"/>
                <a:gd name="T43" fmla="*/ 325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6" h="341">
                  <a:moveTo>
                    <a:pt x="0" y="0"/>
                  </a:moveTo>
                  <a:lnTo>
                    <a:pt x="0" y="15"/>
                  </a:lnTo>
                  <a:lnTo>
                    <a:pt x="12" y="15"/>
                  </a:lnTo>
                  <a:cubicBezTo>
                    <a:pt x="51" y="15"/>
                    <a:pt x="52" y="21"/>
                    <a:pt x="52" y="39"/>
                  </a:cubicBezTo>
                  <a:lnTo>
                    <a:pt x="52" y="302"/>
                  </a:lnTo>
                  <a:cubicBezTo>
                    <a:pt x="52" y="320"/>
                    <a:pt x="51" y="325"/>
                    <a:pt x="12" y="325"/>
                  </a:cubicBezTo>
                  <a:lnTo>
                    <a:pt x="0" y="325"/>
                  </a:lnTo>
                  <a:lnTo>
                    <a:pt x="0" y="341"/>
                  </a:lnTo>
                  <a:lnTo>
                    <a:pt x="183" y="341"/>
                  </a:lnTo>
                  <a:cubicBezTo>
                    <a:pt x="267" y="341"/>
                    <a:pt x="336" y="267"/>
                    <a:pt x="336" y="173"/>
                  </a:cubicBezTo>
                  <a:cubicBezTo>
                    <a:pt x="336" y="78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5"/>
                  </a:moveTo>
                  <a:cubicBezTo>
                    <a:pt x="96" y="325"/>
                    <a:pt x="95" y="322"/>
                    <a:pt x="95" y="305"/>
                  </a:cubicBezTo>
                  <a:lnTo>
                    <a:pt x="95" y="35"/>
                  </a:lnTo>
                  <a:cubicBezTo>
                    <a:pt x="95" y="19"/>
                    <a:pt x="96" y="15"/>
                    <a:pt x="119" y="15"/>
                  </a:cubicBezTo>
                  <a:lnTo>
                    <a:pt x="169" y="15"/>
                  </a:lnTo>
                  <a:cubicBezTo>
                    <a:pt x="200" y="15"/>
                    <a:pt x="234" y="26"/>
                    <a:pt x="260" y="62"/>
                  </a:cubicBezTo>
                  <a:cubicBezTo>
                    <a:pt x="281" y="91"/>
                    <a:pt x="286" y="134"/>
                    <a:pt x="286" y="173"/>
                  </a:cubicBezTo>
                  <a:cubicBezTo>
                    <a:pt x="286" y="228"/>
                    <a:pt x="276" y="258"/>
                    <a:pt x="258" y="283"/>
                  </a:cubicBezTo>
                  <a:cubicBezTo>
                    <a:pt x="248" y="296"/>
                    <a:pt x="220" y="325"/>
                    <a:pt x="170" y="325"/>
                  </a:cubicBezTo>
                  <a:lnTo>
                    <a:pt x="119" y="3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4" name="Freeform 294">
              <a:extLst>
                <a:ext uri="{FF2B5EF4-FFF2-40B4-BE49-F238E27FC236}">
                  <a16:creationId xmlns:a16="http://schemas.microsoft.com/office/drawing/2014/main" id="{D4EDE3FC-B60E-E29D-2404-A7D80FA6E6BC}"/>
                </a:ext>
              </a:extLst>
            </p:cNvPr>
            <p:cNvSpPr>
              <a:spLocks noEditPoints="1"/>
            </p:cNvSpPr>
            <p:nvPr>
              <p:custDataLst>
                <p:tags r:id="rId59"/>
              </p:custDataLst>
            </p:nvPr>
          </p:nvSpPr>
          <p:spPr bwMode="auto">
            <a:xfrm>
              <a:off x="7799388" y="4841871"/>
              <a:ext cx="255588" cy="314325"/>
            </a:xfrm>
            <a:custGeom>
              <a:avLst/>
              <a:gdLst>
                <a:gd name="T0" fmla="*/ 0 w 335"/>
                <a:gd name="T1" fmla="*/ 0 h 341"/>
                <a:gd name="T2" fmla="*/ 0 w 335"/>
                <a:gd name="T3" fmla="*/ 15 h 341"/>
                <a:gd name="T4" fmla="*/ 12 w 335"/>
                <a:gd name="T5" fmla="*/ 15 h 341"/>
                <a:gd name="T6" fmla="*/ 51 w 335"/>
                <a:gd name="T7" fmla="*/ 39 h 341"/>
                <a:gd name="T8" fmla="*/ 51 w 335"/>
                <a:gd name="T9" fmla="*/ 302 h 341"/>
                <a:gd name="T10" fmla="*/ 12 w 335"/>
                <a:gd name="T11" fmla="*/ 325 h 341"/>
                <a:gd name="T12" fmla="*/ 0 w 335"/>
                <a:gd name="T13" fmla="*/ 325 h 341"/>
                <a:gd name="T14" fmla="*/ 0 w 335"/>
                <a:gd name="T15" fmla="*/ 341 h 341"/>
                <a:gd name="T16" fmla="*/ 183 w 335"/>
                <a:gd name="T17" fmla="*/ 341 h 341"/>
                <a:gd name="T18" fmla="*/ 335 w 335"/>
                <a:gd name="T19" fmla="*/ 173 h 341"/>
                <a:gd name="T20" fmla="*/ 183 w 335"/>
                <a:gd name="T21" fmla="*/ 0 h 341"/>
                <a:gd name="T22" fmla="*/ 0 w 335"/>
                <a:gd name="T23" fmla="*/ 0 h 341"/>
                <a:gd name="T24" fmla="*/ 119 w 335"/>
                <a:gd name="T25" fmla="*/ 325 h 341"/>
                <a:gd name="T26" fmla="*/ 94 w 335"/>
                <a:gd name="T27" fmla="*/ 305 h 341"/>
                <a:gd name="T28" fmla="*/ 94 w 335"/>
                <a:gd name="T29" fmla="*/ 35 h 341"/>
                <a:gd name="T30" fmla="*/ 119 w 335"/>
                <a:gd name="T31" fmla="*/ 15 h 341"/>
                <a:gd name="T32" fmla="*/ 169 w 335"/>
                <a:gd name="T33" fmla="*/ 15 h 341"/>
                <a:gd name="T34" fmla="*/ 259 w 335"/>
                <a:gd name="T35" fmla="*/ 62 h 341"/>
                <a:gd name="T36" fmla="*/ 285 w 335"/>
                <a:gd name="T37" fmla="*/ 173 h 341"/>
                <a:gd name="T38" fmla="*/ 258 w 335"/>
                <a:gd name="T39" fmla="*/ 283 h 341"/>
                <a:gd name="T40" fmla="*/ 169 w 335"/>
                <a:gd name="T41" fmla="*/ 325 h 341"/>
                <a:gd name="T42" fmla="*/ 119 w 335"/>
                <a:gd name="T43" fmla="*/ 325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1">
                  <a:moveTo>
                    <a:pt x="0" y="0"/>
                  </a:move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1"/>
                  </a:lnTo>
                  <a:lnTo>
                    <a:pt x="183" y="341"/>
                  </a:lnTo>
                  <a:cubicBezTo>
                    <a:pt x="266" y="341"/>
                    <a:pt x="335" y="267"/>
                    <a:pt x="335" y="173"/>
                  </a:cubicBezTo>
                  <a:cubicBezTo>
                    <a:pt x="335" y="78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5"/>
                  </a:moveTo>
                  <a:cubicBezTo>
                    <a:pt x="95" y="325"/>
                    <a:pt x="94" y="322"/>
                    <a:pt x="94" y="305"/>
                  </a:cubicBezTo>
                  <a:lnTo>
                    <a:pt x="94" y="35"/>
                  </a:lnTo>
                  <a:cubicBezTo>
                    <a:pt x="94" y="19"/>
                    <a:pt x="95" y="15"/>
                    <a:pt x="119" y="15"/>
                  </a:cubicBezTo>
                  <a:lnTo>
                    <a:pt x="169" y="15"/>
                  </a:lnTo>
                  <a:cubicBezTo>
                    <a:pt x="200" y="15"/>
                    <a:pt x="234" y="26"/>
                    <a:pt x="259" y="62"/>
                  </a:cubicBezTo>
                  <a:cubicBezTo>
                    <a:pt x="281" y="91"/>
                    <a:pt x="285" y="134"/>
                    <a:pt x="285" y="173"/>
                  </a:cubicBezTo>
                  <a:cubicBezTo>
                    <a:pt x="285" y="228"/>
                    <a:pt x="276" y="258"/>
                    <a:pt x="258" y="283"/>
                  </a:cubicBezTo>
                  <a:cubicBezTo>
                    <a:pt x="248" y="296"/>
                    <a:pt x="219" y="325"/>
                    <a:pt x="169" y="325"/>
                  </a:cubicBezTo>
                  <a:lnTo>
                    <a:pt x="119" y="3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5" name="Freeform 295">
              <a:extLst>
                <a:ext uri="{FF2B5EF4-FFF2-40B4-BE49-F238E27FC236}">
                  <a16:creationId xmlns:a16="http://schemas.microsoft.com/office/drawing/2014/main" id="{9D10FD0A-F316-D6B8-A1B8-DE1E8362A6AB}"/>
                </a:ext>
              </a:extLst>
            </p:cNvPr>
            <p:cNvSpPr>
              <a:spLocks noEditPoints="1"/>
            </p:cNvSpPr>
            <p:nvPr>
              <p:custDataLst>
                <p:tags r:id="rId60"/>
              </p:custDataLst>
            </p:nvPr>
          </p:nvSpPr>
          <p:spPr bwMode="auto">
            <a:xfrm>
              <a:off x="8089901" y="4841871"/>
              <a:ext cx="223838" cy="314325"/>
            </a:xfrm>
            <a:custGeom>
              <a:avLst/>
              <a:gdLst>
                <a:gd name="T0" fmla="*/ 95 w 293"/>
                <a:gd name="T1" fmla="*/ 183 h 341"/>
                <a:gd name="T2" fmla="*/ 180 w 293"/>
                <a:gd name="T3" fmla="*/ 183 h 341"/>
                <a:gd name="T4" fmla="*/ 293 w 293"/>
                <a:gd name="T5" fmla="*/ 93 h 341"/>
                <a:gd name="T6" fmla="*/ 176 w 293"/>
                <a:gd name="T7" fmla="*/ 0 h 341"/>
                <a:gd name="T8" fmla="*/ 0 w 293"/>
                <a:gd name="T9" fmla="*/ 0 h 341"/>
                <a:gd name="T10" fmla="*/ 0 w 293"/>
                <a:gd name="T11" fmla="*/ 15 h 341"/>
                <a:gd name="T12" fmla="*/ 12 w 293"/>
                <a:gd name="T13" fmla="*/ 15 h 341"/>
                <a:gd name="T14" fmla="*/ 51 w 293"/>
                <a:gd name="T15" fmla="*/ 39 h 341"/>
                <a:gd name="T16" fmla="*/ 51 w 293"/>
                <a:gd name="T17" fmla="*/ 302 h 341"/>
                <a:gd name="T18" fmla="*/ 12 w 293"/>
                <a:gd name="T19" fmla="*/ 325 h 341"/>
                <a:gd name="T20" fmla="*/ 0 w 293"/>
                <a:gd name="T21" fmla="*/ 325 h 341"/>
                <a:gd name="T22" fmla="*/ 0 w 293"/>
                <a:gd name="T23" fmla="*/ 341 h 341"/>
                <a:gd name="T24" fmla="*/ 73 w 293"/>
                <a:gd name="T25" fmla="*/ 339 h 341"/>
                <a:gd name="T26" fmla="*/ 147 w 293"/>
                <a:gd name="T27" fmla="*/ 341 h 341"/>
                <a:gd name="T28" fmla="*/ 147 w 293"/>
                <a:gd name="T29" fmla="*/ 325 h 341"/>
                <a:gd name="T30" fmla="*/ 135 w 293"/>
                <a:gd name="T31" fmla="*/ 325 h 341"/>
                <a:gd name="T32" fmla="*/ 95 w 293"/>
                <a:gd name="T33" fmla="*/ 302 h 341"/>
                <a:gd name="T34" fmla="*/ 95 w 293"/>
                <a:gd name="T35" fmla="*/ 183 h 341"/>
                <a:gd name="T36" fmla="*/ 94 w 293"/>
                <a:gd name="T37" fmla="*/ 170 h 341"/>
                <a:gd name="T38" fmla="*/ 94 w 293"/>
                <a:gd name="T39" fmla="*/ 35 h 341"/>
                <a:gd name="T40" fmla="*/ 118 w 293"/>
                <a:gd name="T41" fmla="*/ 15 h 341"/>
                <a:gd name="T42" fmla="*/ 163 w 293"/>
                <a:gd name="T43" fmla="*/ 15 h 341"/>
                <a:gd name="T44" fmla="*/ 242 w 293"/>
                <a:gd name="T45" fmla="*/ 93 h 341"/>
                <a:gd name="T46" fmla="*/ 163 w 293"/>
                <a:gd name="T47" fmla="*/ 170 h 341"/>
                <a:gd name="T48" fmla="*/ 94 w 293"/>
                <a:gd name="T49" fmla="*/ 1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3" h="341">
                  <a:moveTo>
                    <a:pt x="95" y="183"/>
                  </a:moveTo>
                  <a:lnTo>
                    <a:pt x="180" y="183"/>
                  </a:lnTo>
                  <a:cubicBezTo>
                    <a:pt x="240" y="183"/>
                    <a:pt x="293" y="143"/>
                    <a:pt x="293" y="93"/>
                  </a:cubicBezTo>
                  <a:cubicBezTo>
                    <a:pt x="293" y="44"/>
                    <a:pt x="244" y="0"/>
                    <a:pt x="176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1"/>
                  </a:lnTo>
                  <a:cubicBezTo>
                    <a:pt x="17" y="339"/>
                    <a:pt x="54" y="339"/>
                    <a:pt x="73" y="339"/>
                  </a:cubicBezTo>
                  <a:cubicBezTo>
                    <a:pt x="92" y="339"/>
                    <a:pt x="129" y="339"/>
                    <a:pt x="147" y="341"/>
                  </a:cubicBezTo>
                  <a:lnTo>
                    <a:pt x="147" y="325"/>
                  </a:lnTo>
                  <a:lnTo>
                    <a:pt x="135" y="325"/>
                  </a:lnTo>
                  <a:cubicBezTo>
                    <a:pt x="96" y="325"/>
                    <a:pt x="95" y="320"/>
                    <a:pt x="95" y="302"/>
                  </a:cubicBezTo>
                  <a:lnTo>
                    <a:pt x="95" y="183"/>
                  </a:lnTo>
                  <a:close/>
                  <a:moveTo>
                    <a:pt x="94" y="170"/>
                  </a:moveTo>
                  <a:lnTo>
                    <a:pt x="94" y="35"/>
                  </a:lnTo>
                  <a:cubicBezTo>
                    <a:pt x="94" y="19"/>
                    <a:pt x="95" y="15"/>
                    <a:pt x="118" y="15"/>
                  </a:cubicBezTo>
                  <a:lnTo>
                    <a:pt x="163" y="15"/>
                  </a:lnTo>
                  <a:cubicBezTo>
                    <a:pt x="242" y="15"/>
                    <a:pt x="242" y="68"/>
                    <a:pt x="242" y="93"/>
                  </a:cubicBezTo>
                  <a:cubicBezTo>
                    <a:pt x="242" y="116"/>
                    <a:pt x="242" y="170"/>
                    <a:pt x="163" y="170"/>
                  </a:cubicBezTo>
                  <a:lnTo>
                    <a:pt x="94" y="1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6" name="Rectangle 296">
              <a:extLst>
                <a:ext uri="{FF2B5EF4-FFF2-40B4-BE49-F238E27FC236}">
                  <a16:creationId xmlns:a16="http://schemas.microsoft.com/office/drawing/2014/main" id="{932DEEB2-641A-C37F-62DF-4CBE266E4633}"/>
                </a:ext>
              </a:extLst>
            </p:cNvPr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6275388" y="5211759"/>
              <a:ext cx="2060575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7" name="Rectangle 297">
              <a:extLst>
                <a:ext uri="{FF2B5EF4-FFF2-40B4-BE49-F238E27FC236}">
                  <a16:creationId xmlns:a16="http://schemas.microsoft.com/office/drawing/2014/main" id="{1134EEF8-C166-83E6-543D-249438A3D05D}"/>
                </a:ext>
              </a:extLst>
            </p:cNvPr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6275388" y="5303834"/>
              <a:ext cx="2060575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57" name="Group 956">
            <a:extLst>
              <a:ext uri="{FF2B5EF4-FFF2-40B4-BE49-F238E27FC236}">
                <a16:creationId xmlns:a16="http://schemas.microsoft.com/office/drawing/2014/main" id="{2F983B49-9AB4-DE09-ACE3-A7E2152C5D35}"/>
              </a:ext>
            </a:extLst>
          </p:cNvPr>
          <p:cNvGrpSpPr>
            <a:grpSpLocks noChangeAspect="1"/>
          </p:cNvGrpSpPr>
          <p:nvPr>
            <p:custDataLst>
              <p:tags r:id="rId20"/>
            </p:custDataLst>
          </p:nvPr>
        </p:nvGrpSpPr>
        <p:grpSpPr>
          <a:xfrm>
            <a:off x="5888038" y="5446713"/>
            <a:ext cx="6237287" cy="1044575"/>
            <a:chOff x="5888038" y="5446713"/>
            <a:chExt cx="6237287" cy="1044575"/>
          </a:xfrm>
        </p:grpSpPr>
        <p:sp>
          <p:nvSpPr>
            <p:cNvPr id="897" name="Freeform 403">
              <a:extLst>
                <a:ext uri="{FF2B5EF4-FFF2-40B4-BE49-F238E27FC236}">
                  <a16:creationId xmlns:a16="http://schemas.microsoft.com/office/drawing/2014/main" id="{BC61DDB1-04C4-BF45-3DC0-BE6CDACBD768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5888038" y="5808663"/>
              <a:ext cx="266700" cy="296863"/>
            </a:xfrm>
            <a:custGeom>
              <a:avLst/>
              <a:gdLst>
                <a:gd name="T0" fmla="*/ 314 w 323"/>
                <a:gd name="T1" fmla="*/ 0 h 338"/>
                <a:gd name="T2" fmla="*/ 9 w 323"/>
                <a:gd name="T3" fmla="*/ 0 h 338"/>
                <a:gd name="T4" fmla="*/ 0 w 323"/>
                <a:gd name="T5" fmla="*/ 112 h 338"/>
                <a:gd name="T6" fmla="*/ 12 w 323"/>
                <a:gd name="T7" fmla="*/ 112 h 338"/>
                <a:gd name="T8" fmla="*/ 102 w 323"/>
                <a:gd name="T9" fmla="*/ 16 h 338"/>
                <a:gd name="T10" fmla="*/ 129 w 323"/>
                <a:gd name="T11" fmla="*/ 17 h 338"/>
                <a:gd name="T12" fmla="*/ 139 w 323"/>
                <a:gd name="T13" fmla="*/ 36 h 338"/>
                <a:gd name="T14" fmla="*/ 139 w 323"/>
                <a:gd name="T15" fmla="*/ 299 h 338"/>
                <a:gd name="T16" fmla="*/ 87 w 323"/>
                <a:gd name="T17" fmla="*/ 323 h 338"/>
                <a:gd name="T18" fmla="*/ 67 w 323"/>
                <a:gd name="T19" fmla="*/ 323 h 338"/>
                <a:gd name="T20" fmla="*/ 67 w 323"/>
                <a:gd name="T21" fmla="*/ 338 h 338"/>
                <a:gd name="T22" fmla="*/ 161 w 323"/>
                <a:gd name="T23" fmla="*/ 337 h 338"/>
                <a:gd name="T24" fmla="*/ 256 w 323"/>
                <a:gd name="T25" fmla="*/ 338 h 338"/>
                <a:gd name="T26" fmla="*/ 256 w 323"/>
                <a:gd name="T27" fmla="*/ 323 h 338"/>
                <a:gd name="T28" fmla="*/ 236 w 323"/>
                <a:gd name="T29" fmla="*/ 323 h 338"/>
                <a:gd name="T30" fmla="*/ 184 w 323"/>
                <a:gd name="T31" fmla="*/ 299 h 338"/>
                <a:gd name="T32" fmla="*/ 184 w 323"/>
                <a:gd name="T33" fmla="*/ 36 h 338"/>
                <a:gd name="T34" fmla="*/ 193 w 323"/>
                <a:gd name="T35" fmla="*/ 17 h 338"/>
                <a:gd name="T36" fmla="*/ 221 w 323"/>
                <a:gd name="T37" fmla="*/ 16 h 338"/>
                <a:gd name="T38" fmla="*/ 311 w 323"/>
                <a:gd name="T39" fmla="*/ 112 h 338"/>
                <a:gd name="T40" fmla="*/ 323 w 323"/>
                <a:gd name="T41" fmla="*/ 112 h 338"/>
                <a:gd name="T42" fmla="*/ 314 w 323"/>
                <a:gd name="T4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3" h="338">
                  <a:moveTo>
                    <a:pt x="314" y="0"/>
                  </a:moveTo>
                  <a:lnTo>
                    <a:pt x="9" y="0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9" y="32"/>
                    <a:pt x="26" y="16"/>
                    <a:pt x="102" y="16"/>
                  </a:cubicBezTo>
                  <a:cubicBezTo>
                    <a:pt x="111" y="16"/>
                    <a:pt x="124" y="16"/>
                    <a:pt x="129" y="17"/>
                  </a:cubicBezTo>
                  <a:cubicBezTo>
                    <a:pt x="139" y="19"/>
                    <a:pt x="139" y="24"/>
                    <a:pt x="139" y="36"/>
                  </a:cubicBezTo>
                  <a:lnTo>
                    <a:pt x="139" y="299"/>
                  </a:lnTo>
                  <a:cubicBezTo>
                    <a:pt x="139" y="316"/>
                    <a:pt x="139" y="323"/>
                    <a:pt x="87" y="323"/>
                  </a:cubicBezTo>
                  <a:lnTo>
                    <a:pt x="67" y="323"/>
                  </a:lnTo>
                  <a:lnTo>
                    <a:pt x="67" y="338"/>
                  </a:lnTo>
                  <a:cubicBezTo>
                    <a:pt x="87" y="337"/>
                    <a:pt x="138" y="337"/>
                    <a:pt x="161" y="337"/>
                  </a:cubicBezTo>
                  <a:cubicBezTo>
                    <a:pt x="184" y="337"/>
                    <a:pt x="235" y="337"/>
                    <a:pt x="256" y="338"/>
                  </a:cubicBezTo>
                  <a:lnTo>
                    <a:pt x="256" y="323"/>
                  </a:lnTo>
                  <a:lnTo>
                    <a:pt x="236" y="323"/>
                  </a:lnTo>
                  <a:cubicBezTo>
                    <a:pt x="184" y="323"/>
                    <a:pt x="184" y="316"/>
                    <a:pt x="184" y="299"/>
                  </a:cubicBezTo>
                  <a:lnTo>
                    <a:pt x="184" y="36"/>
                  </a:lnTo>
                  <a:cubicBezTo>
                    <a:pt x="184" y="26"/>
                    <a:pt x="184" y="19"/>
                    <a:pt x="193" y="17"/>
                  </a:cubicBezTo>
                  <a:cubicBezTo>
                    <a:pt x="198" y="16"/>
                    <a:pt x="211" y="16"/>
                    <a:pt x="221" y="16"/>
                  </a:cubicBezTo>
                  <a:cubicBezTo>
                    <a:pt x="296" y="16"/>
                    <a:pt x="304" y="32"/>
                    <a:pt x="311" y="112"/>
                  </a:cubicBezTo>
                  <a:lnTo>
                    <a:pt x="323" y="112"/>
                  </a:lnTo>
                  <a:lnTo>
                    <a:pt x="314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" name="Freeform 404">
              <a:extLst>
                <a:ext uri="{FF2B5EF4-FFF2-40B4-BE49-F238E27FC236}">
                  <a16:creationId xmlns:a16="http://schemas.microsoft.com/office/drawing/2014/main" id="{8B114A61-ADF2-9285-3BF0-C50D70ECF005}"/>
                </a:ext>
              </a:extLst>
            </p:cNvPr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6146800" y="5908676"/>
              <a:ext cx="160337" cy="201613"/>
            </a:xfrm>
            <a:custGeom>
              <a:avLst/>
              <a:gdLst>
                <a:gd name="T0" fmla="*/ 42 w 193"/>
                <a:gd name="T1" fmla="*/ 98 h 230"/>
                <a:gd name="T2" fmla="*/ 104 w 193"/>
                <a:gd name="T3" fmla="*/ 11 h 230"/>
                <a:gd name="T4" fmla="*/ 160 w 193"/>
                <a:gd name="T5" fmla="*/ 98 h 230"/>
                <a:gd name="T6" fmla="*/ 42 w 193"/>
                <a:gd name="T7" fmla="*/ 98 h 230"/>
                <a:gd name="T8" fmla="*/ 41 w 193"/>
                <a:gd name="T9" fmla="*/ 109 h 230"/>
                <a:gd name="T10" fmla="*/ 181 w 193"/>
                <a:gd name="T11" fmla="*/ 109 h 230"/>
                <a:gd name="T12" fmla="*/ 193 w 193"/>
                <a:gd name="T13" fmla="*/ 98 h 230"/>
                <a:gd name="T14" fmla="*/ 104 w 193"/>
                <a:gd name="T15" fmla="*/ 0 h 230"/>
                <a:gd name="T16" fmla="*/ 0 w 193"/>
                <a:gd name="T17" fmla="*/ 114 h 230"/>
                <a:gd name="T18" fmla="*/ 110 w 193"/>
                <a:gd name="T19" fmla="*/ 230 h 230"/>
                <a:gd name="T20" fmla="*/ 193 w 193"/>
                <a:gd name="T21" fmla="*/ 165 h 230"/>
                <a:gd name="T22" fmla="*/ 187 w 193"/>
                <a:gd name="T23" fmla="*/ 159 h 230"/>
                <a:gd name="T24" fmla="*/ 180 w 193"/>
                <a:gd name="T25" fmla="*/ 166 h 230"/>
                <a:gd name="T26" fmla="*/ 113 w 193"/>
                <a:gd name="T27" fmla="*/ 217 h 230"/>
                <a:gd name="T28" fmla="*/ 56 w 193"/>
                <a:gd name="T29" fmla="*/ 184 h 230"/>
                <a:gd name="T30" fmla="*/ 41 w 193"/>
                <a:gd name="T31" fmla="*/ 10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30">
                  <a:moveTo>
                    <a:pt x="42" y="98"/>
                  </a:moveTo>
                  <a:cubicBezTo>
                    <a:pt x="45" y="24"/>
                    <a:pt x="87" y="11"/>
                    <a:pt x="104" y="11"/>
                  </a:cubicBezTo>
                  <a:cubicBezTo>
                    <a:pt x="155" y="11"/>
                    <a:pt x="160" y="79"/>
                    <a:pt x="160" y="98"/>
                  </a:cubicBezTo>
                  <a:lnTo>
                    <a:pt x="42" y="98"/>
                  </a:lnTo>
                  <a:close/>
                  <a:moveTo>
                    <a:pt x="41" y="109"/>
                  </a:moveTo>
                  <a:lnTo>
                    <a:pt x="181" y="109"/>
                  </a:lnTo>
                  <a:cubicBezTo>
                    <a:pt x="192" y="109"/>
                    <a:pt x="193" y="109"/>
                    <a:pt x="193" y="98"/>
                  </a:cubicBezTo>
                  <a:cubicBezTo>
                    <a:pt x="193" y="49"/>
                    <a:pt x="166" y="0"/>
                    <a:pt x="104" y="0"/>
                  </a:cubicBezTo>
                  <a:cubicBezTo>
                    <a:pt x="46" y="0"/>
                    <a:pt x="0" y="52"/>
                    <a:pt x="0" y="114"/>
                  </a:cubicBezTo>
                  <a:cubicBezTo>
                    <a:pt x="0" y="181"/>
                    <a:pt x="52" y="230"/>
                    <a:pt x="110" y="230"/>
                  </a:cubicBezTo>
                  <a:cubicBezTo>
                    <a:pt x="171" y="230"/>
                    <a:pt x="193" y="174"/>
                    <a:pt x="193" y="165"/>
                  </a:cubicBezTo>
                  <a:cubicBezTo>
                    <a:pt x="193" y="160"/>
                    <a:pt x="189" y="159"/>
                    <a:pt x="187" y="159"/>
                  </a:cubicBezTo>
                  <a:cubicBezTo>
                    <a:pt x="182" y="159"/>
                    <a:pt x="181" y="162"/>
                    <a:pt x="180" y="166"/>
                  </a:cubicBezTo>
                  <a:cubicBezTo>
                    <a:pt x="163" y="217"/>
                    <a:pt x="118" y="217"/>
                    <a:pt x="113" y="217"/>
                  </a:cubicBezTo>
                  <a:cubicBezTo>
                    <a:pt x="88" y="217"/>
                    <a:pt x="68" y="202"/>
                    <a:pt x="56" y="184"/>
                  </a:cubicBezTo>
                  <a:cubicBezTo>
                    <a:pt x="41" y="160"/>
                    <a:pt x="41" y="127"/>
                    <a:pt x="41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" name="Freeform 405">
              <a:extLst>
                <a:ext uri="{FF2B5EF4-FFF2-40B4-BE49-F238E27FC236}">
                  <a16:creationId xmlns:a16="http://schemas.microsoft.com/office/drawing/2014/main" id="{C1769DAE-544B-FC8F-8782-90BBBCB8D8D5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6330950" y="5911851"/>
              <a:ext cx="207962" cy="193675"/>
            </a:xfrm>
            <a:custGeom>
              <a:avLst/>
              <a:gdLst>
                <a:gd name="T0" fmla="*/ 39 w 251"/>
                <a:gd name="T1" fmla="*/ 49 h 221"/>
                <a:gd name="T2" fmla="*/ 39 w 251"/>
                <a:gd name="T3" fmla="*/ 183 h 221"/>
                <a:gd name="T4" fmla="*/ 0 w 251"/>
                <a:gd name="T5" fmla="*/ 206 h 221"/>
                <a:gd name="T6" fmla="*/ 0 w 251"/>
                <a:gd name="T7" fmla="*/ 221 h 221"/>
                <a:gd name="T8" fmla="*/ 57 w 251"/>
                <a:gd name="T9" fmla="*/ 220 h 221"/>
                <a:gd name="T10" fmla="*/ 113 w 251"/>
                <a:gd name="T11" fmla="*/ 221 h 221"/>
                <a:gd name="T12" fmla="*/ 113 w 251"/>
                <a:gd name="T13" fmla="*/ 206 h 221"/>
                <a:gd name="T14" fmla="*/ 74 w 251"/>
                <a:gd name="T15" fmla="*/ 183 h 221"/>
                <a:gd name="T16" fmla="*/ 74 w 251"/>
                <a:gd name="T17" fmla="*/ 91 h 221"/>
                <a:gd name="T18" fmla="*/ 141 w 251"/>
                <a:gd name="T19" fmla="*/ 11 h 221"/>
                <a:gd name="T20" fmla="*/ 178 w 251"/>
                <a:gd name="T21" fmla="*/ 67 h 221"/>
                <a:gd name="T22" fmla="*/ 178 w 251"/>
                <a:gd name="T23" fmla="*/ 183 h 221"/>
                <a:gd name="T24" fmla="*/ 139 w 251"/>
                <a:gd name="T25" fmla="*/ 206 h 221"/>
                <a:gd name="T26" fmla="*/ 139 w 251"/>
                <a:gd name="T27" fmla="*/ 221 h 221"/>
                <a:gd name="T28" fmla="*/ 195 w 251"/>
                <a:gd name="T29" fmla="*/ 220 h 221"/>
                <a:gd name="T30" fmla="*/ 251 w 251"/>
                <a:gd name="T31" fmla="*/ 221 h 221"/>
                <a:gd name="T32" fmla="*/ 251 w 251"/>
                <a:gd name="T33" fmla="*/ 206 h 221"/>
                <a:gd name="T34" fmla="*/ 212 w 251"/>
                <a:gd name="T35" fmla="*/ 191 h 221"/>
                <a:gd name="T36" fmla="*/ 212 w 251"/>
                <a:gd name="T37" fmla="*/ 95 h 221"/>
                <a:gd name="T38" fmla="*/ 197 w 251"/>
                <a:gd name="T39" fmla="*/ 19 h 221"/>
                <a:gd name="T40" fmla="*/ 144 w 251"/>
                <a:gd name="T41" fmla="*/ 0 h 221"/>
                <a:gd name="T42" fmla="*/ 71 w 251"/>
                <a:gd name="T43" fmla="*/ 53 h 221"/>
                <a:gd name="T44" fmla="*/ 71 w 251"/>
                <a:gd name="T45" fmla="*/ 0 h 221"/>
                <a:gd name="T46" fmla="*/ 0 w 251"/>
                <a:gd name="T47" fmla="*/ 6 h 221"/>
                <a:gd name="T48" fmla="*/ 0 w 251"/>
                <a:gd name="T49" fmla="*/ 21 h 221"/>
                <a:gd name="T50" fmla="*/ 39 w 251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6"/>
                    <a:pt x="34" y="206"/>
                    <a:pt x="0" y="206"/>
                  </a:cubicBezTo>
                  <a:lnTo>
                    <a:pt x="0" y="221"/>
                  </a:lnTo>
                  <a:cubicBezTo>
                    <a:pt x="18" y="221"/>
                    <a:pt x="43" y="220"/>
                    <a:pt x="57" y="220"/>
                  </a:cubicBezTo>
                  <a:cubicBezTo>
                    <a:pt x="70" y="220"/>
                    <a:pt x="96" y="221"/>
                    <a:pt x="113" y="221"/>
                  </a:cubicBezTo>
                  <a:lnTo>
                    <a:pt x="113" y="206"/>
                  </a:lnTo>
                  <a:cubicBezTo>
                    <a:pt x="79" y="206"/>
                    <a:pt x="74" y="206"/>
                    <a:pt x="74" y="183"/>
                  </a:cubicBezTo>
                  <a:lnTo>
                    <a:pt x="74" y="91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7"/>
                  </a:cubicBezTo>
                  <a:lnTo>
                    <a:pt x="178" y="183"/>
                  </a:lnTo>
                  <a:cubicBezTo>
                    <a:pt x="178" y="206"/>
                    <a:pt x="172" y="206"/>
                    <a:pt x="139" y="206"/>
                  </a:cubicBezTo>
                  <a:lnTo>
                    <a:pt x="139" y="221"/>
                  </a:lnTo>
                  <a:cubicBezTo>
                    <a:pt x="156" y="221"/>
                    <a:pt x="182" y="220"/>
                    <a:pt x="195" y="220"/>
                  </a:cubicBezTo>
                  <a:cubicBezTo>
                    <a:pt x="208" y="220"/>
                    <a:pt x="234" y="221"/>
                    <a:pt x="251" y="221"/>
                  </a:cubicBezTo>
                  <a:lnTo>
                    <a:pt x="251" y="206"/>
                  </a:lnTo>
                  <a:cubicBezTo>
                    <a:pt x="225" y="206"/>
                    <a:pt x="213" y="206"/>
                    <a:pt x="212" y="191"/>
                  </a:cubicBezTo>
                  <a:lnTo>
                    <a:pt x="212" y="95"/>
                  </a:lnTo>
                  <a:cubicBezTo>
                    <a:pt x="212" y="52"/>
                    <a:pt x="212" y="37"/>
                    <a:pt x="197" y="19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5" y="22"/>
                    <a:pt x="71" y="53"/>
                  </a:cubicBezTo>
                  <a:lnTo>
                    <a:pt x="71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0" name="Freeform 406">
              <a:extLst>
                <a:ext uri="{FF2B5EF4-FFF2-40B4-BE49-F238E27FC236}">
                  <a16:creationId xmlns:a16="http://schemas.microsoft.com/office/drawing/2014/main" id="{8D9B5801-E678-BCA4-CC90-AA6014CD486B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6561138" y="5908676"/>
              <a:ext cx="134937" cy="201613"/>
            </a:xfrm>
            <a:custGeom>
              <a:avLst/>
              <a:gdLst>
                <a:gd name="T0" fmla="*/ 87 w 163"/>
                <a:gd name="T1" fmla="*/ 127 h 230"/>
                <a:gd name="T2" fmla="*/ 139 w 163"/>
                <a:gd name="T3" fmla="*/ 173 h 230"/>
                <a:gd name="T4" fmla="*/ 82 w 163"/>
                <a:gd name="T5" fmla="*/ 219 h 230"/>
                <a:gd name="T6" fmla="*/ 13 w 163"/>
                <a:gd name="T7" fmla="*/ 148 h 230"/>
                <a:gd name="T8" fmla="*/ 6 w 163"/>
                <a:gd name="T9" fmla="*/ 139 h 230"/>
                <a:gd name="T10" fmla="*/ 0 w 163"/>
                <a:gd name="T11" fmla="*/ 152 h 230"/>
                <a:gd name="T12" fmla="*/ 0 w 163"/>
                <a:gd name="T13" fmla="*/ 218 h 230"/>
                <a:gd name="T14" fmla="*/ 5 w 163"/>
                <a:gd name="T15" fmla="*/ 230 h 230"/>
                <a:gd name="T16" fmla="*/ 18 w 163"/>
                <a:gd name="T17" fmla="*/ 220 h 230"/>
                <a:gd name="T18" fmla="*/ 28 w 163"/>
                <a:gd name="T19" fmla="*/ 208 h 230"/>
                <a:gd name="T20" fmla="*/ 82 w 163"/>
                <a:gd name="T21" fmla="*/ 230 h 230"/>
                <a:gd name="T22" fmla="*/ 163 w 163"/>
                <a:gd name="T23" fmla="*/ 160 h 230"/>
                <a:gd name="T24" fmla="*/ 142 w 163"/>
                <a:gd name="T25" fmla="*/ 113 h 230"/>
                <a:gd name="T26" fmla="*/ 85 w 163"/>
                <a:gd name="T27" fmla="*/ 89 h 230"/>
                <a:gd name="T28" fmla="*/ 24 w 163"/>
                <a:gd name="T29" fmla="*/ 48 h 230"/>
                <a:gd name="T30" fmla="*/ 79 w 163"/>
                <a:gd name="T31" fmla="*/ 10 h 230"/>
                <a:gd name="T32" fmla="*/ 138 w 163"/>
                <a:gd name="T33" fmla="*/ 70 h 230"/>
                <a:gd name="T34" fmla="*/ 144 w 163"/>
                <a:gd name="T35" fmla="*/ 75 h 230"/>
                <a:gd name="T36" fmla="*/ 150 w 163"/>
                <a:gd name="T37" fmla="*/ 63 h 230"/>
                <a:gd name="T38" fmla="*/ 150 w 163"/>
                <a:gd name="T39" fmla="*/ 12 h 230"/>
                <a:gd name="T40" fmla="*/ 145 w 163"/>
                <a:gd name="T41" fmla="*/ 0 h 230"/>
                <a:gd name="T42" fmla="*/ 135 w 163"/>
                <a:gd name="T43" fmla="*/ 6 h 230"/>
                <a:gd name="T44" fmla="*/ 126 w 163"/>
                <a:gd name="T45" fmla="*/ 14 h 230"/>
                <a:gd name="T46" fmla="*/ 79 w 163"/>
                <a:gd name="T47" fmla="*/ 0 h 230"/>
                <a:gd name="T48" fmla="*/ 0 w 163"/>
                <a:gd name="T49" fmla="*/ 62 h 230"/>
                <a:gd name="T50" fmla="*/ 21 w 163"/>
                <a:gd name="T51" fmla="*/ 104 h 230"/>
                <a:gd name="T52" fmla="*/ 87 w 163"/>
                <a:gd name="T53" fmla="*/ 12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30">
                  <a:moveTo>
                    <a:pt x="87" y="127"/>
                  </a:moveTo>
                  <a:cubicBezTo>
                    <a:pt x="98" y="129"/>
                    <a:pt x="139" y="137"/>
                    <a:pt x="139" y="173"/>
                  </a:cubicBezTo>
                  <a:cubicBezTo>
                    <a:pt x="139" y="199"/>
                    <a:pt x="121" y="219"/>
                    <a:pt x="82" y="219"/>
                  </a:cubicBezTo>
                  <a:cubicBezTo>
                    <a:pt x="41" y="219"/>
                    <a:pt x="23" y="190"/>
                    <a:pt x="13" y="148"/>
                  </a:cubicBezTo>
                  <a:cubicBezTo>
                    <a:pt x="12" y="141"/>
                    <a:pt x="11" y="139"/>
                    <a:pt x="6" y="139"/>
                  </a:cubicBezTo>
                  <a:cubicBezTo>
                    <a:pt x="0" y="139"/>
                    <a:pt x="0" y="143"/>
                    <a:pt x="0" y="152"/>
                  </a:cubicBezTo>
                  <a:lnTo>
                    <a:pt x="0" y="218"/>
                  </a:lnTo>
                  <a:cubicBezTo>
                    <a:pt x="0" y="226"/>
                    <a:pt x="0" y="230"/>
                    <a:pt x="5" y="230"/>
                  </a:cubicBezTo>
                  <a:cubicBezTo>
                    <a:pt x="8" y="230"/>
                    <a:pt x="8" y="229"/>
                    <a:pt x="18" y="220"/>
                  </a:cubicBezTo>
                  <a:cubicBezTo>
                    <a:pt x="19" y="219"/>
                    <a:pt x="19" y="218"/>
                    <a:pt x="28" y="208"/>
                  </a:cubicBezTo>
                  <a:cubicBezTo>
                    <a:pt x="50" y="229"/>
                    <a:pt x="72" y="230"/>
                    <a:pt x="82" y="230"/>
                  </a:cubicBezTo>
                  <a:cubicBezTo>
                    <a:pt x="140" y="230"/>
                    <a:pt x="163" y="196"/>
                    <a:pt x="163" y="160"/>
                  </a:cubicBezTo>
                  <a:cubicBezTo>
                    <a:pt x="163" y="134"/>
                    <a:pt x="148" y="119"/>
                    <a:pt x="142" y="113"/>
                  </a:cubicBezTo>
                  <a:cubicBezTo>
                    <a:pt x="125" y="97"/>
                    <a:pt x="106" y="93"/>
                    <a:pt x="85" y="89"/>
                  </a:cubicBezTo>
                  <a:cubicBezTo>
                    <a:pt x="57" y="83"/>
                    <a:pt x="24" y="77"/>
                    <a:pt x="24" y="48"/>
                  </a:cubicBezTo>
                  <a:cubicBezTo>
                    <a:pt x="24" y="30"/>
                    <a:pt x="37" y="10"/>
                    <a:pt x="79" y="10"/>
                  </a:cubicBezTo>
                  <a:cubicBezTo>
                    <a:pt x="134" y="10"/>
                    <a:pt x="137" y="55"/>
                    <a:pt x="138" y="70"/>
                  </a:cubicBezTo>
                  <a:cubicBezTo>
                    <a:pt x="138" y="75"/>
                    <a:pt x="143" y="75"/>
                    <a:pt x="144" y="75"/>
                  </a:cubicBezTo>
                  <a:cubicBezTo>
                    <a:pt x="150" y="75"/>
                    <a:pt x="150" y="72"/>
                    <a:pt x="150" y="63"/>
                  </a:cubicBezTo>
                  <a:lnTo>
                    <a:pt x="150" y="12"/>
                  </a:lnTo>
                  <a:cubicBezTo>
                    <a:pt x="150" y="4"/>
                    <a:pt x="150" y="0"/>
                    <a:pt x="145" y="0"/>
                  </a:cubicBezTo>
                  <a:cubicBezTo>
                    <a:pt x="142" y="0"/>
                    <a:pt x="141" y="0"/>
                    <a:pt x="135" y="6"/>
                  </a:cubicBezTo>
                  <a:cubicBezTo>
                    <a:pt x="133" y="8"/>
                    <a:pt x="128" y="13"/>
                    <a:pt x="126" y="14"/>
                  </a:cubicBezTo>
                  <a:cubicBezTo>
                    <a:pt x="107" y="0"/>
                    <a:pt x="87" y="0"/>
                    <a:pt x="79" y="0"/>
                  </a:cubicBezTo>
                  <a:cubicBezTo>
                    <a:pt x="19" y="0"/>
                    <a:pt x="0" y="34"/>
                    <a:pt x="0" y="62"/>
                  </a:cubicBezTo>
                  <a:cubicBezTo>
                    <a:pt x="0" y="79"/>
                    <a:pt x="8" y="93"/>
                    <a:pt x="21" y="104"/>
                  </a:cubicBezTo>
                  <a:cubicBezTo>
                    <a:pt x="37" y="117"/>
                    <a:pt x="51" y="120"/>
                    <a:pt x="87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" name="Freeform 407">
              <a:extLst>
                <a:ext uri="{FF2B5EF4-FFF2-40B4-BE49-F238E27FC236}">
                  <a16:creationId xmlns:a16="http://schemas.microsoft.com/office/drawing/2014/main" id="{517B7242-124A-550F-FE4B-A1C1C8F85302}"/>
                </a:ext>
              </a:extLst>
            </p:cNvPr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6721475" y="5908676"/>
              <a:ext cx="180975" cy="201613"/>
            </a:xfrm>
            <a:custGeom>
              <a:avLst/>
              <a:gdLst>
                <a:gd name="T0" fmla="*/ 220 w 220"/>
                <a:gd name="T1" fmla="*/ 117 h 230"/>
                <a:gd name="T2" fmla="*/ 110 w 220"/>
                <a:gd name="T3" fmla="*/ 0 h 230"/>
                <a:gd name="T4" fmla="*/ 0 w 220"/>
                <a:gd name="T5" fmla="*/ 117 h 230"/>
                <a:gd name="T6" fmla="*/ 110 w 220"/>
                <a:gd name="T7" fmla="*/ 230 h 230"/>
                <a:gd name="T8" fmla="*/ 220 w 220"/>
                <a:gd name="T9" fmla="*/ 117 h 230"/>
                <a:gd name="T10" fmla="*/ 110 w 220"/>
                <a:gd name="T11" fmla="*/ 217 h 230"/>
                <a:gd name="T12" fmla="*/ 53 w 220"/>
                <a:gd name="T13" fmla="*/ 184 h 230"/>
                <a:gd name="T14" fmla="*/ 41 w 220"/>
                <a:gd name="T15" fmla="*/ 113 h 230"/>
                <a:gd name="T16" fmla="*/ 53 w 220"/>
                <a:gd name="T17" fmla="*/ 45 h 230"/>
                <a:gd name="T18" fmla="*/ 110 w 220"/>
                <a:gd name="T19" fmla="*/ 11 h 230"/>
                <a:gd name="T20" fmla="*/ 166 w 220"/>
                <a:gd name="T21" fmla="*/ 44 h 230"/>
                <a:gd name="T22" fmla="*/ 179 w 220"/>
                <a:gd name="T23" fmla="*/ 113 h 230"/>
                <a:gd name="T24" fmla="*/ 168 w 220"/>
                <a:gd name="T25" fmla="*/ 180 h 230"/>
                <a:gd name="T26" fmla="*/ 110 w 220"/>
                <a:gd name="T27" fmla="*/ 21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" h="230">
                  <a:moveTo>
                    <a:pt x="220" y="117"/>
                  </a:moveTo>
                  <a:cubicBezTo>
                    <a:pt x="220" y="53"/>
                    <a:pt x="171" y="0"/>
                    <a:pt x="110" y="0"/>
                  </a:cubicBezTo>
                  <a:cubicBezTo>
                    <a:pt x="48" y="0"/>
                    <a:pt x="0" y="55"/>
                    <a:pt x="0" y="117"/>
                  </a:cubicBezTo>
                  <a:cubicBezTo>
                    <a:pt x="0" y="182"/>
                    <a:pt x="51" y="230"/>
                    <a:pt x="110" y="230"/>
                  </a:cubicBezTo>
                  <a:cubicBezTo>
                    <a:pt x="170" y="230"/>
                    <a:pt x="220" y="181"/>
                    <a:pt x="220" y="117"/>
                  </a:cubicBezTo>
                  <a:close/>
                  <a:moveTo>
                    <a:pt x="110" y="217"/>
                  </a:moveTo>
                  <a:cubicBezTo>
                    <a:pt x="89" y="217"/>
                    <a:pt x="67" y="207"/>
                    <a:pt x="53" y="184"/>
                  </a:cubicBezTo>
                  <a:cubicBezTo>
                    <a:pt x="41" y="162"/>
                    <a:pt x="41" y="131"/>
                    <a:pt x="41" y="113"/>
                  </a:cubicBezTo>
                  <a:cubicBezTo>
                    <a:pt x="41" y="94"/>
                    <a:pt x="41" y="67"/>
                    <a:pt x="53" y="45"/>
                  </a:cubicBezTo>
                  <a:cubicBezTo>
                    <a:pt x="66" y="22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4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8"/>
                    <a:pt x="168" y="180"/>
                  </a:cubicBezTo>
                  <a:cubicBezTo>
                    <a:pt x="157" y="203"/>
                    <a:pt x="135" y="217"/>
                    <a:pt x="110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2" name="Freeform 408">
              <a:extLst>
                <a:ext uri="{FF2B5EF4-FFF2-40B4-BE49-F238E27FC236}">
                  <a16:creationId xmlns:a16="http://schemas.microsoft.com/office/drawing/2014/main" id="{44A4F14E-F3EC-1677-51CA-BA0612531EF3}"/>
                </a:ext>
              </a:extLst>
            </p:cNvPr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6926263" y="5911851"/>
              <a:ext cx="138112" cy="193675"/>
            </a:xfrm>
            <a:custGeom>
              <a:avLst/>
              <a:gdLst>
                <a:gd name="T0" fmla="*/ 69 w 167"/>
                <a:gd name="T1" fmla="*/ 55 h 221"/>
                <a:gd name="T2" fmla="*/ 69 w 167"/>
                <a:gd name="T3" fmla="*/ 0 h 221"/>
                <a:gd name="T4" fmla="*/ 0 w 167"/>
                <a:gd name="T5" fmla="*/ 6 h 221"/>
                <a:gd name="T6" fmla="*/ 0 w 167"/>
                <a:gd name="T7" fmla="*/ 21 h 221"/>
                <a:gd name="T8" fmla="*/ 39 w 167"/>
                <a:gd name="T9" fmla="*/ 49 h 221"/>
                <a:gd name="T10" fmla="*/ 39 w 167"/>
                <a:gd name="T11" fmla="*/ 183 h 221"/>
                <a:gd name="T12" fmla="*/ 0 w 167"/>
                <a:gd name="T13" fmla="*/ 206 h 221"/>
                <a:gd name="T14" fmla="*/ 0 w 167"/>
                <a:gd name="T15" fmla="*/ 221 h 221"/>
                <a:gd name="T16" fmla="*/ 57 w 167"/>
                <a:gd name="T17" fmla="*/ 220 h 221"/>
                <a:gd name="T18" fmla="*/ 120 w 167"/>
                <a:gd name="T19" fmla="*/ 221 h 221"/>
                <a:gd name="T20" fmla="*/ 120 w 167"/>
                <a:gd name="T21" fmla="*/ 206 h 221"/>
                <a:gd name="T22" fmla="*/ 109 w 167"/>
                <a:gd name="T23" fmla="*/ 206 h 221"/>
                <a:gd name="T24" fmla="*/ 72 w 167"/>
                <a:gd name="T25" fmla="*/ 182 h 221"/>
                <a:gd name="T26" fmla="*/ 72 w 167"/>
                <a:gd name="T27" fmla="*/ 105 h 221"/>
                <a:gd name="T28" fmla="*/ 130 w 167"/>
                <a:gd name="T29" fmla="*/ 11 h 221"/>
                <a:gd name="T30" fmla="*/ 136 w 167"/>
                <a:gd name="T31" fmla="*/ 12 h 221"/>
                <a:gd name="T32" fmla="*/ 124 w 167"/>
                <a:gd name="T33" fmla="*/ 31 h 221"/>
                <a:gd name="T34" fmla="*/ 146 w 167"/>
                <a:gd name="T35" fmla="*/ 53 h 221"/>
                <a:gd name="T36" fmla="*/ 167 w 167"/>
                <a:gd name="T37" fmla="*/ 31 h 221"/>
                <a:gd name="T38" fmla="*/ 130 w 167"/>
                <a:gd name="T39" fmla="*/ 0 h 221"/>
                <a:gd name="T40" fmla="*/ 69 w 167"/>
                <a:gd name="T41" fmla="*/ 5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7" h="221">
                  <a:moveTo>
                    <a:pt x="69" y="55"/>
                  </a:moveTo>
                  <a:lnTo>
                    <a:pt x="69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  <a:lnTo>
                    <a:pt x="39" y="183"/>
                  </a:lnTo>
                  <a:cubicBezTo>
                    <a:pt x="39" y="206"/>
                    <a:pt x="33" y="206"/>
                    <a:pt x="0" y="206"/>
                  </a:cubicBezTo>
                  <a:lnTo>
                    <a:pt x="0" y="221"/>
                  </a:lnTo>
                  <a:cubicBezTo>
                    <a:pt x="19" y="221"/>
                    <a:pt x="43" y="220"/>
                    <a:pt x="57" y="220"/>
                  </a:cubicBezTo>
                  <a:cubicBezTo>
                    <a:pt x="76" y="220"/>
                    <a:pt x="100" y="220"/>
                    <a:pt x="120" y="221"/>
                  </a:cubicBezTo>
                  <a:lnTo>
                    <a:pt x="120" y="206"/>
                  </a:lnTo>
                  <a:lnTo>
                    <a:pt x="109" y="206"/>
                  </a:lnTo>
                  <a:cubicBezTo>
                    <a:pt x="73" y="206"/>
                    <a:pt x="72" y="200"/>
                    <a:pt x="72" y="182"/>
                  </a:cubicBezTo>
                  <a:lnTo>
                    <a:pt x="72" y="105"/>
                  </a:lnTo>
                  <a:cubicBezTo>
                    <a:pt x="72" y="56"/>
                    <a:pt x="92" y="11"/>
                    <a:pt x="130" y="11"/>
                  </a:cubicBezTo>
                  <a:cubicBezTo>
                    <a:pt x="134" y="11"/>
                    <a:pt x="135" y="11"/>
                    <a:pt x="136" y="12"/>
                  </a:cubicBezTo>
                  <a:cubicBezTo>
                    <a:pt x="134" y="12"/>
                    <a:pt x="124" y="18"/>
                    <a:pt x="124" y="31"/>
                  </a:cubicBezTo>
                  <a:cubicBezTo>
                    <a:pt x="124" y="45"/>
                    <a:pt x="135" y="53"/>
                    <a:pt x="146" y="53"/>
                  </a:cubicBezTo>
                  <a:cubicBezTo>
                    <a:pt x="155" y="53"/>
                    <a:pt x="167" y="47"/>
                    <a:pt x="167" y="31"/>
                  </a:cubicBezTo>
                  <a:cubicBezTo>
                    <a:pt x="167" y="15"/>
                    <a:pt x="152" y="0"/>
                    <a:pt x="130" y="0"/>
                  </a:cubicBezTo>
                  <a:cubicBezTo>
                    <a:pt x="94" y="0"/>
                    <a:pt x="76" y="34"/>
                    <a:pt x="69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" name="Freeform 409">
              <a:extLst>
                <a:ext uri="{FF2B5EF4-FFF2-40B4-BE49-F238E27FC236}">
                  <a16:creationId xmlns:a16="http://schemas.microsoft.com/office/drawing/2014/main" id="{7DA57F8E-7485-FFBC-DC4F-70B86A6C7A73}"/>
                </a:ext>
              </a:extLst>
            </p:cNvPr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7204075" y="5908676"/>
              <a:ext cx="157162" cy="201613"/>
            </a:xfrm>
            <a:custGeom>
              <a:avLst/>
              <a:gdLst>
                <a:gd name="T0" fmla="*/ 41 w 190"/>
                <a:gd name="T1" fmla="*/ 115 h 230"/>
                <a:gd name="T2" fmla="*/ 109 w 190"/>
                <a:gd name="T3" fmla="*/ 13 h 230"/>
                <a:gd name="T4" fmla="*/ 162 w 190"/>
                <a:gd name="T5" fmla="*/ 31 h 230"/>
                <a:gd name="T6" fmla="*/ 138 w 190"/>
                <a:gd name="T7" fmla="*/ 54 h 230"/>
                <a:gd name="T8" fmla="*/ 161 w 190"/>
                <a:gd name="T9" fmla="*/ 77 h 230"/>
                <a:gd name="T10" fmla="*/ 184 w 190"/>
                <a:gd name="T11" fmla="*/ 54 h 230"/>
                <a:gd name="T12" fmla="*/ 108 w 190"/>
                <a:gd name="T13" fmla="*/ 0 h 230"/>
                <a:gd name="T14" fmla="*/ 0 w 190"/>
                <a:gd name="T15" fmla="*/ 116 h 230"/>
                <a:gd name="T16" fmla="*/ 107 w 190"/>
                <a:gd name="T17" fmla="*/ 230 h 230"/>
                <a:gd name="T18" fmla="*/ 190 w 190"/>
                <a:gd name="T19" fmla="*/ 165 h 230"/>
                <a:gd name="T20" fmla="*/ 183 w 190"/>
                <a:gd name="T21" fmla="*/ 160 h 230"/>
                <a:gd name="T22" fmla="*/ 177 w 190"/>
                <a:gd name="T23" fmla="*/ 165 h 230"/>
                <a:gd name="T24" fmla="*/ 112 w 190"/>
                <a:gd name="T25" fmla="*/ 217 h 230"/>
                <a:gd name="T26" fmla="*/ 41 w 190"/>
                <a:gd name="T27" fmla="*/ 11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30">
                  <a:moveTo>
                    <a:pt x="41" y="115"/>
                  </a:moveTo>
                  <a:cubicBezTo>
                    <a:pt x="41" y="34"/>
                    <a:pt x="82" y="13"/>
                    <a:pt x="109" y="13"/>
                  </a:cubicBezTo>
                  <a:cubicBezTo>
                    <a:pt x="113" y="13"/>
                    <a:pt x="144" y="13"/>
                    <a:pt x="162" y="31"/>
                  </a:cubicBezTo>
                  <a:cubicBezTo>
                    <a:pt x="141" y="33"/>
                    <a:pt x="138" y="48"/>
                    <a:pt x="138" y="54"/>
                  </a:cubicBezTo>
                  <a:cubicBezTo>
                    <a:pt x="138" y="67"/>
                    <a:pt x="147" y="77"/>
                    <a:pt x="161" y="77"/>
                  </a:cubicBezTo>
                  <a:cubicBezTo>
                    <a:pt x="174" y="77"/>
                    <a:pt x="184" y="69"/>
                    <a:pt x="184" y="54"/>
                  </a:cubicBezTo>
                  <a:cubicBezTo>
                    <a:pt x="184" y="20"/>
                    <a:pt x="146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49" y="230"/>
                    <a:pt x="107" y="230"/>
                  </a:cubicBezTo>
                  <a:cubicBezTo>
                    <a:pt x="174" y="230"/>
                    <a:pt x="190" y="170"/>
                    <a:pt x="190" y="165"/>
                  </a:cubicBezTo>
                  <a:cubicBezTo>
                    <a:pt x="190" y="160"/>
                    <a:pt x="185" y="160"/>
                    <a:pt x="183" y="160"/>
                  </a:cubicBezTo>
                  <a:cubicBezTo>
                    <a:pt x="179" y="160"/>
                    <a:pt x="178" y="162"/>
                    <a:pt x="177" y="165"/>
                  </a:cubicBezTo>
                  <a:cubicBezTo>
                    <a:pt x="162" y="211"/>
                    <a:pt x="130" y="217"/>
                    <a:pt x="112" y="217"/>
                  </a:cubicBezTo>
                  <a:cubicBezTo>
                    <a:pt x="85" y="217"/>
                    <a:pt x="41" y="196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4" name="Freeform 410">
              <a:extLst>
                <a:ext uri="{FF2B5EF4-FFF2-40B4-BE49-F238E27FC236}">
                  <a16:creationId xmlns:a16="http://schemas.microsoft.com/office/drawing/2014/main" id="{6B8DA696-0D55-9CC2-2777-AEF0703924D7}"/>
                </a:ext>
              </a:extLst>
            </p:cNvPr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7385050" y="5908676"/>
              <a:ext cx="182562" cy="201613"/>
            </a:xfrm>
            <a:custGeom>
              <a:avLst/>
              <a:gdLst>
                <a:gd name="T0" fmla="*/ 221 w 221"/>
                <a:gd name="T1" fmla="*/ 117 h 230"/>
                <a:gd name="T2" fmla="*/ 111 w 221"/>
                <a:gd name="T3" fmla="*/ 0 h 230"/>
                <a:gd name="T4" fmla="*/ 0 w 221"/>
                <a:gd name="T5" fmla="*/ 117 h 230"/>
                <a:gd name="T6" fmla="*/ 110 w 221"/>
                <a:gd name="T7" fmla="*/ 230 h 230"/>
                <a:gd name="T8" fmla="*/ 221 w 221"/>
                <a:gd name="T9" fmla="*/ 117 h 230"/>
                <a:gd name="T10" fmla="*/ 111 w 221"/>
                <a:gd name="T11" fmla="*/ 217 h 230"/>
                <a:gd name="T12" fmla="*/ 54 w 221"/>
                <a:gd name="T13" fmla="*/ 184 h 230"/>
                <a:gd name="T14" fmla="*/ 42 w 221"/>
                <a:gd name="T15" fmla="*/ 113 h 230"/>
                <a:gd name="T16" fmla="*/ 54 w 221"/>
                <a:gd name="T17" fmla="*/ 45 h 230"/>
                <a:gd name="T18" fmla="*/ 110 w 221"/>
                <a:gd name="T19" fmla="*/ 11 h 230"/>
                <a:gd name="T20" fmla="*/ 167 w 221"/>
                <a:gd name="T21" fmla="*/ 44 h 230"/>
                <a:gd name="T22" fmla="*/ 180 w 221"/>
                <a:gd name="T23" fmla="*/ 113 h 230"/>
                <a:gd name="T24" fmla="*/ 169 w 221"/>
                <a:gd name="T25" fmla="*/ 180 h 230"/>
                <a:gd name="T26" fmla="*/ 111 w 221"/>
                <a:gd name="T27" fmla="*/ 21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30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9" y="0"/>
                    <a:pt x="0" y="55"/>
                    <a:pt x="0" y="117"/>
                  </a:cubicBezTo>
                  <a:cubicBezTo>
                    <a:pt x="0" y="182"/>
                    <a:pt x="52" y="230"/>
                    <a:pt x="110" y="230"/>
                  </a:cubicBezTo>
                  <a:cubicBezTo>
                    <a:pt x="171" y="230"/>
                    <a:pt x="221" y="181"/>
                    <a:pt x="221" y="117"/>
                  </a:cubicBezTo>
                  <a:close/>
                  <a:moveTo>
                    <a:pt x="111" y="217"/>
                  </a:moveTo>
                  <a:cubicBezTo>
                    <a:pt x="89" y="217"/>
                    <a:pt x="68" y="207"/>
                    <a:pt x="54" y="184"/>
                  </a:cubicBezTo>
                  <a:cubicBezTo>
                    <a:pt x="42" y="162"/>
                    <a:pt x="42" y="131"/>
                    <a:pt x="42" y="113"/>
                  </a:cubicBezTo>
                  <a:cubicBezTo>
                    <a:pt x="42" y="94"/>
                    <a:pt x="42" y="67"/>
                    <a:pt x="54" y="45"/>
                  </a:cubicBezTo>
                  <a:cubicBezTo>
                    <a:pt x="67" y="22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4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1"/>
                    <a:pt x="180" y="158"/>
                    <a:pt x="169" y="180"/>
                  </a:cubicBezTo>
                  <a:cubicBezTo>
                    <a:pt x="158" y="203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" name="Freeform 411">
              <a:extLst>
                <a:ext uri="{FF2B5EF4-FFF2-40B4-BE49-F238E27FC236}">
                  <a16:creationId xmlns:a16="http://schemas.microsoft.com/office/drawing/2014/main" id="{0DB89B97-5219-2031-4BE4-4DCC7232C35D}"/>
                </a:ext>
              </a:extLst>
            </p:cNvPr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7591425" y="5911851"/>
              <a:ext cx="207962" cy="193675"/>
            </a:xfrm>
            <a:custGeom>
              <a:avLst/>
              <a:gdLst>
                <a:gd name="T0" fmla="*/ 39 w 251"/>
                <a:gd name="T1" fmla="*/ 49 h 221"/>
                <a:gd name="T2" fmla="*/ 39 w 251"/>
                <a:gd name="T3" fmla="*/ 183 h 221"/>
                <a:gd name="T4" fmla="*/ 0 w 251"/>
                <a:gd name="T5" fmla="*/ 206 h 221"/>
                <a:gd name="T6" fmla="*/ 0 w 251"/>
                <a:gd name="T7" fmla="*/ 221 h 221"/>
                <a:gd name="T8" fmla="*/ 57 w 251"/>
                <a:gd name="T9" fmla="*/ 220 h 221"/>
                <a:gd name="T10" fmla="*/ 113 w 251"/>
                <a:gd name="T11" fmla="*/ 221 h 221"/>
                <a:gd name="T12" fmla="*/ 113 w 251"/>
                <a:gd name="T13" fmla="*/ 206 h 221"/>
                <a:gd name="T14" fmla="*/ 74 w 251"/>
                <a:gd name="T15" fmla="*/ 183 h 221"/>
                <a:gd name="T16" fmla="*/ 74 w 251"/>
                <a:gd name="T17" fmla="*/ 91 h 221"/>
                <a:gd name="T18" fmla="*/ 141 w 251"/>
                <a:gd name="T19" fmla="*/ 11 h 221"/>
                <a:gd name="T20" fmla="*/ 178 w 251"/>
                <a:gd name="T21" fmla="*/ 67 h 221"/>
                <a:gd name="T22" fmla="*/ 178 w 251"/>
                <a:gd name="T23" fmla="*/ 183 h 221"/>
                <a:gd name="T24" fmla="*/ 139 w 251"/>
                <a:gd name="T25" fmla="*/ 206 h 221"/>
                <a:gd name="T26" fmla="*/ 139 w 251"/>
                <a:gd name="T27" fmla="*/ 221 h 221"/>
                <a:gd name="T28" fmla="*/ 195 w 251"/>
                <a:gd name="T29" fmla="*/ 220 h 221"/>
                <a:gd name="T30" fmla="*/ 251 w 251"/>
                <a:gd name="T31" fmla="*/ 221 h 221"/>
                <a:gd name="T32" fmla="*/ 251 w 251"/>
                <a:gd name="T33" fmla="*/ 206 h 221"/>
                <a:gd name="T34" fmla="*/ 212 w 251"/>
                <a:gd name="T35" fmla="*/ 191 h 221"/>
                <a:gd name="T36" fmla="*/ 212 w 251"/>
                <a:gd name="T37" fmla="*/ 95 h 221"/>
                <a:gd name="T38" fmla="*/ 197 w 251"/>
                <a:gd name="T39" fmla="*/ 19 h 221"/>
                <a:gd name="T40" fmla="*/ 144 w 251"/>
                <a:gd name="T41" fmla="*/ 0 h 221"/>
                <a:gd name="T42" fmla="*/ 71 w 251"/>
                <a:gd name="T43" fmla="*/ 53 h 221"/>
                <a:gd name="T44" fmla="*/ 71 w 251"/>
                <a:gd name="T45" fmla="*/ 0 h 221"/>
                <a:gd name="T46" fmla="*/ 0 w 251"/>
                <a:gd name="T47" fmla="*/ 6 h 221"/>
                <a:gd name="T48" fmla="*/ 0 w 251"/>
                <a:gd name="T49" fmla="*/ 21 h 221"/>
                <a:gd name="T50" fmla="*/ 39 w 251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6"/>
                    <a:pt x="34" y="206"/>
                    <a:pt x="0" y="206"/>
                  </a:cubicBezTo>
                  <a:lnTo>
                    <a:pt x="0" y="221"/>
                  </a:lnTo>
                  <a:cubicBezTo>
                    <a:pt x="18" y="221"/>
                    <a:pt x="43" y="220"/>
                    <a:pt x="57" y="220"/>
                  </a:cubicBezTo>
                  <a:cubicBezTo>
                    <a:pt x="70" y="220"/>
                    <a:pt x="96" y="221"/>
                    <a:pt x="113" y="221"/>
                  </a:cubicBezTo>
                  <a:lnTo>
                    <a:pt x="113" y="206"/>
                  </a:lnTo>
                  <a:cubicBezTo>
                    <a:pt x="79" y="206"/>
                    <a:pt x="74" y="206"/>
                    <a:pt x="74" y="183"/>
                  </a:cubicBezTo>
                  <a:lnTo>
                    <a:pt x="74" y="91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7"/>
                  </a:cubicBezTo>
                  <a:lnTo>
                    <a:pt x="178" y="183"/>
                  </a:lnTo>
                  <a:cubicBezTo>
                    <a:pt x="178" y="206"/>
                    <a:pt x="172" y="206"/>
                    <a:pt x="139" y="206"/>
                  </a:cubicBezTo>
                  <a:lnTo>
                    <a:pt x="139" y="221"/>
                  </a:lnTo>
                  <a:cubicBezTo>
                    <a:pt x="156" y="221"/>
                    <a:pt x="182" y="220"/>
                    <a:pt x="195" y="220"/>
                  </a:cubicBezTo>
                  <a:cubicBezTo>
                    <a:pt x="208" y="220"/>
                    <a:pt x="234" y="221"/>
                    <a:pt x="251" y="221"/>
                  </a:cubicBezTo>
                  <a:lnTo>
                    <a:pt x="251" y="206"/>
                  </a:lnTo>
                  <a:cubicBezTo>
                    <a:pt x="225" y="206"/>
                    <a:pt x="213" y="206"/>
                    <a:pt x="212" y="191"/>
                  </a:cubicBezTo>
                  <a:lnTo>
                    <a:pt x="212" y="95"/>
                  </a:lnTo>
                  <a:cubicBezTo>
                    <a:pt x="212" y="52"/>
                    <a:pt x="212" y="37"/>
                    <a:pt x="197" y="19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5" y="22"/>
                    <a:pt x="71" y="53"/>
                  </a:cubicBezTo>
                  <a:lnTo>
                    <a:pt x="71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6" name="Freeform 412">
              <a:extLst>
                <a:ext uri="{FF2B5EF4-FFF2-40B4-BE49-F238E27FC236}">
                  <a16:creationId xmlns:a16="http://schemas.microsoft.com/office/drawing/2014/main" id="{A2BD11EE-5A30-B271-00A3-94331B898D2E}"/>
                </a:ext>
              </a:extLst>
            </p:cNvPr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7804150" y="5835651"/>
              <a:ext cx="128587" cy="274638"/>
            </a:xfrm>
            <a:custGeom>
              <a:avLst/>
              <a:gdLst>
                <a:gd name="T0" fmla="*/ 77 w 156"/>
                <a:gd name="T1" fmla="*/ 107 h 313"/>
                <a:gd name="T2" fmla="*/ 148 w 156"/>
                <a:gd name="T3" fmla="*/ 107 h 313"/>
                <a:gd name="T4" fmla="*/ 148 w 156"/>
                <a:gd name="T5" fmla="*/ 92 h 313"/>
                <a:gd name="T6" fmla="*/ 77 w 156"/>
                <a:gd name="T7" fmla="*/ 92 h 313"/>
                <a:gd name="T8" fmla="*/ 77 w 156"/>
                <a:gd name="T9" fmla="*/ 0 h 313"/>
                <a:gd name="T10" fmla="*/ 65 w 156"/>
                <a:gd name="T11" fmla="*/ 0 h 313"/>
                <a:gd name="T12" fmla="*/ 0 w 156"/>
                <a:gd name="T13" fmla="*/ 96 h 313"/>
                <a:gd name="T14" fmla="*/ 0 w 156"/>
                <a:gd name="T15" fmla="*/ 107 h 313"/>
                <a:gd name="T16" fmla="*/ 43 w 156"/>
                <a:gd name="T17" fmla="*/ 107 h 313"/>
                <a:gd name="T18" fmla="*/ 43 w 156"/>
                <a:gd name="T19" fmla="*/ 245 h 313"/>
                <a:gd name="T20" fmla="*/ 107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4 w 156"/>
                <a:gd name="T27" fmla="*/ 217 h 313"/>
                <a:gd name="T28" fmla="*/ 144 w 156"/>
                <a:gd name="T29" fmla="*/ 244 h 313"/>
                <a:gd name="T30" fmla="*/ 110 w 156"/>
                <a:gd name="T31" fmla="*/ 300 h 313"/>
                <a:gd name="T32" fmla="*/ 77 w 156"/>
                <a:gd name="T33" fmla="*/ 246 h 313"/>
                <a:gd name="T34" fmla="*/ 77 w 156"/>
                <a:gd name="T35" fmla="*/ 10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7" y="107"/>
                  </a:moveTo>
                  <a:lnTo>
                    <a:pt x="148" y="107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5" y="0"/>
                  </a:lnTo>
                  <a:cubicBezTo>
                    <a:pt x="64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3" y="107"/>
                  </a:lnTo>
                  <a:lnTo>
                    <a:pt x="43" y="245"/>
                  </a:lnTo>
                  <a:cubicBezTo>
                    <a:pt x="43" y="307"/>
                    <a:pt x="89" y="313"/>
                    <a:pt x="107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4" y="217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0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" name="Freeform 413">
              <a:extLst>
                <a:ext uri="{FF2B5EF4-FFF2-40B4-BE49-F238E27FC236}">
                  <a16:creationId xmlns:a16="http://schemas.microsoft.com/office/drawing/2014/main" id="{E0ABFE76-30C7-7732-5836-D9A6985AD4A8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7967663" y="5911851"/>
              <a:ext cx="138112" cy="193675"/>
            </a:xfrm>
            <a:custGeom>
              <a:avLst/>
              <a:gdLst>
                <a:gd name="T0" fmla="*/ 70 w 168"/>
                <a:gd name="T1" fmla="*/ 55 h 221"/>
                <a:gd name="T2" fmla="*/ 70 w 168"/>
                <a:gd name="T3" fmla="*/ 0 h 221"/>
                <a:gd name="T4" fmla="*/ 0 w 168"/>
                <a:gd name="T5" fmla="*/ 6 h 221"/>
                <a:gd name="T6" fmla="*/ 0 w 168"/>
                <a:gd name="T7" fmla="*/ 21 h 221"/>
                <a:gd name="T8" fmla="*/ 39 w 168"/>
                <a:gd name="T9" fmla="*/ 49 h 221"/>
                <a:gd name="T10" fmla="*/ 39 w 168"/>
                <a:gd name="T11" fmla="*/ 183 h 221"/>
                <a:gd name="T12" fmla="*/ 0 w 168"/>
                <a:gd name="T13" fmla="*/ 206 h 221"/>
                <a:gd name="T14" fmla="*/ 0 w 168"/>
                <a:gd name="T15" fmla="*/ 221 h 221"/>
                <a:gd name="T16" fmla="*/ 57 w 168"/>
                <a:gd name="T17" fmla="*/ 220 h 221"/>
                <a:gd name="T18" fmla="*/ 121 w 168"/>
                <a:gd name="T19" fmla="*/ 221 h 221"/>
                <a:gd name="T20" fmla="*/ 121 w 168"/>
                <a:gd name="T21" fmla="*/ 206 h 221"/>
                <a:gd name="T22" fmla="*/ 110 w 168"/>
                <a:gd name="T23" fmla="*/ 206 h 221"/>
                <a:gd name="T24" fmla="*/ 72 w 168"/>
                <a:gd name="T25" fmla="*/ 182 h 221"/>
                <a:gd name="T26" fmla="*/ 72 w 168"/>
                <a:gd name="T27" fmla="*/ 105 h 221"/>
                <a:gd name="T28" fmla="*/ 131 w 168"/>
                <a:gd name="T29" fmla="*/ 11 h 221"/>
                <a:gd name="T30" fmla="*/ 137 w 168"/>
                <a:gd name="T31" fmla="*/ 12 h 221"/>
                <a:gd name="T32" fmla="*/ 125 w 168"/>
                <a:gd name="T33" fmla="*/ 31 h 221"/>
                <a:gd name="T34" fmla="*/ 146 w 168"/>
                <a:gd name="T35" fmla="*/ 53 h 221"/>
                <a:gd name="T36" fmla="*/ 168 w 168"/>
                <a:gd name="T37" fmla="*/ 31 h 221"/>
                <a:gd name="T38" fmla="*/ 131 w 168"/>
                <a:gd name="T39" fmla="*/ 0 h 221"/>
                <a:gd name="T40" fmla="*/ 70 w 168"/>
                <a:gd name="T41" fmla="*/ 5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8" h="221">
                  <a:moveTo>
                    <a:pt x="70" y="55"/>
                  </a:moveTo>
                  <a:lnTo>
                    <a:pt x="70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  <a:lnTo>
                    <a:pt x="39" y="183"/>
                  </a:lnTo>
                  <a:cubicBezTo>
                    <a:pt x="39" y="206"/>
                    <a:pt x="34" y="206"/>
                    <a:pt x="0" y="206"/>
                  </a:cubicBezTo>
                  <a:lnTo>
                    <a:pt x="0" y="221"/>
                  </a:lnTo>
                  <a:cubicBezTo>
                    <a:pt x="20" y="221"/>
                    <a:pt x="43" y="220"/>
                    <a:pt x="57" y="220"/>
                  </a:cubicBezTo>
                  <a:cubicBezTo>
                    <a:pt x="77" y="220"/>
                    <a:pt x="101" y="220"/>
                    <a:pt x="121" y="221"/>
                  </a:cubicBezTo>
                  <a:lnTo>
                    <a:pt x="121" y="206"/>
                  </a:lnTo>
                  <a:lnTo>
                    <a:pt x="110" y="206"/>
                  </a:lnTo>
                  <a:cubicBezTo>
                    <a:pt x="73" y="206"/>
                    <a:pt x="72" y="200"/>
                    <a:pt x="72" y="182"/>
                  </a:cubicBezTo>
                  <a:lnTo>
                    <a:pt x="72" y="105"/>
                  </a:lnTo>
                  <a:cubicBezTo>
                    <a:pt x="72" y="56"/>
                    <a:pt x="93" y="11"/>
                    <a:pt x="131" y="11"/>
                  </a:cubicBezTo>
                  <a:cubicBezTo>
                    <a:pt x="135" y="11"/>
                    <a:pt x="136" y="11"/>
                    <a:pt x="137" y="12"/>
                  </a:cubicBezTo>
                  <a:cubicBezTo>
                    <a:pt x="135" y="12"/>
                    <a:pt x="125" y="18"/>
                    <a:pt x="125" y="31"/>
                  </a:cubicBezTo>
                  <a:cubicBezTo>
                    <a:pt x="125" y="45"/>
                    <a:pt x="136" y="53"/>
                    <a:pt x="146" y="53"/>
                  </a:cubicBezTo>
                  <a:cubicBezTo>
                    <a:pt x="155" y="53"/>
                    <a:pt x="168" y="47"/>
                    <a:pt x="168" y="31"/>
                  </a:cubicBezTo>
                  <a:cubicBezTo>
                    <a:pt x="168" y="15"/>
                    <a:pt x="152" y="0"/>
                    <a:pt x="131" y="0"/>
                  </a:cubicBezTo>
                  <a:cubicBezTo>
                    <a:pt x="95" y="0"/>
                    <a:pt x="77" y="34"/>
                    <a:pt x="70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8" name="Freeform 414">
              <a:extLst>
                <a:ext uri="{FF2B5EF4-FFF2-40B4-BE49-F238E27FC236}">
                  <a16:creationId xmlns:a16="http://schemas.microsoft.com/office/drawing/2014/main" id="{6405A258-F371-8518-497D-89548875EBFB}"/>
                </a:ext>
              </a:extLst>
            </p:cNvPr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8134350" y="5908676"/>
              <a:ext cx="185737" cy="201613"/>
            </a:xfrm>
            <a:custGeom>
              <a:avLst/>
              <a:gdLst>
                <a:gd name="T0" fmla="*/ 145 w 224"/>
                <a:gd name="T1" fmla="*/ 186 h 230"/>
                <a:gd name="T2" fmla="*/ 184 w 224"/>
                <a:gd name="T3" fmla="*/ 227 h 230"/>
                <a:gd name="T4" fmla="*/ 224 w 224"/>
                <a:gd name="T5" fmla="*/ 180 h 230"/>
                <a:gd name="T6" fmla="*/ 224 w 224"/>
                <a:gd name="T7" fmla="*/ 152 h 230"/>
                <a:gd name="T8" fmla="*/ 212 w 224"/>
                <a:gd name="T9" fmla="*/ 152 h 230"/>
                <a:gd name="T10" fmla="*/ 212 w 224"/>
                <a:gd name="T11" fmla="*/ 180 h 230"/>
                <a:gd name="T12" fmla="*/ 194 w 224"/>
                <a:gd name="T13" fmla="*/ 212 h 230"/>
                <a:gd name="T14" fmla="*/ 176 w 224"/>
                <a:gd name="T15" fmla="*/ 187 h 230"/>
                <a:gd name="T16" fmla="*/ 176 w 224"/>
                <a:gd name="T17" fmla="*/ 87 h 230"/>
                <a:gd name="T18" fmla="*/ 158 w 224"/>
                <a:gd name="T19" fmla="*/ 28 h 230"/>
                <a:gd name="T20" fmla="*/ 89 w 224"/>
                <a:gd name="T21" fmla="*/ 0 h 230"/>
                <a:gd name="T22" fmla="*/ 14 w 224"/>
                <a:gd name="T23" fmla="*/ 57 h 230"/>
                <a:gd name="T24" fmla="*/ 37 w 224"/>
                <a:gd name="T25" fmla="*/ 80 h 230"/>
                <a:gd name="T26" fmla="*/ 60 w 224"/>
                <a:gd name="T27" fmla="*/ 57 h 230"/>
                <a:gd name="T28" fmla="*/ 34 w 224"/>
                <a:gd name="T29" fmla="*/ 34 h 230"/>
                <a:gd name="T30" fmla="*/ 88 w 224"/>
                <a:gd name="T31" fmla="*/ 11 h 230"/>
                <a:gd name="T32" fmla="*/ 141 w 224"/>
                <a:gd name="T33" fmla="*/ 75 h 230"/>
                <a:gd name="T34" fmla="*/ 141 w 224"/>
                <a:gd name="T35" fmla="*/ 94 h 230"/>
                <a:gd name="T36" fmla="*/ 49 w 224"/>
                <a:gd name="T37" fmla="*/ 112 h 230"/>
                <a:gd name="T38" fmla="*/ 0 w 224"/>
                <a:gd name="T39" fmla="*/ 177 h 230"/>
                <a:gd name="T40" fmla="*/ 79 w 224"/>
                <a:gd name="T41" fmla="*/ 230 h 230"/>
                <a:gd name="T42" fmla="*/ 145 w 224"/>
                <a:gd name="T43" fmla="*/ 186 h 230"/>
                <a:gd name="T44" fmla="*/ 141 w 224"/>
                <a:gd name="T45" fmla="*/ 104 h 230"/>
                <a:gd name="T46" fmla="*/ 141 w 224"/>
                <a:gd name="T47" fmla="*/ 154 h 230"/>
                <a:gd name="T48" fmla="*/ 83 w 224"/>
                <a:gd name="T49" fmla="*/ 219 h 230"/>
                <a:gd name="T50" fmla="*/ 38 w 224"/>
                <a:gd name="T51" fmla="*/ 176 h 230"/>
                <a:gd name="T52" fmla="*/ 141 w 224"/>
                <a:gd name="T53" fmla="*/ 104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30">
                  <a:moveTo>
                    <a:pt x="145" y="186"/>
                  </a:moveTo>
                  <a:cubicBezTo>
                    <a:pt x="147" y="206"/>
                    <a:pt x="160" y="227"/>
                    <a:pt x="184" y="227"/>
                  </a:cubicBezTo>
                  <a:cubicBezTo>
                    <a:pt x="194" y="227"/>
                    <a:pt x="224" y="220"/>
                    <a:pt x="224" y="180"/>
                  </a:cubicBezTo>
                  <a:lnTo>
                    <a:pt x="224" y="152"/>
                  </a:lnTo>
                  <a:lnTo>
                    <a:pt x="212" y="152"/>
                  </a:lnTo>
                  <a:lnTo>
                    <a:pt x="212" y="180"/>
                  </a:lnTo>
                  <a:cubicBezTo>
                    <a:pt x="212" y="209"/>
                    <a:pt x="199" y="212"/>
                    <a:pt x="194" y="212"/>
                  </a:cubicBezTo>
                  <a:cubicBezTo>
                    <a:pt x="178" y="212"/>
                    <a:pt x="176" y="189"/>
                    <a:pt x="176" y="187"/>
                  </a:cubicBezTo>
                  <a:lnTo>
                    <a:pt x="176" y="87"/>
                  </a:lnTo>
                  <a:cubicBezTo>
                    <a:pt x="176" y="66"/>
                    <a:pt x="176" y="46"/>
                    <a:pt x="158" y="28"/>
                  </a:cubicBezTo>
                  <a:cubicBezTo>
                    <a:pt x="138" y="8"/>
                    <a:pt x="113" y="0"/>
                    <a:pt x="89" y="0"/>
                  </a:cubicBezTo>
                  <a:cubicBezTo>
                    <a:pt x="48" y="0"/>
                    <a:pt x="14" y="24"/>
                    <a:pt x="14" y="57"/>
                  </a:cubicBezTo>
                  <a:cubicBezTo>
                    <a:pt x="14" y="72"/>
                    <a:pt x="24" y="80"/>
                    <a:pt x="37" y="80"/>
                  </a:cubicBezTo>
                  <a:cubicBezTo>
                    <a:pt x="51" y="80"/>
                    <a:pt x="60" y="70"/>
                    <a:pt x="60" y="57"/>
                  </a:cubicBezTo>
                  <a:cubicBezTo>
                    <a:pt x="60" y="51"/>
                    <a:pt x="57" y="35"/>
                    <a:pt x="34" y="34"/>
                  </a:cubicBezTo>
                  <a:cubicBezTo>
                    <a:pt x="48" y="17"/>
                    <a:pt x="72" y="11"/>
                    <a:pt x="88" y="11"/>
                  </a:cubicBezTo>
                  <a:cubicBezTo>
                    <a:pt x="113" y="11"/>
                    <a:pt x="141" y="31"/>
                    <a:pt x="141" y="75"/>
                  </a:cubicBezTo>
                  <a:lnTo>
                    <a:pt x="141" y="94"/>
                  </a:lnTo>
                  <a:cubicBezTo>
                    <a:pt x="116" y="95"/>
                    <a:pt x="81" y="97"/>
                    <a:pt x="49" y="112"/>
                  </a:cubicBezTo>
                  <a:cubicBezTo>
                    <a:pt x="12" y="129"/>
                    <a:pt x="0" y="155"/>
                    <a:pt x="0" y="177"/>
                  </a:cubicBezTo>
                  <a:cubicBezTo>
                    <a:pt x="0" y="217"/>
                    <a:pt x="48" y="230"/>
                    <a:pt x="79" y="230"/>
                  </a:cubicBezTo>
                  <a:cubicBezTo>
                    <a:pt x="112" y="230"/>
                    <a:pt x="135" y="210"/>
                    <a:pt x="145" y="186"/>
                  </a:cubicBezTo>
                  <a:close/>
                  <a:moveTo>
                    <a:pt x="141" y="104"/>
                  </a:moveTo>
                  <a:lnTo>
                    <a:pt x="141" y="154"/>
                  </a:lnTo>
                  <a:cubicBezTo>
                    <a:pt x="141" y="202"/>
                    <a:pt x="105" y="219"/>
                    <a:pt x="83" y="219"/>
                  </a:cubicBezTo>
                  <a:cubicBezTo>
                    <a:pt x="58" y="219"/>
                    <a:pt x="38" y="201"/>
                    <a:pt x="38" y="176"/>
                  </a:cubicBezTo>
                  <a:cubicBezTo>
                    <a:pt x="38" y="149"/>
                    <a:pt x="59" y="107"/>
                    <a:pt x="141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" name="Freeform 415">
              <a:extLst>
                <a:ext uri="{FF2B5EF4-FFF2-40B4-BE49-F238E27FC236}">
                  <a16:creationId xmlns:a16="http://schemas.microsoft.com/office/drawing/2014/main" id="{D272E282-37C8-AAB1-0FD1-66F722DC8164}"/>
                </a:ext>
              </a:extLst>
            </p:cNvPr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8337550" y="5908676"/>
              <a:ext cx="157162" cy="201613"/>
            </a:xfrm>
            <a:custGeom>
              <a:avLst/>
              <a:gdLst>
                <a:gd name="T0" fmla="*/ 41 w 190"/>
                <a:gd name="T1" fmla="*/ 115 h 230"/>
                <a:gd name="T2" fmla="*/ 108 w 190"/>
                <a:gd name="T3" fmla="*/ 13 h 230"/>
                <a:gd name="T4" fmla="*/ 162 w 190"/>
                <a:gd name="T5" fmla="*/ 31 h 230"/>
                <a:gd name="T6" fmla="*/ 138 w 190"/>
                <a:gd name="T7" fmla="*/ 54 h 230"/>
                <a:gd name="T8" fmla="*/ 161 w 190"/>
                <a:gd name="T9" fmla="*/ 77 h 230"/>
                <a:gd name="T10" fmla="*/ 184 w 190"/>
                <a:gd name="T11" fmla="*/ 54 h 230"/>
                <a:gd name="T12" fmla="*/ 108 w 190"/>
                <a:gd name="T13" fmla="*/ 0 h 230"/>
                <a:gd name="T14" fmla="*/ 0 w 190"/>
                <a:gd name="T15" fmla="*/ 116 h 230"/>
                <a:gd name="T16" fmla="*/ 107 w 190"/>
                <a:gd name="T17" fmla="*/ 230 h 230"/>
                <a:gd name="T18" fmla="*/ 190 w 190"/>
                <a:gd name="T19" fmla="*/ 165 h 230"/>
                <a:gd name="T20" fmla="*/ 183 w 190"/>
                <a:gd name="T21" fmla="*/ 160 h 230"/>
                <a:gd name="T22" fmla="*/ 177 w 190"/>
                <a:gd name="T23" fmla="*/ 165 h 230"/>
                <a:gd name="T24" fmla="*/ 111 w 190"/>
                <a:gd name="T25" fmla="*/ 217 h 230"/>
                <a:gd name="T26" fmla="*/ 41 w 190"/>
                <a:gd name="T27" fmla="*/ 11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30">
                  <a:moveTo>
                    <a:pt x="41" y="115"/>
                  </a:moveTo>
                  <a:cubicBezTo>
                    <a:pt x="41" y="34"/>
                    <a:pt x="82" y="13"/>
                    <a:pt x="108" y="13"/>
                  </a:cubicBezTo>
                  <a:cubicBezTo>
                    <a:pt x="113" y="13"/>
                    <a:pt x="144" y="13"/>
                    <a:pt x="162" y="31"/>
                  </a:cubicBezTo>
                  <a:cubicBezTo>
                    <a:pt x="141" y="33"/>
                    <a:pt x="138" y="48"/>
                    <a:pt x="138" y="54"/>
                  </a:cubicBezTo>
                  <a:cubicBezTo>
                    <a:pt x="138" y="67"/>
                    <a:pt x="147" y="77"/>
                    <a:pt x="161" y="77"/>
                  </a:cubicBezTo>
                  <a:cubicBezTo>
                    <a:pt x="174" y="77"/>
                    <a:pt x="184" y="69"/>
                    <a:pt x="184" y="54"/>
                  </a:cubicBezTo>
                  <a:cubicBezTo>
                    <a:pt x="184" y="20"/>
                    <a:pt x="146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49" y="230"/>
                    <a:pt x="107" y="230"/>
                  </a:cubicBezTo>
                  <a:cubicBezTo>
                    <a:pt x="174" y="230"/>
                    <a:pt x="190" y="170"/>
                    <a:pt x="190" y="165"/>
                  </a:cubicBezTo>
                  <a:cubicBezTo>
                    <a:pt x="190" y="160"/>
                    <a:pt x="185" y="160"/>
                    <a:pt x="183" y="160"/>
                  </a:cubicBezTo>
                  <a:cubicBezTo>
                    <a:pt x="179" y="160"/>
                    <a:pt x="178" y="162"/>
                    <a:pt x="177" y="165"/>
                  </a:cubicBezTo>
                  <a:cubicBezTo>
                    <a:pt x="162" y="211"/>
                    <a:pt x="130" y="217"/>
                    <a:pt x="111" y="217"/>
                  </a:cubicBezTo>
                  <a:cubicBezTo>
                    <a:pt x="85" y="217"/>
                    <a:pt x="41" y="196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0" name="Freeform 416">
              <a:extLst>
                <a:ext uri="{FF2B5EF4-FFF2-40B4-BE49-F238E27FC236}">
                  <a16:creationId xmlns:a16="http://schemas.microsoft.com/office/drawing/2014/main" id="{3F4B39D8-1309-DC6A-B1B5-D50C3A4115FF}"/>
                </a:ext>
              </a:extLst>
            </p:cNvPr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8513763" y="5835651"/>
              <a:ext cx="128587" cy="274638"/>
            </a:xfrm>
            <a:custGeom>
              <a:avLst/>
              <a:gdLst>
                <a:gd name="T0" fmla="*/ 77 w 156"/>
                <a:gd name="T1" fmla="*/ 107 h 313"/>
                <a:gd name="T2" fmla="*/ 149 w 156"/>
                <a:gd name="T3" fmla="*/ 107 h 313"/>
                <a:gd name="T4" fmla="*/ 149 w 156"/>
                <a:gd name="T5" fmla="*/ 92 h 313"/>
                <a:gd name="T6" fmla="*/ 77 w 156"/>
                <a:gd name="T7" fmla="*/ 92 h 313"/>
                <a:gd name="T8" fmla="*/ 77 w 156"/>
                <a:gd name="T9" fmla="*/ 0 h 313"/>
                <a:gd name="T10" fmla="*/ 65 w 156"/>
                <a:gd name="T11" fmla="*/ 0 h 313"/>
                <a:gd name="T12" fmla="*/ 0 w 156"/>
                <a:gd name="T13" fmla="*/ 96 h 313"/>
                <a:gd name="T14" fmla="*/ 0 w 156"/>
                <a:gd name="T15" fmla="*/ 107 h 313"/>
                <a:gd name="T16" fmla="*/ 43 w 156"/>
                <a:gd name="T17" fmla="*/ 107 h 313"/>
                <a:gd name="T18" fmla="*/ 43 w 156"/>
                <a:gd name="T19" fmla="*/ 245 h 313"/>
                <a:gd name="T20" fmla="*/ 107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4 w 156"/>
                <a:gd name="T27" fmla="*/ 217 h 313"/>
                <a:gd name="T28" fmla="*/ 144 w 156"/>
                <a:gd name="T29" fmla="*/ 244 h 313"/>
                <a:gd name="T30" fmla="*/ 111 w 156"/>
                <a:gd name="T31" fmla="*/ 300 h 313"/>
                <a:gd name="T32" fmla="*/ 77 w 156"/>
                <a:gd name="T33" fmla="*/ 246 h 313"/>
                <a:gd name="T34" fmla="*/ 77 w 156"/>
                <a:gd name="T35" fmla="*/ 10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7" y="107"/>
                  </a:moveTo>
                  <a:lnTo>
                    <a:pt x="149" y="107"/>
                  </a:lnTo>
                  <a:lnTo>
                    <a:pt x="149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5" y="0"/>
                  </a:lnTo>
                  <a:cubicBezTo>
                    <a:pt x="64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3" y="107"/>
                  </a:lnTo>
                  <a:lnTo>
                    <a:pt x="43" y="245"/>
                  </a:lnTo>
                  <a:cubicBezTo>
                    <a:pt x="43" y="307"/>
                    <a:pt x="89" y="313"/>
                    <a:pt x="107" y="313"/>
                  </a:cubicBezTo>
                  <a:cubicBezTo>
                    <a:pt x="143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4" y="217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1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" name="Freeform 417">
              <a:extLst>
                <a:ext uri="{FF2B5EF4-FFF2-40B4-BE49-F238E27FC236}">
                  <a16:creationId xmlns:a16="http://schemas.microsoft.com/office/drawing/2014/main" id="{2C6EFDD7-F1CA-17C5-659F-C0C9BCC3F21C}"/>
                </a:ext>
              </a:extLst>
            </p:cNvPr>
            <p:cNvSpPr>
              <a:spLocks noEditPoints="1"/>
            </p:cNvSpPr>
            <p:nvPr>
              <p:custDataLst>
                <p:tags r:id="rId35"/>
              </p:custDataLst>
            </p:nvPr>
          </p:nvSpPr>
          <p:spPr bwMode="auto">
            <a:xfrm>
              <a:off x="8678863" y="5811838"/>
              <a:ext cx="88900" cy="293688"/>
            </a:xfrm>
            <a:custGeom>
              <a:avLst/>
              <a:gdLst>
                <a:gd name="T0" fmla="*/ 72 w 107"/>
                <a:gd name="T1" fmla="*/ 113 h 334"/>
                <a:gd name="T2" fmla="*/ 2 w 107"/>
                <a:gd name="T3" fmla="*/ 119 h 334"/>
                <a:gd name="T4" fmla="*/ 2 w 107"/>
                <a:gd name="T5" fmla="*/ 134 h 334"/>
                <a:gd name="T6" fmla="*/ 39 w 107"/>
                <a:gd name="T7" fmla="*/ 162 h 334"/>
                <a:gd name="T8" fmla="*/ 39 w 107"/>
                <a:gd name="T9" fmla="*/ 296 h 334"/>
                <a:gd name="T10" fmla="*/ 0 w 107"/>
                <a:gd name="T11" fmla="*/ 319 h 334"/>
                <a:gd name="T12" fmla="*/ 0 w 107"/>
                <a:gd name="T13" fmla="*/ 334 h 334"/>
                <a:gd name="T14" fmla="*/ 55 w 107"/>
                <a:gd name="T15" fmla="*/ 333 h 334"/>
                <a:gd name="T16" fmla="*/ 107 w 107"/>
                <a:gd name="T17" fmla="*/ 334 h 334"/>
                <a:gd name="T18" fmla="*/ 107 w 107"/>
                <a:gd name="T19" fmla="*/ 319 h 334"/>
                <a:gd name="T20" fmla="*/ 72 w 107"/>
                <a:gd name="T21" fmla="*/ 297 h 334"/>
                <a:gd name="T22" fmla="*/ 72 w 107"/>
                <a:gd name="T23" fmla="*/ 113 h 334"/>
                <a:gd name="T24" fmla="*/ 74 w 107"/>
                <a:gd name="T25" fmla="*/ 27 h 334"/>
                <a:gd name="T26" fmla="*/ 48 w 107"/>
                <a:gd name="T27" fmla="*/ 0 h 334"/>
                <a:gd name="T28" fmla="*/ 21 w 107"/>
                <a:gd name="T29" fmla="*/ 27 h 334"/>
                <a:gd name="T30" fmla="*/ 48 w 107"/>
                <a:gd name="T31" fmla="*/ 53 h 334"/>
                <a:gd name="T32" fmla="*/ 74 w 107"/>
                <a:gd name="T33" fmla="*/ 2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4">
                  <a:moveTo>
                    <a:pt x="72" y="113"/>
                  </a:moveTo>
                  <a:lnTo>
                    <a:pt x="2" y="119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2"/>
                  </a:cubicBezTo>
                  <a:lnTo>
                    <a:pt x="39" y="296"/>
                  </a:lnTo>
                  <a:cubicBezTo>
                    <a:pt x="39" y="319"/>
                    <a:pt x="34" y="319"/>
                    <a:pt x="0" y="319"/>
                  </a:cubicBezTo>
                  <a:lnTo>
                    <a:pt x="0" y="334"/>
                  </a:lnTo>
                  <a:cubicBezTo>
                    <a:pt x="16" y="334"/>
                    <a:pt x="43" y="333"/>
                    <a:pt x="55" y="333"/>
                  </a:cubicBezTo>
                  <a:cubicBezTo>
                    <a:pt x="73" y="333"/>
                    <a:pt x="90" y="334"/>
                    <a:pt x="107" y="334"/>
                  </a:cubicBezTo>
                  <a:lnTo>
                    <a:pt x="107" y="319"/>
                  </a:lnTo>
                  <a:cubicBezTo>
                    <a:pt x="74" y="319"/>
                    <a:pt x="72" y="316"/>
                    <a:pt x="72" y="297"/>
                  </a:cubicBezTo>
                  <a:lnTo>
                    <a:pt x="72" y="113"/>
                  </a:lnTo>
                  <a:close/>
                  <a:moveTo>
                    <a:pt x="74" y="27"/>
                  </a:moveTo>
                  <a:cubicBezTo>
                    <a:pt x="74" y="11"/>
                    <a:pt x="62" y="0"/>
                    <a:pt x="48" y="0"/>
                  </a:cubicBezTo>
                  <a:cubicBezTo>
                    <a:pt x="32" y="0"/>
                    <a:pt x="21" y="14"/>
                    <a:pt x="21" y="27"/>
                  </a:cubicBezTo>
                  <a:cubicBezTo>
                    <a:pt x="21" y="40"/>
                    <a:pt x="32" y="53"/>
                    <a:pt x="48" y="53"/>
                  </a:cubicBezTo>
                  <a:cubicBezTo>
                    <a:pt x="62" y="53"/>
                    <a:pt x="74" y="43"/>
                    <a:pt x="7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2" name="Freeform 418">
              <a:extLst>
                <a:ext uri="{FF2B5EF4-FFF2-40B4-BE49-F238E27FC236}">
                  <a16:creationId xmlns:a16="http://schemas.microsoft.com/office/drawing/2014/main" id="{8DF0F1B8-4843-C6B6-9D3B-3180A2AB61B5}"/>
                </a:ext>
              </a:extLst>
            </p:cNvPr>
            <p:cNvSpPr>
              <a:spLocks noEditPoints="1"/>
            </p:cNvSpPr>
            <p:nvPr>
              <p:custDataLst>
                <p:tags r:id="rId36"/>
              </p:custDataLst>
            </p:nvPr>
          </p:nvSpPr>
          <p:spPr bwMode="auto">
            <a:xfrm>
              <a:off x="8791575" y="5908676"/>
              <a:ext cx="182562" cy="201613"/>
            </a:xfrm>
            <a:custGeom>
              <a:avLst/>
              <a:gdLst>
                <a:gd name="T0" fmla="*/ 221 w 221"/>
                <a:gd name="T1" fmla="*/ 117 h 230"/>
                <a:gd name="T2" fmla="*/ 111 w 221"/>
                <a:gd name="T3" fmla="*/ 0 h 230"/>
                <a:gd name="T4" fmla="*/ 0 w 221"/>
                <a:gd name="T5" fmla="*/ 117 h 230"/>
                <a:gd name="T6" fmla="*/ 110 w 221"/>
                <a:gd name="T7" fmla="*/ 230 h 230"/>
                <a:gd name="T8" fmla="*/ 221 w 221"/>
                <a:gd name="T9" fmla="*/ 117 h 230"/>
                <a:gd name="T10" fmla="*/ 111 w 221"/>
                <a:gd name="T11" fmla="*/ 217 h 230"/>
                <a:gd name="T12" fmla="*/ 54 w 221"/>
                <a:gd name="T13" fmla="*/ 184 h 230"/>
                <a:gd name="T14" fmla="*/ 42 w 221"/>
                <a:gd name="T15" fmla="*/ 113 h 230"/>
                <a:gd name="T16" fmla="*/ 53 w 221"/>
                <a:gd name="T17" fmla="*/ 45 h 230"/>
                <a:gd name="T18" fmla="*/ 110 w 221"/>
                <a:gd name="T19" fmla="*/ 11 h 230"/>
                <a:gd name="T20" fmla="*/ 167 w 221"/>
                <a:gd name="T21" fmla="*/ 44 h 230"/>
                <a:gd name="T22" fmla="*/ 180 w 221"/>
                <a:gd name="T23" fmla="*/ 113 h 230"/>
                <a:gd name="T24" fmla="*/ 169 w 221"/>
                <a:gd name="T25" fmla="*/ 180 h 230"/>
                <a:gd name="T26" fmla="*/ 111 w 221"/>
                <a:gd name="T27" fmla="*/ 21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30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8" y="0"/>
                    <a:pt x="0" y="55"/>
                    <a:pt x="0" y="117"/>
                  </a:cubicBezTo>
                  <a:cubicBezTo>
                    <a:pt x="0" y="182"/>
                    <a:pt x="52" y="230"/>
                    <a:pt x="110" y="230"/>
                  </a:cubicBezTo>
                  <a:cubicBezTo>
                    <a:pt x="171" y="230"/>
                    <a:pt x="221" y="181"/>
                    <a:pt x="221" y="117"/>
                  </a:cubicBezTo>
                  <a:close/>
                  <a:moveTo>
                    <a:pt x="111" y="217"/>
                  </a:moveTo>
                  <a:cubicBezTo>
                    <a:pt x="89" y="217"/>
                    <a:pt x="67" y="207"/>
                    <a:pt x="54" y="184"/>
                  </a:cubicBezTo>
                  <a:cubicBezTo>
                    <a:pt x="42" y="162"/>
                    <a:pt x="42" y="131"/>
                    <a:pt x="42" y="113"/>
                  </a:cubicBezTo>
                  <a:cubicBezTo>
                    <a:pt x="42" y="94"/>
                    <a:pt x="42" y="67"/>
                    <a:pt x="53" y="45"/>
                  </a:cubicBezTo>
                  <a:cubicBezTo>
                    <a:pt x="67" y="22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4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1"/>
                    <a:pt x="180" y="158"/>
                    <a:pt x="169" y="180"/>
                  </a:cubicBezTo>
                  <a:cubicBezTo>
                    <a:pt x="158" y="203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3" name="Freeform 419">
              <a:extLst>
                <a:ext uri="{FF2B5EF4-FFF2-40B4-BE49-F238E27FC236}">
                  <a16:creationId xmlns:a16="http://schemas.microsoft.com/office/drawing/2014/main" id="{3027676C-F985-B64D-3B81-FBFD787B5617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8999538" y="5911851"/>
              <a:ext cx="206375" cy="193675"/>
            </a:xfrm>
            <a:custGeom>
              <a:avLst/>
              <a:gdLst>
                <a:gd name="T0" fmla="*/ 39 w 251"/>
                <a:gd name="T1" fmla="*/ 49 h 221"/>
                <a:gd name="T2" fmla="*/ 39 w 251"/>
                <a:gd name="T3" fmla="*/ 183 h 221"/>
                <a:gd name="T4" fmla="*/ 0 w 251"/>
                <a:gd name="T5" fmla="*/ 206 h 221"/>
                <a:gd name="T6" fmla="*/ 0 w 251"/>
                <a:gd name="T7" fmla="*/ 221 h 221"/>
                <a:gd name="T8" fmla="*/ 57 w 251"/>
                <a:gd name="T9" fmla="*/ 220 h 221"/>
                <a:gd name="T10" fmla="*/ 112 w 251"/>
                <a:gd name="T11" fmla="*/ 221 h 221"/>
                <a:gd name="T12" fmla="*/ 112 w 251"/>
                <a:gd name="T13" fmla="*/ 206 h 221"/>
                <a:gd name="T14" fmla="*/ 74 w 251"/>
                <a:gd name="T15" fmla="*/ 183 h 221"/>
                <a:gd name="T16" fmla="*/ 74 w 251"/>
                <a:gd name="T17" fmla="*/ 91 h 221"/>
                <a:gd name="T18" fmla="*/ 141 w 251"/>
                <a:gd name="T19" fmla="*/ 11 h 221"/>
                <a:gd name="T20" fmla="*/ 178 w 251"/>
                <a:gd name="T21" fmla="*/ 67 h 221"/>
                <a:gd name="T22" fmla="*/ 178 w 251"/>
                <a:gd name="T23" fmla="*/ 183 h 221"/>
                <a:gd name="T24" fmla="*/ 139 w 251"/>
                <a:gd name="T25" fmla="*/ 206 h 221"/>
                <a:gd name="T26" fmla="*/ 139 w 251"/>
                <a:gd name="T27" fmla="*/ 221 h 221"/>
                <a:gd name="T28" fmla="*/ 195 w 251"/>
                <a:gd name="T29" fmla="*/ 220 h 221"/>
                <a:gd name="T30" fmla="*/ 251 w 251"/>
                <a:gd name="T31" fmla="*/ 221 h 221"/>
                <a:gd name="T32" fmla="*/ 251 w 251"/>
                <a:gd name="T33" fmla="*/ 206 h 221"/>
                <a:gd name="T34" fmla="*/ 212 w 251"/>
                <a:gd name="T35" fmla="*/ 191 h 221"/>
                <a:gd name="T36" fmla="*/ 212 w 251"/>
                <a:gd name="T37" fmla="*/ 95 h 221"/>
                <a:gd name="T38" fmla="*/ 197 w 251"/>
                <a:gd name="T39" fmla="*/ 19 h 221"/>
                <a:gd name="T40" fmla="*/ 144 w 251"/>
                <a:gd name="T41" fmla="*/ 0 h 221"/>
                <a:gd name="T42" fmla="*/ 71 w 251"/>
                <a:gd name="T43" fmla="*/ 53 h 221"/>
                <a:gd name="T44" fmla="*/ 71 w 251"/>
                <a:gd name="T45" fmla="*/ 0 h 221"/>
                <a:gd name="T46" fmla="*/ 0 w 251"/>
                <a:gd name="T47" fmla="*/ 6 h 221"/>
                <a:gd name="T48" fmla="*/ 0 w 251"/>
                <a:gd name="T49" fmla="*/ 21 h 221"/>
                <a:gd name="T50" fmla="*/ 39 w 251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6"/>
                    <a:pt x="34" y="206"/>
                    <a:pt x="0" y="206"/>
                  </a:cubicBezTo>
                  <a:lnTo>
                    <a:pt x="0" y="221"/>
                  </a:lnTo>
                  <a:cubicBezTo>
                    <a:pt x="18" y="221"/>
                    <a:pt x="43" y="220"/>
                    <a:pt x="57" y="220"/>
                  </a:cubicBezTo>
                  <a:cubicBezTo>
                    <a:pt x="70" y="220"/>
                    <a:pt x="95" y="221"/>
                    <a:pt x="112" y="221"/>
                  </a:cubicBezTo>
                  <a:lnTo>
                    <a:pt x="112" y="206"/>
                  </a:lnTo>
                  <a:cubicBezTo>
                    <a:pt x="79" y="206"/>
                    <a:pt x="74" y="206"/>
                    <a:pt x="74" y="183"/>
                  </a:cubicBezTo>
                  <a:lnTo>
                    <a:pt x="74" y="91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7"/>
                  </a:cubicBezTo>
                  <a:lnTo>
                    <a:pt x="178" y="183"/>
                  </a:lnTo>
                  <a:cubicBezTo>
                    <a:pt x="178" y="206"/>
                    <a:pt x="172" y="206"/>
                    <a:pt x="139" y="206"/>
                  </a:cubicBezTo>
                  <a:lnTo>
                    <a:pt x="139" y="221"/>
                  </a:lnTo>
                  <a:cubicBezTo>
                    <a:pt x="156" y="221"/>
                    <a:pt x="182" y="220"/>
                    <a:pt x="195" y="220"/>
                  </a:cubicBezTo>
                  <a:cubicBezTo>
                    <a:pt x="208" y="220"/>
                    <a:pt x="234" y="221"/>
                    <a:pt x="251" y="221"/>
                  </a:cubicBezTo>
                  <a:lnTo>
                    <a:pt x="251" y="206"/>
                  </a:lnTo>
                  <a:cubicBezTo>
                    <a:pt x="225" y="206"/>
                    <a:pt x="213" y="206"/>
                    <a:pt x="212" y="191"/>
                  </a:cubicBezTo>
                  <a:lnTo>
                    <a:pt x="212" y="95"/>
                  </a:lnTo>
                  <a:cubicBezTo>
                    <a:pt x="212" y="52"/>
                    <a:pt x="212" y="37"/>
                    <a:pt x="197" y="19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5" y="22"/>
                    <a:pt x="71" y="53"/>
                  </a:cubicBezTo>
                  <a:lnTo>
                    <a:pt x="71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4" name="Freeform 420">
              <a:extLst>
                <a:ext uri="{FF2B5EF4-FFF2-40B4-BE49-F238E27FC236}">
                  <a16:creationId xmlns:a16="http://schemas.microsoft.com/office/drawing/2014/main" id="{0CDD00D1-7C1B-EC91-65DC-32A9E95F5F62}"/>
                </a:ext>
              </a:extLst>
            </p:cNvPr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9332913" y="5907088"/>
              <a:ext cx="249237" cy="290513"/>
            </a:xfrm>
            <a:custGeom>
              <a:avLst/>
              <a:gdLst>
                <a:gd name="T0" fmla="*/ 218 w 302"/>
                <a:gd name="T1" fmla="*/ 131 h 331"/>
                <a:gd name="T2" fmla="*/ 112 w 302"/>
                <a:gd name="T3" fmla="*/ 0 h 331"/>
                <a:gd name="T4" fmla="*/ 0 w 302"/>
                <a:gd name="T5" fmla="*/ 91 h 331"/>
                <a:gd name="T6" fmla="*/ 12 w 302"/>
                <a:gd name="T7" fmla="*/ 98 h 331"/>
                <a:gd name="T8" fmla="*/ 24 w 302"/>
                <a:gd name="T9" fmla="*/ 92 h 331"/>
                <a:gd name="T10" fmla="*/ 102 w 302"/>
                <a:gd name="T11" fmla="*/ 55 h 331"/>
                <a:gd name="T12" fmla="*/ 179 w 302"/>
                <a:gd name="T13" fmla="*/ 86 h 331"/>
                <a:gd name="T14" fmla="*/ 197 w 302"/>
                <a:gd name="T15" fmla="*/ 167 h 331"/>
                <a:gd name="T16" fmla="*/ 192 w 302"/>
                <a:gd name="T17" fmla="*/ 201 h 331"/>
                <a:gd name="T18" fmla="*/ 163 w 302"/>
                <a:gd name="T19" fmla="*/ 314 h 331"/>
                <a:gd name="T20" fmla="*/ 175 w 302"/>
                <a:gd name="T21" fmla="*/ 331 h 331"/>
                <a:gd name="T22" fmla="*/ 196 w 302"/>
                <a:gd name="T23" fmla="*/ 307 h 331"/>
                <a:gd name="T24" fmla="*/ 219 w 302"/>
                <a:gd name="T25" fmla="*/ 199 h 331"/>
                <a:gd name="T26" fmla="*/ 221 w 302"/>
                <a:gd name="T27" fmla="*/ 188 h 331"/>
                <a:gd name="T28" fmla="*/ 293 w 302"/>
                <a:gd name="T29" fmla="*/ 28 h 331"/>
                <a:gd name="T30" fmla="*/ 302 w 302"/>
                <a:gd name="T31" fmla="*/ 11 h 331"/>
                <a:gd name="T32" fmla="*/ 290 w 302"/>
                <a:gd name="T33" fmla="*/ 4 h 331"/>
                <a:gd name="T34" fmla="*/ 281 w 302"/>
                <a:gd name="T35" fmla="*/ 6 h 331"/>
                <a:gd name="T36" fmla="*/ 218 w 302"/>
                <a:gd name="T37" fmla="*/ 1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2" h="331">
                  <a:moveTo>
                    <a:pt x="218" y="131"/>
                  </a:moveTo>
                  <a:cubicBezTo>
                    <a:pt x="214" y="98"/>
                    <a:pt x="190" y="0"/>
                    <a:pt x="112" y="0"/>
                  </a:cubicBezTo>
                  <a:cubicBezTo>
                    <a:pt x="42" y="0"/>
                    <a:pt x="0" y="70"/>
                    <a:pt x="0" y="91"/>
                  </a:cubicBezTo>
                  <a:cubicBezTo>
                    <a:pt x="0" y="98"/>
                    <a:pt x="7" y="98"/>
                    <a:pt x="12" y="98"/>
                  </a:cubicBezTo>
                  <a:cubicBezTo>
                    <a:pt x="17" y="98"/>
                    <a:pt x="21" y="98"/>
                    <a:pt x="24" y="92"/>
                  </a:cubicBezTo>
                  <a:cubicBezTo>
                    <a:pt x="35" y="60"/>
                    <a:pt x="76" y="55"/>
                    <a:pt x="102" y="55"/>
                  </a:cubicBezTo>
                  <a:cubicBezTo>
                    <a:pt x="129" y="55"/>
                    <a:pt x="162" y="62"/>
                    <a:pt x="179" y="86"/>
                  </a:cubicBezTo>
                  <a:cubicBezTo>
                    <a:pt x="193" y="106"/>
                    <a:pt x="197" y="147"/>
                    <a:pt x="197" y="167"/>
                  </a:cubicBezTo>
                  <a:cubicBezTo>
                    <a:pt x="197" y="187"/>
                    <a:pt x="196" y="191"/>
                    <a:pt x="192" y="201"/>
                  </a:cubicBezTo>
                  <a:cubicBezTo>
                    <a:pt x="179" y="242"/>
                    <a:pt x="163" y="295"/>
                    <a:pt x="163" y="314"/>
                  </a:cubicBezTo>
                  <a:cubicBezTo>
                    <a:pt x="163" y="318"/>
                    <a:pt x="163" y="331"/>
                    <a:pt x="175" y="331"/>
                  </a:cubicBezTo>
                  <a:cubicBezTo>
                    <a:pt x="187" y="331"/>
                    <a:pt x="194" y="313"/>
                    <a:pt x="196" y="307"/>
                  </a:cubicBezTo>
                  <a:cubicBezTo>
                    <a:pt x="200" y="295"/>
                    <a:pt x="213" y="250"/>
                    <a:pt x="219" y="199"/>
                  </a:cubicBezTo>
                  <a:cubicBezTo>
                    <a:pt x="219" y="193"/>
                    <a:pt x="219" y="192"/>
                    <a:pt x="221" y="188"/>
                  </a:cubicBezTo>
                  <a:cubicBezTo>
                    <a:pt x="234" y="150"/>
                    <a:pt x="258" y="92"/>
                    <a:pt x="293" y="28"/>
                  </a:cubicBezTo>
                  <a:cubicBezTo>
                    <a:pt x="296" y="23"/>
                    <a:pt x="302" y="13"/>
                    <a:pt x="302" y="11"/>
                  </a:cubicBezTo>
                  <a:cubicBezTo>
                    <a:pt x="302" y="4"/>
                    <a:pt x="295" y="4"/>
                    <a:pt x="290" y="4"/>
                  </a:cubicBezTo>
                  <a:cubicBezTo>
                    <a:pt x="285" y="4"/>
                    <a:pt x="283" y="4"/>
                    <a:pt x="281" y="6"/>
                  </a:cubicBezTo>
                  <a:cubicBezTo>
                    <a:pt x="280" y="7"/>
                    <a:pt x="254" y="51"/>
                    <a:pt x="218" y="1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5" name="Freeform 421">
              <a:extLst>
                <a:ext uri="{FF2B5EF4-FFF2-40B4-BE49-F238E27FC236}">
                  <a16:creationId xmlns:a16="http://schemas.microsoft.com/office/drawing/2014/main" id="{A7007684-E9B2-EB84-C089-6FDF029C43D1}"/>
                </a:ext>
              </a:extLst>
            </p:cNvPr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9620250" y="5711826"/>
              <a:ext cx="211137" cy="212725"/>
            </a:xfrm>
            <a:custGeom>
              <a:avLst/>
              <a:gdLst>
                <a:gd name="T0" fmla="*/ 137 w 257"/>
                <a:gd name="T1" fmla="*/ 17 h 242"/>
                <a:gd name="T2" fmla="*/ 244 w 257"/>
                <a:gd name="T3" fmla="*/ 17 h 242"/>
                <a:gd name="T4" fmla="*/ 257 w 257"/>
                <a:gd name="T5" fmla="*/ 9 h 242"/>
                <a:gd name="T6" fmla="*/ 244 w 257"/>
                <a:gd name="T7" fmla="*/ 0 h 242"/>
                <a:gd name="T8" fmla="*/ 14 w 257"/>
                <a:gd name="T9" fmla="*/ 0 h 242"/>
                <a:gd name="T10" fmla="*/ 0 w 257"/>
                <a:gd name="T11" fmla="*/ 8 h 242"/>
                <a:gd name="T12" fmla="*/ 14 w 257"/>
                <a:gd name="T13" fmla="*/ 17 h 242"/>
                <a:gd name="T14" fmla="*/ 120 w 257"/>
                <a:gd name="T15" fmla="*/ 17 h 242"/>
                <a:gd name="T16" fmla="*/ 120 w 257"/>
                <a:gd name="T17" fmla="*/ 229 h 242"/>
                <a:gd name="T18" fmla="*/ 129 w 257"/>
                <a:gd name="T19" fmla="*/ 242 h 242"/>
                <a:gd name="T20" fmla="*/ 137 w 257"/>
                <a:gd name="T21" fmla="*/ 229 h 242"/>
                <a:gd name="T22" fmla="*/ 137 w 257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42">
                  <a:moveTo>
                    <a:pt x="137" y="17"/>
                  </a:moveTo>
                  <a:lnTo>
                    <a:pt x="244" y="17"/>
                  </a:lnTo>
                  <a:cubicBezTo>
                    <a:pt x="249" y="17"/>
                    <a:pt x="257" y="17"/>
                    <a:pt x="257" y="9"/>
                  </a:cubicBezTo>
                  <a:cubicBezTo>
                    <a:pt x="257" y="0"/>
                    <a:pt x="249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9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9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6" name="Freeform 422">
              <a:extLst>
                <a:ext uri="{FF2B5EF4-FFF2-40B4-BE49-F238E27FC236}">
                  <a16:creationId xmlns:a16="http://schemas.microsoft.com/office/drawing/2014/main" id="{6D315D36-ABC6-715C-485B-C1B432652CB7}"/>
                </a:ext>
              </a:extLst>
            </p:cNvPr>
            <p:cNvSpPr>
              <a:spLocks noEditPoints="1"/>
            </p:cNvSpPr>
            <p:nvPr>
              <p:custDataLst>
                <p:tags r:id="rId40"/>
              </p:custDataLst>
            </p:nvPr>
          </p:nvSpPr>
          <p:spPr bwMode="auto">
            <a:xfrm>
              <a:off x="9940925" y="5494338"/>
              <a:ext cx="215900" cy="325438"/>
            </a:xfrm>
            <a:custGeom>
              <a:avLst/>
              <a:gdLst>
                <a:gd name="T0" fmla="*/ 211 w 262"/>
                <a:gd name="T1" fmla="*/ 189 h 369"/>
                <a:gd name="T2" fmla="*/ 147 w 262"/>
                <a:gd name="T3" fmla="*/ 130 h 369"/>
                <a:gd name="T4" fmla="*/ 45 w 262"/>
                <a:gd name="T5" fmla="*/ 177 h 369"/>
                <a:gd name="T6" fmla="*/ 0 w 262"/>
                <a:gd name="T7" fmla="*/ 280 h 369"/>
                <a:gd name="T8" fmla="*/ 92 w 262"/>
                <a:gd name="T9" fmla="*/ 369 h 369"/>
                <a:gd name="T10" fmla="*/ 262 w 262"/>
                <a:gd name="T11" fmla="*/ 130 h 369"/>
                <a:gd name="T12" fmla="*/ 155 w 262"/>
                <a:gd name="T13" fmla="*/ 0 h 369"/>
                <a:gd name="T14" fmla="*/ 59 w 262"/>
                <a:gd name="T15" fmla="*/ 79 h 369"/>
                <a:gd name="T16" fmla="*/ 78 w 262"/>
                <a:gd name="T17" fmla="*/ 97 h 369"/>
                <a:gd name="T18" fmla="*/ 105 w 262"/>
                <a:gd name="T19" fmla="*/ 70 h 369"/>
                <a:gd name="T20" fmla="*/ 82 w 262"/>
                <a:gd name="T21" fmla="*/ 53 h 369"/>
                <a:gd name="T22" fmla="*/ 154 w 262"/>
                <a:gd name="T23" fmla="*/ 13 h 369"/>
                <a:gd name="T24" fmla="*/ 225 w 262"/>
                <a:gd name="T25" fmla="*/ 103 h 369"/>
                <a:gd name="T26" fmla="*/ 211 w 262"/>
                <a:gd name="T27" fmla="*/ 189 h 369"/>
                <a:gd name="T28" fmla="*/ 211 w 262"/>
                <a:gd name="T29" fmla="*/ 189 h 369"/>
                <a:gd name="T30" fmla="*/ 93 w 262"/>
                <a:gd name="T31" fmla="*/ 355 h 369"/>
                <a:gd name="T32" fmla="*/ 38 w 262"/>
                <a:gd name="T33" fmla="*/ 298 h 369"/>
                <a:gd name="T34" fmla="*/ 71 w 262"/>
                <a:gd name="T35" fmla="*/ 185 h 369"/>
                <a:gd name="T36" fmla="*/ 147 w 262"/>
                <a:gd name="T37" fmla="*/ 141 h 369"/>
                <a:gd name="T38" fmla="*/ 202 w 262"/>
                <a:gd name="T39" fmla="*/ 206 h 369"/>
                <a:gd name="T40" fmla="*/ 93 w 262"/>
                <a:gd name="T41" fmla="*/ 3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9">
                  <a:moveTo>
                    <a:pt x="211" y="189"/>
                  </a:moveTo>
                  <a:cubicBezTo>
                    <a:pt x="206" y="158"/>
                    <a:pt x="185" y="130"/>
                    <a:pt x="147" y="130"/>
                  </a:cubicBezTo>
                  <a:cubicBezTo>
                    <a:pt x="116" y="130"/>
                    <a:pt x="84" y="138"/>
                    <a:pt x="45" y="177"/>
                  </a:cubicBezTo>
                  <a:cubicBezTo>
                    <a:pt x="3" y="218"/>
                    <a:pt x="0" y="264"/>
                    <a:pt x="0" y="280"/>
                  </a:cubicBezTo>
                  <a:cubicBezTo>
                    <a:pt x="0" y="311"/>
                    <a:pt x="22" y="369"/>
                    <a:pt x="92" y="369"/>
                  </a:cubicBezTo>
                  <a:cubicBezTo>
                    <a:pt x="210" y="369"/>
                    <a:pt x="262" y="201"/>
                    <a:pt x="262" y="130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7"/>
                    <a:pt x="78" y="97"/>
                  </a:cubicBezTo>
                  <a:cubicBezTo>
                    <a:pt x="95" y="97"/>
                    <a:pt x="105" y="82"/>
                    <a:pt x="105" y="70"/>
                  </a:cubicBezTo>
                  <a:cubicBezTo>
                    <a:pt x="105" y="53"/>
                    <a:pt x="90" y="53"/>
                    <a:pt x="82" y="53"/>
                  </a:cubicBezTo>
                  <a:cubicBezTo>
                    <a:pt x="104" y="16"/>
                    <a:pt x="139" y="13"/>
                    <a:pt x="154" y="13"/>
                  </a:cubicBezTo>
                  <a:cubicBezTo>
                    <a:pt x="190" y="13"/>
                    <a:pt x="225" y="39"/>
                    <a:pt x="225" y="103"/>
                  </a:cubicBezTo>
                  <a:cubicBezTo>
                    <a:pt x="225" y="123"/>
                    <a:pt x="222" y="148"/>
                    <a:pt x="211" y="189"/>
                  </a:cubicBezTo>
                  <a:lnTo>
                    <a:pt x="211" y="189"/>
                  </a:lnTo>
                  <a:close/>
                  <a:moveTo>
                    <a:pt x="93" y="355"/>
                  </a:moveTo>
                  <a:cubicBezTo>
                    <a:pt x="38" y="355"/>
                    <a:pt x="38" y="303"/>
                    <a:pt x="38" y="298"/>
                  </a:cubicBezTo>
                  <a:cubicBezTo>
                    <a:pt x="38" y="285"/>
                    <a:pt x="51" y="215"/>
                    <a:pt x="71" y="185"/>
                  </a:cubicBezTo>
                  <a:cubicBezTo>
                    <a:pt x="91" y="157"/>
                    <a:pt x="116" y="141"/>
                    <a:pt x="147" y="141"/>
                  </a:cubicBezTo>
                  <a:cubicBezTo>
                    <a:pt x="201" y="141"/>
                    <a:pt x="202" y="197"/>
                    <a:pt x="202" y="206"/>
                  </a:cubicBezTo>
                  <a:cubicBezTo>
                    <a:pt x="202" y="242"/>
                    <a:pt x="170" y="355"/>
                    <a:pt x="93" y="3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7" name="Freeform 423">
              <a:extLst>
                <a:ext uri="{FF2B5EF4-FFF2-40B4-BE49-F238E27FC236}">
                  <a16:creationId xmlns:a16="http://schemas.microsoft.com/office/drawing/2014/main" id="{3190EF33-A0D4-F07F-80CD-34371025056B}"/>
                </a:ext>
              </a:extLst>
            </p:cNvPr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10183813" y="5446713"/>
              <a:ext cx="127000" cy="203200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3 h 232"/>
                <a:gd name="T18" fmla="*/ 19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29" y="0"/>
                    <a:pt x="0" y="30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8" name="Freeform 424">
              <a:extLst>
                <a:ext uri="{FF2B5EF4-FFF2-40B4-BE49-F238E27FC236}">
                  <a16:creationId xmlns:a16="http://schemas.microsoft.com/office/drawing/2014/main" id="{CDFB136A-BABA-5D8D-8FFF-C91C7AE9A078}"/>
                </a:ext>
              </a:extLst>
            </p:cNvPr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10367963" y="5610226"/>
              <a:ext cx="230187" cy="200025"/>
            </a:xfrm>
            <a:custGeom>
              <a:avLst/>
              <a:gdLst>
                <a:gd name="T0" fmla="*/ 107 w 278"/>
                <a:gd name="T1" fmla="*/ 9 h 226"/>
                <a:gd name="T2" fmla="*/ 91 w 278"/>
                <a:gd name="T3" fmla="*/ 1 h 226"/>
                <a:gd name="T4" fmla="*/ 28 w 278"/>
                <a:gd name="T5" fmla="*/ 4 h 226"/>
                <a:gd name="T6" fmla="*/ 12 w 278"/>
                <a:gd name="T7" fmla="*/ 19 h 226"/>
                <a:gd name="T8" fmla="*/ 25 w 278"/>
                <a:gd name="T9" fmla="*/ 28 h 226"/>
                <a:gd name="T10" fmla="*/ 46 w 278"/>
                <a:gd name="T11" fmla="*/ 29 h 226"/>
                <a:gd name="T12" fmla="*/ 0 w 278"/>
                <a:gd name="T13" fmla="*/ 217 h 226"/>
                <a:gd name="T14" fmla="*/ 11 w 278"/>
                <a:gd name="T15" fmla="*/ 226 h 226"/>
                <a:gd name="T16" fmla="*/ 25 w 278"/>
                <a:gd name="T17" fmla="*/ 226 h 226"/>
                <a:gd name="T18" fmla="*/ 201 w 278"/>
                <a:gd name="T19" fmla="*/ 146 h 226"/>
                <a:gd name="T20" fmla="*/ 278 w 278"/>
                <a:gd name="T21" fmla="*/ 22 h 226"/>
                <a:gd name="T22" fmla="*/ 255 w 278"/>
                <a:gd name="T23" fmla="*/ 0 h 226"/>
                <a:gd name="T24" fmla="*/ 222 w 278"/>
                <a:gd name="T25" fmla="*/ 27 h 226"/>
                <a:gd name="T26" fmla="*/ 161 w 278"/>
                <a:gd name="T27" fmla="*/ 134 h 226"/>
                <a:gd name="T28" fmla="*/ 60 w 278"/>
                <a:gd name="T29" fmla="*/ 199 h 226"/>
                <a:gd name="T30" fmla="*/ 107 w 278"/>
                <a:gd name="T31" fmla="*/ 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8" h="226">
                  <a:moveTo>
                    <a:pt x="107" y="9"/>
                  </a:moveTo>
                  <a:cubicBezTo>
                    <a:pt x="107" y="0"/>
                    <a:pt x="97" y="0"/>
                    <a:pt x="91" y="1"/>
                  </a:cubicBezTo>
                  <a:lnTo>
                    <a:pt x="28" y="4"/>
                  </a:lnTo>
                  <a:cubicBezTo>
                    <a:pt x="21" y="4"/>
                    <a:pt x="12" y="5"/>
                    <a:pt x="12" y="19"/>
                  </a:cubicBezTo>
                  <a:cubicBezTo>
                    <a:pt x="12" y="28"/>
                    <a:pt x="21" y="28"/>
                    <a:pt x="25" y="28"/>
                  </a:cubicBezTo>
                  <a:cubicBezTo>
                    <a:pt x="31" y="28"/>
                    <a:pt x="40" y="28"/>
                    <a:pt x="46" y="29"/>
                  </a:cubicBezTo>
                  <a:lnTo>
                    <a:pt x="0" y="217"/>
                  </a:lnTo>
                  <a:cubicBezTo>
                    <a:pt x="0" y="224"/>
                    <a:pt x="6" y="226"/>
                    <a:pt x="11" y="226"/>
                  </a:cubicBezTo>
                  <a:lnTo>
                    <a:pt x="25" y="226"/>
                  </a:lnTo>
                  <a:cubicBezTo>
                    <a:pt x="79" y="217"/>
                    <a:pt x="146" y="192"/>
                    <a:pt x="201" y="146"/>
                  </a:cubicBezTo>
                  <a:cubicBezTo>
                    <a:pt x="267" y="90"/>
                    <a:pt x="278" y="28"/>
                    <a:pt x="278" y="22"/>
                  </a:cubicBezTo>
                  <a:cubicBezTo>
                    <a:pt x="278" y="11"/>
                    <a:pt x="270" y="0"/>
                    <a:pt x="255" y="0"/>
                  </a:cubicBezTo>
                  <a:cubicBezTo>
                    <a:pt x="248" y="0"/>
                    <a:pt x="229" y="4"/>
                    <a:pt x="222" y="27"/>
                  </a:cubicBezTo>
                  <a:cubicBezTo>
                    <a:pt x="210" y="68"/>
                    <a:pt x="191" y="103"/>
                    <a:pt x="161" y="134"/>
                  </a:cubicBezTo>
                  <a:cubicBezTo>
                    <a:pt x="145" y="149"/>
                    <a:pt x="110" y="182"/>
                    <a:pt x="60" y="199"/>
                  </a:cubicBezTo>
                  <a:lnTo>
                    <a:pt x="107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9" name="Rectangle 425">
              <a:extLst>
                <a:ext uri="{FF2B5EF4-FFF2-40B4-BE49-F238E27FC236}">
                  <a16:creationId xmlns:a16="http://schemas.microsoft.com/office/drawing/2014/main" id="{C8B95082-42DD-8D00-3D42-7B1622E0C403}"/>
                </a:ext>
              </a:extLst>
            </p:cNvPr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9925050" y="5986463"/>
              <a:ext cx="692150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0" name="Freeform 426">
              <a:extLst>
                <a:ext uri="{FF2B5EF4-FFF2-40B4-BE49-F238E27FC236}">
                  <a16:creationId xmlns:a16="http://schemas.microsoft.com/office/drawing/2014/main" id="{9E66E123-82DC-E21C-C708-6A8292D23748}"/>
                </a:ext>
              </a:extLst>
            </p:cNvPr>
            <p:cNvSpPr>
              <a:spLocks noEditPoints="1"/>
            </p:cNvSpPr>
            <p:nvPr>
              <p:custDataLst>
                <p:tags r:id="rId44"/>
              </p:custDataLst>
            </p:nvPr>
          </p:nvSpPr>
          <p:spPr bwMode="auto">
            <a:xfrm>
              <a:off x="9948863" y="6092826"/>
              <a:ext cx="217487" cy="322263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2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5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1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5"/>
                    <a:pt x="139" y="12"/>
                    <a:pt x="153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9" name="Freeform 427">
              <a:extLst>
                <a:ext uri="{FF2B5EF4-FFF2-40B4-BE49-F238E27FC236}">
                  <a16:creationId xmlns:a16="http://schemas.microsoft.com/office/drawing/2014/main" id="{5DC63582-24B4-DA6D-8774-52A23D577C7B}"/>
                </a:ext>
              </a:extLst>
            </p:cNvPr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10191750" y="6075363"/>
              <a:ext cx="127000" cy="204788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0" y="202"/>
                    <a:pt x="103" y="202"/>
                    <a:pt x="99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0" name="Freeform 428">
              <a:extLst>
                <a:ext uri="{FF2B5EF4-FFF2-40B4-BE49-F238E27FC236}">
                  <a16:creationId xmlns:a16="http://schemas.microsoft.com/office/drawing/2014/main" id="{306D78AA-C51E-0ABB-5CA0-1C34ACF7D716}"/>
                </a:ext>
              </a:extLst>
            </p:cNvPr>
            <p:cNvSpPr>
              <a:spLocks noEditPoints="1"/>
            </p:cNvSpPr>
            <p:nvPr>
              <p:custDataLst>
                <p:tags r:id="rId46"/>
              </p:custDataLst>
            </p:nvPr>
          </p:nvSpPr>
          <p:spPr bwMode="auto">
            <a:xfrm>
              <a:off x="10374313" y="6208713"/>
              <a:ext cx="231775" cy="282575"/>
            </a:xfrm>
            <a:custGeom>
              <a:avLst/>
              <a:gdLst>
                <a:gd name="T0" fmla="*/ 193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3 w 281"/>
                <a:gd name="T11" fmla="*/ 85 h 322"/>
                <a:gd name="T12" fmla="*/ 193 w 281"/>
                <a:gd name="T13" fmla="*/ 154 h 322"/>
                <a:gd name="T14" fmla="*/ 200 w 281"/>
                <a:gd name="T15" fmla="*/ 40 h 322"/>
                <a:gd name="T16" fmla="*/ 124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7 w 281"/>
                <a:gd name="T37" fmla="*/ 298 h 322"/>
                <a:gd name="T38" fmla="*/ 247 w 281"/>
                <a:gd name="T39" fmla="*/ 0 h 322"/>
                <a:gd name="T40" fmla="*/ 226 w 281"/>
                <a:gd name="T41" fmla="*/ 0 h 322"/>
                <a:gd name="T42" fmla="*/ 200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3" y="154"/>
                  </a:moveTo>
                  <a:cubicBezTo>
                    <a:pt x="193" y="163"/>
                    <a:pt x="193" y="165"/>
                    <a:pt x="185" y="175"/>
                  </a:cubicBezTo>
                  <a:cubicBezTo>
                    <a:pt x="165" y="205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60"/>
                    <a:pt x="193" y="85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5"/>
                    <a:pt x="51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1" name="Freeform 429">
              <a:extLst>
                <a:ext uri="{FF2B5EF4-FFF2-40B4-BE49-F238E27FC236}">
                  <a16:creationId xmlns:a16="http://schemas.microsoft.com/office/drawing/2014/main" id="{7E3F569C-FB85-B83D-2ED6-51B5E9C0BD58}"/>
                </a:ext>
              </a:extLst>
            </p:cNvPr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11099800" y="5795963"/>
              <a:ext cx="296862" cy="319088"/>
            </a:xfrm>
            <a:custGeom>
              <a:avLst/>
              <a:gdLst>
                <a:gd name="T0" fmla="*/ 359 w 359"/>
                <a:gd name="T1" fmla="*/ 112 h 363"/>
                <a:gd name="T2" fmla="*/ 270 w 359"/>
                <a:gd name="T3" fmla="*/ 0 h 363"/>
                <a:gd name="T4" fmla="*/ 171 w 359"/>
                <a:gd name="T5" fmla="*/ 45 h 363"/>
                <a:gd name="T6" fmla="*/ 116 w 359"/>
                <a:gd name="T7" fmla="*/ 130 h 363"/>
                <a:gd name="T8" fmla="*/ 121 w 359"/>
                <a:gd name="T9" fmla="*/ 134 h 363"/>
                <a:gd name="T10" fmla="*/ 146 w 359"/>
                <a:gd name="T11" fmla="*/ 123 h 363"/>
                <a:gd name="T12" fmla="*/ 161 w 359"/>
                <a:gd name="T13" fmla="*/ 104 h 363"/>
                <a:gd name="T14" fmla="*/ 195 w 359"/>
                <a:gd name="T15" fmla="*/ 49 h 363"/>
                <a:gd name="T16" fmla="*/ 237 w 359"/>
                <a:gd name="T17" fmla="*/ 28 h 363"/>
                <a:gd name="T18" fmla="*/ 316 w 359"/>
                <a:gd name="T19" fmla="*/ 133 h 363"/>
                <a:gd name="T20" fmla="*/ 152 w 359"/>
                <a:gd name="T21" fmla="*/ 336 h 363"/>
                <a:gd name="T22" fmla="*/ 42 w 359"/>
                <a:gd name="T23" fmla="*/ 208 h 363"/>
                <a:gd name="T24" fmla="*/ 150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19 w 359"/>
                <a:gd name="T33" fmla="*/ 363 h 363"/>
                <a:gd name="T34" fmla="*/ 359 w 359"/>
                <a:gd name="T35" fmla="*/ 11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2"/>
                  </a:moveTo>
                  <a:cubicBezTo>
                    <a:pt x="359" y="48"/>
                    <a:pt x="331" y="0"/>
                    <a:pt x="270" y="0"/>
                  </a:cubicBezTo>
                  <a:cubicBezTo>
                    <a:pt x="218" y="0"/>
                    <a:pt x="174" y="42"/>
                    <a:pt x="171" y="45"/>
                  </a:cubicBezTo>
                  <a:cubicBezTo>
                    <a:pt x="131" y="85"/>
                    <a:pt x="116" y="129"/>
                    <a:pt x="116" y="130"/>
                  </a:cubicBezTo>
                  <a:cubicBezTo>
                    <a:pt x="116" y="133"/>
                    <a:pt x="118" y="134"/>
                    <a:pt x="121" y="134"/>
                  </a:cubicBezTo>
                  <a:cubicBezTo>
                    <a:pt x="130" y="134"/>
                    <a:pt x="138" y="129"/>
                    <a:pt x="146" y="123"/>
                  </a:cubicBezTo>
                  <a:cubicBezTo>
                    <a:pt x="155" y="117"/>
                    <a:pt x="155" y="116"/>
                    <a:pt x="161" y="104"/>
                  </a:cubicBezTo>
                  <a:cubicBezTo>
                    <a:pt x="165" y="94"/>
                    <a:pt x="177" y="70"/>
                    <a:pt x="195" y="49"/>
                  </a:cubicBezTo>
                  <a:cubicBezTo>
                    <a:pt x="207" y="35"/>
                    <a:pt x="217" y="28"/>
                    <a:pt x="237" y="28"/>
                  </a:cubicBezTo>
                  <a:cubicBezTo>
                    <a:pt x="285" y="28"/>
                    <a:pt x="316" y="68"/>
                    <a:pt x="316" y="133"/>
                  </a:cubicBezTo>
                  <a:cubicBezTo>
                    <a:pt x="316" y="235"/>
                    <a:pt x="244" y="336"/>
                    <a:pt x="152" y="336"/>
                  </a:cubicBezTo>
                  <a:cubicBezTo>
                    <a:pt x="81" y="336"/>
                    <a:pt x="42" y="279"/>
                    <a:pt x="42" y="208"/>
                  </a:cubicBezTo>
                  <a:cubicBezTo>
                    <a:pt x="42" y="140"/>
                    <a:pt x="77" y="65"/>
                    <a:pt x="150" y="22"/>
                  </a:cubicBezTo>
                  <a:cubicBezTo>
                    <a:pt x="155" y="19"/>
                    <a:pt x="170" y="10"/>
                    <a:pt x="170" y="4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7" y="0"/>
                    <a:pt x="0" y="80"/>
                    <a:pt x="0" y="229"/>
                  </a:cubicBezTo>
                  <a:cubicBezTo>
                    <a:pt x="0" y="299"/>
                    <a:pt x="36" y="363"/>
                    <a:pt x="119" y="363"/>
                  </a:cubicBezTo>
                  <a:cubicBezTo>
                    <a:pt x="216" y="363"/>
                    <a:pt x="359" y="265"/>
                    <a:pt x="359" y="112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" name="Freeform 430">
              <a:extLst>
                <a:ext uri="{FF2B5EF4-FFF2-40B4-BE49-F238E27FC236}">
                  <a16:creationId xmlns:a16="http://schemas.microsoft.com/office/drawing/2014/main" id="{48E3B5EC-ADFB-E5F7-59AF-617FDFEB0786}"/>
                </a:ext>
              </a:extLst>
            </p:cNvPr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11456988" y="5776913"/>
              <a:ext cx="95250" cy="43815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3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3" name="Freeform 431">
              <a:extLst>
                <a:ext uri="{FF2B5EF4-FFF2-40B4-BE49-F238E27FC236}">
                  <a16:creationId xmlns:a16="http://schemas.microsoft.com/office/drawing/2014/main" id="{4462FE41-F9CA-134F-3A62-E10DA02A433B}"/>
                </a:ext>
              </a:extLst>
            </p:cNvPr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11587163" y="5911851"/>
              <a:ext cx="223837" cy="198438"/>
            </a:xfrm>
            <a:custGeom>
              <a:avLst/>
              <a:gdLst>
                <a:gd name="T0" fmla="*/ 29 w 270"/>
                <a:gd name="T1" fmla="*/ 192 h 227"/>
                <a:gd name="T2" fmla="*/ 25 w 270"/>
                <a:gd name="T3" fmla="*/ 213 h 227"/>
                <a:gd name="T4" fmla="*/ 39 w 270"/>
                <a:gd name="T5" fmla="*/ 227 h 227"/>
                <a:gd name="T6" fmla="*/ 58 w 270"/>
                <a:gd name="T7" fmla="*/ 213 h 227"/>
                <a:gd name="T8" fmla="*/ 67 w 270"/>
                <a:gd name="T9" fmla="*/ 176 h 227"/>
                <a:gd name="T10" fmla="*/ 78 w 270"/>
                <a:gd name="T11" fmla="*/ 131 h 227"/>
                <a:gd name="T12" fmla="*/ 87 w 270"/>
                <a:gd name="T13" fmla="*/ 97 h 227"/>
                <a:gd name="T14" fmla="*/ 93 w 270"/>
                <a:gd name="T15" fmla="*/ 72 h 227"/>
                <a:gd name="T16" fmla="*/ 174 w 270"/>
                <a:gd name="T17" fmla="*/ 11 h 227"/>
                <a:gd name="T18" fmla="*/ 201 w 270"/>
                <a:gd name="T19" fmla="*/ 46 h 227"/>
                <a:gd name="T20" fmla="*/ 169 w 270"/>
                <a:gd name="T21" fmla="*/ 163 h 227"/>
                <a:gd name="T22" fmla="*/ 164 w 270"/>
                <a:gd name="T23" fmla="*/ 186 h 227"/>
                <a:gd name="T24" fmla="*/ 205 w 270"/>
                <a:gd name="T25" fmla="*/ 227 h 227"/>
                <a:gd name="T26" fmla="*/ 270 w 270"/>
                <a:gd name="T27" fmla="*/ 150 h 227"/>
                <a:gd name="T28" fmla="*/ 264 w 270"/>
                <a:gd name="T29" fmla="*/ 145 h 227"/>
                <a:gd name="T30" fmla="*/ 257 w 270"/>
                <a:gd name="T31" fmla="*/ 154 h 227"/>
                <a:gd name="T32" fmla="*/ 206 w 270"/>
                <a:gd name="T33" fmla="*/ 216 h 227"/>
                <a:gd name="T34" fmla="*/ 194 w 270"/>
                <a:gd name="T35" fmla="*/ 199 h 227"/>
                <a:gd name="T36" fmla="*/ 203 w 270"/>
                <a:gd name="T37" fmla="*/ 164 h 227"/>
                <a:gd name="T38" fmla="*/ 233 w 270"/>
                <a:gd name="T39" fmla="*/ 54 h 227"/>
                <a:gd name="T40" fmla="*/ 176 w 270"/>
                <a:gd name="T41" fmla="*/ 0 h 227"/>
                <a:gd name="T42" fmla="*/ 98 w 270"/>
                <a:gd name="T43" fmla="*/ 44 h 227"/>
                <a:gd name="T44" fmla="*/ 52 w 270"/>
                <a:gd name="T45" fmla="*/ 0 h 227"/>
                <a:gd name="T46" fmla="*/ 15 w 270"/>
                <a:gd name="T47" fmla="*/ 29 h 227"/>
                <a:gd name="T48" fmla="*/ 0 w 270"/>
                <a:gd name="T49" fmla="*/ 77 h 227"/>
                <a:gd name="T50" fmla="*/ 6 w 270"/>
                <a:gd name="T51" fmla="*/ 82 h 227"/>
                <a:gd name="T52" fmla="*/ 14 w 270"/>
                <a:gd name="T53" fmla="*/ 71 h 227"/>
                <a:gd name="T54" fmla="*/ 51 w 270"/>
                <a:gd name="T55" fmla="*/ 11 h 227"/>
                <a:gd name="T56" fmla="*/ 66 w 270"/>
                <a:gd name="T57" fmla="*/ 34 h 227"/>
                <a:gd name="T58" fmla="*/ 58 w 270"/>
                <a:gd name="T59" fmla="*/ 76 h 227"/>
                <a:gd name="T60" fmla="*/ 29 w 270"/>
                <a:gd name="T61" fmla="*/ 19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7">
                  <a:moveTo>
                    <a:pt x="29" y="192"/>
                  </a:moveTo>
                  <a:cubicBezTo>
                    <a:pt x="28" y="199"/>
                    <a:pt x="25" y="211"/>
                    <a:pt x="25" y="213"/>
                  </a:cubicBezTo>
                  <a:cubicBezTo>
                    <a:pt x="25" y="222"/>
                    <a:pt x="32" y="227"/>
                    <a:pt x="39" y="227"/>
                  </a:cubicBezTo>
                  <a:cubicBezTo>
                    <a:pt x="45" y="227"/>
                    <a:pt x="54" y="223"/>
                    <a:pt x="58" y="213"/>
                  </a:cubicBezTo>
                  <a:cubicBezTo>
                    <a:pt x="58" y="212"/>
                    <a:pt x="64" y="188"/>
                    <a:pt x="67" y="176"/>
                  </a:cubicBezTo>
                  <a:lnTo>
                    <a:pt x="78" y="131"/>
                  </a:lnTo>
                  <a:cubicBezTo>
                    <a:pt x="81" y="120"/>
                    <a:pt x="84" y="109"/>
                    <a:pt x="87" y="97"/>
                  </a:cubicBezTo>
                  <a:cubicBezTo>
                    <a:pt x="89" y="89"/>
                    <a:pt x="93" y="74"/>
                    <a:pt x="93" y="72"/>
                  </a:cubicBezTo>
                  <a:cubicBezTo>
                    <a:pt x="101" y="57"/>
                    <a:pt x="127" y="11"/>
                    <a:pt x="174" y="11"/>
                  </a:cubicBezTo>
                  <a:cubicBezTo>
                    <a:pt x="197" y="11"/>
                    <a:pt x="201" y="30"/>
                    <a:pt x="201" y="46"/>
                  </a:cubicBezTo>
                  <a:cubicBezTo>
                    <a:pt x="201" y="77"/>
                    <a:pt x="177" y="141"/>
                    <a:pt x="169" y="163"/>
                  </a:cubicBezTo>
                  <a:cubicBezTo>
                    <a:pt x="164" y="174"/>
                    <a:pt x="164" y="180"/>
                    <a:pt x="164" y="186"/>
                  </a:cubicBezTo>
                  <a:cubicBezTo>
                    <a:pt x="164" y="209"/>
                    <a:pt x="181" y="227"/>
                    <a:pt x="205" y="227"/>
                  </a:cubicBezTo>
                  <a:cubicBezTo>
                    <a:pt x="252" y="227"/>
                    <a:pt x="270" y="154"/>
                    <a:pt x="270" y="150"/>
                  </a:cubicBezTo>
                  <a:cubicBezTo>
                    <a:pt x="270" y="145"/>
                    <a:pt x="266" y="145"/>
                    <a:pt x="264" y="145"/>
                  </a:cubicBezTo>
                  <a:cubicBezTo>
                    <a:pt x="259" y="145"/>
                    <a:pt x="259" y="146"/>
                    <a:pt x="257" y="154"/>
                  </a:cubicBezTo>
                  <a:cubicBezTo>
                    <a:pt x="247" y="188"/>
                    <a:pt x="230" y="216"/>
                    <a:pt x="206" y="216"/>
                  </a:cubicBezTo>
                  <a:cubicBezTo>
                    <a:pt x="197" y="216"/>
                    <a:pt x="194" y="211"/>
                    <a:pt x="194" y="199"/>
                  </a:cubicBezTo>
                  <a:cubicBezTo>
                    <a:pt x="194" y="187"/>
                    <a:pt x="198" y="175"/>
                    <a:pt x="203" y="164"/>
                  </a:cubicBezTo>
                  <a:cubicBezTo>
                    <a:pt x="212" y="137"/>
                    <a:pt x="233" y="82"/>
                    <a:pt x="233" y="54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7" y="32"/>
                    <a:pt x="98" y="44"/>
                  </a:cubicBezTo>
                  <a:cubicBezTo>
                    <a:pt x="96" y="16"/>
                    <a:pt x="75" y="0"/>
                    <a:pt x="52" y="0"/>
                  </a:cubicBezTo>
                  <a:cubicBezTo>
                    <a:pt x="29" y="0"/>
                    <a:pt x="20" y="20"/>
                    <a:pt x="15" y="29"/>
                  </a:cubicBezTo>
                  <a:cubicBezTo>
                    <a:pt x="7" y="46"/>
                    <a:pt x="0" y="75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2"/>
                    <a:pt x="14" y="71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6" y="18"/>
                    <a:pt x="66" y="34"/>
                  </a:cubicBezTo>
                  <a:cubicBezTo>
                    <a:pt x="66" y="45"/>
                    <a:pt x="65" y="50"/>
                    <a:pt x="58" y="76"/>
                  </a:cubicBezTo>
                  <a:lnTo>
                    <a:pt x="29" y="192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4" name="Freeform 432">
              <a:extLst>
                <a:ext uri="{FF2B5EF4-FFF2-40B4-BE49-F238E27FC236}">
                  <a16:creationId xmlns:a16="http://schemas.microsoft.com/office/drawing/2014/main" id="{A1E5EE36-3B40-D37A-F788-B71947D5EDC5}"/>
                </a:ext>
              </a:extLst>
            </p:cNvPr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11837988" y="5721351"/>
              <a:ext cx="133350" cy="209550"/>
            </a:xfrm>
            <a:custGeom>
              <a:avLst/>
              <a:gdLst>
                <a:gd name="T0" fmla="*/ 77 w 161"/>
                <a:gd name="T1" fmla="*/ 116 h 239"/>
                <a:gd name="T2" fmla="*/ 123 w 161"/>
                <a:gd name="T3" fmla="*/ 172 h 239"/>
                <a:gd name="T4" fmla="*/ 78 w 161"/>
                <a:gd name="T5" fmla="*/ 228 h 239"/>
                <a:gd name="T6" fmla="*/ 19 w 161"/>
                <a:gd name="T7" fmla="*/ 203 h 239"/>
                <a:gd name="T8" fmla="*/ 39 w 161"/>
                <a:gd name="T9" fmla="*/ 184 h 239"/>
                <a:gd name="T10" fmla="*/ 20 w 161"/>
                <a:gd name="T11" fmla="*/ 165 h 239"/>
                <a:gd name="T12" fmla="*/ 0 w 161"/>
                <a:gd name="T13" fmla="*/ 185 h 239"/>
                <a:gd name="T14" fmla="*/ 79 w 161"/>
                <a:gd name="T15" fmla="*/ 239 h 239"/>
                <a:gd name="T16" fmla="*/ 161 w 161"/>
                <a:gd name="T17" fmla="*/ 172 h 239"/>
                <a:gd name="T18" fmla="*/ 100 w 161"/>
                <a:gd name="T19" fmla="*/ 109 h 239"/>
                <a:gd name="T20" fmla="*/ 150 w 161"/>
                <a:gd name="T21" fmla="*/ 49 h 239"/>
                <a:gd name="T22" fmla="*/ 79 w 161"/>
                <a:gd name="T23" fmla="*/ 0 h 239"/>
                <a:gd name="T24" fmla="*/ 11 w 161"/>
                <a:gd name="T25" fmla="*/ 47 h 239"/>
                <a:gd name="T26" fmla="*/ 29 w 161"/>
                <a:gd name="T27" fmla="*/ 66 h 239"/>
                <a:gd name="T28" fmla="*/ 47 w 161"/>
                <a:gd name="T29" fmla="*/ 48 h 239"/>
                <a:gd name="T30" fmla="*/ 29 w 161"/>
                <a:gd name="T31" fmla="*/ 30 h 239"/>
                <a:gd name="T32" fmla="*/ 78 w 161"/>
                <a:gd name="T33" fmla="*/ 11 h 239"/>
                <a:gd name="T34" fmla="*/ 116 w 161"/>
                <a:gd name="T35" fmla="*/ 49 h 239"/>
                <a:gd name="T36" fmla="*/ 102 w 161"/>
                <a:gd name="T37" fmla="*/ 90 h 239"/>
                <a:gd name="T38" fmla="*/ 63 w 161"/>
                <a:gd name="T39" fmla="*/ 105 h 239"/>
                <a:gd name="T40" fmla="*/ 52 w 161"/>
                <a:gd name="T41" fmla="*/ 106 h 239"/>
                <a:gd name="T42" fmla="*/ 49 w 161"/>
                <a:gd name="T43" fmla="*/ 111 h 239"/>
                <a:gd name="T44" fmla="*/ 58 w 161"/>
                <a:gd name="T45" fmla="*/ 116 h 239"/>
                <a:gd name="T46" fmla="*/ 77 w 161"/>
                <a:gd name="T47" fmla="*/ 11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9">
                  <a:moveTo>
                    <a:pt x="77" y="116"/>
                  </a:moveTo>
                  <a:cubicBezTo>
                    <a:pt x="104" y="116"/>
                    <a:pt x="123" y="134"/>
                    <a:pt x="123" y="172"/>
                  </a:cubicBezTo>
                  <a:cubicBezTo>
                    <a:pt x="123" y="215"/>
                    <a:pt x="98" y="228"/>
                    <a:pt x="78" y="228"/>
                  </a:cubicBezTo>
                  <a:cubicBezTo>
                    <a:pt x="64" y="228"/>
                    <a:pt x="33" y="224"/>
                    <a:pt x="19" y="203"/>
                  </a:cubicBezTo>
                  <a:cubicBezTo>
                    <a:pt x="35" y="203"/>
                    <a:pt x="39" y="191"/>
                    <a:pt x="39" y="184"/>
                  </a:cubicBezTo>
                  <a:cubicBezTo>
                    <a:pt x="39" y="173"/>
                    <a:pt x="31" y="165"/>
                    <a:pt x="20" y="165"/>
                  </a:cubicBezTo>
                  <a:cubicBezTo>
                    <a:pt x="10" y="165"/>
                    <a:pt x="0" y="171"/>
                    <a:pt x="0" y="185"/>
                  </a:cubicBezTo>
                  <a:cubicBezTo>
                    <a:pt x="0" y="218"/>
                    <a:pt x="36" y="239"/>
                    <a:pt x="79" y="239"/>
                  </a:cubicBezTo>
                  <a:cubicBezTo>
                    <a:pt x="127" y="239"/>
                    <a:pt x="161" y="207"/>
                    <a:pt x="161" y="172"/>
                  </a:cubicBezTo>
                  <a:cubicBezTo>
                    <a:pt x="161" y="145"/>
                    <a:pt x="138" y="117"/>
                    <a:pt x="100" y="109"/>
                  </a:cubicBezTo>
                  <a:cubicBezTo>
                    <a:pt x="137" y="96"/>
                    <a:pt x="150" y="70"/>
                    <a:pt x="150" y="49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6"/>
                    <a:pt x="29" y="66"/>
                  </a:cubicBezTo>
                  <a:cubicBezTo>
                    <a:pt x="40" y="66"/>
                    <a:pt x="47" y="58"/>
                    <a:pt x="47" y="48"/>
                  </a:cubicBezTo>
                  <a:cubicBezTo>
                    <a:pt x="47" y="38"/>
                    <a:pt x="40" y="30"/>
                    <a:pt x="29" y="30"/>
                  </a:cubicBezTo>
                  <a:cubicBezTo>
                    <a:pt x="41" y="14"/>
                    <a:pt x="65" y="11"/>
                    <a:pt x="78" y="11"/>
                  </a:cubicBezTo>
                  <a:cubicBezTo>
                    <a:pt x="94" y="11"/>
                    <a:pt x="116" y="18"/>
                    <a:pt x="116" y="49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1" y="103"/>
                    <a:pt x="81" y="104"/>
                    <a:pt x="63" y="105"/>
                  </a:cubicBezTo>
                  <a:cubicBezTo>
                    <a:pt x="55" y="106"/>
                    <a:pt x="54" y="106"/>
                    <a:pt x="52" y="106"/>
                  </a:cubicBezTo>
                  <a:cubicBezTo>
                    <a:pt x="51" y="106"/>
                    <a:pt x="49" y="107"/>
                    <a:pt x="49" y="111"/>
                  </a:cubicBezTo>
                  <a:cubicBezTo>
                    <a:pt x="49" y="116"/>
                    <a:pt x="52" y="116"/>
                    <a:pt x="58" y="116"/>
                  </a:cubicBezTo>
                  <a:lnTo>
                    <a:pt x="77" y="116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5" name="Freeform 433">
              <a:extLst>
                <a:ext uri="{FF2B5EF4-FFF2-40B4-BE49-F238E27FC236}">
                  <a16:creationId xmlns:a16="http://schemas.microsoft.com/office/drawing/2014/main" id="{00F37D84-651E-60E3-CA56-094C624CB5AA}"/>
                </a:ext>
              </a:extLst>
            </p:cNvPr>
            <p:cNvSpPr>
              <a:spLocks/>
            </p:cNvSpPr>
            <p:nvPr>
              <p:custDataLst>
                <p:tags r:id="rId51"/>
              </p:custDataLst>
            </p:nvPr>
          </p:nvSpPr>
          <p:spPr bwMode="auto">
            <a:xfrm>
              <a:off x="12030075" y="5776913"/>
              <a:ext cx="95250" cy="438150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6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0"/>
                    <a:pt x="111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549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469DCE9-B3C9-4C2B-9B74-8B204AA19F33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>
          <a:xfrm>
            <a:off x="650923" y="421548"/>
            <a:ext cx="3160903" cy="1082103"/>
            <a:chOff x="606425" y="569913"/>
            <a:chExt cx="3006726" cy="949326"/>
          </a:xfrm>
        </p:grpSpPr>
        <p:sp>
          <p:nvSpPr>
            <p:cNvPr id="5" name="Freeform 724">
              <a:extLst>
                <a:ext uri="{FF2B5EF4-FFF2-40B4-BE49-F238E27FC236}">
                  <a16:creationId xmlns:a16="http://schemas.microsoft.com/office/drawing/2014/main" id="{DE3570AA-8006-4A43-B84D-4FC9EB6A23EA}"/>
                </a:ext>
              </a:extLst>
            </p:cNvPr>
            <p:cNvSpPr>
              <a:spLocks/>
            </p:cNvSpPr>
            <p:nvPr>
              <p:custDataLst>
                <p:tags r:id="rId265"/>
              </p:custDataLst>
            </p:nvPr>
          </p:nvSpPr>
          <p:spPr bwMode="auto">
            <a:xfrm>
              <a:off x="665163" y="581026"/>
              <a:ext cx="55563" cy="590550"/>
            </a:xfrm>
            <a:custGeom>
              <a:avLst/>
              <a:gdLst>
                <a:gd name="T0" fmla="*/ 0 w 131"/>
                <a:gd name="T1" fmla="*/ 1196 h 1196"/>
                <a:gd name="T2" fmla="*/ 131 w 131"/>
                <a:gd name="T3" fmla="*/ 1196 h 1196"/>
                <a:gd name="T4" fmla="*/ 131 w 131"/>
                <a:gd name="T5" fmla="*/ 1169 h 1196"/>
                <a:gd name="T6" fmla="*/ 28 w 131"/>
                <a:gd name="T7" fmla="*/ 1169 h 1196"/>
                <a:gd name="T8" fmla="*/ 28 w 131"/>
                <a:gd name="T9" fmla="*/ 27 h 1196"/>
                <a:gd name="T10" fmla="*/ 131 w 131"/>
                <a:gd name="T11" fmla="*/ 27 h 1196"/>
                <a:gd name="T12" fmla="*/ 131 w 131"/>
                <a:gd name="T13" fmla="*/ 0 h 1196"/>
                <a:gd name="T14" fmla="*/ 0 w 131"/>
                <a:gd name="T15" fmla="*/ 0 h 1196"/>
                <a:gd name="T16" fmla="*/ 0 w 131"/>
                <a:gd name="T17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0" y="1196"/>
                  </a:moveTo>
                  <a:lnTo>
                    <a:pt x="131" y="1196"/>
                  </a:lnTo>
                  <a:lnTo>
                    <a:pt x="131" y="1169"/>
                  </a:lnTo>
                  <a:lnTo>
                    <a:pt x="28" y="1169"/>
                  </a:lnTo>
                  <a:lnTo>
                    <a:pt x="28" y="27"/>
                  </a:lnTo>
                  <a:lnTo>
                    <a:pt x="131" y="27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1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25">
              <a:extLst>
                <a:ext uri="{FF2B5EF4-FFF2-40B4-BE49-F238E27FC236}">
                  <a16:creationId xmlns:a16="http://schemas.microsoft.com/office/drawing/2014/main" id="{FD07659A-F6CD-4AFB-91C6-C3864316CCC2}"/>
                </a:ext>
              </a:extLst>
            </p:cNvPr>
            <p:cNvSpPr>
              <a:spLocks/>
            </p:cNvSpPr>
            <p:nvPr>
              <p:custDataLst>
                <p:tags r:id="rId266"/>
              </p:custDataLst>
            </p:nvPr>
          </p:nvSpPr>
          <p:spPr bwMode="auto">
            <a:xfrm>
              <a:off x="825500" y="619126"/>
              <a:ext cx="174625" cy="168275"/>
            </a:xfrm>
            <a:custGeom>
              <a:avLst/>
              <a:gdLst>
                <a:gd name="T0" fmla="*/ 356 w 409"/>
                <a:gd name="T1" fmla="*/ 24 h 342"/>
                <a:gd name="T2" fmla="*/ 409 w 409"/>
                <a:gd name="T3" fmla="*/ 24 h 342"/>
                <a:gd name="T4" fmla="*/ 409 w 409"/>
                <a:gd name="T5" fmla="*/ 0 h 342"/>
                <a:gd name="T6" fmla="*/ 320 w 409"/>
                <a:gd name="T7" fmla="*/ 2 h 342"/>
                <a:gd name="T8" fmla="*/ 231 w 409"/>
                <a:gd name="T9" fmla="*/ 0 h 342"/>
                <a:gd name="T10" fmla="*/ 231 w 409"/>
                <a:gd name="T11" fmla="*/ 24 h 342"/>
                <a:gd name="T12" fmla="*/ 285 w 409"/>
                <a:gd name="T13" fmla="*/ 24 h 342"/>
                <a:gd name="T14" fmla="*/ 285 w 409"/>
                <a:gd name="T15" fmla="*/ 153 h 342"/>
                <a:gd name="T16" fmla="*/ 125 w 409"/>
                <a:gd name="T17" fmla="*/ 153 h 342"/>
                <a:gd name="T18" fmla="*/ 125 w 409"/>
                <a:gd name="T19" fmla="*/ 24 h 342"/>
                <a:gd name="T20" fmla="*/ 179 w 409"/>
                <a:gd name="T21" fmla="*/ 24 h 342"/>
                <a:gd name="T22" fmla="*/ 179 w 409"/>
                <a:gd name="T23" fmla="*/ 0 h 342"/>
                <a:gd name="T24" fmla="*/ 89 w 409"/>
                <a:gd name="T25" fmla="*/ 2 h 342"/>
                <a:gd name="T26" fmla="*/ 0 w 409"/>
                <a:gd name="T27" fmla="*/ 0 h 342"/>
                <a:gd name="T28" fmla="*/ 0 w 409"/>
                <a:gd name="T29" fmla="*/ 24 h 342"/>
                <a:gd name="T30" fmla="*/ 54 w 409"/>
                <a:gd name="T31" fmla="*/ 24 h 342"/>
                <a:gd name="T32" fmla="*/ 54 w 409"/>
                <a:gd name="T33" fmla="*/ 319 h 342"/>
                <a:gd name="T34" fmla="*/ 0 w 409"/>
                <a:gd name="T35" fmla="*/ 319 h 342"/>
                <a:gd name="T36" fmla="*/ 0 w 409"/>
                <a:gd name="T37" fmla="*/ 342 h 342"/>
                <a:gd name="T38" fmla="*/ 89 w 409"/>
                <a:gd name="T39" fmla="*/ 341 h 342"/>
                <a:gd name="T40" fmla="*/ 179 w 409"/>
                <a:gd name="T41" fmla="*/ 342 h 342"/>
                <a:gd name="T42" fmla="*/ 179 w 409"/>
                <a:gd name="T43" fmla="*/ 319 h 342"/>
                <a:gd name="T44" fmla="*/ 125 w 409"/>
                <a:gd name="T45" fmla="*/ 319 h 342"/>
                <a:gd name="T46" fmla="*/ 125 w 409"/>
                <a:gd name="T47" fmla="*/ 176 h 342"/>
                <a:gd name="T48" fmla="*/ 285 w 409"/>
                <a:gd name="T49" fmla="*/ 176 h 342"/>
                <a:gd name="T50" fmla="*/ 285 w 409"/>
                <a:gd name="T51" fmla="*/ 319 h 342"/>
                <a:gd name="T52" fmla="*/ 231 w 409"/>
                <a:gd name="T53" fmla="*/ 319 h 342"/>
                <a:gd name="T54" fmla="*/ 231 w 409"/>
                <a:gd name="T55" fmla="*/ 342 h 342"/>
                <a:gd name="T56" fmla="*/ 320 w 409"/>
                <a:gd name="T57" fmla="*/ 341 h 342"/>
                <a:gd name="T58" fmla="*/ 409 w 409"/>
                <a:gd name="T59" fmla="*/ 342 h 342"/>
                <a:gd name="T60" fmla="*/ 409 w 409"/>
                <a:gd name="T61" fmla="*/ 319 h 342"/>
                <a:gd name="T62" fmla="*/ 356 w 409"/>
                <a:gd name="T63" fmla="*/ 319 h 342"/>
                <a:gd name="T64" fmla="*/ 356 w 409"/>
                <a:gd name="T65" fmla="*/ 24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9" h="342">
                  <a:moveTo>
                    <a:pt x="356" y="24"/>
                  </a:moveTo>
                  <a:lnTo>
                    <a:pt x="409" y="24"/>
                  </a:lnTo>
                  <a:lnTo>
                    <a:pt x="409" y="0"/>
                  </a:lnTo>
                  <a:cubicBezTo>
                    <a:pt x="391" y="2"/>
                    <a:pt x="342" y="2"/>
                    <a:pt x="320" y="2"/>
                  </a:cubicBezTo>
                  <a:cubicBezTo>
                    <a:pt x="299" y="2"/>
                    <a:pt x="250" y="2"/>
                    <a:pt x="231" y="0"/>
                  </a:cubicBezTo>
                  <a:lnTo>
                    <a:pt x="231" y="24"/>
                  </a:lnTo>
                  <a:lnTo>
                    <a:pt x="285" y="24"/>
                  </a:lnTo>
                  <a:lnTo>
                    <a:pt x="285" y="153"/>
                  </a:lnTo>
                  <a:lnTo>
                    <a:pt x="125" y="153"/>
                  </a:lnTo>
                  <a:lnTo>
                    <a:pt x="125" y="24"/>
                  </a:lnTo>
                  <a:lnTo>
                    <a:pt x="179" y="24"/>
                  </a:lnTo>
                  <a:lnTo>
                    <a:pt x="179" y="0"/>
                  </a:lnTo>
                  <a:cubicBezTo>
                    <a:pt x="160" y="2"/>
                    <a:pt x="111" y="2"/>
                    <a:pt x="89" y="2"/>
                  </a:cubicBezTo>
                  <a:cubicBezTo>
                    <a:pt x="68" y="2"/>
                    <a:pt x="19" y="2"/>
                    <a:pt x="0" y="0"/>
                  </a:cubicBezTo>
                  <a:lnTo>
                    <a:pt x="0" y="24"/>
                  </a:lnTo>
                  <a:lnTo>
                    <a:pt x="54" y="24"/>
                  </a:lnTo>
                  <a:lnTo>
                    <a:pt x="54" y="319"/>
                  </a:lnTo>
                  <a:lnTo>
                    <a:pt x="0" y="319"/>
                  </a:lnTo>
                  <a:lnTo>
                    <a:pt x="0" y="342"/>
                  </a:lnTo>
                  <a:cubicBezTo>
                    <a:pt x="19" y="341"/>
                    <a:pt x="68" y="341"/>
                    <a:pt x="89" y="341"/>
                  </a:cubicBezTo>
                  <a:cubicBezTo>
                    <a:pt x="111" y="341"/>
                    <a:pt x="160" y="341"/>
                    <a:pt x="179" y="342"/>
                  </a:cubicBezTo>
                  <a:lnTo>
                    <a:pt x="179" y="319"/>
                  </a:lnTo>
                  <a:lnTo>
                    <a:pt x="125" y="319"/>
                  </a:lnTo>
                  <a:lnTo>
                    <a:pt x="125" y="176"/>
                  </a:lnTo>
                  <a:lnTo>
                    <a:pt x="285" y="176"/>
                  </a:lnTo>
                  <a:lnTo>
                    <a:pt x="285" y="319"/>
                  </a:lnTo>
                  <a:lnTo>
                    <a:pt x="231" y="319"/>
                  </a:lnTo>
                  <a:lnTo>
                    <a:pt x="231" y="342"/>
                  </a:lnTo>
                  <a:cubicBezTo>
                    <a:pt x="250" y="341"/>
                    <a:pt x="299" y="341"/>
                    <a:pt x="320" y="341"/>
                  </a:cubicBezTo>
                  <a:cubicBezTo>
                    <a:pt x="342" y="341"/>
                    <a:pt x="391" y="341"/>
                    <a:pt x="409" y="342"/>
                  </a:cubicBezTo>
                  <a:lnTo>
                    <a:pt x="409" y="319"/>
                  </a:lnTo>
                  <a:lnTo>
                    <a:pt x="356" y="319"/>
                  </a:lnTo>
                  <a:lnTo>
                    <a:pt x="356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26">
              <a:extLst>
                <a:ext uri="{FF2B5EF4-FFF2-40B4-BE49-F238E27FC236}">
                  <a16:creationId xmlns:a16="http://schemas.microsoft.com/office/drawing/2014/main" id="{BBFF309F-9126-45AD-BDB4-D5A4392E5E1F}"/>
                </a:ext>
              </a:extLst>
            </p:cNvPr>
            <p:cNvSpPr>
              <a:spLocks/>
            </p:cNvSpPr>
            <p:nvPr>
              <p:custDataLst>
                <p:tags r:id="rId267"/>
              </p:custDataLst>
            </p:nvPr>
          </p:nvSpPr>
          <p:spPr bwMode="auto">
            <a:xfrm>
              <a:off x="1333500" y="722313"/>
              <a:ext cx="130175" cy="9525"/>
            </a:xfrm>
            <a:custGeom>
              <a:avLst/>
              <a:gdLst>
                <a:gd name="T0" fmla="*/ 287 w 304"/>
                <a:gd name="T1" fmla="*/ 20 h 20"/>
                <a:gd name="T2" fmla="*/ 304 w 304"/>
                <a:gd name="T3" fmla="*/ 10 h 20"/>
                <a:gd name="T4" fmla="*/ 287 w 304"/>
                <a:gd name="T5" fmla="*/ 0 h 20"/>
                <a:gd name="T6" fmla="*/ 17 w 304"/>
                <a:gd name="T7" fmla="*/ 0 h 20"/>
                <a:gd name="T8" fmla="*/ 0 w 304"/>
                <a:gd name="T9" fmla="*/ 10 h 20"/>
                <a:gd name="T10" fmla="*/ 17 w 304"/>
                <a:gd name="T11" fmla="*/ 20 h 20"/>
                <a:gd name="T12" fmla="*/ 287 w 30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20">
                  <a:moveTo>
                    <a:pt x="287" y="20"/>
                  </a:moveTo>
                  <a:cubicBezTo>
                    <a:pt x="295" y="20"/>
                    <a:pt x="304" y="20"/>
                    <a:pt x="304" y="10"/>
                  </a:cubicBezTo>
                  <a:cubicBezTo>
                    <a:pt x="304" y="0"/>
                    <a:pt x="295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27">
              <a:extLst>
                <a:ext uri="{FF2B5EF4-FFF2-40B4-BE49-F238E27FC236}">
                  <a16:creationId xmlns:a16="http://schemas.microsoft.com/office/drawing/2014/main" id="{E43D2C86-526D-4886-ADD1-F2AE50CF3134}"/>
                </a:ext>
              </a:extLst>
            </p:cNvPr>
            <p:cNvSpPr>
              <a:spLocks/>
            </p:cNvSpPr>
            <p:nvPr>
              <p:custDataLst>
                <p:tags r:id="rId268"/>
              </p:custDataLst>
            </p:nvPr>
          </p:nvSpPr>
          <p:spPr bwMode="auto">
            <a:xfrm>
              <a:off x="1485900" y="619126"/>
              <a:ext cx="107950" cy="171450"/>
            </a:xfrm>
            <a:custGeom>
              <a:avLst/>
              <a:gdLst>
                <a:gd name="T0" fmla="*/ 211 w 252"/>
                <a:gd name="T1" fmla="*/ 24 h 348"/>
                <a:gd name="T2" fmla="*/ 252 w 252"/>
                <a:gd name="T3" fmla="*/ 24 h 348"/>
                <a:gd name="T4" fmla="*/ 252 w 252"/>
                <a:gd name="T5" fmla="*/ 0 h 348"/>
                <a:gd name="T6" fmla="*/ 172 w 252"/>
                <a:gd name="T7" fmla="*/ 2 h 348"/>
                <a:gd name="T8" fmla="*/ 73 w 252"/>
                <a:gd name="T9" fmla="*/ 0 h 348"/>
                <a:gd name="T10" fmla="*/ 73 w 252"/>
                <a:gd name="T11" fmla="*/ 24 h 348"/>
                <a:gd name="T12" fmla="*/ 143 w 252"/>
                <a:gd name="T13" fmla="*/ 24 h 348"/>
                <a:gd name="T14" fmla="*/ 143 w 252"/>
                <a:gd name="T15" fmla="*/ 268 h 348"/>
                <a:gd name="T16" fmla="*/ 94 w 252"/>
                <a:gd name="T17" fmla="*/ 330 h 348"/>
                <a:gd name="T18" fmla="*/ 54 w 252"/>
                <a:gd name="T19" fmla="*/ 322 h 348"/>
                <a:gd name="T20" fmla="*/ 54 w 252"/>
                <a:gd name="T21" fmla="*/ 321 h 348"/>
                <a:gd name="T22" fmla="*/ 76 w 252"/>
                <a:gd name="T23" fmla="*/ 286 h 348"/>
                <a:gd name="T24" fmla="*/ 39 w 252"/>
                <a:gd name="T25" fmla="*/ 247 h 348"/>
                <a:gd name="T26" fmla="*/ 0 w 252"/>
                <a:gd name="T27" fmla="*/ 286 h 348"/>
                <a:gd name="T28" fmla="*/ 96 w 252"/>
                <a:gd name="T29" fmla="*/ 348 h 348"/>
                <a:gd name="T30" fmla="*/ 211 w 252"/>
                <a:gd name="T31" fmla="*/ 268 h 348"/>
                <a:gd name="T32" fmla="*/ 211 w 252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348">
                  <a:moveTo>
                    <a:pt x="211" y="24"/>
                  </a:moveTo>
                  <a:lnTo>
                    <a:pt x="252" y="24"/>
                  </a:lnTo>
                  <a:lnTo>
                    <a:pt x="252" y="0"/>
                  </a:lnTo>
                  <a:cubicBezTo>
                    <a:pt x="234" y="2"/>
                    <a:pt x="192" y="2"/>
                    <a:pt x="172" y="2"/>
                  </a:cubicBezTo>
                  <a:cubicBezTo>
                    <a:pt x="146" y="2"/>
                    <a:pt x="97" y="2"/>
                    <a:pt x="73" y="0"/>
                  </a:cubicBezTo>
                  <a:lnTo>
                    <a:pt x="73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8"/>
                    <a:pt x="143" y="330"/>
                    <a:pt x="94" y="330"/>
                  </a:cubicBezTo>
                  <a:cubicBezTo>
                    <a:pt x="85" y="330"/>
                    <a:pt x="69" y="328"/>
                    <a:pt x="54" y="322"/>
                  </a:cubicBezTo>
                  <a:lnTo>
                    <a:pt x="54" y="321"/>
                  </a:lnTo>
                  <a:cubicBezTo>
                    <a:pt x="54" y="321"/>
                    <a:pt x="76" y="312"/>
                    <a:pt x="76" y="286"/>
                  </a:cubicBezTo>
                  <a:cubicBezTo>
                    <a:pt x="76" y="259"/>
                    <a:pt x="55" y="247"/>
                    <a:pt x="39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40" y="348"/>
                    <a:pt x="96" y="348"/>
                  </a:cubicBezTo>
                  <a:cubicBezTo>
                    <a:pt x="163" y="348"/>
                    <a:pt x="211" y="319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28">
              <a:extLst>
                <a:ext uri="{FF2B5EF4-FFF2-40B4-BE49-F238E27FC236}">
                  <a16:creationId xmlns:a16="http://schemas.microsoft.com/office/drawing/2014/main" id="{F4BD9C46-0B18-47CA-93CA-3FD5352718C2}"/>
                </a:ext>
              </a:extLst>
            </p:cNvPr>
            <p:cNvSpPr>
              <a:spLocks/>
            </p:cNvSpPr>
            <p:nvPr>
              <p:custDataLst>
                <p:tags r:id="rId269"/>
              </p:custDataLst>
            </p:nvPr>
          </p:nvSpPr>
          <p:spPr bwMode="auto">
            <a:xfrm>
              <a:off x="1619250" y="579438"/>
              <a:ext cx="111125" cy="119063"/>
            </a:xfrm>
            <a:custGeom>
              <a:avLst/>
              <a:gdLst>
                <a:gd name="T0" fmla="*/ 137 w 258"/>
                <a:gd name="T1" fmla="*/ 17 h 242"/>
                <a:gd name="T2" fmla="*/ 244 w 258"/>
                <a:gd name="T3" fmla="*/ 17 h 242"/>
                <a:gd name="T4" fmla="*/ 258 w 258"/>
                <a:gd name="T5" fmla="*/ 8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0 w 258"/>
                <a:gd name="T15" fmla="*/ 17 h 242"/>
                <a:gd name="T16" fmla="*/ 120 w 258"/>
                <a:gd name="T17" fmla="*/ 228 h 242"/>
                <a:gd name="T18" fmla="*/ 129 w 258"/>
                <a:gd name="T19" fmla="*/ 242 h 242"/>
                <a:gd name="T20" fmla="*/ 137 w 258"/>
                <a:gd name="T21" fmla="*/ 228 h 242"/>
                <a:gd name="T22" fmla="*/ 137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7" y="17"/>
                  </a:moveTo>
                  <a:lnTo>
                    <a:pt x="244" y="17"/>
                  </a:lnTo>
                  <a:cubicBezTo>
                    <a:pt x="249" y="17"/>
                    <a:pt x="258" y="17"/>
                    <a:pt x="258" y="8"/>
                  </a:cubicBezTo>
                  <a:cubicBezTo>
                    <a:pt x="258" y="0"/>
                    <a:pt x="249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8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3"/>
                    <a:pt x="137" y="228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29">
              <a:extLst>
                <a:ext uri="{FF2B5EF4-FFF2-40B4-BE49-F238E27FC236}">
                  <a16:creationId xmlns:a16="http://schemas.microsoft.com/office/drawing/2014/main" id="{AAC3CAD5-E782-4D2D-8B3F-62FB4E2C3CA3}"/>
                </a:ext>
              </a:extLst>
            </p:cNvPr>
            <p:cNvSpPr>
              <a:spLocks/>
            </p:cNvSpPr>
            <p:nvPr>
              <p:custDataLst>
                <p:tags r:id="rId270"/>
              </p:custDataLst>
            </p:nvPr>
          </p:nvSpPr>
          <p:spPr bwMode="auto">
            <a:xfrm>
              <a:off x="1617663" y="773113"/>
              <a:ext cx="65088" cy="77788"/>
            </a:xfrm>
            <a:custGeom>
              <a:avLst/>
              <a:gdLst>
                <a:gd name="T0" fmla="*/ 131 w 151"/>
                <a:gd name="T1" fmla="*/ 20 h 157"/>
                <a:gd name="T2" fmla="*/ 113 w 151"/>
                <a:gd name="T3" fmla="*/ 40 h 157"/>
                <a:gd name="T4" fmla="*/ 127 w 151"/>
                <a:gd name="T5" fmla="*/ 52 h 157"/>
                <a:gd name="T6" fmla="*/ 146 w 151"/>
                <a:gd name="T7" fmla="*/ 30 h 157"/>
                <a:gd name="T8" fmla="*/ 100 w 151"/>
                <a:gd name="T9" fmla="*/ 0 h 157"/>
                <a:gd name="T10" fmla="*/ 0 w 151"/>
                <a:gd name="T11" fmla="*/ 96 h 157"/>
                <a:gd name="T12" fmla="*/ 64 w 151"/>
                <a:gd name="T13" fmla="*/ 157 h 157"/>
                <a:gd name="T14" fmla="*/ 151 w 151"/>
                <a:gd name="T15" fmla="*/ 118 h 157"/>
                <a:gd name="T16" fmla="*/ 145 w 151"/>
                <a:gd name="T17" fmla="*/ 112 h 157"/>
                <a:gd name="T18" fmla="*/ 139 w 151"/>
                <a:gd name="T19" fmla="*/ 115 h 157"/>
                <a:gd name="T20" fmla="*/ 65 w 151"/>
                <a:gd name="T21" fmla="*/ 147 h 157"/>
                <a:gd name="T22" fmla="*/ 29 w 151"/>
                <a:gd name="T23" fmla="*/ 109 h 157"/>
                <a:gd name="T24" fmla="*/ 52 w 151"/>
                <a:gd name="T25" fmla="*/ 36 h 157"/>
                <a:gd name="T26" fmla="*/ 100 w 151"/>
                <a:gd name="T27" fmla="*/ 10 h 157"/>
                <a:gd name="T28" fmla="*/ 131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1" y="20"/>
                  </a:moveTo>
                  <a:cubicBezTo>
                    <a:pt x="118" y="22"/>
                    <a:pt x="113" y="32"/>
                    <a:pt x="113" y="40"/>
                  </a:cubicBezTo>
                  <a:cubicBezTo>
                    <a:pt x="113" y="49"/>
                    <a:pt x="120" y="52"/>
                    <a:pt x="127" y="52"/>
                  </a:cubicBezTo>
                  <a:cubicBezTo>
                    <a:pt x="134" y="52"/>
                    <a:pt x="146" y="47"/>
                    <a:pt x="146" y="30"/>
                  </a:cubicBezTo>
                  <a:cubicBezTo>
                    <a:pt x="146" y="6"/>
                    <a:pt x="119" y="0"/>
                    <a:pt x="100" y="0"/>
                  </a:cubicBezTo>
                  <a:cubicBezTo>
                    <a:pt x="48" y="0"/>
                    <a:pt x="0" y="48"/>
                    <a:pt x="0" y="96"/>
                  </a:cubicBezTo>
                  <a:cubicBezTo>
                    <a:pt x="0" y="126"/>
                    <a:pt x="20" y="157"/>
                    <a:pt x="64" y="157"/>
                  </a:cubicBezTo>
                  <a:cubicBezTo>
                    <a:pt x="123" y="157"/>
                    <a:pt x="151" y="123"/>
                    <a:pt x="151" y="118"/>
                  </a:cubicBezTo>
                  <a:cubicBezTo>
                    <a:pt x="151" y="116"/>
                    <a:pt x="147" y="112"/>
                    <a:pt x="145" y="112"/>
                  </a:cubicBezTo>
                  <a:cubicBezTo>
                    <a:pt x="143" y="112"/>
                    <a:pt x="142" y="112"/>
                    <a:pt x="139" y="115"/>
                  </a:cubicBezTo>
                  <a:cubicBezTo>
                    <a:pt x="112" y="147"/>
                    <a:pt x="71" y="147"/>
                    <a:pt x="65" y="147"/>
                  </a:cubicBezTo>
                  <a:cubicBezTo>
                    <a:pt x="40" y="147"/>
                    <a:pt x="29" y="130"/>
                    <a:pt x="29" y="109"/>
                  </a:cubicBezTo>
                  <a:cubicBezTo>
                    <a:pt x="29" y="99"/>
                    <a:pt x="33" y="60"/>
                    <a:pt x="52" y="36"/>
                  </a:cubicBezTo>
                  <a:cubicBezTo>
                    <a:pt x="65" y="19"/>
                    <a:pt x="83" y="10"/>
                    <a:pt x="100" y="10"/>
                  </a:cubicBezTo>
                  <a:cubicBezTo>
                    <a:pt x="105" y="10"/>
                    <a:pt x="122" y="10"/>
                    <a:pt x="131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30">
              <a:extLst>
                <a:ext uri="{FF2B5EF4-FFF2-40B4-BE49-F238E27FC236}">
                  <a16:creationId xmlns:a16="http://schemas.microsoft.com/office/drawing/2014/main" id="{35686FD4-58A6-4BF8-A197-CA7176594E3E}"/>
                </a:ext>
              </a:extLst>
            </p:cNvPr>
            <p:cNvSpPr>
              <a:spLocks/>
            </p:cNvSpPr>
            <p:nvPr>
              <p:custDataLst>
                <p:tags r:id="rId271"/>
              </p:custDataLst>
            </p:nvPr>
          </p:nvSpPr>
          <p:spPr bwMode="auto">
            <a:xfrm>
              <a:off x="741363" y="1017588"/>
              <a:ext cx="130175" cy="9525"/>
            </a:xfrm>
            <a:custGeom>
              <a:avLst/>
              <a:gdLst>
                <a:gd name="T0" fmla="*/ 287 w 305"/>
                <a:gd name="T1" fmla="*/ 20 h 20"/>
                <a:gd name="T2" fmla="*/ 305 w 305"/>
                <a:gd name="T3" fmla="*/ 10 h 20"/>
                <a:gd name="T4" fmla="*/ 287 w 305"/>
                <a:gd name="T5" fmla="*/ 0 h 20"/>
                <a:gd name="T6" fmla="*/ 17 w 305"/>
                <a:gd name="T7" fmla="*/ 0 h 20"/>
                <a:gd name="T8" fmla="*/ 0 w 305"/>
                <a:gd name="T9" fmla="*/ 10 h 20"/>
                <a:gd name="T10" fmla="*/ 17 w 305"/>
                <a:gd name="T11" fmla="*/ 20 h 20"/>
                <a:gd name="T12" fmla="*/ 287 w 305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20">
                  <a:moveTo>
                    <a:pt x="287" y="20"/>
                  </a:moveTo>
                  <a:cubicBezTo>
                    <a:pt x="296" y="20"/>
                    <a:pt x="305" y="20"/>
                    <a:pt x="305" y="10"/>
                  </a:cubicBezTo>
                  <a:cubicBezTo>
                    <a:pt x="305" y="0"/>
                    <a:pt x="296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31">
              <a:extLst>
                <a:ext uri="{FF2B5EF4-FFF2-40B4-BE49-F238E27FC236}">
                  <a16:creationId xmlns:a16="http://schemas.microsoft.com/office/drawing/2014/main" id="{EAF2B028-8B5D-491B-A80C-945AE88452AF}"/>
                </a:ext>
              </a:extLst>
            </p:cNvPr>
            <p:cNvSpPr>
              <a:spLocks/>
            </p:cNvSpPr>
            <p:nvPr>
              <p:custDataLst>
                <p:tags r:id="rId272"/>
              </p:custDataLst>
            </p:nvPr>
          </p:nvSpPr>
          <p:spPr bwMode="auto">
            <a:xfrm>
              <a:off x="893763" y="914401"/>
              <a:ext cx="107950" cy="171450"/>
            </a:xfrm>
            <a:custGeom>
              <a:avLst/>
              <a:gdLst>
                <a:gd name="T0" fmla="*/ 211 w 252"/>
                <a:gd name="T1" fmla="*/ 24 h 348"/>
                <a:gd name="T2" fmla="*/ 252 w 252"/>
                <a:gd name="T3" fmla="*/ 24 h 348"/>
                <a:gd name="T4" fmla="*/ 252 w 252"/>
                <a:gd name="T5" fmla="*/ 0 h 348"/>
                <a:gd name="T6" fmla="*/ 172 w 252"/>
                <a:gd name="T7" fmla="*/ 2 h 348"/>
                <a:gd name="T8" fmla="*/ 73 w 252"/>
                <a:gd name="T9" fmla="*/ 0 h 348"/>
                <a:gd name="T10" fmla="*/ 73 w 252"/>
                <a:gd name="T11" fmla="*/ 24 h 348"/>
                <a:gd name="T12" fmla="*/ 144 w 252"/>
                <a:gd name="T13" fmla="*/ 24 h 348"/>
                <a:gd name="T14" fmla="*/ 144 w 252"/>
                <a:gd name="T15" fmla="*/ 268 h 348"/>
                <a:gd name="T16" fmla="*/ 94 w 252"/>
                <a:gd name="T17" fmla="*/ 330 h 348"/>
                <a:gd name="T18" fmla="*/ 54 w 252"/>
                <a:gd name="T19" fmla="*/ 322 h 348"/>
                <a:gd name="T20" fmla="*/ 54 w 252"/>
                <a:gd name="T21" fmla="*/ 321 h 348"/>
                <a:gd name="T22" fmla="*/ 77 w 252"/>
                <a:gd name="T23" fmla="*/ 286 h 348"/>
                <a:gd name="T24" fmla="*/ 39 w 252"/>
                <a:gd name="T25" fmla="*/ 247 h 348"/>
                <a:gd name="T26" fmla="*/ 0 w 252"/>
                <a:gd name="T27" fmla="*/ 286 h 348"/>
                <a:gd name="T28" fmla="*/ 97 w 252"/>
                <a:gd name="T29" fmla="*/ 348 h 348"/>
                <a:gd name="T30" fmla="*/ 211 w 252"/>
                <a:gd name="T31" fmla="*/ 268 h 348"/>
                <a:gd name="T32" fmla="*/ 211 w 252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348">
                  <a:moveTo>
                    <a:pt x="211" y="24"/>
                  </a:moveTo>
                  <a:lnTo>
                    <a:pt x="252" y="24"/>
                  </a:lnTo>
                  <a:lnTo>
                    <a:pt x="252" y="0"/>
                  </a:lnTo>
                  <a:cubicBezTo>
                    <a:pt x="234" y="2"/>
                    <a:pt x="192" y="2"/>
                    <a:pt x="172" y="2"/>
                  </a:cubicBezTo>
                  <a:cubicBezTo>
                    <a:pt x="146" y="2"/>
                    <a:pt x="97" y="2"/>
                    <a:pt x="73" y="0"/>
                  </a:cubicBezTo>
                  <a:lnTo>
                    <a:pt x="73" y="24"/>
                  </a:lnTo>
                  <a:lnTo>
                    <a:pt x="144" y="24"/>
                  </a:lnTo>
                  <a:lnTo>
                    <a:pt x="144" y="268"/>
                  </a:lnTo>
                  <a:cubicBezTo>
                    <a:pt x="144" y="278"/>
                    <a:pt x="144" y="330"/>
                    <a:pt x="94" y="330"/>
                  </a:cubicBezTo>
                  <a:cubicBezTo>
                    <a:pt x="86" y="330"/>
                    <a:pt x="69" y="328"/>
                    <a:pt x="54" y="322"/>
                  </a:cubicBezTo>
                  <a:lnTo>
                    <a:pt x="54" y="321"/>
                  </a:lnTo>
                  <a:cubicBezTo>
                    <a:pt x="54" y="321"/>
                    <a:pt x="77" y="312"/>
                    <a:pt x="77" y="286"/>
                  </a:cubicBezTo>
                  <a:cubicBezTo>
                    <a:pt x="77" y="259"/>
                    <a:pt x="55" y="247"/>
                    <a:pt x="39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40" y="348"/>
                    <a:pt x="97" y="348"/>
                  </a:cubicBezTo>
                  <a:cubicBezTo>
                    <a:pt x="164" y="348"/>
                    <a:pt x="211" y="319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32">
              <a:extLst>
                <a:ext uri="{FF2B5EF4-FFF2-40B4-BE49-F238E27FC236}">
                  <a16:creationId xmlns:a16="http://schemas.microsoft.com/office/drawing/2014/main" id="{1B3AF23E-4ACE-4ADF-95EC-8EFFF7D5C5B9}"/>
                </a:ext>
              </a:extLst>
            </p:cNvPr>
            <p:cNvSpPr>
              <a:spLocks/>
            </p:cNvSpPr>
            <p:nvPr>
              <p:custDataLst>
                <p:tags r:id="rId273"/>
              </p:custDataLst>
            </p:nvPr>
          </p:nvSpPr>
          <p:spPr bwMode="auto">
            <a:xfrm>
              <a:off x="1025525" y="1044576"/>
              <a:ext cx="65088" cy="77788"/>
            </a:xfrm>
            <a:custGeom>
              <a:avLst/>
              <a:gdLst>
                <a:gd name="T0" fmla="*/ 131 w 151"/>
                <a:gd name="T1" fmla="*/ 21 h 158"/>
                <a:gd name="T2" fmla="*/ 113 w 151"/>
                <a:gd name="T3" fmla="*/ 40 h 158"/>
                <a:gd name="T4" fmla="*/ 127 w 151"/>
                <a:gd name="T5" fmla="*/ 53 h 158"/>
                <a:gd name="T6" fmla="*/ 146 w 151"/>
                <a:gd name="T7" fmla="*/ 31 h 158"/>
                <a:gd name="T8" fmla="*/ 100 w 151"/>
                <a:gd name="T9" fmla="*/ 0 h 158"/>
                <a:gd name="T10" fmla="*/ 0 w 151"/>
                <a:gd name="T11" fmla="*/ 97 h 158"/>
                <a:gd name="T12" fmla="*/ 64 w 151"/>
                <a:gd name="T13" fmla="*/ 158 h 158"/>
                <a:gd name="T14" fmla="*/ 151 w 151"/>
                <a:gd name="T15" fmla="*/ 118 h 158"/>
                <a:gd name="T16" fmla="*/ 145 w 151"/>
                <a:gd name="T17" fmla="*/ 112 h 158"/>
                <a:gd name="T18" fmla="*/ 139 w 151"/>
                <a:gd name="T19" fmla="*/ 116 h 158"/>
                <a:gd name="T20" fmla="*/ 65 w 151"/>
                <a:gd name="T21" fmla="*/ 148 h 158"/>
                <a:gd name="T22" fmla="*/ 29 w 151"/>
                <a:gd name="T23" fmla="*/ 109 h 158"/>
                <a:gd name="T24" fmla="*/ 52 w 151"/>
                <a:gd name="T25" fmla="*/ 37 h 158"/>
                <a:gd name="T26" fmla="*/ 100 w 151"/>
                <a:gd name="T27" fmla="*/ 10 h 158"/>
                <a:gd name="T28" fmla="*/ 131 w 151"/>
                <a:gd name="T29" fmla="*/ 2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8">
                  <a:moveTo>
                    <a:pt x="131" y="21"/>
                  </a:moveTo>
                  <a:cubicBezTo>
                    <a:pt x="118" y="23"/>
                    <a:pt x="113" y="33"/>
                    <a:pt x="113" y="40"/>
                  </a:cubicBezTo>
                  <a:cubicBezTo>
                    <a:pt x="113" y="50"/>
                    <a:pt x="120" y="53"/>
                    <a:pt x="127" y="53"/>
                  </a:cubicBezTo>
                  <a:cubicBezTo>
                    <a:pt x="134" y="53"/>
                    <a:pt x="146" y="47"/>
                    <a:pt x="146" y="31"/>
                  </a:cubicBezTo>
                  <a:cubicBezTo>
                    <a:pt x="146" y="7"/>
                    <a:pt x="119" y="0"/>
                    <a:pt x="100" y="0"/>
                  </a:cubicBezTo>
                  <a:cubicBezTo>
                    <a:pt x="48" y="0"/>
                    <a:pt x="0" y="49"/>
                    <a:pt x="0" y="97"/>
                  </a:cubicBezTo>
                  <a:cubicBezTo>
                    <a:pt x="0" y="127"/>
                    <a:pt x="21" y="158"/>
                    <a:pt x="64" y="158"/>
                  </a:cubicBezTo>
                  <a:cubicBezTo>
                    <a:pt x="123" y="158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2" y="113"/>
                    <a:pt x="139" y="116"/>
                  </a:cubicBezTo>
                  <a:cubicBezTo>
                    <a:pt x="112" y="148"/>
                    <a:pt x="71" y="148"/>
                    <a:pt x="65" y="148"/>
                  </a:cubicBezTo>
                  <a:cubicBezTo>
                    <a:pt x="40" y="148"/>
                    <a:pt x="29" y="131"/>
                    <a:pt x="29" y="109"/>
                  </a:cubicBezTo>
                  <a:cubicBezTo>
                    <a:pt x="29" y="99"/>
                    <a:pt x="33" y="61"/>
                    <a:pt x="52" y="37"/>
                  </a:cubicBezTo>
                  <a:cubicBezTo>
                    <a:pt x="65" y="20"/>
                    <a:pt x="83" y="10"/>
                    <a:pt x="100" y="10"/>
                  </a:cubicBezTo>
                  <a:cubicBezTo>
                    <a:pt x="105" y="10"/>
                    <a:pt x="122" y="11"/>
                    <a:pt x="131" y="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33">
              <a:extLst>
                <a:ext uri="{FF2B5EF4-FFF2-40B4-BE49-F238E27FC236}">
                  <a16:creationId xmlns:a16="http://schemas.microsoft.com/office/drawing/2014/main" id="{6F9EF6B5-C26B-43EB-8DF8-F94861608F54}"/>
                </a:ext>
              </a:extLst>
            </p:cNvPr>
            <p:cNvSpPr>
              <a:spLocks noEditPoints="1"/>
            </p:cNvSpPr>
            <p:nvPr>
              <p:custDataLst>
                <p:tags r:id="rId274"/>
              </p:custDataLst>
            </p:nvPr>
          </p:nvSpPr>
          <p:spPr bwMode="auto">
            <a:xfrm>
              <a:off x="1489075" y="919163"/>
              <a:ext cx="88900" cy="169863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5 w 210"/>
                <a:gd name="T5" fmla="*/ 0 h 343"/>
                <a:gd name="T6" fmla="*/ 19 w 210"/>
                <a:gd name="T7" fmla="*/ 60 h 343"/>
                <a:gd name="T8" fmla="*/ 0 w 210"/>
                <a:gd name="T9" fmla="*/ 173 h 343"/>
                <a:gd name="T10" fmla="*/ 23 w 210"/>
                <a:gd name="T11" fmla="*/ 293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3 h 343"/>
                <a:gd name="T18" fmla="*/ 105 w 210"/>
                <a:gd name="T19" fmla="*/ 332 h 343"/>
                <a:gd name="T20" fmla="*/ 47 w 210"/>
                <a:gd name="T21" fmla="*/ 272 h 343"/>
                <a:gd name="T22" fmla="*/ 42 w 210"/>
                <a:gd name="T23" fmla="*/ 167 h 343"/>
                <a:gd name="T24" fmla="*/ 46 w 210"/>
                <a:gd name="T25" fmla="*/ 75 h 343"/>
                <a:gd name="T26" fmla="*/ 105 w 210"/>
                <a:gd name="T27" fmla="*/ 11 h 343"/>
                <a:gd name="T28" fmla="*/ 164 w 210"/>
                <a:gd name="T29" fmla="*/ 70 h 343"/>
                <a:gd name="T30" fmla="*/ 169 w 210"/>
                <a:gd name="T31" fmla="*/ 167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8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9" y="60"/>
                  </a:cubicBezTo>
                  <a:cubicBezTo>
                    <a:pt x="3" y="94"/>
                    <a:pt x="0" y="133"/>
                    <a:pt x="0" y="173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2" y="343"/>
                    <a:pt x="170" y="333"/>
                    <a:pt x="192" y="285"/>
                  </a:cubicBezTo>
                  <a:cubicBezTo>
                    <a:pt x="208" y="251"/>
                    <a:pt x="210" y="212"/>
                    <a:pt x="210" y="173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20"/>
                    <a:pt x="47" y="272"/>
                  </a:cubicBezTo>
                  <a:cubicBezTo>
                    <a:pt x="42" y="242"/>
                    <a:pt x="42" y="196"/>
                    <a:pt x="42" y="167"/>
                  </a:cubicBezTo>
                  <a:cubicBezTo>
                    <a:pt x="42" y="135"/>
                    <a:pt x="42" y="102"/>
                    <a:pt x="46" y="75"/>
                  </a:cubicBezTo>
                  <a:cubicBezTo>
                    <a:pt x="55" y="16"/>
                    <a:pt x="92" y="11"/>
                    <a:pt x="105" y="11"/>
                  </a:cubicBezTo>
                  <a:cubicBezTo>
                    <a:pt x="121" y="11"/>
                    <a:pt x="154" y="20"/>
                    <a:pt x="164" y="70"/>
                  </a:cubicBezTo>
                  <a:cubicBezTo>
                    <a:pt x="169" y="97"/>
                    <a:pt x="169" y="135"/>
                    <a:pt x="169" y="167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34">
              <a:extLst>
                <a:ext uri="{FF2B5EF4-FFF2-40B4-BE49-F238E27FC236}">
                  <a16:creationId xmlns:a16="http://schemas.microsoft.com/office/drawing/2014/main" id="{7E3B4921-F8AD-4ACF-B088-19AFC2AE5371}"/>
                </a:ext>
              </a:extLst>
            </p:cNvPr>
            <p:cNvSpPr>
              <a:spLocks/>
            </p:cNvSpPr>
            <p:nvPr>
              <p:custDataLst>
                <p:tags r:id="rId275"/>
              </p:custDataLst>
            </p:nvPr>
          </p:nvSpPr>
          <p:spPr bwMode="auto">
            <a:xfrm>
              <a:off x="1754188" y="581026"/>
              <a:ext cx="57150" cy="590550"/>
            </a:xfrm>
            <a:custGeom>
              <a:avLst/>
              <a:gdLst>
                <a:gd name="T0" fmla="*/ 104 w 131"/>
                <a:gd name="T1" fmla="*/ 1169 h 1196"/>
                <a:gd name="T2" fmla="*/ 0 w 131"/>
                <a:gd name="T3" fmla="*/ 1169 h 1196"/>
                <a:gd name="T4" fmla="*/ 0 w 131"/>
                <a:gd name="T5" fmla="*/ 1196 h 1196"/>
                <a:gd name="T6" fmla="*/ 131 w 131"/>
                <a:gd name="T7" fmla="*/ 1196 h 1196"/>
                <a:gd name="T8" fmla="*/ 131 w 131"/>
                <a:gd name="T9" fmla="*/ 0 h 1196"/>
                <a:gd name="T10" fmla="*/ 0 w 131"/>
                <a:gd name="T11" fmla="*/ 0 h 1196"/>
                <a:gd name="T12" fmla="*/ 0 w 131"/>
                <a:gd name="T13" fmla="*/ 27 h 1196"/>
                <a:gd name="T14" fmla="*/ 104 w 131"/>
                <a:gd name="T15" fmla="*/ 27 h 1196"/>
                <a:gd name="T16" fmla="*/ 104 w 131"/>
                <a:gd name="T17" fmla="*/ 1169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104" y="1169"/>
                  </a:moveTo>
                  <a:lnTo>
                    <a:pt x="0" y="1169"/>
                  </a:lnTo>
                  <a:lnTo>
                    <a:pt x="0" y="1196"/>
                  </a:lnTo>
                  <a:lnTo>
                    <a:pt x="131" y="1196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104" y="27"/>
                  </a:lnTo>
                  <a:lnTo>
                    <a:pt x="104" y="1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35">
              <a:extLst>
                <a:ext uri="{FF2B5EF4-FFF2-40B4-BE49-F238E27FC236}">
                  <a16:creationId xmlns:a16="http://schemas.microsoft.com/office/drawing/2014/main" id="{7466097F-C72D-4634-8768-1A955C29E72E}"/>
                </a:ext>
              </a:extLst>
            </p:cNvPr>
            <p:cNvSpPr>
              <a:spLocks/>
            </p:cNvSpPr>
            <p:nvPr>
              <p:custDataLst>
                <p:tags r:id="rId276"/>
              </p:custDataLst>
            </p:nvPr>
          </p:nvSpPr>
          <p:spPr bwMode="auto">
            <a:xfrm>
              <a:off x="606425" y="1193801"/>
              <a:ext cx="103188" cy="80963"/>
            </a:xfrm>
            <a:custGeom>
              <a:avLst/>
              <a:gdLst>
                <a:gd name="T0" fmla="*/ 241 w 241"/>
                <a:gd name="T1" fmla="*/ 121 h 167"/>
                <a:gd name="T2" fmla="*/ 234 w 241"/>
                <a:gd name="T3" fmla="*/ 107 h 167"/>
                <a:gd name="T4" fmla="*/ 109 w 241"/>
                <a:gd name="T5" fmla="*/ 81 h 167"/>
                <a:gd name="T6" fmla="*/ 22 w 241"/>
                <a:gd name="T7" fmla="*/ 3 h 167"/>
                <a:gd name="T8" fmla="*/ 12 w 241"/>
                <a:gd name="T9" fmla="*/ 0 h 167"/>
                <a:gd name="T10" fmla="*/ 0 w 241"/>
                <a:gd name="T11" fmla="*/ 13 h 167"/>
                <a:gd name="T12" fmla="*/ 0 w 241"/>
                <a:gd name="T13" fmla="*/ 21 h 167"/>
                <a:gd name="T14" fmla="*/ 230 w 241"/>
                <a:gd name="T15" fmla="*/ 167 h 167"/>
                <a:gd name="T16" fmla="*/ 241 w 241"/>
                <a:gd name="T17" fmla="*/ 153 h 167"/>
                <a:gd name="T18" fmla="*/ 241 w 241"/>
                <a:gd name="T19" fmla="*/ 12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167">
                  <a:moveTo>
                    <a:pt x="241" y="121"/>
                  </a:moveTo>
                  <a:cubicBezTo>
                    <a:pt x="241" y="110"/>
                    <a:pt x="241" y="107"/>
                    <a:pt x="234" y="107"/>
                  </a:cubicBezTo>
                  <a:cubicBezTo>
                    <a:pt x="204" y="107"/>
                    <a:pt x="154" y="103"/>
                    <a:pt x="109" y="81"/>
                  </a:cubicBezTo>
                  <a:cubicBezTo>
                    <a:pt x="55" y="54"/>
                    <a:pt x="35" y="22"/>
                    <a:pt x="22" y="3"/>
                  </a:cubicBezTo>
                  <a:cubicBezTo>
                    <a:pt x="21" y="0"/>
                    <a:pt x="18" y="0"/>
                    <a:pt x="12" y="0"/>
                  </a:cubicBezTo>
                  <a:cubicBezTo>
                    <a:pt x="0" y="0"/>
                    <a:pt x="0" y="1"/>
                    <a:pt x="0" y="13"/>
                  </a:cubicBezTo>
                  <a:lnTo>
                    <a:pt x="0" y="21"/>
                  </a:lnTo>
                  <a:cubicBezTo>
                    <a:pt x="67" y="144"/>
                    <a:pt x="180" y="167"/>
                    <a:pt x="230" y="167"/>
                  </a:cubicBezTo>
                  <a:cubicBezTo>
                    <a:pt x="241" y="167"/>
                    <a:pt x="241" y="166"/>
                    <a:pt x="241" y="153"/>
                  </a:cubicBezTo>
                  <a:lnTo>
                    <a:pt x="241" y="1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736">
              <a:extLst>
                <a:ext uri="{FF2B5EF4-FFF2-40B4-BE49-F238E27FC236}">
                  <a16:creationId xmlns:a16="http://schemas.microsoft.com/office/drawing/2014/main" id="{8F9DD3AF-0A74-41D0-BCFD-E8B2621DD961}"/>
                </a:ext>
              </a:extLst>
            </p:cNvPr>
            <p:cNvSpPr>
              <a:spLocks noChangeArrowheads="1"/>
            </p:cNvSpPr>
            <p:nvPr>
              <p:custDataLst>
                <p:tags r:id="rId277"/>
              </p:custDataLst>
            </p:nvPr>
          </p:nvSpPr>
          <p:spPr bwMode="auto">
            <a:xfrm>
              <a:off x="708025" y="1246188"/>
              <a:ext cx="433388" cy="2857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37">
              <a:extLst>
                <a:ext uri="{FF2B5EF4-FFF2-40B4-BE49-F238E27FC236}">
                  <a16:creationId xmlns:a16="http://schemas.microsoft.com/office/drawing/2014/main" id="{2D5EBA83-557B-4BF1-A07C-D9A8BCA831D6}"/>
                </a:ext>
              </a:extLst>
            </p:cNvPr>
            <p:cNvSpPr>
              <a:spLocks/>
            </p:cNvSpPr>
            <p:nvPr>
              <p:custDataLst>
                <p:tags r:id="rId278"/>
              </p:custDataLst>
            </p:nvPr>
          </p:nvSpPr>
          <p:spPr bwMode="auto">
            <a:xfrm>
              <a:off x="1139825" y="1246188"/>
              <a:ext cx="103188" cy="82550"/>
            </a:xfrm>
            <a:custGeom>
              <a:avLst/>
              <a:gdLst>
                <a:gd name="T0" fmla="*/ 241 w 241"/>
                <a:gd name="T1" fmla="*/ 146 h 167"/>
                <a:gd name="T2" fmla="*/ 10 w 241"/>
                <a:gd name="T3" fmla="*/ 0 h 167"/>
                <a:gd name="T4" fmla="*/ 0 w 241"/>
                <a:gd name="T5" fmla="*/ 14 h 167"/>
                <a:gd name="T6" fmla="*/ 0 w 241"/>
                <a:gd name="T7" fmla="*/ 46 h 167"/>
                <a:gd name="T8" fmla="*/ 7 w 241"/>
                <a:gd name="T9" fmla="*/ 60 h 167"/>
                <a:gd name="T10" fmla="*/ 131 w 241"/>
                <a:gd name="T11" fmla="*/ 86 h 167"/>
                <a:gd name="T12" fmla="*/ 218 w 241"/>
                <a:gd name="T13" fmla="*/ 164 h 167"/>
                <a:gd name="T14" fmla="*/ 229 w 241"/>
                <a:gd name="T15" fmla="*/ 167 h 167"/>
                <a:gd name="T16" fmla="*/ 241 w 241"/>
                <a:gd name="T17" fmla="*/ 154 h 167"/>
                <a:gd name="T18" fmla="*/ 241 w 241"/>
                <a:gd name="T19" fmla="*/ 14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167">
                  <a:moveTo>
                    <a:pt x="241" y="146"/>
                  </a:moveTo>
                  <a:cubicBezTo>
                    <a:pt x="173" y="24"/>
                    <a:pt x="61" y="0"/>
                    <a:pt x="10" y="0"/>
                  </a:cubicBezTo>
                  <a:cubicBezTo>
                    <a:pt x="0" y="0"/>
                    <a:pt x="0" y="1"/>
                    <a:pt x="0" y="14"/>
                  </a:cubicBezTo>
                  <a:lnTo>
                    <a:pt x="0" y="46"/>
                  </a:lnTo>
                  <a:cubicBezTo>
                    <a:pt x="0" y="57"/>
                    <a:pt x="0" y="60"/>
                    <a:pt x="7" y="60"/>
                  </a:cubicBezTo>
                  <a:cubicBezTo>
                    <a:pt x="37" y="60"/>
                    <a:pt x="86" y="64"/>
                    <a:pt x="131" y="86"/>
                  </a:cubicBezTo>
                  <a:cubicBezTo>
                    <a:pt x="185" y="113"/>
                    <a:pt x="206" y="145"/>
                    <a:pt x="218" y="164"/>
                  </a:cubicBezTo>
                  <a:cubicBezTo>
                    <a:pt x="220" y="167"/>
                    <a:pt x="223" y="167"/>
                    <a:pt x="229" y="167"/>
                  </a:cubicBezTo>
                  <a:cubicBezTo>
                    <a:pt x="241" y="167"/>
                    <a:pt x="241" y="166"/>
                    <a:pt x="241" y="154"/>
                  </a:cubicBezTo>
                  <a:lnTo>
                    <a:pt x="241" y="14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38">
              <a:extLst>
                <a:ext uri="{FF2B5EF4-FFF2-40B4-BE49-F238E27FC236}">
                  <a16:creationId xmlns:a16="http://schemas.microsoft.com/office/drawing/2014/main" id="{06E6FC13-3554-4B1B-B782-308C9170497B}"/>
                </a:ext>
              </a:extLst>
            </p:cNvPr>
            <p:cNvSpPr>
              <a:spLocks/>
            </p:cNvSpPr>
            <p:nvPr>
              <p:custDataLst>
                <p:tags r:id="rId279"/>
              </p:custDataLst>
            </p:nvPr>
          </p:nvSpPr>
          <p:spPr bwMode="auto">
            <a:xfrm>
              <a:off x="1233488" y="1246188"/>
              <a:ext cx="101600" cy="82550"/>
            </a:xfrm>
            <a:custGeom>
              <a:avLst/>
              <a:gdLst>
                <a:gd name="T0" fmla="*/ 241 w 241"/>
                <a:gd name="T1" fmla="*/ 14 h 167"/>
                <a:gd name="T2" fmla="*/ 231 w 241"/>
                <a:gd name="T3" fmla="*/ 0 h 167"/>
                <a:gd name="T4" fmla="*/ 0 w 241"/>
                <a:gd name="T5" fmla="*/ 146 h 167"/>
                <a:gd name="T6" fmla="*/ 0 w 241"/>
                <a:gd name="T7" fmla="*/ 154 h 167"/>
                <a:gd name="T8" fmla="*/ 12 w 241"/>
                <a:gd name="T9" fmla="*/ 167 h 167"/>
                <a:gd name="T10" fmla="*/ 24 w 241"/>
                <a:gd name="T11" fmla="*/ 163 h 167"/>
                <a:gd name="T12" fmla="*/ 235 w 241"/>
                <a:gd name="T13" fmla="*/ 60 h 167"/>
                <a:gd name="T14" fmla="*/ 241 w 241"/>
                <a:gd name="T15" fmla="*/ 46 h 167"/>
                <a:gd name="T16" fmla="*/ 241 w 241"/>
                <a:gd name="T17" fmla="*/ 1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67">
                  <a:moveTo>
                    <a:pt x="241" y="14"/>
                  </a:moveTo>
                  <a:cubicBezTo>
                    <a:pt x="241" y="1"/>
                    <a:pt x="241" y="0"/>
                    <a:pt x="231" y="0"/>
                  </a:cubicBezTo>
                  <a:cubicBezTo>
                    <a:pt x="180" y="0"/>
                    <a:pt x="68" y="24"/>
                    <a:pt x="0" y="146"/>
                  </a:cubicBezTo>
                  <a:lnTo>
                    <a:pt x="0" y="154"/>
                  </a:lnTo>
                  <a:cubicBezTo>
                    <a:pt x="0" y="166"/>
                    <a:pt x="0" y="167"/>
                    <a:pt x="12" y="167"/>
                  </a:cubicBezTo>
                  <a:cubicBezTo>
                    <a:pt x="21" y="167"/>
                    <a:pt x="22" y="166"/>
                    <a:pt x="24" y="163"/>
                  </a:cubicBezTo>
                  <a:cubicBezTo>
                    <a:pt x="65" y="97"/>
                    <a:pt x="134" y="62"/>
                    <a:pt x="235" y="60"/>
                  </a:cubicBezTo>
                  <a:cubicBezTo>
                    <a:pt x="241" y="60"/>
                    <a:pt x="241" y="56"/>
                    <a:pt x="241" y="46"/>
                  </a:cubicBezTo>
                  <a:lnTo>
                    <a:pt x="241" y="1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739">
              <a:extLst>
                <a:ext uri="{FF2B5EF4-FFF2-40B4-BE49-F238E27FC236}">
                  <a16:creationId xmlns:a16="http://schemas.microsoft.com/office/drawing/2014/main" id="{A68129CE-7CB9-4374-84D4-BC6A24A62521}"/>
                </a:ext>
              </a:extLst>
            </p:cNvPr>
            <p:cNvSpPr>
              <a:spLocks noChangeArrowheads="1"/>
            </p:cNvSpPr>
            <p:nvPr>
              <p:custDataLst>
                <p:tags r:id="rId280"/>
              </p:custDataLst>
            </p:nvPr>
          </p:nvSpPr>
          <p:spPr bwMode="auto">
            <a:xfrm>
              <a:off x="1333500" y="1246188"/>
              <a:ext cx="434975" cy="2857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40">
              <a:extLst>
                <a:ext uri="{FF2B5EF4-FFF2-40B4-BE49-F238E27FC236}">
                  <a16:creationId xmlns:a16="http://schemas.microsoft.com/office/drawing/2014/main" id="{EFECF7A0-0AC5-4E27-8297-9DD3BBF20242}"/>
                </a:ext>
              </a:extLst>
            </p:cNvPr>
            <p:cNvSpPr>
              <a:spLocks/>
            </p:cNvSpPr>
            <p:nvPr>
              <p:custDataLst>
                <p:tags r:id="rId281"/>
              </p:custDataLst>
            </p:nvPr>
          </p:nvSpPr>
          <p:spPr bwMode="auto">
            <a:xfrm>
              <a:off x="1766888" y="1193801"/>
              <a:ext cx="103188" cy="80963"/>
            </a:xfrm>
            <a:custGeom>
              <a:avLst/>
              <a:gdLst>
                <a:gd name="T0" fmla="*/ 241 w 241"/>
                <a:gd name="T1" fmla="*/ 13 h 167"/>
                <a:gd name="T2" fmla="*/ 229 w 241"/>
                <a:gd name="T3" fmla="*/ 0 h 167"/>
                <a:gd name="T4" fmla="*/ 217 w 241"/>
                <a:gd name="T5" fmla="*/ 4 h 167"/>
                <a:gd name="T6" fmla="*/ 6 w 241"/>
                <a:gd name="T7" fmla="*/ 107 h 167"/>
                <a:gd name="T8" fmla="*/ 0 w 241"/>
                <a:gd name="T9" fmla="*/ 121 h 167"/>
                <a:gd name="T10" fmla="*/ 0 w 241"/>
                <a:gd name="T11" fmla="*/ 153 h 167"/>
                <a:gd name="T12" fmla="*/ 10 w 241"/>
                <a:gd name="T13" fmla="*/ 167 h 167"/>
                <a:gd name="T14" fmla="*/ 241 w 241"/>
                <a:gd name="T15" fmla="*/ 21 h 167"/>
                <a:gd name="T16" fmla="*/ 241 w 241"/>
                <a:gd name="T17" fmla="*/ 1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67">
                  <a:moveTo>
                    <a:pt x="241" y="13"/>
                  </a:moveTo>
                  <a:cubicBezTo>
                    <a:pt x="241" y="1"/>
                    <a:pt x="241" y="0"/>
                    <a:pt x="229" y="0"/>
                  </a:cubicBezTo>
                  <a:cubicBezTo>
                    <a:pt x="220" y="0"/>
                    <a:pt x="219" y="1"/>
                    <a:pt x="217" y="4"/>
                  </a:cubicBezTo>
                  <a:cubicBezTo>
                    <a:pt x="176" y="70"/>
                    <a:pt x="107" y="105"/>
                    <a:pt x="6" y="107"/>
                  </a:cubicBezTo>
                  <a:cubicBezTo>
                    <a:pt x="0" y="107"/>
                    <a:pt x="0" y="111"/>
                    <a:pt x="0" y="121"/>
                  </a:cubicBezTo>
                  <a:lnTo>
                    <a:pt x="0" y="153"/>
                  </a:lnTo>
                  <a:cubicBezTo>
                    <a:pt x="0" y="166"/>
                    <a:pt x="0" y="167"/>
                    <a:pt x="10" y="167"/>
                  </a:cubicBezTo>
                  <a:cubicBezTo>
                    <a:pt x="61" y="167"/>
                    <a:pt x="174" y="143"/>
                    <a:pt x="241" y="21"/>
                  </a:cubicBezTo>
                  <a:lnTo>
                    <a:pt x="241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41">
              <a:extLst>
                <a:ext uri="{FF2B5EF4-FFF2-40B4-BE49-F238E27FC236}">
                  <a16:creationId xmlns:a16="http://schemas.microsoft.com/office/drawing/2014/main" id="{AA57142C-C0B2-47E7-BD44-C27EC0FAA1C9}"/>
                </a:ext>
              </a:extLst>
            </p:cNvPr>
            <p:cNvSpPr>
              <a:spLocks/>
            </p:cNvSpPr>
            <p:nvPr>
              <p:custDataLst>
                <p:tags r:id="rId282"/>
              </p:custDataLst>
            </p:nvPr>
          </p:nvSpPr>
          <p:spPr bwMode="auto">
            <a:xfrm>
              <a:off x="1171575" y="1390651"/>
              <a:ext cx="131763" cy="117475"/>
            </a:xfrm>
            <a:custGeom>
              <a:avLst/>
              <a:gdLst>
                <a:gd name="T0" fmla="*/ 169 w 309"/>
                <a:gd name="T1" fmla="*/ 94 h 239"/>
                <a:gd name="T2" fmla="*/ 264 w 309"/>
                <a:gd name="T3" fmla="*/ 24 h 239"/>
                <a:gd name="T4" fmla="*/ 294 w 309"/>
                <a:gd name="T5" fmla="*/ 19 h 239"/>
                <a:gd name="T6" fmla="*/ 303 w 309"/>
                <a:gd name="T7" fmla="*/ 19 h 239"/>
                <a:gd name="T8" fmla="*/ 303 w 309"/>
                <a:gd name="T9" fmla="*/ 0 h 239"/>
                <a:gd name="T10" fmla="*/ 266 w 309"/>
                <a:gd name="T11" fmla="*/ 1 h 239"/>
                <a:gd name="T12" fmla="*/ 210 w 309"/>
                <a:gd name="T13" fmla="*/ 0 h 239"/>
                <a:gd name="T14" fmla="*/ 210 w 309"/>
                <a:gd name="T15" fmla="*/ 19 h 239"/>
                <a:gd name="T16" fmla="*/ 230 w 309"/>
                <a:gd name="T17" fmla="*/ 21 h 239"/>
                <a:gd name="T18" fmla="*/ 90 w 309"/>
                <a:gd name="T19" fmla="*/ 126 h 239"/>
                <a:gd name="T20" fmla="*/ 90 w 309"/>
                <a:gd name="T21" fmla="*/ 19 h 239"/>
                <a:gd name="T22" fmla="*/ 127 w 309"/>
                <a:gd name="T23" fmla="*/ 19 h 239"/>
                <a:gd name="T24" fmla="*/ 127 w 309"/>
                <a:gd name="T25" fmla="*/ 0 h 239"/>
                <a:gd name="T26" fmla="*/ 63 w 309"/>
                <a:gd name="T27" fmla="*/ 1 h 239"/>
                <a:gd name="T28" fmla="*/ 0 w 309"/>
                <a:gd name="T29" fmla="*/ 0 h 239"/>
                <a:gd name="T30" fmla="*/ 0 w 309"/>
                <a:gd name="T31" fmla="*/ 19 h 239"/>
                <a:gd name="T32" fmla="*/ 37 w 309"/>
                <a:gd name="T33" fmla="*/ 19 h 239"/>
                <a:gd name="T34" fmla="*/ 37 w 309"/>
                <a:gd name="T35" fmla="*/ 219 h 239"/>
                <a:gd name="T36" fmla="*/ 0 w 309"/>
                <a:gd name="T37" fmla="*/ 219 h 239"/>
                <a:gd name="T38" fmla="*/ 0 w 309"/>
                <a:gd name="T39" fmla="*/ 239 h 239"/>
                <a:gd name="T40" fmla="*/ 63 w 309"/>
                <a:gd name="T41" fmla="*/ 237 h 239"/>
                <a:gd name="T42" fmla="*/ 127 w 309"/>
                <a:gd name="T43" fmla="*/ 239 h 239"/>
                <a:gd name="T44" fmla="*/ 127 w 309"/>
                <a:gd name="T45" fmla="*/ 219 h 239"/>
                <a:gd name="T46" fmla="*/ 90 w 309"/>
                <a:gd name="T47" fmla="*/ 219 h 239"/>
                <a:gd name="T48" fmla="*/ 90 w 309"/>
                <a:gd name="T49" fmla="*/ 153 h 239"/>
                <a:gd name="T50" fmla="*/ 133 w 309"/>
                <a:gd name="T51" fmla="*/ 121 h 239"/>
                <a:gd name="T52" fmla="*/ 216 w 309"/>
                <a:gd name="T53" fmla="*/ 217 h 239"/>
                <a:gd name="T54" fmla="*/ 194 w 309"/>
                <a:gd name="T55" fmla="*/ 219 h 239"/>
                <a:gd name="T56" fmla="*/ 194 w 309"/>
                <a:gd name="T57" fmla="*/ 239 h 239"/>
                <a:gd name="T58" fmla="*/ 258 w 309"/>
                <a:gd name="T59" fmla="*/ 237 h 239"/>
                <a:gd name="T60" fmla="*/ 309 w 309"/>
                <a:gd name="T61" fmla="*/ 239 h 239"/>
                <a:gd name="T62" fmla="*/ 309 w 309"/>
                <a:gd name="T63" fmla="*/ 219 h 239"/>
                <a:gd name="T64" fmla="*/ 295 w 309"/>
                <a:gd name="T65" fmla="*/ 219 h 239"/>
                <a:gd name="T66" fmla="*/ 274 w 309"/>
                <a:gd name="T67" fmla="*/ 214 h 239"/>
                <a:gd name="T68" fmla="*/ 169 w 309"/>
                <a:gd name="T69" fmla="*/ 9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9" h="239">
                  <a:moveTo>
                    <a:pt x="169" y="94"/>
                  </a:moveTo>
                  <a:lnTo>
                    <a:pt x="264" y="24"/>
                  </a:lnTo>
                  <a:cubicBezTo>
                    <a:pt x="268" y="21"/>
                    <a:pt x="270" y="19"/>
                    <a:pt x="294" y="19"/>
                  </a:cubicBezTo>
                  <a:lnTo>
                    <a:pt x="303" y="19"/>
                  </a:lnTo>
                  <a:lnTo>
                    <a:pt x="303" y="0"/>
                  </a:lnTo>
                  <a:cubicBezTo>
                    <a:pt x="303" y="0"/>
                    <a:pt x="281" y="1"/>
                    <a:pt x="266" y="1"/>
                  </a:cubicBezTo>
                  <a:cubicBezTo>
                    <a:pt x="246" y="1"/>
                    <a:pt x="212" y="0"/>
                    <a:pt x="210" y="0"/>
                  </a:cubicBezTo>
                  <a:lnTo>
                    <a:pt x="210" y="19"/>
                  </a:lnTo>
                  <a:cubicBezTo>
                    <a:pt x="216" y="19"/>
                    <a:pt x="221" y="19"/>
                    <a:pt x="230" y="21"/>
                  </a:cubicBezTo>
                  <a:lnTo>
                    <a:pt x="90" y="126"/>
                  </a:lnTo>
                  <a:lnTo>
                    <a:pt x="90" y="19"/>
                  </a:lnTo>
                  <a:lnTo>
                    <a:pt x="127" y="19"/>
                  </a:lnTo>
                  <a:lnTo>
                    <a:pt x="127" y="0"/>
                  </a:lnTo>
                  <a:cubicBezTo>
                    <a:pt x="119" y="0"/>
                    <a:pt x="69" y="1"/>
                    <a:pt x="63" y="1"/>
                  </a:cubicBezTo>
                  <a:cubicBezTo>
                    <a:pt x="56" y="1"/>
                    <a:pt x="7" y="0"/>
                    <a:pt x="0" y="0"/>
                  </a:cubicBezTo>
                  <a:lnTo>
                    <a:pt x="0" y="19"/>
                  </a:lnTo>
                  <a:lnTo>
                    <a:pt x="37" y="19"/>
                  </a:lnTo>
                  <a:lnTo>
                    <a:pt x="37" y="219"/>
                  </a:lnTo>
                  <a:lnTo>
                    <a:pt x="0" y="219"/>
                  </a:lnTo>
                  <a:lnTo>
                    <a:pt x="0" y="239"/>
                  </a:lnTo>
                  <a:cubicBezTo>
                    <a:pt x="8" y="238"/>
                    <a:pt x="58" y="237"/>
                    <a:pt x="63" y="237"/>
                  </a:cubicBezTo>
                  <a:cubicBezTo>
                    <a:pt x="71" y="237"/>
                    <a:pt x="119" y="238"/>
                    <a:pt x="127" y="239"/>
                  </a:cubicBezTo>
                  <a:lnTo>
                    <a:pt x="127" y="219"/>
                  </a:lnTo>
                  <a:lnTo>
                    <a:pt x="90" y="219"/>
                  </a:lnTo>
                  <a:lnTo>
                    <a:pt x="90" y="153"/>
                  </a:lnTo>
                  <a:lnTo>
                    <a:pt x="133" y="121"/>
                  </a:lnTo>
                  <a:lnTo>
                    <a:pt x="216" y="217"/>
                  </a:lnTo>
                  <a:cubicBezTo>
                    <a:pt x="209" y="219"/>
                    <a:pt x="208" y="219"/>
                    <a:pt x="194" y="219"/>
                  </a:cubicBezTo>
                  <a:lnTo>
                    <a:pt x="194" y="239"/>
                  </a:lnTo>
                  <a:cubicBezTo>
                    <a:pt x="212" y="237"/>
                    <a:pt x="239" y="237"/>
                    <a:pt x="258" y="237"/>
                  </a:cubicBezTo>
                  <a:cubicBezTo>
                    <a:pt x="273" y="237"/>
                    <a:pt x="308" y="239"/>
                    <a:pt x="309" y="239"/>
                  </a:cubicBezTo>
                  <a:lnTo>
                    <a:pt x="309" y="219"/>
                  </a:lnTo>
                  <a:lnTo>
                    <a:pt x="295" y="219"/>
                  </a:lnTo>
                  <a:cubicBezTo>
                    <a:pt x="279" y="219"/>
                    <a:pt x="278" y="218"/>
                    <a:pt x="274" y="214"/>
                  </a:cubicBezTo>
                  <a:lnTo>
                    <a:pt x="169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42">
              <a:extLst>
                <a:ext uri="{FF2B5EF4-FFF2-40B4-BE49-F238E27FC236}">
                  <a16:creationId xmlns:a16="http://schemas.microsoft.com/office/drawing/2014/main" id="{5F7D3B82-4293-4231-A3EE-B0BED063D6CD}"/>
                </a:ext>
              </a:extLst>
            </p:cNvPr>
            <p:cNvSpPr>
              <a:spLocks/>
            </p:cNvSpPr>
            <p:nvPr>
              <p:custDataLst>
                <p:tags r:id="rId283"/>
              </p:custDataLst>
            </p:nvPr>
          </p:nvSpPr>
          <p:spPr bwMode="auto">
            <a:xfrm>
              <a:off x="1960563" y="581026"/>
              <a:ext cx="55563" cy="590550"/>
            </a:xfrm>
            <a:custGeom>
              <a:avLst/>
              <a:gdLst>
                <a:gd name="T0" fmla="*/ 0 w 131"/>
                <a:gd name="T1" fmla="*/ 1196 h 1196"/>
                <a:gd name="T2" fmla="*/ 131 w 131"/>
                <a:gd name="T3" fmla="*/ 1196 h 1196"/>
                <a:gd name="T4" fmla="*/ 131 w 131"/>
                <a:gd name="T5" fmla="*/ 1169 h 1196"/>
                <a:gd name="T6" fmla="*/ 28 w 131"/>
                <a:gd name="T7" fmla="*/ 1169 h 1196"/>
                <a:gd name="T8" fmla="*/ 28 w 131"/>
                <a:gd name="T9" fmla="*/ 27 h 1196"/>
                <a:gd name="T10" fmla="*/ 131 w 131"/>
                <a:gd name="T11" fmla="*/ 27 h 1196"/>
                <a:gd name="T12" fmla="*/ 131 w 131"/>
                <a:gd name="T13" fmla="*/ 0 h 1196"/>
                <a:gd name="T14" fmla="*/ 0 w 131"/>
                <a:gd name="T15" fmla="*/ 0 h 1196"/>
                <a:gd name="T16" fmla="*/ 0 w 131"/>
                <a:gd name="T17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0" y="1196"/>
                  </a:moveTo>
                  <a:lnTo>
                    <a:pt x="131" y="1196"/>
                  </a:lnTo>
                  <a:lnTo>
                    <a:pt x="131" y="1169"/>
                  </a:lnTo>
                  <a:lnTo>
                    <a:pt x="28" y="1169"/>
                  </a:lnTo>
                  <a:lnTo>
                    <a:pt x="28" y="27"/>
                  </a:lnTo>
                  <a:lnTo>
                    <a:pt x="131" y="27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1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43">
              <a:extLst>
                <a:ext uri="{FF2B5EF4-FFF2-40B4-BE49-F238E27FC236}">
                  <a16:creationId xmlns:a16="http://schemas.microsoft.com/office/drawing/2014/main" id="{2BB9BD25-AA65-45BC-A606-5C63E2E13471}"/>
                </a:ext>
              </a:extLst>
            </p:cNvPr>
            <p:cNvSpPr>
              <a:spLocks noEditPoints="1"/>
            </p:cNvSpPr>
            <p:nvPr>
              <p:custDataLst>
                <p:tags r:id="rId284"/>
              </p:custDataLst>
            </p:nvPr>
          </p:nvSpPr>
          <p:spPr bwMode="auto">
            <a:xfrm>
              <a:off x="2060575" y="619126"/>
              <a:ext cx="61913" cy="25400"/>
            </a:xfrm>
            <a:custGeom>
              <a:avLst/>
              <a:gdLst>
                <a:gd name="T0" fmla="*/ 50 w 146"/>
                <a:gd name="T1" fmla="*/ 25 h 50"/>
                <a:gd name="T2" fmla="*/ 25 w 146"/>
                <a:gd name="T3" fmla="*/ 0 h 50"/>
                <a:gd name="T4" fmla="*/ 0 w 146"/>
                <a:gd name="T5" fmla="*/ 25 h 50"/>
                <a:gd name="T6" fmla="*/ 25 w 146"/>
                <a:gd name="T7" fmla="*/ 50 h 50"/>
                <a:gd name="T8" fmla="*/ 50 w 146"/>
                <a:gd name="T9" fmla="*/ 25 h 50"/>
                <a:gd name="T10" fmla="*/ 146 w 146"/>
                <a:gd name="T11" fmla="*/ 25 h 50"/>
                <a:gd name="T12" fmla="*/ 122 w 146"/>
                <a:gd name="T13" fmla="*/ 0 h 50"/>
                <a:gd name="T14" fmla="*/ 97 w 146"/>
                <a:gd name="T15" fmla="*/ 25 h 50"/>
                <a:gd name="T16" fmla="*/ 122 w 146"/>
                <a:gd name="T17" fmla="*/ 50 h 50"/>
                <a:gd name="T18" fmla="*/ 146 w 146"/>
                <a:gd name="T19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6" h="50">
                  <a:moveTo>
                    <a:pt x="50" y="25"/>
                  </a:moveTo>
                  <a:cubicBezTo>
                    <a:pt x="50" y="13"/>
                    <a:pt x="40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40" y="50"/>
                    <a:pt x="50" y="37"/>
                    <a:pt x="50" y="25"/>
                  </a:cubicBezTo>
                  <a:close/>
                  <a:moveTo>
                    <a:pt x="146" y="25"/>
                  </a:moveTo>
                  <a:cubicBezTo>
                    <a:pt x="146" y="11"/>
                    <a:pt x="136" y="0"/>
                    <a:pt x="122" y="0"/>
                  </a:cubicBezTo>
                  <a:cubicBezTo>
                    <a:pt x="107" y="0"/>
                    <a:pt x="97" y="13"/>
                    <a:pt x="97" y="25"/>
                  </a:cubicBezTo>
                  <a:cubicBezTo>
                    <a:pt x="97" y="37"/>
                    <a:pt x="107" y="50"/>
                    <a:pt x="122" y="50"/>
                  </a:cubicBezTo>
                  <a:cubicBezTo>
                    <a:pt x="136" y="50"/>
                    <a:pt x="146" y="39"/>
                    <a:pt x="146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44">
              <a:extLst>
                <a:ext uri="{FF2B5EF4-FFF2-40B4-BE49-F238E27FC236}">
                  <a16:creationId xmlns:a16="http://schemas.microsoft.com/office/drawing/2014/main" id="{DA0581D0-67BE-4D2D-8E99-5BAAB7F7EDDB}"/>
                </a:ext>
              </a:extLst>
            </p:cNvPr>
            <p:cNvSpPr>
              <a:spLocks noEditPoints="1"/>
            </p:cNvSpPr>
            <p:nvPr>
              <p:custDataLst>
                <p:tags r:id="rId285"/>
              </p:custDataLst>
            </p:nvPr>
          </p:nvSpPr>
          <p:spPr bwMode="auto">
            <a:xfrm>
              <a:off x="2035175" y="676276"/>
              <a:ext cx="119063" cy="158750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3 h 321"/>
                <a:gd name="T14" fmla="*/ 200 w 281"/>
                <a:gd name="T15" fmla="*/ 39 h 321"/>
                <a:gd name="T16" fmla="*/ 125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5" y="0"/>
                  </a:cubicBezTo>
                  <a:cubicBezTo>
                    <a:pt x="52" y="0"/>
                    <a:pt x="0" y="44"/>
                    <a:pt x="0" y="113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8" y="319"/>
                    <a:pt x="267" y="320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45">
              <a:extLst>
                <a:ext uri="{FF2B5EF4-FFF2-40B4-BE49-F238E27FC236}">
                  <a16:creationId xmlns:a16="http://schemas.microsoft.com/office/drawing/2014/main" id="{B3944EFC-5F1E-428B-BC2E-88DCD8B34576}"/>
                </a:ext>
              </a:extLst>
            </p:cNvPr>
            <p:cNvSpPr>
              <a:spLocks/>
            </p:cNvSpPr>
            <p:nvPr>
              <p:custDataLst>
                <p:tags r:id="rId286"/>
              </p:custDataLst>
            </p:nvPr>
          </p:nvSpPr>
          <p:spPr bwMode="auto">
            <a:xfrm>
              <a:off x="2030413" y="911226"/>
              <a:ext cx="127000" cy="174625"/>
            </a:xfrm>
            <a:custGeom>
              <a:avLst/>
              <a:gdLst>
                <a:gd name="T0" fmla="*/ 155 w 298"/>
                <a:gd name="T1" fmla="*/ 28 h 352"/>
                <a:gd name="T2" fmla="*/ 82 w 298"/>
                <a:gd name="T3" fmla="*/ 0 h 352"/>
                <a:gd name="T4" fmla="*/ 62 w 298"/>
                <a:gd name="T5" fmla="*/ 9 h 352"/>
                <a:gd name="T6" fmla="*/ 69 w 298"/>
                <a:gd name="T7" fmla="*/ 18 h 352"/>
                <a:gd name="T8" fmla="*/ 91 w 298"/>
                <a:gd name="T9" fmla="*/ 31 h 352"/>
                <a:gd name="T10" fmla="*/ 160 w 298"/>
                <a:gd name="T11" fmla="*/ 185 h 352"/>
                <a:gd name="T12" fmla="*/ 16 w 298"/>
                <a:gd name="T13" fmla="*/ 302 h 352"/>
                <a:gd name="T14" fmla="*/ 0 w 298"/>
                <a:gd name="T15" fmla="*/ 328 h 352"/>
                <a:gd name="T16" fmla="*/ 24 w 298"/>
                <a:gd name="T17" fmla="*/ 352 h 352"/>
                <a:gd name="T18" fmla="*/ 62 w 298"/>
                <a:gd name="T19" fmla="*/ 326 h 352"/>
                <a:gd name="T20" fmla="*/ 89 w 298"/>
                <a:gd name="T21" fmla="*/ 297 h 352"/>
                <a:gd name="T22" fmla="*/ 171 w 298"/>
                <a:gd name="T23" fmla="*/ 211 h 352"/>
                <a:gd name="T24" fmla="*/ 219 w 298"/>
                <a:gd name="T25" fmla="*/ 319 h 352"/>
                <a:gd name="T26" fmla="*/ 226 w 298"/>
                <a:gd name="T27" fmla="*/ 336 h 352"/>
                <a:gd name="T28" fmla="*/ 258 w 298"/>
                <a:gd name="T29" fmla="*/ 350 h 352"/>
                <a:gd name="T30" fmla="*/ 283 w 298"/>
                <a:gd name="T31" fmla="*/ 350 h 352"/>
                <a:gd name="T32" fmla="*/ 298 w 298"/>
                <a:gd name="T33" fmla="*/ 343 h 352"/>
                <a:gd name="T34" fmla="*/ 295 w 298"/>
                <a:gd name="T35" fmla="*/ 337 h 352"/>
                <a:gd name="T36" fmla="*/ 283 w 298"/>
                <a:gd name="T37" fmla="*/ 316 h 352"/>
                <a:gd name="T38" fmla="*/ 155 w 298"/>
                <a:gd name="T39" fmla="*/ 2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" h="352">
                  <a:moveTo>
                    <a:pt x="155" y="28"/>
                  </a:moveTo>
                  <a:cubicBezTo>
                    <a:pt x="149" y="14"/>
                    <a:pt x="143" y="0"/>
                    <a:pt x="82" y="0"/>
                  </a:cubicBezTo>
                  <a:cubicBezTo>
                    <a:pt x="70" y="0"/>
                    <a:pt x="62" y="0"/>
                    <a:pt x="62" y="9"/>
                  </a:cubicBezTo>
                  <a:cubicBezTo>
                    <a:pt x="62" y="17"/>
                    <a:pt x="69" y="18"/>
                    <a:pt x="69" y="18"/>
                  </a:cubicBezTo>
                  <a:cubicBezTo>
                    <a:pt x="77" y="19"/>
                    <a:pt x="83" y="19"/>
                    <a:pt x="91" y="31"/>
                  </a:cubicBezTo>
                  <a:cubicBezTo>
                    <a:pt x="97" y="41"/>
                    <a:pt x="148" y="160"/>
                    <a:pt x="160" y="185"/>
                  </a:cubicBezTo>
                  <a:lnTo>
                    <a:pt x="16" y="302"/>
                  </a:lnTo>
                  <a:cubicBezTo>
                    <a:pt x="10" y="306"/>
                    <a:pt x="0" y="315"/>
                    <a:pt x="0" y="328"/>
                  </a:cubicBezTo>
                  <a:cubicBezTo>
                    <a:pt x="0" y="342"/>
                    <a:pt x="11" y="352"/>
                    <a:pt x="24" y="352"/>
                  </a:cubicBezTo>
                  <a:cubicBezTo>
                    <a:pt x="38" y="352"/>
                    <a:pt x="48" y="341"/>
                    <a:pt x="62" y="326"/>
                  </a:cubicBezTo>
                  <a:cubicBezTo>
                    <a:pt x="63" y="325"/>
                    <a:pt x="87" y="299"/>
                    <a:pt x="89" y="297"/>
                  </a:cubicBezTo>
                  <a:cubicBezTo>
                    <a:pt x="108" y="278"/>
                    <a:pt x="152" y="229"/>
                    <a:pt x="171" y="211"/>
                  </a:cubicBezTo>
                  <a:lnTo>
                    <a:pt x="219" y="319"/>
                  </a:lnTo>
                  <a:cubicBezTo>
                    <a:pt x="220" y="323"/>
                    <a:pt x="225" y="332"/>
                    <a:pt x="226" y="336"/>
                  </a:cubicBezTo>
                  <a:cubicBezTo>
                    <a:pt x="231" y="345"/>
                    <a:pt x="240" y="350"/>
                    <a:pt x="258" y="350"/>
                  </a:cubicBezTo>
                  <a:lnTo>
                    <a:pt x="283" y="350"/>
                  </a:lnTo>
                  <a:cubicBezTo>
                    <a:pt x="292" y="350"/>
                    <a:pt x="298" y="350"/>
                    <a:pt x="298" y="343"/>
                  </a:cubicBezTo>
                  <a:cubicBezTo>
                    <a:pt x="298" y="341"/>
                    <a:pt x="296" y="339"/>
                    <a:pt x="295" y="337"/>
                  </a:cubicBezTo>
                  <a:cubicBezTo>
                    <a:pt x="291" y="333"/>
                    <a:pt x="287" y="324"/>
                    <a:pt x="283" y="316"/>
                  </a:cubicBezTo>
                  <a:lnTo>
                    <a:pt x="155" y="2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46">
              <a:extLst>
                <a:ext uri="{FF2B5EF4-FFF2-40B4-BE49-F238E27FC236}">
                  <a16:creationId xmlns:a16="http://schemas.microsoft.com/office/drawing/2014/main" id="{3F186A6A-509A-46DB-925C-A68AAEC31186}"/>
                </a:ext>
              </a:extLst>
            </p:cNvPr>
            <p:cNvSpPr>
              <a:spLocks/>
            </p:cNvSpPr>
            <p:nvPr>
              <p:custDataLst>
                <p:tags r:id="rId287"/>
              </p:custDataLst>
            </p:nvPr>
          </p:nvSpPr>
          <p:spPr bwMode="auto">
            <a:xfrm>
              <a:off x="2165350" y="581026"/>
              <a:ext cx="57150" cy="590550"/>
            </a:xfrm>
            <a:custGeom>
              <a:avLst/>
              <a:gdLst>
                <a:gd name="T0" fmla="*/ 103 w 131"/>
                <a:gd name="T1" fmla="*/ 1169 h 1196"/>
                <a:gd name="T2" fmla="*/ 0 w 131"/>
                <a:gd name="T3" fmla="*/ 1169 h 1196"/>
                <a:gd name="T4" fmla="*/ 0 w 131"/>
                <a:gd name="T5" fmla="*/ 1196 h 1196"/>
                <a:gd name="T6" fmla="*/ 131 w 131"/>
                <a:gd name="T7" fmla="*/ 1196 h 1196"/>
                <a:gd name="T8" fmla="*/ 131 w 131"/>
                <a:gd name="T9" fmla="*/ 0 h 1196"/>
                <a:gd name="T10" fmla="*/ 0 w 131"/>
                <a:gd name="T11" fmla="*/ 0 h 1196"/>
                <a:gd name="T12" fmla="*/ 0 w 131"/>
                <a:gd name="T13" fmla="*/ 27 h 1196"/>
                <a:gd name="T14" fmla="*/ 103 w 131"/>
                <a:gd name="T15" fmla="*/ 27 h 1196"/>
                <a:gd name="T16" fmla="*/ 103 w 131"/>
                <a:gd name="T17" fmla="*/ 1169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103" y="1169"/>
                  </a:moveTo>
                  <a:lnTo>
                    <a:pt x="0" y="1169"/>
                  </a:lnTo>
                  <a:lnTo>
                    <a:pt x="0" y="1196"/>
                  </a:lnTo>
                  <a:lnTo>
                    <a:pt x="131" y="1196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103" y="27"/>
                  </a:lnTo>
                  <a:lnTo>
                    <a:pt x="103" y="1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47">
              <a:extLst>
                <a:ext uri="{FF2B5EF4-FFF2-40B4-BE49-F238E27FC236}">
                  <a16:creationId xmlns:a16="http://schemas.microsoft.com/office/drawing/2014/main" id="{8730D5E1-BD17-402E-9BBB-C9B1CB690C75}"/>
                </a:ext>
              </a:extLst>
            </p:cNvPr>
            <p:cNvSpPr>
              <a:spLocks/>
            </p:cNvSpPr>
            <p:nvPr>
              <p:custDataLst>
                <p:tags r:id="rId288"/>
              </p:custDataLst>
            </p:nvPr>
          </p:nvSpPr>
          <p:spPr bwMode="auto">
            <a:xfrm>
              <a:off x="1893888" y="1192213"/>
              <a:ext cx="104775" cy="82550"/>
            </a:xfrm>
            <a:custGeom>
              <a:avLst/>
              <a:gdLst>
                <a:gd name="T0" fmla="*/ 242 w 242"/>
                <a:gd name="T1" fmla="*/ 121 h 167"/>
                <a:gd name="T2" fmla="*/ 235 w 242"/>
                <a:gd name="T3" fmla="*/ 107 h 167"/>
                <a:gd name="T4" fmla="*/ 110 w 242"/>
                <a:gd name="T5" fmla="*/ 81 h 167"/>
                <a:gd name="T6" fmla="*/ 23 w 242"/>
                <a:gd name="T7" fmla="*/ 3 h 167"/>
                <a:gd name="T8" fmla="*/ 12 w 242"/>
                <a:gd name="T9" fmla="*/ 0 h 167"/>
                <a:gd name="T10" fmla="*/ 0 w 242"/>
                <a:gd name="T11" fmla="*/ 13 h 167"/>
                <a:gd name="T12" fmla="*/ 0 w 242"/>
                <a:gd name="T13" fmla="*/ 21 h 167"/>
                <a:gd name="T14" fmla="*/ 231 w 242"/>
                <a:gd name="T15" fmla="*/ 167 h 167"/>
                <a:gd name="T16" fmla="*/ 242 w 242"/>
                <a:gd name="T17" fmla="*/ 153 h 167"/>
                <a:gd name="T18" fmla="*/ 242 w 242"/>
                <a:gd name="T19" fmla="*/ 12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67">
                  <a:moveTo>
                    <a:pt x="242" y="121"/>
                  </a:moveTo>
                  <a:cubicBezTo>
                    <a:pt x="242" y="109"/>
                    <a:pt x="242" y="107"/>
                    <a:pt x="235" y="107"/>
                  </a:cubicBezTo>
                  <a:cubicBezTo>
                    <a:pt x="204" y="106"/>
                    <a:pt x="155" y="102"/>
                    <a:pt x="110" y="81"/>
                  </a:cubicBezTo>
                  <a:cubicBezTo>
                    <a:pt x="56" y="54"/>
                    <a:pt x="36" y="22"/>
                    <a:pt x="23" y="3"/>
                  </a:cubicBezTo>
                  <a:cubicBezTo>
                    <a:pt x="22" y="0"/>
                    <a:pt x="19" y="0"/>
                    <a:pt x="12" y="0"/>
                  </a:cubicBezTo>
                  <a:cubicBezTo>
                    <a:pt x="1" y="0"/>
                    <a:pt x="0" y="1"/>
                    <a:pt x="0" y="13"/>
                  </a:cubicBezTo>
                  <a:lnTo>
                    <a:pt x="0" y="21"/>
                  </a:lnTo>
                  <a:cubicBezTo>
                    <a:pt x="68" y="143"/>
                    <a:pt x="180" y="167"/>
                    <a:pt x="231" y="167"/>
                  </a:cubicBezTo>
                  <a:cubicBezTo>
                    <a:pt x="242" y="167"/>
                    <a:pt x="242" y="166"/>
                    <a:pt x="242" y="153"/>
                  </a:cubicBezTo>
                  <a:lnTo>
                    <a:pt x="242" y="1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48">
              <a:extLst>
                <a:ext uri="{FF2B5EF4-FFF2-40B4-BE49-F238E27FC236}">
                  <a16:creationId xmlns:a16="http://schemas.microsoft.com/office/drawing/2014/main" id="{0282F535-2346-4248-8081-DA784C9EC2A0}"/>
                </a:ext>
              </a:extLst>
            </p:cNvPr>
            <p:cNvSpPr>
              <a:spLocks/>
            </p:cNvSpPr>
            <p:nvPr>
              <p:custDataLst>
                <p:tags r:id="rId289"/>
              </p:custDataLst>
            </p:nvPr>
          </p:nvSpPr>
          <p:spPr bwMode="auto">
            <a:xfrm>
              <a:off x="1993900" y="1244601"/>
              <a:ext cx="103188" cy="82550"/>
            </a:xfrm>
            <a:custGeom>
              <a:avLst/>
              <a:gdLst>
                <a:gd name="T0" fmla="*/ 242 w 242"/>
                <a:gd name="T1" fmla="*/ 146 h 167"/>
                <a:gd name="T2" fmla="*/ 11 w 242"/>
                <a:gd name="T3" fmla="*/ 0 h 167"/>
                <a:gd name="T4" fmla="*/ 0 w 242"/>
                <a:gd name="T5" fmla="*/ 14 h 167"/>
                <a:gd name="T6" fmla="*/ 0 w 242"/>
                <a:gd name="T7" fmla="*/ 46 h 167"/>
                <a:gd name="T8" fmla="*/ 7 w 242"/>
                <a:gd name="T9" fmla="*/ 60 h 167"/>
                <a:gd name="T10" fmla="*/ 132 w 242"/>
                <a:gd name="T11" fmla="*/ 86 h 167"/>
                <a:gd name="T12" fmla="*/ 219 w 242"/>
                <a:gd name="T13" fmla="*/ 164 h 167"/>
                <a:gd name="T14" fmla="*/ 230 w 242"/>
                <a:gd name="T15" fmla="*/ 167 h 167"/>
                <a:gd name="T16" fmla="*/ 242 w 242"/>
                <a:gd name="T17" fmla="*/ 154 h 167"/>
                <a:gd name="T18" fmla="*/ 242 w 242"/>
                <a:gd name="T19" fmla="*/ 14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67">
                  <a:moveTo>
                    <a:pt x="242" y="146"/>
                  </a:moveTo>
                  <a:cubicBezTo>
                    <a:pt x="174" y="23"/>
                    <a:pt x="62" y="0"/>
                    <a:pt x="11" y="0"/>
                  </a:cubicBezTo>
                  <a:cubicBezTo>
                    <a:pt x="0" y="0"/>
                    <a:pt x="0" y="0"/>
                    <a:pt x="0" y="14"/>
                  </a:cubicBezTo>
                  <a:lnTo>
                    <a:pt x="0" y="46"/>
                  </a:lnTo>
                  <a:cubicBezTo>
                    <a:pt x="0" y="57"/>
                    <a:pt x="0" y="60"/>
                    <a:pt x="7" y="60"/>
                  </a:cubicBezTo>
                  <a:cubicBezTo>
                    <a:pt x="38" y="60"/>
                    <a:pt x="87" y="64"/>
                    <a:pt x="132" y="86"/>
                  </a:cubicBezTo>
                  <a:cubicBezTo>
                    <a:pt x="186" y="113"/>
                    <a:pt x="206" y="145"/>
                    <a:pt x="219" y="164"/>
                  </a:cubicBezTo>
                  <a:cubicBezTo>
                    <a:pt x="220" y="167"/>
                    <a:pt x="223" y="167"/>
                    <a:pt x="230" y="167"/>
                  </a:cubicBezTo>
                  <a:cubicBezTo>
                    <a:pt x="241" y="167"/>
                    <a:pt x="242" y="166"/>
                    <a:pt x="242" y="154"/>
                  </a:cubicBezTo>
                  <a:lnTo>
                    <a:pt x="242" y="14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49">
              <a:extLst>
                <a:ext uri="{FF2B5EF4-FFF2-40B4-BE49-F238E27FC236}">
                  <a16:creationId xmlns:a16="http://schemas.microsoft.com/office/drawing/2014/main" id="{BCA76586-58B9-40BF-9059-AAB3387B2AB5}"/>
                </a:ext>
              </a:extLst>
            </p:cNvPr>
            <p:cNvSpPr>
              <a:spLocks/>
            </p:cNvSpPr>
            <p:nvPr>
              <p:custDataLst>
                <p:tags r:id="rId290"/>
              </p:custDataLst>
            </p:nvPr>
          </p:nvSpPr>
          <p:spPr bwMode="auto">
            <a:xfrm>
              <a:off x="2085975" y="1244601"/>
              <a:ext cx="103188" cy="82550"/>
            </a:xfrm>
            <a:custGeom>
              <a:avLst/>
              <a:gdLst>
                <a:gd name="T0" fmla="*/ 241 w 241"/>
                <a:gd name="T1" fmla="*/ 14 h 167"/>
                <a:gd name="T2" fmla="*/ 230 w 241"/>
                <a:gd name="T3" fmla="*/ 0 h 167"/>
                <a:gd name="T4" fmla="*/ 0 w 241"/>
                <a:gd name="T5" fmla="*/ 146 h 167"/>
                <a:gd name="T6" fmla="*/ 0 w 241"/>
                <a:gd name="T7" fmla="*/ 154 h 167"/>
                <a:gd name="T8" fmla="*/ 12 w 241"/>
                <a:gd name="T9" fmla="*/ 167 h 167"/>
                <a:gd name="T10" fmla="*/ 24 w 241"/>
                <a:gd name="T11" fmla="*/ 163 h 167"/>
                <a:gd name="T12" fmla="*/ 235 w 241"/>
                <a:gd name="T13" fmla="*/ 60 h 167"/>
                <a:gd name="T14" fmla="*/ 241 w 241"/>
                <a:gd name="T15" fmla="*/ 46 h 167"/>
                <a:gd name="T16" fmla="*/ 241 w 241"/>
                <a:gd name="T17" fmla="*/ 1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67">
                  <a:moveTo>
                    <a:pt x="241" y="14"/>
                  </a:moveTo>
                  <a:cubicBezTo>
                    <a:pt x="241" y="0"/>
                    <a:pt x="241" y="0"/>
                    <a:pt x="230" y="0"/>
                  </a:cubicBezTo>
                  <a:cubicBezTo>
                    <a:pt x="180" y="0"/>
                    <a:pt x="67" y="24"/>
                    <a:pt x="0" y="146"/>
                  </a:cubicBezTo>
                  <a:lnTo>
                    <a:pt x="0" y="154"/>
                  </a:lnTo>
                  <a:cubicBezTo>
                    <a:pt x="0" y="166"/>
                    <a:pt x="0" y="167"/>
                    <a:pt x="12" y="167"/>
                  </a:cubicBezTo>
                  <a:cubicBezTo>
                    <a:pt x="21" y="167"/>
                    <a:pt x="21" y="166"/>
                    <a:pt x="24" y="163"/>
                  </a:cubicBezTo>
                  <a:cubicBezTo>
                    <a:pt x="65" y="97"/>
                    <a:pt x="134" y="62"/>
                    <a:pt x="235" y="60"/>
                  </a:cubicBezTo>
                  <a:cubicBezTo>
                    <a:pt x="241" y="60"/>
                    <a:pt x="241" y="56"/>
                    <a:pt x="241" y="46"/>
                  </a:cubicBezTo>
                  <a:lnTo>
                    <a:pt x="241" y="1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750">
              <a:extLst>
                <a:ext uri="{FF2B5EF4-FFF2-40B4-BE49-F238E27FC236}">
                  <a16:creationId xmlns:a16="http://schemas.microsoft.com/office/drawing/2014/main" id="{F09EA308-C73A-41E3-8A5A-FCD8C8EAA8C0}"/>
                </a:ext>
              </a:extLst>
            </p:cNvPr>
            <p:cNvSpPr>
              <a:spLocks/>
            </p:cNvSpPr>
            <p:nvPr>
              <p:custDataLst>
                <p:tags r:id="rId291"/>
              </p:custDataLst>
            </p:nvPr>
          </p:nvSpPr>
          <p:spPr bwMode="auto">
            <a:xfrm>
              <a:off x="2185988" y="1192213"/>
              <a:ext cx="101600" cy="82550"/>
            </a:xfrm>
            <a:custGeom>
              <a:avLst/>
              <a:gdLst>
                <a:gd name="T0" fmla="*/ 241 w 241"/>
                <a:gd name="T1" fmla="*/ 13 h 167"/>
                <a:gd name="T2" fmla="*/ 229 w 241"/>
                <a:gd name="T3" fmla="*/ 0 h 167"/>
                <a:gd name="T4" fmla="*/ 217 w 241"/>
                <a:gd name="T5" fmla="*/ 4 h 167"/>
                <a:gd name="T6" fmla="*/ 6 w 241"/>
                <a:gd name="T7" fmla="*/ 107 h 167"/>
                <a:gd name="T8" fmla="*/ 0 w 241"/>
                <a:gd name="T9" fmla="*/ 121 h 167"/>
                <a:gd name="T10" fmla="*/ 0 w 241"/>
                <a:gd name="T11" fmla="*/ 153 h 167"/>
                <a:gd name="T12" fmla="*/ 10 w 241"/>
                <a:gd name="T13" fmla="*/ 167 h 167"/>
                <a:gd name="T14" fmla="*/ 241 w 241"/>
                <a:gd name="T15" fmla="*/ 21 h 167"/>
                <a:gd name="T16" fmla="*/ 241 w 241"/>
                <a:gd name="T17" fmla="*/ 1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67">
                  <a:moveTo>
                    <a:pt x="241" y="13"/>
                  </a:moveTo>
                  <a:cubicBezTo>
                    <a:pt x="241" y="1"/>
                    <a:pt x="241" y="0"/>
                    <a:pt x="229" y="0"/>
                  </a:cubicBezTo>
                  <a:cubicBezTo>
                    <a:pt x="220" y="0"/>
                    <a:pt x="219" y="1"/>
                    <a:pt x="217" y="4"/>
                  </a:cubicBezTo>
                  <a:cubicBezTo>
                    <a:pt x="176" y="70"/>
                    <a:pt x="107" y="105"/>
                    <a:pt x="6" y="107"/>
                  </a:cubicBezTo>
                  <a:cubicBezTo>
                    <a:pt x="0" y="107"/>
                    <a:pt x="0" y="110"/>
                    <a:pt x="0" y="121"/>
                  </a:cubicBezTo>
                  <a:lnTo>
                    <a:pt x="0" y="153"/>
                  </a:lnTo>
                  <a:cubicBezTo>
                    <a:pt x="0" y="166"/>
                    <a:pt x="0" y="167"/>
                    <a:pt x="10" y="167"/>
                  </a:cubicBezTo>
                  <a:cubicBezTo>
                    <a:pt x="61" y="167"/>
                    <a:pt x="173" y="143"/>
                    <a:pt x="241" y="21"/>
                  </a:cubicBezTo>
                  <a:lnTo>
                    <a:pt x="241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51">
              <a:extLst>
                <a:ext uri="{FF2B5EF4-FFF2-40B4-BE49-F238E27FC236}">
                  <a16:creationId xmlns:a16="http://schemas.microsoft.com/office/drawing/2014/main" id="{1688B5E5-15FB-49BB-AF95-5499BEC4220E}"/>
                </a:ext>
              </a:extLst>
            </p:cNvPr>
            <p:cNvSpPr>
              <a:spLocks/>
            </p:cNvSpPr>
            <p:nvPr>
              <p:custDataLst>
                <p:tags r:id="rId292"/>
              </p:custDataLst>
            </p:nvPr>
          </p:nvSpPr>
          <p:spPr bwMode="auto">
            <a:xfrm>
              <a:off x="2046288" y="1417638"/>
              <a:ext cx="90488" cy="77788"/>
            </a:xfrm>
            <a:custGeom>
              <a:avLst/>
              <a:gdLst>
                <a:gd name="T0" fmla="*/ 78 w 212"/>
                <a:gd name="T1" fmla="*/ 13 h 157"/>
                <a:gd name="T2" fmla="*/ 78 w 212"/>
                <a:gd name="T3" fmla="*/ 7 h 157"/>
                <a:gd name="T4" fmla="*/ 70 w 212"/>
                <a:gd name="T5" fmla="*/ 0 h 157"/>
                <a:gd name="T6" fmla="*/ 67 w 212"/>
                <a:gd name="T7" fmla="*/ 0 h 157"/>
                <a:gd name="T8" fmla="*/ 20 w 212"/>
                <a:gd name="T9" fmla="*/ 2 h 157"/>
                <a:gd name="T10" fmla="*/ 8 w 212"/>
                <a:gd name="T11" fmla="*/ 14 h 157"/>
                <a:gd name="T12" fmla="*/ 20 w 212"/>
                <a:gd name="T13" fmla="*/ 22 h 157"/>
                <a:gd name="T14" fmla="*/ 31 w 212"/>
                <a:gd name="T15" fmla="*/ 24 h 157"/>
                <a:gd name="T16" fmla="*/ 30 w 212"/>
                <a:gd name="T17" fmla="*/ 28 h 157"/>
                <a:gd name="T18" fmla="*/ 1 w 212"/>
                <a:gd name="T19" fmla="*/ 144 h 157"/>
                <a:gd name="T20" fmla="*/ 0 w 212"/>
                <a:gd name="T21" fmla="*/ 150 h 157"/>
                <a:gd name="T22" fmla="*/ 10 w 212"/>
                <a:gd name="T23" fmla="*/ 157 h 157"/>
                <a:gd name="T24" fmla="*/ 20 w 212"/>
                <a:gd name="T25" fmla="*/ 157 h 157"/>
                <a:gd name="T26" fmla="*/ 156 w 212"/>
                <a:gd name="T27" fmla="*/ 102 h 157"/>
                <a:gd name="T28" fmla="*/ 212 w 212"/>
                <a:gd name="T29" fmla="*/ 17 h 157"/>
                <a:gd name="T30" fmla="*/ 194 w 212"/>
                <a:gd name="T31" fmla="*/ 0 h 157"/>
                <a:gd name="T32" fmla="*/ 168 w 212"/>
                <a:gd name="T33" fmla="*/ 20 h 157"/>
                <a:gd name="T34" fmla="*/ 85 w 212"/>
                <a:gd name="T35" fmla="*/ 119 h 157"/>
                <a:gd name="T36" fmla="*/ 53 w 212"/>
                <a:gd name="T37" fmla="*/ 133 h 157"/>
                <a:gd name="T38" fmla="*/ 47 w 212"/>
                <a:gd name="T39" fmla="*/ 135 h 157"/>
                <a:gd name="T40" fmla="*/ 78 w 212"/>
                <a:gd name="T41" fmla="*/ 1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157">
                  <a:moveTo>
                    <a:pt x="78" y="13"/>
                  </a:moveTo>
                  <a:cubicBezTo>
                    <a:pt x="78" y="11"/>
                    <a:pt x="78" y="9"/>
                    <a:pt x="78" y="7"/>
                  </a:cubicBezTo>
                  <a:cubicBezTo>
                    <a:pt x="78" y="7"/>
                    <a:pt x="78" y="0"/>
                    <a:pt x="70" y="0"/>
                  </a:cubicBezTo>
                  <a:cubicBezTo>
                    <a:pt x="68" y="0"/>
                    <a:pt x="68" y="0"/>
                    <a:pt x="67" y="0"/>
                  </a:cubicBezTo>
                  <a:lnTo>
                    <a:pt x="20" y="2"/>
                  </a:lnTo>
                  <a:cubicBezTo>
                    <a:pt x="16" y="2"/>
                    <a:pt x="8" y="3"/>
                    <a:pt x="8" y="14"/>
                  </a:cubicBezTo>
                  <a:cubicBezTo>
                    <a:pt x="8" y="22"/>
                    <a:pt x="16" y="22"/>
                    <a:pt x="20" y="22"/>
                  </a:cubicBezTo>
                  <a:cubicBezTo>
                    <a:pt x="26" y="22"/>
                    <a:pt x="31" y="22"/>
                    <a:pt x="31" y="24"/>
                  </a:cubicBezTo>
                  <a:cubicBezTo>
                    <a:pt x="31" y="24"/>
                    <a:pt x="31" y="27"/>
                    <a:pt x="30" y="28"/>
                  </a:cubicBezTo>
                  <a:lnTo>
                    <a:pt x="1" y="144"/>
                  </a:lnTo>
                  <a:cubicBezTo>
                    <a:pt x="1" y="146"/>
                    <a:pt x="0" y="148"/>
                    <a:pt x="0" y="150"/>
                  </a:cubicBezTo>
                  <a:cubicBezTo>
                    <a:pt x="0" y="150"/>
                    <a:pt x="0" y="157"/>
                    <a:pt x="10" y="157"/>
                  </a:cubicBezTo>
                  <a:lnTo>
                    <a:pt x="20" y="157"/>
                  </a:lnTo>
                  <a:cubicBezTo>
                    <a:pt x="43" y="155"/>
                    <a:pt x="105" y="142"/>
                    <a:pt x="156" y="102"/>
                  </a:cubicBezTo>
                  <a:cubicBezTo>
                    <a:pt x="203" y="66"/>
                    <a:pt x="212" y="24"/>
                    <a:pt x="212" y="17"/>
                  </a:cubicBezTo>
                  <a:cubicBezTo>
                    <a:pt x="212" y="5"/>
                    <a:pt x="202" y="0"/>
                    <a:pt x="194" y="0"/>
                  </a:cubicBezTo>
                  <a:cubicBezTo>
                    <a:pt x="187" y="0"/>
                    <a:pt x="173" y="3"/>
                    <a:pt x="168" y="20"/>
                  </a:cubicBezTo>
                  <a:cubicBezTo>
                    <a:pt x="158" y="57"/>
                    <a:pt x="134" y="91"/>
                    <a:pt x="85" y="119"/>
                  </a:cubicBezTo>
                  <a:cubicBezTo>
                    <a:pt x="71" y="127"/>
                    <a:pt x="59" y="131"/>
                    <a:pt x="53" y="133"/>
                  </a:cubicBezTo>
                  <a:lnTo>
                    <a:pt x="47" y="135"/>
                  </a:lnTo>
                  <a:lnTo>
                    <a:pt x="78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52">
              <a:extLst>
                <a:ext uri="{FF2B5EF4-FFF2-40B4-BE49-F238E27FC236}">
                  <a16:creationId xmlns:a16="http://schemas.microsoft.com/office/drawing/2014/main" id="{4D393D7B-F667-4F38-89D9-8206B90DC448}"/>
                </a:ext>
              </a:extLst>
            </p:cNvPr>
            <p:cNvSpPr>
              <a:spLocks noEditPoints="1"/>
            </p:cNvSpPr>
            <p:nvPr>
              <p:custDataLst>
                <p:tags r:id="rId293"/>
              </p:custDataLst>
            </p:nvPr>
          </p:nvSpPr>
          <p:spPr bwMode="auto">
            <a:xfrm>
              <a:off x="2354263" y="846138"/>
              <a:ext cx="141288" cy="58738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753">
              <a:extLst>
                <a:ext uri="{FF2B5EF4-FFF2-40B4-BE49-F238E27FC236}">
                  <a16:creationId xmlns:a16="http://schemas.microsoft.com/office/drawing/2014/main" id="{E6B5AC0A-91F8-4B4F-9A81-E137E7CE8206}"/>
                </a:ext>
              </a:extLst>
            </p:cNvPr>
            <p:cNvSpPr>
              <a:spLocks/>
            </p:cNvSpPr>
            <p:nvPr>
              <p:custDataLst>
                <p:tags r:id="rId294"/>
              </p:custDataLst>
            </p:nvPr>
          </p:nvSpPr>
          <p:spPr bwMode="auto">
            <a:xfrm>
              <a:off x="2620963" y="581026"/>
              <a:ext cx="55563" cy="590550"/>
            </a:xfrm>
            <a:custGeom>
              <a:avLst/>
              <a:gdLst>
                <a:gd name="T0" fmla="*/ 0 w 131"/>
                <a:gd name="T1" fmla="*/ 1196 h 1196"/>
                <a:gd name="T2" fmla="*/ 131 w 131"/>
                <a:gd name="T3" fmla="*/ 1196 h 1196"/>
                <a:gd name="T4" fmla="*/ 131 w 131"/>
                <a:gd name="T5" fmla="*/ 1169 h 1196"/>
                <a:gd name="T6" fmla="*/ 27 w 131"/>
                <a:gd name="T7" fmla="*/ 1169 h 1196"/>
                <a:gd name="T8" fmla="*/ 27 w 131"/>
                <a:gd name="T9" fmla="*/ 27 h 1196"/>
                <a:gd name="T10" fmla="*/ 131 w 131"/>
                <a:gd name="T11" fmla="*/ 27 h 1196"/>
                <a:gd name="T12" fmla="*/ 131 w 131"/>
                <a:gd name="T13" fmla="*/ 0 h 1196"/>
                <a:gd name="T14" fmla="*/ 0 w 131"/>
                <a:gd name="T15" fmla="*/ 0 h 1196"/>
                <a:gd name="T16" fmla="*/ 0 w 131"/>
                <a:gd name="T17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0" y="1196"/>
                  </a:moveTo>
                  <a:lnTo>
                    <a:pt x="131" y="1196"/>
                  </a:lnTo>
                  <a:lnTo>
                    <a:pt x="131" y="1169"/>
                  </a:lnTo>
                  <a:lnTo>
                    <a:pt x="27" y="1169"/>
                  </a:lnTo>
                  <a:lnTo>
                    <a:pt x="27" y="27"/>
                  </a:lnTo>
                  <a:lnTo>
                    <a:pt x="131" y="27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1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54">
              <a:extLst>
                <a:ext uri="{FF2B5EF4-FFF2-40B4-BE49-F238E27FC236}">
                  <a16:creationId xmlns:a16="http://schemas.microsoft.com/office/drawing/2014/main" id="{CE40FBE7-9B5C-4714-A23E-2C33B7D1EE01}"/>
                </a:ext>
              </a:extLst>
            </p:cNvPr>
            <p:cNvSpPr>
              <a:spLocks/>
            </p:cNvSpPr>
            <p:nvPr>
              <p:custDataLst>
                <p:tags r:id="rId295"/>
              </p:custDataLst>
            </p:nvPr>
          </p:nvSpPr>
          <p:spPr bwMode="auto">
            <a:xfrm>
              <a:off x="2693988" y="606426"/>
              <a:ext cx="107950" cy="174625"/>
            </a:xfrm>
            <a:custGeom>
              <a:avLst/>
              <a:gdLst>
                <a:gd name="T0" fmla="*/ 169 w 254"/>
                <a:gd name="T1" fmla="*/ 141 h 353"/>
                <a:gd name="T2" fmla="*/ 96 w 254"/>
                <a:gd name="T3" fmla="*/ 126 h 353"/>
                <a:gd name="T4" fmla="*/ 48 w 254"/>
                <a:gd name="T5" fmla="*/ 74 h 353"/>
                <a:gd name="T6" fmla="*/ 112 w 254"/>
                <a:gd name="T7" fmla="*/ 22 h 353"/>
                <a:gd name="T8" fmla="*/ 214 w 254"/>
                <a:gd name="T9" fmla="*/ 106 h 353"/>
                <a:gd name="T10" fmla="*/ 226 w 254"/>
                <a:gd name="T11" fmla="*/ 119 h 353"/>
                <a:gd name="T12" fmla="*/ 238 w 254"/>
                <a:gd name="T13" fmla="*/ 105 h 353"/>
                <a:gd name="T14" fmla="*/ 238 w 254"/>
                <a:gd name="T15" fmla="*/ 14 h 353"/>
                <a:gd name="T16" fmla="*/ 229 w 254"/>
                <a:gd name="T17" fmla="*/ 0 h 353"/>
                <a:gd name="T18" fmla="*/ 219 w 254"/>
                <a:gd name="T19" fmla="*/ 6 h 353"/>
                <a:gd name="T20" fmla="*/ 197 w 254"/>
                <a:gd name="T21" fmla="*/ 28 h 353"/>
                <a:gd name="T22" fmla="*/ 112 w 254"/>
                <a:gd name="T23" fmla="*/ 0 h 353"/>
                <a:gd name="T24" fmla="*/ 0 w 254"/>
                <a:gd name="T25" fmla="*/ 100 h 353"/>
                <a:gd name="T26" fmla="*/ 27 w 254"/>
                <a:gd name="T27" fmla="*/ 167 h 353"/>
                <a:gd name="T28" fmla="*/ 123 w 254"/>
                <a:gd name="T29" fmla="*/ 207 h 353"/>
                <a:gd name="T30" fmla="*/ 186 w 254"/>
                <a:gd name="T31" fmla="*/ 228 h 353"/>
                <a:gd name="T32" fmla="*/ 206 w 254"/>
                <a:gd name="T33" fmla="*/ 271 h 353"/>
                <a:gd name="T34" fmla="*/ 141 w 254"/>
                <a:gd name="T35" fmla="*/ 330 h 353"/>
                <a:gd name="T36" fmla="*/ 23 w 254"/>
                <a:gd name="T37" fmla="*/ 245 h 353"/>
                <a:gd name="T38" fmla="*/ 12 w 254"/>
                <a:gd name="T39" fmla="*/ 234 h 353"/>
                <a:gd name="T40" fmla="*/ 0 w 254"/>
                <a:gd name="T41" fmla="*/ 248 h 353"/>
                <a:gd name="T42" fmla="*/ 0 w 254"/>
                <a:gd name="T43" fmla="*/ 339 h 353"/>
                <a:gd name="T44" fmla="*/ 9 w 254"/>
                <a:gd name="T45" fmla="*/ 353 h 353"/>
                <a:gd name="T46" fmla="*/ 18 w 254"/>
                <a:gd name="T47" fmla="*/ 349 h 353"/>
                <a:gd name="T48" fmla="*/ 41 w 254"/>
                <a:gd name="T49" fmla="*/ 326 h 353"/>
                <a:gd name="T50" fmla="*/ 141 w 254"/>
                <a:gd name="T51" fmla="*/ 353 h 353"/>
                <a:gd name="T52" fmla="*/ 254 w 254"/>
                <a:gd name="T53" fmla="*/ 246 h 353"/>
                <a:gd name="T54" fmla="*/ 169 w 254"/>
                <a:gd name="T55" fmla="*/ 1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4" h="353">
                  <a:moveTo>
                    <a:pt x="169" y="141"/>
                  </a:moveTo>
                  <a:lnTo>
                    <a:pt x="96" y="126"/>
                  </a:lnTo>
                  <a:cubicBezTo>
                    <a:pt x="76" y="121"/>
                    <a:pt x="48" y="104"/>
                    <a:pt x="48" y="74"/>
                  </a:cubicBezTo>
                  <a:cubicBezTo>
                    <a:pt x="48" y="52"/>
                    <a:pt x="62" y="22"/>
                    <a:pt x="112" y="22"/>
                  </a:cubicBezTo>
                  <a:cubicBezTo>
                    <a:pt x="152" y="22"/>
                    <a:pt x="202" y="38"/>
                    <a:pt x="214" y="106"/>
                  </a:cubicBezTo>
                  <a:cubicBezTo>
                    <a:pt x="216" y="118"/>
                    <a:pt x="216" y="119"/>
                    <a:pt x="226" y="119"/>
                  </a:cubicBezTo>
                  <a:cubicBezTo>
                    <a:pt x="238" y="119"/>
                    <a:pt x="238" y="117"/>
                    <a:pt x="238" y="105"/>
                  </a:cubicBezTo>
                  <a:lnTo>
                    <a:pt x="238" y="14"/>
                  </a:lnTo>
                  <a:cubicBezTo>
                    <a:pt x="238" y="5"/>
                    <a:pt x="238" y="0"/>
                    <a:pt x="229" y="0"/>
                  </a:cubicBezTo>
                  <a:cubicBezTo>
                    <a:pt x="225" y="0"/>
                    <a:pt x="225" y="1"/>
                    <a:pt x="219" y="6"/>
                  </a:cubicBezTo>
                  <a:lnTo>
                    <a:pt x="197" y="28"/>
                  </a:lnTo>
                  <a:cubicBezTo>
                    <a:pt x="168" y="5"/>
                    <a:pt x="136" y="0"/>
                    <a:pt x="112" y="0"/>
                  </a:cubicBezTo>
                  <a:cubicBezTo>
                    <a:pt x="36" y="0"/>
                    <a:pt x="0" y="48"/>
                    <a:pt x="0" y="100"/>
                  </a:cubicBezTo>
                  <a:cubicBezTo>
                    <a:pt x="0" y="133"/>
                    <a:pt x="16" y="156"/>
                    <a:pt x="27" y="167"/>
                  </a:cubicBezTo>
                  <a:cubicBezTo>
                    <a:pt x="51" y="191"/>
                    <a:pt x="68" y="195"/>
                    <a:pt x="123" y="207"/>
                  </a:cubicBezTo>
                  <a:cubicBezTo>
                    <a:pt x="167" y="216"/>
                    <a:pt x="175" y="218"/>
                    <a:pt x="186" y="228"/>
                  </a:cubicBezTo>
                  <a:cubicBezTo>
                    <a:pt x="193" y="235"/>
                    <a:pt x="206" y="248"/>
                    <a:pt x="206" y="271"/>
                  </a:cubicBezTo>
                  <a:cubicBezTo>
                    <a:pt x="206" y="295"/>
                    <a:pt x="193" y="330"/>
                    <a:pt x="141" y="330"/>
                  </a:cubicBezTo>
                  <a:cubicBezTo>
                    <a:pt x="103" y="330"/>
                    <a:pt x="27" y="320"/>
                    <a:pt x="23" y="245"/>
                  </a:cubicBezTo>
                  <a:cubicBezTo>
                    <a:pt x="23" y="236"/>
                    <a:pt x="23" y="234"/>
                    <a:pt x="12" y="234"/>
                  </a:cubicBezTo>
                  <a:cubicBezTo>
                    <a:pt x="0" y="234"/>
                    <a:pt x="0" y="237"/>
                    <a:pt x="0" y="248"/>
                  </a:cubicBezTo>
                  <a:lnTo>
                    <a:pt x="0" y="339"/>
                  </a:lnTo>
                  <a:cubicBezTo>
                    <a:pt x="0" y="349"/>
                    <a:pt x="0" y="353"/>
                    <a:pt x="9" y="353"/>
                  </a:cubicBezTo>
                  <a:cubicBezTo>
                    <a:pt x="13" y="353"/>
                    <a:pt x="14" y="352"/>
                    <a:pt x="18" y="349"/>
                  </a:cubicBezTo>
                  <a:lnTo>
                    <a:pt x="41" y="326"/>
                  </a:lnTo>
                  <a:cubicBezTo>
                    <a:pt x="74" y="350"/>
                    <a:pt x="121" y="353"/>
                    <a:pt x="141" y="353"/>
                  </a:cubicBezTo>
                  <a:cubicBezTo>
                    <a:pt x="223" y="353"/>
                    <a:pt x="254" y="297"/>
                    <a:pt x="254" y="246"/>
                  </a:cubicBezTo>
                  <a:cubicBezTo>
                    <a:pt x="254" y="191"/>
                    <a:pt x="214" y="151"/>
                    <a:pt x="169" y="14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55">
              <a:extLst>
                <a:ext uri="{FF2B5EF4-FFF2-40B4-BE49-F238E27FC236}">
                  <a16:creationId xmlns:a16="http://schemas.microsoft.com/office/drawing/2014/main" id="{991E7690-49ED-4ECB-BFC8-9C12213C771C}"/>
                </a:ext>
              </a:extLst>
            </p:cNvPr>
            <p:cNvSpPr>
              <a:spLocks/>
            </p:cNvSpPr>
            <p:nvPr>
              <p:custDataLst>
                <p:tags r:id="rId296"/>
              </p:custDataLst>
            </p:nvPr>
          </p:nvSpPr>
          <p:spPr bwMode="auto">
            <a:xfrm>
              <a:off x="2827338" y="569913"/>
              <a:ext cx="109538" cy="119063"/>
            </a:xfrm>
            <a:custGeom>
              <a:avLst/>
              <a:gdLst>
                <a:gd name="T0" fmla="*/ 138 w 258"/>
                <a:gd name="T1" fmla="*/ 17 h 242"/>
                <a:gd name="T2" fmla="*/ 244 w 258"/>
                <a:gd name="T3" fmla="*/ 17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1 w 258"/>
                <a:gd name="T15" fmla="*/ 17 h 242"/>
                <a:gd name="T16" fmla="*/ 121 w 258"/>
                <a:gd name="T17" fmla="*/ 228 h 242"/>
                <a:gd name="T18" fmla="*/ 129 w 258"/>
                <a:gd name="T19" fmla="*/ 242 h 242"/>
                <a:gd name="T20" fmla="*/ 138 w 258"/>
                <a:gd name="T21" fmla="*/ 228 h 242"/>
                <a:gd name="T22" fmla="*/ 138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8" y="17"/>
                  </a:moveTo>
                  <a:lnTo>
                    <a:pt x="244" y="17"/>
                  </a:lnTo>
                  <a:cubicBezTo>
                    <a:pt x="250" y="17"/>
                    <a:pt x="258" y="17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1" y="17"/>
                  </a:lnTo>
                  <a:lnTo>
                    <a:pt x="121" y="228"/>
                  </a:lnTo>
                  <a:cubicBezTo>
                    <a:pt x="121" y="234"/>
                    <a:pt x="121" y="242"/>
                    <a:pt x="129" y="242"/>
                  </a:cubicBezTo>
                  <a:cubicBezTo>
                    <a:pt x="138" y="242"/>
                    <a:pt x="138" y="234"/>
                    <a:pt x="138" y="228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56">
              <a:extLst>
                <a:ext uri="{FF2B5EF4-FFF2-40B4-BE49-F238E27FC236}">
                  <a16:creationId xmlns:a16="http://schemas.microsoft.com/office/drawing/2014/main" id="{8F338DF2-FF8D-4E8E-9C63-067C5DF20C9C}"/>
                </a:ext>
              </a:extLst>
            </p:cNvPr>
            <p:cNvSpPr>
              <a:spLocks/>
            </p:cNvSpPr>
            <p:nvPr>
              <p:custDataLst>
                <p:tags r:id="rId297"/>
              </p:custDataLst>
            </p:nvPr>
          </p:nvSpPr>
          <p:spPr bwMode="auto">
            <a:xfrm>
              <a:off x="2965450" y="668338"/>
              <a:ext cx="122238" cy="112713"/>
            </a:xfrm>
            <a:custGeom>
              <a:avLst/>
              <a:gdLst>
                <a:gd name="T0" fmla="*/ 159 w 286"/>
                <a:gd name="T1" fmla="*/ 48 h 228"/>
                <a:gd name="T2" fmla="*/ 251 w 286"/>
                <a:gd name="T3" fmla="*/ 48 h 228"/>
                <a:gd name="T4" fmla="*/ 276 w 286"/>
                <a:gd name="T5" fmla="*/ 41 h 228"/>
                <a:gd name="T6" fmla="*/ 286 w 286"/>
                <a:gd name="T7" fmla="*/ 20 h 228"/>
                <a:gd name="T8" fmla="*/ 259 w 286"/>
                <a:gd name="T9" fmla="*/ 0 h 228"/>
                <a:gd name="T10" fmla="*/ 95 w 286"/>
                <a:gd name="T11" fmla="*/ 0 h 228"/>
                <a:gd name="T12" fmla="*/ 37 w 286"/>
                <a:gd name="T13" fmla="*/ 24 h 228"/>
                <a:gd name="T14" fmla="*/ 0 w 286"/>
                <a:gd name="T15" fmla="*/ 71 h 228"/>
                <a:gd name="T16" fmla="*/ 12 w 286"/>
                <a:gd name="T17" fmla="*/ 78 h 228"/>
                <a:gd name="T18" fmla="*/ 24 w 286"/>
                <a:gd name="T19" fmla="*/ 72 h 228"/>
                <a:gd name="T20" fmla="*/ 85 w 286"/>
                <a:gd name="T21" fmla="*/ 48 h 228"/>
                <a:gd name="T22" fmla="*/ 130 w 286"/>
                <a:gd name="T23" fmla="*/ 48 h 228"/>
                <a:gd name="T24" fmla="*/ 112 w 286"/>
                <a:gd name="T25" fmla="*/ 101 h 228"/>
                <a:gd name="T26" fmla="*/ 93 w 286"/>
                <a:gd name="T27" fmla="*/ 158 h 228"/>
                <a:gd name="T28" fmla="*/ 78 w 286"/>
                <a:gd name="T29" fmla="*/ 206 h 228"/>
                <a:gd name="T30" fmla="*/ 101 w 286"/>
                <a:gd name="T31" fmla="*/ 228 h 228"/>
                <a:gd name="T32" fmla="*/ 135 w 286"/>
                <a:gd name="T33" fmla="*/ 195 h 228"/>
                <a:gd name="T34" fmla="*/ 159 w 286"/>
                <a:gd name="T35" fmla="*/ 4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6" h="228">
                  <a:moveTo>
                    <a:pt x="159" y="48"/>
                  </a:moveTo>
                  <a:lnTo>
                    <a:pt x="251" y="48"/>
                  </a:lnTo>
                  <a:cubicBezTo>
                    <a:pt x="261" y="48"/>
                    <a:pt x="268" y="48"/>
                    <a:pt x="276" y="41"/>
                  </a:cubicBezTo>
                  <a:cubicBezTo>
                    <a:pt x="286" y="32"/>
                    <a:pt x="286" y="21"/>
                    <a:pt x="286" y="20"/>
                  </a:cubicBezTo>
                  <a:cubicBezTo>
                    <a:pt x="286" y="0"/>
                    <a:pt x="268" y="0"/>
                    <a:pt x="259" y="0"/>
                  </a:cubicBezTo>
                  <a:lnTo>
                    <a:pt x="95" y="0"/>
                  </a:lnTo>
                  <a:cubicBezTo>
                    <a:pt x="85" y="0"/>
                    <a:pt x="63" y="0"/>
                    <a:pt x="37" y="24"/>
                  </a:cubicBezTo>
                  <a:cubicBezTo>
                    <a:pt x="20" y="40"/>
                    <a:pt x="0" y="66"/>
                    <a:pt x="0" y="71"/>
                  </a:cubicBezTo>
                  <a:cubicBezTo>
                    <a:pt x="0" y="78"/>
                    <a:pt x="6" y="78"/>
                    <a:pt x="12" y="78"/>
                  </a:cubicBezTo>
                  <a:cubicBezTo>
                    <a:pt x="19" y="78"/>
                    <a:pt x="20" y="77"/>
                    <a:pt x="24" y="72"/>
                  </a:cubicBezTo>
                  <a:cubicBezTo>
                    <a:pt x="43" y="48"/>
                    <a:pt x="76" y="48"/>
                    <a:pt x="85" y="48"/>
                  </a:cubicBezTo>
                  <a:lnTo>
                    <a:pt x="130" y="48"/>
                  </a:lnTo>
                  <a:lnTo>
                    <a:pt x="112" y="101"/>
                  </a:lnTo>
                  <a:cubicBezTo>
                    <a:pt x="108" y="113"/>
                    <a:pt x="97" y="145"/>
                    <a:pt x="93" y="158"/>
                  </a:cubicBezTo>
                  <a:cubicBezTo>
                    <a:pt x="87" y="174"/>
                    <a:pt x="78" y="200"/>
                    <a:pt x="78" y="206"/>
                  </a:cubicBezTo>
                  <a:cubicBezTo>
                    <a:pt x="78" y="220"/>
                    <a:pt x="89" y="228"/>
                    <a:pt x="101" y="228"/>
                  </a:cubicBezTo>
                  <a:cubicBezTo>
                    <a:pt x="105" y="228"/>
                    <a:pt x="130" y="228"/>
                    <a:pt x="135" y="195"/>
                  </a:cubicBezTo>
                  <a:lnTo>
                    <a:pt x="159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57">
              <a:extLst>
                <a:ext uri="{FF2B5EF4-FFF2-40B4-BE49-F238E27FC236}">
                  <a16:creationId xmlns:a16="http://schemas.microsoft.com/office/drawing/2014/main" id="{86F6B17D-EBB7-4751-8DE1-3AAE2ABB93BF}"/>
                </a:ext>
              </a:extLst>
            </p:cNvPr>
            <p:cNvSpPr>
              <a:spLocks/>
            </p:cNvSpPr>
            <p:nvPr>
              <p:custDataLst>
                <p:tags r:id="rId298"/>
              </p:custDataLst>
            </p:nvPr>
          </p:nvSpPr>
          <p:spPr bwMode="auto">
            <a:xfrm>
              <a:off x="3163888" y="711201"/>
              <a:ext cx="130175" cy="9525"/>
            </a:xfrm>
            <a:custGeom>
              <a:avLst/>
              <a:gdLst>
                <a:gd name="T0" fmla="*/ 287 w 304"/>
                <a:gd name="T1" fmla="*/ 20 h 20"/>
                <a:gd name="T2" fmla="*/ 304 w 304"/>
                <a:gd name="T3" fmla="*/ 10 h 20"/>
                <a:gd name="T4" fmla="*/ 287 w 304"/>
                <a:gd name="T5" fmla="*/ 0 h 20"/>
                <a:gd name="T6" fmla="*/ 17 w 304"/>
                <a:gd name="T7" fmla="*/ 0 h 20"/>
                <a:gd name="T8" fmla="*/ 0 w 304"/>
                <a:gd name="T9" fmla="*/ 10 h 20"/>
                <a:gd name="T10" fmla="*/ 17 w 304"/>
                <a:gd name="T11" fmla="*/ 20 h 20"/>
                <a:gd name="T12" fmla="*/ 287 w 30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20">
                  <a:moveTo>
                    <a:pt x="287" y="20"/>
                  </a:moveTo>
                  <a:cubicBezTo>
                    <a:pt x="295" y="20"/>
                    <a:pt x="304" y="20"/>
                    <a:pt x="304" y="10"/>
                  </a:cubicBezTo>
                  <a:cubicBezTo>
                    <a:pt x="304" y="0"/>
                    <a:pt x="295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58">
              <a:extLst>
                <a:ext uri="{FF2B5EF4-FFF2-40B4-BE49-F238E27FC236}">
                  <a16:creationId xmlns:a16="http://schemas.microsoft.com/office/drawing/2014/main" id="{F2C03C42-3153-4585-9EC4-121D70B4DB3E}"/>
                </a:ext>
              </a:extLst>
            </p:cNvPr>
            <p:cNvSpPr>
              <a:spLocks/>
            </p:cNvSpPr>
            <p:nvPr>
              <p:custDataLst>
                <p:tags r:id="rId299"/>
              </p:custDataLst>
            </p:nvPr>
          </p:nvSpPr>
          <p:spPr bwMode="auto">
            <a:xfrm>
              <a:off x="3368675" y="608013"/>
              <a:ext cx="122238" cy="169863"/>
            </a:xfrm>
            <a:custGeom>
              <a:avLst/>
              <a:gdLst>
                <a:gd name="T0" fmla="*/ 34 w 284"/>
                <a:gd name="T1" fmla="*/ 322 h 346"/>
                <a:gd name="T2" fmla="*/ 0 w 284"/>
                <a:gd name="T3" fmla="*/ 322 h 346"/>
                <a:gd name="T4" fmla="*/ 0 w 284"/>
                <a:gd name="T5" fmla="*/ 346 h 346"/>
                <a:gd name="T6" fmla="*/ 62 w 284"/>
                <a:gd name="T7" fmla="*/ 344 h 346"/>
                <a:gd name="T8" fmla="*/ 125 w 284"/>
                <a:gd name="T9" fmla="*/ 346 h 346"/>
                <a:gd name="T10" fmla="*/ 125 w 284"/>
                <a:gd name="T11" fmla="*/ 322 h 346"/>
                <a:gd name="T12" fmla="*/ 91 w 284"/>
                <a:gd name="T13" fmla="*/ 322 h 346"/>
                <a:gd name="T14" fmla="*/ 91 w 284"/>
                <a:gd name="T15" fmla="*/ 218 h 346"/>
                <a:gd name="T16" fmla="*/ 165 w 284"/>
                <a:gd name="T17" fmla="*/ 139 h 346"/>
                <a:gd name="T18" fmla="*/ 193 w 284"/>
                <a:gd name="T19" fmla="*/ 188 h 346"/>
                <a:gd name="T20" fmla="*/ 193 w 284"/>
                <a:gd name="T21" fmla="*/ 322 h 346"/>
                <a:gd name="T22" fmla="*/ 158 w 284"/>
                <a:gd name="T23" fmla="*/ 322 h 346"/>
                <a:gd name="T24" fmla="*/ 158 w 284"/>
                <a:gd name="T25" fmla="*/ 346 h 346"/>
                <a:gd name="T26" fmla="*/ 221 w 284"/>
                <a:gd name="T27" fmla="*/ 344 h 346"/>
                <a:gd name="T28" fmla="*/ 284 w 284"/>
                <a:gd name="T29" fmla="*/ 346 h 346"/>
                <a:gd name="T30" fmla="*/ 284 w 284"/>
                <a:gd name="T31" fmla="*/ 322 h 346"/>
                <a:gd name="T32" fmla="*/ 250 w 284"/>
                <a:gd name="T33" fmla="*/ 322 h 346"/>
                <a:gd name="T34" fmla="*/ 250 w 284"/>
                <a:gd name="T35" fmla="*/ 193 h 346"/>
                <a:gd name="T36" fmla="*/ 173 w 284"/>
                <a:gd name="T37" fmla="*/ 121 h 346"/>
                <a:gd name="T38" fmla="*/ 88 w 284"/>
                <a:gd name="T39" fmla="*/ 170 h 346"/>
                <a:gd name="T40" fmla="*/ 88 w 284"/>
                <a:gd name="T41" fmla="*/ 0 h 346"/>
                <a:gd name="T42" fmla="*/ 0 w 284"/>
                <a:gd name="T43" fmla="*/ 4 h 346"/>
                <a:gd name="T44" fmla="*/ 0 w 284"/>
                <a:gd name="T45" fmla="*/ 27 h 346"/>
                <a:gd name="T46" fmla="*/ 34 w 284"/>
                <a:gd name="T47" fmla="*/ 46 h 346"/>
                <a:gd name="T48" fmla="*/ 34 w 284"/>
                <a:gd name="T49" fmla="*/ 32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346">
                  <a:moveTo>
                    <a:pt x="34" y="322"/>
                  </a:moveTo>
                  <a:lnTo>
                    <a:pt x="0" y="322"/>
                  </a:lnTo>
                  <a:lnTo>
                    <a:pt x="0" y="346"/>
                  </a:lnTo>
                  <a:cubicBezTo>
                    <a:pt x="14" y="345"/>
                    <a:pt x="44" y="344"/>
                    <a:pt x="62" y="344"/>
                  </a:cubicBezTo>
                  <a:cubicBezTo>
                    <a:pt x="82" y="344"/>
                    <a:pt x="111" y="345"/>
                    <a:pt x="125" y="346"/>
                  </a:cubicBezTo>
                  <a:lnTo>
                    <a:pt x="125" y="322"/>
                  </a:lnTo>
                  <a:lnTo>
                    <a:pt x="91" y="322"/>
                  </a:lnTo>
                  <a:lnTo>
                    <a:pt x="91" y="218"/>
                  </a:lnTo>
                  <a:cubicBezTo>
                    <a:pt x="91" y="164"/>
                    <a:pt x="134" y="139"/>
                    <a:pt x="165" y="139"/>
                  </a:cubicBezTo>
                  <a:cubicBezTo>
                    <a:pt x="182" y="139"/>
                    <a:pt x="193" y="150"/>
                    <a:pt x="193" y="188"/>
                  </a:cubicBezTo>
                  <a:lnTo>
                    <a:pt x="193" y="322"/>
                  </a:lnTo>
                  <a:lnTo>
                    <a:pt x="158" y="322"/>
                  </a:lnTo>
                  <a:lnTo>
                    <a:pt x="158" y="346"/>
                  </a:lnTo>
                  <a:cubicBezTo>
                    <a:pt x="172" y="345"/>
                    <a:pt x="202" y="344"/>
                    <a:pt x="221" y="344"/>
                  </a:cubicBezTo>
                  <a:cubicBezTo>
                    <a:pt x="241" y="344"/>
                    <a:pt x="270" y="345"/>
                    <a:pt x="284" y="346"/>
                  </a:cubicBezTo>
                  <a:lnTo>
                    <a:pt x="284" y="322"/>
                  </a:lnTo>
                  <a:lnTo>
                    <a:pt x="250" y="322"/>
                  </a:lnTo>
                  <a:lnTo>
                    <a:pt x="250" y="193"/>
                  </a:lnTo>
                  <a:cubicBezTo>
                    <a:pt x="250" y="141"/>
                    <a:pt x="223" y="121"/>
                    <a:pt x="173" y="121"/>
                  </a:cubicBezTo>
                  <a:cubicBezTo>
                    <a:pt x="125" y="121"/>
                    <a:pt x="99" y="150"/>
                    <a:pt x="88" y="170"/>
                  </a:cubicBezTo>
                  <a:lnTo>
                    <a:pt x="88" y="0"/>
                  </a:lnTo>
                  <a:lnTo>
                    <a:pt x="0" y="4"/>
                  </a:lnTo>
                  <a:lnTo>
                    <a:pt x="0" y="27"/>
                  </a:lnTo>
                  <a:cubicBezTo>
                    <a:pt x="31" y="27"/>
                    <a:pt x="34" y="27"/>
                    <a:pt x="34" y="46"/>
                  </a:cubicBezTo>
                  <a:lnTo>
                    <a:pt x="34" y="32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59">
              <a:extLst>
                <a:ext uri="{FF2B5EF4-FFF2-40B4-BE49-F238E27FC236}">
                  <a16:creationId xmlns:a16="http://schemas.microsoft.com/office/drawing/2014/main" id="{2E0CE1A0-68FC-43F8-8D38-B4C54086D7D8}"/>
                </a:ext>
              </a:extLst>
            </p:cNvPr>
            <p:cNvSpPr>
              <a:spLocks/>
            </p:cNvSpPr>
            <p:nvPr>
              <p:custDataLst>
                <p:tags r:id="rId300"/>
              </p:custDataLst>
            </p:nvPr>
          </p:nvSpPr>
          <p:spPr bwMode="auto">
            <a:xfrm>
              <a:off x="2968625" y="866776"/>
              <a:ext cx="22225" cy="25400"/>
            </a:xfrm>
            <a:custGeom>
              <a:avLst/>
              <a:gdLst>
                <a:gd name="T0" fmla="*/ 53 w 53"/>
                <a:gd name="T1" fmla="*/ 27 h 53"/>
                <a:gd name="T2" fmla="*/ 27 w 53"/>
                <a:gd name="T3" fmla="*/ 0 h 53"/>
                <a:gd name="T4" fmla="*/ 0 w 53"/>
                <a:gd name="T5" fmla="*/ 27 h 53"/>
                <a:gd name="T6" fmla="*/ 26 w 53"/>
                <a:gd name="T7" fmla="*/ 53 h 53"/>
                <a:gd name="T8" fmla="*/ 53 w 53"/>
                <a:gd name="T9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cubicBezTo>
                    <a:pt x="53" y="13"/>
                    <a:pt x="42" y="0"/>
                    <a:pt x="27" y="0"/>
                  </a:cubicBezTo>
                  <a:cubicBezTo>
                    <a:pt x="10" y="0"/>
                    <a:pt x="0" y="14"/>
                    <a:pt x="0" y="27"/>
                  </a:cubicBezTo>
                  <a:cubicBezTo>
                    <a:pt x="0" y="40"/>
                    <a:pt x="11" y="53"/>
                    <a:pt x="26" y="53"/>
                  </a:cubicBezTo>
                  <a:cubicBezTo>
                    <a:pt x="43" y="53"/>
                    <a:pt x="53" y="39"/>
                    <a:pt x="53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60">
              <a:extLst>
                <a:ext uri="{FF2B5EF4-FFF2-40B4-BE49-F238E27FC236}">
                  <a16:creationId xmlns:a16="http://schemas.microsoft.com/office/drawing/2014/main" id="{D3FDE9F2-B21B-49EF-B3AD-5333BB2E30B8}"/>
                </a:ext>
              </a:extLst>
            </p:cNvPr>
            <p:cNvSpPr>
              <a:spLocks/>
            </p:cNvSpPr>
            <p:nvPr>
              <p:custDataLst>
                <p:tags r:id="rId301"/>
              </p:custDataLst>
            </p:nvPr>
          </p:nvSpPr>
          <p:spPr bwMode="auto">
            <a:xfrm>
              <a:off x="2921000" y="925513"/>
              <a:ext cx="107950" cy="171450"/>
            </a:xfrm>
            <a:custGeom>
              <a:avLst/>
              <a:gdLst>
                <a:gd name="T0" fmla="*/ 211 w 251"/>
                <a:gd name="T1" fmla="*/ 24 h 348"/>
                <a:gd name="T2" fmla="*/ 251 w 251"/>
                <a:gd name="T3" fmla="*/ 24 h 348"/>
                <a:gd name="T4" fmla="*/ 251 w 251"/>
                <a:gd name="T5" fmla="*/ 0 h 348"/>
                <a:gd name="T6" fmla="*/ 172 w 251"/>
                <a:gd name="T7" fmla="*/ 2 h 348"/>
                <a:gd name="T8" fmla="*/ 73 w 251"/>
                <a:gd name="T9" fmla="*/ 0 h 348"/>
                <a:gd name="T10" fmla="*/ 73 w 251"/>
                <a:gd name="T11" fmla="*/ 24 h 348"/>
                <a:gd name="T12" fmla="*/ 143 w 251"/>
                <a:gd name="T13" fmla="*/ 24 h 348"/>
                <a:gd name="T14" fmla="*/ 143 w 251"/>
                <a:gd name="T15" fmla="*/ 268 h 348"/>
                <a:gd name="T16" fmla="*/ 94 w 251"/>
                <a:gd name="T17" fmla="*/ 330 h 348"/>
                <a:gd name="T18" fmla="*/ 54 w 251"/>
                <a:gd name="T19" fmla="*/ 322 h 348"/>
                <a:gd name="T20" fmla="*/ 54 w 251"/>
                <a:gd name="T21" fmla="*/ 321 h 348"/>
                <a:gd name="T22" fmla="*/ 76 w 251"/>
                <a:gd name="T23" fmla="*/ 285 h 348"/>
                <a:gd name="T24" fmla="*/ 38 w 251"/>
                <a:gd name="T25" fmla="*/ 247 h 348"/>
                <a:gd name="T26" fmla="*/ 0 w 251"/>
                <a:gd name="T27" fmla="*/ 285 h 348"/>
                <a:gd name="T28" fmla="*/ 96 w 251"/>
                <a:gd name="T29" fmla="*/ 348 h 348"/>
                <a:gd name="T30" fmla="*/ 211 w 251"/>
                <a:gd name="T31" fmla="*/ 267 h 348"/>
                <a:gd name="T32" fmla="*/ 211 w 251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1" h="348">
                  <a:moveTo>
                    <a:pt x="211" y="24"/>
                  </a:moveTo>
                  <a:lnTo>
                    <a:pt x="251" y="24"/>
                  </a:lnTo>
                  <a:lnTo>
                    <a:pt x="251" y="0"/>
                  </a:lnTo>
                  <a:cubicBezTo>
                    <a:pt x="234" y="2"/>
                    <a:pt x="192" y="2"/>
                    <a:pt x="172" y="2"/>
                  </a:cubicBezTo>
                  <a:cubicBezTo>
                    <a:pt x="146" y="2"/>
                    <a:pt x="97" y="2"/>
                    <a:pt x="73" y="0"/>
                  </a:cubicBezTo>
                  <a:lnTo>
                    <a:pt x="73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7"/>
                    <a:pt x="143" y="330"/>
                    <a:pt x="94" y="330"/>
                  </a:cubicBezTo>
                  <a:cubicBezTo>
                    <a:pt x="85" y="330"/>
                    <a:pt x="69" y="328"/>
                    <a:pt x="54" y="322"/>
                  </a:cubicBezTo>
                  <a:lnTo>
                    <a:pt x="54" y="321"/>
                  </a:lnTo>
                  <a:cubicBezTo>
                    <a:pt x="54" y="321"/>
                    <a:pt x="76" y="312"/>
                    <a:pt x="76" y="285"/>
                  </a:cubicBezTo>
                  <a:cubicBezTo>
                    <a:pt x="76" y="258"/>
                    <a:pt x="55" y="247"/>
                    <a:pt x="38" y="247"/>
                  </a:cubicBezTo>
                  <a:cubicBezTo>
                    <a:pt x="20" y="247"/>
                    <a:pt x="0" y="259"/>
                    <a:pt x="0" y="285"/>
                  </a:cubicBezTo>
                  <a:cubicBezTo>
                    <a:pt x="0" y="324"/>
                    <a:pt x="39" y="348"/>
                    <a:pt x="96" y="348"/>
                  </a:cubicBezTo>
                  <a:cubicBezTo>
                    <a:pt x="163" y="348"/>
                    <a:pt x="211" y="319"/>
                    <a:pt x="211" y="267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61">
              <a:extLst>
                <a:ext uri="{FF2B5EF4-FFF2-40B4-BE49-F238E27FC236}">
                  <a16:creationId xmlns:a16="http://schemas.microsoft.com/office/drawing/2014/main" id="{98758FF2-7606-4F51-A3EB-CFF23E85AD87}"/>
                </a:ext>
              </a:extLst>
            </p:cNvPr>
            <p:cNvSpPr>
              <a:spLocks/>
            </p:cNvSpPr>
            <p:nvPr>
              <p:custDataLst>
                <p:tags r:id="rId302"/>
              </p:custDataLst>
            </p:nvPr>
          </p:nvSpPr>
          <p:spPr bwMode="auto">
            <a:xfrm>
              <a:off x="3051175" y="1054101"/>
              <a:ext cx="65088" cy="77788"/>
            </a:xfrm>
            <a:custGeom>
              <a:avLst/>
              <a:gdLst>
                <a:gd name="T0" fmla="*/ 132 w 151"/>
                <a:gd name="T1" fmla="*/ 20 h 157"/>
                <a:gd name="T2" fmla="*/ 114 w 151"/>
                <a:gd name="T3" fmla="*/ 40 h 157"/>
                <a:gd name="T4" fmla="*/ 127 w 151"/>
                <a:gd name="T5" fmla="*/ 53 h 157"/>
                <a:gd name="T6" fmla="*/ 147 w 151"/>
                <a:gd name="T7" fmla="*/ 30 h 157"/>
                <a:gd name="T8" fmla="*/ 101 w 151"/>
                <a:gd name="T9" fmla="*/ 0 h 157"/>
                <a:gd name="T10" fmla="*/ 0 w 151"/>
                <a:gd name="T11" fmla="*/ 97 h 157"/>
                <a:gd name="T12" fmla="*/ 65 w 151"/>
                <a:gd name="T13" fmla="*/ 157 h 157"/>
                <a:gd name="T14" fmla="*/ 151 w 151"/>
                <a:gd name="T15" fmla="*/ 118 h 157"/>
                <a:gd name="T16" fmla="*/ 145 w 151"/>
                <a:gd name="T17" fmla="*/ 112 h 157"/>
                <a:gd name="T18" fmla="*/ 140 w 151"/>
                <a:gd name="T19" fmla="*/ 116 h 157"/>
                <a:gd name="T20" fmla="*/ 66 w 151"/>
                <a:gd name="T21" fmla="*/ 148 h 157"/>
                <a:gd name="T22" fmla="*/ 29 w 151"/>
                <a:gd name="T23" fmla="*/ 109 h 157"/>
                <a:gd name="T24" fmla="*/ 52 w 151"/>
                <a:gd name="T25" fmla="*/ 37 h 157"/>
                <a:gd name="T26" fmla="*/ 101 w 151"/>
                <a:gd name="T27" fmla="*/ 10 h 157"/>
                <a:gd name="T28" fmla="*/ 132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2" y="20"/>
                  </a:moveTo>
                  <a:cubicBezTo>
                    <a:pt x="119" y="22"/>
                    <a:pt x="114" y="32"/>
                    <a:pt x="114" y="40"/>
                  </a:cubicBezTo>
                  <a:cubicBezTo>
                    <a:pt x="114" y="49"/>
                    <a:pt x="121" y="53"/>
                    <a:pt x="127" y="53"/>
                  </a:cubicBezTo>
                  <a:cubicBezTo>
                    <a:pt x="135" y="53"/>
                    <a:pt x="147" y="47"/>
                    <a:pt x="147" y="30"/>
                  </a:cubicBezTo>
                  <a:cubicBezTo>
                    <a:pt x="147" y="7"/>
                    <a:pt x="120" y="0"/>
                    <a:pt x="101" y="0"/>
                  </a:cubicBezTo>
                  <a:cubicBezTo>
                    <a:pt x="49" y="0"/>
                    <a:pt x="0" y="48"/>
                    <a:pt x="0" y="97"/>
                  </a:cubicBezTo>
                  <a:cubicBezTo>
                    <a:pt x="0" y="127"/>
                    <a:pt x="21" y="157"/>
                    <a:pt x="65" y="157"/>
                  </a:cubicBezTo>
                  <a:cubicBezTo>
                    <a:pt x="124" y="157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3" y="113"/>
                    <a:pt x="140" y="116"/>
                  </a:cubicBezTo>
                  <a:cubicBezTo>
                    <a:pt x="113" y="148"/>
                    <a:pt x="72" y="148"/>
                    <a:pt x="66" y="148"/>
                  </a:cubicBezTo>
                  <a:cubicBezTo>
                    <a:pt x="41" y="148"/>
                    <a:pt x="29" y="131"/>
                    <a:pt x="29" y="109"/>
                  </a:cubicBezTo>
                  <a:cubicBezTo>
                    <a:pt x="29" y="99"/>
                    <a:pt x="34" y="61"/>
                    <a:pt x="52" y="37"/>
                  </a:cubicBezTo>
                  <a:cubicBezTo>
                    <a:pt x="66" y="20"/>
                    <a:pt x="84" y="10"/>
                    <a:pt x="101" y="10"/>
                  </a:cubicBezTo>
                  <a:cubicBezTo>
                    <a:pt x="106" y="10"/>
                    <a:pt x="123" y="11"/>
                    <a:pt x="132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62">
              <a:extLst>
                <a:ext uri="{FF2B5EF4-FFF2-40B4-BE49-F238E27FC236}">
                  <a16:creationId xmlns:a16="http://schemas.microsoft.com/office/drawing/2014/main" id="{028C72D2-304C-428F-83DF-E1886D388A4E}"/>
                </a:ext>
              </a:extLst>
            </p:cNvPr>
            <p:cNvSpPr>
              <a:spLocks/>
            </p:cNvSpPr>
            <p:nvPr>
              <p:custDataLst>
                <p:tags r:id="rId303"/>
              </p:custDataLst>
            </p:nvPr>
          </p:nvSpPr>
          <p:spPr bwMode="auto">
            <a:xfrm>
              <a:off x="3182938" y="925513"/>
              <a:ext cx="22225" cy="25400"/>
            </a:xfrm>
            <a:custGeom>
              <a:avLst/>
              <a:gdLst>
                <a:gd name="T0" fmla="*/ 54 w 54"/>
                <a:gd name="T1" fmla="*/ 26 h 52"/>
                <a:gd name="T2" fmla="*/ 27 w 54"/>
                <a:gd name="T3" fmla="*/ 0 h 52"/>
                <a:gd name="T4" fmla="*/ 0 w 54"/>
                <a:gd name="T5" fmla="*/ 26 h 52"/>
                <a:gd name="T6" fmla="*/ 27 w 54"/>
                <a:gd name="T7" fmla="*/ 52 h 52"/>
                <a:gd name="T8" fmla="*/ 54 w 54"/>
                <a:gd name="T9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2">
                  <a:moveTo>
                    <a:pt x="54" y="26"/>
                  </a:moveTo>
                  <a:cubicBezTo>
                    <a:pt x="54" y="13"/>
                    <a:pt x="42" y="0"/>
                    <a:pt x="27" y="0"/>
                  </a:cubicBezTo>
                  <a:cubicBezTo>
                    <a:pt x="10" y="0"/>
                    <a:pt x="0" y="14"/>
                    <a:pt x="0" y="26"/>
                  </a:cubicBezTo>
                  <a:cubicBezTo>
                    <a:pt x="0" y="39"/>
                    <a:pt x="12" y="52"/>
                    <a:pt x="27" y="52"/>
                  </a:cubicBezTo>
                  <a:cubicBezTo>
                    <a:pt x="44" y="52"/>
                    <a:pt x="54" y="38"/>
                    <a:pt x="5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63">
              <a:extLst>
                <a:ext uri="{FF2B5EF4-FFF2-40B4-BE49-F238E27FC236}">
                  <a16:creationId xmlns:a16="http://schemas.microsoft.com/office/drawing/2014/main" id="{E5A35888-7E40-43D8-B3DA-F03CE2330EF2}"/>
                </a:ext>
              </a:extLst>
            </p:cNvPr>
            <p:cNvSpPr>
              <a:spLocks noEditPoints="1"/>
            </p:cNvSpPr>
            <p:nvPr>
              <p:custDataLst>
                <p:tags r:id="rId304"/>
              </p:custDataLst>
            </p:nvPr>
          </p:nvSpPr>
          <p:spPr bwMode="auto">
            <a:xfrm>
              <a:off x="3138488" y="982663"/>
              <a:ext cx="119063" cy="158750"/>
            </a:xfrm>
            <a:custGeom>
              <a:avLst/>
              <a:gdLst>
                <a:gd name="T0" fmla="*/ 192 w 280"/>
                <a:gd name="T1" fmla="*/ 153 h 321"/>
                <a:gd name="T2" fmla="*/ 185 w 280"/>
                <a:gd name="T3" fmla="*/ 174 h 321"/>
                <a:gd name="T4" fmla="*/ 124 w 280"/>
                <a:gd name="T5" fmla="*/ 209 h 321"/>
                <a:gd name="T6" fmla="*/ 64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3 h 321"/>
                <a:gd name="T14" fmla="*/ 199 w 280"/>
                <a:gd name="T15" fmla="*/ 39 h 321"/>
                <a:gd name="T16" fmla="*/ 124 w 280"/>
                <a:gd name="T17" fmla="*/ 0 h 321"/>
                <a:gd name="T18" fmla="*/ 0 w 280"/>
                <a:gd name="T19" fmla="*/ 114 h 321"/>
                <a:gd name="T20" fmla="*/ 119 w 280"/>
                <a:gd name="T21" fmla="*/ 227 h 321"/>
                <a:gd name="T22" fmla="*/ 189 w 280"/>
                <a:gd name="T23" fmla="*/ 200 h 321"/>
                <a:gd name="T24" fmla="*/ 189 w 280"/>
                <a:gd name="T25" fmla="*/ 298 h 321"/>
                <a:gd name="T26" fmla="*/ 155 w 280"/>
                <a:gd name="T27" fmla="*/ 298 h 321"/>
                <a:gd name="T28" fmla="*/ 155 w 280"/>
                <a:gd name="T29" fmla="*/ 321 h 321"/>
                <a:gd name="T30" fmla="*/ 218 w 280"/>
                <a:gd name="T31" fmla="*/ 320 h 321"/>
                <a:gd name="T32" fmla="*/ 280 w 280"/>
                <a:gd name="T33" fmla="*/ 321 h 321"/>
                <a:gd name="T34" fmla="*/ 280 w 280"/>
                <a:gd name="T35" fmla="*/ 298 h 321"/>
                <a:gd name="T36" fmla="*/ 246 w 280"/>
                <a:gd name="T37" fmla="*/ 298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3"/>
                  </a:moveTo>
                  <a:cubicBezTo>
                    <a:pt x="192" y="162"/>
                    <a:pt x="192" y="164"/>
                    <a:pt x="185" y="174"/>
                  </a:cubicBezTo>
                  <a:cubicBezTo>
                    <a:pt x="165" y="204"/>
                    <a:pt x="139" y="209"/>
                    <a:pt x="124" y="209"/>
                  </a:cubicBezTo>
                  <a:cubicBezTo>
                    <a:pt x="93" y="209"/>
                    <a:pt x="64" y="180"/>
                    <a:pt x="64" y="114"/>
                  </a:cubicBezTo>
                  <a:cubicBezTo>
                    <a:pt x="64" y="43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3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4"/>
                  </a:cubicBezTo>
                  <a:cubicBezTo>
                    <a:pt x="0" y="184"/>
                    <a:pt x="50" y="227"/>
                    <a:pt x="119" y="227"/>
                  </a:cubicBezTo>
                  <a:cubicBezTo>
                    <a:pt x="144" y="227"/>
                    <a:pt x="166" y="220"/>
                    <a:pt x="189" y="200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1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64">
              <a:extLst>
                <a:ext uri="{FF2B5EF4-FFF2-40B4-BE49-F238E27FC236}">
                  <a16:creationId xmlns:a16="http://schemas.microsoft.com/office/drawing/2014/main" id="{31F1EA56-D8DD-4FE1-A4B6-3FF30536D7EF}"/>
                </a:ext>
              </a:extLst>
            </p:cNvPr>
            <p:cNvSpPr>
              <a:spLocks/>
            </p:cNvSpPr>
            <p:nvPr>
              <p:custDataLst>
                <p:tags r:id="rId305"/>
              </p:custDataLst>
            </p:nvPr>
          </p:nvSpPr>
          <p:spPr bwMode="auto">
            <a:xfrm>
              <a:off x="3498850" y="581026"/>
              <a:ext cx="55563" cy="590550"/>
            </a:xfrm>
            <a:custGeom>
              <a:avLst/>
              <a:gdLst>
                <a:gd name="T0" fmla="*/ 104 w 132"/>
                <a:gd name="T1" fmla="*/ 1169 h 1196"/>
                <a:gd name="T2" fmla="*/ 0 w 132"/>
                <a:gd name="T3" fmla="*/ 1169 h 1196"/>
                <a:gd name="T4" fmla="*/ 0 w 132"/>
                <a:gd name="T5" fmla="*/ 1196 h 1196"/>
                <a:gd name="T6" fmla="*/ 132 w 132"/>
                <a:gd name="T7" fmla="*/ 1196 h 1196"/>
                <a:gd name="T8" fmla="*/ 132 w 132"/>
                <a:gd name="T9" fmla="*/ 0 h 1196"/>
                <a:gd name="T10" fmla="*/ 0 w 132"/>
                <a:gd name="T11" fmla="*/ 0 h 1196"/>
                <a:gd name="T12" fmla="*/ 0 w 132"/>
                <a:gd name="T13" fmla="*/ 27 h 1196"/>
                <a:gd name="T14" fmla="*/ 104 w 132"/>
                <a:gd name="T15" fmla="*/ 27 h 1196"/>
                <a:gd name="T16" fmla="*/ 104 w 132"/>
                <a:gd name="T17" fmla="*/ 1169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196">
                  <a:moveTo>
                    <a:pt x="104" y="1169"/>
                  </a:moveTo>
                  <a:lnTo>
                    <a:pt x="0" y="1169"/>
                  </a:lnTo>
                  <a:lnTo>
                    <a:pt x="0" y="1196"/>
                  </a:lnTo>
                  <a:lnTo>
                    <a:pt x="132" y="1196"/>
                  </a:lnTo>
                  <a:lnTo>
                    <a:pt x="132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104" y="27"/>
                  </a:lnTo>
                  <a:lnTo>
                    <a:pt x="104" y="1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65">
              <a:extLst>
                <a:ext uri="{FF2B5EF4-FFF2-40B4-BE49-F238E27FC236}">
                  <a16:creationId xmlns:a16="http://schemas.microsoft.com/office/drawing/2014/main" id="{DCC90F79-7489-4A72-9731-C60AC378B031}"/>
                </a:ext>
              </a:extLst>
            </p:cNvPr>
            <p:cNvSpPr>
              <a:spLocks/>
            </p:cNvSpPr>
            <p:nvPr>
              <p:custDataLst>
                <p:tags r:id="rId306"/>
              </p:custDataLst>
            </p:nvPr>
          </p:nvSpPr>
          <p:spPr bwMode="auto">
            <a:xfrm>
              <a:off x="2562225" y="1203326"/>
              <a:ext cx="103188" cy="82550"/>
            </a:xfrm>
            <a:custGeom>
              <a:avLst/>
              <a:gdLst>
                <a:gd name="T0" fmla="*/ 242 w 242"/>
                <a:gd name="T1" fmla="*/ 121 h 167"/>
                <a:gd name="T2" fmla="*/ 235 w 242"/>
                <a:gd name="T3" fmla="*/ 107 h 167"/>
                <a:gd name="T4" fmla="*/ 110 w 242"/>
                <a:gd name="T5" fmla="*/ 81 h 167"/>
                <a:gd name="T6" fmla="*/ 23 w 242"/>
                <a:gd name="T7" fmla="*/ 3 h 167"/>
                <a:gd name="T8" fmla="*/ 12 w 242"/>
                <a:gd name="T9" fmla="*/ 0 h 167"/>
                <a:gd name="T10" fmla="*/ 0 w 242"/>
                <a:gd name="T11" fmla="*/ 13 h 167"/>
                <a:gd name="T12" fmla="*/ 0 w 242"/>
                <a:gd name="T13" fmla="*/ 21 h 167"/>
                <a:gd name="T14" fmla="*/ 231 w 242"/>
                <a:gd name="T15" fmla="*/ 167 h 167"/>
                <a:gd name="T16" fmla="*/ 242 w 242"/>
                <a:gd name="T17" fmla="*/ 153 h 167"/>
                <a:gd name="T18" fmla="*/ 242 w 242"/>
                <a:gd name="T19" fmla="*/ 12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67">
                  <a:moveTo>
                    <a:pt x="242" y="121"/>
                  </a:moveTo>
                  <a:cubicBezTo>
                    <a:pt x="242" y="109"/>
                    <a:pt x="242" y="107"/>
                    <a:pt x="235" y="107"/>
                  </a:cubicBezTo>
                  <a:cubicBezTo>
                    <a:pt x="204" y="106"/>
                    <a:pt x="155" y="103"/>
                    <a:pt x="110" y="81"/>
                  </a:cubicBezTo>
                  <a:cubicBezTo>
                    <a:pt x="56" y="54"/>
                    <a:pt x="36" y="22"/>
                    <a:pt x="23" y="3"/>
                  </a:cubicBezTo>
                  <a:cubicBezTo>
                    <a:pt x="22" y="0"/>
                    <a:pt x="19" y="0"/>
                    <a:pt x="12" y="0"/>
                  </a:cubicBezTo>
                  <a:cubicBezTo>
                    <a:pt x="1" y="0"/>
                    <a:pt x="0" y="1"/>
                    <a:pt x="0" y="13"/>
                  </a:cubicBezTo>
                  <a:lnTo>
                    <a:pt x="0" y="21"/>
                  </a:lnTo>
                  <a:cubicBezTo>
                    <a:pt x="68" y="143"/>
                    <a:pt x="180" y="167"/>
                    <a:pt x="231" y="167"/>
                  </a:cubicBezTo>
                  <a:cubicBezTo>
                    <a:pt x="242" y="167"/>
                    <a:pt x="242" y="166"/>
                    <a:pt x="242" y="153"/>
                  </a:cubicBezTo>
                  <a:lnTo>
                    <a:pt x="242" y="1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766">
              <a:extLst>
                <a:ext uri="{FF2B5EF4-FFF2-40B4-BE49-F238E27FC236}">
                  <a16:creationId xmlns:a16="http://schemas.microsoft.com/office/drawing/2014/main" id="{BEBA584C-4866-4556-8FCB-7C66F70F1CBA}"/>
                </a:ext>
              </a:extLst>
            </p:cNvPr>
            <p:cNvSpPr>
              <a:spLocks noChangeArrowheads="1"/>
            </p:cNvSpPr>
            <p:nvPr>
              <p:custDataLst>
                <p:tags r:id="rId307"/>
              </p:custDataLst>
            </p:nvPr>
          </p:nvSpPr>
          <p:spPr bwMode="auto">
            <a:xfrm>
              <a:off x="2662238" y="1255713"/>
              <a:ext cx="330200" cy="3016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767">
              <a:extLst>
                <a:ext uri="{FF2B5EF4-FFF2-40B4-BE49-F238E27FC236}">
                  <a16:creationId xmlns:a16="http://schemas.microsoft.com/office/drawing/2014/main" id="{F764FCDA-561D-4E4D-8A82-77FDF7B521D5}"/>
                </a:ext>
              </a:extLst>
            </p:cNvPr>
            <p:cNvSpPr>
              <a:spLocks/>
            </p:cNvSpPr>
            <p:nvPr>
              <p:custDataLst>
                <p:tags r:id="rId308"/>
              </p:custDataLst>
            </p:nvPr>
          </p:nvSpPr>
          <p:spPr bwMode="auto">
            <a:xfrm>
              <a:off x="2989263" y="1255713"/>
              <a:ext cx="103188" cy="82550"/>
            </a:xfrm>
            <a:custGeom>
              <a:avLst/>
              <a:gdLst>
                <a:gd name="T0" fmla="*/ 242 w 242"/>
                <a:gd name="T1" fmla="*/ 146 h 167"/>
                <a:gd name="T2" fmla="*/ 11 w 242"/>
                <a:gd name="T3" fmla="*/ 0 h 167"/>
                <a:gd name="T4" fmla="*/ 0 w 242"/>
                <a:gd name="T5" fmla="*/ 14 h 167"/>
                <a:gd name="T6" fmla="*/ 0 w 242"/>
                <a:gd name="T7" fmla="*/ 46 h 167"/>
                <a:gd name="T8" fmla="*/ 7 w 242"/>
                <a:gd name="T9" fmla="*/ 60 h 167"/>
                <a:gd name="T10" fmla="*/ 132 w 242"/>
                <a:gd name="T11" fmla="*/ 86 h 167"/>
                <a:gd name="T12" fmla="*/ 219 w 242"/>
                <a:gd name="T13" fmla="*/ 164 h 167"/>
                <a:gd name="T14" fmla="*/ 230 w 242"/>
                <a:gd name="T15" fmla="*/ 167 h 167"/>
                <a:gd name="T16" fmla="*/ 242 w 242"/>
                <a:gd name="T17" fmla="*/ 154 h 167"/>
                <a:gd name="T18" fmla="*/ 242 w 242"/>
                <a:gd name="T19" fmla="*/ 14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67">
                  <a:moveTo>
                    <a:pt x="242" y="146"/>
                  </a:moveTo>
                  <a:cubicBezTo>
                    <a:pt x="174" y="23"/>
                    <a:pt x="62" y="0"/>
                    <a:pt x="11" y="0"/>
                  </a:cubicBezTo>
                  <a:cubicBezTo>
                    <a:pt x="0" y="0"/>
                    <a:pt x="0" y="0"/>
                    <a:pt x="0" y="14"/>
                  </a:cubicBezTo>
                  <a:lnTo>
                    <a:pt x="0" y="46"/>
                  </a:lnTo>
                  <a:cubicBezTo>
                    <a:pt x="0" y="57"/>
                    <a:pt x="0" y="60"/>
                    <a:pt x="7" y="60"/>
                  </a:cubicBezTo>
                  <a:cubicBezTo>
                    <a:pt x="38" y="60"/>
                    <a:pt x="87" y="64"/>
                    <a:pt x="132" y="86"/>
                  </a:cubicBezTo>
                  <a:cubicBezTo>
                    <a:pt x="186" y="113"/>
                    <a:pt x="206" y="145"/>
                    <a:pt x="219" y="164"/>
                  </a:cubicBezTo>
                  <a:cubicBezTo>
                    <a:pt x="220" y="167"/>
                    <a:pt x="223" y="167"/>
                    <a:pt x="230" y="167"/>
                  </a:cubicBezTo>
                  <a:cubicBezTo>
                    <a:pt x="241" y="167"/>
                    <a:pt x="242" y="166"/>
                    <a:pt x="242" y="154"/>
                  </a:cubicBezTo>
                  <a:lnTo>
                    <a:pt x="242" y="14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68">
              <a:extLst>
                <a:ext uri="{FF2B5EF4-FFF2-40B4-BE49-F238E27FC236}">
                  <a16:creationId xmlns:a16="http://schemas.microsoft.com/office/drawing/2014/main" id="{1E353E56-3782-4B83-9BC9-17B04DAA8F91}"/>
                </a:ext>
              </a:extLst>
            </p:cNvPr>
            <p:cNvSpPr>
              <a:spLocks/>
            </p:cNvSpPr>
            <p:nvPr>
              <p:custDataLst>
                <p:tags r:id="rId309"/>
              </p:custDataLst>
            </p:nvPr>
          </p:nvSpPr>
          <p:spPr bwMode="auto">
            <a:xfrm>
              <a:off x="3082925" y="1255713"/>
              <a:ext cx="103188" cy="82550"/>
            </a:xfrm>
            <a:custGeom>
              <a:avLst/>
              <a:gdLst>
                <a:gd name="T0" fmla="*/ 242 w 242"/>
                <a:gd name="T1" fmla="*/ 14 h 167"/>
                <a:gd name="T2" fmla="*/ 231 w 242"/>
                <a:gd name="T3" fmla="*/ 0 h 167"/>
                <a:gd name="T4" fmla="*/ 0 w 242"/>
                <a:gd name="T5" fmla="*/ 146 h 167"/>
                <a:gd name="T6" fmla="*/ 0 w 242"/>
                <a:gd name="T7" fmla="*/ 154 h 167"/>
                <a:gd name="T8" fmla="*/ 12 w 242"/>
                <a:gd name="T9" fmla="*/ 167 h 167"/>
                <a:gd name="T10" fmla="*/ 25 w 242"/>
                <a:gd name="T11" fmla="*/ 163 h 167"/>
                <a:gd name="T12" fmla="*/ 236 w 242"/>
                <a:gd name="T13" fmla="*/ 60 h 167"/>
                <a:gd name="T14" fmla="*/ 242 w 242"/>
                <a:gd name="T15" fmla="*/ 46 h 167"/>
                <a:gd name="T16" fmla="*/ 242 w 242"/>
                <a:gd name="T17" fmla="*/ 1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167">
                  <a:moveTo>
                    <a:pt x="242" y="14"/>
                  </a:moveTo>
                  <a:cubicBezTo>
                    <a:pt x="242" y="0"/>
                    <a:pt x="242" y="0"/>
                    <a:pt x="231" y="0"/>
                  </a:cubicBezTo>
                  <a:cubicBezTo>
                    <a:pt x="180" y="0"/>
                    <a:pt x="68" y="24"/>
                    <a:pt x="0" y="146"/>
                  </a:cubicBezTo>
                  <a:lnTo>
                    <a:pt x="0" y="154"/>
                  </a:lnTo>
                  <a:cubicBezTo>
                    <a:pt x="0" y="166"/>
                    <a:pt x="1" y="167"/>
                    <a:pt x="12" y="167"/>
                  </a:cubicBezTo>
                  <a:cubicBezTo>
                    <a:pt x="22" y="167"/>
                    <a:pt x="22" y="166"/>
                    <a:pt x="25" y="163"/>
                  </a:cubicBezTo>
                  <a:cubicBezTo>
                    <a:pt x="66" y="97"/>
                    <a:pt x="134" y="62"/>
                    <a:pt x="236" y="60"/>
                  </a:cubicBezTo>
                  <a:cubicBezTo>
                    <a:pt x="242" y="60"/>
                    <a:pt x="242" y="56"/>
                    <a:pt x="242" y="46"/>
                  </a:cubicBezTo>
                  <a:lnTo>
                    <a:pt x="242" y="1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769">
              <a:extLst>
                <a:ext uri="{FF2B5EF4-FFF2-40B4-BE49-F238E27FC236}">
                  <a16:creationId xmlns:a16="http://schemas.microsoft.com/office/drawing/2014/main" id="{D70A0115-C431-4EC1-B272-D977C58D98C0}"/>
                </a:ext>
              </a:extLst>
            </p:cNvPr>
            <p:cNvSpPr>
              <a:spLocks noChangeArrowheads="1"/>
            </p:cNvSpPr>
            <p:nvPr>
              <p:custDataLst>
                <p:tags r:id="rId310"/>
              </p:custDataLst>
            </p:nvPr>
          </p:nvSpPr>
          <p:spPr bwMode="auto">
            <a:xfrm>
              <a:off x="3182938" y="1255713"/>
              <a:ext cx="328613" cy="3016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70">
              <a:extLst>
                <a:ext uri="{FF2B5EF4-FFF2-40B4-BE49-F238E27FC236}">
                  <a16:creationId xmlns:a16="http://schemas.microsoft.com/office/drawing/2014/main" id="{A2299BBB-2C2D-4C07-AA37-DC2729596F74}"/>
                </a:ext>
              </a:extLst>
            </p:cNvPr>
            <p:cNvSpPr>
              <a:spLocks/>
            </p:cNvSpPr>
            <p:nvPr>
              <p:custDataLst>
                <p:tags r:id="rId311"/>
              </p:custDataLst>
            </p:nvPr>
          </p:nvSpPr>
          <p:spPr bwMode="auto">
            <a:xfrm>
              <a:off x="3509963" y="1203326"/>
              <a:ext cx="103188" cy="82550"/>
            </a:xfrm>
            <a:custGeom>
              <a:avLst/>
              <a:gdLst>
                <a:gd name="T0" fmla="*/ 242 w 242"/>
                <a:gd name="T1" fmla="*/ 13 h 167"/>
                <a:gd name="T2" fmla="*/ 230 w 242"/>
                <a:gd name="T3" fmla="*/ 0 h 167"/>
                <a:gd name="T4" fmla="*/ 217 w 242"/>
                <a:gd name="T5" fmla="*/ 4 h 167"/>
                <a:gd name="T6" fmla="*/ 6 w 242"/>
                <a:gd name="T7" fmla="*/ 107 h 167"/>
                <a:gd name="T8" fmla="*/ 0 w 242"/>
                <a:gd name="T9" fmla="*/ 121 h 167"/>
                <a:gd name="T10" fmla="*/ 0 w 242"/>
                <a:gd name="T11" fmla="*/ 153 h 167"/>
                <a:gd name="T12" fmla="*/ 11 w 242"/>
                <a:gd name="T13" fmla="*/ 167 h 167"/>
                <a:gd name="T14" fmla="*/ 242 w 242"/>
                <a:gd name="T15" fmla="*/ 21 h 167"/>
                <a:gd name="T16" fmla="*/ 242 w 242"/>
                <a:gd name="T17" fmla="*/ 1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167">
                  <a:moveTo>
                    <a:pt x="242" y="13"/>
                  </a:moveTo>
                  <a:cubicBezTo>
                    <a:pt x="242" y="1"/>
                    <a:pt x="241" y="0"/>
                    <a:pt x="230" y="0"/>
                  </a:cubicBezTo>
                  <a:cubicBezTo>
                    <a:pt x="220" y="0"/>
                    <a:pt x="220" y="1"/>
                    <a:pt x="217" y="4"/>
                  </a:cubicBezTo>
                  <a:cubicBezTo>
                    <a:pt x="176" y="70"/>
                    <a:pt x="108" y="105"/>
                    <a:pt x="6" y="107"/>
                  </a:cubicBezTo>
                  <a:cubicBezTo>
                    <a:pt x="0" y="107"/>
                    <a:pt x="0" y="110"/>
                    <a:pt x="0" y="121"/>
                  </a:cubicBezTo>
                  <a:lnTo>
                    <a:pt x="0" y="153"/>
                  </a:lnTo>
                  <a:cubicBezTo>
                    <a:pt x="0" y="166"/>
                    <a:pt x="0" y="167"/>
                    <a:pt x="11" y="167"/>
                  </a:cubicBezTo>
                  <a:cubicBezTo>
                    <a:pt x="62" y="167"/>
                    <a:pt x="174" y="143"/>
                    <a:pt x="242" y="21"/>
                  </a:cubicBezTo>
                  <a:lnTo>
                    <a:pt x="24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771">
              <a:extLst>
                <a:ext uri="{FF2B5EF4-FFF2-40B4-BE49-F238E27FC236}">
                  <a16:creationId xmlns:a16="http://schemas.microsoft.com/office/drawing/2014/main" id="{E9AAF216-4C3E-49C3-A4B0-CD5F04A1C782}"/>
                </a:ext>
              </a:extLst>
            </p:cNvPr>
            <p:cNvSpPr>
              <a:spLocks/>
            </p:cNvSpPr>
            <p:nvPr>
              <p:custDataLst>
                <p:tags r:id="rId312"/>
              </p:custDataLst>
            </p:nvPr>
          </p:nvSpPr>
          <p:spPr bwMode="auto">
            <a:xfrm>
              <a:off x="3032125" y="1400176"/>
              <a:ext cx="109538" cy="119063"/>
            </a:xfrm>
            <a:custGeom>
              <a:avLst/>
              <a:gdLst>
                <a:gd name="T0" fmla="*/ 142 w 256"/>
                <a:gd name="T1" fmla="*/ 29 h 239"/>
                <a:gd name="T2" fmla="*/ 175 w 256"/>
                <a:gd name="T3" fmla="*/ 13 h 239"/>
                <a:gd name="T4" fmla="*/ 187 w 256"/>
                <a:gd name="T5" fmla="*/ 13 h 239"/>
                <a:gd name="T6" fmla="*/ 187 w 256"/>
                <a:gd name="T7" fmla="*/ 0 h 239"/>
                <a:gd name="T8" fmla="*/ 127 w 256"/>
                <a:gd name="T9" fmla="*/ 2 h 239"/>
                <a:gd name="T10" fmla="*/ 67 w 256"/>
                <a:gd name="T11" fmla="*/ 0 h 239"/>
                <a:gd name="T12" fmla="*/ 67 w 256"/>
                <a:gd name="T13" fmla="*/ 13 h 239"/>
                <a:gd name="T14" fmla="*/ 79 w 256"/>
                <a:gd name="T15" fmla="*/ 13 h 239"/>
                <a:gd name="T16" fmla="*/ 112 w 256"/>
                <a:gd name="T17" fmla="*/ 29 h 239"/>
                <a:gd name="T18" fmla="*/ 112 w 256"/>
                <a:gd name="T19" fmla="*/ 179 h 239"/>
                <a:gd name="T20" fmla="*/ 58 w 256"/>
                <a:gd name="T21" fmla="*/ 93 h 239"/>
                <a:gd name="T22" fmla="*/ 23 w 256"/>
                <a:gd name="T23" fmla="*/ 46 h 239"/>
                <a:gd name="T24" fmla="*/ 10 w 256"/>
                <a:gd name="T25" fmla="*/ 46 h 239"/>
                <a:gd name="T26" fmla="*/ 0 w 256"/>
                <a:gd name="T27" fmla="*/ 51 h 239"/>
                <a:gd name="T28" fmla="*/ 5 w 256"/>
                <a:gd name="T29" fmla="*/ 56 h 239"/>
                <a:gd name="T30" fmla="*/ 27 w 256"/>
                <a:gd name="T31" fmla="*/ 93 h 239"/>
                <a:gd name="T32" fmla="*/ 50 w 256"/>
                <a:gd name="T33" fmla="*/ 162 h 239"/>
                <a:gd name="T34" fmla="*/ 112 w 256"/>
                <a:gd name="T35" fmla="*/ 190 h 239"/>
                <a:gd name="T36" fmla="*/ 112 w 256"/>
                <a:gd name="T37" fmla="*/ 210 h 239"/>
                <a:gd name="T38" fmla="*/ 79 w 256"/>
                <a:gd name="T39" fmla="*/ 226 h 239"/>
                <a:gd name="T40" fmla="*/ 67 w 256"/>
                <a:gd name="T41" fmla="*/ 226 h 239"/>
                <a:gd name="T42" fmla="*/ 67 w 256"/>
                <a:gd name="T43" fmla="*/ 239 h 239"/>
                <a:gd name="T44" fmla="*/ 127 w 256"/>
                <a:gd name="T45" fmla="*/ 237 h 239"/>
                <a:gd name="T46" fmla="*/ 187 w 256"/>
                <a:gd name="T47" fmla="*/ 239 h 239"/>
                <a:gd name="T48" fmla="*/ 187 w 256"/>
                <a:gd name="T49" fmla="*/ 226 h 239"/>
                <a:gd name="T50" fmla="*/ 175 w 256"/>
                <a:gd name="T51" fmla="*/ 226 h 239"/>
                <a:gd name="T52" fmla="*/ 142 w 256"/>
                <a:gd name="T53" fmla="*/ 210 h 239"/>
                <a:gd name="T54" fmla="*/ 142 w 256"/>
                <a:gd name="T55" fmla="*/ 190 h 239"/>
                <a:gd name="T56" fmla="*/ 206 w 256"/>
                <a:gd name="T57" fmla="*/ 161 h 239"/>
                <a:gd name="T58" fmla="*/ 229 w 256"/>
                <a:gd name="T59" fmla="*/ 101 h 239"/>
                <a:gd name="T60" fmla="*/ 235 w 256"/>
                <a:gd name="T61" fmla="*/ 68 h 239"/>
                <a:gd name="T62" fmla="*/ 252 w 256"/>
                <a:gd name="T63" fmla="*/ 56 h 239"/>
                <a:gd name="T64" fmla="*/ 256 w 256"/>
                <a:gd name="T65" fmla="*/ 51 h 239"/>
                <a:gd name="T66" fmla="*/ 247 w 256"/>
                <a:gd name="T67" fmla="*/ 46 h 239"/>
                <a:gd name="T68" fmla="*/ 233 w 256"/>
                <a:gd name="T69" fmla="*/ 46 h 239"/>
                <a:gd name="T70" fmla="*/ 198 w 256"/>
                <a:gd name="T71" fmla="*/ 100 h 239"/>
                <a:gd name="T72" fmla="*/ 142 w 256"/>
                <a:gd name="T73" fmla="*/ 179 h 239"/>
                <a:gd name="T74" fmla="*/ 142 w 256"/>
                <a:gd name="T75" fmla="*/ 2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6" h="239">
                  <a:moveTo>
                    <a:pt x="142" y="29"/>
                  </a:moveTo>
                  <a:cubicBezTo>
                    <a:pt x="142" y="18"/>
                    <a:pt x="142" y="13"/>
                    <a:pt x="175" y="13"/>
                  </a:cubicBezTo>
                  <a:lnTo>
                    <a:pt x="187" y="13"/>
                  </a:lnTo>
                  <a:lnTo>
                    <a:pt x="187" y="0"/>
                  </a:lnTo>
                  <a:cubicBezTo>
                    <a:pt x="180" y="1"/>
                    <a:pt x="140" y="2"/>
                    <a:pt x="127" y="2"/>
                  </a:cubicBezTo>
                  <a:cubicBezTo>
                    <a:pt x="107" y="2"/>
                    <a:pt x="70" y="1"/>
                    <a:pt x="67" y="0"/>
                  </a:cubicBezTo>
                  <a:lnTo>
                    <a:pt x="67" y="13"/>
                  </a:lnTo>
                  <a:lnTo>
                    <a:pt x="79" y="13"/>
                  </a:lnTo>
                  <a:cubicBezTo>
                    <a:pt x="112" y="13"/>
                    <a:pt x="112" y="18"/>
                    <a:pt x="112" y="29"/>
                  </a:cubicBezTo>
                  <a:lnTo>
                    <a:pt x="112" y="179"/>
                  </a:lnTo>
                  <a:cubicBezTo>
                    <a:pt x="60" y="168"/>
                    <a:pt x="58" y="117"/>
                    <a:pt x="58" y="93"/>
                  </a:cubicBezTo>
                  <a:cubicBezTo>
                    <a:pt x="58" y="89"/>
                    <a:pt x="58" y="46"/>
                    <a:pt x="23" y="46"/>
                  </a:cubicBezTo>
                  <a:lnTo>
                    <a:pt x="10" y="46"/>
                  </a:lnTo>
                  <a:cubicBezTo>
                    <a:pt x="5" y="46"/>
                    <a:pt x="0" y="46"/>
                    <a:pt x="0" y="51"/>
                  </a:cubicBezTo>
                  <a:cubicBezTo>
                    <a:pt x="0" y="55"/>
                    <a:pt x="4" y="56"/>
                    <a:pt x="5" y="56"/>
                  </a:cubicBezTo>
                  <a:cubicBezTo>
                    <a:pt x="27" y="58"/>
                    <a:pt x="27" y="90"/>
                    <a:pt x="27" y="93"/>
                  </a:cubicBezTo>
                  <a:cubicBezTo>
                    <a:pt x="27" y="107"/>
                    <a:pt x="28" y="137"/>
                    <a:pt x="50" y="162"/>
                  </a:cubicBezTo>
                  <a:cubicBezTo>
                    <a:pt x="63" y="176"/>
                    <a:pt x="84" y="187"/>
                    <a:pt x="112" y="190"/>
                  </a:cubicBezTo>
                  <a:lnTo>
                    <a:pt x="112" y="210"/>
                  </a:lnTo>
                  <a:cubicBezTo>
                    <a:pt x="112" y="222"/>
                    <a:pt x="112" y="226"/>
                    <a:pt x="79" y="226"/>
                  </a:cubicBezTo>
                  <a:lnTo>
                    <a:pt x="67" y="226"/>
                  </a:lnTo>
                  <a:lnTo>
                    <a:pt x="67" y="239"/>
                  </a:lnTo>
                  <a:cubicBezTo>
                    <a:pt x="74" y="238"/>
                    <a:pt x="114" y="237"/>
                    <a:pt x="127" y="237"/>
                  </a:cubicBezTo>
                  <a:cubicBezTo>
                    <a:pt x="148" y="237"/>
                    <a:pt x="184" y="238"/>
                    <a:pt x="187" y="239"/>
                  </a:cubicBezTo>
                  <a:lnTo>
                    <a:pt x="187" y="226"/>
                  </a:lnTo>
                  <a:lnTo>
                    <a:pt x="175" y="226"/>
                  </a:lnTo>
                  <a:cubicBezTo>
                    <a:pt x="142" y="226"/>
                    <a:pt x="142" y="222"/>
                    <a:pt x="142" y="210"/>
                  </a:cubicBezTo>
                  <a:lnTo>
                    <a:pt x="142" y="190"/>
                  </a:lnTo>
                  <a:cubicBezTo>
                    <a:pt x="182" y="186"/>
                    <a:pt x="198" y="170"/>
                    <a:pt x="206" y="161"/>
                  </a:cubicBezTo>
                  <a:cubicBezTo>
                    <a:pt x="222" y="145"/>
                    <a:pt x="229" y="116"/>
                    <a:pt x="229" y="101"/>
                  </a:cubicBezTo>
                  <a:cubicBezTo>
                    <a:pt x="229" y="89"/>
                    <a:pt x="229" y="79"/>
                    <a:pt x="235" y="68"/>
                  </a:cubicBezTo>
                  <a:cubicBezTo>
                    <a:pt x="240" y="58"/>
                    <a:pt x="246" y="57"/>
                    <a:pt x="252" y="56"/>
                  </a:cubicBezTo>
                  <a:cubicBezTo>
                    <a:pt x="255" y="56"/>
                    <a:pt x="256" y="53"/>
                    <a:pt x="256" y="51"/>
                  </a:cubicBezTo>
                  <a:cubicBezTo>
                    <a:pt x="256" y="46"/>
                    <a:pt x="252" y="46"/>
                    <a:pt x="247" y="46"/>
                  </a:cubicBezTo>
                  <a:lnTo>
                    <a:pt x="233" y="46"/>
                  </a:lnTo>
                  <a:cubicBezTo>
                    <a:pt x="202" y="46"/>
                    <a:pt x="198" y="78"/>
                    <a:pt x="198" y="100"/>
                  </a:cubicBezTo>
                  <a:cubicBezTo>
                    <a:pt x="198" y="127"/>
                    <a:pt x="188" y="171"/>
                    <a:pt x="142" y="179"/>
                  </a:cubicBezTo>
                  <a:lnTo>
                    <a:pt x="142" y="2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E16C278-A71D-4B2D-B371-02FDE6336061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315177" y="18124"/>
            <a:ext cx="1046163" cy="347663"/>
            <a:chOff x="1457325" y="661988"/>
            <a:chExt cx="1046163" cy="347663"/>
          </a:xfrm>
        </p:grpSpPr>
        <p:sp>
          <p:nvSpPr>
            <p:cNvPr id="54" name="Freeform 2864">
              <a:extLst>
                <a:ext uri="{FF2B5EF4-FFF2-40B4-BE49-F238E27FC236}">
                  <a16:creationId xmlns:a16="http://schemas.microsoft.com/office/drawing/2014/main" id="{C732655A-0602-47E1-959A-A691DB829AFF}"/>
                </a:ext>
              </a:extLst>
            </p:cNvPr>
            <p:cNvSpPr>
              <a:spLocks noEditPoints="1"/>
            </p:cNvSpPr>
            <p:nvPr>
              <p:custDataLst>
                <p:tags r:id="rId255"/>
              </p:custDataLst>
            </p:nvPr>
          </p:nvSpPr>
          <p:spPr bwMode="auto">
            <a:xfrm>
              <a:off x="1466850" y="661988"/>
              <a:ext cx="161925" cy="190500"/>
            </a:xfrm>
            <a:custGeom>
              <a:avLst/>
              <a:gdLst>
                <a:gd name="T0" fmla="*/ 0 w 335"/>
                <a:gd name="T1" fmla="*/ 0 h 340"/>
                <a:gd name="T2" fmla="*/ 0 w 335"/>
                <a:gd name="T3" fmla="*/ 15 h 340"/>
                <a:gd name="T4" fmla="*/ 12 w 335"/>
                <a:gd name="T5" fmla="*/ 15 h 340"/>
                <a:gd name="T6" fmla="*/ 52 w 335"/>
                <a:gd name="T7" fmla="*/ 38 h 340"/>
                <a:gd name="T8" fmla="*/ 52 w 335"/>
                <a:gd name="T9" fmla="*/ 301 h 340"/>
                <a:gd name="T10" fmla="*/ 12 w 335"/>
                <a:gd name="T11" fmla="*/ 325 h 340"/>
                <a:gd name="T12" fmla="*/ 0 w 335"/>
                <a:gd name="T13" fmla="*/ 325 h 340"/>
                <a:gd name="T14" fmla="*/ 0 w 335"/>
                <a:gd name="T15" fmla="*/ 340 h 340"/>
                <a:gd name="T16" fmla="*/ 183 w 335"/>
                <a:gd name="T17" fmla="*/ 340 h 340"/>
                <a:gd name="T18" fmla="*/ 335 w 335"/>
                <a:gd name="T19" fmla="*/ 173 h 340"/>
                <a:gd name="T20" fmla="*/ 183 w 335"/>
                <a:gd name="T21" fmla="*/ 0 h 340"/>
                <a:gd name="T22" fmla="*/ 0 w 335"/>
                <a:gd name="T23" fmla="*/ 0 h 340"/>
                <a:gd name="T24" fmla="*/ 119 w 335"/>
                <a:gd name="T25" fmla="*/ 325 h 340"/>
                <a:gd name="T26" fmla="*/ 94 w 335"/>
                <a:gd name="T27" fmla="*/ 305 h 340"/>
                <a:gd name="T28" fmla="*/ 94 w 335"/>
                <a:gd name="T29" fmla="*/ 35 h 340"/>
                <a:gd name="T30" fmla="*/ 119 w 335"/>
                <a:gd name="T31" fmla="*/ 15 h 340"/>
                <a:gd name="T32" fmla="*/ 169 w 335"/>
                <a:gd name="T33" fmla="*/ 15 h 340"/>
                <a:gd name="T34" fmla="*/ 260 w 335"/>
                <a:gd name="T35" fmla="*/ 61 h 340"/>
                <a:gd name="T36" fmla="*/ 286 w 335"/>
                <a:gd name="T37" fmla="*/ 173 h 340"/>
                <a:gd name="T38" fmla="*/ 258 w 335"/>
                <a:gd name="T39" fmla="*/ 282 h 340"/>
                <a:gd name="T40" fmla="*/ 169 w 335"/>
                <a:gd name="T41" fmla="*/ 325 h 340"/>
                <a:gd name="T42" fmla="*/ 119 w 335"/>
                <a:gd name="T43" fmla="*/ 325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0">
                  <a:moveTo>
                    <a:pt x="0" y="0"/>
                  </a:moveTo>
                  <a:lnTo>
                    <a:pt x="0" y="15"/>
                  </a:lnTo>
                  <a:lnTo>
                    <a:pt x="12" y="15"/>
                  </a:lnTo>
                  <a:cubicBezTo>
                    <a:pt x="51" y="15"/>
                    <a:pt x="52" y="20"/>
                    <a:pt x="52" y="38"/>
                  </a:cubicBezTo>
                  <a:lnTo>
                    <a:pt x="52" y="301"/>
                  </a:lnTo>
                  <a:cubicBezTo>
                    <a:pt x="52" y="319"/>
                    <a:pt x="51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lnTo>
                    <a:pt x="183" y="340"/>
                  </a:lnTo>
                  <a:cubicBezTo>
                    <a:pt x="267" y="340"/>
                    <a:pt x="335" y="266"/>
                    <a:pt x="335" y="173"/>
                  </a:cubicBezTo>
                  <a:cubicBezTo>
                    <a:pt x="335" y="78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5"/>
                  </a:moveTo>
                  <a:cubicBezTo>
                    <a:pt x="95" y="325"/>
                    <a:pt x="94" y="321"/>
                    <a:pt x="94" y="305"/>
                  </a:cubicBezTo>
                  <a:lnTo>
                    <a:pt x="94" y="35"/>
                  </a:lnTo>
                  <a:cubicBezTo>
                    <a:pt x="94" y="18"/>
                    <a:pt x="95" y="15"/>
                    <a:pt x="119" y="15"/>
                  </a:cubicBezTo>
                  <a:lnTo>
                    <a:pt x="169" y="15"/>
                  </a:lnTo>
                  <a:cubicBezTo>
                    <a:pt x="200" y="15"/>
                    <a:pt x="234" y="26"/>
                    <a:pt x="260" y="61"/>
                  </a:cubicBezTo>
                  <a:cubicBezTo>
                    <a:pt x="281" y="91"/>
                    <a:pt x="286" y="134"/>
                    <a:pt x="286" y="173"/>
                  </a:cubicBezTo>
                  <a:cubicBezTo>
                    <a:pt x="286" y="228"/>
                    <a:pt x="276" y="258"/>
                    <a:pt x="258" y="282"/>
                  </a:cubicBezTo>
                  <a:cubicBezTo>
                    <a:pt x="248" y="296"/>
                    <a:pt x="220" y="325"/>
                    <a:pt x="169" y="325"/>
                  </a:cubicBezTo>
                  <a:lnTo>
                    <a:pt x="119" y="3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865">
              <a:extLst>
                <a:ext uri="{FF2B5EF4-FFF2-40B4-BE49-F238E27FC236}">
                  <a16:creationId xmlns:a16="http://schemas.microsoft.com/office/drawing/2014/main" id="{CEA16345-E89E-4B53-936F-4F9D0FFDC675}"/>
                </a:ext>
              </a:extLst>
            </p:cNvPr>
            <p:cNvSpPr>
              <a:spLocks/>
            </p:cNvSpPr>
            <p:nvPr>
              <p:custDataLst>
                <p:tags r:id="rId256"/>
              </p:custDataLst>
            </p:nvPr>
          </p:nvSpPr>
          <p:spPr bwMode="auto">
            <a:xfrm>
              <a:off x="1647825" y="731838"/>
              <a:ext cx="119063" cy="179388"/>
            </a:xfrm>
            <a:custGeom>
              <a:avLst/>
              <a:gdLst>
                <a:gd name="T0" fmla="*/ 197 w 244"/>
                <a:gd name="T1" fmla="*/ 48 h 318"/>
                <a:gd name="T2" fmla="*/ 244 w 244"/>
                <a:gd name="T3" fmla="*/ 16 h 318"/>
                <a:gd name="T4" fmla="*/ 244 w 244"/>
                <a:gd name="T5" fmla="*/ 0 h 318"/>
                <a:gd name="T6" fmla="*/ 206 w 244"/>
                <a:gd name="T7" fmla="*/ 2 h 318"/>
                <a:gd name="T8" fmla="*/ 163 w 244"/>
                <a:gd name="T9" fmla="*/ 0 h 318"/>
                <a:gd name="T10" fmla="*/ 163 w 244"/>
                <a:gd name="T11" fmla="*/ 16 h 318"/>
                <a:gd name="T12" fmla="*/ 187 w 244"/>
                <a:gd name="T13" fmla="*/ 37 h 318"/>
                <a:gd name="T14" fmla="*/ 184 w 244"/>
                <a:gd name="T15" fmla="*/ 49 h 318"/>
                <a:gd name="T16" fmla="*/ 133 w 244"/>
                <a:gd name="T17" fmla="*/ 172 h 318"/>
                <a:gd name="T18" fmla="*/ 78 w 244"/>
                <a:gd name="T19" fmla="*/ 38 h 318"/>
                <a:gd name="T20" fmla="*/ 75 w 244"/>
                <a:gd name="T21" fmla="*/ 29 h 318"/>
                <a:gd name="T22" fmla="*/ 103 w 244"/>
                <a:gd name="T23" fmla="*/ 16 h 318"/>
                <a:gd name="T24" fmla="*/ 103 w 244"/>
                <a:gd name="T25" fmla="*/ 0 h 318"/>
                <a:gd name="T26" fmla="*/ 48 w 244"/>
                <a:gd name="T27" fmla="*/ 2 h 318"/>
                <a:gd name="T28" fmla="*/ 0 w 244"/>
                <a:gd name="T29" fmla="*/ 0 h 318"/>
                <a:gd name="T30" fmla="*/ 0 w 244"/>
                <a:gd name="T31" fmla="*/ 16 h 318"/>
                <a:gd name="T32" fmla="*/ 40 w 244"/>
                <a:gd name="T33" fmla="*/ 33 h 318"/>
                <a:gd name="T34" fmla="*/ 115 w 244"/>
                <a:gd name="T35" fmla="*/ 215 h 318"/>
                <a:gd name="T36" fmla="*/ 103 w 244"/>
                <a:gd name="T37" fmla="*/ 245 h 318"/>
                <a:gd name="T38" fmla="*/ 46 w 244"/>
                <a:gd name="T39" fmla="*/ 307 h 318"/>
                <a:gd name="T40" fmla="*/ 22 w 244"/>
                <a:gd name="T41" fmla="*/ 298 h 318"/>
                <a:gd name="T42" fmla="*/ 42 w 244"/>
                <a:gd name="T43" fmla="*/ 277 h 318"/>
                <a:gd name="T44" fmla="*/ 21 w 244"/>
                <a:gd name="T45" fmla="*/ 256 h 318"/>
                <a:gd name="T46" fmla="*/ 0 w 244"/>
                <a:gd name="T47" fmla="*/ 277 h 318"/>
                <a:gd name="T48" fmla="*/ 46 w 244"/>
                <a:gd name="T49" fmla="*/ 318 h 318"/>
                <a:gd name="T50" fmla="*/ 110 w 244"/>
                <a:gd name="T51" fmla="*/ 261 h 318"/>
                <a:gd name="T52" fmla="*/ 197 w 244"/>
                <a:gd name="T53" fmla="*/ 4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4" h="318">
                  <a:moveTo>
                    <a:pt x="197" y="48"/>
                  </a:moveTo>
                  <a:cubicBezTo>
                    <a:pt x="210" y="16"/>
                    <a:pt x="236" y="16"/>
                    <a:pt x="244" y="16"/>
                  </a:cubicBezTo>
                  <a:lnTo>
                    <a:pt x="244" y="0"/>
                  </a:lnTo>
                  <a:cubicBezTo>
                    <a:pt x="232" y="1"/>
                    <a:pt x="218" y="2"/>
                    <a:pt x="206" y="2"/>
                  </a:cubicBezTo>
                  <a:cubicBezTo>
                    <a:pt x="197" y="2"/>
                    <a:pt x="174" y="1"/>
                    <a:pt x="163" y="0"/>
                  </a:cubicBezTo>
                  <a:lnTo>
                    <a:pt x="163" y="16"/>
                  </a:lnTo>
                  <a:cubicBezTo>
                    <a:pt x="179" y="16"/>
                    <a:pt x="187" y="25"/>
                    <a:pt x="187" y="37"/>
                  </a:cubicBezTo>
                  <a:cubicBezTo>
                    <a:pt x="187" y="42"/>
                    <a:pt x="186" y="43"/>
                    <a:pt x="184" y="49"/>
                  </a:cubicBezTo>
                  <a:lnTo>
                    <a:pt x="133" y="172"/>
                  </a:lnTo>
                  <a:lnTo>
                    <a:pt x="78" y="38"/>
                  </a:lnTo>
                  <a:cubicBezTo>
                    <a:pt x="76" y="33"/>
                    <a:pt x="75" y="31"/>
                    <a:pt x="75" y="29"/>
                  </a:cubicBezTo>
                  <a:cubicBezTo>
                    <a:pt x="75" y="16"/>
                    <a:pt x="93" y="16"/>
                    <a:pt x="103" y="16"/>
                  </a:cubicBezTo>
                  <a:lnTo>
                    <a:pt x="103" y="0"/>
                  </a:lnTo>
                  <a:cubicBezTo>
                    <a:pt x="90" y="1"/>
                    <a:pt x="57" y="2"/>
                    <a:pt x="48" y="2"/>
                  </a:cubicBezTo>
                  <a:cubicBezTo>
                    <a:pt x="35" y="2"/>
                    <a:pt x="15" y="1"/>
                    <a:pt x="0" y="0"/>
                  </a:cubicBezTo>
                  <a:lnTo>
                    <a:pt x="0" y="16"/>
                  </a:lnTo>
                  <a:cubicBezTo>
                    <a:pt x="24" y="16"/>
                    <a:pt x="33" y="16"/>
                    <a:pt x="40" y="33"/>
                  </a:cubicBezTo>
                  <a:lnTo>
                    <a:pt x="115" y="215"/>
                  </a:lnTo>
                  <a:cubicBezTo>
                    <a:pt x="113" y="222"/>
                    <a:pt x="106" y="238"/>
                    <a:pt x="103" y="245"/>
                  </a:cubicBezTo>
                  <a:cubicBezTo>
                    <a:pt x="92" y="272"/>
                    <a:pt x="78" y="307"/>
                    <a:pt x="46" y="307"/>
                  </a:cubicBezTo>
                  <a:cubicBezTo>
                    <a:pt x="43" y="307"/>
                    <a:pt x="32" y="307"/>
                    <a:pt x="22" y="298"/>
                  </a:cubicBezTo>
                  <a:cubicBezTo>
                    <a:pt x="38" y="296"/>
                    <a:pt x="42" y="285"/>
                    <a:pt x="42" y="277"/>
                  </a:cubicBezTo>
                  <a:cubicBezTo>
                    <a:pt x="42" y="264"/>
                    <a:pt x="32" y="256"/>
                    <a:pt x="21" y="256"/>
                  </a:cubicBezTo>
                  <a:cubicBezTo>
                    <a:pt x="11" y="256"/>
                    <a:pt x="0" y="262"/>
                    <a:pt x="0" y="277"/>
                  </a:cubicBezTo>
                  <a:cubicBezTo>
                    <a:pt x="0" y="300"/>
                    <a:pt x="21" y="318"/>
                    <a:pt x="46" y="318"/>
                  </a:cubicBezTo>
                  <a:cubicBezTo>
                    <a:pt x="77" y="318"/>
                    <a:pt x="98" y="289"/>
                    <a:pt x="110" y="261"/>
                  </a:cubicBezTo>
                  <a:lnTo>
                    <a:pt x="197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866">
              <a:extLst>
                <a:ext uri="{FF2B5EF4-FFF2-40B4-BE49-F238E27FC236}">
                  <a16:creationId xmlns:a16="http://schemas.microsoft.com/office/drawing/2014/main" id="{C7E984EA-D9AA-4118-B73F-D342828826D8}"/>
                </a:ext>
              </a:extLst>
            </p:cNvPr>
            <p:cNvSpPr>
              <a:spLocks/>
            </p:cNvSpPr>
            <p:nvPr>
              <p:custDataLst>
                <p:tags r:id="rId257"/>
              </p:custDataLst>
            </p:nvPr>
          </p:nvSpPr>
          <p:spPr bwMode="auto">
            <a:xfrm>
              <a:off x="1779588" y="728663"/>
              <a:ext cx="122238" cy="123825"/>
            </a:xfrm>
            <a:custGeom>
              <a:avLst/>
              <a:gdLst>
                <a:gd name="T0" fmla="*/ 38 w 250"/>
                <a:gd name="T1" fmla="*/ 49 h 220"/>
                <a:gd name="T2" fmla="*/ 38 w 250"/>
                <a:gd name="T3" fmla="*/ 182 h 220"/>
                <a:gd name="T4" fmla="*/ 0 w 250"/>
                <a:gd name="T5" fmla="*/ 205 h 220"/>
                <a:gd name="T6" fmla="*/ 0 w 250"/>
                <a:gd name="T7" fmla="*/ 220 h 220"/>
                <a:gd name="T8" fmla="*/ 56 w 250"/>
                <a:gd name="T9" fmla="*/ 219 h 220"/>
                <a:gd name="T10" fmla="*/ 112 w 250"/>
                <a:gd name="T11" fmla="*/ 220 h 220"/>
                <a:gd name="T12" fmla="*/ 112 w 250"/>
                <a:gd name="T13" fmla="*/ 205 h 220"/>
                <a:gd name="T14" fmla="*/ 73 w 250"/>
                <a:gd name="T15" fmla="*/ 182 h 220"/>
                <a:gd name="T16" fmla="*/ 73 w 250"/>
                <a:gd name="T17" fmla="*/ 91 h 220"/>
                <a:gd name="T18" fmla="*/ 140 w 250"/>
                <a:gd name="T19" fmla="*/ 11 h 220"/>
                <a:gd name="T20" fmla="*/ 177 w 250"/>
                <a:gd name="T21" fmla="*/ 66 h 220"/>
                <a:gd name="T22" fmla="*/ 177 w 250"/>
                <a:gd name="T23" fmla="*/ 182 h 220"/>
                <a:gd name="T24" fmla="*/ 138 w 250"/>
                <a:gd name="T25" fmla="*/ 205 h 220"/>
                <a:gd name="T26" fmla="*/ 138 w 250"/>
                <a:gd name="T27" fmla="*/ 220 h 220"/>
                <a:gd name="T28" fmla="*/ 195 w 250"/>
                <a:gd name="T29" fmla="*/ 219 h 220"/>
                <a:gd name="T30" fmla="*/ 250 w 250"/>
                <a:gd name="T31" fmla="*/ 220 h 220"/>
                <a:gd name="T32" fmla="*/ 250 w 250"/>
                <a:gd name="T33" fmla="*/ 205 h 220"/>
                <a:gd name="T34" fmla="*/ 212 w 250"/>
                <a:gd name="T35" fmla="*/ 190 h 220"/>
                <a:gd name="T36" fmla="*/ 212 w 250"/>
                <a:gd name="T37" fmla="*/ 95 h 220"/>
                <a:gd name="T38" fmla="*/ 196 w 250"/>
                <a:gd name="T39" fmla="*/ 18 h 220"/>
                <a:gd name="T40" fmla="*/ 144 w 250"/>
                <a:gd name="T41" fmla="*/ 0 h 220"/>
                <a:gd name="T42" fmla="*/ 70 w 250"/>
                <a:gd name="T43" fmla="*/ 52 h 220"/>
                <a:gd name="T44" fmla="*/ 70 w 250"/>
                <a:gd name="T45" fmla="*/ 0 h 220"/>
                <a:gd name="T46" fmla="*/ 0 w 250"/>
                <a:gd name="T47" fmla="*/ 5 h 220"/>
                <a:gd name="T48" fmla="*/ 0 w 250"/>
                <a:gd name="T49" fmla="*/ 21 h 220"/>
                <a:gd name="T50" fmla="*/ 38 w 250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0" h="220">
                  <a:moveTo>
                    <a:pt x="38" y="49"/>
                  </a:moveTo>
                  <a:lnTo>
                    <a:pt x="38" y="182"/>
                  </a:lnTo>
                  <a:cubicBezTo>
                    <a:pt x="38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2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3" y="220"/>
                    <a:pt x="250" y="220"/>
                  </a:cubicBezTo>
                  <a:lnTo>
                    <a:pt x="250" y="205"/>
                  </a:lnTo>
                  <a:cubicBezTo>
                    <a:pt x="224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4" y="21"/>
                    <a:pt x="38" y="24"/>
                    <a:pt x="38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867">
              <a:extLst>
                <a:ext uri="{FF2B5EF4-FFF2-40B4-BE49-F238E27FC236}">
                  <a16:creationId xmlns:a16="http://schemas.microsoft.com/office/drawing/2014/main" id="{20AEBC54-4C98-435C-85EA-B0557A6C87EC}"/>
                </a:ext>
              </a:extLst>
            </p:cNvPr>
            <p:cNvSpPr>
              <a:spLocks noEditPoints="1"/>
            </p:cNvSpPr>
            <p:nvPr>
              <p:custDataLst>
                <p:tags r:id="rId258"/>
              </p:custDataLst>
            </p:nvPr>
          </p:nvSpPr>
          <p:spPr bwMode="auto">
            <a:xfrm>
              <a:off x="1917700" y="727076"/>
              <a:ext cx="109538" cy="130175"/>
            </a:xfrm>
            <a:custGeom>
              <a:avLst/>
              <a:gdLst>
                <a:gd name="T0" fmla="*/ 146 w 225"/>
                <a:gd name="T1" fmla="*/ 185 h 229"/>
                <a:gd name="T2" fmla="*/ 185 w 225"/>
                <a:gd name="T3" fmla="*/ 226 h 229"/>
                <a:gd name="T4" fmla="*/ 225 w 225"/>
                <a:gd name="T5" fmla="*/ 179 h 229"/>
                <a:gd name="T6" fmla="*/ 225 w 225"/>
                <a:gd name="T7" fmla="*/ 151 h 229"/>
                <a:gd name="T8" fmla="*/ 213 w 225"/>
                <a:gd name="T9" fmla="*/ 151 h 229"/>
                <a:gd name="T10" fmla="*/ 213 w 225"/>
                <a:gd name="T11" fmla="*/ 179 h 229"/>
                <a:gd name="T12" fmla="*/ 195 w 225"/>
                <a:gd name="T13" fmla="*/ 211 h 229"/>
                <a:gd name="T14" fmla="*/ 177 w 225"/>
                <a:gd name="T15" fmla="*/ 186 h 229"/>
                <a:gd name="T16" fmla="*/ 177 w 225"/>
                <a:gd name="T17" fmla="*/ 86 h 229"/>
                <a:gd name="T18" fmla="*/ 159 w 225"/>
                <a:gd name="T19" fmla="*/ 27 h 229"/>
                <a:gd name="T20" fmla="*/ 90 w 225"/>
                <a:gd name="T21" fmla="*/ 0 h 229"/>
                <a:gd name="T22" fmla="*/ 15 w 225"/>
                <a:gd name="T23" fmla="*/ 56 h 229"/>
                <a:gd name="T24" fmla="*/ 38 w 225"/>
                <a:gd name="T25" fmla="*/ 80 h 229"/>
                <a:gd name="T26" fmla="*/ 61 w 225"/>
                <a:gd name="T27" fmla="*/ 57 h 229"/>
                <a:gd name="T28" fmla="*/ 35 w 225"/>
                <a:gd name="T29" fmla="*/ 34 h 229"/>
                <a:gd name="T30" fmla="*/ 89 w 225"/>
                <a:gd name="T31" fmla="*/ 11 h 229"/>
                <a:gd name="T32" fmla="*/ 142 w 225"/>
                <a:gd name="T33" fmla="*/ 75 h 229"/>
                <a:gd name="T34" fmla="*/ 142 w 225"/>
                <a:gd name="T35" fmla="*/ 93 h 229"/>
                <a:gd name="T36" fmla="*/ 50 w 225"/>
                <a:gd name="T37" fmla="*/ 111 h 229"/>
                <a:gd name="T38" fmla="*/ 0 w 225"/>
                <a:gd name="T39" fmla="*/ 176 h 229"/>
                <a:gd name="T40" fmla="*/ 80 w 225"/>
                <a:gd name="T41" fmla="*/ 229 h 229"/>
                <a:gd name="T42" fmla="*/ 146 w 225"/>
                <a:gd name="T43" fmla="*/ 185 h 229"/>
                <a:gd name="T44" fmla="*/ 142 w 225"/>
                <a:gd name="T45" fmla="*/ 104 h 229"/>
                <a:gd name="T46" fmla="*/ 142 w 225"/>
                <a:gd name="T47" fmla="*/ 153 h 229"/>
                <a:gd name="T48" fmla="*/ 84 w 225"/>
                <a:gd name="T49" fmla="*/ 218 h 229"/>
                <a:gd name="T50" fmla="*/ 39 w 225"/>
                <a:gd name="T51" fmla="*/ 175 h 229"/>
                <a:gd name="T52" fmla="*/ 142 w 225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9">
                  <a:moveTo>
                    <a:pt x="146" y="185"/>
                  </a:moveTo>
                  <a:cubicBezTo>
                    <a:pt x="148" y="205"/>
                    <a:pt x="161" y="226"/>
                    <a:pt x="185" y="226"/>
                  </a:cubicBezTo>
                  <a:cubicBezTo>
                    <a:pt x="195" y="226"/>
                    <a:pt x="225" y="219"/>
                    <a:pt x="225" y="179"/>
                  </a:cubicBezTo>
                  <a:lnTo>
                    <a:pt x="225" y="151"/>
                  </a:lnTo>
                  <a:lnTo>
                    <a:pt x="213" y="151"/>
                  </a:lnTo>
                  <a:lnTo>
                    <a:pt x="213" y="179"/>
                  </a:lnTo>
                  <a:cubicBezTo>
                    <a:pt x="213" y="208"/>
                    <a:pt x="200" y="211"/>
                    <a:pt x="195" y="211"/>
                  </a:cubicBezTo>
                  <a:cubicBezTo>
                    <a:pt x="179" y="211"/>
                    <a:pt x="177" y="188"/>
                    <a:pt x="177" y="186"/>
                  </a:cubicBezTo>
                  <a:lnTo>
                    <a:pt x="177" y="86"/>
                  </a:lnTo>
                  <a:cubicBezTo>
                    <a:pt x="177" y="65"/>
                    <a:pt x="177" y="46"/>
                    <a:pt x="159" y="27"/>
                  </a:cubicBezTo>
                  <a:cubicBezTo>
                    <a:pt x="139" y="8"/>
                    <a:pt x="114" y="0"/>
                    <a:pt x="90" y="0"/>
                  </a:cubicBezTo>
                  <a:cubicBezTo>
                    <a:pt x="49" y="0"/>
                    <a:pt x="15" y="23"/>
                    <a:pt x="15" y="56"/>
                  </a:cubicBezTo>
                  <a:cubicBezTo>
                    <a:pt x="15" y="71"/>
                    <a:pt x="25" y="80"/>
                    <a:pt x="38" y="80"/>
                  </a:cubicBezTo>
                  <a:cubicBezTo>
                    <a:pt x="52" y="80"/>
                    <a:pt x="61" y="70"/>
                    <a:pt x="61" y="57"/>
                  </a:cubicBezTo>
                  <a:cubicBezTo>
                    <a:pt x="61" y="51"/>
                    <a:pt x="58" y="34"/>
                    <a:pt x="35" y="34"/>
                  </a:cubicBezTo>
                  <a:cubicBezTo>
                    <a:pt x="49" y="16"/>
                    <a:pt x="73" y="11"/>
                    <a:pt x="89" y="11"/>
                  </a:cubicBezTo>
                  <a:cubicBezTo>
                    <a:pt x="114" y="11"/>
                    <a:pt x="142" y="30"/>
                    <a:pt x="142" y="75"/>
                  </a:cubicBezTo>
                  <a:lnTo>
                    <a:pt x="142" y="93"/>
                  </a:lnTo>
                  <a:cubicBezTo>
                    <a:pt x="117" y="95"/>
                    <a:pt x="82" y="96"/>
                    <a:pt x="50" y="111"/>
                  </a:cubicBezTo>
                  <a:cubicBezTo>
                    <a:pt x="13" y="128"/>
                    <a:pt x="0" y="154"/>
                    <a:pt x="0" y="176"/>
                  </a:cubicBezTo>
                  <a:cubicBezTo>
                    <a:pt x="0" y="216"/>
                    <a:pt x="49" y="229"/>
                    <a:pt x="80" y="229"/>
                  </a:cubicBezTo>
                  <a:cubicBezTo>
                    <a:pt x="113" y="229"/>
                    <a:pt x="136" y="209"/>
                    <a:pt x="146" y="185"/>
                  </a:cubicBezTo>
                  <a:close/>
                  <a:moveTo>
                    <a:pt x="142" y="104"/>
                  </a:moveTo>
                  <a:lnTo>
                    <a:pt x="142" y="153"/>
                  </a:lnTo>
                  <a:cubicBezTo>
                    <a:pt x="142" y="201"/>
                    <a:pt x="106" y="218"/>
                    <a:pt x="84" y="218"/>
                  </a:cubicBezTo>
                  <a:cubicBezTo>
                    <a:pt x="59" y="218"/>
                    <a:pt x="39" y="200"/>
                    <a:pt x="39" y="175"/>
                  </a:cubicBezTo>
                  <a:cubicBezTo>
                    <a:pt x="39" y="148"/>
                    <a:pt x="60" y="107"/>
                    <a:pt x="142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868">
              <a:extLst>
                <a:ext uri="{FF2B5EF4-FFF2-40B4-BE49-F238E27FC236}">
                  <a16:creationId xmlns:a16="http://schemas.microsoft.com/office/drawing/2014/main" id="{B001411B-D6B3-4B95-89FE-51DB3F4BE5FC}"/>
                </a:ext>
              </a:extLst>
            </p:cNvPr>
            <p:cNvSpPr>
              <a:spLocks/>
            </p:cNvSpPr>
            <p:nvPr>
              <p:custDataLst>
                <p:tags r:id="rId259"/>
              </p:custDataLst>
            </p:nvPr>
          </p:nvSpPr>
          <p:spPr bwMode="auto">
            <a:xfrm>
              <a:off x="2036763" y="728663"/>
              <a:ext cx="188913" cy="123825"/>
            </a:xfrm>
            <a:custGeom>
              <a:avLst/>
              <a:gdLst>
                <a:gd name="T0" fmla="*/ 39 w 389"/>
                <a:gd name="T1" fmla="*/ 49 h 220"/>
                <a:gd name="T2" fmla="*/ 39 w 389"/>
                <a:gd name="T3" fmla="*/ 182 h 220"/>
                <a:gd name="T4" fmla="*/ 0 w 389"/>
                <a:gd name="T5" fmla="*/ 205 h 220"/>
                <a:gd name="T6" fmla="*/ 0 w 389"/>
                <a:gd name="T7" fmla="*/ 220 h 220"/>
                <a:gd name="T8" fmla="*/ 56 w 389"/>
                <a:gd name="T9" fmla="*/ 219 h 220"/>
                <a:gd name="T10" fmla="*/ 112 w 389"/>
                <a:gd name="T11" fmla="*/ 220 h 220"/>
                <a:gd name="T12" fmla="*/ 112 w 389"/>
                <a:gd name="T13" fmla="*/ 205 h 220"/>
                <a:gd name="T14" fmla="*/ 73 w 389"/>
                <a:gd name="T15" fmla="*/ 182 h 220"/>
                <a:gd name="T16" fmla="*/ 73 w 389"/>
                <a:gd name="T17" fmla="*/ 91 h 220"/>
                <a:gd name="T18" fmla="*/ 140 w 389"/>
                <a:gd name="T19" fmla="*/ 11 h 220"/>
                <a:gd name="T20" fmla="*/ 177 w 389"/>
                <a:gd name="T21" fmla="*/ 66 h 220"/>
                <a:gd name="T22" fmla="*/ 177 w 389"/>
                <a:gd name="T23" fmla="*/ 182 h 220"/>
                <a:gd name="T24" fmla="*/ 138 w 389"/>
                <a:gd name="T25" fmla="*/ 205 h 220"/>
                <a:gd name="T26" fmla="*/ 138 w 389"/>
                <a:gd name="T27" fmla="*/ 220 h 220"/>
                <a:gd name="T28" fmla="*/ 195 w 389"/>
                <a:gd name="T29" fmla="*/ 219 h 220"/>
                <a:gd name="T30" fmla="*/ 251 w 389"/>
                <a:gd name="T31" fmla="*/ 220 h 220"/>
                <a:gd name="T32" fmla="*/ 251 w 389"/>
                <a:gd name="T33" fmla="*/ 205 h 220"/>
                <a:gd name="T34" fmla="*/ 212 w 389"/>
                <a:gd name="T35" fmla="*/ 182 h 220"/>
                <a:gd name="T36" fmla="*/ 212 w 389"/>
                <a:gd name="T37" fmla="*/ 91 h 220"/>
                <a:gd name="T38" fmla="*/ 279 w 389"/>
                <a:gd name="T39" fmla="*/ 11 h 220"/>
                <a:gd name="T40" fmla="*/ 316 w 389"/>
                <a:gd name="T41" fmla="*/ 66 h 220"/>
                <a:gd name="T42" fmla="*/ 316 w 389"/>
                <a:gd name="T43" fmla="*/ 182 h 220"/>
                <a:gd name="T44" fmla="*/ 277 w 389"/>
                <a:gd name="T45" fmla="*/ 205 h 220"/>
                <a:gd name="T46" fmla="*/ 277 w 389"/>
                <a:gd name="T47" fmla="*/ 220 h 220"/>
                <a:gd name="T48" fmla="*/ 333 w 389"/>
                <a:gd name="T49" fmla="*/ 219 h 220"/>
                <a:gd name="T50" fmla="*/ 389 w 389"/>
                <a:gd name="T51" fmla="*/ 220 h 220"/>
                <a:gd name="T52" fmla="*/ 389 w 389"/>
                <a:gd name="T53" fmla="*/ 205 h 220"/>
                <a:gd name="T54" fmla="*/ 350 w 389"/>
                <a:gd name="T55" fmla="*/ 190 h 220"/>
                <a:gd name="T56" fmla="*/ 350 w 389"/>
                <a:gd name="T57" fmla="*/ 95 h 220"/>
                <a:gd name="T58" fmla="*/ 335 w 389"/>
                <a:gd name="T59" fmla="*/ 18 h 220"/>
                <a:gd name="T60" fmla="*/ 282 w 389"/>
                <a:gd name="T61" fmla="*/ 0 h 220"/>
                <a:gd name="T62" fmla="*/ 210 w 389"/>
                <a:gd name="T63" fmla="*/ 49 h 220"/>
                <a:gd name="T64" fmla="*/ 144 w 389"/>
                <a:gd name="T65" fmla="*/ 0 h 220"/>
                <a:gd name="T66" fmla="*/ 70 w 389"/>
                <a:gd name="T67" fmla="*/ 52 h 220"/>
                <a:gd name="T68" fmla="*/ 70 w 389"/>
                <a:gd name="T69" fmla="*/ 0 h 220"/>
                <a:gd name="T70" fmla="*/ 0 w 389"/>
                <a:gd name="T71" fmla="*/ 5 h 220"/>
                <a:gd name="T72" fmla="*/ 0 w 389"/>
                <a:gd name="T73" fmla="*/ 21 h 220"/>
                <a:gd name="T74" fmla="*/ 39 w 389"/>
                <a:gd name="T75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9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17" y="205"/>
                    <a:pt x="212" y="205"/>
                    <a:pt x="212" y="182"/>
                  </a:cubicBezTo>
                  <a:lnTo>
                    <a:pt x="212" y="91"/>
                  </a:lnTo>
                  <a:cubicBezTo>
                    <a:pt x="212" y="39"/>
                    <a:pt x="247" y="11"/>
                    <a:pt x="279" y="11"/>
                  </a:cubicBezTo>
                  <a:cubicBezTo>
                    <a:pt x="310" y="11"/>
                    <a:pt x="316" y="38"/>
                    <a:pt x="316" y="66"/>
                  </a:cubicBezTo>
                  <a:lnTo>
                    <a:pt x="316" y="182"/>
                  </a:lnTo>
                  <a:cubicBezTo>
                    <a:pt x="316" y="205"/>
                    <a:pt x="310" y="205"/>
                    <a:pt x="277" y="205"/>
                  </a:cubicBezTo>
                  <a:lnTo>
                    <a:pt x="277" y="220"/>
                  </a:lnTo>
                  <a:cubicBezTo>
                    <a:pt x="294" y="220"/>
                    <a:pt x="320" y="219"/>
                    <a:pt x="333" y="219"/>
                  </a:cubicBezTo>
                  <a:cubicBezTo>
                    <a:pt x="346" y="219"/>
                    <a:pt x="372" y="220"/>
                    <a:pt x="389" y="220"/>
                  </a:cubicBezTo>
                  <a:lnTo>
                    <a:pt x="389" y="205"/>
                  </a:lnTo>
                  <a:cubicBezTo>
                    <a:pt x="363" y="205"/>
                    <a:pt x="351" y="205"/>
                    <a:pt x="350" y="190"/>
                  </a:cubicBezTo>
                  <a:lnTo>
                    <a:pt x="350" y="95"/>
                  </a:lnTo>
                  <a:cubicBezTo>
                    <a:pt x="350" y="52"/>
                    <a:pt x="350" y="36"/>
                    <a:pt x="335" y="18"/>
                  </a:cubicBezTo>
                  <a:cubicBezTo>
                    <a:pt x="328" y="10"/>
                    <a:pt x="311" y="0"/>
                    <a:pt x="282" y="0"/>
                  </a:cubicBezTo>
                  <a:cubicBezTo>
                    <a:pt x="241" y="0"/>
                    <a:pt x="219" y="30"/>
                    <a:pt x="210" y="49"/>
                  </a:cubicBezTo>
                  <a:cubicBezTo>
                    <a:pt x="203" y="5"/>
                    <a:pt x="166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869">
              <a:extLst>
                <a:ext uri="{FF2B5EF4-FFF2-40B4-BE49-F238E27FC236}">
                  <a16:creationId xmlns:a16="http://schemas.microsoft.com/office/drawing/2014/main" id="{39F78880-26E9-4E58-B08D-1F79E9FCEF0E}"/>
                </a:ext>
              </a:extLst>
            </p:cNvPr>
            <p:cNvSpPr>
              <a:spLocks noEditPoints="1"/>
            </p:cNvSpPr>
            <p:nvPr>
              <p:custDataLst>
                <p:tags r:id="rId260"/>
              </p:custDataLst>
            </p:nvPr>
          </p:nvSpPr>
          <p:spPr bwMode="auto">
            <a:xfrm>
              <a:off x="2238375" y="665163"/>
              <a:ext cx="52388" cy="187325"/>
            </a:xfrm>
            <a:custGeom>
              <a:avLst/>
              <a:gdLst>
                <a:gd name="T0" fmla="*/ 72 w 107"/>
                <a:gd name="T1" fmla="*/ 113 h 333"/>
                <a:gd name="T2" fmla="*/ 2 w 107"/>
                <a:gd name="T3" fmla="*/ 118 h 333"/>
                <a:gd name="T4" fmla="*/ 2 w 107"/>
                <a:gd name="T5" fmla="*/ 134 h 333"/>
                <a:gd name="T6" fmla="*/ 39 w 107"/>
                <a:gd name="T7" fmla="*/ 161 h 333"/>
                <a:gd name="T8" fmla="*/ 39 w 107"/>
                <a:gd name="T9" fmla="*/ 295 h 333"/>
                <a:gd name="T10" fmla="*/ 0 w 107"/>
                <a:gd name="T11" fmla="*/ 318 h 333"/>
                <a:gd name="T12" fmla="*/ 0 w 107"/>
                <a:gd name="T13" fmla="*/ 333 h 333"/>
                <a:gd name="T14" fmla="*/ 55 w 107"/>
                <a:gd name="T15" fmla="*/ 332 h 333"/>
                <a:gd name="T16" fmla="*/ 107 w 107"/>
                <a:gd name="T17" fmla="*/ 333 h 333"/>
                <a:gd name="T18" fmla="*/ 107 w 107"/>
                <a:gd name="T19" fmla="*/ 318 h 333"/>
                <a:gd name="T20" fmla="*/ 72 w 107"/>
                <a:gd name="T21" fmla="*/ 296 h 333"/>
                <a:gd name="T22" fmla="*/ 72 w 107"/>
                <a:gd name="T23" fmla="*/ 113 h 333"/>
                <a:gd name="T24" fmla="*/ 74 w 107"/>
                <a:gd name="T25" fmla="*/ 26 h 333"/>
                <a:gd name="T26" fmla="*/ 48 w 107"/>
                <a:gd name="T27" fmla="*/ 0 h 333"/>
                <a:gd name="T28" fmla="*/ 21 w 107"/>
                <a:gd name="T29" fmla="*/ 26 h 333"/>
                <a:gd name="T30" fmla="*/ 48 w 107"/>
                <a:gd name="T31" fmla="*/ 52 h 333"/>
                <a:gd name="T32" fmla="*/ 74 w 107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4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3" y="332"/>
                    <a:pt x="90" y="333"/>
                    <a:pt x="107" y="333"/>
                  </a:cubicBezTo>
                  <a:lnTo>
                    <a:pt x="107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2" y="0"/>
                    <a:pt x="48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39"/>
                    <a:pt x="32" y="52"/>
                    <a:pt x="48" y="52"/>
                  </a:cubicBezTo>
                  <a:cubicBezTo>
                    <a:pt x="62" y="52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870">
              <a:extLst>
                <a:ext uri="{FF2B5EF4-FFF2-40B4-BE49-F238E27FC236}">
                  <a16:creationId xmlns:a16="http://schemas.microsoft.com/office/drawing/2014/main" id="{7DD56687-DFAE-45F7-922C-CEDC4CA8177D}"/>
                </a:ext>
              </a:extLst>
            </p:cNvPr>
            <p:cNvSpPr>
              <a:spLocks/>
            </p:cNvSpPr>
            <p:nvPr>
              <p:custDataLst>
                <p:tags r:id="rId261"/>
              </p:custDataLst>
            </p:nvPr>
          </p:nvSpPr>
          <p:spPr bwMode="auto">
            <a:xfrm>
              <a:off x="2306638" y="727076"/>
              <a:ext cx="92075" cy="130175"/>
            </a:xfrm>
            <a:custGeom>
              <a:avLst/>
              <a:gdLst>
                <a:gd name="T0" fmla="*/ 42 w 190"/>
                <a:gd name="T1" fmla="*/ 115 h 229"/>
                <a:gd name="T2" fmla="*/ 109 w 190"/>
                <a:gd name="T3" fmla="*/ 12 h 229"/>
                <a:gd name="T4" fmla="*/ 162 w 190"/>
                <a:gd name="T5" fmla="*/ 31 h 229"/>
                <a:gd name="T6" fmla="*/ 139 w 190"/>
                <a:gd name="T7" fmla="*/ 54 h 229"/>
                <a:gd name="T8" fmla="*/ 162 w 190"/>
                <a:gd name="T9" fmla="*/ 77 h 229"/>
                <a:gd name="T10" fmla="*/ 185 w 190"/>
                <a:gd name="T11" fmla="*/ 53 h 229"/>
                <a:gd name="T12" fmla="*/ 109 w 190"/>
                <a:gd name="T13" fmla="*/ 0 h 229"/>
                <a:gd name="T14" fmla="*/ 0 w 190"/>
                <a:gd name="T15" fmla="*/ 116 h 229"/>
                <a:gd name="T16" fmla="*/ 108 w 190"/>
                <a:gd name="T17" fmla="*/ 229 h 229"/>
                <a:gd name="T18" fmla="*/ 190 w 190"/>
                <a:gd name="T19" fmla="*/ 164 h 229"/>
                <a:gd name="T20" fmla="*/ 184 w 190"/>
                <a:gd name="T21" fmla="*/ 159 h 229"/>
                <a:gd name="T22" fmla="*/ 177 w 190"/>
                <a:gd name="T23" fmla="*/ 164 h 229"/>
                <a:gd name="T24" fmla="*/ 112 w 190"/>
                <a:gd name="T25" fmla="*/ 216 h 229"/>
                <a:gd name="T26" fmla="*/ 42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2" y="115"/>
                  </a:moveTo>
                  <a:cubicBezTo>
                    <a:pt x="42" y="33"/>
                    <a:pt x="83" y="12"/>
                    <a:pt x="109" y="12"/>
                  </a:cubicBezTo>
                  <a:cubicBezTo>
                    <a:pt x="114" y="12"/>
                    <a:pt x="145" y="13"/>
                    <a:pt x="162" y="31"/>
                  </a:cubicBezTo>
                  <a:cubicBezTo>
                    <a:pt x="142" y="32"/>
                    <a:pt x="139" y="47"/>
                    <a:pt x="139" y="54"/>
                  </a:cubicBezTo>
                  <a:cubicBezTo>
                    <a:pt x="139" y="67"/>
                    <a:pt x="148" y="77"/>
                    <a:pt x="162" y="77"/>
                  </a:cubicBezTo>
                  <a:cubicBezTo>
                    <a:pt x="175" y="77"/>
                    <a:pt x="185" y="68"/>
                    <a:pt x="185" y="53"/>
                  </a:cubicBezTo>
                  <a:cubicBezTo>
                    <a:pt x="185" y="19"/>
                    <a:pt x="147" y="0"/>
                    <a:pt x="109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79"/>
                    <a:pt x="50" y="229"/>
                    <a:pt x="108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4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3" y="210"/>
                    <a:pt x="131" y="216"/>
                    <a:pt x="112" y="216"/>
                  </a:cubicBezTo>
                  <a:cubicBezTo>
                    <a:pt x="86" y="216"/>
                    <a:pt x="42" y="195"/>
                    <a:pt x="42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871">
              <a:extLst>
                <a:ext uri="{FF2B5EF4-FFF2-40B4-BE49-F238E27FC236}">
                  <a16:creationId xmlns:a16="http://schemas.microsoft.com/office/drawing/2014/main" id="{107FD869-F62A-453F-A549-0E73AD569C2A}"/>
                </a:ext>
              </a:extLst>
            </p:cNvPr>
            <p:cNvSpPr>
              <a:spLocks/>
            </p:cNvSpPr>
            <p:nvPr>
              <p:custDataLst>
                <p:tags r:id="rId262"/>
              </p:custDataLst>
            </p:nvPr>
          </p:nvSpPr>
          <p:spPr bwMode="auto">
            <a:xfrm>
              <a:off x="2414588" y="727076"/>
              <a:ext cx="79375" cy="130175"/>
            </a:xfrm>
            <a:custGeom>
              <a:avLst/>
              <a:gdLst>
                <a:gd name="T0" fmla="*/ 88 w 163"/>
                <a:gd name="T1" fmla="*/ 127 h 229"/>
                <a:gd name="T2" fmla="*/ 140 w 163"/>
                <a:gd name="T3" fmla="*/ 172 h 229"/>
                <a:gd name="T4" fmla="*/ 83 w 163"/>
                <a:gd name="T5" fmla="*/ 218 h 229"/>
                <a:gd name="T6" fmla="*/ 14 w 163"/>
                <a:gd name="T7" fmla="*/ 147 h 229"/>
                <a:gd name="T8" fmla="*/ 7 w 163"/>
                <a:gd name="T9" fmla="*/ 138 h 229"/>
                <a:gd name="T10" fmla="*/ 0 w 163"/>
                <a:gd name="T11" fmla="*/ 151 h 229"/>
                <a:gd name="T12" fmla="*/ 0 w 163"/>
                <a:gd name="T13" fmla="*/ 217 h 229"/>
                <a:gd name="T14" fmla="*/ 6 w 163"/>
                <a:gd name="T15" fmla="*/ 229 h 229"/>
                <a:gd name="T16" fmla="*/ 18 w 163"/>
                <a:gd name="T17" fmla="*/ 219 h 229"/>
                <a:gd name="T18" fmla="*/ 28 w 163"/>
                <a:gd name="T19" fmla="*/ 207 h 229"/>
                <a:gd name="T20" fmla="*/ 83 w 163"/>
                <a:gd name="T21" fmla="*/ 229 h 229"/>
                <a:gd name="T22" fmla="*/ 163 w 163"/>
                <a:gd name="T23" fmla="*/ 159 h 229"/>
                <a:gd name="T24" fmla="*/ 142 w 163"/>
                <a:gd name="T25" fmla="*/ 112 h 229"/>
                <a:gd name="T26" fmla="*/ 86 w 163"/>
                <a:gd name="T27" fmla="*/ 88 h 229"/>
                <a:gd name="T28" fmla="*/ 24 w 163"/>
                <a:gd name="T29" fmla="*/ 47 h 229"/>
                <a:gd name="T30" fmla="*/ 80 w 163"/>
                <a:gd name="T31" fmla="*/ 9 h 229"/>
                <a:gd name="T32" fmla="*/ 139 w 163"/>
                <a:gd name="T33" fmla="*/ 70 h 229"/>
                <a:gd name="T34" fmla="*/ 145 w 163"/>
                <a:gd name="T35" fmla="*/ 74 h 229"/>
                <a:gd name="T36" fmla="*/ 151 w 163"/>
                <a:gd name="T37" fmla="*/ 62 h 229"/>
                <a:gd name="T38" fmla="*/ 151 w 163"/>
                <a:gd name="T39" fmla="*/ 12 h 229"/>
                <a:gd name="T40" fmla="*/ 145 w 163"/>
                <a:gd name="T41" fmla="*/ 0 h 229"/>
                <a:gd name="T42" fmla="*/ 136 w 163"/>
                <a:gd name="T43" fmla="*/ 6 h 229"/>
                <a:gd name="T44" fmla="*/ 127 w 163"/>
                <a:gd name="T45" fmla="*/ 14 h 229"/>
                <a:gd name="T46" fmla="*/ 80 w 163"/>
                <a:gd name="T47" fmla="*/ 0 h 229"/>
                <a:gd name="T48" fmla="*/ 0 w 163"/>
                <a:gd name="T49" fmla="*/ 61 h 229"/>
                <a:gd name="T50" fmla="*/ 22 w 163"/>
                <a:gd name="T51" fmla="*/ 104 h 229"/>
                <a:gd name="T52" fmla="*/ 88 w 163"/>
                <a:gd name="T53" fmla="*/ 12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8" y="127"/>
                  </a:moveTo>
                  <a:cubicBezTo>
                    <a:pt x="99" y="129"/>
                    <a:pt x="140" y="137"/>
                    <a:pt x="140" y="172"/>
                  </a:cubicBezTo>
                  <a:cubicBezTo>
                    <a:pt x="140" y="198"/>
                    <a:pt x="122" y="218"/>
                    <a:pt x="83" y="218"/>
                  </a:cubicBezTo>
                  <a:cubicBezTo>
                    <a:pt x="41" y="218"/>
                    <a:pt x="23" y="189"/>
                    <a:pt x="14" y="147"/>
                  </a:cubicBezTo>
                  <a:cubicBezTo>
                    <a:pt x="12" y="141"/>
                    <a:pt x="12" y="138"/>
                    <a:pt x="7" y="138"/>
                  </a:cubicBezTo>
                  <a:cubicBezTo>
                    <a:pt x="0" y="138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5"/>
                    <a:pt x="0" y="229"/>
                    <a:pt x="6" y="229"/>
                  </a:cubicBezTo>
                  <a:cubicBezTo>
                    <a:pt x="8" y="229"/>
                    <a:pt x="9" y="228"/>
                    <a:pt x="18" y="219"/>
                  </a:cubicBezTo>
                  <a:cubicBezTo>
                    <a:pt x="19" y="218"/>
                    <a:pt x="19" y="217"/>
                    <a:pt x="28" y="207"/>
                  </a:cubicBezTo>
                  <a:cubicBezTo>
                    <a:pt x="50" y="228"/>
                    <a:pt x="73" y="229"/>
                    <a:pt x="83" y="229"/>
                  </a:cubicBezTo>
                  <a:cubicBezTo>
                    <a:pt x="141" y="229"/>
                    <a:pt x="163" y="195"/>
                    <a:pt x="163" y="159"/>
                  </a:cubicBezTo>
                  <a:cubicBezTo>
                    <a:pt x="163" y="133"/>
                    <a:pt x="148" y="118"/>
                    <a:pt x="142" y="112"/>
                  </a:cubicBezTo>
                  <a:cubicBezTo>
                    <a:pt x="126" y="96"/>
                    <a:pt x="107" y="92"/>
                    <a:pt x="86" y="88"/>
                  </a:cubicBezTo>
                  <a:cubicBezTo>
                    <a:pt x="58" y="83"/>
                    <a:pt x="24" y="76"/>
                    <a:pt x="24" y="47"/>
                  </a:cubicBezTo>
                  <a:cubicBezTo>
                    <a:pt x="24" y="30"/>
                    <a:pt x="37" y="9"/>
                    <a:pt x="80" y="9"/>
                  </a:cubicBezTo>
                  <a:cubicBezTo>
                    <a:pt x="135" y="9"/>
                    <a:pt x="137" y="54"/>
                    <a:pt x="139" y="70"/>
                  </a:cubicBezTo>
                  <a:cubicBezTo>
                    <a:pt x="139" y="74"/>
                    <a:pt x="143" y="74"/>
                    <a:pt x="145" y="74"/>
                  </a:cubicBezTo>
                  <a:cubicBezTo>
                    <a:pt x="151" y="74"/>
                    <a:pt x="151" y="72"/>
                    <a:pt x="151" y="62"/>
                  </a:cubicBezTo>
                  <a:lnTo>
                    <a:pt x="151" y="12"/>
                  </a:lnTo>
                  <a:cubicBezTo>
                    <a:pt x="151" y="3"/>
                    <a:pt x="151" y="0"/>
                    <a:pt x="145" y="0"/>
                  </a:cubicBezTo>
                  <a:cubicBezTo>
                    <a:pt x="143" y="0"/>
                    <a:pt x="142" y="0"/>
                    <a:pt x="136" y="6"/>
                  </a:cubicBezTo>
                  <a:cubicBezTo>
                    <a:pt x="134" y="8"/>
                    <a:pt x="129" y="12"/>
                    <a:pt x="127" y="14"/>
                  </a:cubicBezTo>
                  <a:cubicBezTo>
                    <a:pt x="108" y="0"/>
                    <a:pt x="88" y="0"/>
                    <a:pt x="80" y="0"/>
                  </a:cubicBezTo>
                  <a:cubicBezTo>
                    <a:pt x="19" y="0"/>
                    <a:pt x="0" y="33"/>
                    <a:pt x="0" y="61"/>
                  </a:cubicBezTo>
                  <a:cubicBezTo>
                    <a:pt x="0" y="79"/>
                    <a:pt x="8" y="93"/>
                    <a:pt x="22" y="104"/>
                  </a:cubicBezTo>
                  <a:cubicBezTo>
                    <a:pt x="38" y="117"/>
                    <a:pt x="52" y="120"/>
                    <a:pt x="88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2872">
              <a:extLst>
                <a:ext uri="{FF2B5EF4-FFF2-40B4-BE49-F238E27FC236}">
                  <a16:creationId xmlns:a16="http://schemas.microsoft.com/office/drawing/2014/main" id="{B492DEBE-117A-4FB6-BF7A-76677D3B60E9}"/>
                </a:ext>
              </a:extLst>
            </p:cNvPr>
            <p:cNvSpPr>
              <a:spLocks noChangeArrowheads="1"/>
            </p:cNvSpPr>
            <p:nvPr>
              <p:custDataLst>
                <p:tags r:id="rId263"/>
              </p:custDataLst>
            </p:nvPr>
          </p:nvSpPr>
          <p:spPr bwMode="auto">
            <a:xfrm>
              <a:off x="1457325" y="941388"/>
              <a:ext cx="1046163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2873">
              <a:extLst>
                <a:ext uri="{FF2B5EF4-FFF2-40B4-BE49-F238E27FC236}">
                  <a16:creationId xmlns:a16="http://schemas.microsoft.com/office/drawing/2014/main" id="{A8E2F619-A56F-458D-8E6C-09D34459B31A}"/>
                </a:ext>
              </a:extLst>
            </p:cNvPr>
            <p:cNvSpPr>
              <a:spLocks noChangeArrowheads="1"/>
            </p:cNvSpPr>
            <p:nvPr>
              <p:custDataLst>
                <p:tags r:id="rId264"/>
              </p:custDataLst>
            </p:nvPr>
          </p:nvSpPr>
          <p:spPr bwMode="auto">
            <a:xfrm>
              <a:off x="1457325" y="998538"/>
              <a:ext cx="1046163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B542DDD-1231-439E-B657-8B3A0FF82A2B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4882848" y="403122"/>
            <a:ext cx="2387601" cy="771526"/>
            <a:chOff x="4675188" y="254000"/>
            <a:chExt cx="2387601" cy="771526"/>
          </a:xfrm>
        </p:grpSpPr>
        <p:sp>
          <p:nvSpPr>
            <p:cNvPr id="65" name="Rectangle 778">
              <a:extLst>
                <a:ext uri="{FF2B5EF4-FFF2-40B4-BE49-F238E27FC236}">
                  <a16:creationId xmlns:a16="http://schemas.microsoft.com/office/drawing/2014/main" id="{8D3E9CCA-9B6A-4743-B342-88BBD62D7EAE}"/>
                </a:ext>
              </a:extLst>
            </p:cNvPr>
            <p:cNvSpPr>
              <a:spLocks noChangeArrowheads="1"/>
            </p:cNvSpPr>
            <p:nvPr>
              <p:custDataLst>
                <p:tags r:id="rId245"/>
              </p:custDataLst>
            </p:nvPr>
          </p:nvSpPr>
          <p:spPr bwMode="auto">
            <a:xfrm>
              <a:off x="4675188" y="254000"/>
              <a:ext cx="2387600" cy="206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779">
              <a:extLst>
                <a:ext uri="{FF2B5EF4-FFF2-40B4-BE49-F238E27FC236}">
                  <a16:creationId xmlns:a16="http://schemas.microsoft.com/office/drawing/2014/main" id="{AC8D42D0-11CB-49E2-BD0A-15F56617D59F}"/>
                </a:ext>
              </a:extLst>
            </p:cNvPr>
            <p:cNvSpPr>
              <a:spLocks noChangeArrowheads="1"/>
            </p:cNvSpPr>
            <p:nvPr>
              <p:custDataLst>
                <p:tags r:id="rId246"/>
              </p:custDataLst>
            </p:nvPr>
          </p:nvSpPr>
          <p:spPr bwMode="auto">
            <a:xfrm>
              <a:off x="4675188" y="274638"/>
              <a:ext cx="17463" cy="7302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780">
              <a:extLst>
                <a:ext uri="{FF2B5EF4-FFF2-40B4-BE49-F238E27FC236}">
                  <a16:creationId xmlns:a16="http://schemas.microsoft.com/office/drawing/2014/main" id="{F9BB507F-A99A-4181-8AF4-958D5D45E389}"/>
                </a:ext>
              </a:extLst>
            </p:cNvPr>
            <p:cNvSpPr>
              <a:spLocks/>
            </p:cNvSpPr>
            <p:nvPr>
              <p:custDataLst>
                <p:tags r:id="rId247"/>
              </p:custDataLst>
            </p:nvPr>
          </p:nvSpPr>
          <p:spPr bwMode="auto">
            <a:xfrm>
              <a:off x="4845051" y="628650"/>
              <a:ext cx="247650" cy="227013"/>
            </a:xfrm>
            <a:custGeom>
              <a:avLst/>
              <a:gdLst>
                <a:gd name="T0" fmla="*/ 107 w 279"/>
                <a:gd name="T1" fmla="*/ 10 h 226"/>
                <a:gd name="T2" fmla="*/ 91 w 279"/>
                <a:gd name="T3" fmla="*/ 1 h 226"/>
                <a:gd name="T4" fmla="*/ 29 w 279"/>
                <a:gd name="T5" fmla="*/ 4 h 226"/>
                <a:gd name="T6" fmla="*/ 12 w 279"/>
                <a:gd name="T7" fmla="*/ 19 h 226"/>
                <a:gd name="T8" fmla="*/ 26 w 279"/>
                <a:gd name="T9" fmla="*/ 28 h 226"/>
                <a:gd name="T10" fmla="*/ 47 w 279"/>
                <a:gd name="T11" fmla="*/ 29 h 226"/>
                <a:gd name="T12" fmla="*/ 0 w 279"/>
                <a:gd name="T13" fmla="*/ 217 h 226"/>
                <a:gd name="T14" fmla="*/ 12 w 279"/>
                <a:gd name="T15" fmla="*/ 226 h 226"/>
                <a:gd name="T16" fmla="*/ 26 w 279"/>
                <a:gd name="T17" fmla="*/ 226 h 226"/>
                <a:gd name="T18" fmla="*/ 201 w 279"/>
                <a:gd name="T19" fmla="*/ 147 h 226"/>
                <a:gd name="T20" fmla="*/ 279 w 279"/>
                <a:gd name="T21" fmla="*/ 23 h 226"/>
                <a:gd name="T22" fmla="*/ 255 w 279"/>
                <a:gd name="T23" fmla="*/ 1 h 226"/>
                <a:gd name="T24" fmla="*/ 222 w 279"/>
                <a:gd name="T25" fmla="*/ 27 h 226"/>
                <a:gd name="T26" fmla="*/ 161 w 279"/>
                <a:gd name="T27" fmla="*/ 135 h 226"/>
                <a:gd name="T28" fmla="*/ 60 w 279"/>
                <a:gd name="T29" fmla="*/ 200 h 226"/>
                <a:gd name="T30" fmla="*/ 107 w 279"/>
                <a:gd name="T31" fmla="*/ 1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9" h="226">
                  <a:moveTo>
                    <a:pt x="107" y="10"/>
                  </a:moveTo>
                  <a:cubicBezTo>
                    <a:pt x="107" y="0"/>
                    <a:pt x="98" y="1"/>
                    <a:pt x="91" y="1"/>
                  </a:cubicBezTo>
                  <a:lnTo>
                    <a:pt x="29" y="4"/>
                  </a:lnTo>
                  <a:cubicBezTo>
                    <a:pt x="21" y="5"/>
                    <a:pt x="12" y="5"/>
                    <a:pt x="12" y="19"/>
                  </a:cubicBezTo>
                  <a:cubicBezTo>
                    <a:pt x="12" y="28"/>
                    <a:pt x="21" y="28"/>
                    <a:pt x="26" y="28"/>
                  </a:cubicBezTo>
                  <a:cubicBezTo>
                    <a:pt x="32" y="28"/>
                    <a:pt x="41" y="29"/>
                    <a:pt x="47" y="29"/>
                  </a:cubicBezTo>
                  <a:lnTo>
                    <a:pt x="0" y="217"/>
                  </a:lnTo>
                  <a:cubicBezTo>
                    <a:pt x="0" y="224"/>
                    <a:pt x="6" y="226"/>
                    <a:pt x="12" y="226"/>
                  </a:cubicBezTo>
                  <a:lnTo>
                    <a:pt x="26" y="226"/>
                  </a:lnTo>
                  <a:cubicBezTo>
                    <a:pt x="79" y="218"/>
                    <a:pt x="146" y="193"/>
                    <a:pt x="201" y="147"/>
                  </a:cubicBezTo>
                  <a:cubicBezTo>
                    <a:pt x="268" y="91"/>
                    <a:pt x="279" y="28"/>
                    <a:pt x="279" y="23"/>
                  </a:cubicBezTo>
                  <a:cubicBezTo>
                    <a:pt x="279" y="12"/>
                    <a:pt x="271" y="1"/>
                    <a:pt x="255" y="1"/>
                  </a:cubicBezTo>
                  <a:cubicBezTo>
                    <a:pt x="248" y="1"/>
                    <a:pt x="229" y="4"/>
                    <a:pt x="222" y="27"/>
                  </a:cubicBezTo>
                  <a:cubicBezTo>
                    <a:pt x="211" y="68"/>
                    <a:pt x="191" y="104"/>
                    <a:pt x="161" y="135"/>
                  </a:cubicBezTo>
                  <a:cubicBezTo>
                    <a:pt x="145" y="150"/>
                    <a:pt x="111" y="183"/>
                    <a:pt x="60" y="200"/>
                  </a:cubicBezTo>
                  <a:lnTo>
                    <a:pt x="107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781">
              <a:extLst>
                <a:ext uri="{FF2B5EF4-FFF2-40B4-BE49-F238E27FC236}">
                  <a16:creationId xmlns:a16="http://schemas.microsoft.com/office/drawing/2014/main" id="{EBE0C741-68DD-4A04-B345-4F18FBA0F830}"/>
                </a:ext>
              </a:extLst>
            </p:cNvPr>
            <p:cNvSpPr>
              <a:spLocks noEditPoints="1"/>
            </p:cNvSpPr>
            <p:nvPr>
              <p:custDataLst>
                <p:tags r:id="rId248"/>
              </p:custDataLst>
            </p:nvPr>
          </p:nvSpPr>
          <p:spPr bwMode="auto">
            <a:xfrm>
              <a:off x="5257801" y="671513"/>
              <a:ext cx="293688" cy="117475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6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6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82">
              <a:extLst>
                <a:ext uri="{FF2B5EF4-FFF2-40B4-BE49-F238E27FC236}">
                  <a16:creationId xmlns:a16="http://schemas.microsoft.com/office/drawing/2014/main" id="{1740A9D8-3872-49BD-8A22-62AF6A9F8DA1}"/>
                </a:ext>
              </a:extLst>
            </p:cNvPr>
            <p:cNvSpPr>
              <a:spLocks/>
            </p:cNvSpPr>
            <p:nvPr>
              <p:custDataLst>
                <p:tags r:id="rId249"/>
              </p:custDataLst>
            </p:nvPr>
          </p:nvSpPr>
          <p:spPr bwMode="auto">
            <a:xfrm>
              <a:off x="5716588" y="512763"/>
              <a:ext cx="357188" cy="342900"/>
            </a:xfrm>
            <a:custGeom>
              <a:avLst/>
              <a:gdLst>
                <a:gd name="T0" fmla="*/ 222 w 405"/>
                <a:gd name="T1" fmla="*/ 132 h 342"/>
                <a:gd name="T2" fmla="*/ 342 w 405"/>
                <a:gd name="T3" fmla="*/ 33 h 342"/>
                <a:gd name="T4" fmla="*/ 389 w 405"/>
                <a:gd name="T5" fmla="*/ 24 h 342"/>
                <a:gd name="T6" fmla="*/ 397 w 405"/>
                <a:gd name="T7" fmla="*/ 24 h 342"/>
                <a:gd name="T8" fmla="*/ 397 w 405"/>
                <a:gd name="T9" fmla="*/ 0 h 342"/>
                <a:gd name="T10" fmla="*/ 346 w 405"/>
                <a:gd name="T11" fmla="*/ 2 h 342"/>
                <a:gd name="T12" fmla="*/ 273 w 405"/>
                <a:gd name="T13" fmla="*/ 0 h 342"/>
                <a:gd name="T14" fmla="*/ 273 w 405"/>
                <a:gd name="T15" fmla="*/ 24 h 342"/>
                <a:gd name="T16" fmla="*/ 302 w 405"/>
                <a:gd name="T17" fmla="*/ 26 h 342"/>
                <a:gd name="T18" fmla="*/ 309 w 405"/>
                <a:gd name="T19" fmla="*/ 29 h 342"/>
                <a:gd name="T20" fmla="*/ 124 w 405"/>
                <a:gd name="T21" fmla="*/ 183 h 342"/>
                <a:gd name="T22" fmla="*/ 124 w 405"/>
                <a:gd name="T23" fmla="*/ 24 h 342"/>
                <a:gd name="T24" fmla="*/ 178 w 405"/>
                <a:gd name="T25" fmla="*/ 24 h 342"/>
                <a:gd name="T26" fmla="*/ 178 w 405"/>
                <a:gd name="T27" fmla="*/ 0 h 342"/>
                <a:gd name="T28" fmla="*/ 89 w 405"/>
                <a:gd name="T29" fmla="*/ 2 h 342"/>
                <a:gd name="T30" fmla="*/ 0 w 405"/>
                <a:gd name="T31" fmla="*/ 0 h 342"/>
                <a:gd name="T32" fmla="*/ 0 w 405"/>
                <a:gd name="T33" fmla="*/ 24 h 342"/>
                <a:gd name="T34" fmla="*/ 54 w 405"/>
                <a:gd name="T35" fmla="*/ 24 h 342"/>
                <a:gd name="T36" fmla="*/ 54 w 405"/>
                <a:gd name="T37" fmla="*/ 319 h 342"/>
                <a:gd name="T38" fmla="*/ 0 w 405"/>
                <a:gd name="T39" fmla="*/ 319 h 342"/>
                <a:gd name="T40" fmla="*/ 0 w 405"/>
                <a:gd name="T41" fmla="*/ 342 h 342"/>
                <a:gd name="T42" fmla="*/ 89 w 405"/>
                <a:gd name="T43" fmla="*/ 341 h 342"/>
                <a:gd name="T44" fmla="*/ 178 w 405"/>
                <a:gd name="T45" fmla="*/ 342 h 342"/>
                <a:gd name="T46" fmla="*/ 178 w 405"/>
                <a:gd name="T47" fmla="*/ 319 h 342"/>
                <a:gd name="T48" fmla="*/ 124 w 405"/>
                <a:gd name="T49" fmla="*/ 319 h 342"/>
                <a:gd name="T50" fmla="*/ 124 w 405"/>
                <a:gd name="T51" fmla="*/ 214 h 342"/>
                <a:gd name="T52" fmla="*/ 174 w 405"/>
                <a:gd name="T53" fmla="*/ 173 h 342"/>
                <a:gd name="T54" fmla="*/ 277 w 405"/>
                <a:gd name="T55" fmla="*/ 308 h 342"/>
                <a:gd name="T56" fmla="*/ 281 w 405"/>
                <a:gd name="T57" fmla="*/ 315 h 342"/>
                <a:gd name="T58" fmla="*/ 245 w 405"/>
                <a:gd name="T59" fmla="*/ 319 h 342"/>
                <a:gd name="T60" fmla="*/ 245 w 405"/>
                <a:gd name="T61" fmla="*/ 342 h 342"/>
                <a:gd name="T62" fmla="*/ 332 w 405"/>
                <a:gd name="T63" fmla="*/ 341 h 342"/>
                <a:gd name="T64" fmla="*/ 405 w 405"/>
                <a:gd name="T65" fmla="*/ 342 h 342"/>
                <a:gd name="T66" fmla="*/ 405 w 405"/>
                <a:gd name="T67" fmla="*/ 319 h 342"/>
                <a:gd name="T68" fmla="*/ 391 w 405"/>
                <a:gd name="T69" fmla="*/ 319 h 342"/>
                <a:gd name="T70" fmla="*/ 357 w 405"/>
                <a:gd name="T71" fmla="*/ 309 h 342"/>
                <a:gd name="T72" fmla="*/ 222 w 405"/>
                <a:gd name="T73" fmla="*/ 13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5" h="342">
                  <a:moveTo>
                    <a:pt x="222" y="132"/>
                  </a:moveTo>
                  <a:lnTo>
                    <a:pt x="342" y="33"/>
                  </a:lnTo>
                  <a:cubicBezTo>
                    <a:pt x="353" y="24"/>
                    <a:pt x="374" y="24"/>
                    <a:pt x="389" y="24"/>
                  </a:cubicBezTo>
                  <a:lnTo>
                    <a:pt x="397" y="24"/>
                  </a:lnTo>
                  <a:lnTo>
                    <a:pt x="397" y="0"/>
                  </a:lnTo>
                  <a:cubicBezTo>
                    <a:pt x="377" y="2"/>
                    <a:pt x="349" y="2"/>
                    <a:pt x="346" y="2"/>
                  </a:cubicBezTo>
                  <a:cubicBezTo>
                    <a:pt x="327" y="2"/>
                    <a:pt x="291" y="2"/>
                    <a:pt x="273" y="0"/>
                  </a:cubicBezTo>
                  <a:lnTo>
                    <a:pt x="273" y="24"/>
                  </a:lnTo>
                  <a:cubicBezTo>
                    <a:pt x="280" y="24"/>
                    <a:pt x="290" y="24"/>
                    <a:pt x="302" y="26"/>
                  </a:cubicBezTo>
                  <a:cubicBezTo>
                    <a:pt x="310" y="28"/>
                    <a:pt x="304" y="28"/>
                    <a:pt x="309" y="29"/>
                  </a:cubicBezTo>
                  <a:lnTo>
                    <a:pt x="124" y="183"/>
                  </a:lnTo>
                  <a:lnTo>
                    <a:pt x="124" y="24"/>
                  </a:lnTo>
                  <a:lnTo>
                    <a:pt x="178" y="24"/>
                  </a:lnTo>
                  <a:lnTo>
                    <a:pt x="178" y="0"/>
                  </a:lnTo>
                  <a:cubicBezTo>
                    <a:pt x="159" y="2"/>
                    <a:pt x="110" y="2"/>
                    <a:pt x="89" y="2"/>
                  </a:cubicBezTo>
                  <a:cubicBezTo>
                    <a:pt x="67" y="2"/>
                    <a:pt x="19" y="2"/>
                    <a:pt x="0" y="0"/>
                  </a:cubicBezTo>
                  <a:lnTo>
                    <a:pt x="0" y="24"/>
                  </a:lnTo>
                  <a:lnTo>
                    <a:pt x="54" y="24"/>
                  </a:lnTo>
                  <a:lnTo>
                    <a:pt x="54" y="319"/>
                  </a:lnTo>
                  <a:lnTo>
                    <a:pt x="0" y="319"/>
                  </a:lnTo>
                  <a:lnTo>
                    <a:pt x="0" y="342"/>
                  </a:lnTo>
                  <a:cubicBezTo>
                    <a:pt x="19" y="341"/>
                    <a:pt x="67" y="341"/>
                    <a:pt x="89" y="341"/>
                  </a:cubicBezTo>
                  <a:cubicBezTo>
                    <a:pt x="110" y="341"/>
                    <a:pt x="159" y="341"/>
                    <a:pt x="178" y="342"/>
                  </a:cubicBezTo>
                  <a:lnTo>
                    <a:pt x="178" y="319"/>
                  </a:lnTo>
                  <a:lnTo>
                    <a:pt x="124" y="319"/>
                  </a:lnTo>
                  <a:lnTo>
                    <a:pt x="124" y="214"/>
                  </a:lnTo>
                  <a:lnTo>
                    <a:pt x="174" y="173"/>
                  </a:lnTo>
                  <a:lnTo>
                    <a:pt x="277" y="308"/>
                  </a:lnTo>
                  <a:cubicBezTo>
                    <a:pt x="279" y="311"/>
                    <a:pt x="279" y="312"/>
                    <a:pt x="281" y="315"/>
                  </a:cubicBezTo>
                  <a:cubicBezTo>
                    <a:pt x="272" y="319"/>
                    <a:pt x="262" y="319"/>
                    <a:pt x="245" y="319"/>
                  </a:cubicBezTo>
                  <a:lnTo>
                    <a:pt x="245" y="342"/>
                  </a:lnTo>
                  <a:cubicBezTo>
                    <a:pt x="265" y="341"/>
                    <a:pt x="310" y="341"/>
                    <a:pt x="332" y="341"/>
                  </a:cubicBezTo>
                  <a:cubicBezTo>
                    <a:pt x="352" y="341"/>
                    <a:pt x="387" y="341"/>
                    <a:pt x="405" y="342"/>
                  </a:cubicBezTo>
                  <a:lnTo>
                    <a:pt x="405" y="319"/>
                  </a:lnTo>
                  <a:lnTo>
                    <a:pt x="391" y="319"/>
                  </a:lnTo>
                  <a:cubicBezTo>
                    <a:pt x="364" y="319"/>
                    <a:pt x="363" y="317"/>
                    <a:pt x="357" y="309"/>
                  </a:cubicBezTo>
                  <a:lnTo>
                    <a:pt x="222" y="1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83">
              <a:extLst>
                <a:ext uri="{FF2B5EF4-FFF2-40B4-BE49-F238E27FC236}">
                  <a16:creationId xmlns:a16="http://schemas.microsoft.com/office/drawing/2014/main" id="{35DA50C8-7906-480B-96B7-45EA56F9B74C}"/>
                </a:ext>
              </a:extLst>
            </p:cNvPr>
            <p:cNvSpPr>
              <a:spLocks/>
            </p:cNvSpPr>
            <p:nvPr>
              <p:custDataLst>
                <p:tags r:id="rId250"/>
              </p:custDataLst>
            </p:nvPr>
          </p:nvSpPr>
          <p:spPr bwMode="auto">
            <a:xfrm>
              <a:off x="6129338" y="554038"/>
              <a:ext cx="209550" cy="15875"/>
            </a:xfrm>
            <a:custGeom>
              <a:avLst/>
              <a:gdLst>
                <a:gd name="T0" fmla="*/ 222 w 236"/>
                <a:gd name="T1" fmla="*/ 17 h 17"/>
                <a:gd name="T2" fmla="*/ 236 w 236"/>
                <a:gd name="T3" fmla="*/ 8 h 17"/>
                <a:gd name="T4" fmla="*/ 222 w 236"/>
                <a:gd name="T5" fmla="*/ 0 h 17"/>
                <a:gd name="T6" fmla="*/ 14 w 236"/>
                <a:gd name="T7" fmla="*/ 0 h 17"/>
                <a:gd name="T8" fmla="*/ 0 w 236"/>
                <a:gd name="T9" fmla="*/ 8 h 17"/>
                <a:gd name="T10" fmla="*/ 14 w 236"/>
                <a:gd name="T11" fmla="*/ 17 h 17"/>
                <a:gd name="T12" fmla="*/ 222 w 236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7">
                  <a:moveTo>
                    <a:pt x="222" y="17"/>
                  </a:moveTo>
                  <a:cubicBezTo>
                    <a:pt x="227" y="17"/>
                    <a:pt x="236" y="17"/>
                    <a:pt x="236" y="8"/>
                  </a:cubicBezTo>
                  <a:cubicBezTo>
                    <a:pt x="236" y="0"/>
                    <a:pt x="228" y="0"/>
                    <a:pt x="222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222" y="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84">
              <a:extLst>
                <a:ext uri="{FF2B5EF4-FFF2-40B4-BE49-F238E27FC236}">
                  <a16:creationId xmlns:a16="http://schemas.microsoft.com/office/drawing/2014/main" id="{82ABC3ED-940F-4ADE-AB42-E4932CEB79B1}"/>
                </a:ext>
              </a:extLst>
            </p:cNvPr>
            <p:cNvSpPr>
              <a:spLocks/>
            </p:cNvSpPr>
            <p:nvPr>
              <p:custDataLst>
                <p:tags r:id="rId251"/>
              </p:custDataLst>
            </p:nvPr>
          </p:nvSpPr>
          <p:spPr bwMode="auto">
            <a:xfrm>
              <a:off x="6405563" y="417513"/>
              <a:ext cx="112713" cy="231775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0 w 127"/>
                <a:gd name="T9" fmla="*/ 25 h 232"/>
                <a:gd name="T10" fmla="*/ 50 w 127"/>
                <a:gd name="T11" fmla="*/ 203 h 232"/>
                <a:gd name="T12" fmla="*/ 15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4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3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4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8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3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85">
              <a:extLst>
                <a:ext uri="{FF2B5EF4-FFF2-40B4-BE49-F238E27FC236}">
                  <a16:creationId xmlns:a16="http://schemas.microsoft.com/office/drawing/2014/main" id="{4B6DB7B5-44B6-4140-B4D6-A6FC46FF5306}"/>
                </a:ext>
              </a:extLst>
            </p:cNvPr>
            <p:cNvSpPr>
              <a:spLocks/>
            </p:cNvSpPr>
            <p:nvPr>
              <p:custDataLst>
                <p:tags r:id="rId252"/>
              </p:custDataLst>
            </p:nvPr>
          </p:nvSpPr>
          <p:spPr bwMode="auto">
            <a:xfrm>
              <a:off x="6594476" y="514350"/>
              <a:ext cx="292100" cy="341313"/>
            </a:xfrm>
            <a:custGeom>
              <a:avLst/>
              <a:gdLst>
                <a:gd name="T0" fmla="*/ 184 w 330"/>
                <a:gd name="T1" fmla="*/ 39 h 340"/>
                <a:gd name="T2" fmla="*/ 232 w 330"/>
                <a:gd name="T3" fmla="*/ 15 h 340"/>
                <a:gd name="T4" fmla="*/ 248 w 330"/>
                <a:gd name="T5" fmla="*/ 15 h 340"/>
                <a:gd name="T6" fmla="*/ 248 w 330"/>
                <a:gd name="T7" fmla="*/ 0 h 340"/>
                <a:gd name="T8" fmla="*/ 164 w 330"/>
                <a:gd name="T9" fmla="*/ 1 h 340"/>
                <a:gd name="T10" fmla="*/ 79 w 330"/>
                <a:gd name="T11" fmla="*/ 0 h 340"/>
                <a:gd name="T12" fmla="*/ 79 w 330"/>
                <a:gd name="T13" fmla="*/ 15 h 340"/>
                <a:gd name="T14" fmla="*/ 96 w 330"/>
                <a:gd name="T15" fmla="*/ 15 h 340"/>
                <a:gd name="T16" fmla="*/ 143 w 330"/>
                <a:gd name="T17" fmla="*/ 39 h 340"/>
                <a:gd name="T18" fmla="*/ 143 w 330"/>
                <a:gd name="T19" fmla="*/ 261 h 340"/>
                <a:gd name="T20" fmla="*/ 75 w 330"/>
                <a:gd name="T21" fmla="*/ 134 h 340"/>
                <a:gd name="T22" fmla="*/ 31 w 330"/>
                <a:gd name="T23" fmla="*/ 64 h 340"/>
                <a:gd name="T24" fmla="*/ 12 w 330"/>
                <a:gd name="T25" fmla="*/ 64 h 340"/>
                <a:gd name="T26" fmla="*/ 0 w 330"/>
                <a:gd name="T27" fmla="*/ 70 h 340"/>
                <a:gd name="T28" fmla="*/ 4 w 330"/>
                <a:gd name="T29" fmla="*/ 75 h 340"/>
                <a:gd name="T30" fmla="*/ 34 w 330"/>
                <a:gd name="T31" fmla="*/ 143 h 340"/>
                <a:gd name="T32" fmla="*/ 59 w 330"/>
                <a:gd name="T33" fmla="*/ 227 h 340"/>
                <a:gd name="T34" fmla="*/ 143 w 330"/>
                <a:gd name="T35" fmla="*/ 273 h 340"/>
                <a:gd name="T36" fmla="*/ 143 w 330"/>
                <a:gd name="T37" fmla="*/ 301 h 340"/>
                <a:gd name="T38" fmla="*/ 96 w 330"/>
                <a:gd name="T39" fmla="*/ 325 h 340"/>
                <a:gd name="T40" fmla="*/ 79 w 330"/>
                <a:gd name="T41" fmla="*/ 325 h 340"/>
                <a:gd name="T42" fmla="*/ 79 w 330"/>
                <a:gd name="T43" fmla="*/ 340 h 340"/>
                <a:gd name="T44" fmla="*/ 163 w 330"/>
                <a:gd name="T45" fmla="*/ 339 h 340"/>
                <a:gd name="T46" fmla="*/ 248 w 330"/>
                <a:gd name="T47" fmla="*/ 340 h 340"/>
                <a:gd name="T48" fmla="*/ 248 w 330"/>
                <a:gd name="T49" fmla="*/ 325 h 340"/>
                <a:gd name="T50" fmla="*/ 232 w 330"/>
                <a:gd name="T51" fmla="*/ 325 h 340"/>
                <a:gd name="T52" fmla="*/ 184 w 330"/>
                <a:gd name="T53" fmla="*/ 301 h 340"/>
                <a:gd name="T54" fmla="*/ 184 w 330"/>
                <a:gd name="T55" fmla="*/ 273 h 340"/>
                <a:gd name="T56" fmla="*/ 270 w 330"/>
                <a:gd name="T57" fmla="*/ 228 h 340"/>
                <a:gd name="T58" fmla="*/ 297 w 330"/>
                <a:gd name="T59" fmla="*/ 131 h 340"/>
                <a:gd name="T60" fmla="*/ 324 w 330"/>
                <a:gd name="T61" fmla="*/ 75 h 340"/>
                <a:gd name="T62" fmla="*/ 330 w 330"/>
                <a:gd name="T63" fmla="*/ 70 h 340"/>
                <a:gd name="T64" fmla="*/ 319 w 330"/>
                <a:gd name="T65" fmla="*/ 64 h 340"/>
                <a:gd name="T66" fmla="*/ 300 w 330"/>
                <a:gd name="T67" fmla="*/ 64 h 340"/>
                <a:gd name="T68" fmla="*/ 255 w 330"/>
                <a:gd name="T69" fmla="*/ 140 h 340"/>
                <a:gd name="T70" fmla="*/ 184 w 330"/>
                <a:gd name="T71" fmla="*/ 261 h 340"/>
                <a:gd name="T72" fmla="*/ 184 w 330"/>
                <a:gd name="T73" fmla="*/ 39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0" h="340">
                  <a:moveTo>
                    <a:pt x="184" y="39"/>
                  </a:moveTo>
                  <a:cubicBezTo>
                    <a:pt x="184" y="22"/>
                    <a:pt x="184" y="15"/>
                    <a:pt x="232" y="15"/>
                  </a:cubicBezTo>
                  <a:lnTo>
                    <a:pt x="248" y="15"/>
                  </a:lnTo>
                  <a:lnTo>
                    <a:pt x="248" y="0"/>
                  </a:lnTo>
                  <a:cubicBezTo>
                    <a:pt x="230" y="1"/>
                    <a:pt x="184" y="1"/>
                    <a:pt x="164" y="1"/>
                  </a:cubicBezTo>
                  <a:cubicBezTo>
                    <a:pt x="143" y="1"/>
                    <a:pt x="97" y="1"/>
                    <a:pt x="79" y="0"/>
                  </a:cubicBezTo>
                  <a:lnTo>
                    <a:pt x="79" y="15"/>
                  </a:lnTo>
                  <a:lnTo>
                    <a:pt x="96" y="15"/>
                  </a:lnTo>
                  <a:cubicBezTo>
                    <a:pt x="143" y="15"/>
                    <a:pt x="143" y="22"/>
                    <a:pt x="143" y="39"/>
                  </a:cubicBezTo>
                  <a:lnTo>
                    <a:pt x="143" y="261"/>
                  </a:lnTo>
                  <a:cubicBezTo>
                    <a:pt x="78" y="243"/>
                    <a:pt x="75" y="166"/>
                    <a:pt x="75" y="134"/>
                  </a:cubicBezTo>
                  <a:cubicBezTo>
                    <a:pt x="75" y="74"/>
                    <a:pt x="53" y="64"/>
                    <a:pt x="31" y="64"/>
                  </a:cubicBezTo>
                  <a:lnTo>
                    <a:pt x="12" y="64"/>
                  </a:lnTo>
                  <a:cubicBezTo>
                    <a:pt x="5" y="64"/>
                    <a:pt x="0" y="64"/>
                    <a:pt x="0" y="70"/>
                  </a:cubicBezTo>
                  <a:cubicBezTo>
                    <a:pt x="0" y="72"/>
                    <a:pt x="1" y="75"/>
                    <a:pt x="4" y="75"/>
                  </a:cubicBezTo>
                  <a:cubicBezTo>
                    <a:pt x="21" y="77"/>
                    <a:pt x="33" y="84"/>
                    <a:pt x="34" y="143"/>
                  </a:cubicBezTo>
                  <a:cubicBezTo>
                    <a:pt x="34" y="154"/>
                    <a:pt x="35" y="194"/>
                    <a:pt x="59" y="227"/>
                  </a:cubicBezTo>
                  <a:cubicBezTo>
                    <a:pt x="79" y="254"/>
                    <a:pt x="109" y="269"/>
                    <a:pt x="143" y="273"/>
                  </a:cubicBezTo>
                  <a:lnTo>
                    <a:pt x="143" y="301"/>
                  </a:lnTo>
                  <a:cubicBezTo>
                    <a:pt x="143" y="318"/>
                    <a:pt x="143" y="325"/>
                    <a:pt x="96" y="325"/>
                  </a:cubicBezTo>
                  <a:lnTo>
                    <a:pt x="79" y="325"/>
                  </a:lnTo>
                  <a:lnTo>
                    <a:pt x="79" y="340"/>
                  </a:lnTo>
                  <a:cubicBezTo>
                    <a:pt x="97" y="339"/>
                    <a:pt x="143" y="339"/>
                    <a:pt x="163" y="339"/>
                  </a:cubicBezTo>
                  <a:cubicBezTo>
                    <a:pt x="184" y="339"/>
                    <a:pt x="230" y="339"/>
                    <a:pt x="248" y="340"/>
                  </a:cubicBezTo>
                  <a:lnTo>
                    <a:pt x="248" y="325"/>
                  </a:lnTo>
                  <a:lnTo>
                    <a:pt x="232" y="325"/>
                  </a:lnTo>
                  <a:cubicBezTo>
                    <a:pt x="184" y="325"/>
                    <a:pt x="184" y="319"/>
                    <a:pt x="184" y="301"/>
                  </a:cubicBezTo>
                  <a:lnTo>
                    <a:pt x="184" y="273"/>
                  </a:lnTo>
                  <a:cubicBezTo>
                    <a:pt x="220" y="269"/>
                    <a:pt x="251" y="254"/>
                    <a:pt x="270" y="228"/>
                  </a:cubicBezTo>
                  <a:cubicBezTo>
                    <a:pt x="296" y="192"/>
                    <a:pt x="297" y="153"/>
                    <a:pt x="297" y="131"/>
                  </a:cubicBezTo>
                  <a:cubicBezTo>
                    <a:pt x="297" y="123"/>
                    <a:pt x="297" y="79"/>
                    <a:pt x="324" y="75"/>
                  </a:cubicBezTo>
                  <a:cubicBezTo>
                    <a:pt x="327" y="75"/>
                    <a:pt x="330" y="74"/>
                    <a:pt x="330" y="70"/>
                  </a:cubicBezTo>
                  <a:cubicBezTo>
                    <a:pt x="330" y="64"/>
                    <a:pt x="326" y="64"/>
                    <a:pt x="319" y="64"/>
                  </a:cubicBezTo>
                  <a:lnTo>
                    <a:pt x="300" y="64"/>
                  </a:lnTo>
                  <a:cubicBezTo>
                    <a:pt x="280" y="64"/>
                    <a:pt x="256" y="68"/>
                    <a:pt x="255" y="140"/>
                  </a:cubicBezTo>
                  <a:cubicBezTo>
                    <a:pt x="255" y="195"/>
                    <a:pt x="238" y="248"/>
                    <a:pt x="184" y="261"/>
                  </a:cubicBezTo>
                  <a:lnTo>
                    <a:pt x="184" y="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786">
              <a:extLst>
                <a:ext uri="{FF2B5EF4-FFF2-40B4-BE49-F238E27FC236}">
                  <a16:creationId xmlns:a16="http://schemas.microsoft.com/office/drawing/2014/main" id="{5E35F3CF-3D00-4A75-9958-23E9122C1924}"/>
                </a:ext>
              </a:extLst>
            </p:cNvPr>
            <p:cNvSpPr>
              <a:spLocks noChangeArrowheads="1"/>
            </p:cNvSpPr>
            <p:nvPr>
              <p:custDataLst>
                <p:tags r:id="rId253"/>
              </p:custDataLst>
            </p:nvPr>
          </p:nvSpPr>
          <p:spPr bwMode="auto">
            <a:xfrm>
              <a:off x="7045326" y="274638"/>
              <a:ext cx="17463" cy="7302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787">
              <a:extLst>
                <a:ext uri="{FF2B5EF4-FFF2-40B4-BE49-F238E27FC236}">
                  <a16:creationId xmlns:a16="http://schemas.microsoft.com/office/drawing/2014/main" id="{B302F3A6-5282-428E-B330-6B6A7EEB3F10}"/>
                </a:ext>
              </a:extLst>
            </p:cNvPr>
            <p:cNvSpPr>
              <a:spLocks noChangeArrowheads="1"/>
            </p:cNvSpPr>
            <p:nvPr>
              <p:custDataLst>
                <p:tags r:id="rId254"/>
              </p:custDataLst>
            </p:nvPr>
          </p:nvSpPr>
          <p:spPr bwMode="auto">
            <a:xfrm>
              <a:off x="4675188" y="1004888"/>
              <a:ext cx="2387600" cy="206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22E960D-A8A1-4327-9C6E-2D1D27DBEB30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-14287" y="-7939"/>
            <a:ext cx="547642" cy="625551"/>
            <a:chOff x="4763" y="-17463"/>
            <a:chExt cx="379412" cy="433388"/>
          </a:xfrm>
        </p:grpSpPr>
        <p:sp>
          <p:nvSpPr>
            <p:cNvPr id="88" name="Rectangle 51">
              <a:extLst>
                <a:ext uri="{FF2B5EF4-FFF2-40B4-BE49-F238E27FC236}">
                  <a16:creationId xmlns:a16="http://schemas.microsoft.com/office/drawing/2014/main" id="{DF195034-D650-4B61-B5D2-C5EBE9A40E03}"/>
                </a:ext>
              </a:extLst>
            </p:cNvPr>
            <p:cNvSpPr>
              <a:spLocks noChangeArrowheads="1"/>
            </p:cNvSpPr>
            <p:nvPr>
              <p:custDataLst>
                <p:tags r:id="rId240"/>
              </p:custDataLst>
            </p:nvPr>
          </p:nvSpPr>
          <p:spPr bwMode="auto">
            <a:xfrm>
              <a:off x="4763" y="-17463"/>
              <a:ext cx="37941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52">
              <a:extLst>
                <a:ext uri="{FF2B5EF4-FFF2-40B4-BE49-F238E27FC236}">
                  <a16:creationId xmlns:a16="http://schemas.microsoft.com/office/drawing/2014/main" id="{FBA52694-5B87-475E-8F46-89479770C622}"/>
                </a:ext>
              </a:extLst>
            </p:cNvPr>
            <p:cNvSpPr>
              <a:spLocks noChangeArrowheads="1"/>
            </p:cNvSpPr>
            <p:nvPr>
              <p:custDataLst>
                <p:tags r:id="rId241"/>
              </p:custDataLst>
            </p:nvPr>
          </p:nvSpPr>
          <p:spPr bwMode="auto">
            <a:xfrm>
              <a:off x="4763" y="-4763"/>
              <a:ext cx="14287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53 1">
              <a:extLst>
                <a:ext uri="{FF2B5EF4-FFF2-40B4-BE49-F238E27FC236}">
                  <a16:creationId xmlns:a16="http://schemas.microsoft.com/office/drawing/2014/main" id="{F16A46D4-4883-4639-AD5D-8B24D23A3EE2}"/>
                </a:ext>
              </a:extLst>
            </p:cNvPr>
            <p:cNvSpPr>
              <a:spLocks/>
            </p:cNvSpPr>
            <p:nvPr>
              <p:custDataLst>
                <p:tags r:id="rId242"/>
              </p:custDataLst>
            </p:nvPr>
          </p:nvSpPr>
          <p:spPr bwMode="auto">
            <a:xfrm>
              <a:off x="131763" y="90487"/>
              <a:ext cx="125412" cy="217488"/>
            </a:xfrm>
            <a:custGeom>
              <a:avLst/>
              <a:gdLst>
                <a:gd name="T0" fmla="*/ 127 w 184"/>
                <a:gd name="T1" fmla="*/ 23 h 342"/>
                <a:gd name="T2" fmla="*/ 184 w 184"/>
                <a:gd name="T3" fmla="*/ 23 h 342"/>
                <a:gd name="T4" fmla="*/ 184 w 184"/>
                <a:gd name="T5" fmla="*/ 0 h 342"/>
                <a:gd name="T6" fmla="*/ 92 w 184"/>
                <a:gd name="T7" fmla="*/ 1 h 342"/>
                <a:gd name="T8" fmla="*/ 0 w 184"/>
                <a:gd name="T9" fmla="*/ 0 h 342"/>
                <a:gd name="T10" fmla="*/ 0 w 184"/>
                <a:gd name="T11" fmla="*/ 23 h 342"/>
                <a:gd name="T12" fmla="*/ 57 w 184"/>
                <a:gd name="T13" fmla="*/ 23 h 342"/>
                <a:gd name="T14" fmla="*/ 57 w 184"/>
                <a:gd name="T15" fmla="*/ 318 h 342"/>
                <a:gd name="T16" fmla="*/ 0 w 184"/>
                <a:gd name="T17" fmla="*/ 318 h 342"/>
                <a:gd name="T18" fmla="*/ 0 w 184"/>
                <a:gd name="T19" fmla="*/ 342 h 342"/>
                <a:gd name="T20" fmla="*/ 92 w 184"/>
                <a:gd name="T21" fmla="*/ 340 h 342"/>
                <a:gd name="T22" fmla="*/ 184 w 184"/>
                <a:gd name="T23" fmla="*/ 342 h 342"/>
                <a:gd name="T24" fmla="*/ 184 w 184"/>
                <a:gd name="T25" fmla="*/ 318 h 342"/>
                <a:gd name="T26" fmla="*/ 127 w 184"/>
                <a:gd name="T27" fmla="*/ 318 h 342"/>
                <a:gd name="T28" fmla="*/ 127 w 184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" h="342">
                  <a:moveTo>
                    <a:pt x="127" y="23"/>
                  </a:moveTo>
                  <a:lnTo>
                    <a:pt x="184" y="23"/>
                  </a:lnTo>
                  <a:lnTo>
                    <a:pt x="184" y="0"/>
                  </a:lnTo>
                  <a:cubicBezTo>
                    <a:pt x="164" y="1"/>
                    <a:pt x="115" y="1"/>
                    <a:pt x="92" y="1"/>
                  </a:cubicBezTo>
                  <a:cubicBezTo>
                    <a:pt x="69" y="1"/>
                    <a:pt x="20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0" y="340"/>
                    <a:pt x="69" y="340"/>
                    <a:pt x="92" y="340"/>
                  </a:cubicBezTo>
                  <a:cubicBezTo>
                    <a:pt x="115" y="340"/>
                    <a:pt x="164" y="340"/>
                    <a:pt x="184" y="342"/>
                  </a:cubicBezTo>
                  <a:lnTo>
                    <a:pt x="184" y="318"/>
                  </a:lnTo>
                  <a:lnTo>
                    <a:pt x="127" y="318"/>
                  </a:lnTo>
                  <a:lnTo>
                    <a:pt x="127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54">
              <a:extLst>
                <a:ext uri="{FF2B5EF4-FFF2-40B4-BE49-F238E27FC236}">
                  <a16:creationId xmlns:a16="http://schemas.microsoft.com/office/drawing/2014/main" id="{EE1B670F-AF39-4FD9-ADF5-05CF1B7A1C56}"/>
                </a:ext>
              </a:extLst>
            </p:cNvPr>
            <p:cNvSpPr>
              <a:spLocks noChangeArrowheads="1"/>
            </p:cNvSpPr>
            <p:nvPr>
              <p:custDataLst>
                <p:tags r:id="rId243"/>
              </p:custDataLst>
            </p:nvPr>
          </p:nvSpPr>
          <p:spPr bwMode="auto">
            <a:xfrm>
              <a:off x="369888" y="-4763"/>
              <a:ext cx="14287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55">
              <a:extLst>
                <a:ext uri="{FF2B5EF4-FFF2-40B4-BE49-F238E27FC236}">
                  <a16:creationId xmlns:a16="http://schemas.microsoft.com/office/drawing/2014/main" id="{159A4ACA-AD91-4FF8-AE7E-85BDF70424CF}"/>
                </a:ext>
              </a:extLst>
            </p:cNvPr>
            <p:cNvSpPr>
              <a:spLocks noChangeArrowheads="1"/>
            </p:cNvSpPr>
            <p:nvPr>
              <p:custDataLst>
                <p:tags r:id="rId244"/>
              </p:custDataLst>
            </p:nvPr>
          </p:nvSpPr>
          <p:spPr bwMode="auto">
            <a:xfrm>
              <a:off x="4763" y="403225"/>
              <a:ext cx="37941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BFB4590-74AC-40E8-A81C-EF513CE0F312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792780" y="1939849"/>
            <a:ext cx="2984365" cy="488736"/>
            <a:chOff x="5951538" y="623888"/>
            <a:chExt cx="2006601" cy="328612"/>
          </a:xfrm>
        </p:grpSpPr>
        <p:sp>
          <p:nvSpPr>
            <p:cNvPr id="94" name="Freeform 2460">
              <a:extLst>
                <a:ext uri="{FF2B5EF4-FFF2-40B4-BE49-F238E27FC236}">
                  <a16:creationId xmlns:a16="http://schemas.microsoft.com/office/drawing/2014/main" id="{85F6C271-9E70-49EE-A9F0-5994FD880397}"/>
                </a:ext>
              </a:extLst>
            </p:cNvPr>
            <p:cNvSpPr>
              <a:spLocks/>
            </p:cNvSpPr>
            <p:nvPr>
              <p:custDataLst>
                <p:tags r:id="rId222"/>
              </p:custDataLst>
            </p:nvPr>
          </p:nvSpPr>
          <p:spPr bwMode="auto">
            <a:xfrm>
              <a:off x="5965826" y="623888"/>
              <a:ext cx="144463" cy="188912"/>
            </a:xfrm>
            <a:custGeom>
              <a:avLst/>
              <a:gdLst>
                <a:gd name="T0" fmla="*/ 0 w 303"/>
                <a:gd name="T1" fmla="*/ 181 h 362"/>
                <a:gd name="T2" fmla="*/ 173 w 303"/>
                <a:gd name="T3" fmla="*/ 362 h 362"/>
                <a:gd name="T4" fmla="*/ 303 w 303"/>
                <a:gd name="T5" fmla="*/ 235 h 362"/>
                <a:gd name="T6" fmla="*/ 297 w 303"/>
                <a:gd name="T7" fmla="*/ 227 h 362"/>
                <a:gd name="T8" fmla="*/ 291 w 303"/>
                <a:gd name="T9" fmla="*/ 235 h 362"/>
                <a:gd name="T10" fmla="*/ 179 w 303"/>
                <a:gd name="T11" fmla="*/ 347 h 362"/>
                <a:gd name="T12" fmla="*/ 51 w 303"/>
                <a:gd name="T13" fmla="*/ 181 h 362"/>
                <a:gd name="T14" fmla="*/ 179 w 303"/>
                <a:gd name="T15" fmla="*/ 15 h 362"/>
                <a:gd name="T16" fmla="*/ 287 w 303"/>
                <a:gd name="T17" fmla="*/ 133 h 362"/>
                <a:gd name="T18" fmla="*/ 295 w 303"/>
                <a:gd name="T19" fmla="*/ 142 h 362"/>
                <a:gd name="T20" fmla="*/ 303 w 303"/>
                <a:gd name="T21" fmla="*/ 130 h 362"/>
                <a:gd name="T22" fmla="*/ 303 w 303"/>
                <a:gd name="T23" fmla="*/ 12 h 362"/>
                <a:gd name="T24" fmla="*/ 298 w 303"/>
                <a:gd name="T25" fmla="*/ 0 h 362"/>
                <a:gd name="T26" fmla="*/ 290 w 303"/>
                <a:gd name="T27" fmla="*/ 6 h 362"/>
                <a:gd name="T28" fmla="*/ 265 w 303"/>
                <a:gd name="T29" fmla="*/ 42 h 362"/>
                <a:gd name="T30" fmla="*/ 173 w 303"/>
                <a:gd name="T31" fmla="*/ 0 h 362"/>
                <a:gd name="T32" fmla="*/ 0 w 303"/>
                <a:gd name="T33" fmla="*/ 181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3" h="362">
                  <a:moveTo>
                    <a:pt x="0" y="181"/>
                  </a:moveTo>
                  <a:cubicBezTo>
                    <a:pt x="0" y="284"/>
                    <a:pt x="80" y="362"/>
                    <a:pt x="173" y="362"/>
                  </a:cubicBezTo>
                  <a:cubicBezTo>
                    <a:pt x="254" y="362"/>
                    <a:pt x="303" y="293"/>
                    <a:pt x="303" y="235"/>
                  </a:cubicBezTo>
                  <a:cubicBezTo>
                    <a:pt x="303" y="230"/>
                    <a:pt x="303" y="227"/>
                    <a:pt x="297" y="227"/>
                  </a:cubicBezTo>
                  <a:cubicBezTo>
                    <a:pt x="291" y="227"/>
                    <a:pt x="291" y="230"/>
                    <a:pt x="291" y="235"/>
                  </a:cubicBezTo>
                  <a:cubicBezTo>
                    <a:pt x="287" y="306"/>
                    <a:pt x="234" y="347"/>
                    <a:pt x="179" y="347"/>
                  </a:cubicBezTo>
                  <a:cubicBezTo>
                    <a:pt x="149" y="347"/>
                    <a:pt x="51" y="330"/>
                    <a:pt x="51" y="181"/>
                  </a:cubicBezTo>
                  <a:cubicBezTo>
                    <a:pt x="51" y="32"/>
                    <a:pt x="148" y="15"/>
                    <a:pt x="179" y="15"/>
                  </a:cubicBezTo>
                  <a:cubicBezTo>
                    <a:pt x="233" y="15"/>
                    <a:pt x="277" y="60"/>
                    <a:pt x="287" y="133"/>
                  </a:cubicBezTo>
                  <a:cubicBezTo>
                    <a:pt x="288" y="140"/>
                    <a:pt x="288" y="142"/>
                    <a:pt x="295" y="142"/>
                  </a:cubicBezTo>
                  <a:cubicBezTo>
                    <a:pt x="303" y="142"/>
                    <a:pt x="303" y="140"/>
                    <a:pt x="303" y="130"/>
                  </a:cubicBezTo>
                  <a:lnTo>
                    <a:pt x="303" y="12"/>
                  </a:lnTo>
                  <a:cubicBezTo>
                    <a:pt x="303" y="3"/>
                    <a:pt x="303" y="0"/>
                    <a:pt x="298" y="0"/>
                  </a:cubicBezTo>
                  <a:cubicBezTo>
                    <a:pt x="296" y="0"/>
                    <a:pt x="294" y="0"/>
                    <a:pt x="290" y="6"/>
                  </a:cubicBezTo>
                  <a:lnTo>
                    <a:pt x="265" y="42"/>
                  </a:lnTo>
                  <a:cubicBezTo>
                    <a:pt x="247" y="24"/>
                    <a:pt x="221" y="0"/>
                    <a:pt x="173" y="0"/>
                  </a:cubicBezTo>
                  <a:cubicBezTo>
                    <a:pt x="80" y="0"/>
                    <a:pt x="0" y="79"/>
                    <a:pt x="0" y="18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461">
              <a:extLst>
                <a:ext uri="{FF2B5EF4-FFF2-40B4-BE49-F238E27FC236}">
                  <a16:creationId xmlns:a16="http://schemas.microsoft.com/office/drawing/2014/main" id="{5CDC675E-1309-40CA-82EB-0E4F894DD914}"/>
                </a:ext>
              </a:extLst>
            </p:cNvPr>
            <p:cNvSpPr>
              <a:spLocks noEditPoints="1"/>
            </p:cNvSpPr>
            <p:nvPr>
              <p:custDataLst>
                <p:tags r:id="rId223"/>
              </p:custDataLst>
            </p:nvPr>
          </p:nvSpPr>
          <p:spPr bwMode="auto">
            <a:xfrm>
              <a:off x="6130926" y="690563"/>
              <a:ext cx="106363" cy="120650"/>
            </a:xfrm>
            <a:custGeom>
              <a:avLst/>
              <a:gdLst>
                <a:gd name="T0" fmla="*/ 221 w 221"/>
                <a:gd name="T1" fmla="*/ 117 h 229"/>
                <a:gd name="T2" fmla="*/ 110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0 w 221"/>
                <a:gd name="T11" fmla="*/ 216 h 229"/>
                <a:gd name="T12" fmla="*/ 54 w 221"/>
                <a:gd name="T13" fmla="*/ 183 h 229"/>
                <a:gd name="T14" fmla="*/ 41 w 221"/>
                <a:gd name="T15" fmla="*/ 113 h 229"/>
                <a:gd name="T16" fmla="*/ 53 w 221"/>
                <a:gd name="T17" fmla="*/ 44 h 229"/>
                <a:gd name="T18" fmla="*/ 110 w 221"/>
                <a:gd name="T19" fmla="*/ 11 h 229"/>
                <a:gd name="T20" fmla="*/ 166 w 221"/>
                <a:gd name="T21" fmla="*/ 43 h 229"/>
                <a:gd name="T22" fmla="*/ 179 w 221"/>
                <a:gd name="T23" fmla="*/ 113 h 229"/>
                <a:gd name="T24" fmla="*/ 168 w 221"/>
                <a:gd name="T25" fmla="*/ 179 h 229"/>
                <a:gd name="T26" fmla="*/ 110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0" y="0"/>
                  </a:cubicBezTo>
                  <a:cubicBezTo>
                    <a:pt x="48" y="0"/>
                    <a:pt x="0" y="54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0" y="229"/>
                    <a:pt x="221" y="180"/>
                    <a:pt x="221" y="117"/>
                  </a:cubicBezTo>
                  <a:close/>
                  <a:moveTo>
                    <a:pt x="110" y="216"/>
                  </a:moveTo>
                  <a:cubicBezTo>
                    <a:pt x="89" y="216"/>
                    <a:pt x="67" y="206"/>
                    <a:pt x="54" y="183"/>
                  </a:cubicBezTo>
                  <a:cubicBezTo>
                    <a:pt x="41" y="161"/>
                    <a:pt x="41" y="131"/>
                    <a:pt x="41" y="113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6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7"/>
                    <a:pt x="168" y="179"/>
                  </a:cubicBezTo>
                  <a:cubicBezTo>
                    <a:pt x="157" y="202"/>
                    <a:pt x="135" y="216"/>
                    <a:pt x="11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462">
              <a:extLst>
                <a:ext uri="{FF2B5EF4-FFF2-40B4-BE49-F238E27FC236}">
                  <a16:creationId xmlns:a16="http://schemas.microsoft.com/office/drawing/2014/main" id="{193A3A88-9BB2-484C-8513-0CA0CDF5CB81}"/>
                </a:ext>
              </a:extLst>
            </p:cNvPr>
            <p:cNvSpPr>
              <a:spLocks/>
            </p:cNvSpPr>
            <p:nvPr>
              <p:custDataLst>
                <p:tags r:id="rId224"/>
              </p:custDataLst>
            </p:nvPr>
          </p:nvSpPr>
          <p:spPr bwMode="auto">
            <a:xfrm>
              <a:off x="6251576" y="692150"/>
              <a:ext cx="119063" cy="115887"/>
            </a:xfrm>
            <a:custGeom>
              <a:avLst/>
              <a:gdLst>
                <a:gd name="T0" fmla="*/ 39 w 250"/>
                <a:gd name="T1" fmla="*/ 49 h 220"/>
                <a:gd name="T2" fmla="*/ 39 w 250"/>
                <a:gd name="T3" fmla="*/ 182 h 220"/>
                <a:gd name="T4" fmla="*/ 0 w 250"/>
                <a:gd name="T5" fmla="*/ 205 h 220"/>
                <a:gd name="T6" fmla="*/ 0 w 250"/>
                <a:gd name="T7" fmla="*/ 220 h 220"/>
                <a:gd name="T8" fmla="*/ 56 w 250"/>
                <a:gd name="T9" fmla="*/ 219 h 220"/>
                <a:gd name="T10" fmla="*/ 112 w 250"/>
                <a:gd name="T11" fmla="*/ 220 h 220"/>
                <a:gd name="T12" fmla="*/ 112 w 250"/>
                <a:gd name="T13" fmla="*/ 205 h 220"/>
                <a:gd name="T14" fmla="*/ 73 w 250"/>
                <a:gd name="T15" fmla="*/ 182 h 220"/>
                <a:gd name="T16" fmla="*/ 73 w 250"/>
                <a:gd name="T17" fmla="*/ 91 h 220"/>
                <a:gd name="T18" fmla="*/ 140 w 250"/>
                <a:gd name="T19" fmla="*/ 11 h 220"/>
                <a:gd name="T20" fmla="*/ 177 w 250"/>
                <a:gd name="T21" fmla="*/ 66 h 220"/>
                <a:gd name="T22" fmla="*/ 177 w 250"/>
                <a:gd name="T23" fmla="*/ 182 h 220"/>
                <a:gd name="T24" fmla="*/ 138 w 250"/>
                <a:gd name="T25" fmla="*/ 205 h 220"/>
                <a:gd name="T26" fmla="*/ 138 w 250"/>
                <a:gd name="T27" fmla="*/ 220 h 220"/>
                <a:gd name="T28" fmla="*/ 195 w 250"/>
                <a:gd name="T29" fmla="*/ 219 h 220"/>
                <a:gd name="T30" fmla="*/ 250 w 250"/>
                <a:gd name="T31" fmla="*/ 220 h 220"/>
                <a:gd name="T32" fmla="*/ 250 w 250"/>
                <a:gd name="T33" fmla="*/ 205 h 220"/>
                <a:gd name="T34" fmla="*/ 212 w 250"/>
                <a:gd name="T35" fmla="*/ 190 h 220"/>
                <a:gd name="T36" fmla="*/ 212 w 250"/>
                <a:gd name="T37" fmla="*/ 95 h 220"/>
                <a:gd name="T38" fmla="*/ 196 w 250"/>
                <a:gd name="T39" fmla="*/ 18 h 220"/>
                <a:gd name="T40" fmla="*/ 144 w 250"/>
                <a:gd name="T41" fmla="*/ 0 h 220"/>
                <a:gd name="T42" fmla="*/ 70 w 250"/>
                <a:gd name="T43" fmla="*/ 52 h 220"/>
                <a:gd name="T44" fmla="*/ 70 w 250"/>
                <a:gd name="T45" fmla="*/ 0 h 220"/>
                <a:gd name="T46" fmla="*/ 0 w 250"/>
                <a:gd name="T47" fmla="*/ 5 h 220"/>
                <a:gd name="T48" fmla="*/ 0 w 250"/>
                <a:gd name="T49" fmla="*/ 21 h 220"/>
                <a:gd name="T50" fmla="*/ 39 w 250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0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0" y="220"/>
                  </a:cubicBezTo>
                  <a:lnTo>
                    <a:pt x="250" y="205"/>
                  </a:lnTo>
                  <a:cubicBezTo>
                    <a:pt x="225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463">
              <a:extLst>
                <a:ext uri="{FF2B5EF4-FFF2-40B4-BE49-F238E27FC236}">
                  <a16:creationId xmlns:a16="http://schemas.microsoft.com/office/drawing/2014/main" id="{9D550E7D-2108-485D-8EEB-EE12504485D2}"/>
                </a:ext>
              </a:extLst>
            </p:cNvPr>
            <p:cNvSpPr>
              <a:spLocks/>
            </p:cNvSpPr>
            <p:nvPr>
              <p:custDataLst>
                <p:tags r:id="rId225"/>
              </p:custDataLst>
            </p:nvPr>
          </p:nvSpPr>
          <p:spPr bwMode="auto">
            <a:xfrm>
              <a:off x="6373813" y="695325"/>
              <a:ext cx="115888" cy="115887"/>
            </a:xfrm>
            <a:custGeom>
              <a:avLst/>
              <a:gdLst>
                <a:gd name="T0" fmla="*/ 198 w 244"/>
                <a:gd name="T1" fmla="*/ 49 h 221"/>
                <a:gd name="T2" fmla="*/ 244 w 244"/>
                <a:gd name="T3" fmla="*/ 16 h 221"/>
                <a:gd name="T4" fmla="*/ 244 w 244"/>
                <a:gd name="T5" fmla="*/ 0 h 221"/>
                <a:gd name="T6" fmla="*/ 207 w 244"/>
                <a:gd name="T7" fmla="*/ 2 h 221"/>
                <a:gd name="T8" fmla="*/ 163 w 244"/>
                <a:gd name="T9" fmla="*/ 0 h 221"/>
                <a:gd name="T10" fmla="*/ 163 w 244"/>
                <a:gd name="T11" fmla="*/ 16 h 221"/>
                <a:gd name="T12" fmla="*/ 187 w 244"/>
                <a:gd name="T13" fmla="*/ 37 h 221"/>
                <a:gd name="T14" fmla="*/ 184 w 244"/>
                <a:gd name="T15" fmla="*/ 49 h 221"/>
                <a:gd name="T16" fmla="*/ 133 w 244"/>
                <a:gd name="T17" fmla="*/ 176 h 221"/>
                <a:gd name="T18" fmla="*/ 77 w 244"/>
                <a:gd name="T19" fmla="*/ 37 h 221"/>
                <a:gd name="T20" fmla="*/ 74 w 244"/>
                <a:gd name="T21" fmla="*/ 29 h 221"/>
                <a:gd name="T22" fmla="*/ 103 w 244"/>
                <a:gd name="T23" fmla="*/ 16 h 221"/>
                <a:gd name="T24" fmla="*/ 103 w 244"/>
                <a:gd name="T25" fmla="*/ 0 h 221"/>
                <a:gd name="T26" fmla="*/ 49 w 244"/>
                <a:gd name="T27" fmla="*/ 2 h 221"/>
                <a:gd name="T28" fmla="*/ 0 w 244"/>
                <a:gd name="T29" fmla="*/ 0 h 221"/>
                <a:gd name="T30" fmla="*/ 0 w 244"/>
                <a:gd name="T31" fmla="*/ 16 h 221"/>
                <a:gd name="T32" fmla="*/ 40 w 244"/>
                <a:gd name="T33" fmla="*/ 34 h 221"/>
                <a:gd name="T34" fmla="*/ 112 w 244"/>
                <a:gd name="T35" fmla="*/ 211 h 221"/>
                <a:gd name="T36" fmla="*/ 122 w 244"/>
                <a:gd name="T37" fmla="*/ 221 h 221"/>
                <a:gd name="T38" fmla="*/ 133 w 244"/>
                <a:gd name="T39" fmla="*/ 211 h 221"/>
                <a:gd name="T40" fmla="*/ 198 w 244"/>
                <a:gd name="T4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4" h="221">
                  <a:moveTo>
                    <a:pt x="198" y="49"/>
                  </a:moveTo>
                  <a:cubicBezTo>
                    <a:pt x="203" y="38"/>
                    <a:pt x="211" y="16"/>
                    <a:pt x="244" y="16"/>
                  </a:cubicBezTo>
                  <a:lnTo>
                    <a:pt x="244" y="0"/>
                  </a:lnTo>
                  <a:cubicBezTo>
                    <a:pt x="233" y="1"/>
                    <a:pt x="218" y="2"/>
                    <a:pt x="207" y="2"/>
                  </a:cubicBezTo>
                  <a:cubicBezTo>
                    <a:pt x="195" y="2"/>
                    <a:pt x="172" y="1"/>
                    <a:pt x="163" y="0"/>
                  </a:cubicBezTo>
                  <a:lnTo>
                    <a:pt x="163" y="16"/>
                  </a:lnTo>
                  <a:cubicBezTo>
                    <a:pt x="182" y="16"/>
                    <a:pt x="187" y="28"/>
                    <a:pt x="187" y="37"/>
                  </a:cubicBezTo>
                  <a:cubicBezTo>
                    <a:pt x="187" y="42"/>
                    <a:pt x="186" y="44"/>
                    <a:pt x="184" y="49"/>
                  </a:cubicBezTo>
                  <a:lnTo>
                    <a:pt x="133" y="176"/>
                  </a:lnTo>
                  <a:lnTo>
                    <a:pt x="77" y="37"/>
                  </a:lnTo>
                  <a:cubicBezTo>
                    <a:pt x="74" y="31"/>
                    <a:pt x="74" y="30"/>
                    <a:pt x="74" y="29"/>
                  </a:cubicBezTo>
                  <a:cubicBezTo>
                    <a:pt x="74" y="16"/>
                    <a:pt x="94" y="16"/>
                    <a:pt x="103" y="16"/>
                  </a:cubicBezTo>
                  <a:lnTo>
                    <a:pt x="103" y="0"/>
                  </a:lnTo>
                  <a:cubicBezTo>
                    <a:pt x="88" y="1"/>
                    <a:pt x="60" y="2"/>
                    <a:pt x="49" y="2"/>
                  </a:cubicBezTo>
                  <a:cubicBezTo>
                    <a:pt x="35" y="2"/>
                    <a:pt x="15" y="1"/>
                    <a:pt x="0" y="0"/>
                  </a:cubicBezTo>
                  <a:lnTo>
                    <a:pt x="0" y="16"/>
                  </a:lnTo>
                  <a:cubicBezTo>
                    <a:pt x="32" y="16"/>
                    <a:pt x="34" y="19"/>
                    <a:pt x="40" y="34"/>
                  </a:cubicBezTo>
                  <a:lnTo>
                    <a:pt x="112" y="211"/>
                  </a:lnTo>
                  <a:cubicBezTo>
                    <a:pt x="115" y="218"/>
                    <a:pt x="116" y="221"/>
                    <a:pt x="122" y="221"/>
                  </a:cubicBezTo>
                  <a:cubicBezTo>
                    <a:pt x="129" y="221"/>
                    <a:pt x="131" y="216"/>
                    <a:pt x="133" y="211"/>
                  </a:cubicBezTo>
                  <a:lnTo>
                    <a:pt x="198" y="4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464">
              <a:extLst>
                <a:ext uri="{FF2B5EF4-FFF2-40B4-BE49-F238E27FC236}">
                  <a16:creationId xmlns:a16="http://schemas.microsoft.com/office/drawing/2014/main" id="{0B5B3A91-DC04-4E6F-BA5C-78171593CEAC}"/>
                </a:ext>
              </a:extLst>
            </p:cNvPr>
            <p:cNvSpPr>
              <a:spLocks noEditPoints="1"/>
            </p:cNvSpPr>
            <p:nvPr>
              <p:custDataLst>
                <p:tags r:id="rId226"/>
              </p:custDataLst>
            </p:nvPr>
          </p:nvSpPr>
          <p:spPr bwMode="auto">
            <a:xfrm>
              <a:off x="6494463" y="690563"/>
              <a:ext cx="93663" cy="120650"/>
            </a:xfrm>
            <a:custGeom>
              <a:avLst/>
              <a:gdLst>
                <a:gd name="T0" fmla="*/ 42 w 193"/>
                <a:gd name="T1" fmla="*/ 98 h 229"/>
                <a:gd name="T2" fmla="*/ 103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1 w 193"/>
                <a:gd name="T9" fmla="*/ 108 h 229"/>
                <a:gd name="T10" fmla="*/ 180 w 193"/>
                <a:gd name="T11" fmla="*/ 108 h 229"/>
                <a:gd name="T12" fmla="*/ 193 w 193"/>
                <a:gd name="T13" fmla="*/ 98 h 229"/>
                <a:gd name="T14" fmla="*/ 103 w 193"/>
                <a:gd name="T15" fmla="*/ 0 h 229"/>
                <a:gd name="T16" fmla="*/ 0 w 193"/>
                <a:gd name="T17" fmla="*/ 114 h 229"/>
                <a:gd name="T18" fmla="*/ 109 w 193"/>
                <a:gd name="T19" fmla="*/ 229 h 229"/>
                <a:gd name="T20" fmla="*/ 193 w 193"/>
                <a:gd name="T21" fmla="*/ 164 h 229"/>
                <a:gd name="T22" fmla="*/ 186 w 193"/>
                <a:gd name="T23" fmla="*/ 158 h 229"/>
                <a:gd name="T24" fmla="*/ 180 w 193"/>
                <a:gd name="T25" fmla="*/ 165 h 229"/>
                <a:gd name="T26" fmla="*/ 112 w 193"/>
                <a:gd name="T27" fmla="*/ 216 h 229"/>
                <a:gd name="T28" fmla="*/ 56 w 193"/>
                <a:gd name="T29" fmla="*/ 183 h 229"/>
                <a:gd name="T30" fmla="*/ 41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6" y="11"/>
                    <a:pt x="103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1" y="108"/>
                  </a:moveTo>
                  <a:lnTo>
                    <a:pt x="180" y="108"/>
                  </a:lnTo>
                  <a:cubicBezTo>
                    <a:pt x="191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3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0"/>
                    <a:pt x="52" y="229"/>
                    <a:pt x="109" y="229"/>
                  </a:cubicBezTo>
                  <a:cubicBezTo>
                    <a:pt x="170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6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2" y="216"/>
                    <a:pt x="117" y="216"/>
                    <a:pt x="112" y="216"/>
                  </a:cubicBezTo>
                  <a:cubicBezTo>
                    <a:pt x="87" y="216"/>
                    <a:pt x="67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65">
              <a:extLst>
                <a:ext uri="{FF2B5EF4-FFF2-40B4-BE49-F238E27FC236}">
                  <a16:creationId xmlns:a16="http://schemas.microsoft.com/office/drawing/2014/main" id="{1E02CDD8-362C-4ED4-9A0B-D89B760578CD}"/>
                </a:ext>
              </a:extLst>
            </p:cNvPr>
            <p:cNvSpPr>
              <a:spLocks/>
            </p:cNvSpPr>
            <p:nvPr>
              <p:custDataLst>
                <p:tags r:id="rId227"/>
              </p:custDataLst>
            </p:nvPr>
          </p:nvSpPr>
          <p:spPr bwMode="auto">
            <a:xfrm>
              <a:off x="6602413" y="692150"/>
              <a:ext cx="119063" cy="115887"/>
            </a:xfrm>
            <a:custGeom>
              <a:avLst/>
              <a:gdLst>
                <a:gd name="T0" fmla="*/ 39 w 251"/>
                <a:gd name="T1" fmla="*/ 49 h 220"/>
                <a:gd name="T2" fmla="*/ 39 w 251"/>
                <a:gd name="T3" fmla="*/ 182 h 220"/>
                <a:gd name="T4" fmla="*/ 0 w 251"/>
                <a:gd name="T5" fmla="*/ 205 h 220"/>
                <a:gd name="T6" fmla="*/ 0 w 251"/>
                <a:gd name="T7" fmla="*/ 220 h 220"/>
                <a:gd name="T8" fmla="*/ 56 w 251"/>
                <a:gd name="T9" fmla="*/ 219 h 220"/>
                <a:gd name="T10" fmla="*/ 112 w 251"/>
                <a:gd name="T11" fmla="*/ 220 h 220"/>
                <a:gd name="T12" fmla="*/ 112 w 251"/>
                <a:gd name="T13" fmla="*/ 205 h 220"/>
                <a:gd name="T14" fmla="*/ 73 w 251"/>
                <a:gd name="T15" fmla="*/ 182 h 220"/>
                <a:gd name="T16" fmla="*/ 73 w 251"/>
                <a:gd name="T17" fmla="*/ 91 h 220"/>
                <a:gd name="T18" fmla="*/ 141 w 251"/>
                <a:gd name="T19" fmla="*/ 11 h 220"/>
                <a:gd name="T20" fmla="*/ 178 w 251"/>
                <a:gd name="T21" fmla="*/ 66 h 220"/>
                <a:gd name="T22" fmla="*/ 178 w 251"/>
                <a:gd name="T23" fmla="*/ 182 h 220"/>
                <a:gd name="T24" fmla="*/ 139 w 251"/>
                <a:gd name="T25" fmla="*/ 205 h 220"/>
                <a:gd name="T26" fmla="*/ 139 w 251"/>
                <a:gd name="T27" fmla="*/ 220 h 220"/>
                <a:gd name="T28" fmla="*/ 195 w 251"/>
                <a:gd name="T29" fmla="*/ 219 h 220"/>
                <a:gd name="T30" fmla="*/ 251 w 251"/>
                <a:gd name="T31" fmla="*/ 220 h 220"/>
                <a:gd name="T32" fmla="*/ 251 w 251"/>
                <a:gd name="T33" fmla="*/ 205 h 220"/>
                <a:gd name="T34" fmla="*/ 212 w 251"/>
                <a:gd name="T35" fmla="*/ 190 h 220"/>
                <a:gd name="T36" fmla="*/ 212 w 251"/>
                <a:gd name="T37" fmla="*/ 95 h 220"/>
                <a:gd name="T38" fmla="*/ 197 w 251"/>
                <a:gd name="T39" fmla="*/ 18 h 220"/>
                <a:gd name="T40" fmla="*/ 144 w 251"/>
                <a:gd name="T41" fmla="*/ 0 h 220"/>
                <a:gd name="T42" fmla="*/ 70 w 251"/>
                <a:gd name="T43" fmla="*/ 52 h 220"/>
                <a:gd name="T44" fmla="*/ 70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18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2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7" y="18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466">
              <a:extLst>
                <a:ext uri="{FF2B5EF4-FFF2-40B4-BE49-F238E27FC236}">
                  <a16:creationId xmlns:a16="http://schemas.microsoft.com/office/drawing/2014/main" id="{BFCAD70C-9A76-4C94-A010-B8F5F559240B}"/>
                </a:ext>
              </a:extLst>
            </p:cNvPr>
            <p:cNvSpPr>
              <a:spLocks/>
            </p:cNvSpPr>
            <p:nvPr>
              <p:custDataLst>
                <p:tags r:id="rId228"/>
              </p:custDataLst>
            </p:nvPr>
          </p:nvSpPr>
          <p:spPr bwMode="auto">
            <a:xfrm>
              <a:off x="6724651" y="646113"/>
              <a:ext cx="74613" cy="165100"/>
            </a:xfrm>
            <a:custGeom>
              <a:avLst/>
              <a:gdLst>
                <a:gd name="T0" fmla="*/ 77 w 156"/>
                <a:gd name="T1" fmla="*/ 108 h 313"/>
                <a:gd name="T2" fmla="*/ 148 w 156"/>
                <a:gd name="T3" fmla="*/ 108 h 313"/>
                <a:gd name="T4" fmla="*/ 148 w 156"/>
                <a:gd name="T5" fmla="*/ 92 h 313"/>
                <a:gd name="T6" fmla="*/ 77 w 156"/>
                <a:gd name="T7" fmla="*/ 92 h 313"/>
                <a:gd name="T8" fmla="*/ 77 w 156"/>
                <a:gd name="T9" fmla="*/ 0 h 313"/>
                <a:gd name="T10" fmla="*/ 64 w 156"/>
                <a:gd name="T11" fmla="*/ 0 h 313"/>
                <a:gd name="T12" fmla="*/ 0 w 156"/>
                <a:gd name="T13" fmla="*/ 97 h 313"/>
                <a:gd name="T14" fmla="*/ 0 w 156"/>
                <a:gd name="T15" fmla="*/ 108 h 313"/>
                <a:gd name="T16" fmla="*/ 42 w 156"/>
                <a:gd name="T17" fmla="*/ 108 h 313"/>
                <a:gd name="T18" fmla="*/ 42 w 156"/>
                <a:gd name="T19" fmla="*/ 245 h 313"/>
                <a:gd name="T20" fmla="*/ 107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4 w 156"/>
                <a:gd name="T27" fmla="*/ 217 h 313"/>
                <a:gd name="T28" fmla="*/ 144 w 156"/>
                <a:gd name="T29" fmla="*/ 244 h 313"/>
                <a:gd name="T30" fmla="*/ 110 w 156"/>
                <a:gd name="T31" fmla="*/ 300 h 313"/>
                <a:gd name="T32" fmla="*/ 77 w 156"/>
                <a:gd name="T33" fmla="*/ 246 h 313"/>
                <a:gd name="T34" fmla="*/ 77 w 156"/>
                <a:gd name="T35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7" y="108"/>
                  </a:moveTo>
                  <a:lnTo>
                    <a:pt x="148" y="108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1"/>
                    <a:pt x="49" y="95"/>
                    <a:pt x="0" y="97"/>
                  </a:cubicBezTo>
                  <a:lnTo>
                    <a:pt x="0" y="108"/>
                  </a:lnTo>
                  <a:lnTo>
                    <a:pt x="42" y="108"/>
                  </a:lnTo>
                  <a:lnTo>
                    <a:pt x="42" y="245"/>
                  </a:lnTo>
                  <a:cubicBezTo>
                    <a:pt x="42" y="307"/>
                    <a:pt x="89" y="313"/>
                    <a:pt x="107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4" y="217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0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467">
              <a:extLst>
                <a:ext uri="{FF2B5EF4-FFF2-40B4-BE49-F238E27FC236}">
                  <a16:creationId xmlns:a16="http://schemas.microsoft.com/office/drawing/2014/main" id="{95DA97EB-6DB5-47BA-855B-49074C1FA940}"/>
                </a:ext>
              </a:extLst>
            </p:cNvPr>
            <p:cNvSpPr>
              <a:spLocks noEditPoints="1"/>
            </p:cNvSpPr>
            <p:nvPr>
              <p:custDataLst>
                <p:tags r:id="rId229"/>
              </p:custDataLst>
            </p:nvPr>
          </p:nvSpPr>
          <p:spPr bwMode="auto">
            <a:xfrm>
              <a:off x="6821488" y="633413"/>
              <a:ext cx="50800" cy="174625"/>
            </a:xfrm>
            <a:custGeom>
              <a:avLst/>
              <a:gdLst>
                <a:gd name="T0" fmla="*/ 72 w 106"/>
                <a:gd name="T1" fmla="*/ 113 h 333"/>
                <a:gd name="T2" fmla="*/ 2 w 106"/>
                <a:gd name="T3" fmla="*/ 118 h 333"/>
                <a:gd name="T4" fmla="*/ 2 w 106"/>
                <a:gd name="T5" fmla="*/ 134 h 333"/>
                <a:gd name="T6" fmla="*/ 39 w 106"/>
                <a:gd name="T7" fmla="*/ 161 h 333"/>
                <a:gd name="T8" fmla="*/ 39 w 106"/>
                <a:gd name="T9" fmla="*/ 295 h 333"/>
                <a:gd name="T10" fmla="*/ 0 w 106"/>
                <a:gd name="T11" fmla="*/ 318 h 333"/>
                <a:gd name="T12" fmla="*/ 0 w 106"/>
                <a:gd name="T13" fmla="*/ 333 h 333"/>
                <a:gd name="T14" fmla="*/ 55 w 106"/>
                <a:gd name="T15" fmla="*/ 332 h 333"/>
                <a:gd name="T16" fmla="*/ 106 w 106"/>
                <a:gd name="T17" fmla="*/ 333 h 333"/>
                <a:gd name="T18" fmla="*/ 106 w 106"/>
                <a:gd name="T19" fmla="*/ 318 h 333"/>
                <a:gd name="T20" fmla="*/ 72 w 106"/>
                <a:gd name="T21" fmla="*/ 296 h 333"/>
                <a:gd name="T22" fmla="*/ 72 w 106"/>
                <a:gd name="T23" fmla="*/ 113 h 333"/>
                <a:gd name="T24" fmla="*/ 74 w 106"/>
                <a:gd name="T25" fmla="*/ 26 h 333"/>
                <a:gd name="T26" fmla="*/ 47 w 106"/>
                <a:gd name="T27" fmla="*/ 0 h 333"/>
                <a:gd name="T28" fmla="*/ 21 w 106"/>
                <a:gd name="T29" fmla="*/ 26 h 333"/>
                <a:gd name="T30" fmla="*/ 47 w 106"/>
                <a:gd name="T31" fmla="*/ 52 h 333"/>
                <a:gd name="T32" fmla="*/ 74 w 106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4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3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2" y="332"/>
                    <a:pt x="89" y="333"/>
                    <a:pt x="106" y="333"/>
                  </a:cubicBezTo>
                  <a:lnTo>
                    <a:pt x="106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1" y="0"/>
                    <a:pt x="47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39"/>
                    <a:pt x="32" y="52"/>
                    <a:pt x="47" y="52"/>
                  </a:cubicBezTo>
                  <a:cubicBezTo>
                    <a:pt x="61" y="52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468">
              <a:extLst>
                <a:ext uri="{FF2B5EF4-FFF2-40B4-BE49-F238E27FC236}">
                  <a16:creationId xmlns:a16="http://schemas.microsoft.com/office/drawing/2014/main" id="{07AF9456-2D6B-49D1-BACD-8048E68CE2D3}"/>
                </a:ext>
              </a:extLst>
            </p:cNvPr>
            <p:cNvSpPr>
              <a:spLocks noEditPoints="1"/>
            </p:cNvSpPr>
            <p:nvPr>
              <p:custDataLst>
                <p:tags r:id="rId230"/>
              </p:custDataLst>
            </p:nvPr>
          </p:nvSpPr>
          <p:spPr bwMode="auto">
            <a:xfrm>
              <a:off x="6886576" y="690563"/>
              <a:ext cx="104775" cy="120650"/>
            </a:xfrm>
            <a:custGeom>
              <a:avLst/>
              <a:gdLst>
                <a:gd name="T0" fmla="*/ 220 w 220"/>
                <a:gd name="T1" fmla="*/ 117 h 229"/>
                <a:gd name="T2" fmla="*/ 110 w 220"/>
                <a:gd name="T3" fmla="*/ 0 h 229"/>
                <a:gd name="T4" fmla="*/ 0 w 220"/>
                <a:gd name="T5" fmla="*/ 117 h 229"/>
                <a:gd name="T6" fmla="*/ 110 w 220"/>
                <a:gd name="T7" fmla="*/ 229 h 229"/>
                <a:gd name="T8" fmla="*/ 220 w 220"/>
                <a:gd name="T9" fmla="*/ 117 h 229"/>
                <a:gd name="T10" fmla="*/ 110 w 220"/>
                <a:gd name="T11" fmla="*/ 216 h 229"/>
                <a:gd name="T12" fmla="*/ 53 w 220"/>
                <a:gd name="T13" fmla="*/ 183 h 229"/>
                <a:gd name="T14" fmla="*/ 41 w 220"/>
                <a:gd name="T15" fmla="*/ 113 h 229"/>
                <a:gd name="T16" fmla="*/ 53 w 220"/>
                <a:gd name="T17" fmla="*/ 44 h 229"/>
                <a:gd name="T18" fmla="*/ 110 w 220"/>
                <a:gd name="T19" fmla="*/ 11 h 229"/>
                <a:gd name="T20" fmla="*/ 166 w 220"/>
                <a:gd name="T21" fmla="*/ 43 h 229"/>
                <a:gd name="T22" fmla="*/ 179 w 220"/>
                <a:gd name="T23" fmla="*/ 113 h 229"/>
                <a:gd name="T24" fmla="*/ 168 w 220"/>
                <a:gd name="T25" fmla="*/ 179 h 229"/>
                <a:gd name="T26" fmla="*/ 110 w 220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" h="229">
                  <a:moveTo>
                    <a:pt x="220" y="117"/>
                  </a:moveTo>
                  <a:cubicBezTo>
                    <a:pt x="220" y="53"/>
                    <a:pt x="171" y="0"/>
                    <a:pt x="110" y="0"/>
                  </a:cubicBezTo>
                  <a:cubicBezTo>
                    <a:pt x="48" y="0"/>
                    <a:pt x="0" y="54"/>
                    <a:pt x="0" y="117"/>
                  </a:cubicBezTo>
                  <a:cubicBezTo>
                    <a:pt x="0" y="181"/>
                    <a:pt x="51" y="229"/>
                    <a:pt x="110" y="229"/>
                  </a:cubicBezTo>
                  <a:cubicBezTo>
                    <a:pt x="170" y="229"/>
                    <a:pt x="220" y="180"/>
                    <a:pt x="220" y="117"/>
                  </a:cubicBezTo>
                  <a:close/>
                  <a:moveTo>
                    <a:pt x="110" y="216"/>
                  </a:moveTo>
                  <a:cubicBezTo>
                    <a:pt x="89" y="216"/>
                    <a:pt x="67" y="206"/>
                    <a:pt x="53" y="183"/>
                  </a:cubicBezTo>
                  <a:cubicBezTo>
                    <a:pt x="41" y="161"/>
                    <a:pt x="41" y="131"/>
                    <a:pt x="41" y="113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6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7"/>
                    <a:pt x="168" y="179"/>
                  </a:cubicBezTo>
                  <a:cubicBezTo>
                    <a:pt x="157" y="202"/>
                    <a:pt x="135" y="216"/>
                    <a:pt x="11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469">
              <a:extLst>
                <a:ext uri="{FF2B5EF4-FFF2-40B4-BE49-F238E27FC236}">
                  <a16:creationId xmlns:a16="http://schemas.microsoft.com/office/drawing/2014/main" id="{E9382B8B-ECEF-4A0C-91D3-938B55C492C2}"/>
                </a:ext>
              </a:extLst>
            </p:cNvPr>
            <p:cNvSpPr>
              <a:spLocks/>
            </p:cNvSpPr>
            <p:nvPr>
              <p:custDataLst>
                <p:tags r:id="rId231"/>
              </p:custDataLst>
            </p:nvPr>
          </p:nvSpPr>
          <p:spPr bwMode="auto">
            <a:xfrm>
              <a:off x="7005638" y="692150"/>
              <a:ext cx="120650" cy="115887"/>
            </a:xfrm>
            <a:custGeom>
              <a:avLst/>
              <a:gdLst>
                <a:gd name="T0" fmla="*/ 39 w 251"/>
                <a:gd name="T1" fmla="*/ 49 h 220"/>
                <a:gd name="T2" fmla="*/ 39 w 251"/>
                <a:gd name="T3" fmla="*/ 182 h 220"/>
                <a:gd name="T4" fmla="*/ 0 w 251"/>
                <a:gd name="T5" fmla="*/ 205 h 220"/>
                <a:gd name="T6" fmla="*/ 0 w 251"/>
                <a:gd name="T7" fmla="*/ 220 h 220"/>
                <a:gd name="T8" fmla="*/ 56 w 251"/>
                <a:gd name="T9" fmla="*/ 219 h 220"/>
                <a:gd name="T10" fmla="*/ 112 w 251"/>
                <a:gd name="T11" fmla="*/ 220 h 220"/>
                <a:gd name="T12" fmla="*/ 112 w 251"/>
                <a:gd name="T13" fmla="*/ 205 h 220"/>
                <a:gd name="T14" fmla="*/ 73 w 251"/>
                <a:gd name="T15" fmla="*/ 182 h 220"/>
                <a:gd name="T16" fmla="*/ 73 w 251"/>
                <a:gd name="T17" fmla="*/ 91 h 220"/>
                <a:gd name="T18" fmla="*/ 140 w 251"/>
                <a:gd name="T19" fmla="*/ 11 h 220"/>
                <a:gd name="T20" fmla="*/ 177 w 251"/>
                <a:gd name="T21" fmla="*/ 66 h 220"/>
                <a:gd name="T22" fmla="*/ 177 w 251"/>
                <a:gd name="T23" fmla="*/ 182 h 220"/>
                <a:gd name="T24" fmla="*/ 138 w 251"/>
                <a:gd name="T25" fmla="*/ 205 h 220"/>
                <a:gd name="T26" fmla="*/ 138 w 251"/>
                <a:gd name="T27" fmla="*/ 220 h 220"/>
                <a:gd name="T28" fmla="*/ 195 w 251"/>
                <a:gd name="T29" fmla="*/ 219 h 220"/>
                <a:gd name="T30" fmla="*/ 251 w 251"/>
                <a:gd name="T31" fmla="*/ 220 h 220"/>
                <a:gd name="T32" fmla="*/ 251 w 251"/>
                <a:gd name="T33" fmla="*/ 205 h 220"/>
                <a:gd name="T34" fmla="*/ 212 w 251"/>
                <a:gd name="T35" fmla="*/ 190 h 220"/>
                <a:gd name="T36" fmla="*/ 212 w 251"/>
                <a:gd name="T37" fmla="*/ 95 h 220"/>
                <a:gd name="T38" fmla="*/ 196 w 251"/>
                <a:gd name="T39" fmla="*/ 18 h 220"/>
                <a:gd name="T40" fmla="*/ 144 w 251"/>
                <a:gd name="T41" fmla="*/ 0 h 220"/>
                <a:gd name="T42" fmla="*/ 70 w 251"/>
                <a:gd name="T43" fmla="*/ 52 h 220"/>
                <a:gd name="T44" fmla="*/ 70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25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470">
              <a:extLst>
                <a:ext uri="{FF2B5EF4-FFF2-40B4-BE49-F238E27FC236}">
                  <a16:creationId xmlns:a16="http://schemas.microsoft.com/office/drawing/2014/main" id="{A7B4BDD4-ED2C-42A9-A73F-6A9331679D46}"/>
                </a:ext>
              </a:extLst>
            </p:cNvPr>
            <p:cNvSpPr>
              <a:spLocks noEditPoints="1"/>
            </p:cNvSpPr>
            <p:nvPr>
              <p:custDataLst>
                <p:tags r:id="rId232"/>
              </p:custDataLst>
            </p:nvPr>
          </p:nvSpPr>
          <p:spPr bwMode="auto">
            <a:xfrm>
              <a:off x="7140576" y="690563"/>
              <a:ext cx="107950" cy="120650"/>
            </a:xfrm>
            <a:custGeom>
              <a:avLst/>
              <a:gdLst>
                <a:gd name="T0" fmla="*/ 145 w 224"/>
                <a:gd name="T1" fmla="*/ 185 h 229"/>
                <a:gd name="T2" fmla="*/ 184 w 224"/>
                <a:gd name="T3" fmla="*/ 226 h 229"/>
                <a:gd name="T4" fmla="*/ 224 w 224"/>
                <a:gd name="T5" fmla="*/ 179 h 229"/>
                <a:gd name="T6" fmla="*/ 224 w 224"/>
                <a:gd name="T7" fmla="*/ 151 h 229"/>
                <a:gd name="T8" fmla="*/ 212 w 224"/>
                <a:gd name="T9" fmla="*/ 151 h 229"/>
                <a:gd name="T10" fmla="*/ 212 w 224"/>
                <a:gd name="T11" fmla="*/ 179 h 229"/>
                <a:gd name="T12" fmla="*/ 194 w 224"/>
                <a:gd name="T13" fmla="*/ 211 h 229"/>
                <a:gd name="T14" fmla="*/ 176 w 224"/>
                <a:gd name="T15" fmla="*/ 186 h 229"/>
                <a:gd name="T16" fmla="*/ 176 w 224"/>
                <a:gd name="T17" fmla="*/ 86 h 229"/>
                <a:gd name="T18" fmla="*/ 158 w 224"/>
                <a:gd name="T19" fmla="*/ 27 h 229"/>
                <a:gd name="T20" fmla="*/ 89 w 224"/>
                <a:gd name="T21" fmla="*/ 0 h 229"/>
                <a:gd name="T22" fmla="*/ 14 w 224"/>
                <a:gd name="T23" fmla="*/ 56 h 229"/>
                <a:gd name="T24" fmla="*/ 37 w 224"/>
                <a:gd name="T25" fmla="*/ 80 h 229"/>
                <a:gd name="T26" fmla="*/ 60 w 224"/>
                <a:gd name="T27" fmla="*/ 57 h 229"/>
                <a:gd name="T28" fmla="*/ 34 w 224"/>
                <a:gd name="T29" fmla="*/ 34 h 229"/>
                <a:gd name="T30" fmla="*/ 88 w 224"/>
                <a:gd name="T31" fmla="*/ 11 h 229"/>
                <a:gd name="T32" fmla="*/ 141 w 224"/>
                <a:gd name="T33" fmla="*/ 75 h 229"/>
                <a:gd name="T34" fmla="*/ 141 w 224"/>
                <a:gd name="T35" fmla="*/ 93 h 229"/>
                <a:gd name="T36" fmla="*/ 49 w 224"/>
                <a:gd name="T37" fmla="*/ 111 h 229"/>
                <a:gd name="T38" fmla="*/ 0 w 224"/>
                <a:gd name="T39" fmla="*/ 176 h 229"/>
                <a:gd name="T40" fmla="*/ 79 w 224"/>
                <a:gd name="T41" fmla="*/ 229 h 229"/>
                <a:gd name="T42" fmla="*/ 145 w 224"/>
                <a:gd name="T43" fmla="*/ 185 h 229"/>
                <a:gd name="T44" fmla="*/ 141 w 224"/>
                <a:gd name="T45" fmla="*/ 104 h 229"/>
                <a:gd name="T46" fmla="*/ 141 w 224"/>
                <a:gd name="T47" fmla="*/ 153 h 229"/>
                <a:gd name="T48" fmla="*/ 83 w 224"/>
                <a:gd name="T49" fmla="*/ 218 h 229"/>
                <a:gd name="T50" fmla="*/ 38 w 224"/>
                <a:gd name="T51" fmla="*/ 175 h 229"/>
                <a:gd name="T52" fmla="*/ 141 w 224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29">
                  <a:moveTo>
                    <a:pt x="145" y="185"/>
                  </a:moveTo>
                  <a:cubicBezTo>
                    <a:pt x="147" y="205"/>
                    <a:pt x="160" y="226"/>
                    <a:pt x="184" y="226"/>
                  </a:cubicBezTo>
                  <a:cubicBezTo>
                    <a:pt x="194" y="226"/>
                    <a:pt x="224" y="219"/>
                    <a:pt x="224" y="179"/>
                  </a:cubicBezTo>
                  <a:lnTo>
                    <a:pt x="224" y="151"/>
                  </a:lnTo>
                  <a:lnTo>
                    <a:pt x="212" y="151"/>
                  </a:lnTo>
                  <a:lnTo>
                    <a:pt x="212" y="179"/>
                  </a:lnTo>
                  <a:cubicBezTo>
                    <a:pt x="212" y="208"/>
                    <a:pt x="200" y="211"/>
                    <a:pt x="194" y="211"/>
                  </a:cubicBezTo>
                  <a:cubicBezTo>
                    <a:pt x="178" y="211"/>
                    <a:pt x="176" y="188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6"/>
                    <a:pt x="158" y="27"/>
                  </a:cubicBezTo>
                  <a:cubicBezTo>
                    <a:pt x="138" y="8"/>
                    <a:pt x="113" y="0"/>
                    <a:pt x="89" y="0"/>
                  </a:cubicBezTo>
                  <a:cubicBezTo>
                    <a:pt x="48" y="0"/>
                    <a:pt x="14" y="23"/>
                    <a:pt x="14" y="56"/>
                  </a:cubicBezTo>
                  <a:cubicBezTo>
                    <a:pt x="14" y="71"/>
                    <a:pt x="24" y="80"/>
                    <a:pt x="37" y="80"/>
                  </a:cubicBezTo>
                  <a:cubicBezTo>
                    <a:pt x="51" y="80"/>
                    <a:pt x="60" y="70"/>
                    <a:pt x="60" y="57"/>
                  </a:cubicBezTo>
                  <a:cubicBezTo>
                    <a:pt x="60" y="51"/>
                    <a:pt x="57" y="34"/>
                    <a:pt x="34" y="34"/>
                  </a:cubicBezTo>
                  <a:cubicBezTo>
                    <a:pt x="48" y="16"/>
                    <a:pt x="72" y="11"/>
                    <a:pt x="88" y="11"/>
                  </a:cubicBezTo>
                  <a:cubicBezTo>
                    <a:pt x="113" y="11"/>
                    <a:pt x="141" y="30"/>
                    <a:pt x="141" y="75"/>
                  </a:cubicBezTo>
                  <a:lnTo>
                    <a:pt x="141" y="93"/>
                  </a:lnTo>
                  <a:cubicBezTo>
                    <a:pt x="116" y="95"/>
                    <a:pt x="81" y="96"/>
                    <a:pt x="49" y="111"/>
                  </a:cubicBezTo>
                  <a:cubicBezTo>
                    <a:pt x="12" y="128"/>
                    <a:pt x="0" y="154"/>
                    <a:pt x="0" y="176"/>
                  </a:cubicBezTo>
                  <a:cubicBezTo>
                    <a:pt x="0" y="216"/>
                    <a:pt x="48" y="229"/>
                    <a:pt x="79" y="229"/>
                  </a:cubicBezTo>
                  <a:cubicBezTo>
                    <a:pt x="112" y="229"/>
                    <a:pt x="135" y="209"/>
                    <a:pt x="145" y="185"/>
                  </a:cubicBezTo>
                  <a:close/>
                  <a:moveTo>
                    <a:pt x="141" y="104"/>
                  </a:moveTo>
                  <a:lnTo>
                    <a:pt x="141" y="153"/>
                  </a:lnTo>
                  <a:cubicBezTo>
                    <a:pt x="141" y="201"/>
                    <a:pt x="105" y="218"/>
                    <a:pt x="83" y="218"/>
                  </a:cubicBezTo>
                  <a:cubicBezTo>
                    <a:pt x="58" y="218"/>
                    <a:pt x="38" y="200"/>
                    <a:pt x="38" y="175"/>
                  </a:cubicBezTo>
                  <a:cubicBezTo>
                    <a:pt x="38" y="148"/>
                    <a:pt x="59" y="107"/>
                    <a:pt x="141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471">
              <a:extLst>
                <a:ext uri="{FF2B5EF4-FFF2-40B4-BE49-F238E27FC236}">
                  <a16:creationId xmlns:a16="http://schemas.microsoft.com/office/drawing/2014/main" id="{949B114F-8B30-4CA6-A6D5-EFAE884159A1}"/>
                </a:ext>
              </a:extLst>
            </p:cNvPr>
            <p:cNvSpPr>
              <a:spLocks/>
            </p:cNvSpPr>
            <p:nvPr>
              <p:custDataLst>
                <p:tags r:id="rId233"/>
              </p:custDataLst>
            </p:nvPr>
          </p:nvSpPr>
          <p:spPr bwMode="auto">
            <a:xfrm>
              <a:off x="7258051" y="625475"/>
              <a:ext cx="52388" cy="182562"/>
            </a:xfrm>
            <a:custGeom>
              <a:avLst/>
              <a:gdLst>
                <a:gd name="T0" fmla="*/ 72 w 111"/>
                <a:gd name="T1" fmla="*/ 0 h 346"/>
                <a:gd name="T2" fmla="*/ 0 w 111"/>
                <a:gd name="T3" fmla="*/ 6 h 346"/>
                <a:gd name="T4" fmla="*/ 0 w 111"/>
                <a:gd name="T5" fmla="*/ 21 h 346"/>
                <a:gd name="T6" fmla="*/ 39 w 111"/>
                <a:gd name="T7" fmla="*/ 49 h 346"/>
                <a:gd name="T8" fmla="*/ 39 w 111"/>
                <a:gd name="T9" fmla="*/ 308 h 346"/>
                <a:gd name="T10" fmla="*/ 0 w 111"/>
                <a:gd name="T11" fmla="*/ 331 h 346"/>
                <a:gd name="T12" fmla="*/ 0 w 111"/>
                <a:gd name="T13" fmla="*/ 346 h 346"/>
                <a:gd name="T14" fmla="*/ 56 w 111"/>
                <a:gd name="T15" fmla="*/ 345 h 346"/>
                <a:gd name="T16" fmla="*/ 111 w 111"/>
                <a:gd name="T17" fmla="*/ 346 h 346"/>
                <a:gd name="T18" fmla="*/ 111 w 111"/>
                <a:gd name="T19" fmla="*/ 331 h 346"/>
                <a:gd name="T20" fmla="*/ 72 w 111"/>
                <a:gd name="T21" fmla="*/ 308 h 346"/>
                <a:gd name="T22" fmla="*/ 72 w 111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346">
                  <a:moveTo>
                    <a:pt x="72" y="0"/>
                  </a:move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  <a:cubicBezTo>
                    <a:pt x="39" y="331"/>
                    <a:pt x="34" y="331"/>
                    <a:pt x="0" y="331"/>
                  </a:cubicBezTo>
                  <a:lnTo>
                    <a:pt x="0" y="346"/>
                  </a:lnTo>
                  <a:cubicBezTo>
                    <a:pt x="17" y="346"/>
                    <a:pt x="43" y="345"/>
                    <a:pt x="56" y="345"/>
                  </a:cubicBezTo>
                  <a:cubicBezTo>
                    <a:pt x="68" y="345"/>
                    <a:pt x="92" y="346"/>
                    <a:pt x="111" y="346"/>
                  </a:cubicBezTo>
                  <a:lnTo>
                    <a:pt x="111" y="331"/>
                  </a:lnTo>
                  <a:cubicBezTo>
                    <a:pt x="78" y="331"/>
                    <a:pt x="72" y="331"/>
                    <a:pt x="72" y="308"/>
                  </a:cubicBezTo>
                  <a:lnTo>
                    <a:pt x="7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472">
              <a:extLst>
                <a:ext uri="{FF2B5EF4-FFF2-40B4-BE49-F238E27FC236}">
                  <a16:creationId xmlns:a16="http://schemas.microsoft.com/office/drawing/2014/main" id="{FE0C44F3-1909-4BF0-857A-6241CC84BA52}"/>
                </a:ext>
              </a:extLst>
            </p:cNvPr>
            <p:cNvSpPr>
              <a:spLocks noEditPoints="1"/>
            </p:cNvSpPr>
            <p:nvPr>
              <p:custDataLst>
                <p:tags r:id="rId234"/>
              </p:custDataLst>
            </p:nvPr>
          </p:nvSpPr>
          <p:spPr bwMode="auto">
            <a:xfrm>
              <a:off x="7389813" y="633413"/>
              <a:ext cx="50800" cy="174625"/>
            </a:xfrm>
            <a:custGeom>
              <a:avLst/>
              <a:gdLst>
                <a:gd name="T0" fmla="*/ 71 w 106"/>
                <a:gd name="T1" fmla="*/ 113 h 333"/>
                <a:gd name="T2" fmla="*/ 2 w 106"/>
                <a:gd name="T3" fmla="*/ 118 h 333"/>
                <a:gd name="T4" fmla="*/ 2 w 106"/>
                <a:gd name="T5" fmla="*/ 134 h 333"/>
                <a:gd name="T6" fmla="*/ 38 w 106"/>
                <a:gd name="T7" fmla="*/ 161 h 333"/>
                <a:gd name="T8" fmla="*/ 38 w 106"/>
                <a:gd name="T9" fmla="*/ 295 h 333"/>
                <a:gd name="T10" fmla="*/ 0 w 106"/>
                <a:gd name="T11" fmla="*/ 318 h 333"/>
                <a:gd name="T12" fmla="*/ 0 w 106"/>
                <a:gd name="T13" fmla="*/ 333 h 333"/>
                <a:gd name="T14" fmla="*/ 54 w 106"/>
                <a:gd name="T15" fmla="*/ 332 h 333"/>
                <a:gd name="T16" fmla="*/ 106 w 106"/>
                <a:gd name="T17" fmla="*/ 333 h 333"/>
                <a:gd name="T18" fmla="*/ 106 w 106"/>
                <a:gd name="T19" fmla="*/ 318 h 333"/>
                <a:gd name="T20" fmla="*/ 71 w 106"/>
                <a:gd name="T21" fmla="*/ 296 h 333"/>
                <a:gd name="T22" fmla="*/ 71 w 106"/>
                <a:gd name="T23" fmla="*/ 113 h 333"/>
                <a:gd name="T24" fmla="*/ 73 w 106"/>
                <a:gd name="T25" fmla="*/ 26 h 333"/>
                <a:gd name="T26" fmla="*/ 47 w 106"/>
                <a:gd name="T27" fmla="*/ 0 h 333"/>
                <a:gd name="T28" fmla="*/ 20 w 106"/>
                <a:gd name="T29" fmla="*/ 26 h 333"/>
                <a:gd name="T30" fmla="*/ 47 w 106"/>
                <a:gd name="T31" fmla="*/ 52 h 333"/>
                <a:gd name="T32" fmla="*/ 73 w 106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333">
                  <a:moveTo>
                    <a:pt x="71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4" y="134"/>
                    <a:pt x="38" y="137"/>
                    <a:pt x="38" y="161"/>
                  </a:cubicBezTo>
                  <a:lnTo>
                    <a:pt x="38" y="295"/>
                  </a:lnTo>
                  <a:cubicBezTo>
                    <a:pt x="38" y="318"/>
                    <a:pt x="33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2" y="332"/>
                    <a:pt x="54" y="332"/>
                  </a:cubicBezTo>
                  <a:cubicBezTo>
                    <a:pt x="72" y="332"/>
                    <a:pt x="89" y="333"/>
                    <a:pt x="106" y="333"/>
                  </a:cubicBezTo>
                  <a:lnTo>
                    <a:pt x="106" y="318"/>
                  </a:lnTo>
                  <a:cubicBezTo>
                    <a:pt x="73" y="318"/>
                    <a:pt x="71" y="315"/>
                    <a:pt x="71" y="296"/>
                  </a:cubicBezTo>
                  <a:lnTo>
                    <a:pt x="71" y="113"/>
                  </a:lnTo>
                  <a:close/>
                  <a:moveTo>
                    <a:pt x="73" y="26"/>
                  </a:moveTo>
                  <a:cubicBezTo>
                    <a:pt x="73" y="10"/>
                    <a:pt x="61" y="0"/>
                    <a:pt x="47" y="0"/>
                  </a:cubicBezTo>
                  <a:cubicBezTo>
                    <a:pt x="31" y="0"/>
                    <a:pt x="20" y="13"/>
                    <a:pt x="20" y="26"/>
                  </a:cubicBezTo>
                  <a:cubicBezTo>
                    <a:pt x="20" y="39"/>
                    <a:pt x="31" y="52"/>
                    <a:pt x="47" y="52"/>
                  </a:cubicBezTo>
                  <a:cubicBezTo>
                    <a:pt x="61" y="52"/>
                    <a:pt x="73" y="42"/>
                    <a:pt x="73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473">
              <a:extLst>
                <a:ext uri="{FF2B5EF4-FFF2-40B4-BE49-F238E27FC236}">
                  <a16:creationId xmlns:a16="http://schemas.microsoft.com/office/drawing/2014/main" id="{D2DF81F1-E70F-45E5-9B57-0C24B0B4CA94}"/>
                </a:ext>
              </a:extLst>
            </p:cNvPr>
            <p:cNvSpPr>
              <a:spLocks/>
            </p:cNvSpPr>
            <p:nvPr>
              <p:custDataLst>
                <p:tags r:id="rId235"/>
              </p:custDataLst>
            </p:nvPr>
          </p:nvSpPr>
          <p:spPr bwMode="auto">
            <a:xfrm>
              <a:off x="7456488" y="628650"/>
              <a:ext cx="130175" cy="179387"/>
            </a:xfrm>
            <a:custGeom>
              <a:avLst/>
              <a:gdLst>
                <a:gd name="T0" fmla="*/ 274 w 274"/>
                <a:gd name="T1" fmla="*/ 212 h 340"/>
                <a:gd name="T2" fmla="*/ 261 w 274"/>
                <a:gd name="T3" fmla="*/ 212 h 340"/>
                <a:gd name="T4" fmla="*/ 161 w 274"/>
                <a:gd name="T5" fmla="*/ 325 h 340"/>
                <a:gd name="T6" fmla="*/ 120 w 274"/>
                <a:gd name="T7" fmla="*/ 325 h 340"/>
                <a:gd name="T8" fmla="*/ 96 w 274"/>
                <a:gd name="T9" fmla="*/ 305 h 340"/>
                <a:gd name="T10" fmla="*/ 96 w 274"/>
                <a:gd name="T11" fmla="*/ 39 h 340"/>
                <a:gd name="T12" fmla="*/ 143 w 274"/>
                <a:gd name="T13" fmla="*/ 15 h 340"/>
                <a:gd name="T14" fmla="*/ 160 w 274"/>
                <a:gd name="T15" fmla="*/ 15 h 340"/>
                <a:gd name="T16" fmla="*/ 160 w 274"/>
                <a:gd name="T17" fmla="*/ 0 h 340"/>
                <a:gd name="T18" fmla="*/ 76 w 274"/>
                <a:gd name="T19" fmla="*/ 1 h 340"/>
                <a:gd name="T20" fmla="*/ 0 w 274"/>
                <a:gd name="T21" fmla="*/ 0 h 340"/>
                <a:gd name="T22" fmla="*/ 0 w 274"/>
                <a:gd name="T23" fmla="*/ 15 h 340"/>
                <a:gd name="T24" fmla="*/ 12 w 274"/>
                <a:gd name="T25" fmla="*/ 15 h 340"/>
                <a:gd name="T26" fmla="*/ 51 w 274"/>
                <a:gd name="T27" fmla="*/ 38 h 340"/>
                <a:gd name="T28" fmla="*/ 51 w 274"/>
                <a:gd name="T29" fmla="*/ 301 h 340"/>
                <a:gd name="T30" fmla="*/ 12 w 274"/>
                <a:gd name="T31" fmla="*/ 325 h 340"/>
                <a:gd name="T32" fmla="*/ 0 w 274"/>
                <a:gd name="T33" fmla="*/ 325 h 340"/>
                <a:gd name="T34" fmla="*/ 0 w 274"/>
                <a:gd name="T35" fmla="*/ 340 h 340"/>
                <a:gd name="T36" fmla="*/ 260 w 274"/>
                <a:gd name="T37" fmla="*/ 340 h 340"/>
                <a:gd name="T38" fmla="*/ 274 w 274"/>
                <a:gd name="T39" fmla="*/ 212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4" h="340">
                  <a:moveTo>
                    <a:pt x="274" y="212"/>
                  </a:moveTo>
                  <a:lnTo>
                    <a:pt x="261" y="212"/>
                  </a:lnTo>
                  <a:cubicBezTo>
                    <a:pt x="256" y="262"/>
                    <a:pt x="249" y="325"/>
                    <a:pt x="161" y="325"/>
                  </a:cubicBezTo>
                  <a:lnTo>
                    <a:pt x="120" y="325"/>
                  </a:lnTo>
                  <a:cubicBezTo>
                    <a:pt x="97" y="325"/>
                    <a:pt x="96" y="321"/>
                    <a:pt x="96" y="305"/>
                  </a:cubicBezTo>
                  <a:lnTo>
                    <a:pt x="96" y="39"/>
                  </a:lnTo>
                  <a:cubicBezTo>
                    <a:pt x="96" y="22"/>
                    <a:pt x="96" y="15"/>
                    <a:pt x="143" y="15"/>
                  </a:cubicBezTo>
                  <a:lnTo>
                    <a:pt x="160" y="15"/>
                  </a:lnTo>
                  <a:lnTo>
                    <a:pt x="160" y="0"/>
                  </a:lnTo>
                  <a:cubicBezTo>
                    <a:pt x="142" y="1"/>
                    <a:pt x="96" y="1"/>
                    <a:pt x="76" y="1"/>
                  </a:cubicBezTo>
                  <a:cubicBezTo>
                    <a:pt x="56" y="1"/>
                    <a:pt x="18" y="1"/>
                    <a:pt x="0" y="0"/>
                  </a:cubicBez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0"/>
                    <a:pt x="51" y="38"/>
                  </a:cubicBezTo>
                  <a:lnTo>
                    <a:pt x="51" y="301"/>
                  </a:lnTo>
                  <a:cubicBezTo>
                    <a:pt x="51" y="319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lnTo>
                    <a:pt x="260" y="340"/>
                  </a:lnTo>
                  <a:lnTo>
                    <a:pt x="274" y="21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474">
              <a:extLst>
                <a:ext uri="{FF2B5EF4-FFF2-40B4-BE49-F238E27FC236}">
                  <a16:creationId xmlns:a16="http://schemas.microsoft.com/office/drawing/2014/main" id="{53A468F7-8DD5-40D6-A896-9CB6BC4B45B2}"/>
                </a:ext>
              </a:extLst>
            </p:cNvPr>
            <p:cNvSpPr>
              <a:spLocks noEditPoints="1"/>
            </p:cNvSpPr>
            <p:nvPr>
              <p:custDataLst>
                <p:tags r:id="rId236"/>
              </p:custDataLst>
            </p:nvPr>
          </p:nvSpPr>
          <p:spPr bwMode="auto">
            <a:xfrm>
              <a:off x="7610476" y="623888"/>
              <a:ext cx="160338" cy="234950"/>
            </a:xfrm>
            <a:custGeom>
              <a:avLst/>
              <a:gdLst>
                <a:gd name="T0" fmla="*/ 133 w 335"/>
                <a:gd name="T1" fmla="*/ 343 h 448"/>
                <a:gd name="T2" fmla="*/ 50 w 335"/>
                <a:gd name="T3" fmla="*/ 182 h 448"/>
                <a:gd name="T4" fmla="*/ 166 w 335"/>
                <a:gd name="T5" fmla="*/ 12 h 448"/>
                <a:gd name="T6" fmla="*/ 282 w 335"/>
                <a:gd name="T7" fmla="*/ 182 h 448"/>
                <a:gd name="T8" fmla="*/ 223 w 335"/>
                <a:gd name="T9" fmla="*/ 330 h 448"/>
                <a:gd name="T10" fmla="*/ 167 w 335"/>
                <a:gd name="T11" fmla="*/ 277 h 448"/>
                <a:gd name="T12" fmla="*/ 126 w 335"/>
                <a:gd name="T13" fmla="*/ 319 h 448"/>
                <a:gd name="T14" fmla="*/ 133 w 335"/>
                <a:gd name="T15" fmla="*/ 343 h 448"/>
                <a:gd name="T16" fmla="*/ 210 w 335"/>
                <a:gd name="T17" fmla="*/ 338 h 448"/>
                <a:gd name="T18" fmla="*/ 166 w 335"/>
                <a:gd name="T19" fmla="*/ 350 h 448"/>
                <a:gd name="T20" fmla="*/ 137 w 335"/>
                <a:gd name="T21" fmla="*/ 319 h 448"/>
                <a:gd name="T22" fmla="*/ 167 w 335"/>
                <a:gd name="T23" fmla="*/ 288 h 448"/>
                <a:gd name="T24" fmla="*/ 210 w 335"/>
                <a:gd name="T25" fmla="*/ 338 h 448"/>
                <a:gd name="T26" fmla="*/ 230 w 335"/>
                <a:gd name="T27" fmla="*/ 348 h 448"/>
                <a:gd name="T28" fmla="*/ 332 w 335"/>
                <a:gd name="T29" fmla="*/ 182 h 448"/>
                <a:gd name="T30" fmla="*/ 166 w 335"/>
                <a:gd name="T31" fmla="*/ 0 h 448"/>
                <a:gd name="T32" fmla="*/ 0 w 335"/>
                <a:gd name="T33" fmla="*/ 182 h 448"/>
                <a:gd name="T34" fmla="*/ 166 w 335"/>
                <a:gd name="T35" fmla="*/ 362 h 448"/>
                <a:gd name="T36" fmla="*/ 213 w 335"/>
                <a:gd name="T37" fmla="*/ 355 h 448"/>
                <a:gd name="T38" fmla="*/ 274 w 335"/>
                <a:gd name="T39" fmla="*/ 448 h 448"/>
                <a:gd name="T40" fmla="*/ 335 w 335"/>
                <a:gd name="T41" fmla="*/ 356 h 448"/>
                <a:gd name="T42" fmla="*/ 329 w 335"/>
                <a:gd name="T43" fmla="*/ 346 h 448"/>
                <a:gd name="T44" fmla="*/ 324 w 335"/>
                <a:gd name="T45" fmla="*/ 355 h 448"/>
                <a:gd name="T46" fmla="*/ 278 w 335"/>
                <a:gd name="T47" fmla="*/ 397 h 448"/>
                <a:gd name="T48" fmla="*/ 230 w 335"/>
                <a:gd name="T49" fmla="*/ 3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5" h="448">
                  <a:moveTo>
                    <a:pt x="133" y="343"/>
                  </a:moveTo>
                  <a:cubicBezTo>
                    <a:pt x="106" y="333"/>
                    <a:pt x="50" y="297"/>
                    <a:pt x="50" y="182"/>
                  </a:cubicBezTo>
                  <a:cubicBezTo>
                    <a:pt x="50" y="52"/>
                    <a:pt x="120" y="12"/>
                    <a:pt x="166" y="12"/>
                  </a:cubicBezTo>
                  <a:cubicBezTo>
                    <a:pt x="214" y="12"/>
                    <a:pt x="282" y="55"/>
                    <a:pt x="282" y="182"/>
                  </a:cubicBezTo>
                  <a:cubicBezTo>
                    <a:pt x="282" y="221"/>
                    <a:pt x="276" y="291"/>
                    <a:pt x="223" y="330"/>
                  </a:cubicBezTo>
                  <a:cubicBezTo>
                    <a:pt x="212" y="302"/>
                    <a:pt x="196" y="277"/>
                    <a:pt x="167" y="277"/>
                  </a:cubicBezTo>
                  <a:cubicBezTo>
                    <a:pt x="141" y="277"/>
                    <a:pt x="126" y="299"/>
                    <a:pt x="126" y="319"/>
                  </a:cubicBezTo>
                  <a:cubicBezTo>
                    <a:pt x="126" y="333"/>
                    <a:pt x="132" y="342"/>
                    <a:pt x="133" y="343"/>
                  </a:cubicBezTo>
                  <a:close/>
                  <a:moveTo>
                    <a:pt x="210" y="338"/>
                  </a:moveTo>
                  <a:cubicBezTo>
                    <a:pt x="193" y="348"/>
                    <a:pt x="177" y="350"/>
                    <a:pt x="166" y="350"/>
                  </a:cubicBezTo>
                  <a:cubicBezTo>
                    <a:pt x="141" y="350"/>
                    <a:pt x="137" y="327"/>
                    <a:pt x="137" y="319"/>
                  </a:cubicBezTo>
                  <a:cubicBezTo>
                    <a:pt x="137" y="305"/>
                    <a:pt x="147" y="288"/>
                    <a:pt x="167" y="288"/>
                  </a:cubicBezTo>
                  <a:cubicBezTo>
                    <a:pt x="193" y="288"/>
                    <a:pt x="204" y="309"/>
                    <a:pt x="210" y="338"/>
                  </a:cubicBezTo>
                  <a:close/>
                  <a:moveTo>
                    <a:pt x="230" y="348"/>
                  </a:moveTo>
                  <a:cubicBezTo>
                    <a:pt x="289" y="321"/>
                    <a:pt x="332" y="258"/>
                    <a:pt x="332" y="182"/>
                  </a:cubicBezTo>
                  <a:cubicBezTo>
                    <a:pt x="332" y="80"/>
                    <a:pt x="256" y="0"/>
                    <a:pt x="166" y="0"/>
                  </a:cubicBezTo>
                  <a:cubicBezTo>
                    <a:pt x="76" y="0"/>
                    <a:pt x="0" y="79"/>
                    <a:pt x="0" y="182"/>
                  </a:cubicBezTo>
                  <a:cubicBezTo>
                    <a:pt x="0" y="283"/>
                    <a:pt x="75" y="362"/>
                    <a:pt x="166" y="362"/>
                  </a:cubicBezTo>
                  <a:cubicBezTo>
                    <a:pt x="181" y="362"/>
                    <a:pt x="199" y="359"/>
                    <a:pt x="213" y="355"/>
                  </a:cubicBezTo>
                  <a:cubicBezTo>
                    <a:pt x="221" y="402"/>
                    <a:pt x="228" y="448"/>
                    <a:pt x="274" y="448"/>
                  </a:cubicBezTo>
                  <a:cubicBezTo>
                    <a:pt x="325" y="448"/>
                    <a:pt x="335" y="382"/>
                    <a:pt x="335" y="356"/>
                  </a:cubicBezTo>
                  <a:cubicBezTo>
                    <a:pt x="335" y="351"/>
                    <a:pt x="335" y="346"/>
                    <a:pt x="329" y="346"/>
                  </a:cubicBezTo>
                  <a:cubicBezTo>
                    <a:pt x="325" y="346"/>
                    <a:pt x="324" y="350"/>
                    <a:pt x="324" y="355"/>
                  </a:cubicBezTo>
                  <a:cubicBezTo>
                    <a:pt x="321" y="382"/>
                    <a:pt x="300" y="397"/>
                    <a:pt x="278" y="397"/>
                  </a:cubicBezTo>
                  <a:cubicBezTo>
                    <a:pt x="255" y="397"/>
                    <a:pt x="242" y="380"/>
                    <a:pt x="230" y="34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475">
              <a:extLst>
                <a:ext uri="{FF2B5EF4-FFF2-40B4-BE49-F238E27FC236}">
                  <a16:creationId xmlns:a16="http://schemas.microsoft.com/office/drawing/2014/main" id="{DE90FB07-EC06-4116-9363-B4378388454E}"/>
                </a:ext>
              </a:extLst>
            </p:cNvPr>
            <p:cNvSpPr>
              <a:spLocks noEditPoints="1"/>
            </p:cNvSpPr>
            <p:nvPr>
              <p:custDataLst>
                <p:tags r:id="rId237"/>
              </p:custDataLst>
            </p:nvPr>
          </p:nvSpPr>
          <p:spPr bwMode="auto">
            <a:xfrm>
              <a:off x="7791451" y="628650"/>
              <a:ext cx="166688" cy="184150"/>
            </a:xfrm>
            <a:custGeom>
              <a:avLst/>
              <a:gdLst>
                <a:gd name="T0" fmla="*/ 94 w 348"/>
                <a:gd name="T1" fmla="*/ 164 h 351"/>
                <a:gd name="T2" fmla="*/ 94 w 348"/>
                <a:gd name="T3" fmla="*/ 35 h 351"/>
                <a:gd name="T4" fmla="*/ 105 w 348"/>
                <a:gd name="T5" fmla="*/ 16 h 351"/>
                <a:gd name="T6" fmla="*/ 135 w 348"/>
                <a:gd name="T7" fmla="*/ 15 h 351"/>
                <a:gd name="T8" fmla="*/ 235 w 348"/>
                <a:gd name="T9" fmla="*/ 89 h 351"/>
                <a:gd name="T10" fmla="*/ 150 w 348"/>
                <a:gd name="T11" fmla="*/ 164 h 351"/>
                <a:gd name="T12" fmla="*/ 94 w 348"/>
                <a:gd name="T13" fmla="*/ 164 h 351"/>
                <a:gd name="T14" fmla="*/ 199 w 348"/>
                <a:gd name="T15" fmla="*/ 171 h 351"/>
                <a:gd name="T16" fmla="*/ 287 w 348"/>
                <a:gd name="T17" fmla="*/ 89 h 351"/>
                <a:gd name="T18" fmla="*/ 157 w 348"/>
                <a:gd name="T19" fmla="*/ 0 h 351"/>
                <a:gd name="T20" fmla="*/ 0 w 348"/>
                <a:gd name="T21" fmla="*/ 0 h 351"/>
                <a:gd name="T22" fmla="*/ 0 w 348"/>
                <a:gd name="T23" fmla="*/ 15 h 351"/>
                <a:gd name="T24" fmla="*/ 12 w 348"/>
                <a:gd name="T25" fmla="*/ 15 h 351"/>
                <a:gd name="T26" fmla="*/ 51 w 348"/>
                <a:gd name="T27" fmla="*/ 38 h 351"/>
                <a:gd name="T28" fmla="*/ 51 w 348"/>
                <a:gd name="T29" fmla="*/ 301 h 351"/>
                <a:gd name="T30" fmla="*/ 12 w 348"/>
                <a:gd name="T31" fmla="*/ 325 h 351"/>
                <a:gd name="T32" fmla="*/ 0 w 348"/>
                <a:gd name="T33" fmla="*/ 325 h 351"/>
                <a:gd name="T34" fmla="*/ 0 w 348"/>
                <a:gd name="T35" fmla="*/ 340 h 351"/>
                <a:gd name="T36" fmla="*/ 73 w 348"/>
                <a:gd name="T37" fmla="*/ 339 h 351"/>
                <a:gd name="T38" fmla="*/ 146 w 348"/>
                <a:gd name="T39" fmla="*/ 340 h 351"/>
                <a:gd name="T40" fmla="*/ 146 w 348"/>
                <a:gd name="T41" fmla="*/ 325 h 351"/>
                <a:gd name="T42" fmla="*/ 134 w 348"/>
                <a:gd name="T43" fmla="*/ 325 h 351"/>
                <a:gd name="T44" fmla="*/ 94 w 348"/>
                <a:gd name="T45" fmla="*/ 301 h 351"/>
                <a:gd name="T46" fmla="*/ 94 w 348"/>
                <a:gd name="T47" fmla="*/ 175 h 351"/>
                <a:gd name="T48" fmla="*/ 152 w 348"/>
                <a:gd name="T49" fmla="*/ 175 h 351"/>
                <a:gd name="T50" fmla="*/ 198 w 348"/>
                <a:gd name="T51" fmla="*/ 192 h 351"/>
                <a:gd name="T52" fmla="*/ 217 w 348"/>
                <a:gd name="T53" fmla="*/ 259 h 351"/>
                <a:gd name="T54" fmla="*/ 237 w 348"/>
                <a:gd name="T55" fmla="*/ 330 h 351"/>
                <a:gd name="T56" fmla="*/ 300 w 348"/>
                <a:gd name="T57" fmla="*/ 351 h 351"/>
                <a:gd name="T58" fmla="*/ 348 w 348"/>
                <a:gd name="T59" fmla="*/ 296 h 351"/>
                <a:gd name="T60" fmla="*/ 341 w 348"/>
                <a:gd name="T61" fmla="*/ 288 h 351"/>
                <a:gd name="T62" fmla="*/ 335 w 348"/>
                <a:gd name="T63" fmla="*/ 296 h 351"/>
                <a:gd name="T64" fmla="*/ 302 w 348"/>
                <a:gd name="T65" fmla="*/ 340 h 351"/>
                <a:gd name="T66" fmla="*/ 267 w 348"/>
                <a:gd name="T67" fmla="*/ 268 h 351"/>
                <a:gd name="T68" fmla="*/ 260 w 348"/>
                <a:gd name="T69" fmla="*/ 229 h 351"/>
                <a:gd name="T70" fmla="*/ 199 w 348"/>
                <a:gd name="T71" fmla="*/ 17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8" h="351">
                  <a:moveTo>
                    <a:pt x="94" y="164"/>
                  </a:moveTo>
                  <a:lnTo>
                    <a:pt x="94" y="35"/>
                  </a:lnTo>
                  <a:cubicBezTo>
                    <a:pt x="94" y="23"/>
                    <a:pt x="94" y="17"/>
                    <a:pt x="105" y="16"/>
                  </a:cubicBezTo>
                  <a:cubicBezTo>
                    <a:pt x="110" y="15"/>
                    <a:pt x="125" y="15"/>
                    <a:pt x="135" y="15"/>
                  </a:cubicBezTo>
                  <a:cubicBezTo>
                    <a:pt x="180" y="15"/>
                    <a:pt x="235" y="17"/>
                    <a:pt x="235" y="89"/>
                  </a:cubicBezTo>
                  <a:cubicBezTo>
                    <a:pt x="235" y="124"/>
                    <a:pt x="223" y="164"/>
                    <a:pt x="150" y="164"/>
                  </a:cubicBezTo>
                  <a:lnTo>
                    <a:pt x="94" y="164"/>
                  </a:lnTo>
                  <a:close/>
                  <a:moveTo>
                    <a:pt x="199" y="171"/>
                  </a:moveTo>
                  <a:cubicBezTo>
                    <a:pt x="248" y="159"/>
                    <a:pt x="287" y="128"/>
                    <a:pt x="287" y="89"/>
                  </a:cubicBezTo>
                  <a:cubicBezTo>
                    <a:pt x="287" y="41"/>
                    <a:pt x="230" y="0"/>
                    <a:pt x="157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0"/>
                    <a:pt x="51" y="38"/>
                  </a:cubicBezTo>
                  <a:lnTo>
                    <a:pt x="51" y="301"/>
                  </a:lnTo>
                  <a:cubicBezTo>
                    <a:pt x="51" y="319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cubicBezTo>
                    <a:pt x="18" y="339"/>
                    <a:pt x="53" y="339"/>
                    <a:pt x="73" y="339"/>
                  </a:cubicBezTo>
                  <a:cubicBezTo>
                    <a:pt x="92" y="339"/>
                    <a:pt x="128" y="339"/>
                    <a:pt x="146" y="340"/>
                  </a:cubicBezTo>
                  <a:lnTo>
                    <a:pt x="146" y="325"/>
                  </a:lnTo>
                  <a:lnTo>
                    <a:pt x="134" y="325"/>
                  </a:lnTo>
                  <a:cubicBezTo>
                    <a:pt x="95" y="325"/>
                    <a:pt x="94" y="319"/>
                    <a:pt x="94" y="301"/>
                  </a:cubicBezTo>
                  <a:lnTo>
                    <a:pt x="94" y="175"/>
                  </a:lnTo>
                  <a:lnTo>
                    <a:pt x="152" y="175"/>
                  </a:lnTo>
                  <a:cubicBezTo>
                    <a:pt x="160" y="175"/>
                    <a:pt x="181" y="175"/>
                    <a:pt x="198" y="192"/>
                  </a:cubicBezTo>
                  <a:cubicBezTo>
                    <a:pt x="217" y="210"/>
                    <a:pt x="217" y="226"/>
                    <a:pt x="217" y="259"/>
                  </a:cubicBezTo>
                  <a:cubicBezTo>
                    <a:pt x="217" y="291"/>
                    <a:pt x="217" y="311"/>
                    <a:pt x="237" y="330"/>
                  </a:cubicBezTo>
                  <a:cubicBezTo>
                    <a:pt x="258" y="348"/>
                    <a:pt x="285" y="351"/>
                    <a:pt x="300" y="351"/>
                  </a:cubicBezTo>
                  <a:cubicBezTo>
                    <a:pt x="339" y="351"/>
                    <a:pt x="348" y="310"/>
                    <a:pt x="348" y="296"/>
                  </a:cubicBezTo>
                  <a:cubicBezTo>
                    <a:pt x="348" y="293"/>
                    <a:pt x="348" y="288"/>
                    <a:pt x="341" y="288"/>
                  </a:cubicBezTo>
                  <a:cubicBezTo>
                    <a:pt x="336" y="288"/>
                    <a:pt x="336" y="292"/>
                    <a:pt x="335" y="296"/>
                  </a:cubicBezTo>
                  <a:cubicBezTo>
                    <a:pt x="332" y="331"/>
                    <a:pt x="315" y="340"/>
                    <a:pt x="302" y="340"/>
                  </a:cubicBezTo>
                  <a:cubicBezTo>
                    <a:pt x="278" y="340"/>
                    <a:pt x="274" y="315"/>
                    <a:pt x="267" y="268"/>
                  </a:cubicBezTo>
                  <a:lnTo>
                    <a:pt x="260" y="229"/>
                  </a:lnTo>
                  <a:cubicBezTo>
                    <a:pt x="251" y="197"/>
                    <a:pt x="227" y="180"/>
                    <a:pt x="199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2476">
              <a:extLst>
                <a:ext uri="{FF2B5EF4-FFF2-40B4-BE49-F238E27FC236}">
                  <a16:creationId xmlns:a16="http://schemas.microsoft.com/office/drawing/2014/main" id="{06AC5052-6A84-4F52-805B-05A3CD53E9CA}"/>
                </a:ext>
              </a:extLst>
            </p:cNvPr>
            <p:cNvSpPr>
              <a:spLocks noChangeArrowheads="1"/>
            </p:cNvSpPr>
            <p:nvPr>
              <p:custDataLst>
                <p:tags r:id="rId238"/>
              </p:custDataLst>
            </p:nvPr>
          </p:nvSpPr>
          <p:spPr bwMode="auto">
            <a:xfrm>
              <a:off x="5951538" y="889000"/>
              <a:ext cx="2006600" cy="11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2477">
              <a:extLst>
                <a:ext uri="{FF2B5EF4-FFF2-40B4-BE49-F238E27FC236}">
                  <a16:creationId xmlns:a16="http://schemas.microsoft.com/office/drawing/2014/main" id="{1FB16CD6-886D-4606-BFAD-14CBC0F232F8}"/>
                </a:ext>
              </a:extLst>
            </p:cNvPr>
            <p:cNvSpPr>
              <a:spLocks noChangeArrowheads="1"/>
            </p:cNvSpPr>
            <p:nvPr>
              <p:custDataLst>
                <p:tags r:id="rId239"/>
              </p:custDataLst>
            </p:nvPr>
          </p:nvSpPr>
          <p:spPr bwMode="auto">
            <a:xfrm>
              <a:off x="5951538" y="941388"/>
              <a:ext cx="2006600" cy="11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60A624B-D1BE-4B5B-A702-6D60BB36F7AB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5895466" y="2013974"/>
            <a:ext cx="3198828" cy="464765"/>
            <a:chOff x="9561513" y="630239"/>
            <a:chExt cx="1955800" cy="284163"/>
          </a:xfrm>
        </p:grpSpPr>
        <p:sp>
          <p:nvSpPr>
            <p:cNvPr id="113" name="Freeform 2484">
              <a:extLst>
                <a:ext uri="{FF2B5EF4-FFF2-40B4-BE49-F238E27FC236}">
                  <a16:creationId xmlns:a16="http://schemas.microsoft.com/office/drawing/2014/main" id="{3864EAAD-2039-4509-948C-DC64A4722A08}"/>
                </a:ext>
              </a:extLst>
            </p:cNvPr>
            <p:cNvSpPr>
              <a:spLocks/>
            </p:cNvSpPr>
            <p:nvPr>
              <p:custDataLst>
                <p:tags r:id="rId205"/>
              </p:custDataLst>
            </p:nvPr>
          </p:nvSpPr>
          <p:spPr bwMode="auto">
            <a:xfrm>
              <a:off x="9574213" y="630239"/>
              <a:ext cx="146050" cy="195263"/>
            </a:xfrm>
            <a:custGeom>
              <a:avLst/>
              <a:gdLst>
                <a:gd name="T0" fmla="*/ 0 w 304"/>
                <a:gd name="T1" fmla="*/ 182 h 364"/>
                <a:gd name="T2" fmla="*/ 174 w 304"/>
                <a:gd name="T3" fmla="*/ 364 h 364"/>
                <a:gd name="T4" fmla="*/ 304 w 304"/>
                <a:gd name="T5" fmla="*/ 236 h 364"/>
                <a:gd name="T6" fmla="*/ 298 w 304"/>
                <a:gd name="T7" fmla="*/ 228 h 364"/>
                <a:gd name="T8" fmla="*/ 292 w 304"/>
                <a:gd name="T9" fmla="*/ 236 h 364"/>
                <a:gd name="T10" fmla="*/ 180 w 304"/>
                <a:gd name="T11" fmla="*/ 348 h 364"/>
                <a:gd name="T12" fmla="*/ 52 w 304"/>
                <a:gd name="T13" fmla="*/ 182 h 364"/>
                <a:gd name="T14" fmla="*/ 179 w 304"/>
                <a:gd name="T15" fmla="*/ 16 h 364"/>
                <a:gd name="T16" fmla="*/ 288 w 304"/>
                <a:gd name="T17" fmla="*/ 134 h 364"/>
                <a:gd name="T18" fmla="*/ 296 w 304"/>
                <a:gd name="T19" fmla="*/ 143 h 364"/>
                <a:gd name="T20" fmla="*/ 304 w 304"/>
                <a:gd name="T21" fmla="*/ 131 h 364"/>
                <a:gd name="T22" fmla="*/ 304 w 304"/>
                <a:gd name="T23" fmla="*/ 12 h 364"/>
                <a:gd name="T24" fmla="*/ 299 w 304"/>
                <a:gd name="T25" fmla="*/ 0 h 364"/>
                <a:gd name="T26" fmla="*/ 291 w 304"/>
                <a:gd name="T27" fmla="*/ 6 h 364"/>
                <a:gd name="T28" fmla="*/ 266 w 304"/>
                <a:gd name="T29" fmla="*/ 43 h 364"/>
                <a:gd name="T30" fmla="*/ 174 w 304"/>
                <a:gd name="T31" fmla="*/ 0 h 364"/>
                <a:gd name="T32" fmla="*/ 0 w 304"/>
                <a:gd name="T33" fmla="*/ 182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4" h="364">
                  <a:moveTo>
                    <a:pt x="0" y="182"/>
                  </a:moveTo>
                  <a:cubicBezTo>
                    <a:pt x="0" y="285"/>
                    <a:pt x="81" y="364"/>
                    <a:pt x="174" y="364"/>
                  </a:cubicBezTo>
                  <a:cubicBezTo>
                    <a:pt x="255" y="364"/>
                    <a:pt x="304" y="294"/>
                    <a:pt x="304" y="236"/>
                  </a:cubicBezTo>
                  <a:cubicBezTo>
                    <a:pt x="304" y="231"/>
                    <a:pt x="304" y="228"/>
                    <a:pt x="298" y="228"/>
                  </a:cubicBezTo>
                  <a:cubicBezTo>
                    <a:pt x="292" y="228"/>
                    <a:pt x="292" y="231"/>
                    <a:pt x="292" y="236"/>
                  </a:cubicBezTo>
                  <a:cubicBezTo>
                    <a:pt x="288" y="307"/>
                    <a:pt x="234" y="348"/>
                    <a:pt x="180" y="348"/>
                  </a:cubicBezTo>
                  <a:cubicBezTo>
                    <a:pt x="150" y="348"/>
                    <a:pt x="52" y="331"/>
                    <a:pt x="52" y="182"/>
                  </a:cubicBezTo>
                  <a:cubicBezTo>
                    <a:pt x="52" y="33"/>
                    <a:pt x="149" y="16"/>
                    <a:pt x="179" y="16"/>
                  </a:cubicBezTo>
                  <a:cubicBezTo>
                    <a:pt x="234" y="16"/>
                    <a:pt x="278" y="61"/>
                    <a:pt x="288" y="134"/>
                  </a:cubicBezTo>
                  <a:cubicBezTo>
                    <a:pt x="289" y="141"/>
                    <a:pt x="289" y="143"/>
                    <a:pt x="296" y="143"/>
                  </a:cubicBezTo>
                  <a:cubicBezTo>
                    <a:pt x="304" y="143"/>
                    <a:pt x="304" y="141"/>
                    <a:pt x="304" y="131"/>
                  </a:cubicBezTo>
                  <a:lnTo>
                    <a:pt x="304" y="12"/>
                  </a:lnTo>
                  <a:cubicBezTo>
                    <a:pt x="304" y="4"/>
                    <a:pt x="304" y="0"/>
                    <a:pt x="299" y="0"/>
                  </a:cubicBezTo>
                  <a:cubicBezTo>
                    <a:pt x="297" y="0"/>
                    <a:pt x="295" y="0"/>
                    <a:pt x="291" y="6"/>
                  </a:cubicBezTo>
                  <a:lnTo>
                    <a:pt x="266" y="43"/>
                  </a:lnTo>
                  <a:cubicBezTo>
                    <a:pt x="247" y="25"/>
                    <a:pt x="222" y="0"/>
                    <a:pt x="174" y="0"/>
                  </a:cubicBezTo>
                  <a:cubicBezTo>
                    <a:pt x="81" y="0"/>
                    <a:pt x="0" y="80"/>
                    <a:pt x="0" y="18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485">
              <a:extLst>
                <a:ext uri="{FF2B5EF4-FFF2-40B4-BE49-F238E27FC236}">
                  <a16:creationId xmlns:a16="http://schemas.microsoft.com/office/drawing/2014/main" id="{76C8D64C-2F12-472E-8C30-A724AAFD81D2}"/>
                </a:ext>
              </a:extLst>
            </p:cNvPr>
            <p:cNvSpPr>
              <a:spLocks noEditPoints="1"/>
            </p:cNvSpPr>
            <p:nvPr>
              <p:custDataLst>
                <p:tags r:id="rId206"/>
              </p:custDataLst>
            </p:nvPr>
          </p:nvSpPr>
          <p:spPr bwMode="auto">
            <a:xfrm>
              <a:off x="9740901" y="700089"/>
              <a:ext cx="104775" cy="122238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1 w 221"/>
                <a:gd name="T11" fmla="*/ 217 h 229"/>
                <a:gd name="T12" fmla="*/ 54 w 221"/>
                <a:gd name="T13" fmla="*/ 183 h 229"/>
                <a:gd name="T14" fmla="*/ 42 w 221"/>
                <a:gd name="T15" fmla="*/ 113 h 229"/>
                <a:gd name="T16" fmla="*/ 54 w 221"/>
                <a:gd name="T17" fmla="*/ 44 h 229"/>
                <a:gd name="T18" fmla="*/ 110 w 221"/>
                <a:gd name="T19" fmla="*/ 11 h 229"/>
                <a:gd name="T20" fmla="*/ 167 w 221"/>
                <a:gd name="T21" fmla="*/ 43 h 229"/>
                <a:gd name="T22" fmla="*/ 180 w 221"/>
                <a:gd name="T23" fmla="*/ 113 h 229"/>
                <a:gd name="T24" fmla="*/ 169 w 221"/>
                <a:gd name="T25" fmla="*/ 180 h 229"/>
                <a:gd name="T26" fmla="*/ 111 w 221"/>
                <a:gd name="T27" fmla="*/ 21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9" y="0"/>
                    <a:pt x="0" y="54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1" y="229"/>
                    <a:pt x="221" y="180"/>
                    <a:pt x="221" y="117"/>
                  </a:cubicBezTo>
                  <a:close/>
                  <a:moveTo>
                    <a:pt x="111" y="217"/>
                  </a:moveTo>
                  <a:cubicBezTo>
                    <a:pt x="90" y="217"/>
                    <a:pt x="68" y="206"/>
                    <a:pt x="54" y="183"/>
                  </a:cubicBezTo>
                  <a:cubicBezTo>
                    <a:pt x="42" y="161"/>
                    <a:pt x="42" y="131"/>
                    <a:pt x="42" y="113"/>
                  </a:cubicBezTo>
                  <a:cubicBezTo>
                    <a:pt x="42" y="93"/>
                    <a:pt x="42" y="66"/>
                    <a:pt x="54" y="44"/>
                  </a:cubicBezTo>
                  <a:cubicBezTo>
                    <a:pt x="67" y="21"/>
                    <a:pt x="91" y="11"/>
                    <a:pt x="110" y="11"/>
                  </a:cubicBezTo>
                  <a:cubicBezTo>
                    <a:pt x="132" y="11"/>
                    <a:pt x="154" y="22"/>
                    <a:pt x="167" y="43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1"/>
                    <a:pt x="180" y="158"/>
                    <a:pt x="169" y="180"/>
                  </a:cubicBezTo>
                  <a:cubicBezTo>
                    <a:pt x="158" y="202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486">
              <a:extLst>
                <a:ext uri="{FF2B5EF4-FFF2-40B4-BE49-F238E27FC236}">
                  <a16:creationId xmlns:a16="http://schemas.microsoft.com/office/drawing/2014/main" id="{527E44DD-364C-447C-9562-AA5E9870694D}"/>
                </a:ext>
              </a:extLst>
            </p:cNvPr>
            <p:cNvSpPr>
              <a:spLocks/>
            </p:cNvSpPr>
            <p:nvPr>
              <p:custDataLst>
                <p:tags r:id="rId207"/>
              </p:custDataLst>
            </p:nvPr>
          </p:nvSpPr>
          <p:spPr bwMode="auto">
            <a:xfrm>
              <a:off x="9859963" y="701677"/>
              <a:ext cx="120650" cy="117475"/>
            </a:xfrm>
            <a:custGeom>
              <a:avLst/>
              <a:gdLst>
                <a:gd name="T0" fmla="*/ 39 w 251"/>
                <a:gd name="T1" fmla="*/ 49 h 221"/>
                <a:gd name="T2" fmla="*/ 39 w 251"/>
                <a:gd name="T3" fmla="*/ 183 h 221"/>
                <a:gd name="T4" fmla="*/ 0 w 251"/>
                <a:gd name="T5" fmla="*/ 205 h 221"/>
                <a:gd name="T6" fmla="*/ 0 w 251"/>
                <a:gd name="T7" fmla="*/ 221 h 221"/>
                <a:gd name="T8" fmla="*/ 57 w 251"/>
                <a:gd name="T9" fmla="*/ 219 h 221"/>
                <a:gd name="T10" fmla="*/ 113 w 251"/>
                <a:gd name="T11" fmla="*/ 221 h 221"/>
                <a:gd name="T12" fmla="*/ 113 w 251"/>
                <a:gd name="T13" fmla="*/ 205 h 221"/>
                <a:gd name="T14" fmla="*/ 74 w 251"/>
                <a:gd name="T15" fmla="*/ 183 h 221"/>
                <a:gd name="T16" fmla="*/ 74 w 251"/>
                <a:gd name="T17" fmla="*/ 91 h 221"/>
                <a:gd name="T18" fmla="*/ 141 w 251"/>
                <a:gd name="T19" fmla="*/ 11 h 221"/>
                <a:gd name="T20" fmla="*/ 178 w 251"/>
                <a:gd name="T21" fmla="*/ 66 h 221"/>
                <a:gd name="T22" fmla="*/ 178 w 251"/>
                <a:gd name="T23" fmla="*/ 183 h 221"/>
                <a:gd name="T24" fmla="*/ 139 w 251"/>
                <a:gd name="T25" fmla="*/ 205 h 221"/>
                <a:gd name="T26" fmla="*/ 139 w 251"/>
                <a:gd name="T27" fmla="*/ 221 h 221"/>
                <a:gd name="T28" fmla="*/ 195 w 251"/>
                <a:gd name="T29" fmla="*/ 219 h 221"/>
                <a:gd name="T30" fmla="*/ 251 w 251"/>
                <a:gd name="T31" fmla="*/ 221 h 221"/>
                <a:gd name="T32" fmla="*/ 251 w 251"/>
                <a:gd name="T33" fmla="*/ 205 h 221"/>
                <a:gd name="T34" fmla="*/ 212 w 251"/>
                <a:gd name="T35" fmla="*/ 190 h 221"/>
                <a:gd name="T36" fmla="*/ 212 w 251"/>
                <a:gd name="T37" fmla="*/ 95 h 221"/>
                <a:gd name="T38" fmla="*/ 197 w 251"/>
                <a:gd name="T39" fmla="*/ 18 h 221"/>
                <a:gd name="T40" fmla="*/ 144 w 251"/>
                <a:gd name="T41" fmla="*/ 0 h 221"/>
                <a:gd name="T42" fmla="*/ 71 w 251"/>
                <a:gd name="T43" fmla="*/ 52 h 221"/>
                <a:gd name="T44" fmla="*/ 71 w 251"/>
                <a:gd name="T45" fmla="*/ 0 h 221"/>
                <a:gd name="T46" fmla="*/ 0 w 251"/>
                <a:gd name="T47" fmla="*/ 5 h 221"/>
                <a:gd name="T48" fmla="*/ 0 w 251"/>
                <a:gd name="T49" fmla="*/ 21 h 221"/>
                <a:gd name="T50" fmla="*/ 39 w 251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1"/>
                  </a:lnTo>
                  <a:cubicBezTo>
                    <a:pt x="18" y="220"/>
                    <a:pt x="43" y="219"/>
                    <a:pt x="57" y="219"/>
                  </a:cubicBezTo>
                  <a:cubicBezTo>
                    <a:pt x="70" y="219"/>
                    <a:pt x="96" y="220"/>
                    <a:pt x="113" y="221"/>
                  </a:cubicBezTo>
                  <a:lnTo>
                    <a:pt x="113" y="205"/>
                  </a:lnTo>
                  <a:cubicBezTo>
                    <a:pt x="79" y="205"/>
                    <a:pt x="74" y="205"/>
                    <a:pt x="74" y="183"/>
                  </a:cubicBezTo>
                  <a:lnTo>
                    <a:pt x="74" y="91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3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1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1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7" y="18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5" y="21"/>
                    <a:pt x="71" y="52"/>
                  </a:cubicBezTo>
                  <a:lnTo>
                    <a:pt x="71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487">
              <a:extLst>
                <a:ext uri="{FF2B5EF4-FFF2-40B4-BE49-F238E27FC236}">
                  <a16:creationId xmlns:a16="http://schemas.microsoft.com/office/drawing/2014/main" id="{69AC6EBF-9F42-4BDA-B6F6-84C57DD9E373}"/>
                </a:ext>
              </a:extLst>
            </p:cNvPr>
            <p:cNvSpPr>
              <a:spLocks/>
            </p:cNvSpPr>
            <p:nvPr>
              <p:custDataLst>
                <p:tags r:id="rId208"/>
              </p:custDataLst>
            </p:nvPr>
          </p:nvSpPr>
          <p:spPr bwMode="auto">
            <a:xfrm>
              <a:off x="9983788" y="703264"/>
              <a:ext cx="115888" cy="119063"/>
            </a:xfrm>
            <a:custGeom>
              <a:avLst/>
              <a:gdLst>
                <a:gd name="T0" fmla="*/ 198 w 244"/>
                <a:gd name="T1" fmla="*/ 49 h 221"/>
                <a:gd name="T2" fmla="*/ 244 w 244"/>
                <a:gd name="T3" fmla="*/ 16 h 221"/>
                <a:gd name="T4" fmla="*/ 244 w 244"/>
                <a:gd name="T5" fmla="*/ 0 h 221"/>
                <a:gd name="T6" fmla="*/ 206 w 244"/>
                <a:gd name="T7" fmla="*/ 2 h 221"/>
                <a:gd name="T8" fmla="*/ 163 w 244"/>
                <a:gd name="T9" fmla="*/ 0 h 221"/>
                <a:gd name="T10" fmla="*/ 163 w 244"/>
                <a:gd name="T11" fmla="*/ 16 h 221"/>
                <a:gd name="T12" fmla="*/ 187 w 244"/>
                <a:gd name="T13" fmla="*/ 37 h 221"/>
                <a:gd name="T14" fmla="*/ 184 w 244"/>
                <a:gd name="T15" fmla="*/ 49 h 221"/>
                <a:gd name="T16" fmla="*/ 133 w 244"/>
                <a:gd name="T17" fmla="*/ 177 h 221"/>
                <a:gd name="T18" fmla="*/ 77 w 244"/>
                <a:gd name="T19" fmla="*/ 37 h 221"/>
                <a:gd name="T20" fmla="*/ 74 w 244"/>
                <a:gd name="T21" fmla="*/ 29 h 221"/>
                <a:gd name="T22" fmla="*/ 102 w 244"/>
                <a:gd name="T23" fmla="*/ 16 h 221"/>
                <a:gd name="T24" fmla="*/ 102 w 244"/>
                <a:gd name="T25" fmla="*/ 0 h 221"/>
                <a:gd name="T26" fmla="*/ 48 w 244"/>
                <a:gd name="T27" fmla="*/ 2 h 221"/>
                <a:gd name="T28" fmla="*/ 0 w 244"/>
                <a:gd name="T29" fmla="*/ 0 h 221"/>
                <a:gd name="T30" fmla="*/ 0 w 244"/>
                <a:gd name="T31" fmla="*/ 16 h 221"/>
                <a:gd name="T32" fmla="*/ 40 w 244"/>
                <a:gd name="T33" fmla="*/ 34 h 221"/>
                <a:gd name="T34" fmla="*/ 111 w 244"/>
                <a:gd name="T35" fmla="*/ 212 h 221"/>
                <a:gd name="T36" fmla="*/ 122 w 244"/>
                <a:gd name="T37" fmla="*/ 221 h 221"/>
                <a:gd name="T38" fmla="*/ 132 w 244"/>
                <a:gd name="T39" fmla="*/ 212 h 221"/>
                <a:gd name="T40" fmla="*/ 198 w 244"/>
                <a:gd name="T4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4" h="221">
                  <a:moveTo>
                    <a:pt x="198" y="49"/>
                  </a:moveTo>
                  <a:cubicBezTo>
                    <a:pt x="202" y="38"/>
                    <a:pt x="211" y="16"/>
                    <a:pt x="244" y="16"/>
                  </a:cubicBezTo>
                  <a:lnTo>
                    <a:pt x="244" y="0"/>
                  </a:lnTo>
                  <a:cubicBezTo>
                    <a:pt x="232" y="1"/>
                    <a:pt x="218" y="2"/>
                    <a:pt x="206" y="2"/>
                  </a:cubicBezTo>
                  <a:cubicBezTo>
                    <a:pt x="194" y="2"/>
                    <a:pt x="171" y="1"/>
                    <a:pt x="163" y="0"/>
                  </a:cubicBezTo>
                  <a:lnTo>
                    <a:pt x="163" y="16"/>
                  </a:lnTo>
                  <a:cubicBezTo>
                    <a:pt x="181" y="16"/>
                    <a:pt x="187" y="28"/>
                    <a:pt x="187" y="37"/>
                  </a:cubicBezTo>
                  <a:cubicBezTo>
                    <a:pt x="187" y="42"/>
                    <a:pt x="186" y="44"/>
                    <a:pt x="184" y="49"/>
                  </a:cubicBezTo>
                  <a:lnTo>
                    <a:pt x="133" y="177"/>
                  </a:lnTo>
                  <a:lnTo>
                    <a:pt x="77" y="37"/>
                  </a:lnTo>
                  <a:cubicBezTo>
                    <a:pt x="74" y="31"/>
                    <a:pt x="74" y="30"/>
                    <a:pt x="74" y="29"/>
                  </a:cubicBezTo>
                  <a:cubicBezTo>
                    <a:pt x="74" y="16"/>
                    <a:pt x="93" y="16"/>
                    <a:pt x="102" y="16"/>
                  </a:cubicBezTo>
                  <a:lnTo>
                    <a:pt x="102" y="0"/>
                  </a:lnTo>
                  <a:cubicBezTo>
                    <a:pt x="87" y="1"/>
                    <a:pt x="60" y="2"/>
                    <a:pt x="48" y="2"/>
                  </a:cubicBezTo>
                  <a:cubicBezTo>
                    <a:pt x="35" y="2"/>
                    <a:pt x="15" y="1"/>
                    <a:pt x="0" y="0"/>
                  </a:cubicBezTo>
                  <a:lnTo>
                    <a:pt x="0" y="16"/>
                  </a:lnTo>
                  <a:cubicBezTo>
                    <a:pt x="31" y="16"/>
                    <a:pt x="33" y="19"/>
                    <a:pt x="40" y="34"/>
                  </a:cubicBezTo>
                  <a:lnTo>
                    <a:pt x="111" y="212"/>
                  </a:lnTo>
                  <a:cubicBezTo>
                    <a:pt x="114" y="219"/>
                    <a:pt x="115" y="221"/>
                    <a:pt x="122" y="221"/>
                  </a:cubicBezTo>
                  <a:cubicBezTo>
                    <a:pt x="128" y="221"/>
                    <a:pt x="130" y="217"/>
                    <a:pt x="132" y="212"/>
                  </a:cubicBezTo>
                  <a:lnTo>
                    <a:pt x="198" y="4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488">
              <a:extLst>
                <a:ext uri="{FF2B5EF4-FFF2-40B4-BE49-F238E27FC236}">
                  <a16:creationId xmlns:a16="http://schemas.microsoft.com/office/drawing/2014/main" id="{D16E69D0-59AB-4C13-A0CA-86AF688C1140}"/>
                </a:ext>
              </a:extLst>
            </p:cNvPr>
            <p:cNvSpPr>
              <a:spLocks noEditPoints="1"/>
            </p:cNvSpPr>
            <p:nvPr>
              <p:custDataLst>
                <p:tags r:id="rId209"/>
              </p:custDataLst>
            </p:nvPr>
          </p:nvSpPr>
          <p:spPr bwMode="auto">
            <a:xfrm>
              <a:off x="10104438" y="700089"/>
              <a:ext cx="92075" cy="122238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2 w 193"/>
                <a:gd name="T9" fmla="*/ 108 h 229"/>
                <a:gd name="T10" fmla="*/ 181 w 193"/>
                <a:gd name="T11" fmla="*/ 108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7 h 229"/>
                <a:gd name="T28" fmla="*/ 56 w 193"/>
                <a:gd name="T29" fmla="*/ 183 h 229"/>
                <a:gd name="T30" fmla="*/ 42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2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1"/>
                    <a:pt x="53" y="229"/>
                    <a:pt x="110" y="229"/>
                  </a:cubicBezTo>
                  <a:cubicBezTo>
                    <a:pt x="171" y="229"/>
                    <a:pt x="193" y="174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7"/>
                    <a:pt x="118" y="217"/>
                    <a:pt x="113" y="217"/>
                  </a:cubicBezTo>
                  <a:cubicBezTo>
                    <a:pt x="88" y="217"/>
                    <a:pt x="68" y="202"/>
                    <a:pt x="56" y="183"/>
                  </a:cubicBezTo>
                  <a:cubicBezTo>
                    <a:pt x="42" y="159"/>
                    <a:pt x="42" y="126"/>
                    <a:pt x="42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489">
              <a:extLst>
                <a:ext uri="{FF2B5EF4-FFF2-40B4-BE49-F238E27FC236}">
                  <a16:creationId xmlns:a16="http://schemas.microsoft.com/office/drawing/2014/main" id="{84B468DF-6EAC-4AE8-AB05-D3CC243E92E2}"/>
                </a:ext>
              </a:extLst>
            </p:cNvPr>
            <p:cNvSpPr>
              <a:spLocks/>
            </p:cNvSpPr>
            <p:nvPr>
              <p:custDataLst>
                <p:tags r:id="rId210"/>
              </p:custDataLst>
            </p:nvPr>
          </p:nvSpPr>
          <p:spPr bwMode="auto">
            <a:xfrm>
              <a:off x="10212388" y="701677"/>
              <a:ext cx="119063" cy="117475"/>
            </a:xfrm>
            <a:custGeom>
              <a:avLst/>
              <a:gdLst>
                <a:gd name="T0" fmla="*/ 38 w 250"/>
                <a:gd name="T1" fmla="*/ 49 h 221"/>
                <a:gd name="T2" fmla="*/ 38 w 250"/>
                <a:gd name="T3" fmla="*/ 183 h 221"/>
                <a:gd name="T4" fmla="*/ 0 w 250"/>
                <a:gd name="T5" fmla="*/ 205 h 221"/>
                <a:gd name="T6" fmla="*/ 0 w 250"/>
                <a:gd name="T7" fmla="*/ 221 h 221"/>
                <a:gd name="T8" fmla="*/ 56 w 250"/>
                <a:gd name="T9" fmla="*/ 219 h 221"/>
                <a:gd name="T10" fmla="*/ 112 w 250"/>
                <a:gd name="T11" fmla="*/ 221 h 221"/>
                <a:gd name="T12" fmla="*/ 112 w 250"/>
                <a:gd name="T13" fmla="*/ 205 h 221"/>
                <a:gd name="T14" fmla="*/ 73 w 250"/>
                <a:gd name="T15" fmla="*/ 183 h 221"/>
                <a:gd name="T16" fmla="*/ 73 w 250"/>
                <a:gd name="T17" fmla="*/ 91 h 221"/>
                <a:gd name="T18" fmla="*/ 140 w 250"/>
                <a:gd name="T19" fmla="*/ 11 h 221"/>
                <a:gd name="T20" fmla="*/ 177 w 250"/>
                <a:gd name="T21" fmla="*/ 66 h 221"/>
                <a:gd name="T22" fmla="*/ 177 w 250"/>
                <a:gd name="T23" fmla="*/ 183 h 221"/>
                <a:gd name="T24" fmla="*/ 138 w 250"/>
                <a:gd name="T25" fmla="*/ 205 h 221"/>
                <a:gd name="T26" fmla="*/ 138 w 250"/>
                <a:gd name="T27" fmla="*/ 221 h 221"/>
                <a:gd name="T28" fmla="*/ 195 w 250"/>
                <a:gd name="T29" fmla="*/ 219 h 221"/>
                <a:gd name="T30" fmla="*/ 250 w 250"/>
                <a:gd name="T31" fmla="*/ 221 h 221"/>
                <a:gd name="T32" fmla="*/ 250 w 250"/>
                <a:gd name="T33" fmla="*/ 205 h 221"/>
                <a:gd name="T34" fmla="*/ 212 w 250"/>
                <a:gd name="T35" fmla="*/ 190 h 221"/>
                <a:gd name="T36" fmla="*/ 212 w 250"/>
                <a:gd name="T37" fmla="*/ 95 h 221"/>
                <a:gd name="T38" fmla="*/ 196 w 250"/>
                <a:gd name="T39" fmla="*/ 18 h 221"/>
                <a:gd name="T40" fmla="*/ 144 w 250"/>
                <a:gd name="T41" fmla="*/ 0 h 221"/>
                <a:gd name="T42" fmla="*/ 70 w 250"/>
                <a:gd name="T43" fmla="*/ 52 h 221"/>
                <a:gd name="T44" fmla="*/ 70 w 250"/>
                <a:gd name="T45" fmla="*/ 0 h 221"/>
                <a:gd name="T46" fmla="*/ 0 w 250"/>
                <a:gd name="T47" fmla="*/ 5 h 221"/>
                <a:gd name="T48" fmla="*/ 0 w 250"/>
                <a:gd name="T49" fmla="*/ 21 h 221"/>
                <a:gd name="T50" fmla="*/ 38 w 250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0" h="221">
                  <a:moveTo>
                    <a:pt x="38" y="49"/>
                  </a:moveTo>
                  <a:lnTo>
                    <a:pt x="38" y="183"/>
                  </a:lnTo>
                  <a:cubicBezTo>
                    <a:pt x="38" y="205"/>
                    <a:pt x="33" y="205"/>
                    <a:pt x="0" y="205"/>
                  </a:cubicBezTo>
                  <a:lnTo>
                    <a:pt x="0" y="221"/>
                  </a:lnTo>
                  <a:cubicBezTo>
                    <a:pt x="17" y="220"/>
                    <a:pt x="42" y="219"/>
                    <a:pt x="56" y="219"/>
                  </a:cubicBezTo>
                  <a:cubicBezTo>
                    <a:pt x="69" y="219"/>
                    <a:pt x="95" y="220"/>
                    <a:pt x="112" y="221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3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1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3" y="220"/>
                    <a:pt x="250" y="221"/>
                  </a:cubicBezTo>
                  <a:lnTo>
                    <a:pt x="250" y="205"/>
                  </a:lnTo>
                  <a:cubicBezTo>
                    <a:pt x="224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4" y="21"/>
                    <a:pt x="38" y="24"/>
                    <a:pt x="38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490">
              <a:extLst>
                <a:ext uri="{FF2B5EF4-FFF2-40B4-BE49-F238E27FC236}">
                  <a16:creationId xmlns:a16="http://schemas.microsoft.com/office/drawing/2014/main" id="{56D44F2C-BF70-40D5-85CE-44E94DC5CFC1}"/>
                </a:ext>
              </a:extLst>
            </p:cNvPr>
            <p:cNvSpPr>
              <a:spLocks/>
            </p:cNvSpPr>
            <p:nvPr>
              <p:custDataLst>
                <p:tags r:id="rId211"/>
              </p:custDataLst>
            </p:nvPr>
          </p:nvSpPr>
          <p:spPr bwMode="auto">
            <a:xfrm>
              <a:off x="10334626" y="654052"/>
              <a:ext cx="74613" cy="168275"/>
            </a:xfrm>
            <a:custGeom>
              <a:avLst/>
              <a:gdLst>
                <a:gd name="T0" fmla="*/ 77 w 157"/>
                <a:gd name="T1" fmla="*/ 108 h 313"/>
                <a:gd name="T2" fmla="*/ 149 w 157"/>
                <a:gd name="T3" fmla="*/ 108 h 313"/>
                <a:gd name="T4" fmla="*/ 149 w 157"/>
                <a:gd name="T5" fmla="*/ 92 h 313"/>
                <a:gd name="T6" fmla="*/ 77 w 157"/>
                <a:gd name="T7" fmla="*/ 92 h 313"/>
                <a:gd name="T8" fmla="*/ 77 w 157"/>
                <a:gd name="T9" fmla="*/ 0 h 313"/>
                <a:gd name="T10" fmla="*/ 65 w 157"/>
                <a:gd name="T11" fmla="*/ 0 h 313"/>
                <a:gd name="T12" fmla="*/ 0 w 157"/>
                <a:gd name="T13" fmla="*/ 97 h 313"/>
                <a:gd name="T14" fmla="*/ 0 w 157"/>
                <a:gd name="T15" fmla="*/ 108 h 313"/>
                <a:gd name="T16" fmla="*/ 43 w 157"/>
                <a:gd name="T17" fmla="*/ 108 h 313"/>
                <a:gd name="T18" fmla="*/ 43 w 157"/>
                <a:gd name="T19" fmla="*/ 246 h 313"/>
                <a:gd name="T20" fmla="*/ 107 w 157"/>
                <a:gd name="T21" fmla="*/ 313 h 313"/>
                <a:gd name="T22" fmla="*/ 157 w 157"/>
                <a:gd name="T23" fmla="*/ 246 h 313"/>
                <a:gd name="T24" fmla="*/ 157 w 157"/>
                <a:gd name="T25" fmla="*/ 217 h 313"/>
                <a:gd name="T26" fmla="*/ 144 w 157"/>
                <a:gd name="T27" fmla="*/ 217 h 313"/>
                <a:gd name="T28" fmla="*/ 144 w 157"/>
                <a:gd name="T29" fmla="*/ 245 h 313"/>
                <a:gd name="T30" fmla="*/ 111 w 157"/>
                <a:gd name="T31" fmla="*/ 301 h 313"/>
                <a:gd name="T32" fmla="*/ 77 w 157"/>
                <a:gd name="T33" fmla="*/ 247 h 313"/>
                <a:gd name="T34" fmla="*/ 77 w 157"/>
                <a:gd name="T35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7" h="313">
                  <a:moveTo>
                    <a:pt x="77" y="108"/>
                  </a:moveTo>
                  <a:lnTo>
                    <a:pt x="149" y="108"/>
                  </a:lnTo>
                  <a:lnTo>
                    <a:pt x="149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5" y="0"/>
                  </a:lnTo>
                  <a:cubicBezTo>
                    <a:pt x="64" y="41"/>
                    <a:pt x="49" y="95"/>
                    <a:pt x="0" y="97"/>
                  </a:cubicBezTo>
                  <a:lnTo>
                    <a:pt x="0" y="108"/>
                  </a:lnTo>
                  <a:lnTo>
                    <a:pt x="43" y="108"/>
                  </a:lnTo>
                  <a:lnTo>
                    <a:pt x="43" y="246"/>
                  </a:lnTo>
                  <a:cubicBezTo>
                    <a:pt x="43" y="307"/>
                    <a:pt x="89" y="313"/>
                    <a:pt x="107" y="313"/>
                  </a:cubicBezTo>
                  <a:cubicBezTo>
                    <a:pt x="143" y="313"/>
                    <a:pt x="157" y="278"/>
                    <a:pt x="157" y="246"/>
                  </a:cubicBezTo>
                  <a:lnTo>
                    <a:pt x="157" y="217"/>
                  </a:lnTo>
                  <a:lnTo>
                    <a:pt x="144" y="217"/>
                  </a:lnTo>
                  <a:lnTo>
                    <a:pt x="144" y="245"/>
                  </a:lnTo>
                  <a:cubicBezTo>
                    <a:pt x="144" y="282"/>
                    <a:pt x="129" y="301"/>
                    <a:pt x="111" y="301"/>
                  </a:cubicBezTo>
                  <a:cubicBezTo>
                    <a:pt x="77" y="301"/>
                    <a:pt x="77" y="255"/>
                    <a:pt x="77" y="247"/>
                  </a:cubicBezTo>
                  <a:lnTo>
                    <a:pt x="77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491">
              <a:extLst>
                <a:ext uri="{FF2B5EF4-FFF2-40B4-BE49-F238E27FC236}">
                  <a16:creationId xmlns:a16="http://schemas.microsoft.com/office/drawing/2014/main" id="{1D9DA949-A590-475B-B0C4-D9548B6C4EFF}"/>
                </a:ext>
              </a:extLst>
            </p:cNvPr>
            <p:cNvSpPr>
              <a:spLocks noEditPoints="1"/>
            </p:cNvSpPr>
            <p:nvPr>
              <p:custDataLst>
                <p:tags r:id="rId212"/>
              </p:custDataLst>
            </p:nvPr>
          </p:nvSpPr>
          <p:spPr bwMode="auto">
            <a:xfrm>
              <a:off x="10429876" y="639764"/>
              <a:ext cx="50800" cy="179388"/>
            </a:xfrm>
            <a:custGeom>
              <a:avLst/>
              <a:gdLst>
                <a:gd name="T0" fmla="*/ 72 w 107"/>
                <a:gd name="T1" fmla="*/ 114 h 335"/>
                <a:gd name="T2" fmla="*/ 2 w 107"/>
                <a:gd name="T3" fmla="*/ 119 h 335"/>
                <a:gd name="T4" fmla="*/ 2 w 107"/>
                <a:gd name="T5" fmla="*/ 135 h 335"/>
                <a:gd name="T6" fmla="*/ 39 w 107"/>
                <a:gd name="T7" fmla="*/ 162 h 335"/>
                <a:gd name="T8" fmla="*/ 39 w 107"/>
                <a:gd name="T9" fmla="*/ 297 h 335"/>
                <a:gd name="T10" fmla="*/ 0 w 107"/>
                <a:gd name="T11" fmla="*/ 319 h 335"/>
                <a:gd name="T12" fmla="*/ 0 w 107"/>
                <a:gd name="T13" fmla="*/ 335 h 335"/>
                <a:gd name="T14" fmla="*/ 55 w 107"/>
                <a:gd name="T15" fmla="*/ 333 h 335"/>
                <a:gd name="T16" fmla="*/ 107 w 107"/>
                <a:gd name="T17" fmla="*/ 335 h 335"/>
                <a:gd name="T18" fmla="*/ 107 w 107"/>
                <a:gd name="T19" fmla="*/ 319 h 335"/>
                <a:gd name="T20" fmla="*/ 72 w 107"/>
                <a:gd name="T21" fmla="*/ 297 h 335"/>
                <a:gd name="T22" fmla="*/ 72 w 107"/>
                <a:gd name="T23" fmla="*/ 114 h 335"/>
                <a:gd name="T24" fmla="*/ 74 w 107"/>
                <a:gd name="T25" fmla="*/ 27 h 335"/>
                <a:gd name="T26" fmla="*/ 48 w 107"/>
                <a:gd name="T27" fmla="*/ 0 h 335"/>
                <a:gd name="T28" fmla="*/ 21 w 107"/>
                <a:gd name="T29" fmla="*/ 27 h 335"/>
                <a:gd name="T30" fmla="*/ 48 w 107"/>
                <a:gd name="T31" fmla="*/ 53 h 335"/>
                <a:gd name="T32" fmla="*/ 74 w 107"/>
                <a:gd name="T33" fmla="*/ 2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5">
                  <a:moveTo>
                    <a:pt x="72" y="114"/>
                  </a:moveTo>
                  <a:lnTo>
                    <a:pt x="2" y="119"/>
                  </a:lnTo>
                  <a:lnTo>
                    <a:pt x="2" y="135"/>
                  </a:lnTo>
                  <a:cubicBezTo>
                    <a:pt x="35" y="135"/>
                    <a:pt x="39" y="138"/>
                    <a:pt x="39" y="162"/>
                  </a:cubicBezTo>
                  <a:lnTo>
                    <a:pt x="39" y="297"/>
                  </a:lnTo>
                  <a:cubicBezTo>
                    <a:pt x="39" y="319"/>
                    <a:pt x="34" y="319"/>
                    <a:pt x="0" y="319"/>
                  </a:cubicBezTo>
                  <a:lnTo>
                    <a:pt x="0" y="335"/>
                  </a:lnTo>
                  <a:cubicBezTo>
                    <a:pt x="16" y="334"/>
                    <a:pt x="43" y="333"/>
                    <a:pt x="55" y="333"/>
                  </a:cubicBezTo>
                  <a:cubicBezTo>
                    <a:pt x="72" y="333"/>
                    <a:pt x="90" y="334"/>
                    <a:pt x="107" y="335"/>
                  </a:cubicBezTo>
                  <a:lnTo>
                    <a:pt x="107" y="319"/>
                  </a:lnTo>
                  <a:cubicBezTo>
                    <a:pt x="74" y="319"/>
                    <a:pt x="72" y="317"/>
                    <a:pt x="72" y="297"/>
                  </a:cubicBezTo>
                  <a:lnTo>
                    <a:pt x="72" y="114"/>
                  </a:lnTo>
                  <a:close/>
                  <a:moveTo>
                    <a:pt x="74" y="27"/>
                  </a:moveTo>
                  <a:cubicBezTo>
                    <a:pt x="74" y="11"/>
                    <a:pt x="61" y="0"/>
                    <a:pt x="48" y="0"/>
                  </a:cubicBezTo>
                  <a:cubicBezTo>
                    <a:pt x="32" y="0"/>
                    <a:pt x="21" y="14"/>
                    <a:pt x="21" y="27"/>
                  </a:cubicBezTo>
                  <a:cubicBezTo>
                    <a:pt x="21" y="40"/>
                    <a:pt x="32" y="53"/>
                    <a:pt x="48" y="53"/>
                  </a:cubicBezTo>
                  <a:cubicBezTo>
                    <a:pt x="61" y="53"/>
                    <a:pt x="74" y="43"/>
                    <a:pt x="7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492">
              <a:extLst>
                <a:ext uri="{FF2B5EF4-FFF2-40B4-BE49-F238E27FC236}">
                  <a16:creationId xmlns:a16="http://schemas.microsoft.com/office/drawing/2014/main" id="{61838F0F-4B51-4357-8C33-0BF24ABDF019}"/>
                </a:ext>
              </a:extLst>
            </p:cNvPr>
            <p:cNvSpPr>
              <a:spLocks noEditPoints="1"/>
            </p:cNvSpPr>
            <p:nvPr>
              <p:custDataLst>
                <p:tags r:id="rId213"/>
              </p:custDataLst>
            </p:nvPr>
          </p:nvSpPr>
          <p:spPr bwMode="auto">
            <a:xfrm>
              <a:off x="10494963" y="700089"/>
              <a:ext cx="106363" cy="122238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1 w 221"/>
                <a:gd name="T11" fmla="*/ 217 h 229"/>
                <a:gd name="T12" fmla="*/ 54 w 221"/>
                <a:gd name="T13" fmla="*/ 183 h 229"/>
                <a:gd name="T14" fmla="*/ 42 w 221"/>
                <a:gd name="T15" fmla="*/ 113 h 229"/>
                <a:gd name="T16" fmla="*/ 54 w 221"/>
                <a:gd name="T17" fmla="*/ 44 h 229"/>
                <a:gd name="T18" fmla="*/ 110 w 221"/>
                <a:gd name="T19" fmla="*/ 11 h 229"/>
                <a:gd name="T20" fmla="*/ 167 w 221"/>
                <a:gd name="T21" fmla="*/ 43 h 229"/>
                <a:gd name="T22" fmla="*/ 180 w 221"/>
                <a:gd name="T23" fmla="*/ 113 h 229"/>
                <a:gd name="T24" fmla="*/ 169 w 221"/>
                <a:gd name="T25" fmla="*/ 180 h 229"/>
                <a:gd name="T26" fmla="*/ 111 w 221"/>
                <a:gd name="T27" fmla="*/ 21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9" y="0"/>
                    <a:pt x="0" y="54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1" y="229"/>
                    <a:pt x="221" y="180"/>
                    <a:pt x="221" y="117"/>
                  </a:cubicBezTo>
                  <a:close/>
                  <a:moveTo>
                    <a:pt x="111" y="217"/>
                  </a:moveTo>
                  <a:cubicBezTo>
                    <a:pt x="89" y="217"/>
                    <a:pt x="67" y="206"/>
                    <a:pt x="54" y="183"/>
                  </a:cubicBezTo>
                  <a:cubicBezTo>
                    <a:pt x="42" y="161"/>
                    <a:pt x="42" y="131"/>
                    <a:pt x="42" y="113"/>
                  </a:cubicBezTo>
                  <a:cubicBezTo>
                    <a:pt x="42" y="93"/>
                    <a:pt x="42" y="66"/>
                    <a:pt x="54" y="44"/>
                  </a:cubicBezTo>
                  <a:cubicBezTo>
                    <a:pt x="67" y="21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3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1"/>
                    <a:pt x="180" y="158"/>
                    <a:pt x="169" y="180"/>
                  </a:cubicBezTo>
                  <a:cubicBezTo>
                    <a:pt x="158" y="202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93">
              <a:extLst>
                <a:ext uri="{FF2B5EF4-FFF2-40B4-BE49-F238E27FC236}">
                  <a16:creationId xmlns:a16="http://schemas.microsoft.com/office/drawing/2014/main" id="{75DE643E-082C-4B57-AE7C-4278AC459D87}"/>
                </a:ext>
              </a:extLst>
            </p:cNvPr>
            <p:cNvSpPr>
              <a:spLocks/>
            </p:cNvSpPr>
            <p:nvPr>
              <p:custDataLst>
                <p:tags r:id="rId214"/>
              </p:custDataLst>
            </p:nvPr>
          </p:nvSpPr>
          <p:spPr bwMode="auto">
            <a:xfrm>
              <a:off x="10615613" y="701677"/>
              <a:ext cx="119063" cy="117475"/>
            </a:xfrm>
            <a:custGeom>
              <a:avLst/>
              <a:gdLst>
                <a:gd name="T0" fmla="*/ 39 w 251"/>
                <a:gd name="T1" fmla="*/ 49 h 221"/>
                <a:gd name="T2" fmla="*/ 39 w 251"/>
                <a:gd name="T3" fmla="*/ 183 h 221"/>
                <a:gd name="T4" fmla="*/ 0 w 251"/>
                <a:gd name="T5" fmla="*/ 205 h 221"/>
                <a:gd name="T6" fmla="*/ 0 w 251"/>
                <a:gd name="T7" fmla="*/ 221 h 221"/>
                <a:gd name="T8" fmla="*/ 56 w 251"/>
                <a:gd name="T9" fmla="*/ 219 h 221"/>
                <a:gd name="T10" fmla="*/ 112 w 251"/>
                <a:gd name="T11" fmla="*/ 221 h 221"/>
                <a:gd name="T12" fmla="*/ 112 w 251"/>
                <a:gd name="T13" fmla="*/ 205 h 221"/>
                <a:gd name="T14" fmla="*/ 73 w 251"/>
                <a:gd name="T15" fmla="*/ 183 h 221"/>
                <a:gd name="T16" fmla="*/ 73 w 251"/>
                <a:gd name="T17" fmla="*/ 91 h 221"/>
                <a:gd name="T18" fmla="*/ 141 w 251"/>
                <a:gd name="T19" fmla="*/ 11 h 221"/>
                <a:gd name="T20" fmla="*/ 178 w 251"/>
                <a:gd name="T21" fmla="*/ 66 h 221"/>
                <a:gd name="T22" fmla="*/ 178 w 251"/>
                <a:gd name="T23" fmla="*/ 183 h 221"/>
                <a:gd name="T24" fmla="*/ 139 w 251"/>
                <a:gd name="T25" fmla="*/ 205 h 221"/>
                <a:gd name="T26" fmla="*/ 139 w 251"/>
                <a:gd name="T27" fmla="*/ 221 h 221"/>
                <a:gd name="T28" fmla="*/ 195 w 251"/>
                <a:gd name="T29" fmla="*/ 219 h 221"/>
                <a:gd name="T30" fmla="*/ 251 w 251"/>
                <a:gd name="T31" fmla="*/ 221 h 221"/>
                <a:gd name="T32" fmla="*/ 251 w 251"/>
                <a:gd name="T33" fmla="*/ 205 h 221"/>
                <a:gd name="T34" fmla="*/ 212 w 251"/>
                <a:gd name="T35" fmla="*/ 190 h 221"/>
                <a:gd name="T36" fmla="*/ 212 w 251"/>
                <a:gd name="T37" fmla="*/ 95 h 221"/>
                <a:gd name="T38" fmla="*/ 197 w 251"/>
                <a:gd name="T39" fmla="*/ 18 h 221"/>
                <a:gd name="T40" fmla="*/ 144 w 251"/>
                <a:gd name="T41" fmla="*/ 0 h 221"/>
                <a:gd name="T42" fmla="*/ 70 w 251"/>
                <a:gd name="T43" fmla="*/ 52 h 221"/>
                <a:gd name="T44" fmla="*/ 70 w 251"/>
                <a:gd name="T45" fmla="*/ 0 h 221"/>
                <a:gd name="T46" fmla="*/ 0 w 251"/>
                <a:gd name="T47" fmla="*/ 5 h 221"/>
                <a:gd name="T48" fmla="*/ 0 w 251"/>
                <a:gd name="T49" fmla="*/ 21 h 221"/>
                <a:gd name="T50" fmla="*/ 39 w 251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1"/>
                  </a:lnTo>
                  <a:cubicBezTo>
                    <a:pt x="18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1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3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1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1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7" y="18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494">
              <a:extLst>
                <a:ext uri="{FF2B5EF4-FFF2-40B4-BE49-F238E27FC236}">
                  <a16:creationId xmlns:a16="http://schemas.microsoft.com/office/drawing/2014/main" id="{5FB355E1-7B69-45A4-8392-A6CEB7545572}"/>
                </a:ext>
              </a:extLst>
            </p:cNvPr>
            <p:cNvSpPr>
              <a:spLocks noEditPoints="1"/>
            </p:cNvSpPr>
            <p:nvPr>
              <p:custDataLst>
                <p:tags r:id="rId215"/>
              </p:custDataLst>
            </p:nvPr>
          </p:nvSpPr>
          <p:spPr bwMode="auto">
            <a:xfrm>
              <a:off x="10750551" y="700089"/>
              <a:ext cx="107950" cy="122238"/>
            </a:xfrm>
            <a:custGeom>
              <a:avLst/>
              <a:gdLst>
                <a:gd name="T0" fmla="*/ 145 w 225"/>
                <a:gd name="T1" fmla="*/ 186 h 229"/>
                <a:gd name="T2" fmla="*/ 184 w 225"/>
                <a:gd name="T3" fmla="*/ 227 h 229"/>
                <a:gd name="T4" fmla="*/ 225 w 225"/>
                <a:gd name="T5" fmla="*/ 179 h 229"/>
                <a:gd name="T6" fmla="*/ 225 w 225"/>
                <a:gd name="T7" fmla="*/ 151 h 229"/>
                <a:gd name="T8" fmla="*/ 212 w 225"/>
                <a:gd name="T9" fmla="*/ 151 h 229"/>
                <a:gd name="T10" fmla="*/ 212 w 225"/>
                <a:gd name="T11" fmla="*/ 179 h 229"/>
                <a:gd name="T12" fmla="*/ 194 w 225"/>
                <a:gd name="T13" fmla="*/ 211 h 229"/>
                <a:gd name="T14" fmla="*/ 176 w 225"/>
                <a:gd name="T15" fmla="*/ 186 h 229"/>
                <a:gd name="T16" fmla="*/ 176 w 225"/>
                <a:gd name="T17" fmla="*/ 86 h 229"/>
                <a:gd name="T18" fmla="*/ 158 w 225"/>
                <a:gd name="T19" fmla="*/ 27 h 229"/>
                <a:gd name="T20" fmla="*/ 90 w 225"/>
                <a:gd name="T21" fmla="*/ 0 h 229"/>
                <a:gd name="T22" fmla="*/ 14 w 225"/>
                <a:gd name="T23" fmla="*/ 56 h 229"/>
                <a:gd name="T24" fmla="*/ 37 w 225"/>
                <a:gd name="T25" fmla="*/ 80 h 229"/>
                <a:gd name="T26" fmla="*/ 60 w 225"/>
                <a:gd name="T27" fmla="*/ 57 h 229"/>
                <a:gd name="T28" fmla="*/ 35 w 225"/>
                <a:gd name="T29" fmla="*/ 34 h 229"/>
                <a:gd name="T30" fmla="*/ 89 w 225"/>
                <a:gd name="T31" fmla="*/ 11 h 229"/>
                <a:gd name="T32" fmla="*/ 142 w 225"/>
                <a:gd name="T33" fmla="*/ 75 h 229"/>
                <a:gd name="T34" fmla="*/ 142 w 225"/>
                <a:gd name="T35" fmla="*/ 93 h 229"/>
                <a:gd name="T36" fmla="*/ 50 w 225"/>
                <a:gd name="T37" fmla="*/ 111 h 229"/>
                <a:gd name="T38" fmla="*/ 0 w 225"/>
                <a:gd name="T39" fmla="*/ 176 h 229"/>
                <a:gd name="T40" fmla="*/ 80 w 225"/>
                <a:gd name="T41" fmla="*/ 229 h 229"/>
                <a:gd name="T42" fmla="*/ 145 w 225"/>
                <a:gd name="T43" fmla="*/ 186 h 229"/>
                <a:gd name="T44" fmla="*/ 142 w 225"/>
                <a:gd name="T45" fmla="*/ 104 h 229"/>
                <a:gd name="T46" fmla="*/ 142 w 225"/>
                <a:gd name="T47" fmla="*/ 154 h 229"/>
                <a:gd name="T48" fmla="*/ 83 w 225"/>
                <a:gd name="T49" fmla="*/ 218 h 229"/>
                <a:gd name="T50" fmla="*/ 38 w 225"/>
                <a:gd name="T51" fmla="*/ 176 h 229"/>
                <a:gd name="T52" fmla="*/ 142 w 225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9">
                  <a:moveTo>
                    <a:pt x="145" y="186"/>
                  </a:moveTo>
                  <a:cubicBezTo>
                    <a:pt x="147" y="206"/>
                    <a:pt x="160" y="227"/>
                    <a:pt x="184" y="227"/>
                  </a:cubicBezTo>
                  <a:cubicBezTo>
                    <a:pt x="194" y="227"/>
                    <a:pt x="225" y="220"/>
                    <a:pt x="225" y="179"/>
                  </a:cubicBezTo>
                  <a:lnTo>
                    <a:pt x="225" y="151"/>
                  </a:lnTo>
                  <a:lnTo>
                    <a:pt x="212" y="151"/>
                  </a:lnTo>
                  <a:lnTo>
                    <a:pt x="212" y="179"/>
                  </a:lnTo>
                  <a:cubicBezTo>
                    <a:pt x="212" y="208"/>
                    <a:pt x="200" y="211"/>
                    <a:pt x="194" y="211"/>
                  </a:cubicBezTo>
                  <a:cubicBezTo>
                    <a:pt x="178" y="211"/>
                    <a:pt x="176" y="189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6"/>
                    <a:pt x="158" y="27"/>
                  </a:cubicBezTo>
                  <a:cubicBezTo>
                    <a:pt x="139" y="8"/>
                    <a:pt x="114" y="0"/>
                    <a:pt x="90" y="0"/>
                  </a:cubicBezTo>
                  <a:cubicBezTo>
                    <a:pt x="49" y="0"/>
                    <a:pt x="14" y="23"/>
                    <a:pt x="14" y="56"/>
                  </a:cubicBezTo>
                  <a:cubicBezTo>
                    <a:pt x="14" y="71"/>
                    <a:pt x="24" y="80"/>
                    <a:pt x="37" y="80"/>
                  </a:cubicBezTo>
                  <a:cubicBezTo>
                    <a:pt x="51" y="80"/>
                    <a:pt x="60" y="70"/>
                    <a:pt x="60" y="57"/>
                  </a:cubicBezTo>
                  <a:cubicBezTo>
                    <a:pt x="60" y="51"/>
                    <a:pt x="58" y="34"/>
                    <a:pt x="35" y="34"/>
                  </a:cubicBezTo>
                  <a:cubicBezTo>
                    <a:pt x="48" y="16"/>
                    <a:pt x="73" y="11"/>
                    <a:pt x="89" y="11"/>
                  </a:cubicBezTo>
                  <a:cubicBezTo>
                    <a:pt x="113" y="11"/>
                    <a:pt x="142" y="30"/>
                    <a:pt x="142" y="75"/>
                  </a:cubicBezTo>
                  <a:lnTo>
                    <a:pt x="142" y="93"/>
                  </a:lnTo>
                  <a:cubicBezTo>
                    <a:pt x="116" y="95"/>
                    <a:pt x="81" y="96"/>
                    <a:pt x="50" y="111"/>
                  </a:cubicBezTo>
                  <a:cubicBezTo>
                    <a:pt x="12" y="128"/>
                    <a:pt x="0" y="154"/>
                    <a:pt x="0" y="176"/>
                  </a:cubicBezTo>
                  <a:cubicBezTo>
                    <a:pt x="0" y="217"/>
                    <a:pt x="48" y="229"/>
                    <a:pt x="80" y="229"/>
                  </a:cubicBezTo>
                  <a:cubicBezTo>
                    <a:pt x="113" y="229"/>
                    <a:pt x="136" y="209"/>
                    <a:pt x="145" y="186"/>
                  </a:cubicBezTo>
                  <a:close/>
                  <a:moveTo>
                    <a:pt x="142" y="104"/>
                  </a:moveTo>
                  <a:lnTo>
                    <a:pt x="142" y="154"/>
                  </a:lnTo>
                  <a:cubicBezTo>
                    <a:pt x="142" y="201"/>
                    <a:pt x="106" y="218"/>
                    <a:pt x="83" y="218"/>
                  </a:cubicBezTo>
                  <a:cubicBezTo>
                    <a:pt x="59" y="218"/>
                    <a:pt x="38" y="201"/>
                    <a:pt x="38" y="176"/>
                  </a:cubicBezTo>
                  <a:cubicBezTo>
                    <a:pt x="38" y="148"/>
                    <a:pt x="59" y="107"/>
                    <a:pt x="142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495">
              <a:extLst>
                <a:ext uri="{FF2B5EF4-FFF2-40B4-BE49-F238E27FC236}">
                  <a16:creationId xmlns:a16="http://schemas.microsoft.com/office/drawing/2014/main" id="{D064A9F6-1860-4D5C-AF4E-F102D89171D5}"/>
                </a:ext>
              </a:extLst>
            </p:cNvPr>
            <p:cNvSpPr>
              <a:spLocks/>
            </p:cNvSpPr>
            <p:nvPr>
              <p:custDataLst>
                <p:tags r:id="rId216"/>
              </p:custDataLst>
            </p:nvPr>
          </p:nvSpPr>
          <p:spPr bwMode="auto">
            <a:xfrm>
              <a:off x="10868026" y="633414"/>
              <a:ext cx="52388" cy="185738"/>
            </a:xfrm>
            <a:custGeom>
              <a:avLst/>
              <a:gdLst>
                <a:gd name="T0" fmla="*/ 71 w 110"/>
                <a:gd name="T1" fmla="*/ 0 h 347"/>
                <a:gd name="T2" fmla="*/ 0 w 110"/>
                <a:gd name="T3" fmla="*/ 5 h 347"/>
                <a:gd name="T4" fmla="*/ 0 w 110"/>
                <a:gd name="T5" fmla="*/ 21 h 347"/>
                <a:gd name="T6" fmla="*/ 38 w 110"/>
                <a:gd name="T7" fmla="*/ 49 h 347"/>
                <a:gd name="T8" fmla="*/ 38 w 110"/>
                <a:gd name="T9" fmla="*/ 309 h 347"/>
                <a:gd name="T10" fmla="*/ 0 w 110"/>
                <a:gd name="T11" fmla="*/ 331 h 347"/>
                <a:gd name="T12" fmla="*/ 0 w 110"/>
                <a:gd name="T13" fmla="*/ 347 h 347"/>
                <a:gd name="T14" fmla="*/ 55 w 110"/>
                <a:gd name="T15" fmla="*/ 345 h 347"/>
                <a:gd name="T16" fmla="*/ 110 w 110"/>
                <a:gd name="T17" fmla="*/ 347 h 347"/>
                <a:gd name="T18" fmla="*/ 110 w 110"/>
                <a:gd name="T19" fmla="*/ 331 h 347"/>
                <a:gd name="T20" fmla="*/ 71 w 110"/>
                <a:gd name="T21" fmla="*/ 309 h 347"/>
                <a:gd name="T22" fmla="*/ 71 w 110"/>
                <a:gd name="T2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" h="347">
                  <a:moveTo>
                    <a:pt x="71" y="0"/>
                  </a:moveTo>
                  <a:lnTo>
                    <a:pt x="0" y="5"/>
                  </a:lnTo>
                  <a:lnTo>
                    <a:pt x="0" y="21"/>
                  </a:lnTo>
                  <a:cubicBezTo>
                    <a:pt x="34" y="21"/>
                    <a:pt x="38" y="24"/>
                    <a:pt x="38" y="49"/>
                  </a:cubicBezTo>
                  <a:lnTo>
                    <a:pt x="38" y="309"/>
                  </a:lnTo>
                  <a:cubicBezTo>
                    <a:pt x="38" y="331"/>
                    <a:pt x="33" y="331"/>
                    <a:pt x="0" y="331"/>
                  </a:cubicBezTo>
                  <a:lnTo>
                    <a:pt x="0" y="347"/>
                  </a:lnTo>
                  <a:cubicBezTo>
                    <a:pt x="16" y="346"/>
                    <a:pt x="42" y="345"/>
                    <a:pt x="55" y="345"/>
                  </a:cubicBezTo>
                  <a:cubicBezTo>
                    <a:pt x="67" y="345"/>
                    <a:pt x="92" y="346"/>
                    <a:pt x="110" y="347"/>
                  </a:cubicBezTo>
                  <a:lnTo>
                    <a:pt x="110" y="331"/>
                  </a:lnTo>
                  <a:cubicBezTo>
                    <a:pt x="77" y="331"/>
                    <a:pt x="71" y="331"/>
                    <a:pt x="71" y="309"/>
                  </a:cubicBezTo>
                  <a:lnTo>
                    <a:pt x="71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496">
              <a:extLst>
                <a:ext uri="{FF2B5EF4-FFF2-40B4-BE49-F238E27FC236}">
                  <a16:creationId xmlns:a16="http://schemas.microsoft.com/office/drawing/2014/main" id="{75F7A4A3-0F05-42E7-B691-8DF410201148}"/>
                </a:ext>
              </a:extLst>
            </p:cNvPr>
            <p:cNvSpPr>
              <a:spLocks noEditPoints="1"/>
            </p:cNvSpPr>
            <p:nvPr>
              <p:custDataLst>
                <p:tags r:id="rId217"/>
              </p:custDataLst>
            </p:nvPr>
          </p:nvSpPr>
          <p:spPr bwMode="auto">
            <a:xfrm>
              <a:off x="10999788" y="636589"/>
              <a:ext cx="160338" cy="182563"/>
            </a:xfrm>
            <a:custGeom>
              <a:avLst/>
              <a:gdLst>
                <a:gd name="T0" fmla="*/ 0 w 335"/>
                <a:gd name="T1" fmla="*/ 0 h 342"/>
                <a:gd name="T2" fmla="*/ 0 w 335"/>
                <a:gd name="T3" fmla="*/ 16 h 342"/>
                <a:gd name="T4" fmla="*/ 12 w 335"/>
                <a:gd name="T5" fmla="*/ 16 h 342"/>
                <a:gd name="T6" fmla="*/ 51 w 335"/>
                <a:gd name="T7" fmla="*/ 39 h 342"/>
                <a:gd name="T8" fmla="*/ 51 w 335"/>
                <a:gd name="T9" fmla="*/ 303 h 342"/>
                <a:gd name="T10" fmla="*/ 12 w 335"/>
                <a:gd name="T11" fmla="*/ 326 h 342"/>
                <a:gd name="T12" fmla="*/ 0 w 335"/>
                <a:gd name="T13" fmla="*/ 326 h 342"/>
                <a:gd name="T14" fmla="*/ 0 w 335"/>
                <a:gd name="T15" fmla="*/ 342 h 342"/>
                <a:gd name="T16" fmla="*/ 183 w 335"/>
                <a:gd name="T17" fmla="*/ 342 h 342"/>
                <a:gd name="T18" fmla="*/ 335 w 335"/>
                <a:gd name="T19" fmla="*/ 174 h 342"/>
                <a:gd name="T20" fmla="*/ 183 w 335"/>
                <a:gd name="T21" fmla="*/ 0 h 342"/>
                <a:gd name="T22" fmla="*/ 0 w 335"/>
                <a:gd name="T23" fmla="*/ 0 h 342"/>
                <a:gd name="T24" fmla="*/ 119 w 335"/>
                <a:gd name="T25" fmla="*/ 326 h 342"/>
                <a:gd name="T26" fmla="*/ 94 w 335"/>
                <a:gd name="T27" fmla="*/ 306 h 342"/>
                <a:gd name="T28" fmla="*/ 94 w 335"/>
                <a:gd name="T29" fmla="*/ 36 h 342"/>
                <a:gd name="T30" fmla="*/ 119 w 335"/>
                <a:gd name="T31" fmla="*/ 16 h 342"/>
                <a:gd name="T32" fmla="*/ 169 w 335"/>
                <a:gd name="T33" fmla="*/ 16 h 342"/>
                <a:gd name="T34" fmla="*/ 259 w 335"/>
                <a:gd name="T35" fmla="*/ 62 h 342"/>
                <a:gd name="T36" fmla="*/ 285 w 335"/>
                <a:gd name="T37" fmla="*/ 174 h 342"/>
                <a:gd name="T38" fmla="*/ 258 w 335"/>
                <a:gd name="T39" fmla="*/ 284 h 342"/>
                <a:gd name="T40" fmla="*/ 169 w 335"/>
                <a:gd name="T41" fmla="*/ 326 h 342"/>
                <a:gd name="T42" fmla="*/ 119 w 335"/>
                <a:gd name="T43" fmla="*/ 32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2">
                  <a:moveTo>
                    <a:pt x="0" y="0"/>
                  </a:move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3"/>
                  </a:lnTo>
                  <a:cubicBezTo>
                    <a:pt x="51" y="321"/>
                    <a:pt x="50" y="326"/>
                    <a:pt x="12" y="326"/>
                  </a:cubicBezTo>
                  <a:lnTo>
                    <a:pt x="0" y="326"/>
                  </a:lnTo>
                  <a:lnTo>
                    <a:pt x="0" y="342"/>
                  </a:lnTo>
                  <a:lnTo>
                    <a:pt x="183" y="342"/>
                  </a:lnTo>
                  <a:cubicBezTo>
                    <a:pt x="266" y="342"/>
                    <a:pt x="335" y="268"/>
                    <a:pt x="335" y="174"/>
                  </a:cubicBezTo>
                  <a:cubicBezTo>
                    <a:pt x="335" y="79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6"/>
                  </a:moveTo>
                  <a:cubicBezTo>
                    <a:pt x="95" y="326"/>
                    <a:pt x="94" y="323"/>
                    <a:pt x="94" y="306"/>
                  </a:cubicBezTo>
                  <a:lnTo>
                    <a:pt x="94" y="36"/>
                  </a:lnTo>
                  <a:cubicBezTo>
                    <a:pt x="94" y="19"/>
                    <a:pt x="95" y="16"/>
                    <a:pt x="119" y="16"/>
                  </a:cubicBezTo>
                  <a:lnTo>
                    <a:pt x="169" y="16"/>
                  </a:lnTo>
                  <a:cubicBezTo>
                    <a:pt x="199" y="16"/>
                    <a:pt x="234" y="27"/>
                    <a:pt x="259" y="62"/>
                  </a:cubicBezTo>
                  <a:cubicBezTo>
                    <a:pt x="281" y="92"/>
                    <a:pt x="285" y="135"/>
                    <a:pt x="285" y="174"/>
                  </a:cubicBezTo>
                  <a:cubicBezTo>
                    <a:pt x="285" y="229"/>
                    <a:pt x="276" y="259"/>
                    <a:pt x="258" y="284"/>
                  </a:cubicBezTo>
                  <a:cubicBezTo>
                    <a:pt x="248" y="297"/>
                    <a:pt x="219" y="326"/>
                    <a:pt x="169" y="326"/>
                  </a:cubicBezTo>
                  <a:lnTo>
                    <a:pt x="119" y="32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497">
              <a:extLst>
                <a:ext uri="{FF2B5EF4-FFF2-40B4-BE49-F238E27FC236}">
                  <a16:creationId xmlns:a16="http://schemas.microsoft.com/office/drawing/2014/main" id="{0CA495D6-06B1-4A17-97B7-1AE00732D371}"/>
                </a:ext>
              </a:extLst>
            </p:cNvPr>
            <p:cNvSpPr>
              <a:spLocks noEditPoints="1"/>
            </p:cNvSpPr>
            <p:nvPr>
              <p:custDataLst>
                <p:tags r:id="rId218"/>
              </p:custDataLst>
            </p:nvPr>
          </p:nvSpPr>
          <p:spPr bwMode="auto">
            <a:xfrm>
              <a:off x="11182351" y="636589"/>
              <a:ext cx="160338" cy="182563"/>
            </a:xfrm>
            <a:custGeom>
              <a:avLst/>
              <a:gdLst>
                <a:gd name="T0" fmla="*/ 0 w 336"/>
                <a:gd name="T1" fmla="*/ 0 h 342"/>
                <a:gd name="T2" fmla="*/ 0 w 336"/>
                <a:gd name="T3" fmla="*/ 16 h 342"/>
                <a:gd name="T4" fmla="*/ 12 w 336"/>
                <a:gd name="T5" fmla="*/ 16 h 342"/>
                <a:gd name="T6" fmla="*/ 52 w 336"/>
                <a:gd name="T7" fmla="*/ 39 h 342"/>
                <a:gd name="T8" fmla="*/ 52 w 336"/>
                <a:gd name="T9" fmla="*/ 303 h 342"/>
                <a:gd name="T10" fmla="*/ 12 w 336"/>
                <a:gd name="T11" fmla="*/ 326 h 342"/>
                <a:gd name="T12" fmla="*/ 0 w 336"/>
                <a:gd name="T13" fmla="*/ 326 h 342"/>
                <a:gd name="T14" fmla="*/ 0 w 336"/>
                <a:gd name="T15" fmla="*/ 342 h 342"/>
                <a:gd name="T16" fmla="*/ 183 w 336"/>
                <a:gd name="T17" fmla="*/ 342 h 342"/>
                <a:gd name="T18" fmla="*/ 336 w 336"/>
                <a:gd name="T19" fmla="*/ 174 h 342"/>
                <a:gd name="T20" fmla="*/ 183 w 336"/>
                <a:gd name="T21" fmla="*/ 0 h 342"/>
                <a:gd name="T22" fmla="*/ 0 w 336"/>
                <a:gd name="T23" fmla="*/ 0 h 342"/>
                <a:gd name="T24" fmla="*/ 119 w 336"/>
                <a:gd name="T25" fmla="*/ 326 h 342"/>
                <a:gd name="T26" fmla="*/ 95 w 336"/>
                <a:gd name="T27" fmla="*/ 306 h 342"/>
                <a:gd name="T28" fmla="*/ 95 w 336"/>
                <a:gd name="T29" fmla="*/ 36 h 342"/>
                <a:gd name="T30" fmla="*/ 119 w 336"/>
                <a:gd name="T31" fmla="*/ 16 h 342"/>
                <a:gd name="T32" fmla="*/ 169 w 336"/>
                <a:gd name="T33" fmla="*/ 16 h 342"/>
                <a:gd name="T34" fmla="*/ 260 w 336"/>
                <a:gd name="T35" fmla="*/ 62 h 342"/>
                <a:gd name="T36" fmla="*/ 286 w 336"/>
                <a:gd name="T37" fmla="*/ 174 h 342"/>
                <a:gd name="T38" fmla="*/ 258 w 336"/>
                <a:gd name="T39" fmla="*/ 284 h 342"/>
                <a:gd name="T40" fmla="*/ 170 w 336"/>
                <a:gd name="T41" fmla="*/ 326 h 342"/>
                <a:gd name="T42" fmla="*/ 119 w 336"/>
                <a:gd name="T43" fmla="*/ 32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6" h="342">
                  <a:moveTo>
                    <a:pt x="0" y="0"/>
                  </a:moveTo>
                  <a:lnTo>
                    <a:pt x="0" y="16"/>
                  </a:lnTo>
                  <a:lnTo>
                    <a:pt x="12" y="16"/>
                  </a:lnTo>
                  <a:cubicBezTo>
                    <a:pt x="51" y="16"/>
                    <a:pt x="52" y="21"/>
                    <a:pt x="52" y="39"/>
                  </a:cubicBezTo>
                  <a:lnTo>
                    <a:pt x="52" y="303"/>
                  </a:lnTo>
                  <a:cubicBezTo>
                    <a:pt x="52" y="321"/>
                    <a:pt x="51" y="326"/>
                    <a:pt x="12" y="326"/>
                  </a:cubicBezTo>
                  <a:lnTo>
                    <a:pt x="0" y="326"/>
                  </a:lnTo>
                  <a:lnTo>
                    <a:pt x="0" y="342"/>
                  </a:lnTo>
                  <a:lnTo>
                    <a:pt x="183" y="342"/>
                  </a:lnTo>
                  <a:cubicBezTo>
                    <a:pt x="267" y="342"/>
                    <a:pt x="336" y="268"/>
                    <a:pt x="336" y="174"/>
                  </a:cubicBezTo>
                  <a:cubicBezTo>
                    <a:pt x="336" y="79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6"/>
                  </a:moveTo>
                  <a:cubicBezTo>
                    <a:pt x="96" y="326"/>
                    <a:pt x="95" y="323"/>
                    <a:pt x="95" y="306"/>
                  </a:cubicBezTo>
                  <a:lnTo>
                    <a:pt x="95" y="36"/>
                  </a:lnTo>
                  <a:cubicBezTo>
                    <a:pt x="95" y="19"/>
                    <a:pt x="96" y="16"/>
                    <a:pt x="119" y="16"/>
                  </a:cubicBezTo>
                  <a:lnTo>
                    <a:pt x="169" y="16"/>
                  </a:lnTo>
                  <a:cubicBezTo>
                    <a:pt x="200" y="16"/>
                    <a:pt x="234" y="27"/>
                    <a:pt x="260" y="62"/>
                  </a:cubicBezTo>
                  <a:cubicBezTo>
                    <a:pt x="281" y="92"/>
                    <a:pt x="286" y="135"/>
                    <a:pt x="286" y="174"/>
                  </a:cubicBezTo>
                  <a:cubicBezTo>
                    <a:pt x="286" y="229"/>
                    <a:pt x="276" y="259"/>
                    <a:pt x="258" y="284"/>
                  </a:cubicBezTo>
                  <a:cubicBezTo>
                    <a:pt x="248" y="297"/>
                    <a:pt x="220" y="326"/>
                    <a:pt x="170" y="326"/>
                  </a:cubicBezTo>
                  <a:lnTo>
                    <a:pt x="119" y="32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498">
              <a:extLst>
                <a:ext uri="{FF2B5EF4-FFF2-40B4-BE49-F238E27FC236}">
                  <a16:creationId xmlns:a16="http://schemas.microsoft.com/office/drawing/2014/main" id="{693B8585-3BF6-4407-BD92-F0EBA939A02E}"/>
                </a:ext>
              </a:extLst>
            </p:cNvPr>
            <p:cNvSpPr>
              <a:spLocks noEditPoints="1"/>
            </p:cNvSpPr>
            <p:nvPr>
              <p:custDataLst>
                <p:tags r:id="rId219"/>
              </p:custDataLst>
            </p:nvPr>
          </p:nvSpPr>
          <p:spPr bwMode="auto">
            <a:xfrm>
              <a:off x="11363326" y="636589"/>
              <a:ext cx="141288" cy="182563"/>
            </a:xfrm>
            <a:custGeom>
              <a:avLst/>
              <a:gdLst>
                <a:gd name="T0" fmla="*/ 96 w 294"/>
                <a:gd name="T1" fmla="*/ 184 h 342"/>
                <a:gd name="T2" fmla="*/ 180 w 294"/>
                <a:gd name="T3" fmla="*/ 184 h 342"/>
                <a:gd name="T4" fmla="*/ 294 w 294"/>
                <a:gd name="T5" fmla="*/ 93 h 342"/>
                <a:gd name="T6" fmla="*/ 176 w 294"/>
                <a:gd name="T7" fmla="*/ 0 h 342"/>
                <a:gd name="T8" fmla="*/ 0 w 294"/>
                <a:gd name="T9" fmla="*/ 0 h 342"/>
                <a:gd name="T10" fmla="*/ 0 w 294"/>
                <a:gd name="T11" fmla="*/ 16 h 342"/>
                <a:gd name="T12" fmla="*/ 12 w 294"/>
                <a:gd name="T13" fmla="*/ 16 h 342"/>
                <a:gd name="T14" fmla="*/ 51 w 294"/>
                <a:gd name="T15" fmla="*/ 39 h 342"/>
                <a:gd name="T16" fmla="*/ 51 w 294"/>
                <a:gd name="T17" fmla="*/ 303 h 342"/>
                <a:gd name="T18" fmla="*/ 12 w 294"/>
                <a:gd name="T19" fmla="*/ 326 h 342"/>
                <a:gd name="T20" fmla="*/ 0 w 294"/>
                <a:gd name="T21" fmla="*/ 326 h 342"/>
                <a:gd name="T22" fmla="*/ 0 w 294"/>
                <a:gd name="T23" fmla="*/ 342 h 342"/>
                <a:gd name="T24" fmla="*/ 73 w 294"/>
                <a:gd name="T25" fmla="*/ 340 h 342"/>
                <a:gd name="T26" fmla="*/ 147 w 294"/>
                <a:gd name="T27" fmla="*/ 342 h 342"/>
                <a:gd name="T28" fmla="*/ 147 w 294"/>
                <a:gd name="T29" fmla="*/ 326 h 342"/>
                <a:gd name="T30" fmla="*/ 135 w 294"/>
                <a:gd name="T31" fmla="*/ 326 h 342"/>
                <a:gd name="T32" fmla="*/ 96 w 294"/>
                <a:gd name="T33" fmla="*/ 303 h 342"/>
                <a:gd name="T34" fmla="*/ 96 w 294"/>
                <a:gd name="T35" fmla="*/ 184 h 342"/>
                <a:gd name="T36" fmla="*/ 94 w 294"/>
                <a:gd name="T37" fmla="*/ 171 h 342"/>
                <a:gd name="T38" fmla="*/ 94 w 294"/>
                <a:gd name="T39" fmla="*/ 36 h 342"/>
                <a:gd name="T40" fmla="*/ 119 w 294"/>
                <a:gd name="T41" fmla="*/ 16 h 342"/>
                <a:gd name="T42" fmla="*/ 163 w 294"/>
                <a:gd name="T43" fmla="*/ 16 h 342"/>
                <a:gd name="T44" fmla="*/ 242 w 294"/>
                <a:gd name="T45" fmla="*/ 93 h 342"/>
                <a:gd name="T46" fmla="*/ 163 w 294"/>
                <a:gd name="T47" fmla="*/ 171 h 342"/>
                <a:gd name="T48" fmla="*/ 94 w 294"/>
                <a:gd name="T49" fmla="*/ 171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4" h="342">
                  <a:moveTo>
                    <a:pt x="96" y="184"/>
                  </a:moveTo>
                  <a:lnTo>
                    <a:pt x="180" y="184"/>
                  </a:lnTo>
                  <a:cubicBezTo>
                    <a:pt x="240" y="184"/>
                    <a:pt x="294" y="143"/>
                    <a:pt x="294" y="93"/>
                  </a:cubicBezTo>
                  <a:cubicBezTo>
                    <a:pt x="294" y="44"/>
                    <a:pt x="244" y="0"/>
                    <a:pt x="176" y="0"/>
                  </a:cubicBezTo>
                  <a:lnTo>
                    <a:pt x="0" y="0"/>
                  </a:ln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3"/>
                  </a:lnTo>
                  <a:cubicBezTo>
                    <a:pt x="51" y="321"/>
                    <a:pt x="50" y="326"/>
                    <a:pt x="12" y="326"/>
                  </a:cubicBezTo>
                  <a:lnTo>
                    <a:pt x="0" y="326"/>
                  </a:lnTo>
                  <a:lnTo>
                    <a:pt x="0" y="342"/>
                  </a:lnTo>
                  <a:cubicBezTo>
                    <a:pt x="18" y="340"/>
                    <a:pt x="54" y="340"/>
                    <a:pt x="73" y="340"/>
                  </a:cubicBezTo>
                  <a:cubicBezTo>
                    <a:pt x="92" y="340"/>
                    <a:pt x="130" y="340"/>
                    <a:pt x="147" y="342"/>
                  </a:cubicBezTo>
                  <a:lnTo>
                    <a:pt x="147" y="326"/>
                  </a:lnTo>
                  <a:lnTo>
                    <a:pt x="135" y="326"/>
                  </a:lnTo>
                  <a:cubicBezTo>
                    <a:pt x="97" y="326"/>
                    <a:pt x="96" y="321"/>
                    <a:pt x="96" y="303"/>
                  </a:cubicBezTo>
                  <a:lnTo>
                    <a:pt x="96" y="184"/>
                  </a:lnTo>
                  <a:close/>
                  <a:moveTo>
                    <a:pt x="94" y="171"/>
                  </a:moveTo>
                  <a:lnTo>
                    <a:pt x="94" y="36"/>
                  </a:lnTo>
                  <a:cubicBezTo>
                    <a:pt x="94" y="19"/>
                    <a:pt x="95" y="16"/>
                    <a:pt x="119" y="16"/>
                  </a:cubicBezTo>
                  <a:lnTo>
                    <a:pt x="163" y="16"/>
                  </a:lnTo>
                  <a:cubicBezTo>
                    <a:pt x="242" y="16"/>
                    <a:pt x="242" y="69"/>
                    <a:pt x="242" y="93"/>
                  </a:cubicBezTo>
                  <a:cubicBezTo>
                    <a:pt x="242" y="117"/>
                    <a:pt x="242" y="171"/>
                    <a:pt x="163" y="171"/>
                  </a:cubicBezTo>
                  <a:lnTo>
                    <a:pt x="94" y="17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2499">
              <a:extLst>
                <a:ext uri="{FF2B5EF4-FFF2-40B4-BE49-F238E27FC236}">
                  <a16:creationId xmlns:a16="http://schemas.microsoft.com/office/drawing/2014/main" id="{F1E9ACB8-14E8-4E2C-BE45-4F3FCF893B78}"/>
                </a:ext>
              </a:extLst>
            </p:cNvPr>
            <p:cNvSpPr>
              <a:spLocks noChangeArrowheads="1"/>
            </p:cNvSpPr>
            <p:nvPr>
              <p:custDataLst>
                <p:tags r:id="rId220"/>
              </p:custDataLst>
            </p:nvPr>
          </p:nvSpPr>
          <p:spPr bwMode="auto">
            <a:xfrm>
              <a:off x="9561513" y="850902"/>
              <a:ext cx="1955800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2500">
              <a:extLst>
                <a:ext uri="{FF2B5EF4-FFF2-40B4-BE49-F238E27FC236}">
                  <a16:creationId xmlns:a16="http://schemas.microsoft.com/office/drawing/2014/main" id="{B620AFC1-56A4-4FB2-A5EE-028E52F3E425}"/>
                </a:ext>
              </a:extLst>
            </p:cNvPr>
            <p:cNvSpPr>
              <a:spLocks noChangeArrowheads="1"/>
            </p:cNvSpPr>
            <p:nvPr>
              <p:custDataLst>
                <p:tags r:id="rId221"/>
              </p:custDataLst>
            </p:nvPr>
          </p:nvSpPr>
          <p:spPr bwMode="auto">
            <a:xfrm>
              <a:off x="9561513" y="904877"/>
              <a:ext cx="19558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4737B36-0575-48FF-833F-4D421946A482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5017455" y="1967923"/>
            <a:ext cx="691279" cy="556870"/>
            <a:chOff x="5311775" y="2451100"/>
            <a:chExt cx="620713" cy="433388"/>
          </a:xfrm>
        </p:grpSpPr>
        <p:sp>
          <p:nvSpPr>
            <p:cNvPr id="131" name="Rectangle 74 1">
              <a:extLst>
                <a:ext uri="{FF2B5EF4-FFF2-40B4-BE49-F238E27FC236}">
                  <a16:creationId xmlns:a16="http://schemas.microsoft.com/office/drawing/2014/main" id="{FA4CD965-C8CB-43A7-8D3E-22904F26DC80}"/>
                </a:ext>
              </a:extLst>
            </p:cNvPr>
            <p:cNvSpPr>
              <a:spLocks noChangeArrowheads="1"/>
            </p:cNvSpPr>
            <p:nvPr>
              <p:custDataLst>
                <p:tags r:id="rId198"/>
              </p:custDataLst>
            </p:nvPr>
          </p:nvSpPr>
          <p:spPr bwMode="auto">
            <a:xfrm>
              <a:off x="5311775" y="2451100"/>
              <a:ext cx="62071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75 1">
              <a:extLst>
                <a:ext uri="{FF2B5EF4-FFF2-40B4-BE49-F238E27FC236}">
                  <a16:creationId xmlns:a16="http://schemas.microsoft.com/office/drawing/2014/main" id="{5FB8C64C-AC5A-4D11-AFBD-AA291027E6EB}"/>
                </a:ext>
              </a:extLst>
            </p:cNvPr>
            <p:cNvSpPr>
              <a:spLocks noChangeArrowheads="1"/>
            </p:cNvSpPr>
            <p:nvPr>
              <p:custDataLst>
                <p:tags r:id="rId199"/>
              </p:custDataLst>
            </p:nvPr>
          </p:nvSpPr>
          <p:spPr bwMode="auto">
            <a:xfrm>
              <a:off x="5311775" y="2463800"/>
              <a:ext cx="12700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76 1 1">
              <a:extLst>
                <a:ext uri="{FF2B5EF4-FFF2-40B4-BE49-F238E27FC236}">
                  <a16:creationId xmlns:a16="http://schemas.microsoft.com/office/drawing/2014/main" id="{628BA36E-96B4-4C32-9FAA-038B2FAFBB59}"/>
                </a:ext>
              </a:extLst>
            </p:cNvPr>
            <p:cNvSpPr>
              <a:spLocks/>
            </p:cNvSpPr>
            <p:nvPr>
              <p:custDataLst>
                <p:tags r:id="rId200"/>
              </p:custDataLst>
            </p:nvPr>
          </p:nvSpPr>
          <p:spPr bwMode="auto">
            <a:xfrm>
              <a:off x="5424488" y="2559050"/>
              <a:ext cx="112713" cy="217488"/>
            </a:xfrm>
            <a:custGeom>
              <a:avLst/>
              <a:gdLst>
                <a:gd name="T0" fmla="*/ 128 w 185"/>
                <a:gd name="T1" fmla="*/ 23 h 342"/>
                <a:gd name="T2" fmla="*/ 185 w 185"/>
                <a:gd name="T3" fmla="*/ 23 h 342"/>
                <a:gd name="T4" fmla="*/ 185 w 185"/>
                <a:gd name="T5" fmla="*/ 0 h 342"/>
                <a:gd name="T6" fmla="*/ 93 w 185"/>
                <a:gd name="T7" fmla="*/ 1 h 342"/>
                <a:gd name="T8" fmla="*/ 0 w 185"/>
                <a:gd name="T9" fmla="*/ 0 h 342"/>
                <a:gd name="T10" fmla="*/ 0 w 185"/>
                <a:gd name="T11" fmla="*/ 23 h 342"/>
                <a:gd name="T12" fmla="*/ 57 w 185"/>
                <a:gd name="T13" fmla="*/ 23 h 342"/>
                <a:gd name="T14" fmla="*/ 57 w 185"/>
                <a:gd name="T15" fmla="*/ 318 h 342"/>
                <a:gd name="T16" fmla="*/ 0 w 185"/>
                <a:gd name="T17" fmla="*/ 318 h 342"/>
                <a:gd name="T18" fmla="*/ 0 w 185"/>
                <a:gd name="T19" fmla="*/ 342 h 342"/>
                <a:gd name="T20" fmla="*/ 93 w 185"/>
                <a:gd name="T21" fmla="*/ 340 h 342"/>
                <a:gd name="T22" fmla="*/ 185 w 185"/>
                <a:gd name="T23" fmla="*/ 342 h 342"/>
                <a:gd name="T24" fmla="*/ 185 w 185"/>
                <a:gd name="T25" fmla="*/ 318 h 342"/>
                <a:gd name="T26" fmla="*/ 128 w 185"/>
                <a:gd name="T27" fmla="*/ 318 h 342"/>
                <a:gd name="T28" fmla="*/ 128 w 185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5" h="342">
                  <a:moveTo>
                    <a:pt x="128" y="23"/>
                  </a:moveTo>
                  <a:lnTo>
                    <a:pt x="185" y="23"/>
                  </a:lnTo>
                  <a:lnTo>
                    <a:pt x="185" y="0"/>
                  </a:lnTo>
                  <a:cubicBezTo>
                    <a:pt x="164" y="1"/>
                    <a:pt x="116" y="1"/>
                    <a:pt x="93" y="1"/>
                  </a:cubicBezTo>
                  <a:cubicBezTo>
                    <a:pt x="70" y="1"/>
                    <a:pt x="21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1" y="340"/>
                    <a:pt x="70" y="340"/>
                    <a:pt x="93" y="340"/>
                  </a:cubicBezTo>
                  <a:cubicBezTo>
                    <a:pt x="116" y="340"/>
                    <a:pt x="164" y="340"/>
                    <a:pt x="185" y="342"/>
                  </a:cubicBezTo>
                  <a:lnTo>
                    <a:pt x="185" y="318"/>
                  </a:lnTo>
                  <a:lnTo>
                    <a:pt x="128" y="318"/>
                  </a:lnTo>
                  <a:lnTo>
                    <a:pt x="128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77 1 1">
              <a:extLst>
                <a:ext uri="{FF2B5EF4-FFF2-40B4-BE49-F238E27FC236}">
                  <a16:creationId xmlns:a16="http://schemas.microsoft.com/office/drawing/2014/main" id="{15415AB4-71A7-4BFA-B2D8-092863EDC9F6}"/>
                </a:ext>
              </a:extLst>
            </p:cNvPr>
            <p:cNvSpPr>
              <a:spLocks/>
            </p:cNvSpPr>
            <p:nvPr>
              <p:custDataLst>
                <p:tags r:id="rId201"/>
              </p:custDataLst>
            </p:nvPr>
          </p:nvSpPr>
          <p:spPr bwMode="auto">
            <a:xfrm>
              <a:off x="5565775" y="2559050"/>
              <a:ext cx="112713" cy="217488"/>
            </a:xfrm>
            <a:custGeom>
              <a:avLst/>
              <a:gdLst>
                <a:gd name="T0" fmla="*/ 127 w 184"/>
                <a:gd name="T1" fmla="*/ 23 h 342"/>
                <a:gd name="T2" fmla="*/ 184 w 184"/>
                <a:gd name="T3" fmla="*/ 23 h 342"/>
                <a:gd name="T4" fmla="*/ 184 w 184"/>
                <a:gd name="T5" fmla="*/ 0 h 342"/>
                <a:gd name="T6" fmla="*/ 92 w 184"/>
                <a:gd name="T7" fmla="*/ 1 h 342"/>
                <a:gd name="T8" fmla="*/ 0 w 184"/>
                <a:gd name="T9" fmla="*/ 0 h 342"/>
                <a:gd name="T10" fmla="*/ 0 w 184"/>
                <a:gd name="T11" fmla="*/ 23 h 342"/>
                <a:gd name="T12" fmla="*/ 57 w 184"/>
                <a:gd name="T13" fmla="*/ 23 h 342"/>
                <a:gd name="T14" fmla="*/ 57 w 184"/>
                <a:gd name="T15" fmla="*/ 318 h 342"/>
                <a:gd name="T16" fmla="*/ 0 w 184"/>
                <a:gd name="T17" fmla="*/ 318 h 342"/>
                <a:gd name="T18" fmla="*/ 0 w 184"/>
                <a:gd name="T19" fmla="*/ 342 h 342"/>
                <a:gd name="T20" fmla="*/ 92 w 184"/>
                <a:gd name="T21" fmla="*/ 340 h 342"/>
                <a:gd name="T22" fmla="*/ 184 w 184"/>
                <a:gd name="T23" fmla="*/ 342 h 342"/>
                <a:gd name="T24" fmla="*/ 184 w 184"/>
                <a:gd name="T25" fmla="*/ 318 h 342"/>
                <a:gd name="T26" fmla="*/ 127 w 184"/>
                <a:gd name="T27" fmla="*/ 318 h 342"/>
                <a:gd name="T28" fmla="*/ 127 w 184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" h="342">
                  <a:moveTo>
                    <a:pt x="127" y="23"/>
                  </a:moveTo>
                  <a:lnTo>
                    <a:pt x="184" y="23"/>
                  </a:lnTo>
                  <a:lnTo>
                    <a:pt x="184" y="0"/>
                  </a:lnTo>
                  <a:cubicBezTo>
                    <a:pt x="164" y="1"/>
                    <a:pt x="115" y="1"/>
                    <a:pt x="92" y="1"/>
                  </a:cubicBezTo>
                  <a:cubicBezTo>
                    <a:pt x="69" y="1"/>
                    <a:pt x="20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0" y="340"/>
                    <a:pt x="69" y="340"/>
                    <a:pt x="92" y="340"/>
                  </a:cubicBezTo>
                  <a:cubicBezTo>
                    <a:pt x="115" y="340"/>
                    <a:pt x="164" y="340"/>
                    <a:pt x="184" y="342"/>
                  </a:cubicBezTo>
                  <a:lnTo>
                    <a:pt x="184" y="318"/>
                  </a:lnTo>
                  <a:lnTo>
                    <a:pt x="127" y="318"/>
                  </a:lnTo>
                  <a:lnTo>
                    <a:pt x="127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78 1 1">
              <a:extLst>
                <a:ext uri="{FF2B5EF4-FFF2-40B4-BE49-F238E27FC236}">
                  <a16:creationId xmlns:a16="http://schemas.microsoft.com/office/drawing/2014/main" id="{A6CC3C73-B06B-4C36-BD02-B873E6575034}"/>
                </a:ext>
              </a:extLst>
            </p:cNvPr>
            <p:cNvSpPr>
              <a:spLocks/>
            </p:cNvSpPr>
            <p:nvPr>
              <p:custDataLst>
                <p:tags r:id="rId202"/>
              </p:custDataLst>
            </p:nvPr>
          </p:nvSpPr>
          <p:spPr bwMode="auto">
            <a:xfrm>
              <a:off x="5707063" y="2559050"/>
              <a:ext cx="112713" cy="217488"/>
            </a:xfrm>
            <a:custGeom>
              <a:avLst/>
              <a:gdLst>
                <a:gd name="T0" fmla="*/ 128 w 184"/>
                <a:gd name="T1" fmla="*/ 23 h 342"/>
                <a:gd name="T2" fmla="*/ 184 w 184"/>
                <a:gd name="T3" fmla="*/ 23 h 342"/>
                <a:gd name="T4" fmla="*/ 184 w 184"/>
                <a:gd name="T5" fmla="*/ 0 h 342"/>
                <a:gd name="T6" fmla="*/ 92 w 184"/>
                <a:gd name="T7" fmla="*/ 1 h 342"/>
                <a:gd name="T8" fmla="*/ 0 w 184"/>
                <a:gd name="T9" fmla="*/ 0 h 342"/>
                <a:gd name="T10" fmla="*/ 0 w 184"/>
                <a:gd name="T11" fmla="*/ 23 h 342"/>
                <a:gd name="T12" fmla="*/ 57 w 184"/>
                <a:gd name="T13" fmla="*/ 23 h 342"/>
                <a:gd name="T14" fmla="*/ 57 w 184"/>
                <a:gd name="T15" fmla="*/ 318 h 342"/>
                <a:gd name="T16" fmla="*/ 0 w 184"/>
                <a:gd name="T17" fmla="*/ 318 h 342"/>
                <a:gd name="T18" fmla="*/ 0 w 184"/>
                <a:gd name="T19" fmla="*/ 342 h 342"/>
                <a:gd name="T20" fmla="*/ 92 w 184"/>
                <a:gd name="T21" fmla="*/ 340 h 342"/>
                <a:gd name="T22" fmla="*/ 184 w 184"/>
                <a:gd name="T23" fmla="*/ 342 h 342"/>
                <a:gd name="T24" fmla="*/ 184 w 184"/>
                <a:gd name="T25" fmla="*/ 318 h 342"/>
                <a:gd name="T26" fmla="*/ 128 w 184"/>
                <a:gd name="T27" fmla="*/ 318 h 342"/>
                <a:gd name="T28" fmla="*/ 128 w 184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" h="342">
                  <a:moveTo>
                    <a:pt x="128" y="23"/>
                  </a:moveTo>
                  <a:lnTo>
                    <a:pt x="184" y="23"/>
                  </a:lnTo>
                  <a:lnTo>
                    <a:pt x="184" y="0"/>
                  </a:lnTo>
                  <a:cubicBezTo>
                    <a:pt x="164" y="1"/>
                    <a:pt x="115" y="1"/>
                    <a:pt x="92" y="1"/>
                  </a:cubicBezTo>
                  <a:cubicBezTo>
                    <a:pt x="69" y="1"/>
                    <a:pt x="20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0" y="340"/>
                    <a:pt x="69" y="340"/>
                    <a:pt x="92" y="340"/>
                  </a:cubicBezTo>
                  <a:cubicBezTo>
                    <a:pt x="115" y="340"/>
                    <a:pt x="164" y="340"/>
                    <a:pt x="184" y="342"/>
                  </a:cubicBezTo>
                  <a:lnTo>
                    <a:pt x="184" y="318"/>
                  </a:lnTo>
                  <a:lnTo>
                    <a:pt x="128" y="318"/>
                  </a:lnTo>
                  <a:lnTo>
                    <a:pt x="128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79 1">
              <a:extLst>
                <a:ext uri="{FF2B5EF4-FFF2-40B4-BE49-F238E27FC236}">
                  <a16:creationId xmlns:a16="http://schemas.microsoft.com/office/drawing/2014/main" id="{B90026E3-370D-4FCD-958F-683912095BD0}"/>
                </a:ext>
              </a:extLst>
            </p:cNvPr>
            <p:cNvSpPr>
              <a:spLocks noChangeArrowheads="1"/>
            </p:cNvSpPr>
            <p:nvPr>
              <p:custDataLst>
                <p:tags r:id="rId203"/>
              </p:custDataLst>
            </p:nvPr>
          </p:nvSpPr>
          <p:spPr bwMode="auto">
            <a:xfrm>
              <a:off x="5919788" y="2463800"/>
              <a:ext cx="12700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80 1">
              <a:extLst>
                <a:ext uri="{FF2B5EF4-FFF2-40B4-BE49-F238E27FC236}">
                  <a16:creationId xmlns:a16="http://schemas.microsoft.com/office/drawing/2014/main" id="{8E0D571D-D048-4040-A819-191B69B23D37}"/>
                </a:ext>
              </a:extLst>
            </p:cNvPr>
            <p:cNvSpPr>
              <a:spLocks noChangeArrowheads="1"/>
            </p:cNvSpPr>
            <p:nvPr>
              <p:custDataLst>
                <p:tags r:id="rId204"/>
              </p:custDataLst>
            </p:nvPr>
          </p:nvSpPr>
          <p:spPr bwMode="auto">
            <a:xfrm>
              <a:off x="5311775" y="2871788"/>
              <a:ext cx="62071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FB7D7FA-2436-4CCA-AA9D-F84EA1F1610D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-19692" y="1940384"/>
            <a:ext cx="675589" cy="587375"/>
            <a:chOff x="5321295" y="-6350"/>
            <a:chExt cx="498476" cy="433388"/>
          </a:xfrm>
        </p:grpSpPr>
        <p:sp>
          <p:nvSpPr>
            <p:cNvPr id="139" name="Rectangle 62">
              <a:extLst>
                <a:ext uri="{FF2B5EF4-FFF2-40B4-BE49-F238E27FC236}">
                  <a16:creationId xmlns:a16="http://schemas.microsoft.com/office/drawing/2014/main" id="{B68FF1EC-A8EE-49AC-B85D-5412431CBB93}"/>
                </a:ext>
              </a:extLst>
            </p:cNvPr>
            <p:cNvSpPr>
              <a:spLocks noChangeArrowheads="1"/>
            </p:cNvSpPr>
            <p:nvPr>
              <p:custDataLst>
                <p:tags r:id="rId192"/>
              </p:custDataLst>
            </p:nvPr>
          </p:nvSpPr>
          <p:spPr bwMode="auto">
            <a:xfrm>
              <a:off x="5321295" y="-6350"/>
              <a:ext cx="498475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63">
              <a:extLst>
                <a:ext uri="{FF2B5EF4-FFF2-40B4-BE49-F238E27FC236}">
                  <a16:creationId xmlns:a16="http://schemas.microsoft.com/office/drawing/2014/main" id="{FCC5C1BD-3450-49A7-908F-B4BDFD26D0C1}"/>
                </a:ext>
              </a:extLst>
            </p:cNvPr>
            <p:cNvSpPr>
              <a:spLocks noChangeArrowheads="1"/>
            </p:cNvSpPr>
            <p:nvPr>
              <p:custDataLst>
                <p:tags r:id="rId193"/>
              </p:custDataLst>
            </p:nvPr>
          </p:nvSpPr>
          <p:spPr bwMode="auto">
            <a:xfrm>
              <a:off x="5321295" y="6350"/>
              <a:ext cx="12700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4">
              <a:extLst>
                <a:ext uri="{FF2B5EF4-FFF2-40B4-BE49-F238E27FC236}">
                  <a16:creationId xmlns:a16="http://schemas.microsoft.com/office/drawing/2014/main" id="{16193927-8E0F-42F3-9353-6680B406CDE9}"/>
                </a:ext>
              </a:extLst>
            </p:cNvPr>
            <p:cNvSpPr>
              <a:spLocks/>
            </p:cNvSpPr>
            <p:nvPr>
              <p:custDataLst>
                <p:tags r:id="rId194"/>
              </p:custDataLst>
            </p:nvPr>
          </p:nvSpPr>
          <p:spPr bwMode="auto">
            <a:xfrm>
              <a:off x="5438770" y="101600"/>
              <a:ext cx="115888" cy="217488"/>
            </a:xfrm>
            <a:custGeom>
              <a:avLst/>
              <a:gdLst>
                <a:gd name="T0" fmla="*/ 127 w 184"/>
                <a:gd name="T1" fmla="*/ 23 h 342"/>
                <a:gd name="T2" fmla="*/ 184 w 184"/>
                <a:gd name="T3" fmla="*/ 23 h 342"/>
                <a:gd name="T4" fmla="*/ 184 w 184"/>
                <a:gd name="T5" fmla="*/ 0 h 342"/>
                <a:gd name="T6" fmla="*/ 92 w 184"/>
                <a:gd name="T7" fmla="*/ 1 h 342"/>
                <a:gd name="T8" fmla="*/ 0 w 184"/>
                <a:gd name="T9" fmla="*/ 0 h 342"/>
                <a:gd name="T10" fmla="*/ 0 w 184"/>
                <a:gd name="T11" fmla="*/ 23 h 342"/>
                <a:gd name="T12" fmla="*/ 57 w 184"/>
                <a:gd name="T13" fmla="*/ 23 h 342"/>
                <a:gd name="T14" fmla="*/ 57 w 184"/>
                <a:gd name="T15" fmla="*/ 318 h 342"/>
                <a:gd name="T16" fmla="*/ 0 w 184"/>
                <a:gd name="T17" fmla="*/ 318 h 342"/>
                <a:gd name="T18" fmla="*/ 0 w 184"/>
                <a:gd name="T19" fmla="*/ 342 h 342"/>
                <a:gd name="T20" fmla="*/ 92 w 184"/>
                <a:gd name="T21" fmla="*/ 340 h 342"/>
                <a:gd name="T22" fmla="*/ 184 w 184"/>
                <a:gd name="T23" fmla="*/ 342 h 342"/>
                <a:gd name="T24" fmla="*/ 184 w 184"/>
                <a:gd name="T25" fmla="*/ 318 h 342"/>
                <a:gd name="T26" fmla="*/ 127 w 184"/>
                <a:gd name="T27" fmla="*/ 318 h 342"/>
                <a:gd name="T28" fmla="*/ 127 w 184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" h="342">
                  <a:moveTo>
                    <a:pt x="127" y="23"/>
                  </a:moveTo>
                  <a:lnTo>
                    <a:pt x="184" y="23"/>
                  </a:lnTo>
                  <a:lnTo>
                    <a:pt x="184" y="0"/>
                  </a:lnTo>
                  <a:cubicBezTo>
                    <a:pt x="164" y="1"/>
                    <a:pt x="115" y="1"/>
                    <a:pt x="92" y="1"/>
                  </a:cubicBezTo>
                  <a:cubicBezTo>
                    <a:pt x="69" y="1"/>
                    <a:pt x="20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0" y="340"/>
                    <a:pt x="69" y="340"/>
                    <a:pt x="92" y="340"/>
                  </a:cubicBezTo>
                  <a:cubicBezTo>
                    <a:pt x="115" y="340"/>
                    <a:pt x="164" y="340"/>
                    <a:pt x="184" y="342"/>
                  </a:cubicBezTo>
                  <a:lnTo>
                    <a:pt x="184" y="318"/>
                  </a:lnTo>
                  <a:lnTo>
                    <a:pt x="127" y="318"/>
                  </a:lnTo>
                  <a:lnTo>
                    <a:pt x="127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5 1">
              <a:extLst>
                <a:ext uri="{FF2B5EF4-FFF2-40B4-BE49-F238E27FC236}">
                  <a16:creationId xmlns:a16="http://schemas.microsoft.com/office/drawing/2014/main" id="{971C9337-40C2-4710-9C7E-FD25C02A2782}"/>
                </a:ext>
              </a:extLst>
            </p:cNvPr>
            <p:cNvSpPr>
              <a:spLocks/>
            </p:cNvSpPr>
            <p:nvPr>
              <p:custDataLst>
                <p:tags r:id="rId195"/>
              </p:custDataLst>
            </p:nvPr>
          </p:nvSpPr>
          <p:spPr bwMode="auto">
            <a:xfrm>
              <a:off x="5586408" y="101600"/>
              <a:ext cx="117475" cy="217488"/>
            </a:xfrm>
            <a:custGeom>
              <a:avLst/>
              <a:gdLst>
                <a:gd name="T0" fmla="*/ 128 w 185"/>
                <a:gd name="T1" fmla="*/ 23 h 342"/>
                <a:gd name="T2" fmla="*/ 185 w 185"/>
                <a:gd name="T3" fmla="*/ 23 h 342"/>
                <a:gd name="T4" fmla="*/ 185 w 185"/>
                <a:gd name="T5" fmla="*/ 0 h 342"/>
                <a:gd name="T6" fmla="*/ 93 w 185"/>
                <a:gd name="T7" fmla="*/ 1 h 342"/>
                <a:gd name="T8" fmla="*/ 0 w 185"/>
                <a:gd name="T9" fmla="*/ 0 h 342"/>
                <a:gd name="T10" fmla="*/ 0 w 185"/>
                <a:gd name="T11" fmla="*/ 23 h 342"/>
                <a:gd name="T12" fmla="*/ 57 w 185"/>
                <a:gd name="T13" fmla="*/ 23 h 342"/>
                <a:gd name="T14" fmla="*/ 57 w 185"/>
                <a:gd name="T15" fmla="*/ 318 h 342"/>
                <a:gd name="T16" fmla="*/ 0 w 185"/>
                <a:gd name="T17" fmla="*/ 318 h 342"/>
                <a:gd name="T18" fmla="*/ 0 w 185"/>
                <a:gd name="T19" fmla="*/ 342 h 342"/>
                <a:gd name="T20" fmla="*/ 93 w 185"/>
                <a:gd name="T21" fmla="*/ 340 h 342"/>
                <a:gd name="T22" fmla="*/ 185 w 185"/>
                <a:gd name="T23" fmla="*/ 342 h 342"/>
                <a:gd name="T24" fmla="*/ 185 w 185"/>
                <a:gd name="T25" fmla="*/ 318 h 342"/>
                <a:gd name="T26" fmla="*/ 128 w 185"/>
                <a:gd name="T27" fmla="*/ 318 h 342"/>
                <a:gd name="T28" fmla="*/ 128 w 185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5" h="342">
                  <a:moveTo>
                    <a:pt x="128" y="23"/>
                  </a:moveTo>
                  <a:lnTo>
                    <a:pt x="185" y="23"/>
                  </a:lnTo>
                  <a:lnTo>
                    <a:pt x="185" y="0"/>
                  </a:lnTo>
                  <a:cubicBezTo>
                    <a:pt x="164" y="1"/>
                    <a:pt x="116" y="1"/>
                    <a:pt x="93" y="1"/>
                  </a:cubicBezTo>
                  <a:cubicBezTo>
                    <a:pt x="70" y="1"/>
                    <a:pt x="21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1" y="340"/>
                    <a:pt x="70" y="340"/>
                    <a:pt x="93" y="340"/>
                  </a:cubicBezTo>
                  <a:cubicBezTo>
                    <a:pt x="116" y="340"/>
                    <a:pt x="164" y="340"/>
                    <a:pt x="185" y="342"/>
                  </a:cubicBezTo>
                  <a:lnTo>
                    <a:pt x="185" y="318"/>
                  </a:lnTo>
                  <a:lnTo>
                    <a:pt x="128" y="318"/>
                  </a:lnTo>
                  <a:lnTo>
                    <a:pt x="128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66">
              <a:extLst>
                <a:ext uri="{FF2B5EF4-FFF2-40B4-BE49-F238E27FC236}">
                  <a16:creationId xmlns:a16="http://schemas.microsoft.com/office/drawing/2014/main" id="{C306C67F-AE90-4457-8F24-392FC0E9F966}"/>
                </a:ext>
              </a:extLst>
            </p:cNvPr>
            <p:cNvSpPr>
              <a:spLocks noChangeArrowheads="1"/>
            </p:cNvSpPr>
            <p:nvPr>
              <p:custDataLst>
                <p:tags r:id="rId196"/>
              </p:custDataLst>
            </p:nvPr>
          </p:nvSpPr>
          <p:spPr bwMode="auto">
            <a:xfrm>
              <a:off x="5808658" y="6350"/>
              <a:ext cx="11113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67">
              <a:extLst>
                <a:ext uri="{FF2B5EF4-FFF2-40B4-BE49-F238E27FC236}">
                  <a16:creationId xmlns:a16="http://schemas.microsoft.com/office/drawing/2014/main" id="{B26D15EC-5606-405A-A9FC-4C22DAD327D6}"/>
                </a:ext>
              </a:extLst>
            </p:cNvPr>
            <p:cNvSpPr>
              <a:spLocks noChangeArrowheads="1"/>
            </p:cNvSpPr>
            <p:nvPr>
              <p:custDataLst>
                <p:tags r:id="rId197"/>
              </p:custDataLst>
            </p:nvPr>
          </p:nvSpPr>
          <p:spPr bwMode="auto">
            <a:xfrm>
              <a:off x="5321295" y="414338"/>
              <a:ext cx="498475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2C768EC5-92CD-4755-921F-AC917BCB6793}"/>
              </a:ext>
            </a:extLst>
          </p:cNvPr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>
            <a:off x="169112" y="2674239"/>
            <a:ext cx="3781426" cy="779463"/>
            <a:chOff x="61912" y="3511550"/>
            <a:chExt cx="3781426" cy="779463"/>
          </a:xfrm>
        </p:grpSpPr>
        <p:sp>
          <p:nvSpPr>
            <p:cNvPr id="146" name="Freeform 1477">
              <a:extLst>
                <a:ext uri="{FF2B5EF4-FFF2-40B4-BE49-F238E27FC236}">
                  <a16:creationId xmlns:a16="http://schemas.microsoft.com/office/drawing/2014/main" id="{09FDE1A8-D73C-4C5C-A0EC-AC0D41625905}"/>
                </a:ext>
              </a:extLst>
            </p:cNvPr>
            <p:cNvSpPr>
              <a:spLocks noEditPoints="1"/>
            </p:cNvSpPr>
            <p:nvPr>
              <p:custDataLst>
                <p:tags r:id="rId170"/>
              </p:custDataLst>
            </p:nvPr>
          </p:nvSpPr>
          <p:spPr bwMode="auto">
            <a:xfrm>
              <a:off x="61912" y="3743325"/>
              <a:ext cx="222250" cy="246063"/>
            </a:xfrm>
            <a:custGeom>
              <a:avLst/>
              <a:gdLst>
                <a:gd name="T0" fmla="*/ 182 w 341"/>
                <a:gd name="T1" fmla="*/ 10 h 357"/>
                <a:gd name="T2" fmla="*/ 171 w 341"/>
                <a:gd name="T3" fmla="*/ 0 h 357"/>
                <a:gd name="T4" fmla="*/ 159 w 341"/>
                <a:gd name="T5" fmla="*/ 10 h 357"/>
                <a:gd name="T6" fmla="*/ 55 w 341"/>
                <a:gd name="T7" fmla="*/ 308 h 357"/>
                <a:gd name="T8" fmla="*/ 0 w 341"/>
                <a:gd name="T9" fmla="*/ 342 h 357"/>
                <a:gd name="T10" fmla="*/ 0 w 341"/>
                <a:gd name="T11" fmla="*/ 357 h 357"/>
                <a:gd name="T12" fmla="*/ 50 w 341"/>
                <a:gd name="T13" fmla="*/ 356 h 357"/>
                <a:gd name="T14" fmla="*/ 108 w 341"/>
                <a:gd name="T15" fmla="*/ 357 h 357"/>
                <a:gd name="T16" fmla="*/ 108 w 341"/>
                <a:gd name="T17" fmla="*/ 342 h 357"/>
                <a:gd name="T18" fmla="*/ 70 w 341"/>
                <a:gd name="T19" fmla="*/ 316 h 357"/>
                <a:gd name="T20" fmla="*/ 71 w 341"/>
                <a:gd name="T21" fmla="*/ 309 h 357"/>
                <a:gd name="T22" fmla="*/ 94 w 341"/>
                <a:gd name="T23" fmla="*/ 243 h 357"/>
                <a:gd name="T24" fmla="*/ 217 w 341"/>
                <a:gd name="T25" fmla="*/ 243 h 357"/>
                <a:gd name="T26" fmla="*/ 244 w 341"/>
                <a:gd name="T27" fmla="*/ 320 h 357"/>
                <a:gd name="T28" fmla="*/ 245 w 341"/>
                <a:gd name="T29" fmla="*/ 327 h 357"/>
                <a:gd name="T30" fmla="*/ 204 w 341"/>
                <a:gd name="T31" fmla="*/ 342 h 357"/>
                <a:gd name="T32" fmla="*/ 204 w 341"/>
                <a:gd name="T33" fmla="*/ 357 h 357"/>
                <a:gd name="T34" fmla="*/ 276 w 341"/>
                <a:gd name="T35" fmla="*/ 356 h 357"/>
                <a:gd name="T36" fmla="*/ 341 w 341"/>
                <a:gd name="T37" fmla="*/ 357 h 357"/>
                <a:gd name="T38" fmla="*/ 341 w 341"/>
                <a:gd name="T39" fmla="*/ 342 h 357"/>
                <a:gd name="T40" fmla="*/ 332 w 341"/>
                <a:gd name="T41" fmla="*/ 342 h 357"/>
                <a:gd name="T42" fmla="*/ 290 w 341"/>
                <a:gd name="T43" fmla="*/ 322 h 357"/>
                <a:gd name="T44" fmla="*/ 182 w 341"/>
                <a:gd name="T45" fmla="*/ 10 h 357"/>
                <a:gd name="T46" fmla="*/ 156 w 341"/>
                <a:gd name="T47" fmla="*/ 66 h 357"/>
                <a:gd name="T48" fmla="*/ 212 w 341"/>
                <a:gd name="T49" fmla="*/ 228 h 357"/>
                <a:gd name="T50" fmla="*/ 100 w 341"/>
                <a:gd name="T51" fmla="*/ 228 h 357"/>
                <a:gd name="T52" fmla="*/ 156 w 341"/>
                <a:gd name="T53" fmla="*/ 6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1" h="357">
                  <a:moveTo>
                    <a:pt x="182" y="10"/>
                  </a:moveTo>
                  <a:cubicBezTo>
                    <a:pt x="180" y="3"/>
                    <a:pt x="179" y="0"/>
                    <a:pt x="171" y="0"/>
                  </a:cubicBezTo>
                  <a:cubicBezTo>
                    <a:pt x="163" y="0"/>
                    <a:pt x="161" y="3"/>
                    <a:pt x="159" y="10"/>
                  </a:cubicBezTo>
                  <a:lnTo>
                    <a:pt x="55" y="308"/>
                  </a:lnTo>
                  <a:cubicBezTo>
                    <a:pt x="46" y="334"/>
                    <a:pt x="27" y="341"/>
                    <a:pt x="0" y="342"/>
                  </a:cubicBezTo>
                  <a:lnTo>
                    <a:pt x="0" y="357"/>
                  </a:lnTo>
                  <a:cubicBezTo>
                    <a:pt x="11" y="357"/>
                    <a:pt x="32" y="356"/>
                    <a:pt x="50" y="356"/>
                  </a:cubicBezTo>
                  <a:cubicBezTo>
                    <a:pt x="66" y="356"/>
                    <a:pt x="92" y="357"/>
                    <a:pt x="108" y="357"/>
                  </a:cubicBezTo>
                  <a:lnTo>
                    <a:pt x="108" y="342"/>
                  </a:lnTo>
                  <a:cubicBezTo>
                    <a:pt x="83" y="342"/>
                    <a:pt x="70" y="329"/>
                    <a:pt x="70" y="316"/>
                  </a:cubicBezTo>
                  <a:cubicBezTo>
                    <a:pt x="70" y="315"/>
                    <a:pt x="71" y="310"/>
                    <a:pt x="71" y="309"/>
                  </a:cubicBezTo>
                  <a:lnTo>
                    <a:pt x="94" y="243"/>
                  </a:lnTo>
                  <a:lnTo>
                    <a:pt x="217" y="243"/>
                  </a:lnTo>
                  <a:lnTo>
                    <a:pt x="244" y="320"/>
                  </a:lnTo>
                  <a:cubicBezTo>
                    <a:pt x="244" y="322"/>
                    <a:pt x="245" y="325"/>
                    <a:pt x="245" y="327"/>
                  </a:cubicBezTo>
                  <a:cubicBezTo>
                    <a:pt x="245" y="342"/>
                    <a:pt x="217" y="342"/>
                    <a:pt x="204" y="342"/>
                  </a:cubicBezTo>
                  <a:lnTo>
                    <a:pt x="204" y="357"/>
                  </a:lnTo>
                  <a:cubicBezTo>
                    <a:pt x="222" y="356"/>
                    <a:pt x="257" y="356"/>
                    <a:pt x="276" y="356"/>
                  </a:cubicBezTo>
                  <a:cubicBezTo>
                    <a:pt x="297" y="356"/>
                    <a:pt x="320" y="356"/>
                    <a:pt x="341" y="357"/>
                  </a:cubicBezTo>
                  <a:lnTo>
                    <a:pt x="341" y="342"/>
                  </a:lnTo>
                  <a:lnTo>
                    <a:pt x="332" y="342"/>
                  </a:lnTo>
                  <a:cubicBezTo>
                    <a:pt x="302" y="342"/>
                    <a:pt x="295" y="338"/>
                    <a:pt x="290" y="322"/>
                  </a:cubicBezTo>
                  <a:lnTo>
                    <a:pt x="182" y="10"/>
                  </a:lnTo>
                  <a:close/>
                  <a:moveTo>
                    <a:pt x="156" y="66"/>
                  </a:moveTo>
                  <a:lnTo>
                    <a:pt x="212" y="228"/>
                  </a:lnTo>
                  <a:lnTo>
                    <a:pt x="100" y="228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78">
              <a:extLst>
                <a:ext uri="{FF2B5EF4-FFF2-40B4-BE49-F238E27FC236}">
                  <a16:creationId xmlns:a16="http://schemas.microsoft.com/office/drawing/2014/main" id="{19BA35E0-E8D1-42D3-8C8E-4F1BBE2B6FB5}"/>
                </a:ext>
              </a:extLst>
            </p:cNvPr>
            <p:cNvSpPr>
              <a:spLocks noEditPoints="1"/>
            </p:cNvSpPr>
            <p:nvPr>
              <p:custDataLst>
                <p:tags r:id="rId171"/>
              </p:custDataLst>
            </p:nvPr>
          </p:nvSpPr>
          <p:spPr bwMode="auto">
            <a:xfrm>
              <a:off x="306387" y="3754438"/>
              <a:ext cx="217488" cy="234950"/>
            </a:xfrm>
            <a:custGeom>
              <a:avLst/>
              <a:gdLst>
                <a:gd name="T0" fmla="*/ 0 w 335"/>
                <a:gd name="T1" fmla="*/ 0 h 341"/>
                <a:gd name="T2" fmla="*/ 0 w 335"/>
                <a:gd name="T3" fmla="*/ 16 h 341"/>
                <a:gd name="T4" fmla="*/ 12 w 335"/>
                <a:gd name="T5" fmla="*/ 16 h 341"/>
                <a:gd name="T6" fmla="*/ 51 w 335"/>
                <a:gd name="T7" fmla="*/ 39 h 341"/>
                <a:gd name="T8" fmla="*/ 51 w 335"/>
                <a:gd name="T9" fmla="*/ 302 h 341"/>
                <a:gd name="T10" fmla="*/ 12 w 335"/>
                <a:gd name="T11" fmla="*/ 326 h 341"/>
                <a:gd name="T12" fmla="*/ 0 w 335"/>
                <a:gd name="T13" fmla="*/ 326 h 341"/>
                <a:gd name="T14" fmla="*/ 0 w 335"/>
                <a:gd name="T15" fmla="*/ 341 h 341"/>
                <a:gd name="T16" fmla="*/ 182 w 335"/>
                <a:gd name="T17" fmla="*/ 341 h 341"/>
                <a:gd name="T18" fmla="*/ 335 w 335"/>
                <a:gd name="T19" fmla="*/ 173 h 341"/>
                <a:gd name="T20" fmla="*/ 182 w 335"/>
                <a:gd name="T21" fmla="*/ 0 h 341"/>
                <a:gd name="T22" fmla="*/ 0 w 335"/>
                <a:gd name="T23" fmla="*/ 0 h 341"/>
                <a:gd name="T24" fmla="*/ 118 w 335"/>
                <a:gd name="T25" fmla="*/ 326 h 341"/>
                <a:gd name="T26" fmla="*/ 94 w 335"/>
                <a:gd name="T27" fmla="*/ 306 h 341"/>
                <a:gd name="T28" fmla="*/ 94 w 335"/>
                <a:gd name="T29" fmla="*/ 36 h 341"/>
                <a:gd name="T30" fmla="*/ 118 w 335"/>
                <a:gd name="T31" fmla="*/ 16 h 341"/>
                <a:gd name="T32" fmla="*/ 168 w 335"/>
                <a:gd name="T33" fmla="*/ 16 h 341"/>
                <a:gd name="T34" fmla="*/ 259 w 335"/>
                <a:gd name="T35" fmla="*/ 62 h 341"/>
                <a:gd name="T36" fmla="*/ 285 w 335"/>
                <a:gd name="T37" fmla="*/ 173 h 341"/>
                <a:gd name="T38" fmla="*/ 258 w 335"/>
                <a:gd name="T39" fmla="*/ 283 h 341"/>
                <a:gd name="T40" fmla="*/ 169 w 335"/>
                <a:gd name="T41" fmla="*/ 326 h 341"/>
                <a:gd name="T42" fmla="*/ 118 w 335"/>
                <a:gd name="T43" fmla="*/ 32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1">
                  <a:moveTo>
                    <a:pt x="0" y="0"/>
                  </a:move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6"/>
                    <a:pt x="12" y="326"/>
                  </a:cubicBezTo>
                  <a:lnTo>
                    <a:pt x="0" y="326"/>
                  </a:lnTo>
                  <a:lnTo>
                    <a:pt x="0" y="341"/>
                  </a:lnTo>
                  <a:lnTo>
                    <a:pt x="182" y="341"/>
                  </a:lnTo>
                  <a:cubicBezTo>
                    <a:pt x="266" y="341"/>
                    <a:pt x="335" y="267"/>
                    <a:pt x="335" y="173"/>
                  </a:cubicBezTo>
                  <a:cubicBezTo>
                    <a:pt x="335" y="79"/>
                    <a:pt x="267" y="0"/>
                    <a:pt x="182" y="0"/>
                  </a:cubicBezTo>
                  <a:lnTo>
                    <a:pt x="0" y="0"/>
                  </a:lnTo>
                  <a:close/>
                  <a:moveTo>
                    <a:pt x="118" y="326"/>
                  </a:moveTo>
                  <a:cubicBezTo>
                    <a:pt x="95" y="326"/>
                    <a:pt x="94" y="322"/>
                    <a:pt x="94" y="306"/>
                  </a:cubicBezTo>
                  <a:lnTo>
                    <a:pt x="94" y="36"/>
                  </a:lnTo>
                  <a:cubicBezTo>
                    <a:pt x="94" y="19"/>
                    <a:pt x="95" y="16"/>
                    <a:pt x="118" y="16"/>
                  </a:cubicBezTo>
                  <a:lnTo>
                    <a:pt x="168" y="16"/>
                  </a:lnTo>
                  <a:cubicBezTo>
                    <a:pt x="199" y="16"/>
                    <a:pt x="234" y="27"/>
                    <a:pt x="259" y="62"/>
                  </a:cubicBezTo>
                  <a:cubicBezTo>
                    <a:pt x="280" y="92"/>
                    <a:pt x="285" y="135"/>
                    <a:pt x="285" y="173"/>
                  </a:cubicBezTo>
                  <a:cubicBezTo>
                    <a:pt x="285" y="229"/>
                    <a:pt x="275" y="259"/>
                    <a:pt x="258" y="283"/>
                  </a:cubicBezTo>
                  <a:cubicBezTo>
                    <a:pt x="248" y="297"/>
                    <a:pt x="219" y="326"/>
                    <a:pt x="169" y="326"/>
                  </a:cubicBezTo>
                  <a:lnTo>
                    <a:pt x="118" y="32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79">
              <a:extLst>
                <a:ext uri="{FF2B5EF4-FFF2-40B4-BE49-F238E27FC236}">
                  <a16:creationId xmlns:a16="http://schemas.microsoft.com/office/drawing/2014/main" id="{71856284-E443-4B6F-985E-FD81A7715130}"/>
                </a:ext>
              </a:extLst>
            </p:cNvPr>
            <p:cNvSpPr>
              <a:spLocks/>
            </p:cNvSpPr>
            <p:nvPr>
              <p:custDataLst>
                <p:tags r:id="rId172"/>
              </p:custDataLst>
            </p:nvPr>
          </p:nvSpPr>
          <p:spPr bwMode="auto">
            <a:xfrm>
              <a:off x="639762" y="3776663"/>
              <a:ext cx="101600" cy="215900"/>
            </a:xfrm>
            <a:custGeom>
              <a:avLst/>
              <a:gdLst>
                <a:gd name="T0" fmla="*/ 77 w 156"/>
                <a:gd name="T1" fmla="*/ 108 h 313"/>
                <a:gd name="T2" fmla="*/ 148 w 156"/>
                <a:gd name="T3" fmla="*/ 108 h 313"/>
                <a:gd name="T4" fmla="*/ 148 w 156"/>
                <a:gd name="T5" fmla="*/ 92 h 313"/>
                <a:gd name="T6" fmla="*/ 77 w 156"/>
                <a:gd name="T7" fmla="*/ 92 h 313"/>
                <a:gd name="T8" fmla="*/ 77 w 156"/>
                <a:gd name="T9" fmla="*/ 0 h 313"/>
                <a:gd name="T10" fmla="*/ 64 w 156"/>
                <a:gd name="T11" fmla="*/ 0 h 313"/>
                <a:gd name="T12" fmla="*/ 0 w 156"/>
                <a:gd name="T13" fmla="*/ 97 h 313"/>
                <a:gd name="T14" fmla="*/ 0 w 156"/>
                <a:gd name="T15" fmla="*/ 108 h 313"/>
                <a:gd name="T16" fmla="*/ 42 w 156"/>
                <a:gd name="T17" fmla="*/ 108 h 313"/>
                <a:gd name="T18" fmla="*/ 42 w 156"/>
                <a:gd name="T19" fmla="*/ 245 h 313"/>
                <a:gd name="T20" fmla="*/ 107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3 w 156"/>
                <a:gd name="T27" fmla="*/ 217 h 313"/>
                <a:gd name="T28" fmla="*/ 143 w 156"/>
                <a:gd name="T29" fmla="*/ 244 h 313"/>
                <a:gd name="T30" fmla="*/ 110 w 156"/>
                <a:gd name="T31" fmla="*/ 300 h 313"/>
                <a:gd name="T32" fmla="*/ 77 w 156"/>
                <a:gd name="T33" fmla="*/ 246 h 313"/>
                <a:gd name="T34" fmla="*/ 77 w 156"/>
                <a:gd name="T35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7" y="108"/>
                  </a:moveTo>
                  <a:lnTo>
                    <a:pt x="148" y="108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1"/>
                    <a:pt x="49" y="95"/>
                    <a:pt x="0" y="97"/>
                  </a:cubicBezTo>
                  <a:lnTo>
                    <a:pt x="0" y="108"/>
                  </a:lnTo>
                  <a:lnTo>
                    <a:pt x="42" y="108"/>
                  </a:lnTo>
                  <a:lnTo>
                    <a:pt x="42" y="245"/>
                  </a:lnTo>
                  <a:cubicBezTo>
                    <a:pt x="42" y="307"/>
                    <a:pt x="89" y="313"/>
                    <a:pt x="107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3" y="217"/>
                  </a:lnTo>
                  <a:lnTo>
                    <a:pt x="143" y="244"/>
                  </a:lnTo>
                  <a:cubicBezTo>
                    <a:pt x="143" y="281"/>
                    <a:pt x="129" y="300"/>
                    <a:pt x="110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80">
              <a:extLst>
                <a:ext uri="{FF2B5EF4-FFF2-40B4-BE49-F238E27FC236}">
                  <a16:creationId xmlns:a16="http://schemas.microsoft.com/office/drawing/2014/main" id="{8701D327-2050-4CEA-9C1F-E0D856407571}"/>
                </a:ext>
              </a:extLst>
            </p:cNvPr>
            <p:cNvSpPr>
              <a:spLocks noEditPoints="1"/>
            </p:cNvSpPr>
            <p:nvPr>
              <p:custDataLst>
                <p:tags r:id="rId173"/>
              </p:custDataLst>
            </p:nvPr>
          </p:nvSpPr>
          <p:spPr bwMode="auto">
            <a:xfrm>
              <a:off x="768350" y="3835400"/>
              <a:ext cx="144463" cy="157163"/>
            </a:xfrm>
            <a:custGeom>
              <a:avLst/>
              <a:gdLst>
                <a:gd name="T0" fmla="*/ 221 w 221"/>
                <a:gd name="T1" fmla="*/ 116 h 229"/>
                <a:gd name="T2" fmla="*/ 111 w 221"/>
                <a:gd name="T3" fmla="*/ 0 h 229"/>
                <a:gd name="T4" fmla="*/ 0 w 221"/>
                <a:gd name="T5" fmla="*/ 116 h 229"/>
                <a:gd name="T6" fmla="*/ 110 w 221"/>
                <a:gd name="T7" fmla="*/ 229 h 229"/>
                <a:gd name="T8" fmla="*/ 221 w 221"/>
                <a:gd name="T9" fmla="*/ 116 h 229"/>
                <a:gd name="T10" fmla="*/ 111 w 221"/>
                <a:gd name="T11" fmla="*/ 216 h 229"/>
                <a:gd name="T12" fmla="*/ 54 w 221"/>
                <a:gd name="T13" fmla="*/ 183 h 229"/>
                <a:gd name="T14" fmla="*/ 41 w 221"/>
                <a:gd name="T15" fmla="*/ 112 h 229"/>
                <a:gd name="T16" fmla="*/ 53 w 221"/>
                <a:gd name="T17" fmla="*/ 44 h 229"/>
                <a:gd name="T18" fmla="*/ 110 w 221"/>
                <a:gd name="T19" fmla="*/ 11 h 229"/>
                <a:gd name="T20" fmla="*/ 167 w 221"/>
                <a:gd name="T21" fmla="*/ 43 h 229"/>
                <a:gd name="T22" fmla="*/ 180 w 221"/>
                <a:gd name="T23" fmla="*/ 112 h 229"/>
                <a:gd name="T24" fmla="*/ 169 w 221"/>
                <a:gd name="T25" fmla="*/ 179 h 229"/>
                <a:gd name="T26" fmla="*/ 111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6"/>
                  </a:moveTo>
                  <a:cubicBezTo>
                    <a:pt x="221" y="52"/>
                    <a:pt x="171" y="0"/>
                    <a:pt x="111" y="0"/>
                  </a:cubicBezTo>
                  <a:cubicBezTo>
                    <a:pt x="48" y="0"/>
                    <a:pt x="0" y="54"/>
                    <a:pt x="0" y="116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1" y="229"/>
                    <a:pt x="221" y="180"/>
                    <a:pt x="221" y="116"/>
                  </a:cubicBezTo>
                  <a:close/>
                  <a:moveTo>
                    <a:pt x="111" y="216"/>
                  </a:moveTo>
                  <a:cubicBezTo>
                    <a:pt x="89" y="216"/>
                    <a:pt x="67" y="206"/>
                    <a:pt x="54" y="183"/>
                  </a:cubicBezTo>
                  <a:cubicBezTo>
                    <a:pt x="41" y="161"/>
                    <a:pt x="41" y="130"/>
                    <a:pt x="41" y="112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7" y="21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3"/>
                  </a:cubicBezTo>
                  <a:cubicBezTo>
                    <a:pt x="180" y="64"/>
                    <a:pt x="180" y="93"/>
                    <a:pt x="180" y="112"/>
                  </a:cubicBezTo>
                  <a:cubicBezTo>
                    <a:pt x="180" y="130"/>
                    <a:pt x="180" y="157"/>
                    <a:pt x="169" y="179"/>
                  </a:cubicBezTo>
                  <a:cubicBezTo>
                    <a:pt x="158" y="202"/>
                    <a:pt x="136" y="216"/>
                    <a:pt x="111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481">
              <a:extLst>
                <a:ext uri="{FF2B5EF4-FFF2-40B4-BE49-F238E27FC236}">
                  <a16:creationId xmlns:a16="http://schemas.microsoft.com/office/drawing/2014/main" id="{D92848AA-CADD-4DF6-AB73-5332DE93DDEF}"/>
                </a:ext>
              </a:extLst>
            </p:cNvPr>
            <p:cNvSpPr>
              <a:spLocks noEditPoints="1"/>
            </p:cNvSpPr>
            <p:nvPr>
              <p:custDataLst>
                <p:tags r:id="rId174"/>
              </p:custDataLst>
            </p:nvPr>
          </p:nvSpPr>
          <p:spPr bwMode="auto">
            <a:xfrm>
              <a:off x="939800" y="3835400"/>
              <a:ext cx="142875" cy="157163"/>
            </a:xfrm>
            <a:custGeom>
              <a:avLst/>
              <a:gdLst>
                <a:gd name="T0" fmla="*/ 220 w 220"/>
                <a:gd name="T1" fmla="*/ 116 h 229"/>
                <a:gd name="T2" fmla="*/ 110 w 220"/>
                <a:gd name="T3" fmla="*/ 0 h 229"/>
                <a:gd name="T4" fmla="*/ 0 w 220"/>
                <a:gd name="T5" fmla="*/ 116 h 229"/>
                <a:gd name="T6" fmla="*/ 110 w 220"/>
                <a:gd name="T7" fmla="*/ 229 h 229"/>
                <a:gd name="T8" fmla="*/ 220 w 220"/>
                <a:gd name="T9" fmla="*/ 116 h 229"/>
                <a:gd name="T10" fmla="*/ 110 w 220"/>
                <a:gd name="T11" fmla="*/ 216 h 229"/>
                <a:gd name="T12" fmla="*/ 53 w 220"/>
                <a:gd name="T13" fmla="*/ 183 h 229"/>
                <a:gd name="T14" fmla="*/ 41 w 220"/>
                <a:gd name="T15" fmla="*/ 112 h 229"/>
                <a:gd name="T16" fmla="*/ 53 w 220"/>
                <a:gd name="T17" fmla="*/ 44 h 229"/>
                <a:gd name="T18" fmla="*/ 110 w 220"/>
                <a:gd name="T19" fmla="*/ 11 h 229"/>
                <a:gd name="T20" fmla="*/ 166 w 220"/>
                <a:gd name="T21" fmla="*/ 43 h 229"/>
                <a:gd name="T22" fmla="*/ 179 w 220"/>
                <a:gd name="T23" fmla="*/ 112 h 229"/>
                <a:gd name="T24" fmla="*/ 168 w 220"/>
                <a:gd name="T25" fmla="*/ 179 h 229"/>
                <a:gd name="T26" fmla="*/ 110 w 220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" h="229">
                  <a:moveTo>
                    <a:pt x="220" y="116"/>
                  </a:moveTo>
                  <a:cubicBezTo>
                    <a:pt x="220" y="52"/>
                    <a:pt x="171" y="0"/>
                    <a:pt x="110" y="0"/>
                  </a:cubicBezTo>
                  <a:cubicBezTo>
                    <a:pt x="48" y="0"/>
                    <a:pt x="0" y="54"/>
                    <a:pt x="0" y="116"/>
                  </a:cubicBezTo>
                  <a:cubicBezTo>
                    <a:pt x="0" y="181"/>
                    <a:pt x="51" y="229"/>
                    <a:pt x="110" y="229"/>
                  </a:cubicBezTo>
                  <a:cubicBezTo>
                    <a:pt x="170" y="229"/>
                    <a:pt x="220" y="180"/>
                    <a:pt x="220" y="116"/>
                  </a:cubicBezTo>
                  <a:close/>
                  <a:moveTo>
                    <a:pt x="110" y="216"/>
                  </a:moveTo>
                  <a:cubicBezTo>
                    <a:pt x="89" y="216"/>
                    <a:pt x="67" y="206"/>
                    <a:pt x="53" y="183"/>
                  </a:cubicBezTo>
                  <a:cubicBezTo>
                    <a:pt x="41" y="161"/>
                    <a:pt x="41" y="130"/>
                    <a:pt x="41" y="112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6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4"/>
                    <a:pt x="179" y="93"/>
                    <a:pt x="179" y="112"/>
                  </a:cubicBezTo>
                  <a:cubicBezTo>
                    <a:pt x="179" y="130"/>
                    <a:pt x="179" y="157"/>
                    <a:pt x="168" y="179"/>
                  </a:cubicBezTo>
                  <a:cubicBezTo>
                    <a:pt x="157" y="202"/>
                    <a:pt x="135" y="216"/>
                    <a:pt x="11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482">
              <a:extLst>
                <a:ext uri="{FF2B5EF4-FFF2-40B4-BE49-F238E27FC236}">
                  <a16:creationId xmlns:a16="http://schemas.microsoft.com/office/drawing/2014/main" id="{6E5F276F-4694-48C7-9951-878159644046}"/>
                </a:ext>
              </a:extLst>
            </p:cNvPr>
            <p:cNvSpPr>
              <a:spLocks/>
            </p:cNvSpPr>
            <p:nvPr>
              <p:custDataLst>
                <p:tags r:id="rId175"/>
              </p:custDataLst>
            </p:nvPr>
          </p:nvSpPr>
          <p:spPr bwMode="auto">
            <a:xfrm>
              <a:off x="1103312" y="3749675"/>
              <a:ext cx="71438" cy="239713"/>
            </a:xfrm>
            <a:custGeom>
              <a:avLst/>
              <a:gdLst>
                <a:gd name="T0" fmla="*/ 72 w 111"/>
                <a:gd name="T1" fmla="*/ 0 h 346"/>
                <a:gd name="T2" fmla="*/ 0 w 111"/>
                <a:gd name="T3" fmla="*/ 5 h 346"/>
                <a:gd name="T4" fmla="*/ 0 w 111"/>
                <a:gd name="T5" fmla="*/ 21 h 346"/>
                <a:gd name="T6" fmla="*/ 39 w 111"/>
                <a:gd name="T7" fmla="*/ 49 h 346"/>
                <a:gd name="T8" fmla="*/ 39 w 111"/>
                <a:gd name="T9" fmla="*/ 308 h 346"/>
                <a:gd name="T10" fmla="*/ 0 w 111"/>
                <a:gd name="T11" fmla="*/ 331 h 346"/>
                <a:gd name="T12" fmla="*/ 0 w 111"/>
                <a:gd name="T13" fmla="*/ 346 h 346"/>
                <a:gd name="T14" fmla="*/ 56 w 111"/>
                <a:gd name="T15" fmla="*/ 345 h 346"/>
                <a:gd name="T16" fmla="*/ 111 w 111"/>
                <a:gd name="T17" fmla="*/ 346 h 346"/>
                <a:gd name="T18" fmla="*/ 111 w 111"/>
                <a:gd name="T19" fmla="*/ 331 h 346"/>
                <a:gd name="T20" fmla="*/ 72 w 111"/>
                <a:gd name="T21" fmla="*/ 308 h 346"/>
                <a:gd name="T22" fmla="*/ 72 w 111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346">
                  <a:moveTo>
                    <a:pt x="72" y="0"/>
                  </a:move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  <a:cubicBezTo>
                    <a:pt x="39" y="331"/>
                    <a:pt x="34" y="331"/>
                    <a:pt x="0" y="331"/>
                  </a:cubicBezTo>
                  <a:lnTo>
                    <a:pt x="0" y="346"/>
                  </a:lnTo>
                  <a:cubicBezTo>
                    <a:pt x="17" y="346"/>
                    <a:pt x="43" y="345"/>
                    <a:pt x="56" y="345"/>
                  </a:cubicBezTo>
                  <a:cubicBezTo>
                    <a:pt x="68" y="345"/>
                    <a:pt x="92" y="346"/>
                    <a:pt x="111" y="346"/>
                  </a:cubicBezTo>
                  <a:lnTo>
                    <a:pt x="111" y="331"/>
                  </a:lnTo>
                  <a:cubicBezTo>
                    <a:pt x="77" y="331"/>
                    <a:pt x="72" y="331"/>
                    <a:pt x="72" y="308"/>
                  </a:cubicBezTo>
                  <a:lnTo>
                    <a:pt x="7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83">
              <a:extLst>
                <a:ext uri="{FF2B5EF4-FFF2-40B4-BE49-F238E27FC236}">
                  <a16:creationId xmlns:a16="http://schemas.microsoft.com/office/drawing/2014/main" id="{955C68AC-6A13-4435-9408-E22FED9A4D20}"/>
                </a:ext>
              </a:extLst>
            </p:cNvPr>
            <p:cNvSpPr>
              <a:spLocks/>
            </p:cNvSpPr>
            <p:nvPr>
              <p:custDataLst>
                <p:tags r:id="rId176"/>
              </p:custDataLst>
            </p:nvPr>
          </p:nvSpPr>
          <p:spPr bwMode="auto">
            <a:xfrm>
              <a:off x="1193800" y="3835400"/>
              <a:ext cx="106363" cy="157163"/>
            </a:xfrm>
            <a:custGeom>
              <a:avLst/>
              <a:gdLst>
                <a:gd name="T0" fmla="*/ 87 w 163"/>
                <a:gd name="T1" fmla="*/ 126 h 229"/>
                <a:gd name="T2" fmla="*/ 139 w 163"/>
                <a:gd name="T3" fmla="*/ 172 h 229"/>
                <a:gd name="T4" fmla="*/ 82 w 163"/>
                <a:gd name="T5" fmla="*/ 218 h 229"/>
                <a:gd name="T6" fmla="*/ 13 w 163"/>
                <a:gd name="T7" fmla="*/ 147 h 229"/>
                <a:gd name="T8" fmla="*/ 6 w 163"/>
                <a:gd name="T9" fmla="*/ 138 h 229"/>
                <a:gd name="T10" fmla="*/ 0 w 163"/>
                <a:gd name="T11" fmla="*/ 151 h 229"/>
                <a:gd name="T12" fmla="*/ 0 w 163"/>
                <a:gd name="T13" fmla="*/ 217 h 229"/>
                <a:gd name="T14" fmla="*/ 5 w 163"/>
                <a:gd name="T15" fmla="*/ 229 h 229"/>
                <a:gd name="T16" fmla="*/ 18 w 163"/>
                <a:gd name="T17" fmla="*/ 219 h 229"/>
                <a:gd name="T18" fmla="*/ 28 w 163"/>
                <a:gd name="T19" fmla="*/ 207 h 229"/>
                <a:gd name="T20" fmla="*/ 82 w 163"/>
                <a:gd name="T21" fmla="*/ 229 h 229"/>
                <a:gd name="T22" fmla="*/ 163 w 163"/>
                <a:gd name="T23" fmla="*/ 159 h 229"/>
                <a:gd name="T24" fmla="*/ 142 w 163"/>
                <a:gd name="T25" fmla="*/ 112 h 229"/>
                <a:gd name="T26" fmla="*/ 85 w 163"/>
                <a:gd name="T27" fmla="*/ 88 h 229"/>
                <a:gd name="T28" fmla="*/ 24 w 163"/>
                <a:gd name="T29" fmla="*/ 47 h 229"/>
                <a:gd name="T30" fmla="*/ 79 w 163"/>
                <a:gd name="T31" fmla="*/ 9 h 229"/>
                <a:gd name="T32" fmla="*/ 138 w 163"/>
                <a:gd name="T33" fmla="*/ 69 h 229"/>
                <a:gd name="T34" fmla="*/ 144 w 163"/>
                <a:gd name="T35" fmla="*/ 74 h 229"/>
                <a:gd name="T36" fmla="*/ 150 w 163"/>
                <a:gd name="T37" fmla="*/ 62 h 229"/>
                <a:gd name="T38" fmla="*/ 150 w 163"/>
                <a:gd name="T39" fmla="*/ 12 h 229"/>
                <a:gd name="T40" fmla="*/ 145 w 163"/>
                <a:gd name="T41" fmla="*/ 0 h 229"/>
                <a:gd name="T42" fmla="*/ 135 w 163"/>
                <a:gd name="T43" fmla="*/ 6 h 229"/>
                <a:gd name="T44" fmla="*/ 126 w 163"/>
                <a:gd name="T45" fmla="*/ 14 h 229"/>
                <a:gd name="T46" fmla="*/ 79 w 163"/>
                <a:gd name="T47" fmla="*/ 0 h 229"/>
                <a:gd name="T48" fmla="*/ 0 w 163"/>
                <a:gd name="T49" fmla="*/ 61 h 229"/>
                <a:gd name="T50" fmla="*/ 21 w 163"/>
                <a:gd name="T51" fmla="*/ 103 h 229"/>
                <a:gd name="T52" fmla="*/ 87 w 163"/>
                <a:gd name="T53" fmla="*/ 12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7" y="126"/>
                  </a:moveTo>
                  <a:cubicBezTo>
                    <a:pt x="98" y="128"/>
                    <a:pt x="139" y="136"/>
                    <a:pt x="139" y="172"/>
                  </a:cubicBezTo>
                  <a:cubicBezTo>
                    <a:pt x="139" y="198"/>
                    <a:pt x="121" y="218"/>
                    <a:pt x="82" y="218"/>
                  </a:cubicBezTo>
                  <a:cubicBezTo>
                    <a:pt x="41" y="218"/>
                    <a:pt x="23" y="189"/>
                    <a:pt x="13" y="147"/>
                  </a:cubicBezTo>
                  <a:cubicBezTo>
                    <a:pt x="12" y="140"/>
                    <a:pt x="11" y="138"/>
                    <a:pt x="6" y="138"/>
                  </a:cubicBezTo>
                  <a:cubicBezTo>
                    <a:pt x="0" y="138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5"/>
                    <a:pt x="0" y="229"/>
                    <a:pt x="5" y="229"/>
                  </a:cubicBezTo>
                  <a:cubicBezTo>
                    <a:pt x="8" y="229"/>
                    <a:pt x="8" y="228"/>
                    <a:pt x="18" y="219"/>
                  </a:cubicBezTo>
                  <a:cubicBezTo>
                    <a:pt x="19" y="218"/>
                    <a:pt x="19" y="217"/>
                    <a:pt x="28" y="207"/>
                  </a:cubicBezTo>
                  <a:cubicBezTo>
                    <a:pt x="50" y="228"/>
                    <a:pt x="72" y="229"/>
                    <a:pt x="82" y="229"/>
                  </a:cubicBezTo>
                  <a:cubicBezTo>
                    <a:pt x="140" y="229"/>
                    <a:pt x="163" y="195"/>
                    <a:pt x="163" y="159"/>
                  </a:cubicBezTo>
                  <a:cubicBezTo>
                    <a:pt x="163" y="133"/>
                    <a:pt x="148" y="118"/>
                    <a:pt x="142" y="112"/>
                  </a:cubicBezTo>
                  <a:cubicBezTo>
                    <a:pt x="125" y="96"/>
                    <a:pt x="106" y="92"/>
                    <a:pt x="85" y="88"/>
                  </a:cubicBezTo>
                  <a:cubicBezTo>
                    <a:pt x="57" y="82"/>
                    <a:pt x="24" y="76"/>
                    <a:pt x="24" y="47"/>
                  </a:cubicBezTo>
                  <a:cubicBezTo>
                    <a:pt x="24" y="29"/>
                    <a:pt x="37" y="9"/>
                    <a:pt x="79" y="9"/>
                  </a:cubicBezTo>
                  <a:cubicBezTo>
                    <a:pt x="134" y="9"/>
                    <a:pt x="137" y="54"/>
                    <a:pt x="138" y="69"/>
                  </a:cubicBezTo>
                  <a:cubicBezTo>
                    <a:pt x="138" y="74"/>
                    <a:pt x="143" y="74"/>
                    <a:pt x="144" y="74"/>
                  </a:cubicBezTo>
                  <a:cubicBezTo>
                    <a:pt x="150" y="74"/>
                    <a:pt x="150" y="71"/>
                    <a:pt x="150" y="62"/>
                  </a:cubicBezTo>
                  <a:lnTo>
                    <a:pt x="150" y="12"/>
                  </a:lnTo>
                  <a:cubicBezTo>
                    <a:pt x="150" y="3"/>
                    <a:pt x="150" y="0"/>
                    <a:pt x="145" y="0"/>
                  </a:cubicBezTo>
                  <a:cubicBezTo>
                    <a:pt x="142" y="0"/>
                    <a:pt x="141" y="0"/>
                    <a:pt x="135" y="6"/>
                  </a:cubicBezTo>
                  <a:cubicBezTo>
                    <a:pt x="133" y="8"/>
                    <a:pt x="128" y="12"/>
                    <a:pt x="126" y="14"/>
                  </a:cubicBezTo>
                  <a:cubicBezTo>
                    <a:pt x="107" y="0"/>
                    <a:pt x="87" y="0"/>
                    <a:pt x="79" y="0"/>
                  </a:cubicBezTo>
                  <a:cubicBezTo>
                    <a:pt x="19" y="0"/>
                    <a:pt x="0" y="33"/>
                    <a:pt x="0" y="61"/>
                  </a:cubicBezTo>
                  <a:cubicBezTo>
                    <a:pt x="0" y="78"/>
                    <a:pt x="8" y="92"/>
                    <a:pt x="21" y="103"/>
                  </a:cubicBezTo>
                  <a:cubicBezTo>
                    <a:pt x="37" y="116"/>
                    <a:pt x="51" y="119"/>
                    <a:pt x="87" y="1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84">
              <a:extLst>
                <a:ext uri="{FF2B5EF4-FFF2-40B4-BE49-F238E27FC236}">
                  <a16:creationId xmlns:a16="http://schemas.microsoft.com/office/drawing/2014/main" id="{99220B93-9352-4962-A79D-71069DAECF2C}"/>
                </a:ext>
              </a:extLst>
            </p:cNvPr>
            <p:cNvSpPr>
              <a:spLocks noEditPoints="1"/>
            </p:cNvSpPr>
            <p:nvPr>
              <p:custDataLst>
                <p:tags r:id="rId177"/>
              </p:custDataLst>
            </p:nvPr>
          </p:nvSpPr>
          <p:spPr bwMode="auto">
            <a:xfrm>
              <a:off x="1409700" y="3835400"/>
              <a:ext cx="144463" cy="157163"/>
            </a:xfrm>
            <a:custGeom>
              <a:avLst/>
              <a:gdLst>
                <a:gd name="T0" fmla="*/ 221 w 221"/>
                <a:gd name="T1" fmla="*/ 116 h 229"/>
                <a:gd name="T2" fmla="*/ 111 w 221"/>
                <a:gd name="T3" fmla="*/ 0 h 229"/>
                <a:gd name="T4" fmla="*/ 0 w 221"/>
                <a:gd name="T5" fmla="*/ 116 h 229"/>
                <a:gd name="T6" fmla="*/ 110 w 221"/>
                <a:gd name="T7" fmla="*/ 229 h 229"/>
                <a:gd name="T8" fmla="*/ 221 w 221"/>
                <a:gd name="T9" fmla="*/ 116 h 229"/>
                <a:gd name="T10" fmla="*/ 111 w 221"/>
                <a:gd name="T11" fmla="*/ 216 h 229"/>
                <a:gd name="T12" fmla="*/ 54 w 221"/>
                <a:gd name="T13" fmla="*/ 183 h 229"/>
                <a:gd name="T14" fmla="*/ 42 w 221"/>
                <a:gd name="T15" fmla="*/ 112 h 229"/>
                <a:gd name="T16" fmla="*/ 54 w 221"/>
                <a:gd name="T17" fmla="*/ 44 h 229"/>
                <a:gd name="T18" fmla="*/ 110 w 221"/>
                <a:gd name="T19" fmla="*/ 11 h 229"/>
                <a:gd name="T20" fmla="*/ 167 w 221"/>
                <a:gd name="T21" fmla="*/ 43 h 229"/>
                <a:gd name="T22" fmla="*/ 180 w 221"/>
                <a:gd name="T23" fmla="*/ 112 h 229"/>
                <a:gd name="T24" fmla="*/ 169 w 221"/>
                <a:gd name="T25" fmla="*/ 179 h 229"/>
                <a:gd name="T26" fmla="*/ 111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6"/>
                  </a:moveTo>
                  <a:cubicBezTo>
                    <a:pt x="221" y="52"/>
                    <a:pt x="171" y="0"/>
                    <a:pt x="111" y="0"/>
                  </a:cubicBezTo>
                  <a:cubicBezTo>
                    <a:pt x="49" y="0"/>
                    <a:pt x="0" y="54"/>
                    <a:pt x="0" y="116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1" y="229"/>
                    <a:pt x="221" y="180"/>
                    <a:pt x="221" y="116"/>
                  </a:cubicBezTo>
                  <a:close/>
                  <a:moveTo>
                    <a:pt x="111" y="216"/>
                  </a:moveTo>
                  <a:cubicBezTo>
                    <a:pt x="89" y="216"/>
                    <a:pt x="67" y="206"/>
                    <a:pt x="54" y="183"/>
                  </a:cubicBezTo>
                  <a:cubicBezTo>
                    <a:pt x="42" y="161"/>
                    <a:pt x="42" y="130"/>
                    <a:pt x="42" y="112"/>
                  </a:cubicBezTo>
                  <a:cubicBezTo>
                    <a:pt x="42" y="93"/>
                    <a:pt x="42" y="66"/>
                    <a:pt x="54" y="44"/>
                  </a:cubicBezTo>
                  <a:cubicBezTo>
                    <a:pt x="67" y="21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3"/>
                  </a:cubicBezTo>
                  <a:cubicBezTo>
                    <a:pt x="180" y="64"/>
                    <a:pt x="180" y="93"/>
                    <a:pt x="180" y="112"/>
                  </a:cubicBezTo>
                  <a:cubicBezTo>
                    <a:pt x="180" y="130"/>
                    <a:pt x="180" y="157"/>
                    <a:pt x="169" y="179"/>
                  </a:cubicBezTo>
                  <a:cubicBezTo>
                    <a:pt x="158" y="202"/>
                    <a:pt x="136" y="216"/>
                    <a:pt x="111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85">
              <a:extLst>
                <a:ext uri="{FF2B5EF4-FFF2-40B4-BE49-F238E27FC236}">
                  <a16:creationId xmlns:a16="http://schemas.microsoft.com/office/drawing/2014/main" id="{D48BB33F-2CA3-4544-AD6A-DC3667FC9D5E}"/>
                </a:ext>
              </a:extLst>
            </p:cNvPr>
            <p:cNvSpPr>
              <a:spLocks/>
            </p:cNvSpPr>
            <p:nvPr>
              <p:custDataLst>
                <p:tags r:id="rId178"/>
              </p:custDataLst>
            </p:nvPr>
          </p:nvSpPr>
          <p:spPr bwMode="auto">
            <a:xfrm>
              <a:off x="1573212" y="3836988"/>
              <a:ext cx="163513" cy="152400"/>
            </a:xfrm>
            <a:custGeom>
              <a:avLst/>
              <a:gdLst>
                <a:gd name="T0" fmla="*/ 39 w 251"/>
                <a:gd name="T1" fmla="*/ 48 h 220"/>
                <a:gd name="T2" fmla="*/ 39 w 251"/>
                <a:gd name="T3" fmla="*/ 182 h 220"/>
                <a:gd name="T4" fmla="*/ 0 w 251"/>
                <a:gd name="T5" fmla="*/ 205 h 220"/>
                <a:gd name="T6" fmla="*/ 0 w 251"/>
                <a:gd name="T7" fmla="*/ 220 h 220"/>
                <a:gd name="T8" fmla="*/ 57 w 251"/>
                <a:gd name="T9" fmla="*/ 219 h 220"/>
                <a:gd name="T10" fmla="*/ 112 w 251"/>
                <a:gd name="T11" fmla="*/ 220 h 220"/>
                <a:gd name="T12" fmla="*/ 112 w 251"/>
                <a:gd name="T13" fmla="*/ 205 h 220"/>
                <a:gd name="T14" fmla="*/ 74 w 251"/>
                <a:gd name="T15" fmla="*/ 182 h 220"/>
                <a:gd name="T16" fmla="*/ 74 w 251"/>
                <a:gd name="T17" fmla="*/ 90 h 220"/>
                <a:gd name="T18" fmla="*/ 141 w 251"/>
                <a:gd name="T19" fmla="*/ 11 h 220"/>
                <a:gd name="T20" fmla="*/ 178 w 251"/>
                <a:gd name="T21" fmla="*/ 66 h 220"/>
                <a:gd name="T22" fmla="*/ 178 w 251"/>
                <a:gd name="T23" fmla="*/ 182 h 220"/>
                <a:gd name="T24" fmla="*/ 139 w 251"/>
                <a:gd name="T25" fmla="*/ 205 h 220"/>
                <a:gd name="T26" fmla="*/ 139 w 251"/>
                <a:gd name="T27" fmla="*/ 220 h 220"/>
                <a:gd name="T28" fmla="*/ 195 w 251"/>
                <a:gd name="T29" fmla="*/ 219 h 220"/>
                <a:gd name="T30" fmla="*/ 251 w 251"/>
                <a:gd name="T31" fmla="*/ 220 h 220"/>
                <a:gd name="T32" fmla="*/ 251 w 251"/>
                <a:gd name="T33" fmla="*/ 205 h 220"/>
                <a:gd name="T34" fmla="*/ 212 w 251"/>
                <a:gd name="T35" fmla="*/ 190 h 220"/>
                <a:gd name="T36" fmla="*/ 212 w 251"/>
                <a:gd name="T37" fmla="*/ 94 h 220"/>
                <a:gd name="T38" fmla="*/ 197 w 251"/>
                <a:gd name="T39" fmla="*/ 18 h 220"/>
                <a:gd name="T40" fmla="*/ 144 w 251"/>
                <a:gd name="T41" fmla="*/ 0 h 220"/>
                <a:gd name="T42" fmla="*/ 71 w 251"/>
                <a:gd name="T43" fmla="*/ 52 h 220"/>
                <a:gd name="T44" fmla="*/ 71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8"/>
                  </a:moveTo>
                  <a:lnTo>
                    <a:pt x="39" y="182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18" y="220"/>
                    <a:pt x="43" y="219"/>
                    <a:pt x="57" y="219"/>
                  </a:cubicBezTo>
                  <a:cubicBezTo>
                    <a:pt x="70" y="219"/>
                    <a:pt x="96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4" y="205"/>
                    <a:pt x="74" y="182"/>
                  </a:cubicBezTo>
                  <a:lnTo>
                    <a:pt x="74" y="90"/>
                  </a:lnTo>
                  <a:cubicBezTo>
                    <a:pt x="74" y="38"/>
                    <a:pt x="109" y="11"/>
                    <a:pt x="141" y="11"/>
                  </a:cubicBezTo>
                  <a:cubicBezTo>
                    <a:pt x="172" y="11"/>
                    <a:pt x="178" y="37"/>
                    <a:pt x="178" y="66"/>
                  </a:cubicBezTo>
                  <a:lnTo>
                    <a:pt x="178" y="182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4"/>
                  </a:lnTo>
                  <a:cubicBezTo>
                    <a:pt x="212" y="51"/>
                    <a:pt x="212" y="36"/>
                    <a:pt x="197" y="18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5" y="21"/>
                    <a:pt x="71" y="52"/>
                  </a:cubicBezTo>
                  <a:lnTo>
                    <a:pt x="71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86">
              <a:extLst>
                <a:ext uri="{FF2B5EF4-FFF2-40B4-BE49-F238E27FC236}">
                  <a16:creationId xmlns:a16="http://schemas.microsoft.com/office/drawing/2014/main" id="{BBD8FA99-5DFB-409A-9AD1-0ECDE2AE9CCA}"/>
                </a:ext>
              </a:extLst>
            </p:cNvPr>
            <p:cNvSpPr>
              <a:spLocks/>
            </p:cNvSpPr>
            <p:nvPr>
              <p:custDataLst>
                <p:tags r:id="rId179"/>
              </p:custDataLst>
            </p:nvPr>
          </p:nvSpPr>
          <p:spPr bwMode="auto">
            <a:xfrm>
              <a:off x="1754187" y="3835400"/>
              <a:ext cx="123825" cy="157163"/>
            </a:xfrm>
            <a:custGeom>
              <a:avLst/>
              <a:gdLst>
                <a:gd name="T0" fmla="*/ 42 w 190"/>
                <a:gd name="T1" fmla="*/ 114 h 229"/>
                <a:gd name="T2" fmla="*/ 109 w 190"/>
                <a:gd name="T3" fmla="*/ 12 h 229"/>
                <a:gd name="T4" fmla="*/ 162 w 190"/>
                <a:gd name="T5" fmla="*/ 30 h 229"/>
                <a:gd name="T6" fmla="*/ 139 w 190"/>
                <a:gd name="T7" fmla="*/ 53 h 229"/>
                <a:gd name="T8" fmla="*/ 162 w 190"/>
                <a:gd name="T9" fmla="*/ 76 h 229"/>
                <a:gd name="T10" fmla="*/ 185 w 190"/>
                <a:gd name="T11" fmla="*/ 53 h 229"/>
                <a:gd name="T12" fmla="*/ 108 w 190"/>
                <a:gd name="T13" fmla="*/ 0 h 229"/>
                <a:gd name="T14" fmla="*/ 0 w 190"/>
                <a:gd name="T15" fmla="*/ 115 h 229"/>
                <a:gd name="T16" fmla="*/ 107 w 190"/>
                <a:gd name="T17" fmla="*/ 229 h 229"/>
                <a:gd name="T18" fmla="*/ 190 w 190"/>
                <a:gd name="T19" fmla="*/ 164 h 229"/>
                <a:gd name="T20" fmla="*/ 184 w 190"/>
                <a:gd name="T21" fmla="*/ 159 h 229"/>
                <a:gd name="T22" fmla="*/ 177 w 190"/>
                <a:gd name="T23" fmla="*/ 164 h 229"/>
                <a:gd name="T24" fmla="*/ 112 w 190"/>
                <a:gd name="T25" fmla="*/ 216 h 229"/>
                <a:gd name="T26" fmla="*/ 42 w 190"/>
                <a:gd name="T27" fmla="*/ 11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2" y="114"/>
                  </a:moveTo>
                  <a:cubicBezTo>
                    <a:pt x="42" y="33"/>
                    <a:pt x="82" y="12"/>
                    <a:pt x="109" y="12"/>
                  </a:cubicBezTo>
                  <a:cubicBezTo>
                    <a:pt x="113" y="12"/>
                    <a:pt x="145" y="13"/>
                    <a:pt x="162" y="30"/>
                  </a:cubicBezTo>
                  <a:cubicBezTo>
                    <a:pt x="142" y="32"/>
                    <a:pt x="139" y="47"/>
                    <a:pt x="139" y="53"/>
                  </a:cubicBezTo>
                  <a:cubicBezTo>
                    <a:pt x="139" y="66"/>
                    <a:pt x="148" y="76"/>
                    <a:pt x="162" y="76"/>
                  </a:cubicBezTo>
                  <a:cubicBezTo>
                    <a:pt x="175" y="76"/>
                    <a:pt x="185" y="68"/>
                    <a:pt x="185" y="53"/>
                  </a:cubicBezTo>
                  <a:cubicBezTo>
                    <a:pt x="185" y="19"/>
                    <a:pt x="147" y="0"/>
                    <a:pt x="108" y="0"/>
                  </a:cubicBezTo>
                  <a:cubicBezTo>
                    <a:pt x="46" y="0"/>
                    <a:pt x="0" y="53"/>
                    <a:pt x="0" y="115"/>
                  </a:cubicBezTo>
                  <a:cubicBezTo>
                    <a:pt x="0" y="179"/>
                    <a:pt x="50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4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3" y="210"/>
                    <a:pt x="130" y="216"/>
                    <a:pt x="112" y="216"/>
                  </a:cubicBezTo>
                  <a:cubicBezTo>
                    <a:pt x="85" y="216"/>
                    <a:pt x="42" y="195"/>
                    <a:pt x="42" y="11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87">
              <a:extLst>
                <a:ext uri="{FF2B5EF4-FFF2-40B4-BE49-F238E27FC236}">
                  <a16:creationId xmlns:a16="http://schemas.microsoft.com/office/drawing/2014/main" id="{EF5B92F8-F24F-4769-AE7A-06C2A1F239F0}"/>
                </a:ext>
              </a:extLst>
            </p:cNvPr>
            <p:cNvSpPr>
              <a:spLocks noEditPoints="1"/>
            </p:cNvSpPr>
            <p:nvPr>
              <p:custDataLst>
                <p:tags r:id="rId180"/>
              </p:custDataLst>
            </p:nvPr>
          </p:nvSpPr>
          <p:spPr bwMode="auto">
            <a:xfrm>
              <a:off x="1897062" y="3835400"/>
              <a:ext cx="125413" cy="157163"/>
            </a:xfrm>
            <a:custGeom>
              <a:avLst/>
              <a:gdLst>
                <a:gd name="T0" fmla="*/ 42 w 193"/>
                <a:gd name="T1" fmla="*/ 97 h 229"/>
                <a:gd name="T2" fmla="*/ 104 w 193"/>
                <a:gd name="T3" fmla="*/ 11 h 229"/>
                <a:gd name="T4" fmla="*/ 160 w 193"/>
                <a:gd name="T5" fmla="*/ 97 h 229"/>
                <a:gd name="T6" fmla="*/ 42 w 193"/>
                <a:gd name="T7" fmla="*/ 97 h 229"/>
                <a:gd name="T8" fmla="*/ 42 w 193"/>
                <a:gd name="T9" fmla="*/ 108 h 229"/>
                <a:gd name="T10" fmla="*/ 181 w 193"/>
                <a:gd name="T11" fmla="*/ 108 h 229"/>
                <a:gd name="T12" fmla="*/ 193 w 193"/>
                <a:gd name="T13" fmla="*/ 97 h 229"/>
                <a:gd name="T14" fmla="*/ 104 w 193"/>
                <a:gd name="T15" fmla="*/ 0 h 229"/>
                <a:gd name="T16" fmla="*/ 0 w 193"/>
                <a:gd name="T17" fmla="*/ 113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6 h 229"/>
                <a:gd name="T28" fmla="*/ 57 w 193"/>
                <a:gd name="T29" fmla="*/ 183 h 229"/>
                <a:gd name="T30" fmla="*/ 42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7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6" y="11"/>
                    <a:pt x="160" y="78"/>
                    <a:pt x="160" y="97"/>
                  </a:cubicBezTo>
                  <a:lnTo>
                    <a:pt x="42" y="97"/>
                  </a:lnTo>
                  <a:close/>
                  <a:moveTo>
                    <a:pt x="42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7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3"/>
                  </a:cubicBezTo>
                  <a:cubicBezTo>
                    <a:pt x="0" y="180"/>
                    <a:pt x="53" y="229"/>
                    <a:pt x="110" y="229"/>
                  </a:cubicBezTo>
                  <a:cubicBezTo>
                    <a:pt x="171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7" y="183"/>
                  </a:cubicBezTo>
                  <a:cubicBezTo>
                    <a:pt x="42" y="159"/>
                    <a:pt x="42" y="126"/>
                    <a:pt x="42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488">
              <a:extLst>
                <a:ext uri="{FF2B5EF4-FFF2-40B4-BE49-F238E27FC236}">
                  <a16:creationId xmlns:a16="http://schemas.microsoft.com/office/drawing/2014/main" id="{224D5C05-D38E-42FE-8C76-6837EA6FF676}"/>
                </a:ext>
              </a:extLst>
            </p:cNvPr>
            <p:cNvSpPr>
              <a:spLocks noEditPoints="1"/>
            </p:cNvSpPr>
            <p:nvPr>
              <p:custDataLst>
                <p:tags r:id="rId181"/>
              </p:custDataLst>
            </p:nvPr>
          </p:nvSpPr>
          <p:spPr bwMode="auto">
            <a:xfrm>
              <a:off x="2060575" y="3840163"/>
              <a:ext cx="34925" cy="149225"/>
            </a:xfrm>
            <a:custGeom>
              <a:avLst/>
              <a:gdLst>
                <a:gd name="T0" fmla="*/ 53 w 53"/>
                <a:gd name="T1" fmla="*/ 26 h 215"/>
                <a:gd name="T2" fmla="*/ 26 w 53"/>
                <a:gd name="T3" fmla="*/ 0 h 215"/>
                <a:gd name="T4" fmla="*/ 0 w 53"/>
                <a:gd name="T5" fmla="*/ 26 h 215"/>
                <a:gd name="T6" fmla="*/ 26 w 53"/>
                <a:gd name="T7" fmla="*/ 53 h 215"/>
                <a:gd name="T8" fmla="*/ 53 w 53"/>
                <a:gd name="T9" fmla="*/ 26 h 215"/>
                <a:gd name="T10" fmla="*/ 53 w 53"/>
                <a:gd name="T11" fmla="*/ 189 h 215"/>
                <a:gd name="T12" fmla="*/ 26 w 53"/>
                <a:gd name="T13" fmla="*/ 162 h 215"/>
                <a:gd name="T14" fmla="*/ 0 w 53"/>
                <a:gd name="T15" fmla="*/ 189 h 215"/>
                <a:gd name="T16" fmla="*/ 26 w 53"/>
                <a:gd name="T17" fmla="*/ 215 h 215"/>
                <a:gd name="T18" fmla="*/ 53 w 53"/>
                <a:gd name="T19" fmla="*/ 18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215">
                  <a:moveTo>
                    <a:pt x="53" y="26"/>
                  </a:moveTo>
                  <a:cubicBezTo>
                    <a:pt x="53" y="12"/>
                    <a:pt x="41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6" y="53"/>
                  </a:cubicBezTo>
                  <a:cubicBezTo>
                    <a:pt x="41" y="53"/>
                    <a:pt x="53" y="41"/>
                    <a:pt x="53" y="26"/>
                  </a:cubicBezTo>
                  <a:close/>
                  <a:moveTo>
                    <a:pt x="53" y="189"/>
                  </a:moveTo>
                  <a:cubicBezTo>
                    <a:pt x="53" y="174"/>
                    <a:pt x="41" y="162"/>
                    <a:pt x="26" y="162"/>
                  </a:cubicBezTo>
                  <a:cubicBezTo>
                    <a:pt x="12" y="162"/>
                    <a:pt x="0" y="174"/>
                    <a:pt x="0" y="189"/>
                  </a:cubicBezTo>
                  <a:cubicBezTo>
                    <a:pt x="0" y="203"/>
                    <a:pt x="12" y="215"/>
                    <a:pt x="26" y="215"/>
                  </a:cubicBezTo>
                  <a:cubicBezTo>
                    <a:pt x="41" y="215"/>
                    <a:pt x="53" y="203"/>
                    <a:pt x="53" y="18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489">
              <a:extLst>
                <a:ext uri="{FF2B5EF4-FFF2-40B4-BE49-F238E27FC236}">
                  <a16:creationId xmlns:a16="http://schemas.microsoft.com/office/drawing/2014/main" id="{5CEDE1B8-0C92-46D5-AF4D-043B6AC4BB1B}"/>
                </a:ext>
              </a:extLst>
            </p:cNvPr>
            <p:cNvSpPr>
              <a:spLocks noEditPoints="1"/>
            </p:cNvSpPr>
            <p:nvPr>
              <p:custDataLst>
                <p:tags r:id="rId182"/>
              </p:custDataLst>
            </p:nvPr>
          </p:nvSpPr>
          <p:spPr bwMode="auto">
            <a:xfrm>
              <a:off x="2265362" y="3511550"/>
              <a:ext cx="169863" cy="252413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4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8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2 h 368"/>
                <a:gd name="T24" fmla="*/ 224 w 262"/>
                <a:gd name="T25" fmla="*/ 102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7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4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1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8"/>
                  </a:cubicBezTo>
                  <a:cubicBezTo>
                    <a:pt x="59" y="85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5"/>
                    <a:pt x="139" y="12"/>
                    <a:pt x="153" y="12"/>
                  </a:cubicBezTo>
                  <a:cubicBezTo>
                    <a:pt x="190" y="12"/>
                    <a:pt x="224" y="38"/>
                    <a:pt x="224" y="102"/>
                  </a:cubicBezTo>
                  <a:cubicBezTo>
                    <a:pt x="224" y="122"/>
                    <a:pt x="221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2"/>
                    <a:pt x="38" y="297"/>
                  </a:cubicBezTo>
                  <a:cubicBezTo>
                    <a:pt x="38" y="284"/>
                    <a:pt x="50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490">
              <a:extLst>
                <a:ext uri="{FF2B5EF4-FFF2-40B4-BE49-F238E27FC236}">
                  <a16:creationId xmlns:a16="http://schemas.microsoft.com/office/drawing/2014/main" id="{81BF285B-E819-49E3-B771-D006F1DDE642}"/>
                </a:ext>
              </a:extLst>
            </p:cNvPr>
            <p:cNvSpPr>
              <a:spLocks/>
            </p:cNvSpPr>
            <p:nvPr>
              <p:custDataLst>
                <p:tags r:id="rId183"/>
              </p:custDataLst>
            </p:nvPr>
          </p:nvSpPr>
          <p:spPr bwMode="auto">
            <a:xfrm>
              <a:off x="2457450" y="3600450"/>
              <a:ext cx="180975" cy="155575"/>
            </a:xfrm>
            <a:custGeom>
              <a:avLst/>
              <a:gdLst>
                <a:gd name="T0" fmla="*/ 107 w 278"/>
                <a:gd name="T1" fmla="*/ 9 h 226"/>
                <a:gd name="T2" fmla="*/ 91 w 278"/>
                <a:gd name="T3" fmla="*/ 1 h 226"/>
                <a:gd name="T4" fmla="*/ 29 w 278"/>
                <a:gd name="T5" fmla="*/ 4 h 226"/>
                <a:gd name="T6" fmla="*/ 12 w 278"/>
                <a:gd name="T7" fmla="*/ 19 h 226"/>
                <a:gd name="T8" fmla="*/ 26 w 278"/>
                <a:gd name="T9" fmla="*/ 28 h 226"/>
                <a:gd name="T10" fmla="*/ 47 w 278"/>
                <a:gd name="T11" fmla="*/ 29 h 226"/>
                <a:gd name="T12" fmla="*/ 0 w 278"/>
                <a:gd name="T13" fmla="*/ 217 h 226"/>
                <a:gd name="T14" fmla="*/ 12 w 278"/>
                <a:gd name="T15" fmla="*/ 226 h 226"/>
                <a:gd name="T16" fmla="*/ 26 w 278"/>
                <a:gd name="T17" fmla="*/ 226 h 226"/>
                <a:gd name="T18" fmla="*/ 201 w 278"/>
                <a:gd name="T19" fmla="*/ 146 h 226"/>
                <a:gd name="T20" fmla="*/ 278 w 278"/>
                <a:gd name="T21" fmla="*/ 22 h 226"/>
                <a:gd name="T22" fmla="*/ 255 w 278"/>
                <a:gd name="T23" fmla="*/ 0 h 226"/>
                <a:gd name="T24" fmla="*/ 222 w 278"/>
                <a:gd name="T25" fmla="*/ 27 h 226"/>
                <a:gd name="T26" fmla="*/ 161 w 278"/>
                <a:gd name="T27" fmla="*/ 134 h 226"/>
                <a:gd name="T28" fmla="*/ 60 w 278"/>
                <a:gd name="T29" fmla="*/ 199 h 226"/>
                <a:gd name="T30" fmla="*/ 107 w 278"/>
                <a:gd name="T31" fmla="*/ 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8" h="226">
                  <a:moveTo>
                    <a:pt x="107" y="9"/>
                  </a:moveTo>
                  <a:cubicBezTo>
                    <a:pt x="107" y="0"/>
                    <a:pt x="97" y="0"/>
                    <a:pt x="91" y="1"/>
                  </a:cubicBezTo>
                  <a:lnTo>
                    <a:pt x="29" y="4"/>
                  </a:lnTo>
                  <a:cubicBezTo>
                    <a:pt x="21" y="4"/>
                    <a:pt x="12" y="5"/>
                    <a:pt x="12" y="19"/>
                  </a:cubicBezTo>
                  <a:cubicBezTo>
                    <a:pt x="12" y="28"/>
                    <a:pt x="21" y="28"/>
                    <a:pt x="26" y="28"/>
                  </a:cubicBezTo>
                  <a:cubicBezTo>
                    <a:pt x="32" y="28"/>
                    <a:pt x="41" y="28"/>
                    <a:pt x="47" y="29"/>
                  </a:cubicBezTo>
                  <a:lnTo>
                    <a:pt x="0" y="217"/>
                  </a:lnTo>
                  <a:cubicBezTo>
                    <a:pt x="0" y="224"/>
                    <a:pt x="6" y="226"/>
                    <a:pt x="12" y="226"/>
                  </a:cubicBezTo>
                  <a:lnTo>
                    <a:pt x="26" y="226"/>
                  </a:lnTo>
                  <a:cubicBezTo>
                    <a:pt x="79" y="217"/>
                    <a:pt x="146" y="192"/>
                    <a:pt x="201" y="146"/>
                  </a:cubicBezTo>
                  <a:cubicBezTo>
                    <a:pt x="268" y="90"/>
                    <a:pt x="278" y="28"/>
                    <a:pt x="278" y="22"/>
                  </a:cubicBezTo>
                  <a:cubicBezTo>
                    <a:pt x="278" y="11"/>
                    <a:pt x="270" y="0"/>
                    <a:pt x="255" y="0"/>
                  </a:cubicBezTo>
                  <a:cubicBezTo>
                    <a:pt x="248" y="0"/>
                    <a:pt x="229" y="4"/>
                    <a:pt x="222" y="27"/>
                  </a:cubicBezTo>
                  <a:cubicBezTo>
                    <a:pt x="211" y="68"/>
                    <a:pt x="191" y="104"/>
                    <a:pt x="161" y="134"/>
                  </a:cubicBezTo>
                  <a:cubicBezTo>
                    <a:pt x="145" y="150"/>
                    <a:pt x="110" y="182"/>
                    <a:pt x="60" y="199"/>
                  </a:cubicBezTo>
                  <a:lnTo>
                    <a:pt x="107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1491">
              <a:extLst>
                <a:ext uri="{FF2B5EF4-FFF2-40B4-BE49-F238E27FC236}">
                  <a16:creationId xmlns:a16="http://schemas.microsoft.com/office/drawing/2014/main" id="{582AB162-E7E8-4D33-B840-61D443E7FF7B}"/>
                </a:ext>
              </a:extLst>
            </p:cNvPr>
            <p:cNvSpPr>
              <a:spLocks noChangeArrowheads="1"/>
            </p:cNvSpPr>
            <p:nvPr>
              <p:custDataLst>
                <p:tags r:id="rId184"/>
              </p:custDataLst>
            </p:nvPr>
          </p:nvSpPr>
          <p:spPr bwMode="auto">
            <a:xfrm>
              <a:off x="2252662" y="3895725"/>
              <a:ext cx="400050" cy="14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492">
              <a:extLst>
                <a:ext uri="{FF2B5EF4-FFF2-40B4-BE49-F238E27FC236}">
                  <a16:creationId xmlns:a16="http://schemas.microsoft.com/office/drawing/2014/main" id="{80EF61FC-EEF1-49E0-8A3D-0A18012F2D23}"/>
                </a:ext>
              </a:extLst>
            </p:cNvPr>
            <p:cNvSpPr>
              <a:spLocks noEditPoints="1"/>
            </p:cNvSpPr>
            <p:nvPr>
              <p:custDataLst>
                <p:tags r:id="rId185"/>
              </p:custDataLst>
            </p:nvPr>
          </p:nvSpPr>
          <p:spPr bwMode="auto">
            <a:xfrm>
              <a:off x="2271712" y="3978275"/>
              <a:ext cx="169863" cy="254000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4 w 262"/>
                <a:gd name="T23" fmla="*/ 12 h 368"/>
                <a:gd name="T24" fmla="*/ 225 w 262"/>
                <a:gd name="T25" fmla="*/ 103 h 368"/>
                <a:gd name="T26" fmla="*/ 212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493">
              <a:extLst>
                <a:ext uri="{FF2B5EF4-FFF2-40B4-BE49-F238E27FC236}">
                  <a16:creationId xmlns:a16="http://schemas.microsoft.com/office/drawing/2014/main" id="{2503004F-98E0-4599-87C4-749B147323E0}"/>
                </a:ext>
              </a:extLst>
            </p:cNvPr>
            <p:cNvSpPr>
              <a:spLocks noEditPoints="1"/>
            </p:cNvSpPr>
            <p:nvPr>
              <p:custDataLst>
                <p:tags r:id="rId186"/>
              </p:custDataLst>
            </p:nvPr>
          </p:nvSpPr>
          <p:spPr bwMode="auto">
            <a:xfrm>
              <a:off x="2460625" y="4068763"/>
              <a:ext cx="182563" cy="222250"/>
            </a:xfrm>
            <a:custGeom>
              <a:avLst/>
              <a:gdLst>
                <a:gd name="T0" fmla="*/ 193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3 w 281"/>
                <a:gd name="T11" fmla="*/ 85 h 322"/>
                <a:gd name="T12" fmla="*/ 193 w 281"/>
                <a:gd name="T13" fmla="*/ 154 h 322"/>
                <a:gd name="T14" fmla="*/ 200 w 281"/>
                <a:gd name="T15" fmla="*/ 40 h 322"/>
                <a:gd name="T16" fmla="*/ 125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6 w 281"/>
                <a:gd name="T27" fmla="*/ 298 h 322"/>
                <a:gd name="T28" fmla="*/ 156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7 w 281"/>
                <a:gd name="T37" fmla="*/ 298 h 322"/>
                <a:gd name="T38" fmla="*/ 247 w 281"/>
                <a:gd name="T39" fmla="*/ 0 h 322"/>
                <a:gd name="T40" fmla="*/ 226 w 281"/>
                <a:gd name="T41" fmla="*/ 0 h 322"/>
                <a:gd name="T42" fmla="*/ 200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3" y="154"/>
                  </a:moveTo>
                  <a:cubicBezTo>
                    <a:pt x="193" y="163"/>
                    <a:pt x="193" y="165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60"/>
                    <a:pt x="193" y="85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5" y="0"/>
                    <a:pt x="125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5"/>
                    <a:pt x="51" y="228"/>
                    <a:pt x="120" y="228"/>
                  </a:cubicBezTo>
                  <a:cubicBezTo>
                    <a:pt x="145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6" y="298"/>
                  </a:lnTo>
                  <a:lnTo>
                    <a:pt x="156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494">
              <a:extLst>
                <a:ext uri="{FF2B5EF4-FFF2-40B4-BE49-F238E27FC236}">
                  <a16:creationId xmlns:a16="http://schemas.microsoft.com/office/drawing/2014/main" id="{E08AF76B-F11A-407C-B5D9-64A3DDF1D0DC}"/>
                </a:ext>
              </a:extLst>
            </p:cNvPr>
            <p:cNvSpPr>
              <a:spLocks/>
            </p:cNvSpPr>
            <p:nvPr>
              <p:custDataLst>
                <p:tags r:id="rId187"/>
              </p:custDataLst>
            </p:nvPr>
          </p:nvSpPr>
          <p:spPr bwMode="auto">
            <a:xfrm>
              <a:off x="3033712" y="3746500"/>
              <a:ext cx="234950" cy="249238"/>
            </a:xfrm>
            <a:custGeom>
              <a:avLst/>
              <a:gdLst>
                <a:gd name="T0" fmla="*/ 359 w 359"/>
                <a:gd name="T1" fmla="*/ 112 h 363"/>
                <a:gd name="T2" fmla="*/ 270 w 359"/>
                <a:gd name="T3" fmla="*/ 0 h 363"/>
                <a:gd name="T4" fmla="*/ 171 w 359"/>
                <a:gd name="T5" fmla="*/ 45 h 363"/>
                <a:gd name="T6" fmla="*/ 116 w 359"/>
                <a:gd name="T7" fmla="*/ 131 h 363"/>
                <a:gd name="T8" fmla="*/ 121 w 359"/>
                <a:gd name="T9" fmla="*/ 134 h 363"/>
                <a:gd name="T10" fmla="*/ 146 w 359"/>
                <a:gd name="T11" fmla="*/ 124 h 363"/>
                <a:gd name="T12" fmla="*/ 161 w 359"/>
                <a:gd name="T13" fmla="*/ 104 h 363"/>
                <a:gd name="T14" fmla="*/ 195 w 359"/>
                <a:gd name="T15" fmla="*/ 49 h 363"/>
                <a:gd name="T16" fmla="*/ 237 w 359"/>
                <a:gd name="T17" fmla="*/ 28 h 363"/>
                <a:gd name="T18" fmla="*/ 317 w 359"/>
                <a:gd name="T19" fmla="*/ 133 h 363"/>
                <a:gd name="T20" fmla="*/ 152 w 359"/>
                <a:gd name="T21" fmla="*/ 336 h 363"/>
                <a:gd name="T22" fmla="*/ 42 w 359"/>
                <a:gd name="T23" fmla="*/ 208 h 363"/>
                <a:gd name="T24" fmla="*/ 150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19 w 359"/>
                <a:gd name="T33" fmla="*/ 363 h 363"/>
                <a:gd name="T34" fmla="*/ 359 w 359"/>
                <a:gd name="T35" fmla="*/ 11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2"/>
                  </a:moveTo>
                  <a:cubicBezTo>
                    <a:pt x="359" y="48"/>
                    <a:pt x="331" y="0"/>
                    <a:pt x="270" y="0"/>
                  </a:cubicBezTo>
                  <a:cubicBezTo>
                    <a:pt x="218" y="0"/>
                    <a:pt x="175" y="42"/>
                    <a:pt x="171" y="45"/>
                  </a:cubicBezTo>
                  <a:cubicBezTo>
                    <a:pt x="131" y="85"/>
                    <a:pt x="116" y="130"/>
                    <a:pt x="116" y="131"/>
                  </a:cubicBezTo>
                  <a:cubicBezTo>
                    <a:pt x="116" y="134"/>
                    <a:pt x="119" y="134"/>
                    <a:pt x="121" y="134"/>
                  </a:cubicBezTo>
                  <a:cubicBezTo>
                    <a:pt x="131" y="134"/>
                    <a:pt x="139" y="129"/>
                    <a:pt x="146" y="124"/>
                  </a:cubicBezTo>
                  <a:cubicBezTo>
                    <a:pt x="155" y="117"/>
                    <a:pt x="156" y="116"/>
                    <a:pt x="161" y="104"/>
                  </a:cubicBezTo>
                  <a:cubicBezTo>
                    <a:pt x="166" y="94"/>
                    <a:pt x="177" y="70"/>
                    <a:pt x="195" y="49"/>
                  </a:cubicBezTo>
                  <a:cubicBezTo>
                    <a:pt x="207" y="35"/>
                    <a:pt x="217" y="28"/>
                    <a:pt x="237" y="28"/>
                  </a:cubicBezTo>
                  <a:cubicBezTo>
                    <a:pt x="286" y="28"/>
                    <a:pt x="317" y="68"/>
                    <a:pt x="317" y="133"/>
                  </a:cubicBezTo>
                  <a:cubicBezTo>
                    <a:pt x="317" y="235"/>
                    <a:pt x="244" y="336"/>
                    <a:pt x="152" y="336"/>
                  </a:cubicBezTo>
                  <a:cubicBezTo>
                    <a:pt x="81" y="336"/>
                    <a:pt x="42" y="279"/>
                    <a:pt x="42" y="208"/>
                  </a:cubicBezTo>
                  <a:cubicBezTo>
                    <a:pt x="42" y="140"/>
                    <a:pt x="77" y="65"/>
                    <a:pt x="150" y="22"/>
                  </a:cubicBezTo>
                  <a:cubicBezTo>
                    <a:pt x="155" y="19"/>
                    <a:pt x="170" y="10"/>
                    <a:pt x="170" y="4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8" y="0"/>
                    <a:pt x="0" y="80"/>
                    <a:pt x="0" y="229"/>
                  </a:cubicBezTo>
                  <a:cubicBezTo>
                    <a:pt x="0" y="299"/>
                    <a:pt x="36" y="363"/>
                    <a:pt x="119" y="363"/>
                  </a:cubicBezTo>
                  <a:cubicBezTo>
                    <a:pt x="216" y="363"/>
                    <a:pt x="359" y="265"/>
                    <a:pt x="359" y="112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495">
              <a:extLst>
                <a:ext uri="{FF2B5EF4-FFF2-40B4-BE49-F238E27FC236}">
                  <a16:creationId xmlns:a16="http://schemas.microsoft.com/office/drawing/2014/main" id="{733AC238-4DB7-42B2-887C-7CAC9F71DD70}"/>
                </a:ext>
              </a:extLst>
            </p:cNvPr>
            <p:cNvSpPr>
              <a:spLocks/>
            </p:cNvSpPr>
            <p:nvPr>
              <p:custDataLst>
                <p:tags r:id="rId188"/>
              </p:custDataLst>
            </p:nvPr>
          </p:nvSpPr>
          <p:spPr bwMode="auto">
            <a:xfrm>
              <a:off x="3314700" y="3730625"/>
              <a:ext cx="76200" cy="344488"/>
            </a:xfrm>
            <a:custGeom>
              <a:avLst/>
              <a:gdLst>
                <a:gd name="T0" fmla="*/ 116 w 116"/>
                <a:gd name="T1" fmla="*/ 494 h 499"/>
                <a:gd name="T2" fmla="*/ 108 w 116"/>
                <a:gd name="T3" fmla="*/ 483 h 499"/>
                <a:gd name="T4" fmla="*/ 29 w 116"/>
                <a:gd name="T5" fmla="*/ 249 h 499"/>
                <a:gd name="T6" fmla="*/ 109 w 116"/>
                <a:gd name="T7" fmla="*/ 13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8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496">
              <a:extLst>
                <a:ext uri="{FF2B5EF4-FFF2-40B4-BE49-F238E27FC236}">
                  <a16:creationId xmlns:a16="http://schemas.microsoft.com/office/drawing/2014/main" id="{3A5E7F3B-3ACA-4689-A201-C60E1D567362}"/>
                </a:ext>
              </a:extLst>
            </p:cNvPr>
            <p:cNvSpPr>
              <a:spLocks/>
            </p:cNvSpPr>
            <p:nvPr>
              <p:custDataLst>
                <p:tags r:id="rId189"/>
              </p:custDataLst>
            </p:nvPr>
          </p:nvSpPr>
          <p:spPr bwMode="auto">
            <a:xfrm>
              <a:off x="3419475" y="3836988"/>
              <a:ext cx="174625" cy="155575"/>
            </a:xfrm>
            <a:custGeom>
              <a:avLst/>
              <a:gdLst>
                <a:gd name="T0" fmla="*/ 30 w 270"/>
                <a:gd name="T1" fmla="*/ 191 h 226"/>
                <a:gd name="T2" fmla="*/ 25 w 270"/>
                <a:gd name="T3" fmla="*/ 212 h 226"/>
                <a:gd name="T4" fmla="*/ 39 w 270"/>
                <a:gd name="T5" fmla="*/ 226 h 226"/>
                <a:gd name="T6" fmla="*/ 58 w 270"/>
                <a:gd name="T7" fmla="*/ 212 h 226"/>
                <a:gd name="T8" fmla="*/ 67 w 270"/>
                <a:gd name="T9" fmla="*/ 175 h 226"/>
                <a:gd name="T10" fmla="*/ 78 w 270"/>
                <a:gd name="T11" fmla="*/ 130 h 226"/>
                <a:gd name="T12" fmla="*/ 87 w 270"/>
                <a:gd name="T13" fmla="*/ 96 h 226"/>
                <a:gd name="T14" fmla="*/ 93 w 270"/>
                <a:gd name="T15" fmla="*/ 71 h 226"/>
                <a:gd name="T16" fmla="*/ 175 w 270"/>
                <a:gd name="T17" fmla="*/ 11 h 226"/>
                <a:gd name="T18" fmla="*/ 202 w 270"/>
                <a:gd name="T19" fmla="*/ 45 h 226"/>
                <a:gd name="T20" fmla="*/ 169 w 270"/>
                <a:gd name="T21" fmla="*/ 162 h 226"/>
                <a:gd name="T22" fmla="*/ 164 w 270"/>
                <a:gd name="T23" fmla="*/ 185 h 226"/>
                <a:gd name="T24" fmla="*/ 205 w 270"/>
                <a:gd name="T25" fmla="*/ 226 h 226"/>
                <a:gd name="T26" fmla="*/ 270 w 270"/>
                <a:gd name="T27" fmla="*/ 149 h 226"/>
                <a:gd name="T28" fmla="*/ 264 w 270"/>
                <a:gd name="T29" fmla="*/ 144 h 226"/>
                <a:gd name="T30" fmla="*/ 257 w 270"/>
                <a:gd name="T31" fmla="*/ 153 h 226"/>
                <a:gd name="T32" fmla="*/ 206 w 270"/>
                <a:gd name="T33" fmla="*/ 215 h 226"/>
                <a:gd name="T34" fmla="*/ 194 w 270"/>
                <a:gd name="T35" fmla="*/ 198 h 226"/>
                <a:gd name="T36" fmla="*/ 203 w 270"/>
                <a:gd name="T37" fmla="*/ 163 h 226"/>
                <a:gd name="T38" fmla="*/ 233 w 270"/>
                <a:gd name="T39" fmla="*/ 53 h 226"/>
                <a:gd name="T40" fmla="*/ 176 w 270"/>
                <a:gd name="T41" fmla="*/ 0 h 226"/>
                <a:gd name="T42" fmla="*/ 98 w 270"/>
                <a:gd name="T43" fmla="*/ 43 h 226"/>
                <a:gd name="T44" fmla="*/ 52 w 270"/>
                <a:gd name="T45" fmla="*/ 0 h 226"/>
                <a:gd name="T46" fmla="*/ 15 w 270"/>
                <a:gd name="T47" fmla="*/ 28 h 226"/>
                <a:gd name="T48" fmla="*/ 0 w 270"/>
                <a:gd name="T49" fmla="*/ 76 h 226"/>
                <a:gd name="T50" fmla="*/ 6 w 270"/>
                <a:gd name="T51" fmla="*/ 81 h 226"/>
                <a:gd name="T52" fmla="*/ 15 w 270"/>
                <a:gd name="T53" fmla="*/ 70 h 226"/>
                <a:gd name="T54" fmla="*/ 51 w 270"/>
                <a:gd name="T55" fmla="*/ 11 h 226"/>
                <a:gd name="T56" fmla="*/ 66 w 270"/>
                <a:gd name="T57" fmla="*/ 33 h 226"/>
                <a:gd name="T58" fmla="*/ 58 w 270"/>
                <a:gd name="T59" fmla="*/ 75 h 226"/>
                <a:gd name="T60" fmla="*/ 30 w 270"/>
                <a:gd name="T61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6">
                  <a:moveTo>
                    <a:pt x="30" y="191"/>
                  </a:moveTo>
                  <a:cubicBezTo>
                    <a:pt x="28" y="198"/>
                    <a:pt x="25" y="210"/>
                    <a:pt x="25" y="212"/>
                  </a:cubicBezTo>
                  <a:cubicBezTo>
                    <a:pt x="25" y="221"/>
                    <a:pt x="32" y="226"/>
                    <a:pt x="39" y="226"/>
                  </a:cubicBezTo>
                  <a:cubicBezTo>
                    <a:pt x="45" y="226"/>
                    <a:pt x="54" y="222"/>
                    <a:pt x="58" y="212"/>
                  </a:cubicBezTo>
                  <a:cubicBezTo>
                    <a:pt x="58" y="211"/>
                    <a:pt x="64" y="187"/>
                    <a:pt x="67" y="175"/>
                  </a:cubicBezTo>
                  <a:lnTo>
                    <a:pt x="78" y="130"/>
                  </a:lnTo>
                  <a:cubicBezTo>
                    <a:pt x="81" y="119"/>
                    <a:pt x="84" y="108"/>
                    <a:pt x="87" y="96"/>
                  </a:cubicBezTo>
                  <a:cubicBezTo>
                    <a:pt x="89" y="88"/>
                    <a:pt x="93" y="73"/>
                    <a:pt x="93" y="71"/>
                  </a:cubicBezTo>
                  <a:cubicBezTo>
                    <a:pt x="101" y="56"/>
                    <a:pt x="127" y="11"/>
                    <a:pt x="175" y="11"/>
                  </a:cubicBezTo>
                  <a:cubicBezTo>
                    <a:pt x="197" y="11"/>
                    <a:pt x="202" y="29"/>
                    <a:pt x="202" y="45"/>
                  </a:cubicBezTo>
                  <a:cubicBezTo>
                    <a:pt x="202" y="76"/>
                    <a:pt x="177" y="140"/>
                    <a:pt x="169" y="162"/>
                  </a:cubicBezTo>
                  <a:cubicBezTo>
                    <a:pt x="165" y="173"/>
                    <a:pt x="164" y="179"/>
                    <a:pt x="164" y="185"/>
                  </a:cubicBezTo>
                  <a:cubicBezTo>
                    <a:pt x="164" y="208"/>
                    <a:pt x="182" y="226"/>
                    <a:pt x="205" y="226"/>
                  </a:cubicBezTo>
                  <a:cubicBezTo>
                    <a:pt x="252" y="226"/>
                    <a:pt x="270" y="153"/>
                    <a:pt x="270" y="149"/>
                  </a:cubicBezTo>
                  <a:cubicBezTo>
                    <a:pt x="270" y="144"/>
                    <a:pt x="266" y="144"/>
                    <a:pt x="264" y="144"/>
                  </a:cubicBezTo>
                  <a:cubicBezTo>
                    <a:pt x="259" y="144"/>
                    <a:pt x="259" y="145"/>
                    <a:pt x="257" y="153"/>
                  </a:cubicBezTo>
                  <a:cubicBezTo>
                    <a:pt x="247" y="187"/>
                    <a:pt x="231" y="215"/>
                    <a:pt x="206" y="215"/>
                  </a:cubicBezTo>
                  <a:cubicBezTo>
                    <a:pt x="198" y="215"/>
                    <a:pt x="194" y="210"/>
                    <a:pt x="194" y="198"/>
                  </a:cubicBezTo>
                  <a:cubicBezTo>
                    <a:pt x="194" y="186"/>
                    <a:pt x="199" y="174"/>
                    <a:pt x="203" y="163"/>
                  </a:cubicBezTo>
                  <a:cubicBezTo>
                    <a:pt x="213" y="136"/>
                    <a:pt x="233" y="81"/>
                    <a:pt x="233" y="53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7" y="31"/>
                    <a:pt x="98" y="43"/>
                  </a:cubicBezTo>
                  <a:cubicBezTo>
                    <a:pt x="96" y="15"/>
                    <a:pt x="75" y="0"/>
                    <a:pt x="52" y="0"/>
                  </a:cubicBezTo>
                  <a:cubicBezTo>
                    <a:pt x="30" y="0"/>
                    <a:pt x="20" y="19"/>
                    <a:pt x="15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2" y="81"/>
                    <a:pt x="15" y="70"/>
                  </a:cubicBezTo>
                  <a:cubicBezTo>
                    <a:pt x="23" y="34"/>
                    <a:pt x="33" y="11"/>
                    <a:pt x="51" y="11"/>
                  </a:cubicBezTo>
                  <a:cubicBezTo>
                    <a:pt x="61" y="11"/>
                    <a:pt x="66" y="17"/>
                    <a:pt x="66" y="33"/>
                  </a:cubicBezTo>
                  <a:cubicBezTo>
                    <a:pt x="66" y="44"/>
                    <a:pt x="65" y="49"/>
                    <a:pt x="58" y="75"/>
                  </a:cubicBezTo>
                  <a:lnTo>
                    <a:pt x="30" y="191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497">
              <a:extLst>
                <a:ext uri="{FF2B5EF4-FFF2-40B4-BE49-F238E27FC236}">
                  <a16:creationId xmlns:a16="http://schemas.microsoft.com/office/drawing/2014/main" id="{E11FE544-A397-42BA-A724-E1BAF448DC78}"/>
                </a:ext>
              </a:extLst>
            </p:cNvPr>
            <p:cNvSpPr>
              <a:spLocks/>
            </p:cNvSpPr>
            <p:nvPr>
              <p:custDataLst>
                <p:tags r:id="rId190"/>
              </p:custDataLst>
            </p:nvPr>
          </p:nvSpPr>
          <p:spPr bwMode="auto">
            <a:xfrm>
              <a:off x="3619500" y="3687763"/>
              <a:ext cx="100013" cy="158750"/>
            </a:xfrm>
            <a:custGeom>
              <a:avLst/>
              <a:gdLst>
                <a:gd name="T0" fmla="*/ 154 w 154"/>
                <a:gd name="T1" fmla="*/ 168 h 231"/>
                <a:gd name="T2" fmla="*/ 142 w 154"/>
                <a:gd name="T3" fmla="*/ 168 h 231"/>
                <a:gd name="T4" fmla="*/ 133 w 154"/>
                <a:gd name="T5" fmla="*/ 199 h 231"/>
                <a:gd name="T6" fmla="*/ 98 w 154"/>
                <a:gd name="T7" fmla="*/ 202 h 231"/>
                <a:gd name="T8" fmla="*/ 34 w 154"/>
                <a:gd name="T9" fmla="*/ 202 h 231"/>
                <a:gd name="T10" fmla="*/ 104 w 154"/>
                <a:gd name="T11" fmla="*/ 143 h 231"/>
                <a:gd name="T12" fmla="*/ 154 w 154"/>
                <a:gd name="T13" fmla="*/ 68 h 231"/>
                <a:gd name="T14" fmla="*/ 72 w 154"/>
                <a:gd name="T15" fmla="*/ 0 h 231"/>
                <a:gd name="T16" fmla="*/ 0 w 154"/>
                <a:gd name="T17" fmla="*/ 62 h 231"/>
                <a:gd name="T18" fmla="*/ 18 w 154"/>
                <a:gd name="T19" fmla="*/ 82 h 231"/>
                <a:gd name="T20" fmla="*/ 37 w 154"/>
                <a:gd name="T21" fmla="*/ 63 h 231"/>
                <a:gd name="T22" fmla="*/ 16 w 154"/>
                <a:gd name="T23" fmla="*/ 45 h 231"/>
                <a:gd name="T24" fmla="*/ 67 w 154"/>
                <a:gd name="T25" fmla="*/ 12 h 231"/>
                <a:gd name="T26" fmla="*/ 120 w 154"/>
                <a:gd name="T27" fmla="*/ 68 h 231"/>
                <a:gd name="T28" fmla="*/ 87 w 154"/>
                <a:gd name="T29" fmla="*/ 135 h 231"/>
                <a:gd name="T30" fmla="*/ 3 w 154"/>
                <a:gd name="T31" fmla="*/ 218 h 231"/>
                <a:gd name="T32" fmla="*/ 0 w 154"/>
                <a:gd name="T33" fmla="*/ 231 h 231"/>
                <a:gd name="T34" fmla="*/ 143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2" y="168"/>
                  </a:lnTo>
                  <a:cubicBezTo>
                    <a:pt x="141" y="175"/>
                    <a:pt x="138" y="196"/>
                    <a:pt x="133" y="199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69"/>
                    <a:pt x="83" y="159"/>
                    <a:pt x="104" y="143"/>
                  </a:cubicBezTo>
                  <a:cubicBezTo>
                    <a:pt x="130" y="122"/>
                    <a:pt x="154" y="101"/>
                    <a:pt x="154" y="68"/>
                  </a:cubicBezTo>
                  <a:cubicBezTo>
                    <a:pt x="154" y="25"/>
                    <a:pt x="117" y="0"/>
                    <a:pt x="72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2"/>
                    <a:pt x="67" y="12"/>
                  </a:cubicBezTo>
                  <a:cubicBezTo>
                    <a:pt x="102" y="12"/>
                    <a:pt x="120" y="39"/>
                    <a:pt x="120" y="68"/>
                  </a:cubicBezTo>
                  <a:cubicBezTo>
                    <a:pt x="120" y="98"/>
                    <a:pt x="98" y="122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1"/>
                    <a:pt x="0" y="231"/>
                  </a:cubicBezTo>
                  <a:lnTo>
                    <a:pt x="143" y="231"/>
                  </a:lnTo>
                  <a:lnTo>
                    <a:pt x="154" y="168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498">
              <a:extLst>
                <a:ext uri="{FF2B5EF4-FFF2-40B4-BE49-F238E27FC236}">
                  <a16:creationId xmlns:a16="http://schemas.microsoft.com/office/drawing/2014/main" id="{00C1FC3C-8CEE-494A-8C46-ECB21F8A39D1}"/>
                </a:ext>
              </a:extLst>
            </p:cNvPr>
            <p:cNvSpPr>
              <a:spLocks/>
            </p:cNvSpPr>
            <p:nvPr>
              <p:custDataLst>
                <p:tags r:id="rId191"/>
              </p:custDataLst>
            </p:nvPr>
          </p:nvSpPr>
          <p:spPr bwMode="auto">
            <a:xfrm>
              <a:off x="3768725" y="3730625"/>
              <a:ext cx="74613" cy="344488"/>
            </a:xfrm>
            <a:custGeom>
              <a:avLst/>
              <a:gdLst>
                <a:gd name="T0" fmla="*/ 115 w 115"/>
                <a:gd name="T1" fmla="*/ 249 h 499"/>
                <a:gd name="T2" fmla="*/ 82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6 h 499"/>
                <a:gd name="T10" fmla="*/ 86 w 115"/>
                <a:gd name="T11" fmla="*/ 249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1 h 499"/>
                <a:gd name="T20" fmla="*/ 115 w 115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49"/>
                  </a:moveTo>
                  <a:cubicBezTo>
                    <a:pt x="115" y="210"/>
                    <a:pt x="110" y="150"/>
                    <a:pt x="82" y="94"/>
                  </a:cubicBezTo>
                  <a:cubicBezTo>
                    <a:pt x="52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4" y="465"/>
                    <a:pt x="84" y="401"/>
                  </a:cubicBezTo>
                  <a:cubicBezTo>
                    <a:pt x="109" y="347"/>
                    <a:pt x="115" y="291"/>
                    <a:pt x="115" y="249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EE03209-E636-43BB-8A65-0243B4C685B1}"/>
              </a:ext>
            </a:extLst>
          </p:cNvPr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>
            <a:off x="5916254" y="2633947"/>
            <a:ext cx="4627642" cy="948216"/>
            <a:chOff x="4918076" y="2867025"/>
            <a:chExt cx="2525713" cy="517525"/>
          </a:xfrm>
        </p:grpSpPr>
        <p:sp>
          <p:nvSpPr>
            <p:cNvPr id="169" name="Freeform 1446">
              <a:extLst>
                <a:ext uri="{FF2B5EF4-FFF2-40B4-BE49-F238E27FC236}">
                  <a16:creationId xmlns:a16="http://schemas.microsoft.com/office/drawing/2014/main" id="{377CBBFB-9372-4647-BE80-018D341DD681}"/>
                </a:ext>
              </a:extLst>
            </p:cNvPr>
            <p:cNvSpPr>
              <a:spLocks noEditPoints="1"/>
            </p:cNvSpPr>
            <p:nvPr>
              <p:custDataLst>
                <p:tags r:id="rId145"/>
              </p:custDataLst>
            </p:nvPr>
          </p:nvSpPr>
          <p:spPr bwMode="auto">
            <a:xfrm>
              <a:off x="4918076" y="3038475"/>
              <a:ext cx="138113" cy="155575"/>
            </a:xfrm>
            <a:custGeom>
              <a:avLst/>
              <a:gdLst>
                <a:gd name="T0" fmla="*/ 182 w 341"/>
                <a:gd name="T1" fmla="*/ 10 h 357"/>
                <a:gd name="T2" fmla="*/ 171 w 341"/>
                <a:gd name="T3" fmla="*/ 0 h 357"/>
                <a:gd name="T4" fmla="*/ 159 w 341"/>
                <a:gd name="T5" fmla="*/ 10 h 357"/>
                <a:gd name="T6" fmla="*/ 56 w 341"/>
                <a:gd name="T7" fmla="*/ 308 h 357"/>
                <a:gd name="T8" fmla="*/ 0 w 341"/>
                <a:gd name="T9" fmla="*/ 342 h 357"/>
                <a:gd name="T10" fmla="*/ 0 w 341"/>
                <a:gd name="T11" fmla="*/ 357 h 357"/>
                <a:gd name="T12" fmla="*/ 51 w 341"/>
                <a:gd name="T13" fmla="*/ 356 h 357"/>
                <a:gd name="T14" fmla="*/ 108 w 341"/>
                <a:gd name="T15" fmla="*/ 357 h 357"/>
                <a:gd name="T16" fmla="*/ 108 w 341"/>
                <a:gd name="T17" fmla="*/ 342 h 357"/>
                <a:gd name="T18" fmla="*/ 71 w 341"/>
                <a:gd name="T19" fmla="*/ 316 h 357"/>
                <a:gd name="T20" fmla="*/ 72 w 341"/>
                <a:gd name="T21" fmla="*/ 309 h 357"/>
                <a:gd name="T22" fmla="*/ 94 w 341"/>
                <a:gd name="T23" fmla="*/ 243 h 357"/>
                <a:gd name="T24" fmla="*/ 218 w 341"/>
                <a:gd name="T25" fmla="*/ 243 h 357"/>
                <a:gd name="T26" fmla="*/ 244 w 341"/>
                <a:gd name="T27" fmla="*/ 320 h 357"/>
                <a:gd name="T28" fmla="*/ 246 w 341"/>
                <a:gd name="T29" fmla="*/ 327 h 357"/>
                <a:gd name="T30" fmla="*/ 204 w 341"/>
                <a:gd name="T31" fmla="*/ 342 h 357"/>
                <a:gd name="T32" fmla="*/ 204 w 341"/>
                <a:gd name="T33" fmla="*/ 357 h 357"/>
                <a:gd name="T34" fmla="*/ 276 w 341"/>
                <a:gd name="T35" fmla="*/ 356 h 357"/>
                <a:gd name="T36" fmla="*/ 341 w 341"/>
                <a:gd name="T37" fmla="*/ 357 h 357"/>
                <a:gd name="T38" fmla="*/ 341 w 341"/>
                <a:gd name="T39" fmla="*/ 342 h 357"/>
                <a:gd name="T40" fmla="*/ 332 w 341"/>
                <a:gd name="T41" fmla="*/ 342 h 357"/>
                <a:gd name="T42" fmla="*/ 290 w 341"/>
                <a:gd name="T43" fmla="*/ 322 h 357"/>
                <a:gd name="T44" fmla="*/ 182 w 341"/>
                <a:gd name="T45" fmla="*/ 10 h 357"/>
                <a:gd name="T46" fmla="*/ 156 w 341"/>
                <a:gd name="T47" fmla="*/ 66 h 357"/>
                <a:gd name="T48" fmla="*/ 212 w 341"/>
                <a:gd name="T49" fmla="*/ 228 h 357"/>
                <a:gd name="T50" fmla="*/ 100 w 341"/>
                <a:gd name="T51" fmla="*/ 228 h 357"/>
                <a:gd name="T52" fmla="*/ 156 w 341"/>
                <a:gd name="T53" fmla="*/ 6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1" h="357">
                  <a:moveTo>
                    <a:pt x="182" y="10"/>
                  </a:moveTo>
                  <a:cubicBezTo>
                    <a:pt x="180" y="3"/>
                    <a:pt x="179" y="0"/>
                    <a:pt x="171" y="0"/>
                  </a:cubicBezTo>
                  <a:cubicBezTo>
                    <a:pt x="163" y="0"/>
                    <a:pt x="161" y="3"/>
                    <a:pt x="159" y="10"/>
                  </a:cubicBezTo>
                  <a:lnTo>
                    <a:pt x="56" y="308"/>
                  </a:lnTo>
                  <a:cubicBezTo>
                    <a:pt x="47" y="334"/>
                    <a:pt x="27" y="341"/>
                    <a:pt x="0" y="342"/>
                  </a:cubicBezTo>
                  <a:lnTo>
                    <a:pt x="0" y="357"/>
                  </a:lnTo>
                  <a:cubicBezTo>
                    <a:pt x="11" y="357"/>
                    <a:pt x="33" y="356"/>
                    <a:pt x="51" y="356"/>
                  </a:cubicBezTo>
                  <a:cubicBezTo>
                    <a:pt x="66" y="356"/>
                    <a:pt x="92" y="357"/>
                    <a:pt x="108" y="357"/>
                  </a:cubicBezTo>
                  <a:lnTo>
                    <a:pt x="108" y="342"/>
                  </a:lnTo>
                  <a:cubicBezTo>
                    <a:pt x="83" y="342"/>
                    <a:pt x="71" y="329"/>
                    <a:pt x="71" y="316"/>
                  </a:cubicBezTo>
                  <a:cubicBezTo>
                    <a:pt x="71" y="315"/>
                    <a:pt x="71" y="310"/>
                    <a:pt x="72" y="309"/>
                  </a:cubicBezTo>
                  <a:lnTo>
                    <a:pt x="94" y="243"/>
                  </a:lnTo>
                  <a:lnTo>
                    <a:pt x="218" y="243"/>
                  </a:lnTo>
                  <a:lnTo>
                    <a:pt x="244" y="320"/>
                  </a:lnTo>
                  <a:cubicBezTo>
                    <a:pt x="245" y="322"/>
                    <a:pt x="246" y="325"/>
                    <a:pt x="246" y="327"/>
                  </a:cubicBezTo>
                  <a:cubicBezTo>
                    <a:pt x="246" y="342"/>
                    <a:pt x="218" y="342"/>
                    <a:pt x="204" y="342"/>
                  </a:cubicBezTo>
                  <a:lnTo>
                    <a:pt x="204" y="357"/>
                  </a:lnTo>
                  <a:cubicBezTo>
                    <a:pt x="222" y="356"/>
                    <a:pt x="257" y="356"/>
                    <a:pt x="276" y="356"/>
                  </a:cubicBezTo>
                  <a:cubicBezTo>
                    <a:pt x="297" y="356"/>
                    <a:pt x="320" y="356"/>
                    <a:pt x="341" y="357"/>
                  </a:cubicBezTo>
                  <a:lnTo>
                    <a:pt x="341" y="342"/>
                  </a:lnTo>
                  <a:lnTo>
                    <a:pt x="332" y="342"/>
                  </a:lnTo>
                  <a:cubicBezTo>
                    <a:pt x="302" y="342"/>
                    <a:pt x="295" y="338"/>
                    <a:pt x="290" y="322"/>
                  </a:cubicBezTo>
                  <a:lnTo>
                    <a:pt x="182" y="10"/>
                  </a:lnTo>
                  <a:close/>
                  <a:moveTo>
                    <a:pt x="156" y="66"/>
                  </a:moveTo>
                  <a:lnTo>
                    <a:pt x="212" y="228"/>
                  </a:lnTo>
                  <a:lnTo>
                    <a:pt x="100" y="228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447">
              <a:extLst>
                <a:ext uri="{FF2B5EF4-FFF2-40B4-BE49-F238E27FC236}">
                  <a16:creationId xmlns:a16="http://schemas.microsoft.com/office/drawing/2014/main" id="{44C8F437-C3E2-4D53-84BE-F2699EC97ACA}"/>
                </a:ext>
              </a:extLst>
            </p:cNvPr>
            <p:cNvSpPr>
              <a:spLocks noEditPoints="1"/>
            </p:cNvSpPr>
            <p:nvPr>
              <p:custDataLst>
                <p:tags r:id="rId146"/>
              </p:custDataLst>
            </p:nvPr>
          </p:nvSpPr>
          <p:spPr bwMode="auto">
            <a:xfrm>
              <a:off x="5070476" y="3044825"/>
              <a:ext cx="136525" cy="149225"/>
            </a:xfrm>
            <a:custGeom>
              <a:avLst/>
              <a:gdLst>
                <a:gd name="T0" fmla="*/ 0 w 335"/>
                <a:gd name="T1" fmla="*/ 0 h 341"/>
                <a:gd name="T2" fmla="*/ 0 w 335"/>
                <a:gd name="T3" fmla="*/ 16 h 341"/>
                <a:gd name="T4" fmla="*/ 12 w 335"/>
                <a:gd name="T5" fmla="*/ 16 h 341"/>
                <a:gd name="T6" fmla="*/ 51 w 335"/>
                <a:gd name="T7" fmla="*/ 39 h 341"/>
                <a:gd name="T8" fmla="*/ 51 w 335"/>
                <a:gd name="T9" fmla="*/ 302 h 341"/>
                <a:gd name="T10" fmla="*/ 12 w 335"/>
                <a:gd name="T11" fmla="*/ 326 h 341"/>
                <a:gd name="T12" fmla="*/ 0 w 335"/>
                <a:gd name="T13" fmla="*/ 326 h 341"/>
                <a:gd name="T14" fmla="*/ 0 w 335"/>
                <a:gd name="T15" fmla="*/ 341 h 341"/>
                <a:gd name="T16" fmla="*/ 183 w 335"/>
                <a:gd name="T17" fmla="*/ 341 h 341"/>
                <a:gd name="T18" fmla="*/ 335 w 335"/>
                <a:gd name="T19" fmla="*/ 173 h 341"/>
                <a:gd name="T20" fmla="*/ 183 w 335"/>
                <a:gd name="T21" fmla="*/ 0 h 341"/>
                <a:gd name="T22" fmla="*/ 0 w 335"/>
                <a:gd name="T23" fmla="*/ 0 h 341"/>
                <a:gd name="T24" fmla="*/ 119 w 335"/>
                <a:gd name="T25" fmla="*/ 326 h 341"/>
                <a:gd name="T26" fmla="*/ 94 w 335"/>
                <a:gd name="T27" fmla="*/ 306 h 341"/>
                <a:gd name="T28" fmla="*/ 94 w 335"/>
                <a:gd name="T29" fmla="*/ 36 h 341"/>
                <a:gd name="T30" fmla="*/ 119 w 335"/>
                <a:gd name="T31" fmla="*/ 16 h 341"/>
                <a:gd name="T32" fmla="*/ 169 w 335"/>
                <a:gd name="T33" fmla="*/ 16 h 341"/>
                <a:gd name="T34" fmla="*/ 259 w 335"/>
                <a:gd name="T35" fmla="*/ 62 h 341"/>
                <a:gd name="T36" fmla="*/ 285 w 335"/>
                <a:gd name="T37" fmla="*/ 173 h 341"/>
                <a:gd name="T38" fmla="*/ 258 w 335"/>
                <a:gd name="T39" fmla="*/ 283 h 341"/>
                <a:gd name="T40" fmla="*/ 169 w 335"/>
                <a:gd name="T41" fmla="*/ 326 h 341"/>
                <a:gd name="T42" fmla="*/ 119 w 335"/>
                <a:gd name="T43" fmla="*/ 32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1">
                  <a:moveTo>
                    <a:pt x="0" y="0"/>
                  </a:move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6"/>
                    <a:pt x="12" y="326"/>
                  </a:cubicBezTo>
                  <a:lnTo>
                    <a:pt x="0" y="326"/>
                  </a:lnTo>
                  <a:lnTo>
                    <a:pt x="0" y="341"/>
                  </a:lnTo>
                  <a:lnTo>
                    <a:pt x="183" y="341"/>
                  </a:lnTo>
                  <a:cubicBezTo>
                    <a:pt x="266" y="341"/>
                    <a:pt x="335" y="267"/>
                    <a:pt x="335" y="173"/>
                  </a:cubicBezTo>
                  <a:cubicBezTo>
                    <a:pt x="335" y="79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6"/>
                  </a:moveTo>
                  <a:cubicBezTo>
                    <a:pt x="95" y="326"/>
                    <a:pt x="94" y="322"/>
                    <a:pt x="94" y="306"/>
                  </a:cubicBezTo>
                  <a:lnTo>
                    <a:pt x="94" y="36"/>
                  </a:lnTo>
                  <a:cubicBezTo>
                    <a:pt x="94" y="19"/>
                    <a:pt x="95" y="16"/>
                    <a:pt x="119" y="16"/>
                  </a:cubicBezTo>
                  <a:lnTo>
                    <a:pt x="169" y="16"/>
                  </a:lnTo>
                  <a:cubicBezTo>
                    <a:pt x="199" y="16"/>
                    <a:pt x="234" y="27"/>
                    <a:pt x="259" y="62"/>
                  </a:cubicBezTo>
                  <a:cubicBezTo>
                    <a:pt x="281" y="92"/>
                    <a:pt x="285" y="134"/>
                    <a:pt x="285" y="173"/>
                  </a:cubicBezTo>
                  <a:cubicBezTo>
                    <a:pt x="285" y="229"/>
                    <a:pt x="276" y="259"/>
                    <a:pt x="258" y="283"/>
                  </a:cubicBezTo>
                  <a:cubicBezTo>
                    <a:pt x="248" y="297"/>
                    <a:pt x="219" y="326"/>
                    <a:pt x="169" y="326"/>
                  </a:cubicBezTo>
                  <a:lnTo>
                    <a:pt x="119" y="32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448">
              <a:extLst>
                <a:ext uri="{FF2B5EF4-FFF2-40B4-BE49-F238E27FC236}">
                  <a16:creationId xmlns:a16="http://schemas.microsoft.com/office/drawing/2014/main" id="{1AFE0515-D316-4B8E-835B-C9A30B1CB2B3}"/>
                </a:ext>
              </a:extLst>
            </p:cNvPr>
            <p:cNvSpPr>
              <a:spLocks/>
            </p:cNvSpPr>
            <p:nvPr>
              <p:custDataLst>
                <p:tags r:id="rId147"/>
              </p:custDataLst>
            </p:nvPr>
          </p:nvSpPr>
          <p:spPr bwMode="auto">
            <a:xfrm>
              <a:off x="5280026" y="3059113"/>
              <a:ext cx="63500" cy="136525"/>
            </a:xfrm>
            <a:custGeom>
              <a:avLst/>
              <a:gdLst>
                <a:gd name="T0" fmla="*/ 77 w 156"/>
                <a:gd name="T1" fmla="*/ 107 h 313"/>
                <a:gd name="T2" fmla="*/ 148 w 156"/>
                <a:gd name="T3" fmla="*/ 107 h 313"/>
                <a:gd name="T4" fmla="*/ 148 w 156"/>
                <a:gd name="T5" fmla="*/ 92 h 313"/>
                <a:gd name="T6" fmla="*/ 77 w 156"/>
                <a:gd name="T7" fmla="*/ 92 h 313"/>
                <a:gd name="T8" fmla="*/ 77 w 156"/>
                <a:gd name="T9" fmla="*/ 0 h 313"/>
                <a:gd name="T10" fmla="*/ 64 w 156"/>
                <a:gd name="T11" fmla="*/ 0 h 313"/>
                <a:gd name="T12" fmla="*/ 0 w 156"/>
                <a:gd name="T13" fmla="*/ 96 h 313"/>
                <a:gd name="T14" fmla="*/ 0 w 156"/>
                <a:gd name="T15" fmla="*/ 107 h 313"/>
                <a:gd name="T16" fmla="*/ 42 w 156"/>
                <a:gd name="T17" fmla="*/ 107 h 313"/>
                <a:gd name="T18" fmla="*/ 42 w 156"/>
                <a:gd name="T19" fmla="*/ 245 h 313"/>
                <a:gd name="T20" fmla="*/ 107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4 w 156"/>
                <a:gd name="T27" fmla="*/ 217 h 313"/>
                <a:gd name="T28" fmla="*/ 144 w 156"/>
                <a:gd name="T29" fmla="*/ 244 h 313"/>
                <a:gd name="T30" fmla="*/ 110 w 156"/>
                <a:gd name="T31" fmla="*/ 300 h 313"/>
                <a:gd name="T32" fmla="*/ 77 w 156"/>
                <a:gd name="T33" fmla="*/ 246 h 313"/>
                <a:gd name="T34" fmla="*/ 77 w 156"/>
                <a:gd name="T35" fmla="*/ 10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7" y="107"/>
                  </a:moveTo>
                  <a:lnTo>
                    <a:pt x="148" y="107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5"/>
                  </a:lnTo>
                  <a:cubicBezTo>
                    <a:pt x="42" y="307"/>
                    <a:pt x="89" y="313"/>
                    <a:pt x="107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4" y="217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0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449">
              <a:extLst>
                <a:ext uri="{FF2B5EF4-FFF2-40B4-BE49-F238E27FC236}">
                  <a16:creationId xmlns:a16="http://schemas.microsoft.com/office/drawing/2014/main" id="{B5084341-A699-40FE-A97A-EA671D1390DA}"/>
                </a:ext>
              </a:extLst>
            </p:cNvPr>
            <p:cNvSpPr>
              <a:spLocks noEditPoints="1"/>
            </p:cNvSpPr>
            <p:nvPr>
              <p:custDataLst>
                <p:tags r:id="rId148"/>
              </p:custDataLst>
            </p:nvPr>
          </p:nvSpPr>
          <p:spPr bwMode="auto">
            <a:xfrm>
              <a:off x="5360989" y="3095625"/>
              <a:ext cx="90488" cy="100013"/>
            </a:xfrm>
            <a:custGeom>
              <a:avLst/>
              <a:gdLst>
                <a:gd name="T0" fmla="*/ 221 w 221"/>
                <a:gd name="T1" fmla="*/ 117 h 230"/>
                <a:gd name="T2" fmla="*/ 111 w 221"/>
                <a:gd name="T3" fmla="*/ 0 h 230"/>
                <a:gd name="T4" fmla="*/ 0 w 221"/>
                <a:gd name="T5" fmla="*/ 117 h 230"/>
                <a:gd name="T6" fmla="*/ 110 w 221"/>
                <a:gd name="T7" fmla="*/ 230 h 230"/>
                <a:gd name="T8" fmla="*/ 221 w 221"/>
                <a:gd name="T9" fmla="*/ 117 h 230"/>
                <a:gd name="T10" fmla="*/ 111 w 221"/>
                <a:gd name="T11" fmla="*/ 217 h 230"/>
                <a:gd name="T12" fmla="*/ 54 w 221"/>
                <a:gd name="T13" fmla="*/ 184 h 230"/>
                <a:gd name="T14" fmla="*/ 42 w 221"/>
                <a:gd name="T15" fmla="*/ 113 h 230"/>
                <a:gd name="T16" fmla="*/ 54 w 221"/>
                <a:gd name="T17" fmla="*/ 45 h 230"/>
                <a:gd name="T18" fmla="*/ 110 w 221"/>
                <a:gd name="T19" fmla="*/ 11 h 230"/>
                <a:gd name="T20" fmla="*/ 167 w 221"/>
                <a:gd name="T21" fmla="*/ 44 h 230"/>
                <a:gd name="T22" fmla="*/ 180 w 221"/>
                <a:gd name="T23" fmla="*/ 113 h 230"/>
                <a:gd name="T24" fmla="*/ 169 w 221"/>
                <a:gd name="T25" fmla="*/ 180 h 230"/>
                <a:gd name="T26" fmla="*/ 111 w 221"/>
                <a:gd name="T27" fmla="*/ 21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30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9" y="0"/>
                    <a:pt x="0" y="55"/>
                    <a:pt x="0" y="117"/>
                  </a:cubicBezTo>
                  <a:cubicBezTo>
                    <a:pt x="0" y="182"/>
                    <a:pt x="52" y="230"/>
                    <a:pt x="110" y="230"/>
                  </a:cubicBezTo>
                  <a:cubicBezTo>
                    <a:pt x="171" y="230"/>
                    <a:pt x="221" y="181"/>
                    <a:pt x="221" y="117"/>
                  </a:cubicBezTo>
                  <a:close/>
                  <a:moveTo>
                    <a:pt x="111" y="217"/>
                  </a:moveTo>
                  <a:cubicBezTo>
                    <a:pt x="89" y="217"/>
                    <a:pt x="67" y="207"/>
                    <a:pt x="54" y="184"/>
                  </a:cubicBezTo>
                  <a:cubicBezTo>
                    <a:pt x="42" y="162"/>
                    <a:pt x="42" y="131"/>
                    <a:pt x="42" y="113"/>
                  </a:cubicBezTo>
                  <a:cubicBezTo>
                    <a:pt x="42" y="94"/>
                    <a:pt x="42" y="67"/>
                    <a:pt x="54" y="45"/>
                  </a:cubicBezTo>
                  <a:cubicBezTo>
                    <a:pt x="67" y="22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4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1"/>
                    <a:pt x="180" y="158"/>
                    <a:pt x="169" y="180"/>
                  </a:cubicBezTo>
                  <a:cubicBezTo>
                    <a:pt x="158" y="203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450">
              <a:extLst>
                <a:ext uri="{FF2B5EF4-FFF2-40B4-BE49-F238E27FC236}">
                  <a16:creationId xmlns:a16="http://schemas.microsoft.com/office/drawing/2014/main" id="{7784A766-1F1C-43FC-8FC1-1870E0182F9C}"/>
                </a:ext>
              </a:extLst>
            </p:cNvPr>
            <p:cNvSpPr>
              <a:spLocks noEditPoints="1"/>
            </p:cNvSpPr>
            <p:nvPr>
              <p:custDataLst>
                <p:tags r:id="rId149"/>
              </p:custDataLst>
            </p:nvPr>
          </p:nvSpPr>
          <p:spPr bwMode="auto">
            <a:xfrm>
              <a:off x="5467351" y="3095625"/>
              <a:ext cx="90488" cy="100013"/>
            </a:xfrm>
            <a:custGeom>
              <a:avLst/>
              <a:gdLst>
                <a:gd name="T0" fmla="*/ 221 w 221"/>
                <a:gd name="T1" fmla="*/ 117 h 230"/>
                <a:gd name="T2" fmla="*/ 110 w 221"/>
                <a:gd name="T3" fmla="*/ 0 h 230"/>
                <a:gd name="T4" fmla="*/ 0 w 221"/>
                <a:gd name="T5" fmla="*/ 117 h 230"/>
                <a:gd name="T6" fmla="*/ 110 w 221"/>
                <a:gd name="T7" fmla="*/ 230 h 230"/>
                <a:gd name="T8" fmla="*/ 221 w 221"/>
                <a:gd name="T9" fmla="*/ 117 h 230"/>
                <a:gd name="T10" fmla="*/ 110 w 221"/>
                <a:gd name="T11" fmla="*/ 217 h 230"/>
                <a:gd name="T12" fmla="*/ 54 w 221"/>
                <a:gd name="T13" fmla="*/ 184 h 230"/>
                <a:gd name="T14" fmla="*/ 41 w 221"/>
                <a:gd name="T15" fmla="*/ 113 h 230"/>
                <a:gd name="T16" fmla="*/ 53 w 221"/>
                <a:gd name="T17" fmla="*/ 45 h 230"/>
                <a:gd name="T18" fmla="*/ 110 w 221"/>
                <a:gd name="T19" fmla="*/ 11 h 230"/>
                <a:gd name="T20" fmla="*/ 166 w 221"/>
                <a:gd name="T21" fmla="*/ 44 h 230"/>
                <a:gd name="T22" fmla="*/ 179 w 221"/>
                <a:gd name="T23" fmla="*/ 113 h 230"/>
                <a:gd name="T24" fmla="*/ 168 w 221"/>
                <a:gd name="T25" fmla="*/ 180 h 230"/>
                <a:gd name="T26" fmla="*/ 110 w 221"/>
                <a:gd name="T27" fmla="*/ 21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30">
                  <a:moveTo>
                    <a:pt x="221" y="117"/>
                  </a:moveTo>
                  <a:cubicBezTo>
                    <a:pt x="221" y="53"/>
                    <a:pt x="171" y="0"/>
                    <a:pt x="110" y="0"/>
                  </a:cubicBezTo>
                  <a:cubicBezTo>
                    <a:pt x="48" y="0"/>
                    <a:pt x="0" y="55"/>
                    <a:pt x="0" y="117"/>
                  </a:cubicBezTo>
                  <a:cubicBezTo>
                    <a:pt x="0" y="182"/>
                    <a:pt x="52" y="230"/>
                    <a:pt x="110" y="230"/>
                  </a:cubicBezTo>
                  <a:cubicBezTo>
                    <a:pt x="170" y="230"/>
                    <a:pt x="221" y="181"/>
                    <a:pt x="221" y="117"/>
                  </a:cubicBezTo>
                  <a:close/>
                  <a:moveTo>
                    <a:pt x="110" y="217"/>
                  </a:moveTo>
                  <a:cubicBezTo>
                    <a:pt x="89" y="217"/>
                    <a:pt x="67" y="207"/>
                    <a:pt x="54" y="184"/>
                  </a:cubicBezTo>
                  <a:cubicBezTo>
                    <a:pt x="41" y="162"/>
                    <a:pt x="41" y="131"/>
                    <a:pt x="41" y="113"/>
                  </a:cubicBezTo>
                  <a:cubicBezTo>
                    <a:pt x="41" y="94"/>
                    <a:pt x="41" y="67"/>
                    <a:pt x="53" y="45"/>
                  </a:cubicBezTo>
                  <a:cubicBezTo>
                    <a:pt x="67" y="22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4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8"/>
                    <a:pt x="168" y="180"/>
                  </a:cubicBezTo>
                  <a:cubicBezTo>
                    <a:pt x="157" y="203"/>
                    <a:pt x="135" y="217"/>
                    <a:pt x="110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451">
              <a:extLst>
                <a:ext uri="{FF2B5EF4-FFF2-40B4-BE49-F238E27FC236}">
                  <a16:creationId xmlns:a16="http://schemas.microsoft.com/office/drawing/2014/main" id="{66F3CFB5-F11F-46DC-967C-36D33FE44450}"/>
                </a:ext>
              </a:extLst>
            </p:cNvPr>
            <p:cNvSpPr>
              <a:spLocks/>
            </p:cNvSpPr>
            <p:nvPr>
              <p:custDataLst>
                <p:tags r:id="rId150"/>
              </p:custDataLst>
            </p:nvPr>
          </p:nvSpPr>
          <p:spPr bwMode="auto">
            <a:xfrm>
              <a:off x="5570539" y="3043238"/>
              <a:ext cx="46038" cy="150813"/>
            </a:xfrm>
            <a:custGeom>
              <a:avLst/>
              <a:gdLst>
                <a:gd name="T0" fmla="*/ 72 w 111"/>
                <a:gd name="T1" fmla="*/ 0 h 346"/>
                <a:gd name="T2" fmla="*/ 0 w 111"/>
                <a:gd name="T3" fmla="*/ 5 h 346"/>
                <a:gd name="T4" fmla="*/ 0 w 111"/>
                <a:gd name="T5" fmla="*/ 21 h 346"/>
                <a:gd name="T6" fmla="*/ 39 w 111"/>
                <a:gd name="T7" fmla="*/ 49 h 346"/>
                <a:gd name="T8" fmla="*/ 39 w 111"/>
                <a:gd name="T9" fmla="*/ 308 h 346"/>
                <a:gd name="T10" fmla="*/ 0 w 111"/>
                <a:gd name="T11" fmla="*/ 331 h 346"/>
                <a:gd name="T12" fmla="*/ 0 w 111"/>
                <a:gd name="T13" fmla="*/ 346 h 346"/>
                <a:gd name="T14" fmla="*/ 56 w 111"/>
                <a:gd name="T15" fmla="*/ 345 h 346"/>
                <a:gd name="T16" fmla="*/ 111 w 111"/>
                <a:gd name="T17" fmla="*/ 346 h 346"/>
                <a:gd name="T18" fmla="*/ 111 w 111"/>
                <a:gd name="T19" fmla="*/ 331 h 346"/>
                <a:gd name="T20" fmla="*/ 72 w 111"/>
                <a:gd name="T21" fmla="*/ 308 h 346"/>
                <a:gd name="T22" fmla="*/ 72 w 111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346">
                  <a:moveTo>
                    <a:pt x="72" y="0"/>
                  </a:move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  <a:cubicBezTo>
                    <a:pt x="39" y="331"/>
                    <a:pt x="34" y="331"/>
                    <a:pt x="0" y="331"/>
                  </a:cubicBezTo>
                  <a:lnTo>
                    <a:pt x="0" y="346"/>
                  </a:lnTo>
                  <a:cubicBezTo>
                    <a:pt x="17" y="346"/>
                    <a:pt x="43" y="345"/>
                    <a:pt x="56" y="345"/>
                  </a:cubicBezTo>
                  <a:cubicBezTo>
                    <a:pt x="68" y="345"/>
                    <a:pt x="93" y="346"/>
                    <a:pt x="111" y="346"/>
                  </a:cubicBezTo>
                  <a:lnTo>
                    <a:pt x="111" y="331"/>
                  </a:lnTo>
                  <a:cubicBezTo>
                    <a:pt x="78" y="331"/>
                    <a:pt x="72" y="331"/>
                    <a:pt x="72" y="308"/>
                  </a:cubicBezTo>
                  <a:lnTo>
                    <a:pt x="7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452">
              <a:extLst>
                <a:ext uri="{FF2B5EF4-FFF2-40B4-BE49-F238E27FC236}">
                  <a16:creationId xmlns:a16="http://schemas.microsoft.com/office/drawing/2014/main" id="{45507D27-807C-4719-B1C3-52B3E561280A}"/>
                </a:ext>
              </a:extLst>
            </p:cNvPr>
            <p:cNvSpPr>
              <a:spLocks/>
            </p:cNvSpPr>
            <p:nvPr>
              <p:custDataLst>
                <p:tags r:id="rId151"/>
              </p:custDataLst>
            </p:nvPr>
          </p:nvSpPr>
          <p:spPr bwMode="auto">
            <a:xfrm>
              <a:off x="5627689" y="3095625"/>
              <a:ext cx="66675" cy="100013"/>
            </a:xfrm>
            <a:custGeom>
              <a:avLst/>
              <a:gdLst>
                <a:gd name="T0" fmla="*/ 87 w 163"/>
                <a:gd name="T1" fmla="*/ 127 h 230"/>
                <a:gd name="T2" fmla="*/ 139 w 163"/>
                <a:gd name="T3" fmla="*/ 173 h 230"/>
                <a:gd name="T4" fmla="*/ 82 w 163"/>
                <a:gd name="T5" fmla="*/ 219 h 230"/>
                <a:gd name="T6" fmla="*/ 13 w 163"/>
                <a:gd name="T7" fmla="*/ 148 h 230"/>
                <a:gd name="T8" fmla="*/ 6 w 163"/>
                <a:gd name="T9" fmla="*/ 139 h 230"/>
                <a:gd name="T10" fmla="*/ 0 w 163"/>
                <a:gd name="T11" fmla="*/ 152 h 230"/>
                <a:gd name="T12" fmla="*/ 0 w 163"/>
                <a:gd name="T13" fmla="*/ 218 h 230"/>
                <a:gd name="T14" fmla="*/ 5 w 163"/>
                <a:gd name="T15" fmla="*/ 230 h 230"/>
                <a:gd name="T16" fmla="*/ 18 w 163"/>
                <a:gd name="T17" fmla="*/ 220 h 230"/>
                <a:gd name="T18" fmla="*/ 28 w 163"/>
                <a:gd name="T19" fmla="*/ 208 h 230"/>
                <a:gd name="T20" fmla="*/ 82 w 163"/>
                <a:gd name="T21" fmla="*/ 230 h 230"/>
                <a:gd name="T22" fmla="*/ 163 w 163"/>
                <a:gd name="T23" fmla="*/ 160 h 230"/>
                <a:gd name="T24" fmla="*/ 142 w 163"/>
                <a:gd name="T25" fmla="*/ 113 h 230"/>
                <a:gd name="T26" fmla="*/ 85 w 163"/>
                <a:gd name="T27" fmla="*/ 89 h 230"/>
                <a:gd name="T28" fmla="*/ 24 w 163"/>
                <a:gd name="T29" fmla="*/ 48 h 230"/>
                <a:gd name="T30" fmla="*/ 79 w 163"/>
                <a:gd name="T31" fmla="*/ 10 h 230"/>
                <a:gd name="T32" fmla="*/ 138 w 163"/>
                <a:gd name="T33" fmla="*/ 70 h 230"/>
                <a:gd name="T34" fmla="*/ 144 w 163"/>
                <a:gd name="T35" fmla="*/ 75 h 230"/>
                <a:gd name="T36" fmla="*/ 150 w 163"/>
                <a:gd name="T37" fmla="*/ 63 h 230"/>
                <a:gd name="T38" fmla="*/ 150 w 163"/>
                <a:gd name="T39" fmla="*/ 12 h 230"/>
                <a:gd name="T40" fmla="*/ 145 w 163"/>
                <a:gd name="T41" fmla="*/ 0 h 230"/>
                <a:gd name="T42" fmla="*/ 135 w 163"/>
                <a:gd name="T43" fmla="*/ 6 h 230"/>
                <a:gd name="T44" fmla="*/ 126 w 163"/>
                <a:gd name="T45" fmla="*/ 14 h 230"/>
                <a:gd name="T46" fmla="*/ 79 w 163"/>
                <a:gd name="T47" fmla="*/ 0 h 230"/>
                <a:gd name="T48" fmla="*/ 0 w 163"/>
                <a:gd name="T49" fmla="*/ 62 h 230"/>
                <a:gd name="T50" fmla="*/ 21 w 163"/>
                <a:gd name="T51" fmla="*/ 104 h 230"/>
                <a:gd name="T52" fmla="*/ 87 w 163"/>
                <a:gd name="T53" fmla="*/ 12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30">
                  <a:moveTo>
                    <a:pt x="87" y="127"/>
                  </a:moveTo>
                  <a:cubicBezTo>
                    <a:pt x="98" y="129"/>
                    <a:pt x="139" y="137"/>
                    <a:pt x="139" y="173"/>
                  </a:cubicBezTo>
                  <a:cubicBezTo>
                    <a:pt x="139" y="199"/>
                    <a:pt x="121" y="219"/>
                    <a:pt x="82" y="219"/>
                  </a:cubicBezTo>
                  <a:cubicBezTo>
                    <a:pt x="41" y="219"/>
                    <a:pt x="23" y="190"/>
                    <a:pt x="13" y="148"/>
                  </a:cubicBezTo>
                  <a:cubicBezTo>
                    <a:pt x="12" y="141"/>
                    <a:pt x="11" y="139"/>
                    <a:pt x="6" y="139"/>
                  </a:cubicBezTo>
                  <a:cubicBezTo>
                    <a:pt x="0" y="139"/>
                    <a:pt x="0" y="143"/>
                    <a:pt x="0" y="152"/>
                  </a:cubicBezTo>
                  <a:lnTo>
                    <a:pt x="0" y="218"/>
                  </a:lnTo>
                  <a:cubicBezTo>
                    <a:pt x="0" y="226"/>
                    <a:pt x="0" y="230"/>
                    <a:pt x="5" y="230"/>
                  </a:cubicBezTo>
                  <a:cubicBezTo>
                    <a:pt x="8" y="230"/>
                    <a:pt x="8" y="229"/>
                    <a:pt x="18" y="220"/>
                  </a:cubicBezTo>
                  <a:cubicBezTo>
                    <a:pt x="19" y="219"/>
                    <a:pt x="19" y="218"/>
                    <a:pt x="28" y="208"/>
                  </a:cubicBezTo>
                  <a:cubicBezTo>
                    <a:pt x="50" y="229"/>
                    <a:pt x="72" y="230"/>
                    <a:pt x="82" y="230"/>
                  </a:cubicBezTo>
                  <a:cubicBezTo>
                    <a:pt x="140" y="230"/>
                    <a:pt x="163" y="196"/>
                    <a:pt x="163" y="160"/>
                  </a:cubicBezTo>
                  <a:cubicBezTo>
                    <a:pt x="163" y="134"/>
                    <a:pt x="148" y="119"/>
                    <a:pt x="142" y="113"/>
                  </a:cubicBezTo>
                  <a:cubicBezTo>
                    <a:pt x="125" y="97"/>
                    <a:pt x="106" y="93"/>
                    <a:pt x="85" y="89"/>
                  </a:cubicBezTo>
                  <a:cubicBezTo>
                    <a:pt x="57" y="83"/>
                    <a:pt x="24" y="77"/>
                    <a:pt x="24" y="48"/>
                  </a:cubicBezTo>
                  <a:cubicBezTo>
                    <a:pt x="24" y="30"/>
                    <a:pt x="37" y="10"/>
                    <a:pt x="79" y="10"/>
                  </a:cubicBezTo>
                  <a:cubicBezTo>
                    <a:pt x="134" y="10"/>
                    <a:pt x="137" y="55"/>
                    <a:pt x="138" y="70"/>
                  </a:cubicBezTo>
                  <a:cubicBezTo>
                    <a:pt x="138" y="75"/>
                    <a:pt x="143" y="75"/>
                    <a:pt x="144" y="75"/>
                  </a:cubicBezTo>
                  <a:cubicBezTo>
                    <a:pt x="150" y="75"/>
                    <a:pt x="150" y="72"/>
                    <a:pt x="150" y="63"/>
                  </a:cubicBezTo>
                  <a:lnTo>
                    <a:pt x="150" y="12"/>
                  </a:lnTo>
                  <a:cubicBezTo>
                    <a:pt x="150" y="4"/>
                    <a:pt x="150" y="0"/>
                    <a:pt x="145" y="0"/>
                  </a:cubicBezTo>
                  <a:cubicBezTo>
                    <a:pt x="142" y="0"/>
                    <a:pt x="141" y="0"/>
                    <a:pt x="135" y="6"/>
                  </a:cubicBezTo>
                  <a:cubicBezTo>
                    <a:pt x="133" y="8"/>
                    <a:pt x="128" y="13"/>
                    <a:pt x="126" y="14"/>
                  </a:cubicBezTo>
                  <a:cubicBezTo>
                    <a:pt x="107" y="0"/>
                    <a:pt x="87" y="0"/>
                    <a:pt x="79" y="0"/>
                  </a:cubicBezTo>
                  <a:cubicBezTo>
                    <a:pt x="19" y="0"/>
                    <a:pt x="0" y="34"/>
                    <a:pt x="0" y="62"/>
                  </a:cubicBezTo>
                  <a:cubicBezTo>
                    <a:pt x="0" y="79"/>
                    <a:pt x="8" y="93"/>
                    <a:pt x="21" y="104"/>
                  </a:cubicBezTo>
                  <a:cubicBezTo>
                    <a:pt x="37" y="117"/>
                    <a:pt x="51" y="120"/>
                    <a:pt x="87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453">
              <a:extLst>
                <a:ext uri="{FF2B5EF4-FFF2-40B4-BE49-F238E27FC236}">
                  <a16:creationId xmlns:a16="http://schemas.microsoft.com/office/drawing/2014/main" id="{0989AC77-3366-432D-9292-AA7A3F9B6605}"/>
                </a:ext>
              </a:extLst>
            </p:cNvPr>
            <p:cNvSpPr>
              <a:spLocks/>
            </p:cNvSpPr>
            <p:nvPr>
              <p:custDataLst>
                <p:tags r:id="rId152"/>
              </p:custDataLst>
            </p:nvPr>
          </p:nvSpPr>
          <p:spPr bwMode="auto">
            <a:xfrm>
              <a:off x="5761039" y="3059113"/>
              <a:ext cx="63500" cy="136525"/>
            </a:xfrm>
            <a:custGeom>
              <a:avLst/>
              <a:gdLst>
                <a:gd name="T0" fmla="*/ 76 w 156"/>
                <a:gd name="T1" fmla="*/ 107 h 313"/>
                <a:gd name="T2" fmla="*/ 148 w 156"/>
                <a:gd name="T3" fmla="*/ 107 h 313"/>
                <a:gd name="T4" fmla="*/ 148 w 156"/>
                <a:gd name="T5" fmla="*/ 92 h 313"/>
                <a:gd name="T6" fmla="*/ 76 w 156"/>
                <a:gd name="T7" fmla="*/ 92 h 313"/>
                <a:gd name="T8" fmla="*/ 76 w 156"/>
                <a:gd name="T9" fmla="*/ 0 h 313"/>
                <a:gd name="T10" fmla="*/ 64 w 156"/>
                <a:gd name="T11" fmla="*/ 0 h 313"/>
                <a:gd name="T12" fmla="*/ 0 w 156"/>
                <a:gd name="T13" fmla="*/ 96 h 313"/>
                <a:gd name="T14" fmla="*/ 0 w 156"/>
                <a:gd name="T15" fmla="*/ 107 h 313"/>
                <a:gd name="T16" fmla="*/ 42 w 156"/>
                <a:gd name="T17" fmla="*/ 107 h 313"/>
                <a:gd name="T18" fmla="*/ 42 w 156"/>
                <a:gd name="T19" fmla="*/ 245 h 313"/>
                <a:gd name="T20" fmla="*/ 106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3 w 156"/>
                <a:gd name="T27" fmla="*/ 217 h 313"/>
                <a:gd name="T28" fmla="*/ 143 w 156"/>
                <a:gd name="T29" fmla="*/ 244 h 313"/>
                <a:gd name="T30" fmla="*/ 110 w 156"/>
                <a:gd name="T31" fmla="*/ 300 h 313"/>
                <a:gd name="T32" fmla="*/ 76 w 156"/>
                <a:gd name="T33" fmla="*/ 246 h 313"/>
                <a:gd name="T34" fmla="*/ 76 w 156"/>
                <a:gd name="T35" fmla="*/ 10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6" y="107"/>
                  </a:moveTo>
                  <a:lnTo>
                    <a:pt x="148" y="107"/>
                  </a:lnTo>
                  <a:lnTo>
                    <a:pt x="148" y="92"/>
                  </a:lnTo>
                  <a:lnTo>
                    <a:pt x="76" y="92"/>
                  </a:lnTo>
                  <a:lnTo>
                    <a:pt x="76" y="0"/>
                  </a:lnTo>
                  <a:lnTo>
                    <a:pt x="64" y="0"/>
                  </a:lnTo>
                  <a:cubicBezTo>
                    <a:pt x="63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5"/>
                  </a:lnTo>
                  <a:cubicBezTo>
                    <a:pt x="42" y="307"/>
                    <a:pt x="88" y="313"/>
                    <a:pt x="106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3" y="217"/>
                  </a:lnTo>
                  <a:lnTo>
                    <a:pt x="143" y="244"/>
                  </a:lnTo>
                  <a:cubicBezTo>
                    <a:pt x="143" y="281"/>
                    <a:pt x="128" y="300"/>
                    <a:pt x="110" y="300"/>
                  </a:cubicBezTo>
                  <a:cubicBezTo>
                    <a:pt x="76" y="300"/>
                    <a:pt x="76" y="255"/>
                    <a:pt x="76" y="246"/>
                  </a:cubicBezTo>
                  <a:lnTo>
                    <a:pt x="76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454">
              <a:extLst>
                <a:ext uri="{FF2B5EF4-FFF2-40B4-BE49-F238E27FC236}">
                  <a16:creationId xmlns:a16="http://schemas.microsoft.com/office/drawing/2014/main" id="{98CD0847-2D1C-40F6-8C80-4D99E432EE57}"/>
                </a:ext>
              </a:extLst>
            </p:cNvPr>
            <p:cNvSpPr>
              <a:spLocks/>
            </p:cNvSpPr>
            <p:nvPr>
              <p:custDataLst>
                <p:tags r:id="rId153"/>
              </p:custDataLst>
            </p:nvPr>
          </p:nvSpPr>
          <p:spPr bwMode="auto">
            <a:xfrm>
              <a:off x="5834064" y="3100388"/>
              <a:ext cx="139700" cy="95250"/>
            </a:xfrm>
            <a:custGeom>
              <a:avLst/>
              <a:gdLst>
                <a:gd name="T0" fmla="*/ 300 w 342"/>
                <a:gd name="T1" fmla="*/ 47 h 221"/>
                <a:gd name="T2" fmla="*/ 342 w 342"/>
                <a:gd name="T3" fmla="*/ 15 h 221"/>
                <a:gd name="T4" fmla="*/ 342 w 342"/>
                <a:gd name="T5" fmla="*/ 0 h 221"/>
                <a:gd name="T6" fmla="*/ 305 w 342"/>
                <a:gd name="T7" fmla="*/ 1 h 221"/>
                <a:gd name="T8" fmla="*/ 259 w 342"/>
                <a:gd name="T9" fmla="*/ 0 h 221"/>
                <a:gd name="T10" fmla="*/ 259 w 342"/>
                <a:gd name="T11" fmla="*/ 15 h 221"/>
                <a:gd name="T12" fmla="*/ 288 w 342"/>
                <a:gd name="T13" fmla="*/ 39 h 221"/>
                <a:gd name="T14" fmla="*/ 285 w 342"/>
                <a:gd name="T15" fmla="*/ 50 h 221"/>
                <a:gd name="T16" fmla="*/ 240 w 342"/>
                <a:gd name="T17" fmla="*/ 178 h 221"/>
                <a:gd name="T18" fmla="*/ 191 w 342"/>
                <a:gd name="T19" fmla="*/ 38 h 221"/>
                <a:gd name="T20" fmla="*/ 188 w 342"/>
                <a:gd name="T21" fmla="*/ 29 h 221"/>
                <a:gd name="T22" fmla="*/ 217 w 342"/>
                <a:gd name="T23" fmla="*/ 15 h 221"/>
                <a:gd name="T24" fmla="*/ 217 w 342"/>
                <a:gd name="T25" fmla="*/ 0 h 221"/>
                <a:gd name="T26" fmla="*/ 166 w 342"/>
                <a:gd name="T27" fmla="*/ 1 h 221"/>
                <a:gd name="T28" fmla="*/ 121 w 342"/>
                <a:gd name="T29" fmla="*/ 0 h 221"/>
                <a:gd name="T30" fmla="*/ 121 w 342"/>
                <a:gd name="T31" fmla="*/ 15 h 221"/>
                <a:gd name="T32" fmla="*/ 153 w 342"/>
                <a:gd name="T33" fmla="*/ 23 h 221"/>
                <a:gd name="T34" fmla="*/ 164 w 342"/>
                <a:gd name="T35" fmla="*/ 50 h 221"/>
                <a:gd name="T36" fmla="*/ 121 w 342"/>
                <a:gd name="T37" fmla="*/ 171 h 221"/>
                <a:gd name="T38" fmla="*/ 74 w 342"/>
                <a:gd name="T39" fmla="*/ 38 h 221"/>
                <a:gd name="T40" fmla="*/ 71 w 342"/>
                <a:gd name="T41" fmla="*/ 29 h 221"/>
                <a:gd name="T42" fmla="*/ 101 w 342"/>
                <a:gd name="T43" fmla="*/ 15 h 221"/>
                <a:gd name="T44" fmla="*/ 101 w 342"/>
                <a:gd name="T45" fmla="*/ 0 h 221"/>
                <a:gd name="T46" fmla="*/ 46 w 342"/>
                <a:gd name="T47" fmla="*/ 1 h 221"/>
                <a:gd name="T48" fmla="*/ 0 w 342"/>
                <a:gd name="T49" fmla="*/ 0 h 221"/>
                <a:gd name="T50" fmla="*/ 0 w 342"/>
                <a:gd name="T51" fmla="*/ 15 h 221"/>
                <a:gd name="T52" fmla="*/ 37 w 342"/>
                <a:gd name="T53" fmla="*/ 33 h 221"/>
                <a:gd name="T54" fmla="*/ 100 w 342"/>
                <a:gd name="T55" fmla="*/ 210 h 221"/>
                <a:gd name="T56" fmla="*/ 110 w 342"/>
                <a:gd name="T57" fmla="*/ 221 h 221"/>
                <a:gd name="T58" fmla="*/ 120 w 342"/>
                <a:gd name="T59" fmla="*/ 211 h 221"/>
                <a:gd name="T60" fmla="*/ 171 w 342"/>
                <a:gd name="T61" fmla="*/ 69 h 221"/>
                <a:gd name="T62" fmla="*/ 221 w 342"/>
                <a:gd name="T63" fmla="*/ 211 h 221"/>
                <a:gd name="T64" fmla="*/ 231 w 342"/>
                <a:gd name="T65" fmla="*/ 221 h 221"/>
                <a:gd name="T66" fmla="*/ 241 w 342"/>
                <a:gd name="T67" fmla="*/ 211 h 221"/>
                <a:gd name="T68" fmla="*/ 300 w 342"/>
                <a:gd name="T69" fmla="*/ 4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2" h="221">
                  <a:moveTo>
                    <a:pt x="300" y="47"/>
                  </a:moveTo>
                  <a:cubicBezTo>
                    <a:pt x="309" y="22"/>
                    <a:pt x="324" y="16"/>
                    <a:pt x="342" y="15"/>
                  </a:cubicBezTo>
                  <a:lnTo>
                    <a:pt x="342" y="0"/>
                  </a:lnTo>
                  <a:cubicBezTo>
                    <a:pt x="331" y="1"/>
                    <a:pt x="316" y="1"/>
                    <a:pt x="305" y="1"/>
                  </a:cubicBezTo>
                  <a:cubicBezTo>
                    <a:pt x="291" y="1"/>
                    <a:pt x="268" y="0"/>
                    <a:pt x="259" y="0"/>
                  </a:cubicBezTo>
                  <a:lnTo>
                    <a:pt x="259" y="15"/>
                  </a:lnTo>
                  <a:cubicBezTo>
                    <a:pt x="277" y="16"/>
                    <a:pt x="288" y="25"/>
                    <a:pt x="288" y="39"/>
                  </a:cubicBezTo>
                  <a:cubicBezTo>
                    <a:pt x="288" y="42"/>
                    <a:pt x="288" y="43"/>
                    <a:pt x="285" y="50"/>
                  </a:cubicBezTo>
                  <a:lnTo>
                    <a:pt x="240" y="178"/>
                  </a:lnTo>
                  <a:lnTo>
                    <a:pt x="191" y="38"/>
                  </a:lnTo>
                  <a:cubicBezTo>
                    <a:pt x="189" y="32"/>
                    <a:pt x="188" y="31"/>
                    <a:pt x="188" y="29"/>
                  </a:cubicBezTo>
                  <a:cubicBezTo>
                    <a:pt x="188" y="15"/>
                    <a:pt x="207" y="15"/>
                    <a:pt x="217" y="15"/>
                  </a:cubicBezTo>
                  <a:lnTo>
                    <a:pt x="217" y="0"/>
                  </a:lnTo>
                  <a:cubicBezTo>
                    <a:pt x="203" y="0"/>
                    <a:pt x="178" y="1"/>
                    <a:pt x="166" y="1"/>
                  </a:cubicBezTo>
                  <a:cubicBezTo>
                    <a:pt x="151" y="1"/>
                    <a:pt x="136" y="1"/>
                    <a:pt x="121" y="0"/>
                  </a:cubicBezTo>
                  <a:lnTo>
                    <a:pt x="121" y="15"/>
                  </a:lnTo>
                  <a:cubicBezTo>
                    <a:pt x="140" y="15"/>
                    <a:pt x="148" y="16"/>
                    <a:pt x="153" y="23"/>
                  </a:cubicBezTo>
                  <a:cubicBezTo>
                    <a:pt x="155" y="26"/>
                    <a:pt x="161" y="41"/>
                    <a:pt x="164" y="50"/>
                  </a:cubicBezTo>
                  <a:lnTo>
                    <a:pt x="121" y="171"/>
                  </a:lnTo>
                  <a:lnTo>
                    <a:pt x="74" y="38"/>
                  </a:lnTo>
                  <a:cubicBezTo>
                    <a:pt x="71" y="32"/>
                    <a:pt x="71" y="31"/>
                    <a:pt x="71" y="29"/>
                  </a:cubicBezTo>
                  <a:cubicBezTo>
                    <a:pt x="71" y="15"/>
                    <a:pt x="91" y="15"/>
                    <a:pt x="101" y="15"/>
                  </a:cubicBezTo>
                  <a:lnTo>
                    <a:pt x="101" y="0"/>
                  </a:lnTo>
                  <a:cubicBezTo>
                    <a:pt x="86" y="0"/>
                    <a:pt x="58" y="1"/>
                    <a:pt x="46" y="1"/>
                  </a:cubicBezTo>
                  <a:cubicBezTo>
                    <a:pt x="44" y="1"/>
                    <a:pt x="18" y="1"/>
                    <a:pt x="0" y="0"/>
                  </a:cubicBezTo>
                  <a:lnTo>
                    <a:pt x="0" y="15"/>
                  </a:lnTo>
                  <a:cubicBezTo>
                    <a:pt x="25" y="15"/>
                    <a:pt x="31" y="17"/>
                    <a:pt x="37" y="33"/>
                  </a:cubicBezTo>
                  <a:lnTo>
                    <a:pt x="100" y="210"/>
                  </a:lnTo>
                  <a:cubicBezTo>
                    <a:pt x="102" y="217"/>
                    <a:pt x="104" y="221"/>
                    <a:pt x="110" y="221"/>
                  </a:cubicBezTo>
                  <a:cubicBezTo>
                    <a:pt x="117" y="221"/>
                    <a:pt x="118" y="218"/>
                    <a:pt x="120" y="211"/>
                  </a:cubicBezTo>
                  <a:lnTo>
                    <a:pt x="171" y="69"/>
                  </a:lnTo>
                  <a:lnTo>
                    <a:pt x="221" y="211"/>
                  </a:lnTo>
                  <a:cubicBezTo>
                    <a:pt x="223" y="217"/>
                    <a:pt x="225" y="221"/>
                    <a:pt x="231" y="221"/>
                  </a:cubicBezTo>
                  <a:cubicBezTo>
                    <a:pt x="238" y="221"/>
                    <a:pt x="239" y="216"/>
                    <a:pt x="241" y="211"/>
                  </a:cubicBezTo>
                  <a:lnTo>
                    <a:pt x="300" y="4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455">
              <a:extLst>
                <a:ext uri="{FF2B5EF4-FFF2-40B4-BE49-F238E27FC236}">
                  <a16:creationId xmlns:a16="http://schemas.microsoft.com/office/drawing/2014/main" id="{637EEE51-4ACB-45CC-A0CB-C1E8DE91FEE8}"/>
                </a:ext>
              </a:extLst>
            </p:cNvPr>
            <p:cNvSpPr>
              <a:spLocks noEditPoints="1"/>
            </p:cNvSpPr>
            <p:nvPr>
              <p:custDataLst>
                <p:tags r:id="rId154"/>
              </p:custDataLst>
            </p:nvPr>
          </p:nvSpPr>
          <p:spPr bwMode="auto">
            <a:xfrm>
              <a:off x="5984876" y="3048000"/>
              <a:ext cx="42863" cy="146050"/>
            </a:xfrm>
            <a:custGeom>
              <a:avLst/>
              <a:gdLst>
                <a:gd name="T0" fmla="*/ 72 w 107"/>
                <a:gd name="T1" fmla="*/ 113 h 334"/>
                <a:gd name="T2" fmla="*/ 2 w 107"/>
                <a:gd name="T3" fmla="*/ 119 h 334"/>
                <a:gd name="T4" fmla="*/ 2 w 107"/>
                <a:gd name="T5" fmla="*/ 134 h 334"/>
                <a:gd name="T6" fmla="*/ 39 w 107"/>
                <a:gd name="T7" fmla="*/ 162 h 334"/>
                <a:gd name="T8" fmla="*/ 39 w 107"/>
                <a:gd name="T9" fmla="*/ 296 h 334"/>
                <a:gd name="T10" fmla="*/ 0 w 107"/>
                <a:gd name="T11" fmla="*/ 319 h 334"/>
                <a:gd name="T12" fmla="*/ 0 w 107"/>
                <a:gd name="T13" fmla="*/ 334 h 334"/>
                <a:gd name="T14" fmla="*/ 55 w 107"/>
                <a:gd name="T15" fmla="*/ 333 h 334"/>
                <a:gd name="T16" fmla="*/ 107 w 107"/>
                <a:gd name="T17" fmla="*/ 334 h 334"/>
                <a:gd name="T18" fmla="*/ 107 w 107"/>
                <a:gd name="T19" fmla="*/ 319 h 334"/>
                <a:gd name="T20" fmla="*/ 72 w 107"/>
                <a:gd name="T21" fmla="*/ 297 h 334"/>
                <a:gd name="T22" fmla="*/ 72 w 107"/>
                <a:gd name="T23" fmla="*/ 113 h 334"/>
                <a:gd name="T24" fmla="*/ 74 w 107"/>
                <a:gd name="T25" fmla="*/ 27 h 334"/>
                <a:gd name="T26" fmla="*/ 48 w 107"/>
                <a:gd name="T27" fmla="*/ 0 h 334"/>
                <a:gd name="T28" fmla="*/ 21 w 107"/>
                <a:gd name="T29" fmla="*/ 27 h 334"/>
                <a:gd name="T30" fmla="*/ 48 w 107"/>
                <a:gd name="T31" fmla="*/ 53 h 334"/>
                <a:gd name="T32" fmla="*/ 74 w 107"/>
                <a:gd name="T33" fmla="*/ 2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4">
                  <a:moveTo>
                    <a:pt x="72" y="113"/>
                  </a:moveTo>
                  <a:lnTo>
                    <a:pt x="2" y="119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2"/>
                  </a:cubicBezTo>
                  <a:lnTo>
                    <a:pt x="39" y="296"/>
                  </a:lnTo>
                  <a:cubicBezTo>
                    <a:pt x="39" y="319"/>
                    <a:pt x="34" y="319"/>
                    <a:pt x="0" y="319"/>
                  </a:cubicBezTo>
                  <a:lnTo>
                    <a:pt x="0" y="334"/>
                  </a:lnTo>
                  <a:cubicBezTo>
                    <a:pt x="16" y="334"/>
                    <a:pt x="43" y="333"/>
                    <a:pt x="55" y="333"/>
                  </a:cubicBezTo>
                  <a:cubicBezTo>
                    <a:pt x="73" y="333"/>
                    <a:pt x="90" y="334"/>
                    <a:pt x="107" y="334"/>
                  </a:cubicBezTo>
                  <a:lnTo>
                    <a:pt x="107" y="319"/>
                  </a:lnTo>
                  <a:cubicBezTo>
                    <a:pt x="74" y="319"/>
                    <a:pt x="72" y="316"/>
                    <a:pt x="72" y="297"/>
                  </a:cubicBezTo>
                  <a:lnTo>
                    <a:pt x="72" y="113"/>
                  </a:lnTo>
                  <a:close/>
                  <a:moveTo>
                    <a:pt x="74" y="27"/>
                  </a:moveTo>
                  <a:cubicBezTo>
                    <a:pt x="74" y="11"/>
                    <a:pt x="62" y="0"/>
                    <a:pt x="48" y="0"/>
                  </a:cubicBezTo>
                  <a:cubicBezTo>
                    <a:pt x="32" y="0"/>
                    <a:pt x="21" y="14"/>
                    <a:pt x="21" y="27"/>
                  </a:cubicBezTo>
                  <a:cubicBezTo>
                    <a:pt x="21" y="40"/>
                    <a:pt x="32" y="53"/>
                    <a:pt x="48" y="53"/>
                  </a:cubicBezTo>
                  <a:cubicBezTo>
                    <a:pt x="62" y="53"/>
                    <a:pt x="74" y="43"/>
                    <a:pt x="7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456">
              <a:extLst>
                <a:ext uri="{FF2B5EF4-FFF2-40B4-BE49-F238E27FC236}">
                  <a16:creationId xmlns:a16="http://schemas.microsoft.com/office/drawing/2014/main" id="{D023E79A-10AA-45A6-8D83-BC7F85073F17}"/>
                </a:ext>
              </a:extLst>
            </p:cNvPr>
            <p:cNvSpPr>
              <a:spLocks/>
            </p:cNvSpPr>
            <p:nvPr>
              <p:custDataLst>
                <p:tags r:id="rId155"/>
              </p:custDataLst>
            </p:nvPr>
          </p:nvSpPr>
          <p:spPr bwMode="auto">
            <a:xfrm>
              <a:off x="6042026" y="3095625"/>
              <a:ext cx="77788" cy="100013"/>
            </a:xfrm>
            <a:custGeom>
              <a:avLst/>
              <a:gdLst>
                <a:gd name="T0" fmla="*/ 41 w 190"/>
                <a:gd name="T1" fmla="*/ 115 h 230"/>
                <a:gd name="T2" fmla="*/ 109 w 190"/>
                <a:gd name="T3" fmla="*/ 13 h 230"/>
                <a:gd name="T4" fmla="*/ 162 w 190"/>
                <a:gd name="T5" fmla="*/ 31 h 230"/>
                <a:gd name="T6" fmla="*/ 139 w 190"/>
                <a:gd name="T7" fmla="*/ 54 h 230"/>
                <a:gd name="T8" fmla="*/ 162 w 190"/>
                <a:gd name="T9" fmla="*/ 77 h 230"/>
                <a:gd name="T10" fmla="*/ 185 w 190"/>
                <a:gd name="T11" fmla="*/ 54 h 230"/>
                <a:gd name="T12" fmla="*/ 108 w 190"/>
                <a:gd name="T13" fmla="*/ 0 h 230"/>
                <a:gd name="T14" fmla="*/ 0 w 190"/>
                <a:gd name="T15" fmla="*/ 116 h 230"/>
                <a:gd name="T16" fmla="*/ 107 w 190"/>
                <a:gd name="T17" fmla="*/ 230 h 230"/>
                <a:gd name="T18" fmla="*/ 190 w 190"/>
                <a:gd name="T19" fmla="*/ 165 h 230"/>
                <a:gd name="T20" fmla="*/ 184 w 190"/>
                <a:gd name="T21" fmla="*/ 160 h 230"/>
                <a:gd name="T22" fmla="*/ 177 w 190"/>
                <a:gd name="T23" fmla="*/ 165 h 230"/>
                <a:gd name="T24" fmla="*/ 112 w 190"/>
                <a:gd name="T25" fmla="*/ 217 h 230"/>
                <a:gd name="T26" fmla="*/ 41 w 190"/>
                <a:gd name="T27" fmla="*/ 11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30">
                  <a:moveTo>
                    <a:pt x="41" y="115"/>
                  </a:moveTo>
                  <a:cubicBezTo>
                    <a:pt x="41" y="34"/>
                    <a:pt x="82" y="13"/>
                    <a:pt x="109" y="13"/>
                  </a:cubicBezTo>
                  <a:cubicBezTo>
                    <a:pt x="113" y="13"/>
                    <a:pt x="145" y="13"/>
                    <a:pt x="162" y="31"/>
                  </a:cubicBezTo>
                  <a:cubicBezTo>
                    <a:pt x="142" y="33"/>
                    <a:pt x="139" y="48"/>
                    <a:pt x="139" y="54"/>
                  </a:cubicBezTo>
                  <a:cubicBezTo>
                    <a:pt x="139" y="67"/>
                    <a:pt x="148" y="77"/>
                    <a:pt x="162" y="77"/>
                  </a:cubicBezTo>
                  <a:cubicBezTo>
                    <a:pt x="175" y="77"/>
                    <a:pt x="185" y="69"/>
                    <a:pt x="185" y="54"/>
                  </a:cubicBezTo>
                  <a:cubicBezTo>
                    <a:pt x="185" y="20"/>
                    <a:pt x="147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49" y="230"/>
                    <a:pt x="107" y="230"/>
                  </a:cubicBezTo>
                  <a:cubicBezTo>
                    <a:pt x="174" y="230"/>
                    <a:pt x="190" y="170"/>
                    <a:pt x="190" y="165"/>
                  </a:cubicBezTo>
                  <a:cubicBezTo>
                    <a:pt x="190" y="160"/>
                    <a:pt x="185" y="160"/>
                    <a:pt x="184" y="160"/>
                  </a:cubicBezTo>
                  <a:cubicBezTo>
                    <a:pt x="179" y="160"/>
                    <a:pt x="178" y="162"/>
                    <a:pt x="177" y="165"/>
                  </a:cubicBezTo>
                  <a:cubicBezTo>
                    <a:pt x="163" y="211"/>
                    <a:pt x="130" y="217"/>
                    <a:pt x="112" y="217"/>
                  </a:cubicBezTo>
                  <a:cubicBezTo>
                    <a:pt x="85" y="217"/>
                    <a:pt x="41" y="196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457">
              <a:extLst>
                <a:ext uri="{FF2B5EF4-FFF2-40B4-BE49-F238E27FC236}">
                  <a16:creationId xmlns:a16="http://schemas.microsoft.com/office/drawing/2014/main" id="{995BFBDD-BBF6-4CF2-AA7B-3D14DAA5EB51}"/>
                </a:ext>
              </a:extLst>
            </p:cNvPr>
            <p:cNvSpPr>
              <a:spLocks noEditPoints="1"/>
            </p:cNvSpPr>
            <p:nvPr>
              <p:custDataLst>
                <p:tags r:id="rId156"/>
              </p:custDataLst>
            </p:nvPr>
          </p:nvSpPr>
          <p:spPr bwMode="auto">
            <a:xfrm>
              <a:off x="6130926" y="3095625"/>
              <a:ext cx="79375" cy="100013"/>
            </a:xfrm>
            <a:custGeom>
              <a:avLst/>
              <a:gdLst>
                <a:gd name="T0" fmla="*/ 42 w 193"/>
                <a:gd name="T1" fmla="*/ 98 h 230"/>
                <a:gd name="T2" fmla="*/ 104 w 193"/>
                <a:gd name="T3" fmla="*/ 11 h 230"/>
                <a:gd name="T4" fmla="*/ 161 w 193"/>
                <a:gd name="T5" fmla="*/ 98 h 230"/>
                <a:gd name="T6" fmla="*/ 42 w 193"/>
                <a:gd name="T7" fmla="*/ 98 h 230"/>
                <a:gd name="T8" fmla="*/ 42 w 193"/>
                <a:gd name="T9" fmla="*/ 109 h 230"/>
                <a:gd name="T10" fmla="*/ 181 w 193"/>
                <a:gd name="T11" fmla="*/ 109 h 230"/>
                <a:gd name="T12" fmla="*/ 193 w 193"/>
                <a:gd name="T13" fmla="*/ 98 h 230"/>
                <a:gd name="T14" fmla="*/ 104 w 193"/>
                <a:gd name="T15" fmla="*/ 0 h 230"/>
                <a:gd name="T16" fmla="*/ 0 w 193"/>
                <a:gd name="T17" fmla="*/ 114 h 230"/>
                <a:gd name="T18" fmla="*/ 110 w 193"/>
                <a:gd name="T19" fmla="*/ 230 h 230"/>
                <a:gd name="T20" fmla="*/ 193 w 193"/>
                <a:gd name="T21" fmla="*/ 165 h 230"/>
                <a:gd name="T22" fmla="*/ 187 w 193"/>
                <a:gd name="T23" fmla="*/ 159 h 230"/>
                <a:gd name="T24" fmla="*/ 181 w 193"/>
                <a:gd name="T25" fmla="*/ 166 h 230"/>
                <a:gd name="T26" fmla="*/ 113 w 193"/>
                <a:gd name="T27" fmla="*/ 217 h 230"/>
                <a:gd name="T28" fmla="*/ 57 w 193"/>
                <a:gd name="T29" fmla="*/ 184 h 230"/>
                <a:gd name="T30" fmla="*/ 42 w 193"/>
                <a:gd name="T31" fmla="*/ 10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30">
                  <a:moveTo>
                    <a:pt x="42" y="98"/>
                  </a:moveTo>
                  <a:cubicBezTo>
                    <a:pt x="45" y="24"/>
                    <a:pt x="87" y="11"/>
                    <a:pt x="104" y="11"/>
                  </a:cubicBezTo>
                  <a:cubicBezTo>
                    <a:pt x="156" y="11"/>
                    <a:pt x="161" y="79"/>
                    <a:pt x="161" y="98"/>
                  </a:cubicBezTo>
                  <a:lnTo>
                    <a:pt x="42" y="98"/>
                  </a:lnTo>
                  <a:close/>
                  <a:moveTo>
                    <a:pt x="42" y="109"/>
                  </a:moveTo>
                  <a:lnTo>
                    <a:pt x="181" y="109"/>
                  </a:lnTo>
                  <a:cubicBezTo>
                    <a:pt x="192" y="109"/>
                    <a:pt x="193" y="109"/>
                    <a:pt x="193" y="98"/>
                  </a:cubicBezTo>
                  <a:cubicBezTo>
                    <a:pt x="193" y="49"/>
                    <a:pt x="167" y="0"/>
                    <a:pt x="104" y="0"/>
                  </a:cubicBezTo>
                  <a:cubicBezTo>
                    <a:pt x="46" y="0"/>
                    <a:pt x="0" y="52"/>
                    <a:pt x="0" y="114"/>
                  </a:cubicBezTo>
                  <a:cubicBezTo>
                    <a:pt x="0" y="181"/>
                    <a:pt x="53" y="230"/>
                    <a:pt x="110" y="230"/>
                  </a:cubicBezTo>
                  <a:cubicBezTo>
                    <a:pt x="171" y="230"/>
                    <a:pt x="193" y="174"/>
                    <a:pt x="193" y="165"/>
                  </a:cubicBezTo>
                  <a:cubicBezTo>
                    <a:pt x="193" y="160"/>
                    <a:pt x="189" y="159"/>
                    <a:pt x="187" y="159"/>
                  </a:cubicBezTo>
                  <a:cubicBezTo>
                    <a:pt x="182" y="159"/>
                    <a:pt x="181" y="162"/>
                    <a:pt x="181" y="166"/>
                  </a:cubicBezTo>
                  <a:cubicBezTo>
                    <a:pt x="163" y="217"/>
                    <a:pt x="118" y="217"/>
                    <a:pt x="113" y="217"/>
                  </a:cubicBezTo>
                  <a:cubicBezTo>
                    <a:pt x="88" y="217"/>
                    <a:pt x="68" y="202"/>
                    <a:pt x="57" y="184"/>
                  </a:cubicBezTo>
                  <a:cubicBezTo>
                    <a:pt x="42" y="160"/>
                    <a:pt x="42" y="127"/>
                    <a:pt x="42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458">
              <a:extLst>
                <a:ext uri="{FF2B5EF4-FFF2-40B4-BE49-F238E27FC236}">
                  <a16:creationId xmlns:a16="http://schemas.microsoft.com/office/drawing/2014/main" id="{0BACA708-D3A4-424B-BF91-93257F3DF3E1}"/>
                </a:ext>
              </a:extLst>
            </p:cNvPr>
            <p:cNvSpPr>
              <a:spLocks noEditPoints="1"/>
            </p:cNvSpPr>
            <p:nvPr>
              <p:custDataLst>
                <p:tags r:id="rId157"/>
              </p:custDataLst>
            </p:nvPr>
          </p:nvSpPr>
          <p:spPr bwMode="auto">
            <a:xfrm>
              <a:off x="6234114" y="3100388"/>
              <a:ext cx="20638" cy="93663"/>
            </a:xfrm>
            <a:custGeom>
              <a:avLst/>
              <a:gdLst>
                <a:gd name="T0" fmla="*/ 53 w 53"/>
                <a:gd name="T1" fmla="*/ 26 h 215"/>
                <a:gd name="T2" fmla="*/ 26 w 53"/>
                <a:gd name="T3" fmla="*/ 0 h 215"/>
                <a:gd name="T4" fmla="*/ 0 w 53"/>
                <a:gd name="T5" fmla="*/ 26 h 215"/>
                <a:gd name="T6" fmla="*/ 26 w 53"/>
                <a:gd name="T7" fmla="*/ 53 h 215"/>
                <a:gd name="T8" fmla="*/ 53 w 53"/>
                <a:gd name="T9" fmla="*/ 26 h 215"/>
                <a:gd name="T10" fmla="*/ 53 w 53"/>
                <a:gd name="T11" fmla="*/ 189 h 215"/>
                <a:gd name="T12" fmla="*/ 26 w 53"/>
                <a:gd name="T13" fmla="*/ 162 h 215"/>
                <a:gd name="T14" fmla="*/ 0 w 53"/>
                <a:gd name="T15" fmla="*/ 189 h 215"/>
                <a:gd name="T16" fmla="*/ 26 w 53"/>
                <a:gd name="T17" fmla="*/ 215 h 215"/>
                <a:gd name="T18" fmla="*/ 53 w 53"/>
                <a:gd name="T19" fmla="*/ 18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215">
                  <a:moveTo>
                    <a:pt x="53" y="26"/>
                  </a:moveTo>
                  <a:cubicBezTo>
                    <a:pt x="53" y="12"/>
                    <a:pt x="41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6" y="53"/>
                  </a:cubicBezTo>
                  <a:cubicBezTo>
                    <a:pt x="41" y="53"/>
                    <a:pt x="53" y="41"/>
                    <a:pt x="53" y="26"/>
                  </a:cubicBezTo>
                  <a:close/>
                  <a:moveTo>
                    <a:pt x="53" y="189"/>
                  </a:moveTo>
                  <a:cubicBezTo>
                    <a:pt x="53" y="174"/>
                    <a:pt x="41" y="162"/>
                    <a:pt x="26" y="162"/>
                  </a:cubicBezTo>
                  <a:cubicBezTo>
                    <a:pt x="12" y="162"/>
                    <a:pt x="0" y="174"/>
                    <a:pt x="0" y="189"/>
                  </a:cubicBezTo>
                  <a:cubicBezTo>
                    <a:pt x="0" y="203"/>
                    <a:pt x="12" y="215"/>
                    <a:pt x="26" y="215"/>
                  </a:cubicBezTo>
                  <a:cubicBezTo>
                    <a:pt x="41" y="215"/>
                    <a:pt x="53" y="203"/>
                    <a:pt x="53" y="18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459">
              <a:extLst>
                <a:ext uri="{FF2B5EF4-FFF2-40B4-BE49-F238E27FC236}">
                  <a16:creationId xmlns:a16="http://schemas.microsoft.com/office/drawing/2014/main" id="{34768370-D53D-4BB8-AF83-029B40DA3CE6}"/>
                </a:ext>
              </a:extLst>
            </p:cNvPr>
            <p:cNvSpPr>
              <a:spLocks noEditPoints="1"/>
            </p:cNvSpPr>
            <p:nvPr>
              <p:custDataLst>
                <p:tags r:id="rId158"/>
              </p:custDataLst>
            </p:nvPr>
          </p:nvSpPr>
          <p:spPr bwMode="auto">
            <a:xfrm>
              <a:off x="6361114" y="2890838"/>
              <a:ext cx="107950" cy="160338"/>
            </a:xfrm>
            <a:custGeom>
              <a:avLst/>
              <a:gdLst>
                <a:gd name="T0" fmla="*/ 211 w 262"/>
                <a:gd name="T1" fmla="*/ 189 h 369"/>
                <a:gd name="T2" fmla="*/ 146 w 262"/>
                <a:gd name="T3" fmla="*/ 130 h 369"/>
                <a:gd name="T4" fmla="*/ 44 w 262"/>
                <a:gd name="T5" fmla="*/ 177 h 369"/>
                <a:gd name="T6" fmla="*/ 0 w 262"/>
                <a:gd name="T7" fmla="*/ 280 h 369"/>
                <a:gd name="T8" fmla="*/ 91 w 262"/>
                <a:gd name="T9" fmla="*/ 369 h 369"/>
                <a:gd name="T10" fmla="*/ 262 w 262"/>
                <a:gd name="T11" fmla="*/ 130 h 369"/>
                <a:gd name="T12" fmla="*/ 154 w 262"/>
                <a:gd name="T13" fmla="*/ 0 h 369"/>
                <a:gd name="T14" fmla="*/ 59 w 262"/>
                <a:gd name="T15" fmla="*/ 79 h 369"/>
                <a:gd name="T16" fmla="*/ 78 w 262"/>
                <a:gd name="T17" fmla="*/ 97 h 369"/>
                <a:gd name="T18" fmla="*/ 105 w 262"/>
                <a:gd name="T19" fmla="*/ 70 h 369"/>
                <a:gd name="T20" fmla="*/ 81 w 262"/>
                <a:gd name="T21" fmla="*/ 53 h 369"/>
                <a:gd name="T22" fmla="*/ 153 w 262"/>
                <a:gd name="T23" fmla="*/ 13 h 369"/>
                <a:gd name="T24" fmla="*/ 225 w 262"/>
                <a:gd name="T25" fmla="*/ 103 h 369"/>
                <a:gd name="T26" fmla="*/ 211 w 262"/>
                <a:gd name="T27" fmla="*/ 189 h 369"/>
                <a:gd name="T28" fmla="*/ 211 w 262"/>
                <a:gd name="T29" fmla="*/ 189 h 369"/>
                <a:gd name="T30" fmla="*/ 93 w 262"/>
                <a:gd name="T31" fmla="*/ 355 h 369"/>
                <a:gd name="T32" fmla="*/ 38 w 262"/>
                <a:gd name="T33" fmla="*/ 298 h 369"/>
                <a:gd name="T34" fmla="*/ 71 w 262"/>
                <a:gd name="T35" fmla="*/ 185 h 369"/>
                <a:gd name="T36" fmla="*/ 146 w 262"/>
                <a:gd name="T37" fmla="*/ 141 h 369"/>
                <a:gd name="T38" fmla="*/ 202 w 262"/>
                <a:gd name="T39" fmla="*/ 206 h 369"/>
                <a:gd name="T40" fmla="*/ 93 w 262"/>
                <a:gd name="T41" fmla="*/ 3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9">
                  <a:moveTo>
                    <a:pt x="211" y="189"/>
                  </a:moveTo>
                  <a:cubicBezTo>
                    <a:pt x="206" y="158"/>
                    <a:pt x="185" y="130"/>
                    <a:pt x="146" y="130"/>
                  </a:cubicBezTo>
                  <a:cubicBezTo>
                    <a:pt x="116" y="130"/>
                    <a:pt x="83" y="138"/>
                    <a:pt x="44" y="177"/>
                  </a:cubicBezTo>
                  <a:cubicBezTo>
                    <a:pt x="3" y="218"/>
                    <a:pt x="0" y="264"/>
                    <a:pt x="0" y="280"/>
                  </a:cubicBezTo>
                  <a:cubicBezTo>
                    <a:pt x="0" y="311"/>
                    <a:pt x="22" y="369"/>
                    <a:pt x="91" y="369"/>
                  </a:cubicBezTo>
                  <a:cubicBezTo>
                    <a:pt x="210" y="369"/>
                    <a:pt x="262" y="201"/>
                    <a:pt x="262" y="130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7"/>
                    <a:pt x="78" y="97"/>
                  </a:cubicBezTo>
                  <a:cubicBezTo>
                    <a:pt x="94" y="97"/>
                    <a:pt x="105" y="82"/>
                    <a:pt x="105" y="70"/>
                  </a:cubicBezTo>
                  <a:cubicBezTo>
                    <a:pt x="105" y="53"/>
                    <a:pt x="89" y="53"/>
                    <a:pt x="81" y="53"/>
                  </a:cubicBezTo>
                  <a:cubicBezTo>
                    <a:pt x="103" y="16"/>
                    <a:pt x="139" y="13"/>
                    <a:pt x="153" y="13"/>
                  </a:cubicBezTo>
                  <a:cubicBezTo>
                    <a:pt x="190" y="13"/>
                    <a:pt x="225" y="39"/>
                    <a:pt x="225" y="103"/>
                  </a:cubicBezTo>
                  <a:cubicBezTo>
                    <a:pt x="225" y="123"/>
                    <a:pt x="222" y="148"/>
                    <a:pt x="211" y="189"/>
                  </a:cubicBezTo>
                  <a:lnTo>
                    <a:pt x="211" y="189"/>
                  </a:lnTo>
                  <a:close/>
                  <a:moveTo>
                    <a:pt x="93" y="355"/>
                  </a:moveTo>
                  <a:cubicBezTo>
                    <a:pt x="38" y="355"/>
                    <a:pt x="38" y="303"/>
                    <a:pt x="38" y="298"/>
                  </a:cubicBezTo>
                  <a:cubicBezTo>
                    <a:pt x="38" y="285"/>
                    <a:pt x="50" y="215"/>
                    <a:pt x="71" y="185"/>
                  </a:cubicBezTo>
                  <a:cubicBezTo>
                    <a:pt x="91" y="157"/>
                    <a:pt x="115" y="141"/>
                    <a:pt x="146" y="141"/>
                  </a:cubicBezTo>
                  <a:cubicBezTo>
                    <a:pt x="201" y="141"/>
                    <a:pt x="202" y="197"/>
                    <a:pt x="202" y="206"/>
                  </a:cubicBezTo>
                  <a:cubicBezTo>
                    <a:pt x="202" y="242"/>
                    <a:pt x="170" y="355"/>
                    <a:pt x="93" y="3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460">
              <a:extLst>
                <a:ext uri="{FF2B5EF4-FFF2-40B4-BE49-F238E27FC236}">
                  <a16:creationId xmlns:a16="http://schemas.microsoft.com/office/drawing/2014/main" id="{BA3E566A-D5BB-4E07-A120-A7EBFAA83E9E}"/>
                </a:ext>
              </a:extLst>
            </p:cNvPr>
            <p:cNvSpPr>
              <a:spLocks/>
            </p:cNvSpPr>
            <p:nvPr>
              <p:custDataLst>
                <p:tags r:id="rId159"/>
              </p:custDataLst>
            </p:nvPr>
          </p:nvSpPr>
          <p:spPr bwMode="auto">
            <a:xfrm>
              <a:off x="6481764" y="2867025"/>
              <a:ext cx="63500" cy="101600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0" y="202"/>
                    <a:pt x="103" y="202"/>
                    <a:pt x="99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0"/>
                    <a:pt x="0" y="63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461">
              <a:extLst>
                <a:ext uri="{FF2B5EF4-FFF2-40B4-BE49-F238E27FC236}">
                  <a16:creationId xmlns:a16="http://schemas.microsoft.com/office/drawing/2014/main" id="{BF908A38-66E0-408C-8AE7-7C9810E7774B}"/>
                </a:ext>
              </a:extLst>
            </p:cNvPr>
            <p:cNvSpPr>
              <a:spLocks/>
            </p:cNvSpPr>
            <p:nvPr>
              <p:custDataLst>
                <p:tags r:id="rId160"/>
              </p:custDataLst>
            </p:nvPr>
          </p:nvSpPr>
          <p:spPr bwMode="auto">
            <a:xfrm>
              <a:off x="6573839" y="2947988"/>
              <a:ext cx="112713" cy="98425"/>
            </a:xfrm>
            <a:custGeom>
              <a:avLst/>
              <a:gdLst>
                <a:gd name="T0" fmla="*/ 107 w 278"/>
                <a:gd name="T1" fmla="*/ 9 h 226"/>
                <a:gd name="T2" fmla="*/ 91 w 278"/>
                <a:gd name="T3" fmla="*/ 1 h 226"/>
                <a:gd name="T4" fmla="*/ 28 w 278"/>
                <a:gd name="T5" fmla="*/ 4 h 226"/>
                <a:gd name="T6" fmla="*/ 12 w 278"/>
                <a:gd name="T7" fmla="*/ 19 h 226"/>
                <a:gd name="T8" fmla="*/ 25 w 278"/>
                <a:gd name="T9" fmla="*/ 28 h 226"/>
                <a:gd name="T10" fmla="*/ 46 w 278"/>
                <a:gd name="T11" fmla="*/ 29 h 226"/>
                <a:gd name="T12" fmla="*/ 0 w 278"/>
                <a:gd name="T13" fmla="*/ 217 h 226"/>
                <a:gd name="T14" fmla="*/ 11 w 278"/>
                <a:gd name="T15" fmla="*/ 226 h 226"/>
                <a:gd name="T16" fmla="*/ 25 w 278"/>
                <a:gd name="T17" fmla="*/ 226 h 226"/>
                <a:gd name="T18" fmla="*/ 201 w 278"/>
                <a:gd name="T19" fmla="*/ 146 h 226"/>
                <a:gd name="T20" fmla="*/ 278 w 278"/>
                <a:gd name="T21" fmla="*/ 22 h 226"/>
                <a:gd name="T22" fmla="*/ 255 w 278"/>
                <a:gd name="T23" fmla="*/ 0 h 226"/>
                <a:gd name="T24" fmla="*/ 222 w 278"/>
                <a:gd name="T25" fmla="*/ 27 h 226"/>
                <a:gd name="T26" fmla="*/ 161 w 278"/>
                <a:gd name="T27" fmla="*/ 134 h 226"/>
                <a:gd name="T28" fmla="*/ 60 w 278"/>
                <a:gd name="T29" fmla="*/ 199 h 226"/>
                <a:gd name="T30" fmla="*/ 107 w 278"/>
                <a:gd name="T31" fmla="*/ 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8" h="226">
                  <a:moveTo>
                    <a:pt x="107" y="9"/>
                  </a:moveTo>
                  <a:cubicBezTo>
                    <a:pt x="107" y="0"/>
                    <a:pt x="97" y="0"/>
                    <a:pt x="91" y="1"/>
                  </a:cubicBezTo>
                  <a:lnTo>
                    <a:pt x="28" y="4"/>
                  </a:lnTo>
                  <a:cubicBezTo>
                    <a:pt x="21" y="4"/>
                    <a:pt x="12" y="5"/>
                    <a:pt x="12" y="19"/>
                  </a:cubicBezTo>
                  <a:cubicBezTo>
                    <a:pt x="12" y="28"/>
                    <a:pt x="21" y="28"/>
                    <a:pt x="25" y="28"/>
                  </a:cubicBezTo>
                  <a:cubicBezTo>
                    <a:pt x="31" y="28"/>
                    <a:pt x="40" y="28"/>
                    <a:pt x="46" y="29"/>
                  </a:cubicBezTo>
                  <a:lnTo>
                    <a:pt x="0" y="217"/>
                  </a:lnTo>
                  <a:cubicBezTo>
                    <a:pt x="0" y="224"/>
                    <a:pt x="6" y="226"/>
                    <a:pt x="11" y="226"/>
                  </a:cubicBezTo>
                  <a:lnTo>
                    <a:pt x="25" y="226"/>
                  </a:lnTo>
                  <a:cubicBezTo>
                    <a:pt x="79" y="217"/>
                    <a:pt x="145" y="192"/>
                    <a:pt x="201" y="146"/>
                  </a:cubicBezTo>
                  <a:cubicBezTo>
                    <a:pt x="267" y="90"/>
                    <a:pt x="278" y="28"/>
                    <a:pt x="278" y="22"/>
                  </a:cubicBezTo>
                  <a:cubicBezTo>
                    <a:pt x="278" y="11"/>
                    <a:pt x="270" y="0"/>
                    <a:pt x="255" y="0"/>
                  </a:cubicBezTo>
                  <a:cubicBezTo>
                    <a:pt x="248" y="0"/>
                    <a:pt x="229" y="4"/>
                    <a:pt x="222" y="27"/>
                  </a:cubicBezTo>
                  <a:cubicBezTo>
                    <a:pt x="210" y="68"/>
                    <a:pt x="191" y="103"/>
                    <a:pt x="161" y="134"/>
                  </a:cubicBezTo>
                  <a:cubicBezTo>
                    <a:pt x="145" y="149"/>
                    <a:pt x="110" y="182"/>
                    <a:pt x="60" y="199"/>
                  </a:cubicBezTo>
                  <a:lnTo>
                    <a:pt x="107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Rectangle 1462">
              <a:extLst>
                <a:ext uri="{FF2B5EF4-FFF2-40B4-BE49-F238E27FC236}">
                  <a16:creationId xmlns:a16="http://schemas.microsoft.com/office/drawing/2014/main" id="{30EA391B-DAA0-4A0B-8D44-AA952832D8F0}"/>
                </a:ext>
              </a:extLst>
            </p:cNvPr>
            <p:cNvSpPr>
              <a:spLocks noChangeArrowheads="1"/>
            </p:cNvSpPr>
            <p:nvPr>
              <p:custDataLst>
                <p:tags r:id="rId161"/>
              </p:custDataLst>
            </p:nvPr>
          </p:nvSpPr>
          <p:spPr bwMode="auto">
            <a:xfrm>
              <a:off x="6353176" y="3135313"/>
              <a:ext cx="342900" cy="79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463">
              <a:extLst>
                <a:ext uri="{FF2B5EF4-FFF2-40B4-BE49-F238E27FC236}">
                  <a16:creationId xmlns:a16="http://schemas.microsoft.com/office/drawing/2014/main" id="{C73E47AC-2EFD-40DC-9619-46572D9800D6}"/>
                </a:ext>
              </a:extLst>
            </p:cNvPr>
            <p:cNvSpPr>
              <a:spLocks noEditPoints="1"/>
            </p:cNvSpPr>
            <p:nvPr>
              <p:custDataLst>
                <p:tags r:id="rId162"/>
              </p:custDataLst>
            </p:nvPr>
          </p:nvSpPr>
          <p:spPr bwMode="auto">
            <a:xfrm>
              <a:off x="6365876" y="3186113"/>
              <a:ext cx="106363" cy="160338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6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8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7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6" y="81"/>
                    <a:pt x="106" y="70"/>
                  </a:cubicBezTo>
                  <a:cubicBezTo>
                    <a:pt x="106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464">
              <a:extLst>
                <a:ext uri="{FF2B5EF4-FFF2-40B4-BE49-F238E27FC236}">
                  <a16:creationId xmlns:a16="http://schemas.microsoft.com/office/drawing/2014/main" id="{E7B13D6C-1517-4043-8B58-B122F029730B}"/>
                </a:ext>
              </a:extLst>
            </p:cNvPr>
            <p:cNvSpPr>
              <a:spLocks/>
            </p:cNvSpPr>
            <p:nvPr>
              <p:custDataLst>
                <p:tags r:id="rId163"/>
              </p:custDataLst>
            </p:nvPr>
          </p:nvSpPr>
          <p:spPr bwMode="auto">
            <a:xfrm>
              <a:off x="6484939" y="3178175"/>
              <a:ext cx="63500" cy="101600"/>
            </a:xfrm>
            <a:custGeom>
              <a:avLst/>
              <a:gdLst>
                <a:gd name="T0" fmla="*/ 155 w 155"/>
                <a:gd name="T1" fmla="*/ 168 h 232"/>
                <a:gd name="T2" fmla="*/ 143 w 155"/>
                <a:gd name="T3" fmla="*/ 168 h 232"/>
                <a:gd name="T4" fmla="*/ 134 w 155"/>
                <a:gd name="T5" fmla="*/ 200 h 232"/>
                <a:gd name="T6" fmla="*/ 99 w 155"/>
                <a:gd name="T7" fmla="*/ 202 h 232"/>
                <a:gd name="T8" fmla="*/ 35 w 155"/>
                <a:gd name="T9" fmla="*/ 202 h 232"/>
                <a:gd name="T10" fmla="*/ 105 w 155"/>
                <a:gd name="T11" fmla="*/ 144 h 232"/>
                <a:gd name="T12" fmla="*/ 155 w 155"/>
                <a:gd name="T13" fmla="*/ 68 h 232"/>
                <a:gd name="T14" fmla="*/ 73 w 155"/>
                <a:gd name="T15" fmla="*/ 0 h 232"/>
                <a:gd name="T16" fmla="*/ 0 w 155"/>
                <a:gd name="T17" fmla="*/ 63 h 232"/>
                <a:gd name="T18" fmla="*/ 19 w 155"/>
                <a:gd name="T19" fmla="*/ 82 h 232"/>
                <a:gd name="T20" fmla="*/ 37 w 155"/>
                <a:gd name="T21" fmla="*/ 64 h 232"/>
                <a:gd name="T22" fmla="*/ 17 w 155"/>
                <a:gd name="T23" fmla="*/ 45 h 232"/>
                <a:gd name="T24" fmla="*/ 68 w 155"/>
                <a:gd name="T25" fmla="*/ 13 h 232"/>
                <a:gd name="T26" fmla="*/ 121 w 155"/>
                <a:gd name="T27" fmla="*/ 68 h 232"/>
                <a:gd name="T28" fmla="*/ 88 w 155"/>
                <a:gd name="T29" fmla="*/ 135 h 232"/>
                <a:gd name="T30" fmla="*/ 4 w 155"/>
                <a:gd name="T31" fmla="*/ 218 h 232"/>
                <a:gd name="T32" fmla="*/ 0 w 155"/>
                <a:gd name="T33" fmla="*/ 232 h 232"/>
                <a:gd name="T34" fmla="*/ 144 w 155"/>
                <a:gd name="T35" fmla="*/ 232 h 232"/>
                <a:gd name="T36" fmla="*/ 155 w 155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5" h="232">
                  <a:moveTo>
                    <a:pt x="155" y="168"/>
                  </a:moveTo>
                  <a:lnTo>
                    <a:pt x="143" y="168"/>
                  </a:lnTo>
                  <a:cubicBezTo>
                    <a:pt x="142" y="176"/>
                    <a:pt x="138" y="197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2" y="170"/>
                    <a:pt x="84" y="160"/>
                    <a:pt x="105" y="144"/>
                  </a:cubicBezTo>
                  <a:cubicBezTo>
                    <a:pt x="131" y="123"/>
                    <a:pt x="155" y="101"/>
                    <a:pt x="155" y="68"/>
                  </a:cubicBezTo>
                  <a:cubicBezTo>
                    <a:pt x="155" y="26"/>
                    <a:pt x="118" y="0"/>
                    <a:pt x="73" y="0"/>
                  </a:cubicBezTo>
                  <a:cubicBezTo>
                    <a:pt x="30" y="0"/>
                    <a:pt x="0" y="31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8" y="20"/>
                    <a:pt x="51" y="13"/>
                    <a:pt x="68" y="13"/>
                  </a:cubicBezTo>
                  <a:cubicBezTo>
                    <a:pt x="103" y="13"/>
                    <a:pt x="121" y="40"/>
                    <a:pt x="121" y="68"/>
                  </a:cubicBezTo>
                  <a:cubicBezTo>
                    <a:pt x="121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5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465">
              <a:extLst>
                <a:ext uri="{FF2B5EF4-FFF2-40B4-BE49-F238E27FC236}">
                  <a16:creationId xmlns:a16="http://schemas.microsoft.com/office/drawing/2014/main" id="{D8C1E4E1-90CE-4E9A-BB3A-5819A86CD223}"/>
                </a:ext>
              </a:extLst>
            </p:cNvPr>
            <p:cNvSpPr>
              <a:spLocks noEditPoints="1"/>
            </p:cNvSpPr>
            <p:nvPr>
              <p:custDataLst>
                <p:tags r:id="rId164"/>
              </p:custDataLst>
            </p:nvPr>
          </p:nvSpPr>
          <p:spPr bwMode="auto">
            <a:xfrm>
              <a:off x="6575426" y="3244850"/>
              <a:ext cx="115888" cy="139700"/>
            </a:xfrm>
            <a:custGeom>
              <a:avLst/>
              <a:gdLst>
                <a:gd name="T0" fmla="*/ 192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2 w 281"/>
                <a:gd name="T11" fmla="*/ 85 h 322"/>
                <a:gd name="T12" fmla="*/ 192 w 281"/>
                <a:gd name="T13" fmla="*/ 154 h 322"/>
                <a:gd name="T14" fmla="*/ 199 w 281"/>
                <a:gd name="T15" fmla="*/ 40 h 322"/>
                <a:gd name="T16" fmla="*/ 124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6 w 281"/>
                <a:gd name="T37" fmla="*/ 298 h 322"/>
                <a:gd name="T38" fmla="*/ 246 w 281"/>
                <a:gd name="T39" fmla="*/ 0 h 322"/>
                <a:gd name="T40" fmla="*/ 226 w 281"/>
                <a:gd name="T41" fmla="*/ 0 h 322"/>
                <a:gd name="T42" fmla="*/ 199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2" y="154"/>
                  </a:moveTo>
                  <a:cubicBezTo>
                    <a:pt x="192" y="163"/>
                    <a:pt x="192" y="165"/>
                    <a:pt x="185" y="175"/>
                  </a:cubicBezTo>
                  <a:cubicBezTo>
                    <a:pt x="165" y="205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5"/>
                    <a:pt x="50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466">
              <a:extLst>
                <a:ext uri="{FF2B5EF4-FFF2-40B4-BE49-F238E27FC236}">
                  <a16:creationId xmlns:a16="http://schemas.microsoft.com/office/drawing/2014/main" id="{226A793D-6A8F-4F0F-B933-3A8F9A989E5E}"/>
                </a:ext>
              </a:extLst>
            </p:cNvPr>
            <p:cNvSpPr>
              <a:spLocks/>
            </p:cNvSpPr>
            <p:nvPr>
              <p:custDataLst>
                <p:tags r:id="rId165"/>
              </p:custDataLst>
            </p:nvPr>
          </p:nvSpPr>
          <p:spPr bwMode="auto">
            <a:xfrm>
              <a:off x="6935789" y="3040063"/>
              <a:ext cx="146050" cy="158750"/>
            </a:xfrm>
            <a:custGeom>
              <a:avLst/>
              <a:gdLst>
                <a:gd name="T0" fmla="*/ 359 w 359"/>
                <a:gd name="T1" fmla="*/ 112 h 363"/>
                <a:gd name="T2" fmla="*/ 270 w 359"/>
                <a:gd name="T3" fmla="*/ 0 h 363"/>
                <a:gd name="T4" fmla="*/ 171 w 359"/>
                <a:gd name="T5" fmla="*/ 45 h 363"/>
                <a:gd name="T6" fmla="*/ 116 w 359"/>
                <a:gd name="T7" fmla="*/ 130 h 363"/>
                <a:gd name="T8" fmla="*/ 121 w 359"/>
                <a:gd name="T9" fmla="*/ 134 h 363"/>
                <a:gd name="T10" fmla="*/ 146 w 359"/>
                <a:gd name="T11" fmla="*/ 123 h 363"/>
                <a:gd name="T12" fmla="*/ 161 w 359"/>
                <a:gd name="T13" fmla="*/ 104 h 363"/>
                <a:gd name="T14" fmla="*/ 195 w 359"/>
                <a:gd name="T15" fmla="*/ 49 h 363"/>
                <a:gd name="T16" fmla="*/ 237 w 359"/>
                <a:gd name="T17" fmla="*/ 28 h 363"/>
                <a:gd name="T18" fmla="*/ 316 w 359"/>
                <a:gd name="T19" fmla="*/ 133 h 363"/>
                <a:gd name="T20" fmla="*/ 152 w 359"/>
                <a:gd name="T21" fmla="*/ 336 h 363"/>
                <a:gd name="T22" fmla="*/ 42 w 359"/>
                <a:gd name="T23" fmla="*/ 208 h 363"/>
                <a:gd name="T24" fmla="*/ 150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19 w 359"/>
                <a:gd name="T33" fmla="*/ 363 h 363"/>
                <a:gd name="T34" fmla="*/ 359 w 359"/>
                <a:gd name="T35" fmla="*/ 11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2"/>
                  </a:moveTo>
                  <a:cubicBezTo>
                    <a:pt x="359" y="48"/>
                    <a:pt x="331" y="0"/>
                    <a:pt x="270" y="0"/>
                  </a:cubicBezTo>
                  <a:cubicBezTo>
                    <a:pt x="218" y="0"/>
                    <a:pt x="174" y="42"/>
                    <a:pt x="171" y="45"/>
                  </a:cubicBezTo>
                  <a:cubicBezTo>
                    <a:pt x="131" y="85"/>
                    <a:pt x="116" y="129"/>
                    <a:pt x="116" y="130"/>
                  </a:cubicBezTo>
                  <a:cubicBezTo>
                    <a:pt x="116" y="133"/>
                    <a:pt x="118" y="134"/>
                    <a:pt x="121" y="134"/>
                  </a:cubicBezTo>
                  <a:cubicBezTo>
                    <a:pt x="130" y="134"/>
                    <a:pt x="138" y="129"/>
                    <a:pt x="146" y="123"/>
                  </a:cubicBezTo>
                  <a:cubicBezTo>
                    <a:pt x="155" y="117"/>
                    <a:pt x="155" y="116"/>
                    <a:pt x="161" y="104"/>
                  </a:cubicBezTo>
                  <a:cubicBezTo>
                    <a:pt x="165" y="94"/>
                    <a:pt x="177" y="70"/>
                    <a:pt x="195" y="49"/>
                  </a:cubicBezTo>
                  <a:cubicBezTo>
                    <a:pt x="207" y="35"/>
                    <a:pt x="217" y="28"/>
                    <a:pt x="237" y="28"/>
                  </a:cubicBezTo>
                  <a:cubicBezTo>
                    <a:pt x="285" y="28"/>
                    <a:pt x="316" y="68"/>
                    <a:pt x="316" y="133"/>
                  </a:cubicBezTo>
                  <a:cubicBezTo>
                    <a:pt x="316" y="235"/>
                    <a:pt x="244" y="336"/>
                    <a:pt x="152" y="336"/>
                  </a:cubicBezTo>
                  <a:cubicBezTo>
                    <a:pt x="81" y="336"/>
                    <a:pt x="42" y="279"/>
                    <a:pt x="42" y="208"/>
                  </a:cubicBezTo>
                  <a:cubicBezTo>
                    <a:pt x="42" y="140"/>
                    <a:pt x="77" y="65"/>
                    <a:pt x="150" y="22"/>
                  </a:cubicBezTo>
                  <a:cubicBezTo>
                    <a:pt x="155" y="19"/>
                    <a:pt x="170" y="10"/>
                    <a:pt x="170" y="4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7" y="0"/>
                    <a:pt x="0" y="80"/>
                    <a:pt x="0" y="229"/>
                  </a:cubicBezTo>
                  <a:cubicBezTo>
                    <a:pt x="0" y="299"/>
                    <a:pt x="36" y="363"/>
                    <a:pt x="119" y="363"/>
                  </a:cubicBezTo>
                  <a:cubicBezTo>
                    <a:pt x="216" y="363"/>
                    <a:pt x="359" y="265"/>
                    <a:pt x="359" y="112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67">
              <a:extLst>
                <a:ext uri="{FF2B5EF4-FFF2-40B4-BE49-F238E27FC236}">
                  <a16:creationId xmlns:a16="http://schemas.microsoft.com/office/drawing/2014/main" id="{DBB74807-CA25-4B98-971E-B3C1F52C6117}"/>
                </a:ext>
              </a:extLst>
            </p:cNvPr>
            <p:cNvSpPr>
              <a:spLocks/>
            </p:cNvSpPr>
            <p:nvPr>
              <p:custDataLst>
                <p:tags r:id="rId166"/>
              </p:custDataLst>
            </p:nvPr>
          </p:nvSpPr>
          <p:spPr bwMode="auto">
            <a:xfrm>
              <a:off x="7112001" y="3030538"/>
              <a:ext cx="47625" cy="217488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9 w 115"/>
                <a:gd name="T5" fmla="*/ 249 h 499"/>
                <a:gd name="T6" fmla="*/ 109 w 115"/>
                <a:gd name="T7" fmla="*/ 13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0" y="0"/>
                  </a:cubicBezTo>
                  <a:cubicBezTo>
                    <a:pt x="105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68">
              <a:extLst>
                <a:ext uri="{FF2B5EF4-FFF2-40B4-BE49-F238E27FC236}">
                  <a16:creationId xmlns:a16="http://schemas.microsoft.com/office/drawing/2014/main" id="{D3C97F18-B9E3-4FDF-AA39-5A15F2DF684D}"/>
                </a:ext>
              </a:extLst>
            </p:cNvPr>
            <p:cNvSpPr>
              <a:spLocks/>
            </p:cNvSpPr>
            <p:nvPr>
              <p:custDataLst>
                <p:tags r:id="rId167"/>
              </p:custDataLst>
            </p:nvPr>
          </p:nvSpPr>
          <p:spPr bwMode="auto">
            <a:xfrm>
              <a:off x="7177089" y="3097213"/>
              <a:ext cx="109538" cy="98425"/>
            </a:xfrm>
            <a:custGeom>
              <a:avLst/>
              <a:gdLst>
                <a:gd name="T0" fmla="*/ 29 w 270"/>
                <a:gd name="T1" fmla="*/ 192 h 227"/>
                <a:gd name="T2" fmla="*/ 25 w 270"/>
                <a:gd name="T3" fmla="*/ 213 h 227"/>
                <a:gd name="T4" fmla="*/ 39 w 270"/>
                <a:gd name="T5" fmla="*/ 227 h 227"/>
                <a:gd name="T6" fmla="*/ 58 w 270"/>
                <a:gd name="T7" fmla="*/ 213 h 227"/>
                <a:gd name="T8" fmla="*/ 67 w 270"/>
                <a:gd name="T9" fmla="*/ 176 h 227"/>
                <a:gd name="T10" fmla="*/ 78 w 270"/>
                <a:gd name="T11" fmla="*/ 131 h 227"/>
                <a:gd name="T12" fmla="*/ 87 w 270"/>
                <a:gd name="T13" fmla="*/ 97 h 227"/>
                <a:gd name="T14" fmla="*/ 93 w 270"/>
                <a:gd name="T15" fmla="*/ 72 h 227"/>
                <a:gd name="T16" fmla="*/ 174 w 270"/>
                <a:gd name="T17" fmla="*/ 11 h 227"/>
                <a:gd name="T18" fmla="*/ 201 w 270"/>
                <a:gd name="T19" fmla="*/ 46 h 227"/>
                <a:gd name="T20" fmla="*/ 169 w 270"/>
                <a:gd name="T21" fmla="*/ 163 h 227"/>
                <a:gd name="T22" fmla="*/ 164 w 270"/>
                <a:gd name="T23" fmla="*/ 186 h 227"/>
                <a:gd name="T24" fmla="*/ 205 w 270"/>
                <a:gd name="T25" fmla="*/ 227 h 227"/>
                <a:gd name="T26" fmla="*/ 270 w 270"/>
                <a:gd name="T27" fmla="*/ 150 h 227"/>
                <a:gd name="T28" fmla="*/ 264 w 270"/>
                <a:gd name="T29" fmla="*/ 145 h 227"/>
                <a:gd name="T30" fmla="*/ 257 w 270"/>
                <a:gd name="T31" fmla="*/ 154 h 227"/>
                <a:gd name="T32" fmla="*/ 206 w 270"/>
                <a:gd name="T33" fmla="*/ 216 h 227"/>
                <a:gd name="T34" fmla="*/ 194 w 270"/>
                <a:gd name="T35" fmla="*/ 199 h 227"/>
                <a:gd name="T36" fmla="*/ 203 w 270"/>
                <a:gd name="T37" fmla="*/ 164 h 227"/>
                <a:gd name="T38" fmla="*/ 233 w 270"/>
                <a:gd name="T39" fmla="*/ 54 h 227"/>
                <a:gd name="T40" fmla="*/ 176 w 270"/>
                <a:gd name="T41" fmla="*/ 0 h 227"/>
                <a:gd name="T42" fmla="*/ 98 w 270"/>
                <a:gd name="T43" fmla="*/ 44 h 227"/>
                <a:gd name="T44" fmla="*/ 52 w 270"/>
                <a:gd name="T45" fmla="*/ 0 h 227"/>
                <a:gd name="T46" fmla="*/ 15 w 270"/>
                <a:gd name="T47" fmla="*/ 29 h 227"/>
                <a:gd name="T48" fmla="*/ 0 w 270"/>
                <a:gd name="T49" fmla="*/ 77 h 227"/>
                <a:gd name="T50" fmla="*/ 6 w 270"/>
                <a:gd name="T51" fmla="*/ 82 h 227"/>
                <a:gd name="T52" fmla="*/ 14 w 270"/>
                <a:gd name="T53" fmla="*/ 71 h 227"/>
                <a:gd name="T54" fmla="*/ 51 w 270"/>
                <a:gd name="T55" fmla="*/ 11 h 227"/>
                <a:gd name="T56" fmla="*/ 66 w 270"/>
                <a:gd name="T57" fmla="*/ 34 h 227"/>
                <a:gd name="T58" fmla="*/ 58 w 270"/>
                <a:gd name="T59" fmla="*/ 76 h 227"/>
                <a:gd name="T60" fmla="*/ 29 w 270"/>
                <a:gd name="T61" fmla="*/ 19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7">
                  <a:moveTo>
                    <a:pt x="29" y="192"/>
                  </a:moveTo>
                  <a:cubicBezTo>
                    <a:pt x="28" y="199"/>
                    <a:pt x="25" y="211"/>
                    <a:pt x="25" y="213"/>
                  </a:cubicBezTo>
                  <a:cubicBezTo>
                    <a:pt x="25" y="222"/>
                    <a:pt x="32" y="227"/>
                    <a:pt x="39" y="227"/>
                  </a:cubicBezTo>
                  <a:cubicBezTo>
                    <a:pt x="45" y="227"/>
                    <a:pt x="54" y="223"/>
                    <a:pt x="58" y="213"/>
                  </a:cubicBezTo>
                  <a:cubicBezTo>
                    <a:pt x="58" y="212"/>
                    <a:pt x="64" y="188"/>
                    <a:pt x="67" y="176"/>
                  </a:cubicBezTo>
                  <a:lnTo>
                    <a:pt x="78" y="131"/>
                  </a:lnTo>
                  <a:cubicBezTo>
                    <a:pt x="81" y="120"/>
                    <a:pt x="84" y="109"/>
                    <a:pt x="87" y="97"/>
                  </a:cubicBezTo>
                  <a:cubicBezTo>
                    <a:pt x="89" y="89"/>
                    <a:pt x="93" y="74"/>
                    <a:pt x="93" y="72"/>
                  </a:cubicBezTo>
                  <a:cubicBezTo>
                    <a:pt x="100" y="57"/>
                    <a:pt x="127" y="11"/>
                    <a:pt x="174" y="11"/>
                  </a:cubicBezTo>
                  <a:cubicBezTo>
                    <a:pt x="197" y="11"/>
                    <a:pt x="201" y="30"/>
                    <a:pt x="201" y="46"/>
                  </a:cubicBezTo>
                  <a:cubicBezTo>
                    <a:pt x="201" y="77"/>
                    <a:pt x="177" y="141"/>
                    <a:pt x="169" y="163"/>
                  </a:cubicBezTo>
                  <a:cubicBezTo>
                    <a:pt x="164" y="174"/>
                    <a:pt x="164" y="180"/>
                    <a:pt x="164" y="186"/>
                  </a:cubicBezTo>
                  <a:cubicBezTo>
                    <a:pt x="164" y="209"/>
                    <a:pt x="181" y="227"/>
                    <a:pt x="205" y="227"/>
                  </a:cubicBezTo>
                  <a:cubicBezTo>
                    <a:pt x="252" y="227"/>
                    <a:pt x="270" y="154"/>
                    <a:pt x="270" y="150"/>
                  </a:cubicBezTo>
                  <a:cubicBezTo>
                    <a:pt x="270" y="145"/>
                    <a:pt x="266" y="145"/>
                    <a:pt x="264" y="145"/>
                  </a:cubicBezTo>
                  <a:cubicBezTo>
                    <a:pt x="259" y="145"/>
                    <a:pt x="259" y="146"/>
                    <a:pt x="257" y="154"/>
                  </a:cubicBezTo>
                  <a:cubicBezTo>
                    <a:pt x="247" y="188"/>
                    <a:pt x="230" y="216"/>
                    <a:pt x="206" y="216"/>
                  </a:cubicBezTo>
                  <a:cubicBezTo>
                    <a:pt x="197" y="216"/>
                    <a:pt x="194" y="211"/>
                    <a:pt x="194" y="199"/>
                  </a:cubicBezTo>
                  <a:cubicBezTo>
                    <a:pt x="194" y="187"/>
                    <a:pt x="198" y="175"/>
                    <a:pt x="203" y="164"/>
                  </a:cubicBezTo>
                  <a:cubicBezTo>
                    <a:pt x="212" y="137"/>
                    <a:pt x="233" y="82"/>
                    <a:pt x="233" y="54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6" y="32"/>
                    <a:pt x="98" y="44"/>
                  </a:cubicBezTo>
                  <a:cubicBezTo>
                    <a:pt x="96" y="16"/>
                    <a:pt x="75" y="0"/>
                    <a:pt x="52" y="0"/>
                  </a:cubicBezTo>
                  <a:cubicBezTo>
                    <a:pt x="29" y="0"/>
                    <a:pt x="20" y="20"/>
                    <a:pt x="15" y="29"/>
                  </a:cubicBezTo>
                  <a:cubicBezTo>
                    <a:pt x="7" y="46"/>
                    <a:pt x="0" y="75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2"/>
                    <a:pt x="14" y="71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6" y="18"/>
                    <a:pt x="66" y="34"/>
                  </a:cubicBezTo>
                  <a:cubicBezTo>
                    <a:pt x="66" y="45"/>
                    <a:pt x="65" y="50"/>
                    <a:pt x="58" y="76"/>
                  </a:cubicBezTo>
                  <a:lnTo>
                    <a:pt x="29" y="192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69">
              <a:extLst>
                <a:ext uri="{FF2B5EF4-FFF2-40B4-BE49-F238E27FC236}">
                  <a16:creationId xmlns:a16="http://schemas.microsoft.com/office/drawing/2014/main" id="{2ABC9C5A-AC71-43F4-AEDC-F3DE9FB5FDB0}"/>
                </a:ext>
              </a:extLst>
            </p:cNvPr>
            <p:cNvSpPr>
              <a:spLocks/>
            </p:cNvSpPr>
            <p:nvPr>
              <p:custDataLst>
                <p:tags r:id="rId168"/>
              </p:custDataLst>
            </p:nvPr>
          </p:nvSpPr>
          <p:spPr bwMode="auto">
            <a:xfrm>
              <a:off x="7300914" y="3003550"/>
              <a:ext cx="65088" cy="103188"/>
            </a:xfrm>
            <a:custGeom>
              <a:avLst/>
              <a:gdLst>
                <a:gd name="T0" fmla="*/ 76 w 160"/>
                <a:gd name="T1" fmla="*/ 116 h 239"/>
                <a:gd name="T2" fmla="*/ 123 w 160"/>
                <a:gd name="T3" fmla="*/ 172 h 239"/>
                <a:gd name="T4" fmla="*/ 78 w 160"/>
                <a:gd name="T5" fmla="*/ 228 h 239"/>
                <a:gd name="T6" fmla="*/ 19 w 160"/>
                <a:gd name="T7" fmla="*/ 203 h 239"/>
                <a:gd name="T8" fmla="*/ 39 w 160"/>
                <a:gd name="T9" fmla="*/ 184 h 239"/>
                <a:gd name="T10" fmla="*/ 20 w 160"/>
                <a:gd name="T11" fmla="*/ 165 h 239"/>
                <a:gd name="T12" fmla="*/ 0 w 160"/>
                <a:gd name="T13" fmla="*/ 185 h 239"/>
                <a:gd name="T14" fmla="*/ 79 w 160"/>
                <a:gd name="T15" fmla="*/ 239 h 239"/>
                <a:gd name="T16" fmla="*/ 160 w 160"/>
                <a:gd name="T17" fmla="*/ 172 h 239"/>
                <a:gd name="T18" fmla="*/ 100 w 160"/>
                <a:gd name="T19" fmla="*/ 109 h 239"/>
                <a:gd name="T20" fmla="*/ 150 w 160"/>
                <a:gd name="T21" fmla="*/ 49 h 239"/>
                <a:gd name="T22" fmla="*/ 79 w 160"/>
                <a:gd name="T23" fmla="*/ 0 h 239"/>
                <a:gd name="T24" fmla="*/ 11 w 160"/>
                <a:gd name="T25" fmla="*/ 47 h 239"/>
                <a:gd name="T26" fmla="*/ 29 w 160"/>
                <a:gd name="T27" fmla="*/ 66 h 239"/>
                <a:gd name="T28" fmla="*/ 47 w 160"/>
                <a:gd name="T29" fmla="*/ 48 h 239"/>
                <a:gd name="T30" fmla="*/ 29 w 160"/>
                <a:gd name="T31" fmla="*/ 30 h 239"/>
                <a:gd name="T32" fmla="*/ 78 w 160"/>
                <a:gd name="T33" fmla="*/ 11 h 239"/>
                <a:gd name="T34" fmla="*/ 116 w 160"/>
                <a:gd name="T35" fmla="*/ 49 h 239"/>
                <a:gd name="T36" fmla="*/ 102 w 160"/>
                <a:gd name="T37" fmla="*/ 90 h 239"/>
                <a:gd name="T38" fmla="*/ 63 w 160"/>
                <a:gd name="T39" fmla="*/ 105 h 239"/>
                <a:gd name="T40" fmla="*/ 52 w 160"/>
                <a:gd name="T41" fmla="*/ 106 h 239"/>
                <a:gd name="T42" fmla="*/ 49 w 160"/>
                <a:gd name="T43" fmla="*/ 111 h 239"/>
                <a:gd name="T44" fmla="*/ 58 w 160"/>
                <a:gd name="T45" fmla="*/ 116 h 239"/>
                <a:gd name="T46" fmla="*/ 76 w 160"/>
                <a:gd name="T47" fmla="*/ 11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239">
                  <a:moveTo>
                    <a:pt x="76" y="116"/>
                  </a:moveTo>
                  <a:cubicBezTo>
                    <a:pt x="104" y="116"/>
                    <a:pt x="123" y="134"/>
                    <a:pt x="123" y="172"/>
                  </a:cubicBezTo>
                  <a:cubicBezTo>
                    <a:pt x="123" y="215"/>
                    <a:pt x="98" y="228"/>
                    <a:pt x="78" y="228"/>
                  </a:cubicBezTo>
                  <a:cubicBezTo>
                    <a:pt x="64" y="228"/>
                    <a:pt x="33" y="224"/>
                    <a:pt x="19" y="203"/>
                  </a:cubicBezTo>
                  <a:cubicBezTo>
                    <a:pt x="35" y="203"/>
                    <a:pt x="39" y="191"/>
                    <a:pt x="39" y="184"/>
                  </a:cubicBezTo>
                  <a:cubicBezTo>
                    <a:pt x="39" y="173"/>
                    <a:pt x="30" y="165"/>
                    <a:pt x="20" y="165"/>
                  </a:cubicBezTo>
                  <a:cubicBezTo>
                    <a:pt x="10" y="165"/>
                    <a:pt x="0" y="171"/>
                    <a:pt x="0" y="185"/>
                  </a:cubicBezTo>
                  <a:cubicBezTo>
                    <a:pt x="0" y="218"/>
                    <a:pt x="36" y="239"/>
                    <a:pt x="79" y="239"/>
                  </a:cubicBezTo>
                  <a:cubicBezTo>
                    <a:pt x="127" y="239"/>
                    <a:pt x="160" y="207"/>
                    <a:pt x="160" y="172"/>
                  </a:cubicBezTo>
                  <a:cubicBezTo>
                    <a:pt x="160" y="145"/>
                    <a:pt x="138" y="117"/>
                    <a:pt x="100" y="109"/>
                  </a:cubicBezTo>
                  <a:cubicBezTo>
                    <a:pt x="136" y="96"/>
                    <a:pt x="150" y="70"/>
                    <a:pt x="150" y="49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6"/>
                    <a:pt x="29" y="66"/>
                  </a:cubicBezTo>
                  <a:cubicBezTo>
                    <a:pt x="40" y="66"/>
                    <a:pt x="47" y="58"/>
                    <a:pt x="47" y="48"/>
                  </a:cubicBezTo>
                  <a:cubicBezTo>
                    <a:pt x="47" y="38"/>
                    <a:pt x="40" y="30"/>
                    <a:pt x="29" y="30"/>
                  </a:cubicBezTo>
                  <a:cubicBezTo>
                    <a:pt x="41" y="14"/>
                    <a:pt x="65" y="11"/>
                    <a:pt x="78" y="11"/>
                  </a:cubicBezTo>
                  <a:cubicBezTo>
                    <a:pt x="94" y="11"/>
                    <a:pt x="116" y="18"/>
                    <a:pt x="116" y="49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0" y="103"/>
                    <a:pt x="81" y="104"/>
                    <a:pt x="63" y="105"/>
                  </a:cubicBezTo>
                  <a:cubicBezTo>
                    <a:pt x="54" y="106"/>
                    <a:pt x="54" y="106"/>
                    <a:pt x="52" y="106"/>
                  </a:cubicBezTo>
                  <a:cubicBezTo>
                    <a:pt x="51" y="106"/>
                    <a:pt x="49" y="107"/>
                    <a:pt x="49" y="111"/>
                  </a:cubicBezTo>
                  <a:cubicBezTo>
                    <a:pt x="49" y="116"/>
                    <a:pt x="52" y="116"/>
                    <a:pt x="58" y="116"/>
                  </a:cubicBezTo>
                  <a:lnTo>
                    <a:pt x="76" y="116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70">
              <a:extLst>
                <a:ext uri="{FF2B5EF4-FFF2-40B4-BE49-F238E27FC236}">
                  <a16:creationId xmlns:a16="http://schemas.microsoft.com/office/drawing/2014/main" id="{BA943FB7-EBBC-4E3E-985A-5B658DD888CF}"/>
                </a:ext>
              </a:extLst>
            </p:cNvPr>
            <p:cNvSpPr>
              <a:spLocks/>
            </p:cNvSpPr>
            <p:nvPr>
              <p:custDataLst>
                <p:tags r:id="rId169"/>
              </p:custDataLst>
            </p:nvPr>
          </p:nvSpPr>
          <p:spPr bwMode="auto">
            <a:xfrm>
              <a:off x="7396164" y="3030538"/>
              <a:ext cx="47625" cy="217488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6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17875331-C4F6-44AD-9526-63E391CB8B84}"/>
              </a:ext>
            </a:extLst>
          </p:cNvPr>
          <p:cNvGrpSpPr>
            <a:grpSpLocks noChangeAspect="1"/>
          </p:cNvGrpSpPr>
          <p:nvPr>
            <p:custDataLst>
              <p:tags r:id="rId11"/>
            </p:custDataLst>
          </p:nvPr>
        </p:nvGrpSpPr>
        <p:grpSpPr>
          <a:xfrm>
            <a:off x="-30145" y="3773638"/>
            <a:ext cx="735069" cy="588890"/>
            <a:chOff x="11113" y="3889378"/>
            <a:chExt cx="838201" cy="671513"/>
          </a:xfrm>
        </p:grpSpPr>
        <p:sp>
          <p:nvSpPr>
            <p:cNvPr id="221" name="Rectangle 7">
              <a:extLst>
                <a:ext uri="{FF2B5EF4-FFF2-40B4-BE49-F238E27FC236}">
                  <a16:creationId xmlns:a16="http://schemas.microsoft.com/office/drawing/2014/main" id="{DD94EE21-9FB8-49F5-BA87-FF269E42E226}"/>
                </a:ext>
              </a:extLst>
            </p:cNvPr>
            <p:cNvSpPr>
              <a:spLocks noChangeArrowheads="1"/>
            </p:cNvSpPr>
            <p:nvPr>
              <p:custDataLst>
                <p:tags r:id="rId139"/>
              </p:custDataLst>
            </p:nvPr>
          </p:nvSpPr>
          <p:spPr bwMode="auto">
            <a:xfrm>
              <a:off x="11113" y="3889378"/>
              <a:ext cx="836613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Rectangle 8">
              <a:extLst>
                <a:ext uri="{FF2B5EF4-FFF2-40B4-BE49-F238E27FC236}">
                  <a16:creationId xmlns:a16="http://schemas.microsoft.com/office/drawing/2014/main" id="{3F0B4DB3-E0C1-461D-9F95-D3D075EE24A5}"/>
                </a:ext>
              </a:extLst>
            </p:cNvPr>
            <p:cNvSpPr>
              <a:spLocks noChangeArrowheads="1"/>
            </p:cNvSpPr>
            <p:nvPr>
              <p:custDataLst>
                <p:tags r:id="rId140"/>
              </p:custDataLst>
            </p:nvPr>
          </p:nvSpPr>
          <p:spPr bwMode="auto">
            <a:xfrm>
              <a:off x="11113" y="3908428"/>
              <a:ext cx="17463" cy="635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">
              <a:extLst>
                <a:ext uri="{FF2B5EF4-FFF2-40B4-BE49-F238E27FC236}">
                  <a16:creationId xmlns:a16="http://schemas.microsoft.com/office/drawing/2014/main" id="{EB001A50-F762-4920-B529-17835E56F902}"/>
                </a:ext>
              </a:extLst>
            </p:cNvPr>
            <p:cNvSpPr>
              <a:spLocks/>
            </p:cNvSpPr>
            <p:nvPr>
              <p:custDataLst>
                <p:tags r:id="rId141"/>
              </p:custDataLst>
            </p:nvPr>
          </p:nvSpPr>
          <p:spPr bwMode="auto">
            <a:xfrm>
              <a:off x="166688" y="4057653"/>
              <a:ext cx="155575" cy="336550"/>
            </a:xfrm>
            <a:custGeom>
              <a:avLst/>
              <a:gdLst>
                <a:gd name="T0" fmla="*/ 128 w 185"/>
                <a:gd name="T1" fmla="*/ 23 h 342"/>
                <a:gd name="T2" fmla="*/ 185 w 185"/>
                <a:gd name="T3" fmla="*/ 23 h 342"/>
                <a:gd name="T4" fmla="*/ 185 w 185"/>
                <a:gd name="T5" fmla="*/ 0 h 342"/>
                <a:gd name="T6" fmla="*/ 92 w 185"/>
                <a:gd name="T7" fmla="*/ 1 h 342"/>
                <a:gd name="T8" fmla="*/ 0 w 185"/>
                <a:gd name="T9" fmla="*/ 0 h 342"/>
                <a:gd name="T10" fmla="*/ 0 w 185"/>
                <a:gd name="T11" fmla="*/ 23 h 342"/>
                <a:gd name="T12" fmla="*/ 57 w 185"/>
                <a:gd name="T13" fmla="*/ 23 h 342"/>
                <a:gd name="T14" fmla="*/ 57 w 185"/>
                <a:gd name="T15" fmla="*/ 318 h 342"/>
                <a:gd name="T16" fmla="*/ 0 w 185"/>
                <a:gd name="T17" fmla="*/ 318 h 342"/>
                <a:gd name="T18" fmla="*/ 0 w 185"/>
                <a:gd name="T19" fmla="*/ 342 h 342"/>
                <a:gd name="T20" fmla="*/ 92 w 185"/>
                <a:gd name="T21" fmla="*/ 340 h 342"/>
                <a:gd name="T22" fmla="*/ 185 w 185"/>
                <a:gd name="T23" fmla="*/ 342 h 342"/>
                <a:gd name="T24" fmla="*/ 185 w 185"/>
                <a:gd name="T25" fmla="*/ 318 h 342"/>
                <a:gd name="T26" fmla="*/ 128 w 185"/>
                <a:gd name="T27" fmla="*/ 318 h 342"/>
                <a:gd name="T28" fmla="*/ 128 w 185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5" h="342">
                  <a:moveTo>
                    <a:pt x="128" y="23"/>
                  </a:moveTo>
                  <a:lnTo>
                    <a:pt x="185" y="23"/>
                  </a:lnTo>
                  <a:lnTo>
                    <a:pt x="185" y="0"/>
                  </a:lnTo>
                  <a:cubicBezTo>
                    <a:pt x="164" y="1"/>
                    <a:pt x="115" y="1"/>
                    <a:pt x="92" y="1"/>
                  </a:cubicBezTo>
                  <a:cubicBezTo>
                    <a:pt x="70" y="1"/>
                    <a:pt x="21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1" y="340"/>
                    <a:pt x="70" y="340"/>
                    <a:pt x="92" y="340"/>
                  </a:cubicBezTo>
                  <a:cubicBezTo>
                    <a:pt x="115" y="340"/>
                    <a:pt x="164" y="340"/>
                    <a:pt x="185" y="342"/>
                  </a:cubicBezTo>
                  <a:lnTo>
                    <a:pt x="185" y="318"/>
                  </a:lnTo>
                  <a:lnTo>
                    <a:pt x="128" y="318"/>
                  </a:lnTo>
                  <a:lnTo>
                    <a:pt x="128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0">
              <a:extLst>
                <a:ext uri="{FF2B5EF4-FFF2-40B4-BE49-F238E27FC236}">
                  <a16:creationId xmlns:a16="http://schemas.microsoft.com/office/drawing/2014/main" id="{B09BD494-BA20-4766-A166-6CB563042ED9}"/>
                </a:ext>
              </a:extLst>
            </p:cNvPr>
            <p:cNvSpPr>
              <a:spLocks/>
            </p:cNvSpPr>
            <p:nvPr>
              <p:custDataLst>
                <p:tags r:id="rId142"/>
              </p:custDataLst>
            </p:nvPr>
          </p:nvSpPr>
          <p:spPr bwMode="auto">
            <a:xfrm>
              <a:off x="347663" y="4057653"/>
              <a:ext cx="341313" cy="341313"/>
            </a:xfrm>
            <a:custGeom>
              <a:avLst/>
              <a:gdLst>
                <a:gd name="T0" fmla="*/ 356 w 407"/>
                <a:gd name="T1" fmla="*/ 34 h 346"/>
                <a:gd name="T2" fmla="*/ 397 w 407"/>
                <a:gd name="T3" fmla="*/ 23 h 346"/>
                <a:gd name="T4" fmla="*/ 407 w 407"/>
                <a:gd name="T5" fmla="*/ 23 h 346"/>
                <a:gd name="T6" fmla="*/ 407 w 407"/>
                <a:gd name="T7" fmla="*/ 0 h 346"/>
                <a:gd name="T8" fmla="*/ 351 w 407"/>
                <a:gd name="T9" fmla="*/ 1 h 346"/>
                <a:gd name="T10" fmla="*/ 285 w 407"/>
                <a:gd name="T11" fmla="*/ 0 h 346"/>
                <a:gd name="T12" fmla="*/ 285 w 407"/>
                <a:gd name="T13" fmla="*/ 23 h 346"/>
                <a:gd name="T14" fmla="*/ 329 w 407"/>
                <a:gd name="T15" fmla="*/ 29 h 346"/>
                <a:gd name="T16" fmla="*/ 327 w 407"/>
                <a:gd name="T17" fmla="*/ 35 h 346"/>
                <a:gd name="T18" fmla="*/ 226 w 407"/>
                <a:gd name="T19" fmla="*/ 262 h 346"/>
                <a:gd name="T20" fmla="*/ 120 w 407"/>
                <a:gd name="T21" fmla="*/ 23 h 346"/>
                <a:gd name="T22" fmla="*/ 167 w 407"/>
                <a:gd name="T23" fmla="*/ 23 h 346"/>
                <a:gd name="T24" fmla="*/ 167 w 407"/>
                <a:gd name="T25" fmla="*/ 0 h 346"/>
                <a:gd name="T26" fmla="*/ 79 w 407"/>
                <a:gd name="T27" fmla="*/ 1 h 346"/>
                <a:gd name="T28" fmla="*/ 0 w 407"/>
                <a:gd name="T29" fmla="*/ 0 h 346"/>
                <a:gd name="T30" fmla="*/ 0 w 407"/>
                <a:gd name="T31" fmla="*/ 23 h 346"/>
                <a:gd name="T32" fmla="*/ 46 w 407"/>
                <a:gd name="T33" fmla="*/ 23 h 346"/>
                <a:gd name="T34" fmla="*/ 183 w 407"/>
                <a:gd name="T35" fmla="*/ 333 h 346"/>
                <a:gd name="T36" fmla="*/ 203 w 407"/>
                <a:gd name="T37" fmla="*/ 346 h 346"/>
                <a:gd name="T38" fmla="*/ 223 w 407"/>
                <a:gd name="T39" fmla="*/ 334 h 346"/>
                <a:gd name="T40" fmla="*/ 356 w 407"/>
                <a:gd name="T41" fmla="*/ 3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7" h="346">
                  <a:moveTo>
                    <a:pt x="356" y="34"/>
                  </a:moveTo>
                  <a:cubicBezTo>
                    <a:pt x="359" y="28"/>
                    <a:pt x="361" y="23"/>
                    <a:pt x="397" y="23"/>
                  </a:cubicBezTo>
                  <a:lnTo>
                    <a:pt x="407" y="23"/>
                  </a:lnTo>
                  <a:lnTo>
                    <a:pt x="407" y="0"/>
                  </a:lnTo>
                  <a:cubicBezTo>
                    <a:pt x="388" y="0"/>
                    <a:pt x="364" y="1"/>
                    <a:pt x="351" y="1"/>
                  </a:cubicBezTo>
                  <a:cubicBezTo>
                    <a:pt x="331" y="1"/>
                    <a:pt x="305" y="1"/>
                    <a:pt x="285" y="0"/>
                  </a:cubicBezTo>
                  <a:lnTo>
                    <a:pt x="285" y="23"/>
                  </a:lnTo>
                  <a:cubicBezTo>
                    <a:pt x="290" y="23"/>
                    <a:pt x="329" y="23"/>
                    <a:pt x="329" y="29"/>
                  </a:cubicBezTo>
                  <a:cubicBezTo>
                    <a:pt x="329" y="31"/>
                    <a:pt x="328" y="34"/>
                    <a:pt x="327" y="35"/>
                  </a:cubicBezTo>
                  <a:lnTo>
                    <a:pt x="226" y="262"/>
                  </a:lnTo>
                  <a:lnTo>
                    <a:pt x="120" y="23"/>
                  </a:lnTo>
                  <a:lnTo>
                    <a:pt x="167" y="23"/>
                  </a:lnTo>
                  <a:lnTo>
                    <a:pt x="167" y="0"/>
                  </a:lnTo>
                  <a:cubicBezTo>
                    <a:pt x="148" y="1"/>
                    <a:pt x="100" y="1"/>
                    <a:pt x="79" y="1"/>
                  </a:cubicBezTo>
                  <a:cubicBezTo>
                    <a:pt x="59" y="1"/>
                    <a:pt x="17" y="1"/>
                    <a:pt x="0" y="0"/>
                  </a:cubicBezTo>
                  <a:lnTo>
                    <a:pt x="0" y="23"/>
                  </a:lnTo>
                  <a:lnTo>
                    <a:pt x="46" y="23"/>
                  </a:lnTo>
                  <a:lnTo>
                    <a:pt x="183" y="333"/>
                  </a:lnTo>
                  <a:cubicBezTo>
                    <a:pt x="187" y="342"/>
                    <a:pt x="189" y="346"/>
                    <a:pt x="203" y="346"/>
                  </a:cubicBezTo>
                  <a:cubicBezTo>
                    <a:pt x="211" y="346"/>
                    <a:pt x="218" y="346"/>
                    <a:pt x="223" y="334"/>
                  </a:cubicBezTo>
                  <a:lnTo>
                    <a:pt x="356" y="3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Rectangle 11">
              <a:extLst>
                <a:ext uri="{FF2B5EF4-FFF2-40B4-BE49-F238E27FC236}">
                  <a16:creationId xmlns:a16="http://schemas.microsoft.com/office/drawing/2014/main" id="{31EA149C-B0D4-45E1-AED2-992CE076516C}"/>
                </a:ext>
              </a:extLst>
            </p:cNvPr>
            <p:cNvSpPr>
              <a:spLocks noChangeArrowheads="1"/>
            </p:cNvSpPr>
            <p:nvPr>
              <p:custDataLst>
                <p:tags r:id="rId143"/>
              </p:custDataLst>
            </p:nvPr>
          </p:nvSpPr>
          <p:spPr bwMode="auto">
            <a:xfrm>
              <a:off x="831851" y="3908428"/>
              <a:ext cx="17463" cy="635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Rectangle 12">
              <a:extLst>
                <a:ext uri="{FF2B5EF4-FFF2-40B4-BE49-F238E27FC236}">
                  <a16:creationId xmlns:a16="http://schemas.microsoft.com/office/drawing/2014/main" id="{E3C72704-3112-4E95-B743-F6E80C2E65E0}"/>
                </a:ext>
              </a:extLst>
            </p:cNvPr>
            <p:cNvSpPr>
              <a:spLocks noChangeArrowheads="1"/>
            </p:cNvSpPr>
            <p:nvPr>
              <p:custDataLst>
                <p:tags r:id="rId144"/>
              </p:custDataLst>
            </p:nvPr>
          </p:nvSpPr>
          <p:spPr bwMode="auto">
            <a:xfrm>
              <a:off x="11113" y="4541841"/>
              <a:ext cx="836613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04402B9-8693-4531-AE98-F6C16D348442}"/>
              </a:ext>
            </a:extLst>
          </p:cNvPr>
          <p:cNvGrpSpPr>
            <a:grpSpLocks noChangeAspect="1"/>
          </p:cNvGrpSpPr>
          <p:nvPr>
            <p:custDataLst>
              <p:tags r:id="rId12"/>
            </p:custDataLst>
          </p:nvPr>
        </p:nvGrpSpPr>
        <p:grpSpPr>
          <a:xfrm>
            <a:off x="867261" y="3887807"/>
            <a:ext cx="2510319" cy="458015"/>
            <a:chOff x="7188200" y="2971801"/>
            <a:chExt cx="1592263" cy="290513"/>
          </a:xfrm>
        </p:grpSpPr>
        <p:sp>
          <p:nvSpPr>
            <p:cNvPr id="203" name="Freeform 2586">
              <a:extLst>
                <a:ext uri="{FF2B5EF4-FFF2-40B4-BE49-F238E27FC236}">
                  <a16:creationId xmlns:a16="http://schemas.microsoft.com/office/drawing/2014/main" id="{05D18912-7596-481E-AF7E-8E687D6A7F05}"/>
                </a:ext>
              </a:extLst>
            </p:cNvPr>
            <p:cNvSpPr>
              <a:spLocks/>
            </p:cNvSpPr>
            <p:nvPr>
              <p:custDataLst>
                <p:tags r:id="rId128"/>
              </p:custDataLst>
            </p:nvPr>
          </p:nvSpPr>
          <p:spPr bwMode="auto">
            <a:xfrm>
              <a:off x="7196138" y="3046414"/>
              <a:ext cx="185738" cy="119063"/>
            </a:xfrm>
            <a:custGeom>
              <a:avLst/>
              <a:gdLst>
                <a:gd name="T0" fmla="*/ 38 w 389"/>
                <a:gd name="T1" fmla="*/ 49 h 221"/>
                <a:gd name="T2" fmla="*/ 38 w 389"/>
                <a:gd name="T3" fmla="*/ 183 h 221"/>
                <a:gd name="T4" fmla="*/ 0 w 389"/>
                <a:gd name="T5" fmla="*/ 205 h 221"/>
                <a:gd name="T6" fmla="*/ 0 w 389"/>
                <a:gd name="T7" fmla="*/ 221 h 221"/>
                <a:gd name="T8" fmla="*/ 56 w 389"/>
                <a:gd name="T9" fmla="*/ 219 h 221"/>
                <a:gd name="T10" fmla="*/ 112 w 389"/>
                <a:gd name="T11" fmla="*/ 221 h 221"/>
                <a:gd name="T12" fmla="*/ 112 w 389"/>
                <a:gd name="T13" fmla="*/ 205 h 221"/>
                <a:gd name="T14" fmla="*/ 73 w 389"/>
                <a:gd name="T15" fmla="*/ 183 h 221"/>
                <a:gd name="T16" fmla="*/ 73 w 389"/>
                <a:gd name="T17" fmla="*/ 91 h 221"/>
                <a:gd name="T18" fmla="*/ 140 w 389"/>
                <a:gd name="T19" fmla="*/ 11 h 221"/>
                <a:gd name="T20" fmla="*/ 177 w 389"/>
                <a:gd name="T21" fmla="*/ 67 h 221"/>
                <a:gd name="T22" fmla="*/ 177 w 389"/>
                <a:gd name="T23" fmla="*/ 183 h 221"/>
                <a:gd name="T24" fmla="*/ 138 w 389"/>
                <a:gd name="T25" fmla="*/ 205 h 221"/>
                <a:gd name="T26" fmla="*/ 138 w 389"/>
                <a:gd name="T27" fmla="*/ 221 h 221"/>
                <a:gd name="T28" fmla="*/ 194 w 389"/>
                <a:gd name="T29" fmla="*/ 219 h 221"/>
                <a:gd name="T30" fmla="*/ 250 w 389"/>
                <a:gd name="T31" fmla="*/ 221 h 221"/>
                <a:gd name="T32" fmla="*/ 250 w 389"/>
                <a:gd name="T33" fmla="*/ 205 h 221"/>
                <a:gd name="T34" fmla="*/ 211 w 389"/>
                <a:gd name="T35" fmla="*/ 183 h 221"/>
                <a:gd name="T36" fmla="*/ 211 w 389"/>
                <a:gd name="T37" fmla="*/ 91 h 221"/>
                <a:gd name="T38" fmla="*/ 279 w 389"/>
                <a:gd name="T39" fmla="*/ 11 h 221"/>
                <a:gd name="T40" fmla="*/ 316 w 389"/>
                <a:gd name="T41" fmla="*/ 67 h 221"/>
                <a:gd name="T42" fmla="*/ 316 w 389"/>
                <a:gd name="T43" fmla="*/ 183 h 221"/>
                <a:gd name="T44" fmla="*/ 277 w 389"/>
                <a:gd name="T45" fmla="*/ 205 h 221"/>
                <a:gd name="T46" fmla="*/ 277 w 389"/>
                <a:gd name="T47" fmla="*/ 221 h 221"/>
                <a:gd name="T48" fmla="*/ 333 w 389"/>
                <a:gd name="T49" fmla="*/ 219 h 221"/>
                <a:gd name="T50" fmla="*/ 389 w 389"/>
                <a:gd name="T51" fmla="*/ 221 h 221"/>
                <a:gd name="T52" fmla="*/ 389 w 389"/>
                <a:gd name="T53" fmla="*/ 205 h 221"/>
                <a:gd name="T54" fmla="*/ 350 w 389"/>
                <a:gd name="T55" fmla="*/ 190 h 221"/>
                <a:gd name="T56" fmla="*/ 350 w 389"/>
                <a:gd name="T57" fmla="*/ 95 h 221"/>
                <a:gd name="T58" fmla="*/ 335 w 389"/>
                <a:gd name="T59" fmla="*/ 19 h 221"/>
                <a:gd name="T60" fmla="*/ 282 w 389"/>
                <a:gd name="T61" fmla="*/ 0 h 221"/>
                <a:gd name="T62" fmla="*/ 210 w 389"/>
                <a:gd name="T63" fmla="*/ 49 h 221"/>
                <a:gd name="T64" fmla="*/ 144 w 389"/>
                <a:gd name="T65" fmla="*/ 0 h 221"/>
                <a:gd name="T66" fmla="*/ 70 w 389"/>
                <a:gd name="T67" fmla="*/ 53 h 221"/>
                <a:gd name="T68" fmla="*/ 70 w 389"/>
                <a:gd name="T69" fmla="*/ 0 h 221"/>
                <a:gd name="T70" fmla="*/ 0 w 389"/>
                <a:gd name="T71" fmla="*/ 6 h 221"/>
                <a:gd name="T72" fmla="*/ 0 w 389"/>
                <a:gd name="T73" fmla="*/ 21 h 221"/>
                <a:gd name="T74" fmla="*/ 38 w 389"/>
                <a:gd name="T75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9" h="221">
                  <a:moveTo>
                    <a:pt x="38" y="49"/>
                  </a:moveTo>
                  <a:lnTo>
                    <a:pt x="38" y="183"/>
                  </a:lnTo>
                  <a:cubicBezTo>
                    <a:pt x="38" y="205"/>
                    <a:pt x="33" y="205"/>
                    <a:pt x="0" y="205"/>
                  </a:cubicBezTo>
                  <a:lnTo>
                    <a:pt x="0" y="221"/>
                  </a:lnTo>
                  <a:cubicBezTo>
                    <a:pt x="17" y="220"/>
                    <a:pt x="42" y="219"/>
                    <a:pt x="56" y="219"/>
                  </a:cubicBezTo>
                  <a:cubicBezTo>
                    <a:pt x="69" y="219"/>
                    <a:pt x="95" y="220"/>
                    <a:pt x="112" y="221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7"/>
                  </a:cubicBezTo>
                  <a:lnTo>
                    <a:pt x="177" y="183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1"/>
                  </a:lnTo>
                  <a:cubicBezTo>
                    <a:pt x="156" y="220"/>
                    <a:pt x="181" y="219"/>
                    <a:pt x="194" y="219"/>
                  </a:cubicBezTo>
                  <a:cubicBezTo>
                    <a:pt x="207" y="219"/>
                    <a:pt x="233" y="220"/>
                    <a:pt x="250" y="221"/>
                  </a:cubicBezTo>
                  <a:lnTo>
                    <a:pt x="250" y="205"/>
                  </a:lnTo>
                  <a:cubicBezTo>
                    <a:pt x="217" y="205"/>
                    <a:pt x="211" y="205"/>
                    <a:pt x="211" y="183"/>
                  </a:cubicBezTo>
                  <a:lnTo>
                    <a:pt x="211" y="91"/>
                  </a:lnTo>
                  <a:cubicBezTo>
                    <a:pt x="211" y="39"/>
                    <a:pt x="247" y="11"/>
                    <a:pt x="279" y="11"/>
                  </a:cubicBezTo>
                  <a:cubicBezTo>
                    <a:pt x="310" y="11"/>
                    <a:pt x="316" y="38"/>
                    <a:pt x="316" y="67"/>
                  </a:cubicBezTo>
                  <a:lnTo>
                    <a:pt x="316" y="183"/>
                  </a:lnTo>
                  <a:cubicBezTo>
                    <a:pt x="316" y="205"/>
                    <a:pt x="310" y="205"/>
                    <a:pt x="277" y="205"/>
                  </a:cubicBezTo>
                  <a:lnTo>
                    <a:pt x="277" y="221"/>
                  </a:lnTo>
                  <a:cubicBezTo>
                    <a:pt x="294" y="220"/>
                    <a:pt x="320" y="219"/>
                    <a:pt x="333" y="219"/>
                  </a:cubicBezTo>
                  <a:cubicBezTo>
                    <a:pt x="346" y="219"/>
                    <a:pt x="372" y="220"/>
                    <a:pt x="389" y="221"/>
                  </a:cubicBezTo>
                  <a:lnTo>
                    <a:pt x="389" y="205"/>
                  </a:lnTo>
                  <a:cubicBezTo>
                    <a:pt x="363" y="205"/>
                    <a:pt x="351" y="205"/>
                    <a:pt x="350" y="190"/>
                  </a:cubicBezTo>
                  <a:lnTo>
                    <a:pt x="350" y="95"/>
                  </a:lnTo>
                  <a:cubicBezTo>
                    <a:pt x="350" y="52"/>
                    <a:pt x="350" y="37"/>
                    <a:pt x="335" y="19"/>
                  </a:cubicBezTo>
                  <a:cubicBezTo>
                    <a:pt x="328" y="10"/>
                    <a:pt x="311" y="0"/>
                    <a:pt x="282" y="0"/>
                  </a:cubicBezTo>
                  <a:cubicBezTo>
                    <a:pt x="240" y="0"/>
                    <a:pt x="218" y="30"/>
                    <a:pt x="210" y="49"/>
                  </a:cubicBezTo>
                  <a:cubicBezTo>
                    <a:pt x="203" y="6"/>
                    <a:pt x="166" y="0"/>
                    <a:pt x="144" y="0"/>
                  </a:cubicBezTo>
                  <a:cubicBezTo>
                    <a:pt x="107" y="0"/>
                    <a:pt x="84" y="22"/>
                    <a:pt x="70" y="53"/>
                  </a:cubicBezTo>
                  <a:lnTo>
                    <a:pt x="70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4" y="21"/>
                    <a:pt x="38" y="25"/>
                    <a:pt x="38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2587">
              <a:extLst>
                <a:ext uri="{FF2B5EF4-FFF2-40B4-BE49-F238E27FC236}">
                  <a16:creationId xmlns:a16="http://schemas.microsoft.com/office/drawing/2014/main" id="{5891F16C-EC2C-4255-8FE2-1E44B6D63433}"/>
                </a:ext>
              </a:extLst>
            </p:cNvPr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7396163" y="2981326"/>
              <a:ext cx="165100" cy="190500"/>
            </a:xfrm>
            <a:custGeom>
              <a:avLst/>
              <a:gdLst>
                <a:gd name="T0" fmla="*/ 94 w 348"/>
                <a:gd name="T1" fmla="*/ 165 h 352"/>
                <a:gd name="T2" fmla="*/ 94 w 348"/>
                <a:gd name="T3" fmla="*/ 35 h 352"/>
                <a:gd name="T4" fmla="*/ 105 w 348"/>
                <a:gd name="T5" fmla="*/ 16 h 352"/>
                <a:gd name="T6" fmla="*/ 135 w 348"/>
                <a:gd name="T7" fmla="*/ 15 h 352"/>
                <a:gd name="T8" fmla="*/ 235 w 348"/>
                <a:gd name="T9" fmla="*/ 90 h 352"/>
                <a:gd name="T10" fmla="*/ 150 w 348"/>
                <a:gd name="T11" fmla="*/ 165 h 352"/>
                <a:gd name="T12" fmla="*/ 94 w 348"/>
                <a:gd name="T13" fmla="*/ 165 h 352"/>
                <a:gd name="T14" fmla="*/ 199 w 348"/>
                <a:gd name="T15" fmla="*/ 171 h 352"/>
                <a:gd name="T16" fmla="*/ 287 w 348"/>
                <a:gd name="T17" fmla="*/ 90 h 352"/>
                <a:gd name="T18" fmla="*/ 157 w 348"/>
                <a:gd name="T19" fmla="*/ 0 h 352"/>
                <a:gd name="T20" fmla="*/ 0 w 348"/>
                <a:gd name="T21" fmla="*/ 0 h 352"/>
                <a:gd name="T22" fmla="*/ 0 w 348"/>
                <a:gd name="T23" fmla="*/ 15 h 352"/>
                <a:gd name="T24" fmla="*/ 12 w 348"/>
                <a:gd name="T25" fmla="*/ 15 h 352"/>
                <a:gd name="T26" fmla="*/ 51 w 348"/>
                <a:gd name="T27" fmla="*/ 39 h 352"/>
                <a:gd name="T28" fmla="*/ 51 w 348"/>
                <a:gd name="T29" fmla="*/ 302 h 352"/>
                <a:gd name="T30" fmla="*/ 12 w 348"/>
                <a:gd name="T31" fmla="*/ 325 h 352"/>
                <a:gd name="T32" fmla="*/ 0 w 348"/>
                <a:gd name="T33" fmla="*/ 325 h 352"/>
                <a:gd name="T34" fmla="*/ 0 w 348"/>
                <a:gd name="T35" fmla="*/ 341 h 352"/>
                <a:gd name="T36" fmla="*/ 73 w 348"/>
                <a:gd name="T37" fmla="*/ 339 h 352"/>
                <a:gd name="T38" fmla="*/ 146 w 348"/>
                <a:gd name="T39" fmla="*/ 341 h 352"/>
                <a:gd name="T40" fmla="*/ 146 w 348"/>
                <a:gd name="T41" fmla="*/ 325 h 352"/>
                <a:gd name="T42" fmla="*/ 134 w 348"/>
                <a:gd name="T43" fmla="*/ 325 h 352"/>
                <a:gd name="T44" fmla="*/ 94 w 348"/>
                <a:gd name="T45" fmla="*/ 302 h 352"/>
                <a:gd name="T46" fmla="*/ 94 w 348"/>
                <a:gd name="T47" fmla="*/ 176 h 352"/>
                <a:gd name="T48" fmla="*/ 152 w 348"/>
                <a:gd name="T49" fmla="*/ 176 h 352"/>
                <a:gd name="T50" fmla="*/ 198 w 348"/>
                <a:gd name="T51" fmla="*/ 193 h 352"/>
                <a:gd name="T52" fmla="*/ 217 w 348"/>
                <a:gd name="T53" fmla="*/ 259 h 352"/>
                <a:gd name="T54" fmla="*/ 237 w 348"/>
                <a:gd name="T55" fmla="*/ 331 h 352"/>
                <a:gd name="T56" fmla="*/ 300 w 348"/>
                <a:gd name="T57" fmla="*/ 352 h 352"/>
                <a:gd name="T58" fmla="*/ 348 w 348"/>
                <a:gd name="T59" fmla="*/ 297 h 352"/>
                <a:gd name="T60" fmla="*/ 341 w 348"/>
                <a:gd name="T61" fmla="*/ 288 h 352"/>
                <a:gd name="T62" fmla="*/ 335 w 348"/>
                <a:gd name="T63" fmla="*/ 296 h 352"/>
                <a:gd name="T64" fmla="*/ 302 w 348"/>
                <a:gd name="T65" fmla="*/ 341 h 352"/>
                <a:gd name="T66" fmla="*/ 267 w 348"/>
                <a:gd name="T67" fmla="*/ 269 h 352"/>
                <a:gd name="T68" fmla="*/ 260 w 348"/>
                <a:gd name="T69" fmla="*/ 229 h 352"/>
                <a:gd name="T70" fmla="*/ 199 w 348"/>
                <a:gd name="T71" fmla="*/ 17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8" h="352">
                  <a:moveTo>
                    <a:pt x="94" y="165"/>
                  </a:moveTo>
                  <a:lnTo>
                    <a:pt x="94" y="35"/>
                  </a:lnTo>
                  <a:cubicBezTo>
                    <a:pt x="94" y="24"/>
                    <a:pt x="94" y="18"/>
                    <a:pt x="105" y="16"/>
                  </a:cubicBezTo>
                  <a:cubicBezTo>
                    <a:pt x="110" y="15"/>
                    <a:pt x="125" y="15"/>
                    <a:pt x="135" y="15"/>
                  </a:cubicBezTo>
                  <a:cubicBezTo>
                    <a:pt x="180" y="15"/>
                    <a:pt x="235" y="17"/>
                    <a:pt x="235" y="90"/>
                  </a:cubicBezTo>
                  <a:cubicBezTo>
                    <a:pt x="235" y="124"/>
                    <a:pt x="223" y="165"/>
                    <a:pt x="150" y="165"/>
                  </a:cubicBezTo>
                  <a:lnTo>
                    <a:pt x="94" y="165"/>
                  </a:lnTo>
                  <a:close/>
                  <a:moveTo>
                    <a:pt x="199" y="171"/>
                  </a:moveTo>
                  <a:cubicBezTo>
                    <a:pt x="248" y="159"/>
                    <a:pt x="287" y="129"/>
                    <a:pt x="287" y="90"/>
                  </a:cubicBezTo>
                  <a:cubicBezTo>
                    <a:pt x="287" y="42"/>
                    <a:pt x="230" y="0"/>
                    <a:pt x="157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1"/>
                  </a:lnTo>
                  <a:cubicBezTo>
                    <a:pt x="18" y="339"/>
                    <a:pt x="53" y="339"/>
                    <a:pt x="73" y="339"/>
                  </a:cubicBezTo>
                  <a:cubicBezTo>
                    <a:pt x="92" y="339"/>
                    <a:pt x="128" y="339"/>
                    <a:pt x="146" y="341"/>
                  </a:cubicBezTo>
                  <a:lnTo>
                    <a:pt x="146" y="325"/>
                  </a:lnTo>
                  <a:lnTo>
                    <a:pt x="134" y="325"/>
                  </a:lnTo>
                  <a:cubicBezTo>
                    <a:pt x="95" y="325"/>
                    <a:pt x="94" y="320"/>
                    <a:pt x="94" y="302"/>
                  </a:cubicBezTo>
                  <a:lnTo>
                    <a:pt x="94" y="176"/>
                  </a:lnTo>
                  <a:lnTo>
                    <a:pt x="152" y="176"/>
                  </a:lnTo>
                  <a:cubicBezTo>
                    <a:pt x="160" y="176"/>
                    <a:pt x="181" y="176"/>
                    <a:pt x="198" y="193"/>
                  </a:cubicBezTo>
                  <a:cubicBezTo>
                    <a:pt x="217" y="211"/>
                    <a:pt x="217" y="226"/>
                    <a:pt x="217" y="259"/>
                  </a:cubicBezTo>
                  <a:cubicBezTo>
                    <a:pt x="217" y="292"/>
                    <a:pt x="217" y="312"/>
                    <a:pt x="237" y="331"/>
                  </a:cubicBezTo>
                  <a:cubicBezTo>
                    <a:pt x="258" y="349"/>
                    <a:pt x="285" y="352"/>
                    <a:pt x="300" y="352"/>
                  </a:cubicBezTo>
                  <a:cubicBezTo>
                    <a:pt x="339" y="352"/>
                    <a:pt x="348" y="311"/>
                    <a:pt x="348" y="297"/>
                  </a:cubicBezTo>
                  <a:cubicBezTo>
                    <a:pt x="348" y="294"/>
                    <a:pt x="348" y="288"/>
                    <a:pt x="341" y="288"/>
                  </a:cubicBezTo>
                  <a:cubicBezTo>
                    <a:pt x="336" y="288"/>
                    <a:pt x="336" y="293"/>
                    <a:pt x="335" y="296"/>
                  </a:cubicBezTo>
                  <a:cubicBezTo>
                    <a:pt x="332" y="332"/>
                    <a:pt x="315" y="341"/>
                    <a:pt x="302" y="341"/>
                  </a:cubicBezTo>
                  <a:cubicBezTo>
                    <a:pt x="278" y="341"/>
                    <a:pt x="274" y="315"/>
                    <a:pt x="267" y="269"/>
                  </a:cubicBezTo>
                  <a:lnTo>
                    <a:pt x="260" y="229"/>
                  </a:lnTo>
                  <a:cubicBezTo>
                    <a:pt x="251" y="197"/>
                    <a:pt x="227" y="181"/>
                    <a:pt x="199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588">
              <a:extLst>
                <a:ext uri="{FF2B5EF4-FFF2-40B4-BE49-F238E27FC236}">
                  <a16:creationId xmlns:a16="http://schemas.microsoft.com/office/drawing/2014/main" id="{0EB7C089-3223-4ED2-B726-54E0BBA570FF}"/>
                </a:ext>
              </a:extLst>
            </p:cNvPr>
            <p:cNvSpPr>
              <a:spLocks/>
            </p:cNvSpPr>
            <p:nvPr>
              <p:custDataLst>
                <p:tags r:id="rId130"/>
              </p:custDataLst>
            </p:nvPr>
          </p:nvSpPr>
          <p:spPr bwMode="auto">
            <a:xfrm>
              <a:off x="7570788" y="2981326"/>
              <a:ext cx="161925" cy="184150"/>
            </a:xfrm>
            <a:custGeom>
              <a:avLst/>
              <a:gdLst>
                <a:gd name="T0" fmla="*/ 99 w 340"/>
                <a:gd name="T1" fmla="*/ 6 h 341"/>
                <a:gd name="T2" fmla="*/ 85 w 340"/>
                <a:gd name="T3" fmla="*/ 0 h 341"/>
                <a:gd name="T4" fmla="*/ 0 w 340"/>
                <a:gd name="T5" fmla="*/ 0 h 341"/>
                <a:gd name="T6" fmla="*/ 0 w 340"/>
                <a:gd name="T7" fmla="*/ 15 h 341"/>
                <a:gd name="T8" fmla="*/ 14 w 340"/>
                <a:gd name="T9" fmla="*/ 15 h 341"/>
                <a:gd name="T10" fmla="*/ 39 w 340"/>
                <a:gd name="T11" fmla="*/ 16 h 341"/>
                <a:gd name="T12" fmla="*/ 51 w 340"/>
                <a:gd name="T13" fmla="*/ 28 h 341"/>
                <a:gd name="T14" fmla="*/ 51 w 340"/>
                <a:gd name="T15" fmla="*/ 288 h 341"/>
                <a:gd name="T16" fmla="*/ 0 w 340"/>
                <a:gd name="T17" fmla="*/ 325 h 341"/>
                <a:gd name="T18" fmla="*/ 0 w 340"/>
                <a:gd name="T19" fmla="*/ 341 h 341"/>
                <a:gd name="T20" fmla="*/ 58 w 340"/>
                <a:gd name="T21" fmla="*/ 339 h 341"/>
                <a:gd name="T22" fmla="*/ 116 w 340"/>
                <a:gd name="T23" fmla="*/ 341 h 341"/>
                <a:gd name="T24" fmla="*/ 116 w 340"/>
                <a:gd name="T25" fmla="*/ 325 h 341"/>
                <a:gd name="T26" fmla="*/ 65 w 340"/>
                <a:gd name="T27" fmla="*/ 288 h 341"/>
                <a:gd name="T28" fmla="*/ 65 w 340"/>
                <a:gd name="T29" fmla="*/ 29 h 341"/>
                <a:gd name="T30" fmla="*/ 70 w 340"/>
                <a:gd name="T31" fmla="*/ 35 h 341"/>
                <a:gd name="T32" fmla="*/ 274 w 340"/>
                <a:gd name="T33" fmla="*/ 334 h 341"/>
                <a:gd name="T34" fmla="*/ 282 w 340"/>
                <a:gd name="T35" fmla="*/ 341 h 341"/>
                <a:gd name="T36" fmla="*/ 289 w 340"/>
                <a:gd name="T37" fmla="*/ 328 h 341"/>
                <a:gd name="T38" fmla="*/ 289 w 340"/>
                <a:gd name="T39" fmla="*/ 52 h 341"/>
                <a:gd name="T40" fmla="*/ 340 w 340"/>
                <a:gd name="T41" fmla="*/ 15 h 341"/>
                <a:gd name="T42" fmla="*/ 340 w 340"/>
                <a:gd name="T43" fmla="*/ 0 h 341"/>
                <a:gd name="T44" fmla="*/ 282 w 340"/>
                <a:gd name="T45" fmla="*/ 1 h 341"/>
                <a:gd name="T46" fmla="*/ 224 w 340"/>
                <a:gd name="T47" fmla="*/ 0 h 341"/>
                <a:gd name="T48" fmla="*/ 224 w 340"/>
                <a:gd name="T49" fmla="*/ 15 h 341"/>
                <a:gd name="T50" fmla="*/ 275 w 340"/>
                <a:gd name="T51" fmla="*/ 52 h 341"/>
                <a:gd name="T52" fmla="*/ 275 w 340"/>
                <a:gd name="T53" fmla="*/ 265 h 341"/>
                <a:gd name="T54" fmla="*/ 99 w 340"/>
                <a:gd name="T55" fmla="*/ 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0" h="341">
                  <a:moveTo>
                    <a:pt x="99" y="6"/>
                  </a:moveTo>
                  <a:cubicBezTo>
                    <a:pt x="95" y="0"/>
                    <a:pt x="94" y="0"/>
                    <a:pt x="85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4" y="15"/>
                  </a:lnTo>
                  <a:cubicBezTo>
                    <a:pt x="22" y="15"/>
                    <a:pt x="32" y="16"/>
                    <a:pt x="39" y="16"/>
                  </a:cubicBezTo>
                  <a:cubicBezTo>
                    <a:pt x="51" y="18"/>
                    <a:pt x="51" y="18"/>
                    <a:pt x="51" y="28"/>
                  </a:cubicBezTo>
                  <a:lnTo>
                    <a:pt x="51" y="288"/>
                  </a:lnTo>
                  <a:cubicBezTo>
                    <a:pt x="51" y="302"/>
                    <a:pt x="51" y="325"/>
                    <a:pt x="0" y="325"/>
                  </a:cubicBezTo>
                  <a:lnTo>
                    <a:pt x="0" y="341"/>
                  </a:lnTo>
                  <a:cubicBezTo>
                    <a:pt x="17" y="340"/>
                    <a:pt x="42" y="339"/>
                    <a:pt x="58" y="339"/>
                  </a:cubicBezTo>
                  <a:cubicBezTo>
                    <a:pt x="75" y="339"/>
                    <a:pt x="99" y="340"/>
                    <a:pt x="116" y="341"/>
                  </a:cubicBezTo>
                  <a:lnTo>
                    <a:pt x="116" y="325"/>
                  </a:lnTo>
                  <a:cubicBezTo>
                    <a:pt x="65" y="325"/>
                    <a:pt x="65" y="302"/>
                    <a:pt x="65" y="288"/>
                  </a:cubicBezTo>
                  <a:lnTo>
                    <a:pt x="65" y="29"/>
                  </a:lnTo>
                  <a:cubicBezTo>
                    <a:pt x="68" y="31"/>
                    <a:pt x="68" y="32"/>
                    <a:pt x="70" y="35"/>
                  </a:cubicBezTo>
                  <a:lnTo>
                    <a:pt x="274" y="334"/>
                  </a:lnTo>
                  <a:cubicBezTo>
                    <a:pt x="278" y="340"/>
                    <a:pt x="279" y="341"/>
                    <a:pt x="282" y="341"/>
                  </a:cubicBezTo>
                  <a:cubicBezTo>
                    <a:pt x="289" y="341"/>
                    <a:pt x="289" y="337"/>
                    <a:pt x="289" y="328"/>
                  </a:cubicBezTo>
                  <a:lnTo>
                    <a:pt x="289" y="52"/>
                  </a:lnTo>
                  <a:cubicBezTo>
                    <a:pt x="289" y="39"/>
                    <a:pt x="289" y="15"/>
                    <a:pt x="340" y="15"/>
                  </a:cubicBezTo>
                  <a:lnTo>
                    <a:pt x="340" y="0"/>
                  </a:lnTo>
                  <a:cubicBezTo>
                    <a:pt x="323" y="0"/>
                    <a:pt x="298" y="1"/>
                    <a:pt x="282" y="1"/>
                  </a:cubicBezTo>
                  <a:cubicBezTo>
                    <a:pt x="266" y="1"/>
                    <a:pt x="241" y="0"/>
                    <a:pt x="224" y="0"/>
                  </a:cubicBezTo>
                  <a:lnTo>
                    <a:pt x="224" y="15"/>
                  </a:lnTo>
                  <a:cubicBezTo>
                    <a:pt x="275" y="15"/>
                    <a:pt x="275" y="39"/>
                    <a:pt x="275" y="52"/>
                  </a:cubicBezTo>
                  <a:lnTo>
                    <a:pt x="275" y="265"/>
                  </a:lnTo>
                  <a:lnTo>
                    <a:pt x="99" y="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589">
              <a:extLst>
                <a:ext uri="{FF2B5EF4-FFF2-40B4-BE49-F238E27FC236}">
                  <a16:creationId xmlns:a16="http://schemas.microsoft.com/office/drawing/2014/main" id="{A47D0CAF-43E7-4577-8DBB-97AC2C304B7A}"/>
                </a:ext>
              </a:extLst>
            </p:cNvPr>
            <p:cNvSpPr>
              <a:spLocks/>
            </p:cNvSpPr>
            <p:nvPr>
              <p:custDataLst>
                <p:tags r:id="rId131"/>
              </p:custDataLst>
            </p:nvPr>
          </p:nvSpPr>
          <p:spPr bwMode="auto">
            <a:xfrm>
              <a:off x="7748588" y="2981326"/>
              <a:ext cx="147638" cy="184150"/>
            </a:xfrm>
            <a:custGeom>
              <a:avLst/>
              <a:gdLst>
                <a:gd name="T0" fmla="*/ 52 w 309"/>
                <a:gd name="T1" fmla="*/ 301 h 340"/>
                <a:gd name="T2" fmla="*/ 12 w 309"/>
                <a:gd name="T3" fmla="*/ 324 h 340"/>
                <a:gd name="T4" fmla="*/ 0 w 309"/>
                <a:gd name="T5" fmla="*/ 324 h 340"/>
                <a:gd name="T6" fmla="*/ 0 w 309"/>
                <a:gd name="T7" fmla="*/ 340 h 340"/>
                <a:gd name="T8" fmla="*/ 288 w 309"/>
                <a:gd name="T9" fmla="*/ 340 h 340"/>
                <a:gd name="T10" fmla="*/ 309 w 309"/>
                <a:gd name="T11" fmla="*/ 211 h 340"/>
                <a:gd name="T12" fmla="*/ 297 w 309"/>
                <a:gd name="T13" fmla="*/ 211 h 340"/>
                <a:gd name="T14" fmla="*/ 187 w 309"/>
                <a:gd name="T15" fmla="*/ 324 h 340"/>
                <a:gd name="T16" fmla="*/ 121 w 309"/>
                <a:gd name="T17" fmla="*/ 324 h 340"/>
                <a:gd name="T18" fmla="*/ 96 w 309"/>
                <a:gd name="T19" fmla="*/ 304 h 340"/>
                <a:gd name="T20" fmla="*/ 96 w 309"/>
                <a:gd name="T21" fmla="*/ 171 h 340"/>
                <a:gd name="T22" fmla="*/ 141 w 309"/>
                <a:gd name="T23" fmla="*/ 171 h 340"/>
                <a:gd name="T24" fmla="*/ 195 w 309"/>
                <a:gd name="T25" fmla="*/ 229 h 340"/>
                <a:gd name="T26" fmla="*/ 207 w 309"/>
                <a:gd name="T27" fmla="*/ 229 h 340"/>
                <a:gd name="T28" fmla="*/ 207 w 309"/>
                <a:gd name="T29" fmla="*/ 97 h 340"/>
                <a:gd name="T30" fmla="*/ 195 w 309"/>
                <a:gd name="T31" fmla="*/ 97 h 340"/>
                <a:gd name="T32" fmla="*/ 141 w 309"/>
                <a:gd name="T33" fmla="*/ 156 h 340"/>
                <a:gd name="T34" fmla="*/ 96 w 309"/>
                <a:gd name="T35" fmla="*/ 156 h 340"/>
                <a:gd name="T36" fmla="*/ 96 w 309"/>
                <a:gd name="T37" fmla="*/ 36 h 340"/>
                <a:gd name="T38" fmla="*/ 121 w 309"/>
                <a:gd name="T39" fmla="*/ 16 h 340"/>
                <a:gd name="T40" fmla="*/ 185 w 309"/>
                <a:gd name="T41" fmla="*/ 16 h 340"/>
                <a:gd name="T42" fmla="*/ 283 w 309"/>
                <a:gd name="T43" fmla="*/ 113 h 340"/>
                <a:gd name="T44" fmla="*/ 295 w 309"/>
                <a:gd name="T45" fmla="*/ 113 h 340"/>
                <a:gd name="T46" fmla="*/ 281 w 309"/>
                <a:gd name="T47" fmla="*/ 0 h 340"/>
                <a:gd name="T48" fmla="*/ 0 w 309"/>
                <a:gd name="T49" fmla="*/ 0 h 340"/>
                <a:gd name="T50" fmla="*/ 0 w 309"/>
                <a:gd name="T51" fmla="*/ 16 h 340"/>
                <a:gd name="T52" fmla="*/ 12 w 309"/>
                <a:gd name="T53" fmla="*/ 16 h 340"/>
                <a:gd name="T54" fmla="*/ 52 w 309"/>
                <a:gd name="T55" fmla="*/ 39 h 340"/>
                <a:gd name="T56" fmla="*/ 52 w 309"/>
                <a:gd name="T57" fmla="*/ 301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9" h="340">
                  <a:moveTo>
                    <a:pt x="52" y="301"/>
                  </a:moveTo>
                  <a:cubicBezTo>
                    <a:pt x="52" y="319"/>
                    <a:pt x="51" y="324"/>
                    <a:pt x="12" y="324"/>
                  </a:cubicBezTo>
                  <a:lnTo>
                    <a:pt x="0" y="324"/>
                  </a:lnTo>
                  <a:lnTo>
                    <a:pt x="0" y="340"/>
                  </a:lnTo>
                  <a:lnTo>
                    <a:pt x="288" y="340"/>
                  </a:lnTo>
                  <a:lnTo>
                    <a:pt x="309" y="211"/>
                  </a:lnTo>
                  <a:lnTo>
                    <a:pt x="297" y="211"/>
                  </a:lnTo>
                  <a:cubicBezTo>
                    <a:pt x="284" y="288"/>
                    <a:pt x="273" y="324"/>
                    <a:pt x="187" y="324"/>
                  </a:cubicBezTo>
                  <a:lnTo>
                    <a:pt x="121" y="324"/>
                  </a:lnTo>
                  <a:cubicBezTo>
                    <a:pt x="97" y="324"/>
                    <a:pt x="96" y="321"/>
                    <a:pt x="96" y="304"/>
                  </a:cubicBezTo>
                  <a:lnTo>
                    <a:pt x="96" y="171"/>
                  </a:lnTo>
                  <a:lnTo>
                    <a:pt x="141" y="171"/>
                  </a:lnTo>
                  <a:cubicBezTo>
                    <a:pt x="189" y="171"/>
                    <a:pt x="195" y="187"/>
                    <a:pt x="195" y="229"/>
                  </a:cubicBezTo>
                  <a:lnTo>
                    <a:pt x="207" y="229"/>
                  </a:lnTo>
                  <a:lnTo>
                    <a:pt x="207" y="97"/>
                  </a:lnTo>
                  <a:lnTo>
                    <a:pt x="195" y="97"/>
                  </a:lnTo>
                  <a:cubicBezTo>
                    <a:pt x="195" y="140"/>
                    <a:pt x="189" y="156"/>
                    <a:pt x="141" y="156"/>
                  </a:cubicBezTo>
                  <a:lnTo>
                    <a:pt x="96" y="156"/>
                  </a:lnTo>
                  <a:lnTo>
                    <a:pt x="96" y="36"/>
                  </a:lnTo>
                  <a:cubicBezTo>
                    <a:pt x="96" y="19"/>
                    <a:pt x="97" y="16"/>
                    <a:pt x="121" y="16"/>
                  </a:cubicBezTo>
                  <a:lnTo>
                    <a:pt x="185" y="16"/>
                  </a:lnTo>
                  <a:cubicBezTo>
                    <a:pt x="261" y="16"/>
                    <a:pt x="275" y="43"/>
                    <a:pt x="283" y="113"/>
                  </a:cubicBezTo>
                  <a:lnTo>
                    <a:pt x="295" y="113"/>
                  </a:lnTo>
                  <a:lnTo>
                    <a:pt x="281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12" y="16"/>
                  </a:lnTo>
                  <a:cubicBezTo>
                    <a:pt x="51" y="16"/>
                    <a:pt x="52" y="21"/>
                    <a:pt x="52" y="39"/>
                  </a:cubicBezTo>
                  <a:lnTo>
                    <a:pt x="52" y="30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590">
              <a:extLst>
                <a:ext uri="{FF2B5EF4-FFF2-40B4-BE49-F238E27FC236}">
                  <a16:creationId xmlns:a16="http://schemas.microsoft.com/office/drawing/2014/main" id="{0661050B-458F-4025-BA56-51326B353299}"/>
                </a:ext>
              </a:extLst>
            </p:cNvPr>
            <p:cNvSpPr>
              <a:spLocks noEditPoints="1"/>
            </p:cNvSpPr>
            <p:nvPr>
              <p:custDataLst>
                <p:tags r:id="rId132"/>
              </p:custDataLst>
            </p:nvPr>
          </p:nvSpPr>
          <p:spPr bwMode="auto">
            <a:xfrm>
              <a:off x="7910513" y="2971801"/>
              <a:ext cx="163513" cy="193675"/>
            </a:xfrm>
            <a:custGeom>
              <a:avLst/>
              <a:gdLst>
                <a:gd name="T0" fmla="*/ 182 w 342"/>
                <a:gd name="T1" fmla="*/ 10 h 358"/>
                <a:gd name="T2" fmla="*/ 171 w 342"/>
                <a:gd name="T3" fmla="*/ 0 h 358"/>
                <a:gd name="T4" fmla="*/ 159 w 342"/>
                <a:gd name="T5" fmla="*/ 10 h 358"/>
                <a:gd name="T6" fmla="*/ 56 w 342"/>
                <a:gd name="T7" fmla="*/ 309 h 358"/>
                <a:gd name="T8" fmla="*/ 0 w 342"/>
                <a:gd name="T9" fmla="*/ 342 h 358"/>
                <a:gd name="T10" fmla="*/ 0 w 342"/>
                <a:gd name="T11" fmla="*/ 358 h 358"/>
                <a:gd name="T12" fmla="*/ 51 w 342"/>
                <a:gd name="T13" fmla="*/ 356 h 358"/>
                <a:gd name="T14" fmla="*/ 108 w 342"/>
                <a:gd name="T15" fmla="*/ 358 h 358"/>
                <a:gd name="T16" fmla="*/ 108 w 342"/>
                <a:gd name="T17" fmla="*/ 342 h 358"/>
                <a:gd name="T18" fmla="*/ 71 w 342"/>
                <a:gd name="T19" fmla="*/ 317 h 358"/>
                <a:gd name="T20" fmla="*/ 72 w 342"/>
                <a:gd name="T21" fmla="*/ 309 h 358"/>
                <a:gd name="T22" fmla="*/ 95 w 342"/>
                <a:gd name="T23" fmla="*/ 244 h 358"/>
                <a:gd name="T24" fmla="*/ 218 w 342"/>
                <a:gd name="T25" fmla="*/ 244 h 358"/>
                <a:gd name="T26" fmla="*/ 244 w 342"/>
                <a:gd name="T27" fmla="*/ 320 h 358"/>
                <a:gd name="T28" fmla="*/ 246 w 342"/>
                <a:gd name="T29" fmla="*/ 327 h 358"/>
                <a:gd name="T30" fmla="*/ 204 w 342"/>
                <a:gd name="T31" fmla="*/ 342 h 358"/>
                <a:gd name="T32" fmla="*/ 204 w 342"/>
                <a:gd name="T33" fmla="*/ 358 h 358"/>
                <a:gd name="T34" fmla="*/ 276 w 342"/>
                <a:gd name="T35" fmla="*/ 356 h 358"/>
                <a:gd name="T36" fmla="*/ 342 w 342"/>
                <a:gd name="T37" fmla="*/ 358 h 358"/>
                <a:gd name="T38" fmla="*/ 342 w 342"/>
                <a:gd name="T39" fmla="*/ 342 h 358"/>
                <a:gd name="T40" fmla="*/ 333 w 342"/>
                <a:gd name="T41" fmla="*/ 342 h 358"/>
                <a:gd name="T42" fmla="*/ 290 w 342"/>
                <a:gd name="T43" fmla="*/ 322 h 358"/>
                <a:gd name="T44" fmla="*/ 182 w 342"/>
                <a:gd name="T45" fmla="*/ 10 h 358"/>
                <a:gd name="T46" fmla="*/ 156 w 342"/>
                <a:gd name="T47" fmla="*/ 66 h 358"/>
                <a:gd name="T48" fmla="*/ 212 w 342"/>
                <a:gd name="T49" fmla="*/ 229 h 358"/>
                <a:gd name="T50" fmla="*/ 100 w 342"/>
                <a:gd name="T51" fmla="*/ 229 h 358"/>
                <a:gd name="T52" fmla="*/ 156 w 342"/>
                <a:gd name="T53" fmla="*/ 66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2" h="358">
                  <a:moveTo>
                    <a:pt x="182" y="10"/>
                  </a:moveTo>
                  <a:cubicBezTo>
                    <a:pt x="180" y="4"/>
                    <a:pt x="179" y="0"/>
                    <a:pt x="171" y="0"/>
                  </a:cubicBezTo>
                  <a:cubicBezTo>
                    <a:pt x="163" y="0"/>
                    <a:pt x="162" y="3"/>
                    <a:pt x="159" y="10"/>
                  </a:cubicBezTo>
                  <a:lnTo>
                    <a:pt x="56" y="309"/>
                  </a:lnTo>
                  <a:cubicBezTo>
                    <a:pt x="47" y="334"/>
                    <a:pt x="27" y="342"/>
                    <a:pt x="0" y="342"/>
                  </a:cubicBezTo>
                  <a:lnTo>
                    <a:pt x="0" y="358"/>
                  </a:lnTo>
                  <a:cubicBezTo>
                    <a:pt x="11" y="357"/>
                    <a:pt x="33" y="356"/>
                    <a:pt x="51" y="356"/>
                  </a:cubicBezTo>
                  <a:cubicBezTo>
                    <a:pt x="66" y="356"/>
                    <a:pt x="92" y="357"/>
                    <a:pt x="108" y="358"/>
                  </a:cubicBezTo>
                  <a:lnTo>
                    <a:pt x="108" y="342"/>
                  </a:lnTo>
                  <a:cubicBezTo>
                    <a:pt x="83" y="342"/>
                    <a:pt x="71" y="330"/>
                    <a:pt x="71" y="317"/>
                  </a:cubicBezTo>
                  <a:cubicBezTo>
                    <a:pt x="71" y="315"/>
                    <a:pt x="71" y="310"/>
                    <a:pt x="72" y="309"/>
                  </a:cubicBezTo>
                  <a:lnTo>
                    <a:pt x="95" y="244"/>
                  </a:lnTo>
                  <a:lnTo>
                    <a:pt x="218" y="244"/>
                  </a:lnTo>
                  <a:lnTo>
                    <a:pt x="244" y="320"/>
                  </a:lnTo>
                  <a:cubicBezTo>
                    <a:pt x="245" y="322"/>
                    <a:pt x="246" y="325"/>
                    <a:pt x="246" y="327"/>
                  </a:cubicBezTo>
                  <a:cubicBezTo>
                    <a:pt x="246" y="342"/>
                    <a:pt x="218" y="342"/>
                    <a:pt x="204" y="342"/>
                  </a:cubicBezTo>
                  <a:lnTo>
                    <a:pt x="204" y="358"/>
                  </a:lnTo>
                  <a:cubicBezTo>
                    <a:pt x="222" y="356"/>
                    <a:pt x="257" y="356"/>
                    <a:pt x="276" y="356"/>
                  </a:cubicBezTo>
                  <a:cubicBezTo>
                    <a:pt x="298" y="356"/>
                    <a:pt x="321" y="357"/>
                    <a:pt x="342" y="358"/>
                  </a:cubicBezTo>
                  <a:lnTo>
                    <a:pt x="342" y="342"/>
                  </a:lnTo>
                  <a:lnTo>
                    <a:pt x="333" y="342"/>
                  </a:lnTo>
                  <a:cubicBezTo>
                    <a:pt x="303" y="342"/>
                    <a:pt x="296" y="339"/>
                    <a:pt x="290" y="322"/>
                  </a:cubicBezTo>
                  <a:lnTo>
                    <a:pt x="182" y="10"/>
                  </a:lnTo>
                  <a:close/>
                  <a:moveTo>
                    <a:pt x="156" y="66"/>
                  </a:moveTo>
                  <a:lnTo>
                    <a:pt x="212" y="229"/>
                  </a:lnTo>
                  <a:lnTo>
                    <a:pt x="100" y="229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591">
              <a:extLst>
                <a:ext uri="{FF2B5EF4-FFF2-40B4-BE49-F238E27FC236}">
                  <a16:creationId xmlns:a16="http://schemas.microsoft.com/office/drawing/2014/main" id="{16608C4B-C340-423B-994B-5512C2A32123}"/>
                </a:ext>
              </a:extLst>
            </p:cNvPr>
            <p:cNvSpPr>
              <a:spLocks/>
            </p:cNvSpPr>
            <p:nvPr>
              <p:custDataLst>
                <p:tags r:id="rId133"/>
              </p:custDataLst>
            </p:nvPr>
          </p:nvSpPr>
          <p:spPr bwMode="auto">
            <a:xfrm>
              <a:off x="8089900" y="3044826"/>
              <a:ext cx="92075" cy="123825"/>
            </a:xfrm>
            <a:custGeom>
              <a:avLst/>
              <a:gdLst>
                <a:gd name="T0" fmla="*/ 41 w 190"/>
                <a:gd name="T1" fmla="*/ 115 h 229"/>
                <a:gd name="T2" fmla="*/ 108 w 190"/>
                <a:gd name="T3" fmla="*/ 13 h 229"/>
                <a:gd name="T4" fmla="*/ 162 w 190"/>
                <a:gd name="T5" fmla="*/ 31 h 229"/>
                <a:gd name="T6" fmla="*/ 138 w 190"/>
                <a:gd name="T7" fmla="*/ 54 h 229"/>
                <a:gd name="T8" fmla="*/ 161 w 190"/>
                <a:gd name="T9" fmla="*/ 77 h 229"/>
                <a:gd name="T10" fmla="*/ 184 w 190"/>
                <a:gd name="T11" fmla="*/ 54 h 229"/>
                <a:gd name="T12" fmla="*/ 108 w 190"/>
                <a:gd name="T13" fmla="*/ 0 h 229"/>
                <a:gd name="T14" fmla="*/ 0 w 190"/>
                <a:gd name="T15" fmla="*/ 116 h 229"/>
                <a:gd name="T16" fmla="*/ 107 w 190"/>
                <a:gd name="T17" fmla="*/ 229 h 229"/>
                <a:gd name="T18" fmla="*/ 190 w 190"/>
                <a:gd name="T19" fmla="*/ 164 h 229"/>
                <a:gd name="T20" fmla="*/ 183 w 190"/>
                <a:gd name="T21" fmla="*/ 159 h 229"/>
                <a:gd name="T22" fmla="*/ 177 w 190"/>
                <a:gd name="T23" fmla="*/ 164 h 229"/>
                <a:gd name="T24" fmla="*/ 111 w 190"/>
                <a:gd name="T25" fmla="*/ 217 h 229"/>
                <a:gd name="T26" fmla="*/ 41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1" y="115"/>
                  </a:moveTo>
                  <a:cubicBezTo>
                    <a:pt x="41" y="34"/>
                    <a:pt x="82" y="13"/>
                    <a:pt x="108" y="13"/>
                  </a:cubicBezTo>
                  <a:cubicBezTo>
                    <a:pt x="113" y="13"/>
                    <a:pt x="144" y="13"/>
                    <a:pt x="162" y="31"/>
                  </a:cubicBezTo>
                  <a:cubicBezTo>
                    <a:pt x="141" y="33"/>
                    <a:pt x="138" y="48"/>
                    <a:pt x="138" y="54"/>
                  </a:cubicBezTo>
                  <a:cubicBezTo>
                    <a:pt x="138" y="67"/>
                    <a:pt x="147" y="77"/>
                    <a:pt x="161" y="77"/>
                  </a:cubicBezTo>
                  <a:cubicBezTo>
                    <a:pt x="174" y="77"/>
                    <a:pt x="184" y="69"/>
                    <a:pt x="184" y="54"/>
                  </a:cubicBezTo>
                  <a:cubicBezTo>
                    <a:pt x="184" y="20"/>
                    <a:pt x="146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3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2" y="211"/>
                    <a:pt x="130" y="217"/>
                    <a:pt x="111" y="217"/>
                  </a:cubicBezTo>
                  <a:cubicBezTo>
                    <a:pt x="85" y="217"/>
                    <a:pt x="41" y="195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592">
              <a:extLst>
                <a:ext uri="{FF2B5EF4-FFF2-40B4-BE49-F238E27FC236}">
                  <a16:creationId xmlns:a16="http://schemas.microsoft.com/office/drawing/2014/main" id="{5B63D847-3F9F-470D-A452-54AA34E7D4AA}"/>
                </a:ext>
              </a:extLst>
            </p:cNvPr>
            <p:cNvSpPr>
              <a:spLocks noEditPoints="1"/>
            </p:cNvSpPr>
            <p:nvPr>
              <p:custDataLst>
                <p:tags r:id="rId134"/>
              </p:custDataLst>
            </p:nvPr>
          </p:nvSpPr>
          <p:spPr bwMode="auto">
            <a:xfrm>
              <a:off x="8262938" y="2981326"/>
              <a:ext cx="160338" cy="184150"/>
            </a:xfrm>
            <a:custGeom>
              <a:avLst/>
              <a:gdLst>
                <a:gd name="T0" fmla="*/ 0 w 335"/>
                <a:gd name="T1" fmla="*/ 0 h 341"/>
                <a:gd name="T2" fmla="*/ 0 w 335"/>
                <a:gd name="T3" fmla="*/ 15 h 341"/>
                <a:gd name="T4" fmla="*/ 12 w 335"/>
                <a:gd name="T5" fmla="*/ 15 h 341"/>
                <a:gd name="T6" fmla="*/ 51 w 335"/>
                <a:gd name="T7" fmla="*/ 39 h 341"/>
                <a:gd name="T8" fmla="*/ 51 w 335"/>
                <a:gd name="T9" fmla="*/ 302 h 341"/>
                <a:gd name="T10" fmla="*/ 12 w 335"/>
                <a:gd name="T11" fmla="*/ 325 h 341"/>
                <a:gd name="T12" fmla="*/ 0 w 335"/>
                <a:gd name="T13" fmla="*/ 325 h 341"/>
                <a:gd name="T14" fmla="*/ 0 w 335"/>
                <a:gd name="T15" fmla="*/ 341 h 341"/>
                <a:gd name="T16" fmla="*/ 183 w 335"/>
                <a:gd name="T17" fmla="*/ 341 h 341"/>
                <a:gd name="T18" fmla="*/ 335 w 335"/>
                <a:gd name="T19" fmla="*/ 173 h 341"/>
                <a:gd name="T20" fmla="*/ 183 w 335"/>
                <a:gd name="T21" fmla="*/ 0 h 341"/>
                <a:gd name="T22" fmla="*/ 0 w 335"/>
                <a:gd name="T23" fmla="*/ 0 h 341"/>
                <a:gd name="T24" fmla="*/ 119 w 335"/>
                <a:gd name="T25" fmla="*/ 325 h 341"/>
                <a:gd name="T26" fmla="*/ 94 w 335"/>
                <a:gd name="T27" fmla="*/ 305 h 341"/>
                <a:gd name="T28" fmla="*/ 94 w 335"/>
                <a:gd name="T29" fmla="*/ 35 h 341"/>
                <a:gd name="T30" fmla="*/ 119 w 335"/>
                <a:gd name="T31" fmla="*/ 15 h 341"/>
                <a:gd name="T32" fmla="*/ 169 w 335"/>
                <a:gd name="T33" fmla="*/ 15 h 341"/>
                <a:gd name="T34" fmla="*/ 259 w 335"/>
                <a:gd name="T35" fmla="*/ 62 h 341"/>
                <a:gd name="T36" fmla="*/ 285 w 335"/>
                <a:gd name="T37" fmla="*/ 173 h 341"/>
                <a:gd name="T38" fmla="*/ 258 w 335"/>
                <a:gd name="T39" fmla="*/ 283 h 341"/>
                <a:gd name="T40" fmla="*/ 169 w 335"/>
                <a:gd name="T41" fmla="*/ 325 h 341"/>
                <a:gd name="T42" fmla="*/ 119 w 335"/>
                <a:gd name="T43" fmla="*/ 325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1">
                  <a:moveTo>
                    <a:pt x="0" y="0"/>
                  </a:move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1"/>
                  </a:lnTo>
                  <a:lnTo>
                    <a:pt x="183" y="341"/>
                  </a:lnTo>
                  <a:cubicBezTo>
                    <a:pt x="266" y="341"/>
                    <a:pt x="335" y="267"/>
                    <a:pt x="335" y="173"/>
                  </a:cubicBezTo>
                  <a:cubicBezTo>
                    <a:pt x="335" y="78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5"/>
                  </a:moveTo>
                  <a:cubicBezTo>
                    <a:pt x="95" y="325"/>
                    <a:pt x="94" y="322"/>
                    <a:pt x="94" y="305"/>
                  </a:cubicBezTo>
                  <a:lnTo>
                    <a:pt x="94" y="35"/>
                  </a:lnTo>
                  <a:cubicBezTo>
                    <a:pt x="94" y="19"/>
                    <a:pt x="95" y="15"/>
                    <a:pt x="119" y="15"/>
                  </a:cubicBezTo>
                  <a:lnTo>
                    <a:pt x="169" y="15"/>
                  </a:lnTo>
                  <a:cubicBezTo>
                    <a:pt x="199" y="15"/>
                    <a:pt x="234" y="26"/>
                    <a:pt x="259" y="62"/>
                  </a:cubicBezTo>
                  <a:cubicBezTo>
                    <a:pt x="281" y="91"/>
                    <a:pt x="285" y="134"/>
                    <a:pt x="285" y="173"/>
                  </a:cubicBezTo>
                  <a:cubicBezTo>
                    <a:pt x="285" y="229"/>
                    <a:pt x="276" y="258"/>
                    <a:pt x="258" y="283"/>
                  </a:cubicBezTo>
                  <a:cubicBezTo>
                    <a:pt x="248" y="296"/>
                    <a:pt x="219" y="325"/>
                    <a:pt x="169" y="325"/>
                  </a:cubicBezTo>
                  <a:lnTo>
                    <a:pt x="119" y="3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593">
              <a:extLst>
                <a:ext uri="{FF2B5EF4-FFF2-40B4-BE49-F238E27FC236}">
                  <a16:creationId xmlns:a16="http://schemas.microsoft.com/office/drawing/2014/main" id="{777FFCC1-8FF9-46E8-82D1-83391C4FCB6B}"/>
                </a:ext>
              </a:extLst>
            </p:cNvPr>
            <p:cNvSpPr>
              <a:spLocks noEditPoints="1"/>
            </p:cNvSpPr>
            <p:nvPr>
              <p:custDataLst>
                <p:tags r:id="rId135"/>
              </p:custDataLst>
            </p:nvPr>
          </p:nvSpPr>
          <p:spPr bwMode="auto">
            <a:xfrm>
              <a:off x="8445500" y="2981326"/>
              <a:ext cx="160338" cy="184150"/>
            </a:xfrm>
            <a:custGeom>
              <a:avLst/>
              <a:gdLst>
                <a:gd name="T0" fmla="*/ 0 w 335"/>
                <a:gd name="T1" fmla="*/ 0 h 341"/>
                <a:gd name="T2" fmla="*/ 0 w 335"/>
                <a:gd name="T3" fmla="*/ 15 h 341"/>
                <a:gd name="T4" fmla="*/ 12 w 335"/>
                <a:gd name="T5" fmla="*/ 15 h 341"/>
                <a:gd name="T6" fmla="*/ 51 w 335"/>
                <a:gd name="T7" fmla="*/ 39 h 341"/>
                <a:gd name="T8" fmla="*/ 51 w 335"/>
                <a:gd name="T9" fmla="*/ 302 h 341"/>
                <a:gd name="T10" fmla="*/ 12 w 335"/>
                <a:gd name="T11" fmla="*/ 325 h 341"/>
                <a:gd name="T12" fmla="*/ 0 w 335"/>
                <a:gd name="T13" fmla="*/ 325 h 341"/>
                <a:gd name="T14" fmla="*/ 0 w 335"/>
                <a:gd name="T15" fmla="*/ 341 h 341"/>
                <a:gd name="T16" fmla="*/ 182 w 335"/>
                <a:gd name="T17" fmla="*/ 341 h 341"/>
                <a:gd name="T18" fmla="*/ 335 w 335"/>
                <a:gd name="T19" fmla="*/ 173 h 341"/>
                <a:gd name="T20" fmla="*/ 182 w 335"/>
                <a:gd name="T21" fmla="*/ 0 h 341"/>
                <a:gd name="T22" fmla="*/ 0 w 335"/>
                <a:gd name="T23" fmla="*/ 0 h 341"/>
                <a:gd name="T24" fmla="*/ 118 w 335"/>
                <a:gd name="T25" fmla="*/ 325 h 341"/>
                <a:gd name="T26" fmla="*/ 94 w 335"/>
                <a:gd name="T27" fmla="*/ 305 h 341"/>
                <a:gd name="T28" fmla="*/ 94 w 335"/>
                <a:gd name="T29" fmla="*/ 35 h 341"/>
                <a:gd name="T30" fmla="*/ 118 w 335"/>
                <a:gd name="T31" fmla="*/ 15 h 341"/>
                <a:gd name="T32" fmla="*/ 168 w 335"/>
                <a:gd name="T33" fmla="*/ 15 h 341"/>
                <a:gd name="T34" fmla="*/ 259 w 335"/>
                <a:gd name="T35" fmla="*/ 62 h 341"/>
                <a:gd name="T36" fmla="*/ 285 w 335"/>
                <a:gd name="T37" fmla="*/ 173 h 341"/>
                <a:gd name="T38" fmla="*/ 257 w 335"/>
                <a:gd name="T39" fmla="*/ 283 h 341"/>
                <a:gd name="T40" fmla="*/ 169 w 335"/>
                <a:gd name="T41" fmla="*/ 325 h 341"/>
                <a:gd name="T42" fmla="*/ 118 w 335"/>
                <a:gd name="T43" fmla="*/ 325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1">
                  <a:moveTo>
                    <a:pt x="0" y="0"/>
                  </a:move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1"/>
                  </a:lnTo>
                  <a:lnTo>
                    <a:pt x="182" y="341"/>
                  </a:lnTo>
                  <a:cubicBezTo>
                    <a:pt x="266" y="341"/>
                    <a:pt x="335" y="267"/>
                    <a:pt x="335" y="173"/>
                  </a:cubicBezTo>
                  <a:cubicBezTo>
                    <a:pt x="335" y="78"/>
                    <a:pt x="267" y="0"/>
                    <a:pt x="182" y="0"/>
                  </a:cubicBezTo>
                  <a:lnTo>
                    <a:pt x="0" y="0"/>
                  </a:lnTo>
                  <a:close/>
                  <a:moveTo>
                    <a:pt x="118" y="325"/>
                  </a:moveTo>
                  <a:cubicBezTo>
                    <a:pt x="95" y="325"/>
                    <a:pt x="94" y="322"/>
                    <a:pt x="94" y="305"/>
                  </a:cubicBezTo>
                  <a:lnTo>
                    <a:pt x="94" y="35"/>
                  </a:lnTo>
                  <a:cubicBezTo>
                    <a:pt x="94" y="19"/>
                    <a:pt x="95" y="15"/>
                    <a:pt x="118" y="15"/>
                  </a:cubicBezTo>
                  <a:lnTo>
                    <a:pt x="168" y="15"/>
                  </a:lnTo>
                  <a:cubicBezTo>
                    <a:pt x="199" y="15"/>
                    <a:pt x="234" y="26"/>
                    <a:pt x="259" y="62"/>
                  </a:cubicBezTo>
                  <a:cubicBezTo>
                    <a:pt x="280" y="91"/>
                    <a:pt x="285" y="134"/>
                    <a:pt x="285" y="173"/>
                  </a:cubicBezTo>
                  <a:cubicBezTo>
                    <a:pt x="285" y="229"/>
                    <a:pt x="275" y="258"/>
                    <a:pt x="257" y="283"/>
                  </a:cubicBezTo>
                  <a:cubicBezTo>
                    <a:pt x="247" y="296"/>
                    <a:pt x="219" y="325"/>
                    <a:pt x="169" y="325"/>
                  </a:cubicBezTo>
                  <a:lnTo>
                    <a:pt x="118" y="3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594">
              <a:extLst>
                <a:ext uri="{FF2B5EF4-FFF2-40B4-BE49-F238E27FC236}">
                  <a16:creationId xmlns:a16="http://schemas.microsoft.com/office/drawing/2014/main" id="{1E5A67FF-30C2-4759-9985-7A7EBF09833F}"/>
                </a:ext>
              </a:extLst>
            </p:cNvPr>
            <p:cNvSpPr>
              <a:spLocks noEditPoints="1"/>
            </p:cNvSpPr>
            <p:nvPr>
              <p:custDataLst>
                <p:tags r:id="rId136"/>
              </p:custDataLst>
            </p:nvPr>
          </p:nvSpPr>
          <p:spPr bwMode="auto">
            <a:xfrm>
              <a:off x="8626475" y="2981326"/>
              <a:ext cx="141288" cy="184150"/>
            </a:xfrm>
            <a:custGeom>
              <a:avLst/>
              <a:gdLst>
                <a:gd name="T0" fmla="*/ 96 w 294"/>
                <a:gd name="T1" fmla="*/ 183 h 341"/>
                <a:gd name="T2" fmla="*/ 180 w 294"/>
                <a:gd name="T3" fmla="*/ 183 h 341"/>
                <a:gd name="T4" fmla="*/ 294 w 294"/>
                <a:gd name="T5" fmla="*/ 93 h 341"/>
                <a:gd name="T6" fmla="*/ 176 w 294"/>
                <a:gd name="T7" fmla="*/ 0 h 341"/>
                <a:gd name="T8" fmla="*/ 0 w 294"/>
                <a:gd name="T9" fmla="*/ 0 h 341"/>
                <a:gd name="T10" fmla="*/ 0 w 294"/>
                <a:gd name="T11" fmla="*/ 15 h 341"/>
                <a:gd name="T12" fmla="*/ 12 w 294"/>
                <a:gd name="T13" fmla="*/ 15 h 341"/>
                <a:gd name="T14" fmla="*/ 52 w 294"/>
                <a:gd name="T15" fmla="*/ 39 h 341"/>
                <a:gd name="T16" fmla="*/ 52 w 294"/>
                <a:gd name="T17" fmla="*/ 302 h 341"/>
                <a:gd name="T18" fmla="*/ 12 w 294"/>
                <a:gd name="T19" fmla="*/ 325 h 341"/>
                <a:gd name="T20" fmla="*/ 0 w 294"/>
                <a:gd name="T21" fmla="*/ 325 h 341"/>
                <a:gd name="T22" fmla="*/ 0 w 294"/>
                <a:gd name="T23" fmla="*/ 341 h 341"/>
                <a:gd name="T24" fmla="*/ 74 w 294"/>
                <a:gd name="T25" fmla="*/ 339 h 341"/>
                <a:gd name="T26" fmla="*/ 147 w 294"/>
                <a:gd name="T27" fmla="*/ 341 h 341"/>
                <a:gd name="T28" fmla="*/ 147 w 294"/>
                <a:gd name="T29" fmla="*/ 325 h 341"/>
                <a:gd name="T30" fmla="*/ 135 w 294"/>
                <a:gd name="T31" fmla="*/ 325 h 341"/>
                <a:gd name="T32" fmla="*/ 96 w 294"/>
                <a:gd name="T33" fmla="*/ 302 h 341"/>
                <a:gd name="T34" fmla="*/ 96 w 294"/>
                <a:gd name="T35" fmla="*/ 183 h 341"/>
                <a:gd name="T36" fmla="*/ 95 w 294"/>
                <a:gd name="T37" fmla="*/ 170 h 341"/>
                <a:gd name="T38" fmla="*/ 95 w 294"/>
                <a:gd name="T39" fmla="*/ 35 h 341"/>
                <a:gd name="T40" fmla="*/ 119 w 294"/>
                <a:gd name="T41" fmla="*/ 15 h 341"/>
                <a:gd name="T42" fmla="*/ 163 w 294"/>
                <a:gd name="T43" fmla="*/ 15 h 341"/>
                <a:gd name="T44" fmla="*/ 243 w 294"/>
                <a:gd name="T45" fmla="*/ 93 h 341"/>
                <a:gd name="T46" fmla="*/ 163 w 294"/>
                <a:gd name="T47" fmla="*/ 170 h 341"/>
                <a:gd name="T48" fmla="*/ 95 w 294"/>
                <a:gd name="T49" fmla="*/ 1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4" h="341">
                  <a:moveTo>
                    <a:pt x="96" y="183"/>
                  </a:moveTo>
                  <a:lnTo>
                    <a:pt x="180" y="183"/>
                  </a:lnTo>
                  <a:cubicBezTo>
                    <a:pt x="240" y="183"/>
                    <a:pt x="294" y="143"/>
                    <a:pt x="294" y="93"/>
                  </a:cubicBezTo>
                  <a:cubicBezTo>
                    <a:pt x="294" y="44"/>
                    <a:pt x="245" y="0"/>
                    <a:pt x="176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1" y="15"/>
                    <a:pt x="52" y="21"/>
                    <a:pt x="52" y="39"/>
                  </a:cubicBezTo>
                  <a:lnTo>
                    <a:pt x="52" y="302"/>
                  </a:lnTo>
                  <a:cubicBezTo>
                    <a:pt x="52" y="320"/>
                    <a:pt x="51" y="325"/>
                    <a:pt x="12" y="325"/>
                  </a:cubicBezTo>
                  <a:lnTo>
                    <a:pt x="0" y="325"/>
                  </a:lnTo>
                  <a:lnTo>
                    <a:pt x="0" y="341"/>
                  </a:lnTo>
                  <a:cubicBezTo>
                    <a:pt x="18" y="339"/>
                    <a:pt x="55" y="339"/>
                    <a:pt x="74" y="339"/>
                  </a:cubicBezTo>
                  <a:cubicBezTo>
                    <a:pt x="93" y="339"/>
                    <a:pt x="130" y="339"/>
                    <a:pt x="147" y="341"/>
                  </a:cubicBezTo>
                  <a:lnTo>
                    <a:pt x="147" y="325"/>
                  </a:lnTo>
                  <a:lnTo>
                    <a:pt x="135" y="325"/>
                  </a:lnTo>
                  <a:cubicBezTo>
                    <a:pt x="97" y="325"/>
                    <a:pt x="96" y="320"/>
                    <a:pt x="96" y="302"/>
                  </a:cubicBezTo>
                  <a:lnTo>
                    <a:pt x="96" y="183"/>
                  </a:lnTo>
                  <a:close/>
                  <a:moveTo>
                    <a:pt x="95" y="170"/>
                  </a:moveTo>
                  <a:lnTo>
                    <a:pt x="95" y="35"/>
                  </a:lnTo>
                  <a:cubicBezTo>
                    <a:pt x="95" y="19"/>
                    <a:pt x="96" y="15"/>
                    <a:pt x="119" y="15"/>
                  </a:cubicBezTo>
                  <a:lnTo>
                    <a:pt x="163" y="15"/>
                  </a:lnTo>
                  <a:cubicBezTo>
                    <a:pt x="243" y="15"/>
                    <a:pt x="243" y="68"/>
                    <a:pt x="243" y="93"/>
                  </a:cubicBezTo>
                  <a:cubicBezTo>
                    <a:pt x="243" y="116"/>
                    <a:pt x="243" y="170"/>
                    <a:pt x="163" y="170"/>
                  </a:cubicBezTo>
                  <a:lnTo>
                    <a:pt x="95" y="1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2595">
              <a:extLst>
                <a:ext uri="{FF2B5EF4-FFF2-40B4-BE49-F238E27FC236}">
                  <a16:creationId xmlns:a16="http://schemas.microsoft.com/office/drawing/2014/main" id="{1852B752-6CA6-4FC3-8BF7-07481C7F33AF}"/>
                </a:ext>
              </a:extLst>
            </p:cNvPr>
            <p:cNvSpPr>
              <a:spLocks noChangeArrowheads="1"/>
            </p:cNvSpPr>
            <p:nvPr>
              <p:custDataLst>
                <p:tags r:id="rId137"/>
              </p:custDataLst>
            </p:nvPr>
          </p:nvSpPr>
          <p:spPr bwMode="auto">
            <a:xfrm>
              <a:off x="7188200" y="3197226"/>
              <a:ext cx="1592263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Rectangle 2596">
              <a:extLst>
                <a:ext uri="{FF2B5EF4-FFF2-40B4-BE49-F238E27FC236}">
                  <a16:creationId xmlns:a16="http://schemas.microsoft.com/office/drawing/2014/main" id="{1B3E9F43-5AF8-4D59-85EA-90DF9209F172}"/>
                </a:ext>
              </a:extLst>
            </p:cNvPr>
            <p:cNvSpPr>
              <a:spLocks noChangeArrowheads="1"/>
            </p:cNvSpPr>
            <p:nvPr>
              <p:custDataLst>
                <p:tags r:id="rId138"/>
              </p:custDataLst>
            </p:nvPr>
          </p:nvSpPr>
          <p:spPr bwMode="auto">
            <a:xfrm>
              <a:off x="7188200" y="3251201"/>
              <a:ext cx="1592263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8343503E-1B99-4EB1-8DF6-6AB707FAF9C4}"/>
              </a:ext>
            </a:extLst>
          </p:cNvPr>
          <p:cNvGrpSpPr>
            <a:grpSpLocks noChangeAspect="1"/>
          </p:cNvGrpSpPr>
          <p:nvPr>
            <p:custDataLst>
              <p:tags r:id="rId13"/>
            </p:custDataLst>
          </p:nvPr>
        </p:nvGrpSpPr>
        <p:grpSpPr>
          <a:xfrm>
            <a:off x="1192825" y="4359451"/>
            <a:ext cx="3312825" cy="796808"/>
            <a:chOff x="15875" y="5392738"/>
            <a:chExt cx="3768725" cy="906462"/>
          </a:xfrm>
        </p:grpSpPr>
        <p:sp>
          <p:nvSpPr>
            <p:cNvPr id="238" name="Freeform 1322">
              <a:extLst>
                <a:ext uri="{FF2B5EF4-FFF2-40B4-BE49-F238E27FC236}">
                  <a16:creationId xmlns:a16="http://schemas.microsoft.com/office/drawing/2014/main" id="{EAC90BF0-BCBB-492F-A692-C54E9D66E488}"/>
                </a:ext>
              </a:extLst>
            </p:cNvPr>
            <p:cNvSpPr>
              <a:spLocks/>
            </p:cNvSpPr>
            <p:nvPr>
              <p:custDataLst>
                <p:tags r:id="rId109"/>
              </p:custDataLst>
            </p:nvPr>
          </p:nvSpPr>
          <p:spPr bwMode="auto">
            <a:xfrm>
              <a:off x="15875" y="5792788"/>
              <a:ext cx="217488" cy="250825"/>
            </a:xfrm>
            <a:custGeom>
              <a:avLst/>
              <a:gdLst>
                <a:gd name="T0" fmla="*/ 218 w 301"/>
                <a:gd name="T1" fmla="*/ 131 h 331"/>
                <a:gd name="T2" fmla="*/ 112 w 301"/>
                <a:gd name="T3" fmla="*/ 0 h 331"/>
                <a:gd name="T4" fmla="*/ 0 w 301"/>
                <a:gd name="T5" fmla="*/ 91 h 331"/>
                <a:gd name="T6" fmla="*/ 11 w 301"/>
                <a:gd name="T7" fmla="*/ 98 h 331"/>
                <a:gd name="T8" fmla="*/ 23 w 301"/>
                <a:gd name="T9" fmla="*/ 92 h 331"/>
                <a:gd name="T10" fmla="*/ 101 w 301"/>
                <a:gd name="T11" fmla="*/ 55 h 331"/>
                <a:gd name="T12" fmla="*/ 179 w 301"/>
                <a:gd name="T13" fmla="*/ 86 h 331"/>
                <a:gd name="T14" fmla="*/ 196 w 301"/>
                <a:gd name="T15" fmla="*/ 167 h 331"/>
                <a:gd name="T16" fmla="*/ 192 w 301"/>
                <a:gd name="T17" fmla="*/ 201 h 331"/>
                <a:gd name="T18" fmla="*/ 163 w 301"/>
                <a:gd name="T19" fmla="*/ 314 h 331"/>
                <a:gd name="T20" fmla="*/ 175 w 301"/>
                <a:gd name="T21" fmla="*/ 331 h 331"/>
                <a:gd name="T22" fmla="*/ 195 w 301"/>
                <a:gd name="T23" fmla="*/ 307 h 331"/>
                <a:gd name="T24" fmla="*/ 218 w 301"/>
                <a:gd name="T25" fmla="*/ 199 h 331"/>
                <a:gd name="T26" fmla="*/ 220 w 301"/>
                <a:gd name="T27" fmla="*/ 188 h 331"/>
                <a:gd name="T28" fmla="*/ 293 w 301"/>
                <a:gd name="T29" fmla="*/ 28 h 331"/>
                <a:gd name="T30" fmla="*/ 301 w 301"/>
                <a:gd name="T31" fmla="*/ 11 h 331"/>
                <a:gd name="T32" fmla="*/ 290 w 301"/>
                <a:gd name="T33" fmla="*/ 4 h 331"/>
                <a:gd name="T34" fmla="*/ 281 w 301"/>
                <a:gd name="T35" fmla="*/ 6 h 331"/>
                <a:gd name="T36" fmla="*/ 218 w 301"/>
                <a:gd name="T37" fmla="*/ 1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1" h="331">
                  <a:moveTo>
                    <a:pt x="218" y="131"/>
                  </a:moveTo>
                  <a:cubicBezTo>
                    <a:pt x="213" y="98"/>
                    <a:pt x="189" y="0"/>
                    <a:pt x="112" y="0"/>
                  </a:cubicBezTo>
                  <a:cubicBezTo>
                    <a:pt x="42" y="0"/>
                    <a:pt x="0" y="70"/>
                    <a:pt x="0" y="91"/>
                  </a:cubicBezTo>
                  <a:cubicBezTo>
                    <a:pt x="0" y="98"/>
                    <a:pt x="7" y="98"/>
                    <a:pt x="11" y="98"/>
                  </a:cubicBezTo>
                  <a:cubicBezTo>
                    <a:pt x="17" y="98"/>
                    <a:pt x="21" y="98"/>
                    <a:pt x="23" y="92"/>
                  </a:cubicBezTo>
                  <a:cubicBezTo>
                    <a:pt x="34" y="60"/>
                    <a:pt x="76" y="55"/>
                    <a:pt x="101" y="55"/>
                  </a:cubicBezTo>
                  <a:cubicBezTo>
                    <a:pt x="129" y="55"/>
                    <a:pt x="162" y="62"/>
                    <a:pt x="179" y="86"/>
                  </a:cubicBezTo>
                  <a:cubicBezTo>
                    <a:pt x="192" y="106"/>
                    <a:pt x="196" y="147"/>
                    <a:pt x="196" y="167"/>
                  </a:cubicBezTo>
                  <a:cubicBezTo>
                    <a:pt x="196" y="187"/>
                    <a:pt x="195" y="191"/>
                    <a:pt x="192" y="201"/>
                  </a:cubicBezTo>
                  <a:cubicBezTo>
                    <a:pt x="178" y="242"/>
                    <a:pt x="163" y="295"/>
                    <a:pt x="163" y="314"/>
                  </a:cubicBezTo>
                  <a:cubicBezTo>
                    <a:pt x="163" y="318"/>
                    <a:pt x="163" y="331"/>
                    <a:pt x="175" y="331"/>
                  </a:cubicBezTo>
                  <a:cubicBezTo>
                    <a:pt x="187" y="331"/>
                    <a:pt x="193" y="313"/>
                    <a:pt x="195" y="307"/>
                  </a:cubicBezTo>
                  <a:cubicBezTo>
                    <a:pt x="199" y="295"/>
                    <a:pt x="212" y="250"/>
                    <a:pt x="218" y="199"/>
                  </a:cubicBezTo>
                  <a:cubicBezTo>
                    <a:pt x="219" y="193"/>
                    <a:pt x="219" y="192"/>
                    <a:pt x="220" y="188"/>
                  </a:cubicBezTo>
                  <a:cubicBezTo>
                    <a:pt x="234" y="150"/>
                    <a:pt x="258" y="92"/>
                    <a:pt x="293" y="28"/>
                  </a:cubicBezTo>
                  <a:cubicBezTo>
                    <a:pt x="296" y="23"/>
                    <a:pt x="301" y="13"/>
                    <a:pt x="301" y="11"/>
                  </a:cubicBezTo>
                  <a:cubicBezTo>
                    <a:pt x="301" y="4"/>
                    <a:pt x="294" y="4"/>
                    <a:pt x="290" y="4"/>
                  </a:cubicBezTo>
                  <a:cubicBezTo>
                    <a:pt x="285" y="4"/>
                    <a:pt x="283" y="4"/>
                    <a:pt x="281" y="6"/>
                  </a:cubicBezTo>
                  <a:cubicBezTo>
                    <a:pt x="280" y="7"/>
                    <a:pt x="253" y="51"/>
                    <a:pt x="218" y="1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323">
              <a:extLst>
                <a:ext uri="{FF2B5EF4-FFF2-40B4-BE49-F238E27FC236}">
                  <a16:creationId xmlns:a16="http://schemas.microsoft.com/office/drawing/2014/main" id="{27344709-A17F-4DE1-826F-7602856FE943}"/>
                </a:ext>
              </a:extLst>
            </p:cNvPr>
            <p:cNvSpPr>
              <a:spLocks/>
            </p:cNvSpPr>
            <p:nvPr>
              <p:custDataLst>
                <p:tags r:id="rId110"/>
              </p:custDataLst>
            </p:nvPr>
          </p:nvSpPr>
          <p:spPr bwMode="auto">
            <a:xfrm>
              <a:off x="265113" y="5622925"/>
              <a:ext cx="185738" cy="184150"/>
            </a:xfrm>
            <a:custGeom>
              <a:avLst/>
              <a:gdLst>
                <a:gd name="T0" fmla="*/ 138 w 258"/>
                <a:gd name="T1" fmla="*/ 17 h 242"/>
                <a:gd name="T2" fmla="*/ 244 w 258"/>
                <a:gd name="T3" fmla="*/ 17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1 w 258"/>
                <a:gd name="T15" fmla="*/ 17 h 242"/>
                <a:gd name="T16" fmla="*/ 121 w 258"/>
                <a:gd name="T17" fmla="*/ 229 h 242"/>
                <a:gd name="T18" fmla="*/ 129 w 258"/>
                <a:gd name="T19" fmla="*/ 242 h 242"/>
                <a:gd name="T20" fmla="*/ 138 w 258"/>
                <a:gd name="T21" fmla="*/ 229 h 242"/>
                <a:gd name="T22" fmla="*/ 138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8" y="17"/>
                  </a:moveTo>
                  <a:lnTo>
                    <a:pt x="244" y="17"/>
                  </a:lnTo>
                  <a:cubicBezTo>
                    <a:pt x="250" y="17"/>
                    <a:pt x="258" y="17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1" y="17"/>
                  </a:lnTo>
                  <a:lnTo>
                    <a:pt x="121" y="229"/>
                  </a:lnTo>
                  <a:cubicBezTo>
                    <a:pt x="121" y="234"/>
                    <a:pt x="121" y="242"/>
                    <a:pt x="129" y="242"/>
                  </a:cubicBezTo>
                  <a:cubicBezTo>
                    <a:pt x="138" y="242"/>
                    <a:pt x="138" y="234"/>
                    <a:pt x="138" y="229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324">
              <a:extLst>
                <a:ext uri="{FF2B5EF4-FFF2-40B4-BE49-F238E27FC236}">
                  <a16:creationId xmlns:a16="http://schemas.microsoft.com/office/drawing/2014/main" id="{DB7F9028-6530-4B64-9A65-3A3DC7C1A83A}"/>
                </a:ext>
              </a:extLst>
            </p:cNvPr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546100" y="5434013"/>
              <a:ext cx="187325" cy="282575"/>
            </a:xfrm>
            <a:custGeom>
              <a:avLst/>
              <a:gdLst>
                <a:gd name="T0" fmla="*/ 210 w 262"/>
                <a:gd name="T1" fmla="*/ 189 h 369"/>
                <a:gd name="T2" fmla="*/ 146 w 262"/>
                <a:gd name="T3" fmla="*/ 130 h 369"/>
                <a:gd name="T4" fmla="*/ 44 w 262"/>
                <a:gd name="T5" fmla="*/ 177 h 369"/>
                <a:gd name="T6" fmla="*/ 0 w 262"/>
                <a:gd name="T7" fmla="*/ 280 h 369"/>
                <a:gd name="T8" fmla="*/ 91 w 262"/>
                <a:gd name="T9" fmla="*/ 369 h 369"/>
                <a:gd name="T10" fmla="*/ 262 w 262"/>
                <a:gd name="T11" fmla="*/ 130 h 369"/>
                <a:gd name="T12" fmla="*/ 154 w 262"/>
                <a:gd name="T13" fmla="*/ 0 h 369"/>
                <a:gd name="T14" fmla="*/ 59 w 262"/>
                <a:gd name="T15" fmla="*/ 79 h 369"/>
                <a:gd name="T16" fmla="*/ 78 w 262"/>
                <a:gd name="T17" fmla="*/ 97 h 369"/>
                <a:gd name="T18" fmla="*/ 105 w 262"/>
                <a:gd name="T19" fmla="*/ 70 h 369"/>
                <a:gd name="T20" fmla="*/ 81 w 262"/>
                <a:gd name="T21" fmla="*/ 53 h 369"/>
                <a:gd name="T22" fmla="*/ 153 w 262"/>
                <a:gd name="T23" fmla="*/ 13 h 369"/>
                <a:gd name="T24" fmla="*/ 224 w 262"/>
                <a:gd name="T25" fmla="*/ 103 h 369"/>
                <a:gd name="T26" fmla="*/ 211 w 262"/>
                <a:gd name="T27" fmla="*/ 189 h 369"/>
                <a:gd name="T28" fmla="*/ 210 w 262"/>
                <a:gd name="T29" fmla="*/ 189 h 369"/>
                <a:gd name="T30" fmla="*/ 93 w 262"/>
                <a:gd name="T31" fmla="*/ 355 h 369"/>
                <a:gd name="T32" fmla="*/ 38 w 262"/>
                <a:gd name="T33" fmla="*/ 298 h 369"/>
                <a:gd name="T34" fmla="*/ 71 w 262"/>
                <a:gd name="T35" fmla="*/ 185 h 369"/>
                <a:gd name="T36" fmla="*/ 146 w 262"/>
                <a:gd name="T37" fmla="*/ 141 h 369"/>
                <a:gd name="T38" fmla="*/ 202 w 262"/>
                <a:gd name="T39" fmla="*/ 206 h 369"/>
                <a:gd name="T40" fmla="*/ 93 w 262"/>
                <a:gd name="T41" fmla="*/ 3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9">
                  <a:moveTo>
                    <a:pt x="210" y="189"/>
                  </a:moveTo>
                  <a:cubicBezTo>
                    <a:pt x="205" y="158"/>
                    <a:pt x="185" y="130"/>
                    <a:pt x="146" y="130"/>
                  </a:cubicBezTo>
                  <a:cubicBezTo>
                    <a:pt x="116" y="130"/>
                    <a:pt x="83" y="138"/>
                    <a:pt x="44" y="177"/>
                  </a:cubicBezTo>
                  <a:cubicBezTo>
                    <a:pt x="3" y="218"/>
                    <a:pt x="0" y="264"/>
                    <a:pt x="0" y="280"/>
                  </a:cubicBezTo>
                  <a:cubicBezTo>
                    <a:pt x="0" y="311"/>
                    <a:pt x="21" y="369"/>
                    <a:pt x="91" y="369"/>
                  </a:cubicBezTo>
                  <a:cubicBezTo>
                    <a:pt x="210" y="369"/>
                    <a:pt x="262" y="201"/>
                    <a:pt x="262" y="130"/>
                  </a:cubicBezTo>
                  <a:cubicBezTo>
                    <a:pt x="262" y="50"/>
                    <a:pt x="215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7"/>
                    <a:pt x="78" y="97"/>
                  </a:cubicBezTo>
                  <a:cubicBezTo>
                    <a:pt x="94" y="97"/>
                    <a:pt x="105" y="82"/>
                    <a:pt x="105" y="70"/>
                  </a:cubicBezTo>
                  <a:cubicBezTo>
                    <a:pt x="105" y="53"/>
                    <a:pt x="89" y="53"/>
                    <a:pt x="81" y="53"/>
                  </a:cubicBezTo>
                  <a:cubicBezTo>
                    <a:pt x="103" y="16"/>
                    <a:pt x="139" y="13"/>
                    <a:pt x="153" y="13"/>
                  </a:cubicBezTo>
                  <a:cubicBezTo>
                    <a:pt x="190" y="13"/>
                    <a:pt x="224" y="39"/>
                    <a:pt x="224" y="103"/>
                  </a:cubicBezTo>
                  <a:cubicBezTo>
                    <a:pt x="224" y="123"/>
                    <a:pt x="221" y="148"/>
                    <a:pt x="211" y="189"/>
                  </a:cubicBezTo>
                  <a:lnTo>
                    <a:pt x="210" y="189"/>
                  </a:lnTo>
                  <a:close/>
                  <a:moveTo>
                    <a:pt x="93" y="355"/>
                  </a:moveTo>
                  <a:cubicBezTo>
                    <a:pt x="38" y="355"/>
                    <a:pt x="38" y="303"/>
                    <a:pt x="38" y="298"/>
                  </a:cubicBezTo>
                  <a:cubicBezTo>
                    <a:pt x="38" y="285"/>
                    <a:pt x="50" y="215"/>
                    <a:pt x="71" y="185"/>
                  </a:cubicBezTo>
                  <a:cubicBezTo>
                    <a:pt x="91" y="157"/>
                    <a:pt x="115" y="141"/>
                    <a:pt x="146" y="141"/>
                  </a:cubicBezTo>
                  <a:cubicBezTo>
                    <a:pt x="201" y="141"/>
                    <a:pt x="202" y="197"/>
                    <a:pt x="202" y="206"/>
                  </a:cubicBezTo>
                  <a:cubicBezTo>
                    <a:pt x="202" y="242"/>
                    <a:pt x="170" y="355"/>
                    <a:pt x="93" y="3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325">
              <a:extLst>
                <a:ext uri="{FF2B5EF4-FFF2-40B4-BE49-F238E27FC236}">
                  <a16:creationId xmlns:a16="http://schemas.microsoft.com/office/drawing/2014/main" id="{AE87964B-DCB4-44D2-B596-1C08FAC42659}"/>
                </a:ext>
              </a:extLst>
            </p:cNvPr>
            <p:cNvSpPr>
              <a:spLocks/>
            </p:cNvSpPr>
            <p:nvPr>
              <p:custDataLst>
                <p:tags r:id="rId112"/>
              </p:custDataLst>
            </p:nvPr>
          </p:nvSpPr>
          <p:spPr bwMode="auto">
            <a:xfrm>
              <a:off x="757238" y="5392738"/>
              <a:ext cx="109538" cy="176212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8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3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7" y="197"/>
                    <a:pt x="133" y="200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0"/>
                    <a:pt x="0" y="63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8" y="123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3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326">
              <a:extLst>
                <a:ext uri="{FF2B5EF4-FFF2-40B4-BE49-F238E27FC236}">
                  <a16:creationId xmlns:a16="http://schemas.microsoft.com/office/drawing/2014/main" id="{7ABA5F3B-A7F8-4C3E-863B-58D2E3061219}"/>
                </a:ext>
              </a:extLst>
            </p:cNvPr>
            <p:cNvSpPr>
              <a:spLocks/>
            </p:cNvSpPr>
            <p:nvPr>
              <p:custDataLst>
                <p:tags r:id="rId113"/>
              </p:custDataLst>
            </p:nvPr>
          </p:nvSpPr>
          <p:spPr bwMode="auto">
            <a:xfrm>
              <a:off x="917575" y="5535613"/>
              <a:ext cx="200025" cy="171450"/>
            </a:xfrm>
            <a:custGeom>
              <a:avLst/>
              <a:gdLst>
                <a:gd name="T0" fmla="*/ 106 w 278"/>
                <a:gd name="T1" fmla="*/ 9 h 226"/>
                <a:gd name="T2" fmla="*/ 90 w 278"/>
                <a:gd name="T3" fmla="*/ 1 h 226"/>
                <a:gd name="T4" fmla="*/ 28 w 278"/>
                <a:gd name="T5" fmla="*/ 4 h 226"/>
                <a:gd name="T6" fmla="*/ 12 w 278"/>
                <a:gd name="T7" fmla="*/ 19 h 226"/>
                <a:gd name="T8" fmla="*/ 25 w 278"/>
                <a:gd name="T9" fmla="*/ 28 h 226"/>
                <a:gd name="T10" fmla="*/ 46 w 278"/>
                <a:gd name="T11" fmla="*/ 29 h 226"/>
                <a:gd name="T12" fmla="*/ 0 w 278"/>
                <a:gd name="T13" fmla="*/ 217 h 226"/>
                <a:gd name="T14" fmla="*/ 11 w 278"/>
                <a:gd name="T15" fmla="*/ 226 h 226"/>
                <a:gd name="T16" fmla="*/ 25 w 278"/>
                <a:gd name="T17" fmla="*/ 226 h 226"/>
                <a:gd name="T18" fmla="*/ 201 w 278"/>
                <a:gd name="T19" fmla="*/ 146 h 226"/>
                <a:gd name="T20" fmla="*/ 278 w 278"/>
                <a:gd name="T21" fmla="*/ 22 h 226"/>
                <a:gd name="T22" fmla="*/ 254 w 278"/>
                <a:gd name="T23" fmla="*/ 0 h 226"/>
                <a:gd name="T24" fmla="*/ 221 w 278"/>
                <a:gd name="T25" fmla="*/ 27 h 226"/>
                <a:gd name="T26" fmla="*/ 161 w 278"/>
                <a:gd name="T27" fmla="*/ 134 h 226"/>
                <a:gd name="T28" fmla="*/ 59 w 278"/>
                <a:gd name="T29" fmla="*/ 199 h 226"/>
                <a:gd name="T30" fmla="*/ 106 w 278"/>
                <a:gd name="T31" fmla="*/ 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8" h="226">
                  <a:moveTo>
                    <a:pt x="106" y="9"/>
                  </a:moveTo>
                  <a:cubicBezTo>
                    <a:pt x="106" y="0"/>
                    <a:pt x="97" y="0"/>
                    <a:pt x="90" y="1"/>
                  </a:cubicBezTo>
                  <a:lnTo>
                    <a:pt x="28" y="4"/>
                  </a:lnTo>
                  <a:cubicBezTo>
                    <a:pt x="21" y="4"/>
                    <a:pt x="12" y="5"/>
                    <a:pt x="12" y="19"/>
                  </a:cubicBezTo>
                  <a:cubicBezTo>
                    <a:pt x="12" y="28"/>
                    <a:pt x="21" y="28"/>
                    <a:pt x="25" y="28"/>
                  </a:cubicBezTo>
                  <a:cubicBezTo>
                    <a:pt x="31" y="28"/>
                    <a:pt x="40" y="28"/>
                    <a:pt x="46" y="29"/>
                  </a:cubicBezTo>
                  <a:lnTo>
                    <a:pt x="0" y="217"/>
                  </a:lnTo>
                  <a:cubicBezTo>
                    <a:pt x="0" y="224"/>
                    <a:pt x="6" y="226"/>
                    <a:pt x="11" y="226"/>
                  </a:cubicBezTo>
                  <a:lnTo>
                    <a:pt x="25" y="226"/>
                  </a:lnTo>
                  <a:cubicBezTo>
                    <a:pt x="78" y="217"/>
                    <a:pt x="145" y="192"/>
                    <a:pt x="201" y="146"/>
                  </a:cubicBezTo>
                  <a:cubicBezTo>
                    <a:pt x="267" y="90"/>
                    <a:pt x="278" y="28"/>
                    <a:pt x="278" y="22"/>
                  </a:cubicBezTo>
                  <a:cubicBezTo>
                    <a:pt x="278" y="11"/>
                    <a:pt x="270" y="0"/>
                    <a:pt x="254" y="0"/>
                  </a:cubicBezTo>
                  <a:cubicBezTo>
                    <a:pt x="247" y="0"/>
                    <a:pt x="228" y="4"/>
                    <a:pt x="221" y="27"/>
                  </a:cubicBezTo>
                  <a:cubicBezTo>
                    <a:pt x="210" y="68"/>
                    <a:pt x="191" y="103"/>
                    <a:pt x="161" y="134"/>
                  </a:cubicBezTo>
                  <a:cubicBezTo>
                    <a:pt x="145" y="149"/>
                    <a:pt x="110" y="182"/>
                    <a:pt x="59" y="199"/>
                  </a:cubicBezTo>
                  <a:lnTo>
                    <a:pt x="106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Rectangle 1327">
              <a:extLst>
                <a:ext uri="{FF2B5EF4-FFF2-40B4-BE49-F238E27FC236}">
                  <a16:creationId xmlns:a16="http://schemas.microsoft.com/office/drawing/2014/main" id="{906EF458-13A3-4A72-87E0-55C5AA952C66}"/>
                </a:ext>
              </a:extLst>
            </p:cNvPr>
            <p:cNvSpPr>
              <a:spLocks noChangeArrowheads="1"/>
            </p:cNvSpPr>
            <p:nvPr>
              <p:custDataLst>
                <p:tags r:id="rId114"/>
              </p:custDataLst>
            </p:nvPr>
          </p:nvSpPr>
          <p:spPr bwMode="auto">
            <a:xfrm>
              <a:off x="530225" y="5861050"/>
              <a:ext cx="601663" cy="1587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328">
              <a:extLst>
                <a:ext uri="{FF2B5EF4-FFF2-40B4-BE49-F238E27FC236}">
                  <a16:creationId xmlns:a16="http://schemas.microsoft.com/office/drawing/2014/main" id="{D3B2D582-CCF8-4A27-856F-DC62728F2F34}"/>
                </a:ext>
              </a:extLst>
            </p:cNvPr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552450" y="5953125"/>
              <a:ext cx="188913" cy="279400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5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8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329">
              <a:extLst>
                <a:ext uri="{FF2B5EF4-FFF2-40B4-BE49-F238E27FC236}">
                  <a16:creationId xmlns:a16="http://schemas.microsoft.com/office/drawing/2014/main" id="{07D3413A-9652-41E7-ABD4-126B14B5B74D}"/>
                </a:ext>
              </a:extLst>
            </p:cNvPr>
            <p:cNvSpPr>
              <a:spLocks/>
            </p:cNvSpPr>
            <p:nvPr>
              <p:custDataLst>
                <p:tags r:id="rId116"/>
              </p:custDataLst>
            </p:nvPr>
          </p:nvSpPr>
          <p:spPr bwMode="auto">
            <a:xfrm>
              <a:off x="763588" y="5938838"/>
              <a:ext cx="111125" cy="176212"/>
            </a:xfrm>
            <a:custGeom>
              <a:avLst/>
              <a:gdLst>
                <a:gd name="T0" fmla="*/ 155 w 155"/>
                <a:gd name="T1" fmla="*/ 168 h 232"/>
                <a:gd name="T2" fmla="*/ 143 w 155"/>
                <a:gd name="T3" fmla="*/ 168 h 232"/>
                <a:gd name="T4" fmla="*/ 134 w 155"/>
                <a:gd name="T5" fmla="*/ 200 h 232"/>
                <a:gd name="T6" fmla="*/ 99 w 155"/>
                <a:gd name="T7" fmla="*/ 202 h 232"/>
                <a:gd name="T8" fmla="*/ 35 w 155"/>
                <a:gd name="T9" fmla="*/ 202 h 232"/>
                <a:gd name="T10" fmla="*/ 105 w 155"/>
                <a:gd name="T11" fmla="*/ 144 h 232"/>
                <a:gd name="T12" fmla="*/ 155 w 155"/>
                <a:gd name="T13" fmla="*/ 68 h 232"/>
                <a:gd name="T14" fmla="*/ 73 w 155"/>
                <a:gd name="T15" fmla="*/ 0 h 232"/>
                <a:gd name="T16" fmla="*/ 0 w 155"/>
                <a:gd name="T17" fmla="*/ 63 h 232"/>
                <a:gd name="T18" fmla="*/ 19 w 155"/>
                <a:gd name="T19" fmla="*/ 82 h 232"/>
                <a:gd name="T20" fmla="*/ 37 w 155"/>
                <a:gd name="T21" fmla="*/ 64 h 232"/>
                <a:gd name="T22" fmla="*/ 17 w 155"/>
                <a:gd name="T23" fmla="*/ 45 h 232"/>
                <a:gd name="T24" fmla="*/ 68 w 155"/>
                <a:gd name="T25" fmla="*/ 13 h 232"/>
                <a:gd name="T26" fmla="*/ 121 w 155"/>
                <a:gd name="T27" fmla="*/ 68 h 232"/>
                <a:gd name="T28" fmla="*/ 88 w 155"/>
                <a:gd name="T29" fmla="*/ 135 h 232"/>
                <a:gd name="T30" fmla="*/ 4 w 155"/>
                <a:gd name="T31" fmla="*/ 218 h 232"/>
                <a:gd name="T32" fmla="*/ 0 w 155"/>
                <a:gd name="T33" fmla="*/ 232 h 232"/>
                <a:gd name="T34" fmla="*/ 144 w 155"/>
                <a:gd name="T35" fmla="*/ 232 h 232"/>
                <a:gd name="T36" fmla="*/ 155 w 155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5" h="232">
                  <a:moveTo>
                    <a:pt x="155" y="168"/>
                  </a:moveTo>
                  <a:lnTo>
                    <a:pt x="143" y="168"/>
                  </a:lnTo>
                  <a:cubicBezTo>
                    <a:pt x="142" y="176"/>
                    <a:pt x="138" y="197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2" y="170"/>
                    <a:pt x="84" y="160"/>
                    <a:pt x="105" y="144"/>
                  </a:cubicBezTo>
                  <a:cubicBezTo>
                    <a:pt x="130" y="123"/>
                    <a:pt x="155" y="101"/>
                    <a:pt x="155" y="68"/>
                  </a:cubicBezTo>
                  <a:cubicBezTo>
                    <a:pt x="155" y="26"/>
                    <a:pt x="118" y="0"/>
                    <a:pt x="73" y="0"/>
                  </a:cubicBezTo>
                  <a:cubicBezTo>
                    <a:pt x="30" y="0"/>
                    <a:pt x="0" y="31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8" y="20"/>
                    <a:pt x="51" y="13"/>
                    <a:pt x="68" y="13"/>
                  </a:cubicBezTo>
                  <a:cubicBezTo>
                    <a:pt x="103" y="13"/>
                    <a:pt x="121" y="40"/>
                    <a:pt x="121" y="68"/>
                  </a:cubicBezTo>
                  <a:cubicBezTo>
                    <a:pt x="121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5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330">
              <a:extLst>
                <a:ext uri="{FF2B5EF4-FFF2-40B4-BE49-F238E27FC236}">
                  <a16:creationId xmlns:a16="http://schemas.microsoft.com/office/drawing/2014/main" id="{96D2D5B2-2E87-4F56-BB8D-C1B62CA30D6E}"/>
                </a:ext>
              </a:extLst>
            </p:cNvPr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922338" y="6053138"/>
              <a:ext cx="201613" cy="246062"/>
            </a:xfrm>
            <a:custGeom>
              <a:avLst/>
              <a:gdLst>
                <a:gd name="T0" fmla="*/ 192 w 281"/>
                <a:gd name="T1" fmla="*/ 154 h 322"/>
                <a:gd name="T2" fmla="*/ 185 w 281"/>
                <a:gd name="T3" fmla="*/ 175 h 322"/>
                <a:gd name="T4" fmla="*/ 124 w 281"/>
                <a:gd name="T5" fmla="*/ 210 h 322"/>
                <a:gd name="T6" fmla="*/ 64 w 281"/>
                <a:gd name="T7" fmla="*/ 115 h 322"/>
                <a:gd name="T8" fmla="*/ 130 w 281"/>
                <a:gd name="T9" fmla="*/ 20 h 322"/>
                <a:gd name="T10" fmla="*/ 192 w 281"/>
                <a:gd name="T11" fmla="*/ 85 h 322"/>
                <a:gd name="T12" fmla="*/ 192 w 281"/>
                <a:gd name="T13" fmla="*/ 154 h 322"/>
                <a:gd name="T14" fmla="*/ 199 w 281"/>
                <a:gd name="T15" fmla="*/ 40 h 322"/>
                <a:gd name="T16" fmla="*/ 124 w 281"/>
                <a:gd name="T17" fmla="*/ 0 h 322"/>
                <a:gd name="T18" fmla="*/ 0 w 281"/>
                <a:gd name="T19" fmla="*/ 114 h 322"/>
                <a:gd name="T20" fmla="*/ 119 w 281"/>
                <a:gd name="T21" fmla="*/ 228 h 322"/>
                <a:gd name="T22" fmla="*/ 189 w 281"/>
                <a:gd name="T23" fmla="*/ 201 h 322"/>
                <a:gd name="T24" fmla="*/ 189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6 w 281"/>
                <a:gd name="T37" fmla="*/ 298 h 322"/>
                <a:gd name="T38" fmla="*/ 246 w 281"/>
                <a:gd name="T39" fmla="*/ 0 h 322"/>
                <a:gd name="T40" fmla="*/ 226 w 281"/>
                <a:gd name="T41" fmla="*/ 0 h 322"/>
                <a:gd name="T42" fmla="*/ 199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2" y="154"/>
                  </a:moveTo>
                  <a:cubicBezTo>
                    <a:pt x="192" y="163"/>
                    <a:pt x="192" y="165"/>
                    <a:pt x="185" y="175"/>
                  </a:cubicBezTo>
                  <a:cubicBezTo>
                    <a:pt x="165" y="205"/>
                    <a:pt x="139" y="210"/>
                    <a:pt x="124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0" y="20"/>
                  </a:cubicBezTo>
                  <a:cubicBezTo>
                    <a:pt x="168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5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331">
              <a:extLst>
                <a:ext uri="{FF2B5EF4-FFF2-40B4-BE49-F238E27FC236}">
                  <a16:creationId xmlns:a16="http://schemas.microsoft.com/office/drawing/2014/main" id="{ED4A0AA6-FE6B-4904-85AF-4F9DA4FB528E}"/>
                </a:ext>
              </a:extLst>
            </p:cNvPr>
            <p:cNvSpPr>
              <a:spLocks noEditPoints="1"/>
            </p:cNvSpPr>
            <p:nvPr>
              <p:custDataLst>
                <p:tags r:id="rId118"/>
              </p:custDataLst>
            </p:nvPr>
          </p:nvSpPr>
          <p:spPr bwMode="auto">
            <a:xfrm>
              <a:off x="1295400" y="5824538"/>
              <a:ext cx="238125" cy="88900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332">
              <a:extLst>
                <a:ext uri="{FF2B5EF4-FFF2-40B4-BE49-F238E27FC236}">
                  <a16:creationId xmlns:a16="http://schemas.microsoft.com/office/drawing/2014/main" id="{D13CA7E1-2246-45E3-8CEF-A1C2B9893747}"/>
                </a:ext>
              </a:extLst>
            </p:cNvPr>
            <p:cNvSpPr>
              <a:spLocks/>
            </p:cNvSpPr>
            <p:nvPr>
              <p:custDataLst>
                <p:tags r:id="rId119"/>
              </p:custDataLst>
            </p:nvPr>
          </p:nvSpPr>
          <p:spPr bwMode="auto">
            <a:xfrm>
              <a:off x="1665288" y="5702300"/>
              <a:ext cx="219075" cy="261937"/>
            </a:xfrm>
            <a:custGeom>
              <a:avLst/>
              <a:gdLst>
                <a:gd name="T0" fmla="*/ 174 w 303"/>
                <a:gd name="T1" fmla="*/ 32 h 343"/>
                <a:gd name="T2" fmla="*/ 218 w 303"/>
                <a:gd name="T3" fmla="*/ 32 h 343"/>
                <a:gd name="T4" fmla="*/ 236 w 303"/>
                <a:gd name="T5" fmla="*/ 32 h 343"/>
                <a:gd name="T6" fmla="*/ 303 w 303"/>
                <a:gd name="T7" fmla="*/ 32 h 343"/>
                <a:gd name="T8" fmla="*/ 303 w 303"/>
                <a:gd name="T9" fmla="*/ 0 h 343"/>
                <a:gd name="T10" fmla="*/ 0 w 303"/>
                <a:gd name="T11" fmla="*/ 0 h 343"/>
                <a:gd name="T12" fmla="*/ 0 w 303"/>
                <a:gd name="T13" fmla="*/ 32 h 343"/>
                <a:gd name="T14" fmla="*/ 67 w 303"/>
                <a:gd name="T15" fmla="*/ 32 h 343"/>
                <a:gd name="T16" fmla="*/ 85 w 303"/>
                <a:gd name="T17" fmla="*/ 32 h 343"/>
                <a:gd name="T18" fmla="*/ 130 w 303"/>
                <a:gd name="T19" fmla="*/ 32 h 343"/>
                <a:gd name="T20" fmla="*/ 130 w 303"/>
                <a:gd name="T21" fmla="*/ 343 h 343"/>
                <a:gd name="T22" fmla="*/ 174 w 303"/>
                <a:gd name="T23" fmla="*/ 343 h 343"/>
                <a:gd name="T24" fmla="*/ 174 w 303"/>
                <a:gd name="T25" fmla="*/ 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3" h="343">
                  <a:moveTo>
                    <a:pt x="174" y="32"/>
                  </a:moveTo>
                  <a:lnTo>
                    <a:pt x="218" y="32"/>
                  </a:lnTo>
                  <a:cubicBezTo>
                    <a:pt x="224" y="32"/>
                    <a:pt x="230" y="32"/>
                    <a:pt x="236" y="32"/>
                  </a:cubicBezTo>
                  <a:lnTo>
                    <a:pt x="303" y="32"/>
                  </a:lnTo>
                  <a:lnTo>
                    <a:pt x="303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67" y="32"/>
                  </a:lnTo>
                  <a:cubicBezTo>
                    <a:pt x="73" y="32"/>
                    <a:pt x="79" y="32"/>
                    <a:pt x="85" y="32"/>
                  </a:cubicBezTo>
                  <a:lnTo>
                    <a:pt x="130" y="32"/>
                  </a:lnTo>
                  <a:lnTo>
                    <a:pt x="130" y="343"/>
                  </a:lnTo>
                  <a:lnTo>
                    <a:pt x="174" y="343"/>
                  </a:lnTo>
                  <a:lnTo>
                    <a:pt x="174" y="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333">
              <a:extLst>
                <a:ext uri="{FF2B5EF4-FFF2-40B4-BE49-F238E27FC236}">
                  <a16:creationId xmlns:a16="http://schemas.microsoft.com/office/drawing/2014/main" id="{42C3B3AE-810E-43D9-B067-563C01241BE3}"/>
                </a:ext>
              </a:extLst>
            </p:cNvPr>
            <p:cNvSpPr>
              <a:spLocks/>
            </p:cNvSpPr>
            <p:nvPr>
              <p:custDataLst>
                <p:tags r:id="rId120"/>
              </p:custDataLst>
            </p:nvPr>
          </p:nvSpPr>
          <p:spPr bwMode="auto">
            <a:xfrm>
              <a:off x="1924050" y="5845175"/>
              <a:ext cx="90488" cy="176212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4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1" y="25"/>
                  </a:cubicBezTo>
                  <a:lnTo>
                    <a:pt x="51" y="203"/>
                  </a:lnTo>
                  <a:cubicBezTo>
                    <a:pt x="51" y="215"/>
                    <a:pt x="51" y="219"/>
                    <a:pt x="16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9" y="231"/>
                    <a:pt x="52" y="230"/>
                    <a:pt x="64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334">
              <a:extLst>
                <a:ext uri="{FF2B5EF4-FFF2-40B4-BE49-F238E27FC236}">
                  <a16:creationId xmlns:a16="http://schemas.microsoft.com/office/drawing/2014/main" id="{1B612DEE-7E64-4078-B9A0-B5529CD11950}"/>
                </a:ext>
              </a:extLst>
            </p:cNvPr>
            <p:cNvSpPr>
              <a:spLocks/>
            </p:cNvSpPr>
            <p:nvPr>
              <p:custDataLst>
                <p:tags r:id="rId121"/>
              </p:custDataLst>
            </p:nvPr>
          </p:nvSpPr>
          <p:spPr bwMode="auto">
            <a:xfrm>
              <a:off x="2157413" y="5741988"/>
              <a:ext cx="238125" cy="254000"/>
            </a:xfrm>
            <a:custGeom>
              <a:avLst/>
              <a:gdLst>
                <a:gd name="T0" fmla="*/ 176 w 332"/>
                <a:gd name="T1" fmla="*/ 176 h 332"/>
                <a:gd name="T2" fmla="*/ 315 w 332"/>
                <a:gd name="T3" fmla="*/ 176 h 332"/>
                <a:gd name="T4" fmla="*/ 332 w 332"/>
                <a:gd name="T5" fmla="*/ 166 h 332"/>
                <a:gd name="T6" fmla="*/ 315 w 332"/>
                <a:gd name="T7" fmla="*/ 156 h 332"/>
                <a:gd name="T8" fmla="*/ 176 w 332"/>
                <a:gd name="T9" fmla="*/ 156 h 332"/>
                <a:gd name="T10" fmla="*/ 176 w 332"/>
                <a:gd name="T11" fmla="*/ 17 h 332"/>
                <a:gd name="T12" fmla="*/ 166 w 332"/>
                <a:gd name="T13" fmla="*/ 0 h 332"/>
                <a:gd name="T14" fmla="*/ 156 w 332"/>
                <a:gd name="T15" fmla="*/ 17 h 332"/>
                <a:gd name="T16" fmla="*/ 156 w 332"/>
                <a:gd name="T17" fmla="*/ 156 h 332"/>
                <a:gd name="T18" fmla="*/ 17 w 332"/>
                <a:gd name="T19" fmla="*/ 156 h 332"/>
                <a:gd name="T20" fmla="*/ 0 w 332"/>
                <a:gd name="T21" fmla="*/ 166 h 332"/>
                <a:gd name="T22" fmla="*/ 17 w 332"/>
                <a:gd name="T23" fmla="*/ 176 h 332"/>
                <a:gd name="T24" fmla="*/ 156 w 332"/>
                <a:gd name="T25" fmla="*/ 176 h 332"/>
                <a:gd name="T26" fmla="*/ 156 w 332"/>
                <a:gd name="T27" fmla="*/ 316 h 332"/>
                <a:gd name="T28" fmla="*/ 166 w 332"/>
                <a:gd name="T29" fmla="*/ 332 h 332"/>
                <a:gd name="T30" fmla="*/ 176 w 332"/>
                <a:gd name="T31" fmla="*/ 316 h 332"/>
                <a:gd name="T32" fmla="*/ 176 w 332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2" y="176"/>
                    <a:pt x="332" y="166"/>
                  </a:cubicBezTo>
                  <a:cubicBezTo>
                    <a:pt x="332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7"/>
                  </a:lnTo>
                  <a:cubicBezTo>
                    <a:pt x="176" y="10"/>
                    <a:pt x="176" y="0"/>
                    <a:pt x="166" y="0"/>
                  </a:cubicBezTo>
                  <a:cubicBezTo>
                    <a:pt x="156" y="0"/>
                    <a:pt x="156" y="10"/>
                    <a:pt x="156" y="17"/>
                  </a:cubicBezTo>
                  <a:lnTo>
                    <a:pt x="156" y="156"/>
                  </a:lnTo>
                  <a:lnTo>
                    <a:pt x="17" y="156"/>
                  </a:lnTo>
                  <a:cubicBezTo>
                    <a:pt x="10" y="156"/>
                    <a:pt x="0" y="156"/>
                    <a:pt x="0" y="166"/>
                  </a:cubicBezTo>
                  <a:cubicBezTo>
                    <a:pt x="0" y="176"/>
                    <a:pt x="10" y="176"/>
                    <a:pt x="17" y="176"/>
                  </a:cubicBezTo>
                  <a:lnTo>
                    <a:pt x="156" y="176"/>
                  </a:lnTo>
                  <a:lnTo>
                    <a:pt x="156" y="316"/>
                  </a:lnTo>
                  <a:cubicBezTo>
                    <a:pt x="156" y="323"/>
                    <a:pt x="156" y="332"/>
                    <a:pt x="166" y="332"/>
                  </a:cubicBezTo>
                  <a:cubicBezTo>
                    <a:pt x="176" y="332"/>
                    <a:pt x="176" y="323"/>
                    <a:pt x="176" y="316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335">
              <a:extLst>
                <a:ext uri="{FF2B5EF4-FFF2-40B4-BE49-F238E27FC236}">
                  <a16:creationId xmlns:a16="http://schemas.microsoft.com/office/drawing/2014/main" id="{6FAA6740-DF1B-4CC5-AA00-BD404AFD7C04}"/>
                </a:ext>
              </a:extLst>
            </p:cNvPr>
            <p:cNvSpPr>
              <a:spLocks/>
            </p:cNvSpPr>
            <p:nvPr>
              <p:custDataLst>
                <p:tags r:id="rId122"/>
              </p:custDataLst>
            </p:nvPr>
          </p:nvSpPr>
          <p:spPr bwMode="auto">
            <a:xfrm>
              <a:off x="2506663" y="5702300"/>
              <a:ext cx="219075" cy="261937"/>
            </a:xfrm>
            <a:custGeom>
              <a:avLst/>
              <a:gdLst>
                <a:gd name="T0" fmla="*/ 174 w 304"/>
                <a:gd name="T1" fmla="*/ 32 h 343"/>
                <a:gd name="T2" fmla="*/ 219 w 304"/>
                <a:gd name="T3" fmla="*/ 32 h 343"/>
                <a:gd name="T4" fmla="*/ 237 w 304"/>
                <a:gd name="T5" fmla="*/ 32 h 343"/>
                <a:gd name="T6" fmla="*/ 304 w 304"/>
                <a:gd name="T7" fmla="*/ 32 h 343"/>
                <a:gd name="T8" fmla="*/ 304 w 304"/>
                <a:gd name="T9" fmla="*/ 0 h 343"/>
                <a:gd name="T10" fmla="*/ 0 w 304"/>
                <a:gd name="T11" fmla="*/ 0 h 343"/>
                <a:gd name="T12" fmla="*/ 0 w 304"/>
                <a:gd name="T13" fmla="*/ 32 h 343"/>
                <a:gd name="T14" fmla="*/ 67 w 304"/>
                <a:gd name="T15" fmla="*/ 32 h 343"/>
                <a:gd name="T16" fmla="*/ 85 w 304"/>
                <a:gd name="T17" fmla="*/ 32 h 343"/>
                <a:gd name="T18" fmla="*/ 130 w 304"/>
                <a:gd name="T19" fmla="*/ 32 h 343"/>
                <a:gd name="T20" fmla="*/ 130 w 304"/>
                <a:gd name="T21" fmla="*/ 343 h 343"/>
                <a:gd name="T22" fmla="*/ 174 w 304"/>
                <a:gd name="T23" fmla="*/ 343 h 343"/>
                <a:gd name="T24" fmla="*/ 174 w 304"/>
                <a:gd name="T25" fmla="*/ 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4" h="343">
                  <a:moveTo>
                    <a:pt x="174" y="32"/>
                  </a:moveTo>
                  <a:lnTo>
                    <a:pt x="219" y="32"/>
                  </a:lnTo>
                  <a:cubicBezTo>
                    <a:pt x="225" y="32"/>
                    <a:pt x="231" y="32"/>
                    <a:pt x="237" y="32"/>
                  </a:cubicBezTo>
                  <a:lnTo>
                    <a:pt x="304" y="32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67" y="32"/>
                  </a:lnTo>
                  <a:cubicBezTo>
                    <a:pt x="73" y="32"/>
                    <a:pt x="79" y="32"/>
                    <a:pt x="85" y="32"/>
                  </a:cubicBezTo>
                  <a:lnTo>
                    <a:pt x="130" y="32"/>
                  </a:lnTo>
                  <a:lnTo>
                    <a:pt x="130" y="343"/>
                  </a:lnTo>
                  <a:lnTo>
                    <a:pt x="174" y="343"/>
                  </a:lnTo>
                  <a:lnTo>
                    <a:pt x="174" y="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336">
              <a:extLst>
                <a:ext uri="{FF2B5EF4-FFF2-40B4-BE49-F238E27FC236}">
                  <a16:creationId xmlns:a16="http://schemas.microsoft.com/office/drawing/2014/main" id="{AE9E793E-6210-41E4-B8F4-7C4D534829B1}"/>
                </a:ext>
              </a:extLst>
            </p:cNvPr>
            <p:cNvSpPr>
              <a:spLocks/>
            </p:cNvSpPr>
            <p:nvPr>
              <p:custDataLst>
                <p:tags r:id="rId123"/>
              </p:custDataLst>
            </p:nvPr>
          </p:nvSpPr>
          <p:spPr bwMode="auto">
            <a:xfrm>
              <a:off x="2754313" y="5845175"/>
              <a:ext cx="111125" cy="176212"/>
            </a:xfrm>
            <a:custGeom>
              <a:avLst/>
              <a:gdLst>
                <a:gd name="T0" fmla="*/ 155 w 155"/>
                <a:gd name="T1" fmla="*/ 168 h 232"/>
                <a:gd name="T2" fmla="*/ 143 w 155"/>
                <a:gd name="T3" fmla="*/ 168 h 232"/>
                <a:gd name="T4" fmla="*/ 134 w 155"/>
                <a:gd name="T5" fmla="*/ 200 h 232"/>
                <a:gd name="T6" fmla="*/ 99 w 155"/>
                <a:gd name="T7" fmla="*/ 202 h 232"/>
                <a:gd name="T8" fmla="*/ 35 w 155"/>
                <a:gd name="T9" fmla="*/ 202 h 232"/>
                <a:gd name="T10" fmla="*/ 105 w 155"/>
                <a:gd name="T11" fmla="*/ 143 h 232"/>
                <a:gd name="T12" fmla="*/ 155 w 155"/>
                <a:gd name="T13" fmla="*/ 68 h 232"/>
                <a:gd name="T14" fmla="*/ 73 w 155"/>
                <a:gd name="T15" fmla="*/ 0 h 232"/>
                <a:gd name="T16" fmla="*/ 0 w 155"/>
                <a:gd name="T17" fmla="*/ 63 h 232"/>
                <a:gd name="T18" fmla="*/ 19 w 155"/>
                <a:gd name="T19" fmla="*/ 82 h 232"/>
                <a:gd name="T20" fmla="*/ 37 w 155"/>
                <a:gd name="T21" fmla="*/ 64 h 232"/>
                <a:gd name="T22" fmla="*/ 17 w 155"/>
                <a:gd name="T23" fmla="*/ 45 h 232"/>
                <a:gd name="T24" fmla="*/ 68 w 155"/>
                <a:gd name="T25" fmla="*/ 13 h 232"/>
                <a:gd name="T26" fmla="*/ 121 w 155"/>
                <a:gd name="T27" fmla="*/ 68 h 232"/>
                <a:gd name="T28" fmla="*/ 88 w 155"/>
                <a:gd name="T29" fmla="*/ 135 h 232"/>
                <a:gd name="T30" fmla="*/ 4 w 155"/>
                <a:gd name="T31" fmla="*/ 218 h 232"/>
                <a:gd name="T32" fmla="*/ 0 w 155"/>
                <a:gd name="T33" fmla="*/ 232 h 232"/>
                <a:gd name="T34" fmla="*/ 144 w 155"/>
                <a:gd name="T35" fmla="*/ 232 h 232"/>
                <a:gd name="T36" fmla="*/ 155 w 155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5" h="232">
                  <a:moveTo>
                    <a:pt x="155" y="168"/>
                  </a:moveTo>
                  <a:lnTo>
                    <a:pt x="143" y="168"/>
                  </a:lnTo>
                  <a:cubicBezTo>
                    <a:pt x="142" y="176"/>
                    <a:pt x="138" y="197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2" y="170"/>
                    <a:pt x="84" y="160"/>
                    <a:pt x="105" y="143"/>
                  </a:cubicBezTo>
                  <a:cubicBezTo>
                    <a:pt x="131" y="123"/>
                    <a:pt x="155" y="101"/>
                    <a:pt x="155" y="68"/>
                  </a:cubicBezTo>
                  <a:cubicBezTo>
                    <a:pt x="155" y="26"/>
                    <a:pt x="118" y="0"/>
                    <a:pt x="73" y="0"/>
                  </a:cubicBezTo>
                  <a:cubicBezTo>
                    <a:pt x="30" y="0"/>
                    <a:pt x="0" y="30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8" y="20"/>
                    <a:pt x="51" y="13"/>
                    <a:pt x="68" y="13"/>
                  </a:cubicBezTo>
                  <a:cubicBezTo>
                    <a:pt x="103" y="13"/>
                    <a:pt x="121" y="40"/>
                    <a:pt x="121" y="68"/>
                  </a:cubicBezTo>
                  <a:cubicBezTo>
                    <a:pt x="121" y="98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5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337">
              <a:extLst>
                <a:ext uri="{FF2B5EF4-FFF2-40B4-BE49-F238E27FC236}">
                  <a16:creationId xmlns:a16="http://schemas.microsoft.com/office/drawing/2014/main" id="{CDBA6B98-7501-4233-BBEB-4C8C52A62625}"/>
                </a:ext>
              </a:extLst>
            </p:cNvPr>
            <p:cNvSpPr>
              <a:spLocks/>
            </p:cNvSpPr>
            <p:nvPr>
              <p:custDataLst>
                <p:tags r:id="rId124"/>
              </p:custDataLst>
            </p:nvPr>
          </p:nvSpPr>
          <p:spPr bwMode="auto">
            <a:xfrm>
              <a:off x="2998788" y="5741988"/>
              <a:ext cx="238125" cy="254000"/>
            </a:xfrm>
            <a:custGeom>
              <a:avLst/>
              <a:gdLst>
                <a:gd name="T0" fmla="*/ 176 w 331"/>
                <a:gd name="T1" fmla="*/ 176 h 332"/>
                <a:gd name="T2" fmla="*/ 315 w 331"/>
                <a:gd name="T3" fmla="*/ 176 h 332"/>
                <a:gd name="T4" fmla="*/ 331 w 331"/>
                <a:gd name="T5" fmla="*/ 166 h 332"/>
                <a:gd name="T6" fmla="*/ 315 w 331"/>
                <a:gd name="T7" fmla="*/ 156 h 332"/>
                <a:gd name="T8" fmla="*/ 176 w 331"/>
                <a:gd name="T9" fmla="*/ 156 h 332"/>
                <a:gd name="T10" fmla="*/ 176 w 331"/>
                <a:gd name="T11" fmla="*/ 17 h 332"/>
                <a:gd name="T12" fmla="*/ 166 w 331"/>
                <a:gd name="T13" fmla="*/ 0 h 332"/>
                <a:gd name="T14" fmla="*/ 156 w 331"/>
                <a:gd name="T15" fmla="*/ 17 h 332"/>
                <a:gd name="T16" fmla="*/ 156 w 331"/>
                <a:gd name="T17" fmla="*/ 156 h 332"/>
                <a:gd name="T18" fmla="*/ 16 w 331"/>
                <a:gd name="T19" fmla="*/ 156 h 332"/>
                <a:gd name="T20" fmla="*/ 0 w 331"/>
                <a:gd name="T21" fmla="*/ 166 h 332"/>
                <a:gd name="T22" fmla="*/ 16 w 331"/>
                <a:gd name="T23" fmla="*/ 176 h 332"/>
                <a:gd name="T24" fmla="*/ 156 w 331"/>
                <a:gd name="T25" fmla="*/ 176 h 332"/>
                <a:gd name="T26" fmla="*/ 156 w 331"/>
                <a:gd name="T27" fmla="*/ 316 h 332"/>
                <a:gd name="T28" fmla="*/ 166 w 331"/>
                <a:gd name="T29" fmla="*/ 332 h 332"/>
                <a:gd name="T30" fmla="*/ 176 w 331"/>
                <a:gd name="T31" fmla="*/ 316 h 332"/>
                <a:gd name="T32" fmla="*/ 176 w 331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1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1" y="176"/>
                    <a:pt x="331" y="166"/>
                  </a:cubicBezTo>
                  <a:cubicBezTo>
                    <a:pt x="331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7"/>
                  </a:lnTo>
                  <a:cubicBezTo>
                    <a:pt x="176" y="10"/>
                    <a:pt x="176" y="0"/>
                    <a:pt x="166" y="0"/>
                  </a:cubicBezTo>
                  <a:cubicBezTo>
                    <a:pt x="156" y="0"/>
                    <a:pt x="156" y="10"/>
                    <a:pt x="156" y="17"/>
                  </a:cubicBezTo>
                  <a:lnTo>
                    <a:pt x="156" y="156"/>
                  </a:lnTo>
                  <a:lnTo>
                    <a:pt x="16" y="156"/>
                  </a:lnTo>
                  <a:cubicBezTo>
                    <a:pt x="9" y="156"/>
                    <a:pt x="0" y="156"/>
                    <a:pt x="0" y="166"/>
                  </a:cubicBezTo>
                  <a:cubicBezTo>
                    <a:pt x="0" y="176"/>
                    <a:pt x="9" y="176"/>
                    <a:pt x="16" y="176"/>
                  </a:cubicBezTo>
                  <a:lnTo>
                    <a:pt x="156" y="176"/>
                  </a:lnTo>
                  <a:lnTo>
                    <a:pt x="156" y="316"/>
                  </a:lnTo>
                  <a:cubicBezTo>
                    <a:pt x="156" y="323"/>
                    <a:pt x="156" y="332"/>
                    <a:pt x="166" y="332"/>
                  </a:cubicBezTo>
                  <a:cubicBezTo>
                    <a:pt x="176" y="332"/>
                    <a:pt x="176" y="323"/>
                    <a:pt x="176" y="316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338">
              <a:extLst>
                <a:ext uri="{FF2B5EF4-FFF2-40B4-BE49-F238E27FC236}">
                  <a16:creationId xmlns:a16="http://schemas.microsoft.com/office/drawing/2014/main" id="{D95AE799-EAD5-4BE1-B449-01AC9E138595}"/>
                </a:ext>
              </a:extLst>
            </p:cNvPr>
            <p:cNvSpPr>
              <a:spLocks/>
            </p:cNvSpPr>
            <p:nvPr>
              <p:custDataLst>
                <p:tags r:id="rId125"/>
              </p:custDataLst>
            </p:nvPr>
          </p:nvSpPr>
          <p:spPr bwMode="auto">
            <a:xfrm>
              <a:off x="3349625" y="5702300"/>
              <a:ext cx="217488" cy="261937"/>
            </a:xfrm>
            <a:custGeom>
              <a:avLst/>
              <a:gdLst>
                <a:gd name="T0" fmla="*/ 174 w 303"/>
                <a:gd name="T1" fmla="*/ 32 h 343"/>
                <a:gd name="T2" fmla="*/ 218 w 303"/>
                <a:gd name="T3" fmla="*/ 32 h 343"/>
                <a:gd name="T4" fmla="*/ 236 w 303"/>
                <a:gd name="T5" fmla="*/ 32 h 343"/>
                <a:gd name="T6" fmla="*/ 303 w 303"/>
                <a:gd name="T7" fmla="*/ 32 h 343"/>
                <a:gd name="T8" fmla="*/ 303 w 303"/>
                <a:gd name="T9" fmla="*/ 0 h 343"/>
                <a:gd name="T10" fmla="*/ 0 w 303"/>
                <a:gd name="T11" fmla="*/ 0 h 343"/>
                <a:gd name="T12" fmla="*/ 0 w 303"/>
                <a:gd name="T13" fmla="*/ 32 h 343"/>
                <a:gd name="T14" fmla="*/ 67 w 303"/>
                <a:gd name="T15" fmla="*/ 32 h 343"/>
                <a:gd name="T16" fmla="*/ 84 w 303"/>
                <a:gd name="T17" fmla="*/ 32 h 343"/>
                <a:gd name="T18" fmla="*/ 129 w 303"/>
                <a:gd name="T19" fmla="*/ 32 h 343"/>
                <a:gd name="T20" fmla="*/ 129 w 303"/>
                <a:gd name="T21" fmla="*/ 343 h 343"/>
                <a:gd name="T22" fmla="*/ 174 w 303"/>
                <a:gd name="T23" fmla="*/ 343 h 343"/>
                <a:gd name="T24" fmla="*/ 174 w 303"/>
                <a:gd name="T25" fmla="*/ 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3" h="343">
                  <a:moveTo>
                    <a:pt x="174" y="32"/>
                  </a:moveTo>
                  <a:lnTo>
                    <a:pt x="218" y="32"/>
                  </a:lnTo>
                  <a:cubicBezTo>
                    <a:pt x="224" y="32"/>
                    <a:pt x="230" y="32"/>
                    <a:pt x="236" y="32"/>
                  </a:cubicBezTo>
                  <a:lnTo>
                    <a:pt x="303" y="32"/>
                  </a:lnTo>
                  <a:lnTo>
                    <a:pt x="303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67" y="32"/>
                  </a:lnTo>
                  <a:cubicBezTo>
                    <a:pt x="73" y="32"/>
                    <a:pt x="78" y="32"/>
                    <a:pt x="84" y="32"/>
                  </a:cubicBezTo>
                  <a:lnTo>
                    <a:pt x="129" y="32"/>
                  </a:lnTo>
                  <a:lnTo>
                    <a:pt x="129" y="343"/>
                  </a:lnTo>
                  <a:lnTo>
                    <a:pt x="174" y="343"/>
                  </a:lnTo>
                  <a:lnTo>
                    <a:pt x="174" y="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339">
              <a:extLst>
                <a:ext uri="{FF2B5EF4-FFF2-40B4-BE49-F238E27FC236}">
                  <a16:creationId xmlns:a16="http://schemas.microsoft.com/office/drawing/2014/main" id="{E4F9F68B-CE94-4219-B70C-23054F0296A1}"/>
                </a:ext>
              </a:extLst>
            </p:cNvPr>
            <p:cNvSpPr>
              <a:spLocks/>
            </p:cNvSpPr>
            <p:nvPr>
              <p:custDataLst>
                <p:tags r:id="rId126"/>
              </p:custDataLst>
            </p:nvPr>
          </p:nvSpPr>
          <p:spPr bwMode="auto">
            <a:xfrm>
              <a:off x="3600450" y="5622925"/>
              <a:ext cx="184150" cy="184150"/>
            </a:xfrm>
            <a:custGeom>
              <a:avLst/>
              <a:gdLst>
                <a:gd name="T0" fmla="*/ 137 w 257"/>
                <a:gd name="T1" fmla="*/ 17 h 242"/>
                <a:gd name="T2" fmla="*/ 243 w 257"/>
                <a:gd name="T3" fmla="*/ 17 h 242"/>
                <a:gd name="T4" fmla="*/ 257 w 257"/>
                <a:gd name="T5" fmla="*/ 9 h 242"/>
                <a:gd name="T6" fmla="*/ 243 w 257"/>
                <a:gd name="T7" fmla="*/ 0 h 242"/>
                <a:gd name="T8" fmla="*/ 14 w 257"/>
                <a:gd name="T9" fmla="*/ 0 h 242"/>
                <a:gd name="T10" fmla="*/ 0 w 257"/>
                <a:gd name="T11" fmla="*/ 8 h 242"/>
                <a:gd name="T12" fmla="*/ 14 w 257"/>
                <a:gd name="T13" fmla="*/ 17 h 242"/>
                <a:gd name="T14" fmla="*/ 120 w 257"/>
                <a:gd name="T15" fmla="*/ 17 h 242"/>
                <a:gd name="T16" fmla="*/ 120 w 257"/>
                <a:gd name="T17" fmla="*/ 229 h 242"/>
                <a:gd name="T18" fmla="*/ 129 w 257"/>
                <a:gd name="T19" fmla="*/ 242 h 242"/>
                <a:gd name="T20" fmla="*/ 137 w 257"/>
                <a:gd name="T21" fmla="*/ 229 h 242"/>
                <a:gd name="T22" fmla="*/ 137 w 257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42">
                  <a:moveTo>
                    <a:pt x="137" y="17"/>
                  </a:moveTo>
                  <a:lnTo>
                    <a:pt x="243" y="17"/>
                  </a:lnTo>
                  <a:cubicBezTo>
                    <a:pt x="249" y="17"/>
                    <a:pt x="257" y="17"/>
                    <a:pt x="257" y="9"/>
                  </a:cubicBezTo>
                  <a:cubicBezTo>
                    <a:pt x="257" y="0"/>
                    <a:pt x="249" y="0"/>
                    <a:pt x="243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9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9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340">
              <a:extLst>
                <a:ext uri="{FF2B5EF4-FFF2-40B4-BE49-F238E27FC236}">
                  <a16:creationId xmlns:a16="http://schemas.microsoft.com/office/drawing/2014/main" id="{5620AF65-EB34-4732-B2DE-10C0EB03DC91}"/>
                </a:ext>
              </a:extLst>
            </p:cNvPr>
            <p:cNvSpPr>
              <a:spLocks/>
            </p:cNvSpPr>
            <p:nvPr>
              <p:custDataLst>
                <p:tags r:id="rId127"/>
              </p:custDataLst>
            </p:nvPr>
          </p:nvSpPr>
          <p:spPr bwMode="auto">
            <a:xfrm>
              <a:off x="3595688" y="5881688"/>
              <a:ext cx="111125" cy="176212"/>
            </a:xfrm>
            <a:custGeom>
              <a:avLst/>
              <a:gdLst>
                <a:gd name="T0" fmla="*/ 154 w 154"/>
                <a:gd name="T1" fmla="*/ 169 h 232"/>
                <a:gd name="T2" fmla="*/ 142 w 154"/>
                <a:gd name="T3" fmla="*/ 169 h 232"/>
                <a:gd name="T4" fmla="*/ 133 w 154"/>
                <a:gd name="T5" fmla="*/ 200 h 232"/>
                <a:gd name="T6" fmla="*/ 98 w 154"/>
                <a:gd name="T7" fmla="*/ 203 h 232"/>
                <a:gd name="T8" fmla="*/ 34 w 154"/>
                <a:gd name="T9" fmla="*/ 203 h 232"/>
                <a:gd name="T10" fmla="*/ 104 w 154"/>
                <a:gd name="T11" fmla="*/ 144 h 232"/>
                <a:gd name="T12" fmla="*/ 154 w 154"/>
                <a:gd name="T13" fmla="*/ 69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9 h 232"/>
                <a:gd name="T28" fmla="*/ 87 w 154"/>
                <a:gd name="T29" fmla="*/ 136 h 232"/>
                <a:gd name="T30" fmla="*/ 3 w 154"/>
                <a:gd name="T31" fmla="*/ 219 h 232"/>
                <a:gd name="T32" fmla="*/ 0 w 154"/>
                <a:gd name="T33" fmla="*/ 232 h 232"/>
                <a:gd name="T34" fmla="*/ 143 w 154"/>
                <a:gd name="T35" fmla="*/ 232 h 232"/>
                <a:gd name="T36" fmla="*/ 154 w 154"/>
                <a:gd name="T37" fmla="*/ 16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9"/>
                  </a:moveTo>
                  <a:lnTo>
                    <a:pt x="142" y="169"/>
                  </a:lnTo>
                  <a:cubicBezTo>
                    <a:pt x="141" y="176"/>
                    <a:pt x="137" y="197"/>
                    <a:pt x="133" y="200"/>
                  </a:cubicBezTo>
                  <a:cubicBezTo>
                    <a:pt x="130" y="203"/>
                    <a:pt x="103" y="203"/>
                    <a:pt x="98" y="203"/>
                  </a:cubicBezTo>
                  <a:lnTo>
                    <a:pt x="34" y="203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2"/>
                    <a:pt x="154" y="69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1"/>
                    <a:pt x="15" y="82"/>
                    <a:pt x="18" y="82"/>
                  </a:cubicBezTo>
                  <a:cubicBezTo>
                    <a:pt x="27" y="82"/>
                    <a:pt x="37" y="77"/>
                    <a:pt x="37" y="64"/>
                  </a:cubicBezTo>
                  <a:cubicBezTo>
                    <a:pt x="37" y="58"/>
                    <a:pt x="34" y="45"/>
                    <a:pt x="16" y="45"/>
                  </a:cubicBezTo>
                  <a:cubicBezTo>
                    <a:pt x="27" y="21"/>
                    <a:pt x="51" y="13"/>
                    <a:pt x="67" y="13"/>
                  </a:cubicBezTo>
                  <a:cubicBezTo>
                    <a:pt x="102" y="13"/>
                    <a:pt x="120" y="40"/>
                    <a:pt x="120" y="69"/>
                  </a:cubicBezTo>
                  <a:cubicBezTo>
                    <a:pt x="120" y="99"/>
                    <a:pt x="98" y="123"/>
                    <a:pt x="87" y="136"/>
                  </a:cubicBezTo>
                  <a:lnTo>
                    <a:pt x="3" y="219"/>
                  </a:lnTo>
                  <a:cubicBezTo>
                    <a:pt x="0" y="222"/>
                    <a:pt x="0" y="222"/>
                    <a:pt x="0" y="232"/>
                  </a:cubicBezTo>
                  <a:lnTo>
                    <a:pt x="143" y="232"/>
                  </a:lnTo>
                  <a:lnTo>
                    <a:pt x="154" y="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76" name="Group 975">
            <a:extLst>
              <a:ext uri="{FF2B5EF4-FFF2-40B4-BE49-F238E27FC236}">
                <a16:creationId xmlns:a16="http://schemas.microsoft.com/office/drawing/2014/main" id="{898D2459-9D67-4E7A-987F-AE63C304B3A8}"/>
              </a:ext>
            </a:extLst>
          </p:cNvPr>
          <p:cNvGrpSpPr>
            <a:grpSpLocks noChangeAspect="1"/>
          </p:cNvGrpSpPr>
          <p:nvPr>
            <p:custDataLst>
              <p:tags r:id="rId14"/>
            </p:custDataLst>
          </p:nvPr>
        </p:nvGrpSpPr>
        <p:grpSpPr>
          <a:xfrm>
            <a:off x="825500" y="5305425"/>
            <a:ext cx="7578725" cy="1470026"/>
            <a:chOff x="825500" y="5305425"/>
            <a:chExt cx="7578725" cy="1470026"/>
          </a:xfrm>
        </p:grpSpPr>
        <p:sp>
          <p:nvSpPr>
            <p:cNvPr id="881" name="Freeform 323">
              <a:extLst>
                <a:ext uri="{FF2B5EF4-FFF2-40B4-BE49-F238E27FC236}">
                  <a16:creationId xmlns:a16="http://schemas.microsoft.com/office/drawing/2014/main" id="{523B990A-910C-492E-9966-D8BA24DB257F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825500" y="5519738"/>
              <a:ext cx="166688" cy="195263"/>
            </a:xfrm>
            <a:custGeom>
              <a:avLst/>
              <a:gdLst>
                <a:gd name="T0" fmla="*/ 174 w 303"/>
                <a:gd name="T1" fmla="*/ 32 h 343"/>
                <a:gd name="T2" fmla="*/ 218 w 303"/>
                <a:gd name="T3" fmla="*/ 32 h 343"/>
                <a:gd name="T4" fmla="*/ 236 w 303"/>
                <a:gd name="T5" fmla="*/ 32 h 343"/>
                <a:gd name="T6" fmla="*/ 303 w 303"/>
                <a:gd name="T7" fmla="*/ 32 h 343"/>
                <a:gd name="T8" fmla="*/ 303 w 303"/>
                <a:gd name="T9" fmla="*/ 0 h 343"/>
                <a:gd name="T10" fmla="*/ 0 w 303"/>
                <a:gd name="T11" fmla="*/ 0 h 343"/>
                <a:gd name="T12" fmla="*/ 0 w 303"/>
                <a:gd name="T13" fmla="*/ 32 h 343"/>
                <a:gd name="T14" fmla="*/ 67 w 303"/>
                <a:gd name="T15" fmla="*/ 32 h 343"/>
                <a:gd name="T16" fmla="*/ 84 w 303"/>
                <a:gd name="T17" fmla="*/ 32 h 343"/>
                <a:gd name="T18" fmla="*/ 129 w 303"/>
                <a:gd name="T19" fmla="*/ 32 h 343"/>
                <a:gd name="T20" fmla="*/ 129 w 303"/>
                <a:gd name="T21" fmla="*/ 343 h 343"/>
                <a:gd name="T22" fmla="*/ 174 w 303"/>
                <a:gd name="T23" fmla="*/ 343 h 343"/>
                <a:gd name="T24" fmla="*/ 174 w 303"/>
                <a:gd name="T25" fmla="*/ 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3" h="343">
                  <a:moveTo>
                    <a:pt x="174" y="32"/>
                  </a:moveTo>
                  <a:lnTo>
                    <a:pt x="218" y="32"/>
                  </a:lnTo>
                  <a:cubicBezTo>
                    <a:pt x="224" y="32"/>
                    <a:pt x="230" y="32"/>
                    <a:pt x="236" y="32"/>
                  </a:cubicBezTo>
                  <a:lnTo>
                    <a:pt x="303" y="32"/>
                  </a:lnTo>
                  <a:lnTo>
                    <a:pt x="303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67" y="32"/>
                  </a:lnTo>
                  <a:cubicBezTo>
                    <a:pt x="73" y="32"/>
                    <a:pt x="78" y="32"/>
                    <a:pt x="84" y="32"/>
                  </a:cubicBezTo>
                  <a:lnTo>
                    <a:pt x="129" y="32"/>
                  </a:lnTo>
                  <a:lnTo>
                    <a:pt x="129" y="343"/>
                  </a:lnTo>
                  <a:lnTo>
                    <a:pt x="174" y="343"/>
                  </a:lnTo>
                  <a:lnTo>
                    <a:pt x="174" y="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2" name="Freeform 324">
              <a:extLst>
                <a:ext uri="{FF2B5EF4-FFF2-40B4-BE49-F238E27FC236}">
                  <a16:creationId xmlns:a16="http://schemas.microsoft.com/office/drawing/2014/main" id="{B9F6A556-9F6B-4F71-9933-C7B78CC44C0C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1022350" y="5626100"/>
              <a:ext cx="69850" cy="131763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3 h 232"/>
                <a:gd name="T6" fmla="*/ 0 w 127"/>
                <a:gd name="T7" fmla="*/ 35 h 232"/>
                <a:gd name="T8" fmla="*/ 50 w 127"/>
                <a:gd name="T9" fmla="*/ 25 h 232"/>
                <a:gd name="T10" fmla="*/ 50 w 127"/>
                <a:gd name="T11" fmla="*/ 203 h 232"/>
                <a:gd name="T12" fmla="*/ 15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4 w 127"/>
                <a:gd name="T19" fmla="*/ 231 h 232"/>
                <a:gd name="T20" fmla="*/ 127 w 127"/>
                <a:gd name="T21" fmla="*/ 232 h 232"/>
                <a:gd name="T22" fmla="*/ 127 w 127"/>
                <a:gd name="T23" fmla="*/ 219 h 232"/>
                <a:gd name="T24" fmla="*/ 113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1"/>
                    <a:pt x="78" y="0"/>
                    <a:pt x="68" y="0"/>
                  </a:cubicBezTo>
                  <a:cubicBezTo>
                    <a:pt x="46" y="22"/>
                    <a:pt x="14" y="23"/>
                    <a:pt x="0" y="23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5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9" y="232"/>
                    <a:pt x="51" y="231"/>
                    <a:pt x="64" y="231"/>
                  </a:cubicBezTo>
                  <a:cubicBezTo>
                    <a:pt x="75" y="231"/>
                    <a:pt x="119" y="232"/>
                    <a:pt x="127" y="232"/>
                  </a:cubicBezTo>
                  <a:lnTo>
                    <a:pt x="127" y="219"/>
                  </a:lnTo>
                  <a:lnTo>
                    <a:pt x="113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3" name="Freeform 325">
              <a:extLst>
                <a:ext uri="{FF2B5EF4-FFF2-40B4-BE49-F238E27FC236}">
                  <a16:creationId xmlns:a16="http://schemas.microsoft.com/office/drawing/2014/main" id="{AEABF27C-6A70-4DFC-9984-42E4F6351738}"/>
                </a:ext>
              </a:extLst>
            </p:cNvPr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1216025" y="5611813"/>
              <a:ext cx="182563" cy="66675"/>
            </a:xfrm>
            <a:custGeom>
              <a:avLst/>
              <a:gdLst>
                <a:gd name="T0" fmla="*/ 314 w 331"/>
                <a:gd name="T1" fmla="*/ 20 h 117"/>
                <a:gd name="T2" fmla="*/ 331 w 331"/>
                <a:gd name="T3" fmla="*/ 10 h 117"/>
                <a:gd name="T4" fmla="*/ 315 w 331"/>
                <a:gd name="T5" fmla="*/ 0 h 117"/>
                <a:gd name="T6" fmla="*/ 16 w 331"/>
                <a:gd name="T7" fmla="*/ 0 h 117"/>
                <a:gd name="T8" fmla="*/ 0 w 331"/>
                <a:gd name="T9" fmla="*/ 10 h 117"/>
                <a:gd name="T10" fmla="*/ 17 w 331"/>
                <a:gd name="T11" fmla="*/ 20 h 117"/>
                <a:gd name="T12" fmla="*/ 314 w 331"/>
                <a:gd name="T13" fmla="*/ 20 h 117"/>
                <a:gd name="T14" fmla="*/ 315 w 331"/>
                <a:gd name="T15" fmla="*/ 117 h 117"/>
                <a:gd name="T16" fmla="*/ 331 w 331"/>
                <a:gd name="T17" fmla="*/ 107 h 117"/>
                <a:gd name="T18" fmla="*/ 314 w 331"/>
                <a:gd name="T19" fmla="*/ 97 h 117"/>
                <a:gd name="T20" fmla="*/ 17 w 331"/>
                <a:gd name="T21" fmla="*/ 97 h 117"/>
                <a:gd name="T22" fmla="*/ 0 w 331"/>
                <a:gd name="T23" fmla="*/ 107 h 117"/>
                <a:gd name="T24" fmla="*/ 16 w 331"/>
                <a:gd name="T25" fmla="*/ 117 h 117"/>
                <a:gd name="T26" fmla="*/ 315 w 331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7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4" y="20"/>
                  </a:lnTo>
                  <a:close/>
                  <a:moveTo>
                    <a:pt x="315" y="117"/>
                  </a:moveTo>
                  <a:cubicBezTo>
                    <a:pt x="322" y="117"/>
                    <a:pt x="331" y="117"/>
                    <a:pt x="331" y="107"/>
                  </a:cubicBezTo>
                  <a:cubicBezTo>
                    <a:pt x="331" y="97"/>
                    <a:pt x="322" y="97"/>
                    <a:pt x="314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4" name="Freeform 326">
              <a:extLst>
                <a:ext uri="{FF2B5EF4-FFF2-40B4-BE49-F238E27FC236}">
                  <a16:creationId xmlns:a16="http://schemas.microsoft.com/office/drawing/2014/main" id="{F496BC76-B32A-4F8A-9208-2CF7E9E1F705}"/>
                </a:ext>
              </a:extLst>
            </p:cNvPr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1616075" y="5321300"/>
              <a:ext cx="144463" cy="209550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6 w 263"/>
                <a:gd name="T19" fmla="*/ 70 h 368"/>
                <a:gd name="T20" fmla="*/ 82 w 263"/>
                <a:gd name="T21" fmla="*/ 52 h 368"/>
                <a:gd name="T22" fmla="*/ 154 w 263"/>
                <a:gd name="T23" fmla="*/ 13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8 h 368"/>
                <a:gd name="T34" fmla="*/ 72 w 263"/>
                <a:gd name="T35" fmla="*/ 185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7" y="129"/>
                    <a:pt x="84" y="137"/>
                    <a:pt x="45" y="176"/>
                  </a:cubicBezTo>
                  <a:cubicBezTo>
                    <a:pt x="4" y="218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1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6" y="81"/>
                    <a:pt x="106" y="70"/>
                  </a:cubicBezTo>
                  <a:cubicBezTo>
                    <a:pt x="106" y="52"/>
                    <a:pt x="90" y="52"/>
                    <a:pt x="82" y="52"/>
                  </a:cubicBezTo>
                  <a:cubicBezTo>
                    <a:pt x="104" y="16"/>
                    <a:pt x="140" y="13"/>
                    <a:pt x="154" y="13"/>
                  </a:cubicBezTo>
                  <a:cubicBezTo>
                    <a:pt x="190" y="13"/>
                    <a:pt x="225" y="38"/>
                    <a:pt x="225" y="103"/>
                  </a:cubicBezTo>
                  <a:cubicBezTo>
                    <a:pt x="225" y="122"/>
                    <a:pt x="222" y="148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5"/>
                    <a:pt x="72" y="185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1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5" name="Rectangle 327">
              <a:extLst>
                <a:ext uri="{FF2B5EF4-FFF2-40B4-BE49-F238E27FC236}">
                  <a16:creationId xmlns:a16="http://schemas.microsoft.com/office/drawing/2014/main" id="{326E911B-86DA-45BF-894E-20FE4EFF2E17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522413" y="5638800"/>
              <a:ext cx="327025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6" name="Freeform 328">
              <a:extLst>
                <a:ext uri="{FF2B5EF4-FFF2-40B4-BE49-F238E27FC236}">
                  <a16:creationId xmlns:a16="http://schemas.microsoft.com/office/drawing/2014/main" id="{89BFC324-F1AF-4ADB-A247-7866C6031BF7}"/>
                </a:ext>
              </a:extLst>
            </p:cNvPr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1533525" y="5707063"/>
              <a:ext cx="144463" cy="207963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60 w 262"/>
                <a:gd name="T15" fmla="*/ 79 h 368"/>
                <a:gd name="T16" fmla="*/ 79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4 w 262"/>
                <a:gd name="T23" fmla="*/ 12 h 368"/>
                <a:gd name="T24" fmla="*/ 225 w 262"/>
                <a:gd name="T25" fmla="*/ 103 h 368"/>
                <a:gd name="T26" fmla="*/ 212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9 w 262"/>
                <a:gd name="T33" fmla="*/ 298 h 368"/>
                <a:gd name="T34" fmla="*/ 72 w 262"/>
                <a:gd name="T35" fmla="*/ 184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7" name="Freeform 329">
              <a:extLst>
                <a:ext uri="{FF2B5EF4-FFF2-40B4-BE49-F238E27FC236}">
                  <a16:creationId xmlns:a16="http://schemas.microsoft.com/office/drawing/2014/main" id="{5D1B5B63-C911-4789-AC24-0DF45078ED29}"/>
                </a:ext>
              </a:extLst>
            </p:cNvPr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1693863" y="5781675"/>
              <a:ext cx="153988" cy="182563"/>
            </a:xfrm>
            <a:custGeom>
              <a:avLst/>
              <a:gdLst>
                <a:gd name="T0" fmla="*/ 193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3 w 281"/>
                <a:gd name="T11" fmla="*/ 85 h 322"/>
                <a:gd name="T12" fmla="*/ 193 w 281"/>
                <a:gd name="T13" fmla="*/ 154 h 322"/>
                <a:gd name="T14" fmla="*/ 200 w 281"/>
                <a:gd name="T15" fmla="*/ 40 h 322"/>
                <a:gd name="T16" fmla="*/ 124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7 w 281"/>
                <a:gd name="T37" fmla="*/ 298 h 322"/>
                <a:gd name="T38" fmla="*/ 247 w 281"/>
                <a:gd name="T39" fmla="*/ 0 h 322"/>
                <a:gd name="T40" fmla="*/ 226 w 281"/>
                <a:gd name="T41" fmla="*/ 0 h 322"/>
                <a:gd name="T42" fmla="*/ 200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3" y="154"/>
                  </a:moveTo>
                  <a:cubicBezTo>
                    <a:pt x="193" y="163"/>
                    <a:pt x="193" y="165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60"/>
                    <a:pt x="193" y="85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4"/>
                    <a:pt x="51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8" name="Freeform 330">
              <a:extLst>
                <a:ext uri="{FF2B5EF4-FFF2-40B4-BE49-F238E27FC236}">
                  <a16:creationId xmlns:a16="http://schemas.microsoft.com/office/drawing/2014/main" id="{B73D1368-7EF8-4DF1-9C20-A743E14D3177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1995488" y="5305425"/>
              <a:ext cx="73025" cy="679450"/>
            </a:xfrm>
            <a:custGeom>
              <a:avLst/>
              <a:gdLst>
                <a:gd name="T0" fmla="*/ 0 w 131"/>
                <a:gd name="T1" fmla="*/ 1196 h 1196"/>
                <a:gd name="T2" fmla="*/ 131 w 131"/>
                <a:gd name="T3" fmla="*/ 1196 h 1196"/>
                <a:gd name="T4" fmla="*/ 131 w 131"/>
                <a:gd name="T5" fmla="*/ 1169 h 1196"/>
                <a:gd name="T6" fmla="*/ 28 w 131"/>
                <a:gd name="T7" fmla="*/ 1169 h 1196"/>
                <a:gd name="T8" fmla="*/ 28 w 131"/>
                <a:gd name="T9" fmla="*/ 27 h 1196"/>
                <a:gd name="T10" fmla="*/ 131 w 131"/>
                <a:gd name="T11" fmla="*/ 27 h 1196"/>
                <a:gd name="T12" fmla="*/ 131 w 131"/>
                <a:gd name="T13" fmla="*/ 0 h 1196"/>
                <a:gd name="T14" fmla="*/ 0 w 131"/>
                <a:gd name="T15" fmla="*/ 0 h 1196"/>
                <a:gd name="T16" fmla="*/ 0 w 131"/>
                <a:gd name="T17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0" y="1196"/>
                  </a:moveTo>
                  <a:lnTo>
                    <a:pt x="131" y="1196"/>
                  </a:lnTo>
                  <a:lnTo>
                    <a:pt x="131" y="1169"/>
                  </a:lnTo>
                  <a:lnTo>
                    <a:pt x="28" y="1169"/>
                  </a:lnTo>
                  <a:lnTo>
                    <a:pt x="28" y="27"/>
                  </a:lnTo>
                  <a:lnTo>
                    <a:pt x="131" y="27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1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9" name="Freeform 331">
              <a:extLst>
                <a:ext uri="{FF2B5EF4-FFF2-40B4-BE49-F238E27FC236}">
                  <a16:creationId xmlns:a16="http://schemas.microsoft.com/office/drawing/2014/main" id="{AC1D58AE-8A81-42F3-A9C8-A7AD3419E48E}"/>
                </a:ext>
              </a:extLst>
            </p:cNvPr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2198688" y="5321300"/>
              <a:ext cx="144463" cy="209550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6 w 263"/>
                <a:gd name="T19" fmla="*/ 70 h 368"/>
                <a:gd name="T20" fmla="*/ 82 w 263"/>
                <a:gd name="T21" fmla="*/ 52 h 368"/>
                <a:gd name="T22" fmla="*/ 154 w 263"/>
                <a:gd name="T23" fmla="*/ 13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8 h 368"/>
                <a:gd name="T34" fmla="*/ 72 w 263"/>
                <a:gd name="T35" fmla="*/ 185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7" y="129"/>
                    <a:pt x="84" y="137"/>
                    <a:pt x="45" y="176"/>
                  </a:cubicBezTo>
                  <a:cubicBezTo>
                    <a:pt x="4" y="218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1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6" y="81"/>
                    <a:pt x="106" y="70"/>
                  </a:cubicBezTo>
                  <a:cubicBezTo>
                    <a:pt x="106" y="52"/>
                    <a:pt x="90" y="52"/>
                    <a:pt x="82" y="52"/>
                  </a:cubicBezTo>
                  <a:cubicBezTo>
                    <a:pt x="104" y="16"/>
                    <a:pt x="139" y="13"/>
                    <a:pt x="154" y="13"/>
                  </a:cubicBezTo>
                  <a:cubicBezTo>
                    <a:pt x="190" y="13"/>
                    <a:pt x="225" y="38"/>
                    <a:pt x="225" y="103"/>
                  </a:cubicBezTo>
                  <a:cubicBezTo>
                    <a:pt x="225" y="122"/>
                    <a:pt x="222" y="148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5"/>
                    <a:pt x="72" y="185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0" name="Rectangle 332">
              <a:extLst>
                <a:ext uri="{FF2B5EF4-FFF2-40B4-BE49-F238E27FC236}">
                  <a16:creationId xmlns:a16="http://schemas.microsoft.com/office/drawing/2014/main" id="{29E1086D-A727-4BF7-B10D-9CAB0E49D16F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105025" y="5638800"/>
              <a:ext cx="327025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" name="Freeform 333">
              <a:extLst>
                <a:ext uri="{FF2B5EF4-FFF2-40B4-BE49-F238E27FC236}">
                  <a16:creationId xmlns:a16="http://schemas.microsoft.com/office/drawing/2014/main" id="{D19574FF-9AB5-431C-8C1D-BD96B143FD41}"/>
                </a:ext>
              </a:extLst>
            </p:cNvPr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2116138" y="5707063"/>
              <a:ext cx="142875" cy="207963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4 w 262"/>
                <a:gd name="T23" fmla="*/ 12 h 368"/>
                <a:gd name="T24" fmla="*/ 225 w 262"/>
                <a:gd name="T25" fmla="*/ 103 h 368"/>
                <a:gd name="T26" fmla="*/ 212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9 w 262"/>
                <a:gd name="T33" fmla="*/ 298 h 368"/>
                <a:gd name="T34" fmla="*/ 71 w 262"/>
                <a:gd name="T35" fmla="*/ 184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2" name="Freeform 334">
              <a:extLst>
                <a:ext uri="{FF2B5EF4-FFF2-40B4-BE49-F238E27FC236}">
                  <a16:creationId xmlns:a16="http://schemas.microsoft.com/office/drawing/2014/main" id="{103B9A18-A989-46D9-A725-2A9B653E89FA}"/>
                </a:ext>
              </a:extLst>
            </p:cNvPr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2276475" y="5781675"/>
              <a:ext cx="153988" cy="182563"/>
            </a:xfrm>
            <a:custGeom>
              <a:avLst/>
              <a:gdLst>
                <a:gd name="T0" fmla="*/ 193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3 w 281"/>
                <a:gd name="T11" fmla="*/ 85 h 322"/>
                <a:gd name="T12" fmla="*/ 193 w 281"/>
                <a:gd name="T13" fmla="*/ 154 h 322"/>
                <a:gd name="T14" fmla="*/ 200 w 281"/>
                <a:gd name="T15" fmla="*/ 40 h 322"/>
                <a:gd name="T16" fmla="*/ 125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7 w 281"/>
                <a:gd name="T37" fmla="*/ 298 h 322"/>
                <a:gd name="T38" fmla="*/ 247 w 281"/>
                <a:gd name="T39" fmla="*/ 0 h 322"/>
                <a:gd name="T40" fmla="*/ 226 w 281"/>
                <a:gd name="T41" fmla="*/ 0 h 322"/>
                <a:gd name="T42" fmla="*/ 200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3" y="154"/>
                  </a:moveTo>
                  <a:cubicBezTo>
                    <a:pt x="193" y="163"/>
                    <a:pt x="193" y="165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60"/>
                    <a:pt x="193" y="85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4" y="0"/>
                    <a:pt x="125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4"/>
                    <a:pt x="51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3" name="Freeform 335">
              <a:extLst>
                <a:ext uri="{FF2B5EF4-FFF2-40B4-BE49-F238E27FC236}">
                  <a16:creationId xmlns:a16="http://schemas.microsoft.com/office/drawing/2014/main" id="{0BE99D23-6730-4527-BDF9-29C6918593D4}"/>
                </a:ext>
              </a:extLst>
            </p:cNvPr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2549525" y="5589588"/>
              <a:ext cx="214313" cy="125413"/>
            </a:xfrm>
            <a:custGeom>
              <a:avLst/>
              <a:gdLst>
                <a:gd name="T0" fmla="*/ 39 w 389"/>
                <a:gd name="T1" fmla="*/ 49 h 220"/>
                <a:gd name="T2" fmla="*/ 39 w 389"/>
                <a:gd name="T3" fmla="*/ 182 h 220"/>
                <a:gd name="T4" fmla="*/ 0 w 389"/>
                <a:gd name="T5" fmla="*/ 205 h 220"/>
                <a:gd name="T6" fmla="*/ 0 w 389"/>
                <a:gd name="T7" fmla="*/ 220 h 220"/>
                <a:gd name="T8" fmla="*/ 56 w 389"/>
                <a:gd name="T9" fmla="*/ 219 h 220"/>
                <a:gd name="T10" fmla="*/ 112 w 389"/>
                <a:gd name="T11" fmla="*/ 220 h 220"/>
                <a:gd name="T12" fmla="*/ 112 w 389"/>
                <a:gd name="T13" fmla="*/ 205 h 220"/>
                <a:gd name="T14" fmla="*/ 73 w 389"/>
                <a:gd name="T15" fmla="*/ 182 h 220"/>
                <a:gd name="T16" fmla="*/ 73 w 389"/>
                <a:gd name="T17" fmla="*/ 90 h 220"/>
                <a:gd name="T18" fmla="*/ 140 w 389"/>
                <a:gd name="T19" fmla="*/ 11 h 220"/>
                <a:gd name="T20" fmla="*/ 177 w 389"/>
                <a:gd name="T21" fmla="*/ 66 h 220"/>
                <a:gd name="T22" fmla="*/ 177 w 389"/>
                <a:gd name="T23" fmla="*/ 182 h 220"/>
                <a:gd name="T24" fmla="*/ 138 w 389"/>
                <a:gd name="T25" fmla="*/ 205 h 220"/>
                <a:gd name="T26" fmla="*/ 138 w 389"/>
                <a:gd name="T27" fmla="*/ 220 h 220"/>
                <a:gd name="T28" fmla="*/ 195 w 389"/>
                <a:gd name="T29" fmla="*/ 219 h 220"/>
                <a:gd name="T30" fmla="*/ 251 w 389"/>
                <a:gd name="T31" fmla="*/ 220 h 220"/>
                <a:gd name="T32" fmla="*/ 251 w 389"/>
                <a:gd name="T33" fmla="*/ 205 h 220"/>
                <a:gd name="T34" fmla="*/ 212 w 389"/>
                <a:gd name="T35" fmla="*/ 182 h 220"/>
                <a:gd name="T36" fmla="*/ 212 w 389"/>
                <a:gd name="T37" fmla="*/ 90 h 220"/>
                <a:gd name="T38" fmla="*/ 279 w 389"/>
                <a:gd name="T39" fmla="*/ 11 h 220"/>
                <a:gd name="T40" fmla="*/ 316 w 389"/>
                <a:gd name="T41" fmla="*/ 66 h 220"/>
                <a:gd name="T42" fmla="*/ 316 w 389"/>
                <a:gd name="T43" fmla="*/ 182 h 220"/>
                <a:gd name="T44" fmla="*/ 277 w 389"/>
                <a:gd name="T45" fmla="*/ 205 h 220"/>
                <a:gd name="T46" fmla="*/ 277 w 389"/>
                <a:gd name="T47" fmla="*/ 220 h 220"/>
                <a:gd name="T48" fmla="*/ 333 w 389"/>
                <a:gd name="T49" fmla="*/ 219 h 220"/>
                <a:gd name="T50" fmla="*/ 389 w 389"/>
                <a:gd name="T51" fmla="*/ 220 h 220"/>
                <a:gd name="T52" fmla="*/ 389 w 389"/>
                <a:gd name="T53" fmla="*/ 205 h 220"/>
                <a:gd name="T54" fmla="*/ 350 w 389"/>
                <a:gd name="T55" fmla="*/ 190 h 220"/>
                <a:gd name="T56" fmla="*/ 350 w 389"/>
                <a:gd name="T57" fmla="*/ 94 h 220"/>
                <a:gd name="T58" fmla="*/ 335 w 389"/>
                <a:gd name="T59" fmla="*/ 18 h 220"/>
                <a:gd name="T60" fmla="*/ 282 w 389"/>
                <a:gd name="T61" fmla="*/ 0 h 220"/>
                <a:gd name="T62" fmla="*/ 210 w 389"/>
                <a:gd name="T63" fmla="*/ 49 h 220"/>
                <a:gd name="T64" fmla="*/ 144 w 389"/>
                <a:gd name="T65" fmla="*/ 0 h 220"/>
                <a:gd name="T66" fmla="*/ 70 w 389"/>
                <a:gd name="T67" fmla="*/ 52 h 220"/>
                <a:gd name="T68" fmla="*/ 70 w 389"/>
                <a:gd name="T69" fmla="*/ 0 h 220"/>
                <a:gd name="T70" fmla="*/ 0 w 389"/>
                <a:gd name="T71" fmla="*/ 5 h 220"/>
                <a:gd name="T72" fmla="*/ 0 w 389"/>
                <a:gd name="T73" fmla="*/ 21 h 220"/>
                <a:gd name="T74" fmla="*/ 39 w 389"/>
                <a:gd name="T75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9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2"/>
                  </a:cubicBezTo>
                  <a:lnTo>
                    <a:pt x="73" y="90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17" y="205"/>
                    <a:pt x="212" y="205"/>
                    <a:pt x="212" y="182"/>
                  </a:cubicBezTo>
                  <a:lnTo>
                    <a:pt x="212" y="90"/>
                  </a:lnTo>
                  <a:cubicBezTo>
                    <a:pt x="212" y="39"/>
                    <a:pt x="247" y="11"/>
                    <a:pt x="279" y="11"/>
                  </a:cubicBezTo>
                  <a:cubicBezTo>
                    <a:pt x="310" y="11"/>
                    <a:pt x="316" y="38"/>
                    <a:pt x="316" y="66"/>
                  </a:cubicBezTo>
                  <a:lnTo>
                    <a:pt x="316" y="182"/>
                  </a:lnTo>
                  <a:cubicBezTo>
                    <a:pt x="316" y="205"/>
                    <a:pt x="310" y="205"/>
                    <a:pt x="277" y="205"/>
                  </a:cubicBezTo>
                  <a:lnTo>
                    <a:pt x="277" y="220"/>
                  </a:lnTo>
                  <a:cubicBezTo>
                    <a:pt x="294" y="220"/>
                    <a:pt x="320" y="219"/>
                    <a:pt x="333" y="219"/>
                  </a:cubicBezTo>
                  <a:cubicBezTo>
                    <a:pt x="346" y="219"/>
                    <a:pt x="372" y="220"/>
                    <a:pt x="389" y="220"/>
                  </a:cubicBezTo>
                  <a:lnTo>
                    <a:pt x="389" y="205"/>
                  </a:lnTo>
                  <a:cubicBezTo>
                    <a:pt x="363" y="205"/>
                    <a:pt x="351" y="205"/>
                    <a:pt x="350" y="190"/>
                  </a:cubicBezTo>
                  <a:lnTo>
                    <a:pt x="350" y="94"/>
                  </a:lnTo>
                  <a:cubicBezTo>
                    <a:pt x="350" y="52"/>
                    <a:pt x="350" y="36"/>
                    <a:pt x="335" y="18"/>
                  </a:cubicBezTo>
                  <a:cubicBezTo>
                    <a:pt x="328" y="10"/>
                    <a:pt x="311" y="0"/>
                    <a:pt x="282" y="0"/>
                  </a:cubicBezTo>
                  <a:cubicBezTo>
                    <a:pt x="241" y="0"/>
                    <a:pt x="219" y="30"/>
                    <a:pt x="210" y="49"/>
                  </a:cubicBezTo>
                  <a:cubicBezTo>
                    <a:pt x="203" y="5"/>
                    <a:pt x="166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4" name="Freeform 336">
              <a:extLst>
                <a:ext uri="{FF2B5EF4-FFF2-40B4-BE49-F238E27FC236}">
                  <a16:creationId xmlns:a16="http://schemas.microsoft.com/office/drawing/2014/main" id="{6891D62A-E461-46D3-B1E1-D74961021B60}"/>
                </a:ext>
              </a:extLst>
            </p:cNvPr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2778125" y="5521325"/>
              <a:ext cx="190500" cy="200025"/>
            </a:xfrm>
            <a:custGeom>
              <a:avLst/>
              <a:gdLst>
                <a:gd name="T0" fmla="*/ 95 w 348"/>
                <a:gd name="T1" fmla="*/ 165 h 352"/>
                <a:gd name="T2" fmla="*/ 95 w 348"/>
                <a:gd name="T3" fmla="*/ 36 h 352"/>
                <a:gd name="T4" fmla="*/ 106 w 348"/>
                <a:gd name="T5" fmla="*/ 17 h 352"/>
                <a:gd name="T6" fmla="*/ 135 w 348"/>
                <a:gd name="T7" fmla="*/ 16 h 352"/>
                <a:gd name="T8" fmla="*/ 236 w 348"/>
                <a:gd name="T9" fmla="*/ 90 h 352"/>
                <a:gd name="T10" fmla="*/ 150 w 348"/>
                <a:gd name="T11" fmla="*/ 165 h 352"/>
                <a:gd name="T12" fmla="*/ 95 w 348"/>
                <a:gd name="T13" fmla="*/ 165 h 352"/>
                <a:gd name="T14" fmla="*/ 200 w 348"/>
                <a:gd name="T15" fmla="*/ 172 h 352"/>
                <a:gd name="T16" fmla="*/ 287 w 348"/>
                <a:gd name="T17" fmla="*/ 90 h 352"/>
                <a:gd name="T18" fmla="*/ 157 w 348"/>
                <a:gd name="T19" fmla="*/ 0 h 352"/>
                <a:gd name="T20" fmla="*/ 0 w 348"/>
                <a:gd name="T21" fmla="*/ 0 h 352"/>
                <a:gd name="T22" fmla="*/ 0 w 348"/>
                <a:gd name="T23" fmla="*/ 16 h 352"/>
                <a:gd name="T24" fmla="*/ 12 w 348"/>
                <a:gd name="T25" fmla="*/ 16 h 352"/>
                <a:gd name="T26" fmla="*/ 52 w 348"/>
                <a:gd name="T27" fmla="*/ 39 h 352"/>
                <a:gd name="T28" fmla="*/ 52 w 348"/>
                <a:gd name="T29" fmla="*/ 302 h 352"/>
                <a:gd name="T30" fmla="*/ 12 w 348"/>
                <a:gd name="T31" fmla="*/ 326 h 352"/>
                <a:gd name="T32" fmla="*/ 0 w 348"/>
                <a:gd name="T33" fmla="*/ 326 h 352"/>
                <a:gd name="T34" fmla="*/ 0 w 348"/>
                <a:gd name="T35" fmla="*/ 341 h 352"/>
                <a:gd name="T36" fmla="*/ 73 w 348"/>
                <a:gd name="T37" fmla="*/ 340 h 352"/>
                <a:gd name="T38" fmla="*/ 146 w 348"/>
                <a:gd name="T39" fmla="*/ 341 h 352"/>
                <a:gd name="T40" fmla="*/ 146 w 348"/>
                <a:gd name="T41" fmla="*/ 326 h 352"/>
                <a:gd name="T42" fmla="*/ 134 w 348"/>
                <a:gd name="T43" fmla="*/ 326 h 352"/>
                <a:gd name="T44" fmla="*/ 95 w 348"/>
                <a:gd name="T45" fmla="*/ 302 h 352"/>
                <a:gd name="T46" fmla="*/ 95 w 348"/>
                <a:gd name="T47" fmla="*/ 176 h 352"/>
                <a:gd name="T48" fmla="*/ 152 w 348"/>
                <a:gd name="T49" fmla="*/ 176 h 352"/>
                <a:gd name="T50" fmla="*/ 198 w 348"/>
                <a:gd name="T51" fmla="*/ 193 h 352"/>
                <a:gd name="T52" fmla="*/ 217 w 348"/>
                <a:gd name="T53" fmla="*/ 260 h 352"/>
                <a:gd name="T54" fmla="*/ 238 w 348"/>
                <a:gd name="T55" fmla="*/ 331 h 352"/>
                <a:gd name="T56" fmla="*/ 301 w 348"/>
                <a:gd name="T57" fmla="*/ 352 h 352"/>
                <a:gd name="T58" fmla="*/ 348 w 348"/>
                <a:gd name="T59" fmla="*/ 297 h 352"/>
                <a:gd name="T60" fmla="*/ 341 w 348"/>
                <a:gd name="T61" fmla="*/ 289 h 352"/>
                <a:gd name="T62" fmla="*/ 335 w 348"/>
                <a:gd name="T63" fmla="*/ 297 h 352"/>
                <a:gd name="T64" fmla="*/ 303 w 348"/>
                <a:gd name="T65" fmla="*/ 341 h 352"/>
                <a:gd name="T66" fmla="*/ 267 w 348"/>
                <a:gd name="T67" fmla="*/ 269 h 352"/>
                <a:gd name="T68" fmla="*/ 261 w 348"/>
                <a:gd name="T69" fmla="*/ 229 h 352"/>
                <a:gd name="T70" fmla="*/ 200 w 348"/>
                <a:gd name="T71" fmla="*/ 17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8" h="352">
                  <a:moveTo>
                    <a:pt x="95" y="165"/>
                  </a:moveTo>
                  <a:lnTo>
                    <a:pt x="95" y="36"/>
                  </a:lnTo>
                  <a:cubicBezTo>
                    <a:pt x="95" y="24"/>
                    <a:pt x="95" y="18"/>
                    <a:pt x="106" y="17"/>
                  </a:cubicBezTo>
                  <a:cubicBezTo>
                    <a:pt x="111" y="16"/>
                    <a:pt x="125" y="16"/>
                    <a:pt x="135" y="16"/>
                  </a:cubicBezTo>
                  <a:cubicBezTo>
                    <a:pt x="180" y="16"/>
                    <a:pt x="236" y="18"/>
                    <a:pt x="236" y="90"/>
                  </a:cubicBezTo>
                  <a:cubicBezTo>
                    <a:pt x="236" y="125"/>
                    <a:pt x="224" y="165"/>
                    <a:pt x="150" y="165"/>
                  </a:cubicBezTo>
                  <a:lnTo>
                    <a:pt x="95" y="165"/>
                  </a:lnTo>
                  <a:close/>
                  <a:moveTo>
                    <a:pt x="200" y="172"/>
                  </a:moveTo>
                  <a:cubicBezTo>
                    <a:pt x="248" y="160"/>
                    <a:pt x="287" y="129"/>
                    <a:pt x="287" y="90"/>
                  </a:cubicBezTo>
                  <a:cubicBezTo>
                    <a:pt x="287" y="42"/>
                    <a:pt x="230" y="0"/>
                    <a:pt x="157" y="0"/>
                  </a:cubicBezTo>
                  <a:lnTo>
                    <a:pt x="0" y="0"/>
                  </a:lnTo>
                  <a:lnTo>
                    <a:pt x="0" y="16"/>
                  </a:lnTo>
                  <a:lnTo>
                    <a:pt x="12" y="16"/>
                  </a:lnTo>
                  <a:cubicBezTo>
                    <a:pt x="51" y="16"/>
                    <a:pt x="52" y="21"/>
                    <a:pt x="52" y="39"/>
                  </a:cubicBezTo>
                  <a:lnTo>
                    <a:pt x="52" y="302"/>
                  </a:lnTo>
                  <a:cubicBezTo>
                    <a:pt x="52" y="320"/>
                    <a:pt x="51" y="326"/>
                    <a:pt x="12" y="326"/>
                  </a:cubicBezTo>
                  <a:lnTo>
                    <a:pt x="0" y="326"/>
                  </a:lnTo>
                  <a:lnTo>
                    <a:pt x="0" y="341"/>
                  </a:lnTo>
                  <a:cubicBezTo>
                    <a:pt x="18" y="340"/>
                    <a:pt x="54" y="340"/>
                    <a:pt x="73" y="340"/>
                  </a:cubicBezTo>
                  <a:cubicBezTo>
                    <a:pt x="93" y="340"/>
                    <a:pt x="128" y="340"/>
                    <a:pt x="146" y="341"/>
                  </a:cubicBezTo>
                  <a:lnTo>
                    <a:pt x="146" y="326"/>
                  </a:lnTo>
                  <a:lnTo>
                    <a:pt x="134" y="326"/>
                  </a:lnTo>
                  <a:cubicBezTo>
                    <a:pt x="96" y="326"/>
                    <a:pt x="95" y="320"/>
                    <a:pt x="95" y="302"/>
                  </a:cubicBezTo>
                  <a:lnTo>
                    <a:pt x="95" y="176"/>
                  </a:lnTo>
                  <a:lnTo>
                    <a:pt x="152" y="176"/>
                  </a:lnTo>
                  <a:cubicBezTo>
                    <a:pt x="160" y="176"/>
                    <a:pt x="181" y="176"/>
                    <a:pt x="198" y="193"/>
                  </a:cubicBezTo>
                  <a:cubicBezTo>
                    <a:pt x="217" y="211"/>
                    <a:pt x="217" y="226"/>
                    <a:pt x="217" y="260"/>
                  </a:cubicBezTo>
                  <a:cubicBezTo>
                    <a:pt x="217" y="292"/>
                    <a:pt x="217" y="312"/>
                    <a:pt x="238" y="331"/>
                  </a:cubicBezTo>
                  <a:cubicBezTo>
                    <a:pt x="258" y="349"/>
                    <a:pt x="286" y="352"/>
                    <a:pt x="301" y="352"/>
                  </a:cubicBezTo>
                  <a:cubicBezTo>
                    <a:pt x="339" y="352"/>
                    <a:pt x="348" y="311"/>
                    <a:pt x="348" y="297"/>
                  </a:cubicBezTo>
                  <a:cubicBezTo>
                    <a:pt x="348" y="294"/>
                    <a:pt x="348" y="289"/>
                    <a:pt x="341" y="289"/>
                  </a:cubicBezTo>
                  <a:cubicBezTo>
                    <a:pt x="336" y="289"/>
                    <a:pt x="336" y="293"/>
                    <a:pt x="335" y="297"/>
                  </a:cubicBezTo>
                  <a:cubicBezTo>
                    <a:pt x="332" y="332"/>
                    <a:pt x="315" y="341"/>
                    <a:pt x="303" y="341"/>
                  </a:cubicBezTo>
                  <a:cubicBezTo>
                    <a:pt x="278" y="341"/>
                    <a:pt x="274" y="316"/>
                    <a:pt x="267" y="269"/>
                  </a:cubicBezTo>
                  <a:lnTo>
                    <a:pt x="261" y="229"/>
                  </a:lnTo>
                  <a:cubicBezTo>
                    <a:pt x="252" y="197"/>
                    <a:pt x="227" y="181"/>
                    <a:pt x="200" y="17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5" name="Freeform 337">
              <a:extLst>
                <a:ext uri="{FF2B5EF4-FFF2-40B4-BE49-F238E27FC236}">
                  <a16:creationId xmlns:a16="http://schemas.microsoft.com/office/drawing/2014/main" id="{F0D34537-3023-4DA3-9D63-86DE7D12076E}"/>
                </a:ext>
              </a:extLst>
            </p:cNvPr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2979738" y="5521325"/>
              <a:ext cx="187325" cy="193675"/>
            </a:xfrm>
            <a:custGeom>
              <a:avLst/>
              <a:gdLst>
                <a:gd name="T0" fmla="*/ 99 w 341"/>
                <a:gd name="T1" fmla="*/ 7 h 341"/>
                <a:gd name="T2" fmla="*/ 85 w 341"/>
                <a:gd name="T3" fmla="*/ 0 h 341"/>
                <a:gd name="T4" fmla="*/ 0 w 341"/>
                <a:gd name="T5" fmla="*/ 0 h 341"/>
                <a:gd name="T6" fmla="*/ 0 w 341"/>
                <a:gd name="T7" fmla="*/ 16 h 341"/>
                <a:gd name="T8" fmla="*/ 15 w 341"/>
                <a:gd name="T9" fmla="*/ 16 h 341"/>
                <a:gd name="T10" fmla="*/ 39 w 341"/>
                <a:gd name="T11" fmla="*/ 17 h 341"/>
                <a:gd name="T12" fmla="*/ 51 w 341"/>
                <a:gd name="T13" fmla="*/ 28 h 341"/>
                <a:gd name="T14" fmla="*/ 51 w 341"/>
                <a:gd name="T15" fmla="*/ 289 h 341"/>
                <a:gd name="T16" fmla="*/ 0 w 341"/>
                <a:gd name="T17" fmla="*/ 326 h 341"/>
                <a:gd name="T18" fmla="*/ 0 w 341"/>
                <a:gd name="T19" fmla="*/ 341 h 341"/>
                <a:gd name="T20" fmla="*/ 58 w 341"/>
                <a:gd name="T21" fmla="*/ 340 h 341"/>
                <a:gd name="T22" fmla="*/ 117 w 341"/>
                <a:gd name="T23" fmla="*/ 341 h 341"/>
                <a:gd name="T24" fmla="*/ 117 w 341"/>
                <a:gd name="T25" fmla="*/ 326 h 341"/>
                <a:gd name="T26" fmla="*/ 65 w 341"/>
                <a:gd name="T27" fmla="*/ 289 h 341"/>
                <a:gd name="T28" fmla="*/ 65 w 341"/>
                <a:gd name="T29" fmla="*/ 29 h 341"/>
                <a:gd name="T30" fmla="*/ 70 w 341"/>
                <a:gd name="T31" fmla="*/ 35 h 341"/>
                <a:gd name="T32" fmla="*/ 274 w 341"/>
                <a:gd name="T33" fmla="*/ 335 h 341"/>
                <a:gd name="T34" fmla="*/ 282 w 341"/>
                <a:gd name="T35" fmla="*/ 341 h 341"/>
                <a:gd name="T36" fmla="*/ 289 w 341"/>
                <a:gd name="T37" fmla="*/ 328 h 341"/>
                <a:gd name="T38" fmla="*/ 289 w 341"/>
                <a:gd name="T39" fmla="*/ 53 h 341"/>
                <a:gd name="T40" fmla="*/ 341 w 341"/>
                <a:gd name="T41" fmla="*/ 16 h 341"/>
                <a:gd name="T42" fmla="*/ 341 w 341"/>
                <a:gd name="T43" fmla="*/ 0 h 341"/>
                <a:gd name="T44" fmla="*/ 282 w 341"/>
                <a:gd name="T45" fmla="*/ 2 h 341"/>
                <a:gd name="T46" fmla="*/ 224 w 341"/>
                <a:gd name="T47" fmla="*/ 0 h 341"/>
                <a:gd name="T48" fmla="*/ 224 w 341"/>
                <a:gd name="T49" fmla="*/ 16 h 341"/>
                <a:gd name="T50" fmla="*/ 275 w 341"/>
                <a:gd name="T51" fmla="*/ 53 h 341"/>
                <a:gd name="T52" fmla="*/ 275 w 341"/>
                <a:gd name="T53" fmla="*/ 266 h 341"/>
                <a:gd name="T54" fmla="*/ 99 w 341"/>
                <a:gd name="T55" fmla="*/ 7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1" h="341">
                  <a:moveTo>
                    <a:pt x="99" y="7"/>
                  </a:moveTo>
                  <a:cubicBezTo>
                    <a:pt x="95" y="1"/>
                    <a:pt x="94" y="0"/>
                    <a:pt x="85" y="0"/>
                  </a:cubicBezTo>
                  <a:lnTo>
                    <a:pt x="0" y="0"/>
                  </a:lnTo>
                  <a:lnTo>
                    <a:pt x="0" y="16"/>
                  </a:lnTo>
                  <a:lnTo>
                    <a:pt x="15" y="16"/>
                  </a:lnTo>
                  <a:cubicBezTo>
                    <a:pt x="22" y="16"/>
                    <a:pt x="32" y="16"/>
                    <a:pt x="39" y="17"/>
                  </a:cubicBezTo>
                  <a:cubicBezTo>
                    <a:pt x="51" y="18"/>
                    <a:pt x="51" y="19"/>
                    <a:pt x="51" y="28"/>
                  </a:cubicBezTo>
                  <a:lnTo>
                    <a:pt x="51" y="289"/>
                  </a:lnTo>
                  <a:cubicBezTo>
                    <a:pt x="51" y="302"/>
                    <a:pt x="51" y="326"/>
                    <a:pt x="0" y="326"/>
                  </a:cubicBezTo>
                  <a:lnTo>
                    <a:pt x="0" y="341"/>
                  </a:lnTo>
                  <a:cubicBezTo>
                    <a:pt x="18" y="341"/>
                    <a:pt x="42" y="340"/>
                    <a:pt x="58" y="340"/>
                  </a:cubicBezTo>
                  <a:cubicBezTo>
                    <a:pt x="75" y="340"/>
                    <a:pt x="99" y="341"/>
                    <a:pt x="117" y="341"/>
                  </a:cubicBezTo>
                  <a:lnTo>
                    <a:pt x="117" y="326"/>
                  </a:lnTo>
                  <a:cubicBezTo>
                    <a:pt x="65" y="326"/>
                    <a:pt x="65" y="302"/>
                    <a:pt x="65" y="289"/>
                  </a:cubicBezTo>
                  <a:lnTo>
                    <a:pt x="65" y="29"/>
                  </a:lnTo>
                  <a:cubicBezTo>
                    <a:pt x="68" y="32"/>
                    <a:pt x="68" y="32"/>
                    <a:pt x="70" y="35"/>
                  </a:cubicBezTo>
                  <a:lnTo>
                    <a:pt x="274" y="335"/>
                  </a:lnTo>
                  <a:cubicBezTo>
                    <a:pt x="278" y="341"/>
                    <a:pt x="279" y="341"/>
                    <a:pt x="282" y="341"/>
                  </a:cubicBezTo>
                  <a:cubicBezTo>
                    <a:pt x="289" y="341"/>
                    <a:pt x="289" y="338"/>
                    <a:pt x="289" y="328"/>
                  </a:cubicBezTo>
                  <a:lnTo>
                    <a:pt x="289" y="53"/>
                  </a:lnTo>
                  <a:cubicBezTo>
                    <a:pt x="289" y="39"/>
                    <a:pt x="289" y="16"/>
                    <a:pt x="341" y="16"/>
                  </a:cubicBezTo>
                  <a:lnTo>
                    <a:pt x="341" y="0"/>
                  </a:lnTo>
                  <a:cubicBezTo>
                    <a:pt x="323" y="1"/>
                    <a:pt x="299" y="2"/>
                    <a:pt x="282" y="2"/>
                  </a:cubicBezTo>
                  <a:cubicBezTo>
                    <a:pt x="266" y="2"/>
                    <a:pt x="241" y="1"/>
                    <a:pt x="224" y="0"/>
                  </a:cubicBezTo>
                  <a:lnTo>
                    <a:pt x="224" y="16"/>
                  </a:lnTo>
                  <a:cubicBezTo>
                    <a:pt x="275" y="16"/>
                    <a:pt x="275" y="39"/>
                    <a:pt x="275" y="53"/>
                  </a:cubicBezTo>
                  <a:lnTo>
                    <a:pt x="275" y="266"/>
                  </a:lnTo>
                  <a:lnTo>
                    <a:pt x="99" y="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" name="Freeform 338">
              <a:extLst>
                <a:ext uri="{FF2B5EF4-FFF2-40B4-BE49-F238E27FC236}">
                  <a16:creationId xmlns:a16="http://schemas.microsoft.com/office/drawing/2014/main" id="{71EF94AF-BC85-451A-8293-3DC24DC592AD}"/>
                </a:ext>
              </a:extLst>
            </p:cNvPr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3184525" y="5522913"/>
              <a:ext cx="169863" cy="192088"/>
            </a:xfrm>
            <a:custGeom>
              <a:avLst/>
              <a:gdLst>
                <a:gd name="T0" fmla="*/ 51 w 308"/>
                <a:gd name="T1" fmla="*/ 300 h 339"/>
                <a:gd name="T2" fmla="*/ 12 w 308"/>
                <a:gd name="T3" fmla="*/ 324 h 339"/>
                <a:gd name="T4" fmla="*/ 0 w 308"/>
                <a:gd name="T5" fmla="*/ 324 h 339"/>
                <a:gd name="T6" fmla="*/ 0 w 308"/>
                <a:gd name="T7" fmla="*/ 339 h 339"/>
                <a:gd name="T8" fmla="*/ 287 w 308"/>
                <a:gd name="T9" fmla="*/ 339 h 339"/>
                <a:gd name="T10" fmla="*/ 308 w 308"/>
                <a:gd name="T11" fmla="*/ 210 h 339"/>
                <a:gd name="T12" fmla="*/ 296 w 308"/>
                <a:gd name="T13" fmla="*/ 210 h 339"/>
                <a:gd name="T14" fmla="*/ 186 w 308"/>
                <a:gd name="T15" fmla="*/ 324 h 339"/>
                <a:gd name="T16" fmla="*/ 120 w 308"/>
                <a:gd name="T17" fmla="*/ 324 h 339"/>
                <a:gd name="T18" fmla="*/ 95 w 308"/>
                <a:gd name="T19" fmla="*/ 304 h 339"/>
                <a:gd name="T20" fmla="*/ 95 w 308"/>
                <a:gd name="T21" fmla="*/ 171 h 339"/>
                <a:gd name="T22" fmla="*/ 140 w 308"/>
                <a:gd name="T23" fmla="*/ 171 h 339"/>
                <a:gd name="T24" fmla="*/ 194 w 308"/>
                <a:gd name="T25" fmla="*/ 229 h 339"/>
                <a:gd name="T26" fmla="*/ 207 w 308"/>
                <a:gd name="T27" fmla="*/ 229 h 339"/>
                <a:gd name="T28" fmla="*/ 207 w 308"/>
                <a:gd name="T29" fmla="*/ 97 h 339"/>
                <a:gd name="T30" fmla="*/ 194 w 308"/>
                <a:gd name="T31" fmla="*/ 97 h 339"/>
                <a:gd name="T32" fmla="*/ 140 w 308"/>
                <a:gd name="T33" fmla="*/ 155 h 339"/>
                <a:gd name="T34" fmla="*/ 95 w 308"/>
                <a:gd name="T35" fmla="*/ 155 h 339"/>
                <a:gd name="T36" fmla="*/ 95 w 308"/>
                <a:gd name="T37" fmla="*/ 35 h 339"/>
                <a:gd name="T38" fmla="*/ 120 w 308"/>
                <a:gd name="T39" fmla="*/ 15 h 339"/>
                <a:gd name="T40" fmla="*/ 184 w 308"/>
                <a:gd name="T41" fmla="*/ 15 h 339"/>
                <a:gd name="T42" fmla="*/ 282 w 308"/>
                <a:gd name="T43" fmla="*/ 112 h 339"/>
                <a:gd name="T44" fmla="*/ 294 w 308"/>
                <a:gd name="T45" fmla="*/ 112 h 339"/>
                <a:gd name="T46" fmla="*/ 280 w 308"/>
                <a:gd name="T47" fmla="*/ 0 h 339"/>
                <a:gd name="T48" fmla="*/ 0 w 308"/>
                <a:gd name="T49" fmla="*/ 0 h 339"/>
                <a:gd name="T50" fmla="*/ 0 w 308"/>
                <a:gd name="T51" fmla="*/ 15 h 339"/>
                <a:gd name="T52" fmla="*/ 12 w 308"/>
                <a:gd name="T53" fmla="*/ 15 h 339"/>
                <a:gd name="T54" fmla="*/ 51 w 308"/>
                <a:gd name="T55" fmla="*/ 39 h 339"/>
                <a:gd name="T56" fmla="*/ 51 w 308"/>
                <a:gd name="T57" fmla="*/ 30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8" h="339">
                  <a:moveTo>
                    <a:pt x="51" y="300"/>
                  </a:moveTo>
                  <a:cubicBezTo>
                    <a:pt x="51" y="318"/>
                    <a:pt x="50" y="324"/>
                    <a:pt x="12" y="324"/>
                  </a:cubicBezTo>
                  <a:lnTo>
                    <a:pt x="0" y="324"/>
                  </a:lnTo>
                  <a:lnTo>
                    <a:pt x="0" y="339"/>
                  </a:lnTo>
                  <a:lnTo>
                    <a:pt x="287" y="339"/>
                  </a:lnTo>
                  <a:lnTo>
                    <a:pt x="308" y="210"/>
                  </a:lnTo>
                  <a:lnTo>
                    <a:pt x="296" y="210"/>
                  </a:lnTo>
                  <a:cubicBezTo>
                    <a:pt x="283" y="287"/>
                    <a:pt x="272" y="324"/>
                    <a:pt x="186" y="324"/>
                  </a:cubicBezTo>
                  <a:lnTo>
                    <a:pt x="120" y="324"/>
                  </a:lnTo>
                  <a:cubicBezTo>
                    <a:pt x="96" y="324"/>
                    <a:pt x="95" y="320"/>
                    <a:pt x="95" y="304"/>
                  </a:cubicBezTo>
                  <a:lnTo>
                    <a:pt x="95" y="171"/>
                  </a:lnTo>
                  <a:lnTo>
                    <a:pt x="140" y="171"/>
                  </a:lnTo>
                  <a:cubicBezTo>
                    <a:pt x="189" y="171"/>
                    <a:pt x="194" y="186"/>
                    <a:pt x="194" y="229"/>
                  </a:cubicBezTo>
                  <a:lnTo>
                    <a:pt x="207" y="229"/>
                  </a:lnTo>
                  <a:lnTo>
                    <a:pt x="207" y="97"/>
                  </a:lnTo>
                  <a:lnTo>
                    <a:pt x="194" y="97"/>
                  </a:lnTo>
                  <a:cubicBezTo>
                    <a:pt x="194" y="140"/>
                    <a:pt x="189" y="155"/>
                    <a:pt x="140" y="155"/>
                  </a:cubicBezTo>
                  <a:lnTo>
                    <a:pt x="95" y="155"/>
                  </a:lnTo>
                  <a:lnTo>
                    <a:pt x="95" y="35"/>
                  </a:lnTo>
                  <a:cubicBezTo>
                    <a:pt x="95" y="19"/>
                    <a:pt x="96" y="15"/>
                    <a:pt x="120" y="15"/>
                  </a:cubicBezTo>
                  <a:lnTo>
                    <a:pt x="184" y="15"/>
                  </a:lnTo>
                  <a:cubicBezTo>
                    <a:pt x="260" y="15"/>
                    <a:pt x="274" y="43"/>
                    <a:pt x="282" y="112"/>
                  </a:cubicBezTo>
                  <a:lnTo>
                    <a:pt x="294" y="112"/>
                  </a:lnTo>
                  <a:lnTo>
                    <a:pt x="280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" name="Freeform 339">
              <a:extLst>
                <a:ext uri="{FF2B5EF4-FFF2-40B4-BE49-F238E27FC236}">
                  <a16:creationId xmlns:a16="http://schemas.microsoft.com/office/drawing/2014/main" id="{567F6F0B-D41F-4FF8-85B2-5226A9AFF8F8}"/>
                </a:ext>
              </a:extLst>
            </p:cNvPr>
            <p:cNvSpPr>
              <a:spLocks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3370263" y="5511800"/>
              <a:ext cx="187325" cy="203200"/>
            </a:xfrm>
            <a:custGeom>
              <a:avLst/>
              <a:gdLst>
                <a:gd name="T0" fmla="*/ 183 w 342"/>
                <a:gd name="T1" fmla="*/ 10 h 357"/>
                <a:gd name="T2" fmla="*/ 171 w 342"/>
                <a:gd name="T3" fmla="*/ 0 h 357"/>
                <a:gd name="T4" fmla="*/ 159 w 342"/>
                <a:gd name="T5" fmla="*/ 10 h 357"/>
                <a:gd name="T6" fmla="*/ 56 w 342"/>
                <a:gd name="T7" fmla="*/ 308 h 357"/>
                <a:gd name="T8" fmla="*/ 0 w 342"/>
                <a:gd name="T9" fmla="*/ 342 h 357"/>
                <a:gd name="T10" fmla="*/ 0 w 342"/>
                <a:gd name="T11" fmla="*/ 357 h 357"/>
                <a:gd name="T12" fmla="*/ 51 w 342"/>
                <a:gd name="T13" fmla="*/ 356 h 357"/>
                <a:gd name="T14" fmla="*/ 108 w 342"/>
                <a:gd name="T15" fmla="*/ 357 h 357"/>
                <a:gd name="T16" fmla="*/ 108 w 342"/>
                <a:gd name="T17" fmla="*/ 342 h 357"/>
                <a:gd name="T18" fmla="*/ 71 w 342"/>
                <a:gd name="T19" fmla="*/ 316 h 357"/>
                <a:gd name="T20" fmla="*/ 72 w 342"/>
                <a:gd name="T21" fmla="*/ 309 h 357"/>
                <a:gd name="T22" fmla="*/ 95 w 342"/>
                <a:gd name="T23" fmla="*/ 243 h 357"/>
                <a:gd name="T24" fmla="*/ 218 w 342"/>
                <a:gd name="T25" fmla="*/ 243 h 357"/>
                <a:gd name="T26" fmla="*/ 244 w 342"/>
                <a:gd name="T27" fmla="*/ 320 h 357"/>
                <a:gd name="T28" fmla="*/ 246 w 342"/>
                <a:gd name="T29" fmla="*/ 327 h 357"/>
                <a:gd name="T30" fmla="*/ 205 w 342"/>
                <a:gd name="T31" fmla="*/ 342 h 357"/>
                <a:gd name="T32" fmla="*/ 205 w 342"/>
                <a:gd name="T33" fmla="*/ 357 h 357"/>
                <a:gd name="T34" fmla="*/ 276 w 342"/>
                <a:gd name="T35" fmla="*/ 356 h 357"/>
                <a:gd name="T36" fmla="*/ 342 w 342"/>
                <a:gd name="T37" fmla="*/ 357 h 357"/>
                <a:gd name="T38" fmla="*/ 342 w 342"/>
                <a:gd name="T39" fmla="*/ 342 h 357"/>
                <a:gd name="T40" fmla="*/ 333 w 342"/>
                <a:gd name="T41" fmla="*/ 342 h 357"/>
                <a:gd name="T42" fmla="*/ 290 w 342"/>
                <a:gd name="T43" fmla="*/ 322 h 357"/>
                <a:gd name="T44" fmla="*/ 183 w 342"/>
                <a:gd name="T45" fmla="*/ 10 h 357"/>
                <a:gd name="T46" fmla="*/ 156 w 342"/>
                <a:gd name="T47" fmla="*/ 66 h 357"/>
                <a:gd name="T48" fmla="*/ 213 w 342"/>
                <a:gd name="T49" fmla="*/ 228 h 357"/>
                <a:gd name="T50" fmla="*/ 100 w 342"/>
                <a:gd name="T51" fmla="*/ 228 h 357"/>
                <a:gd name="T52" fmla="*/ 156 w 342"/>
                <a:gd name="T53" fmla="*/ 6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2" h="357">
                  <a:moveTo>
                    <a:pt x="183" y="10"/>
                  </a:moveTo>
                  <a:cubicBezTo>
                    <a:pt x="180" y="4"/>
                    <a:pt x="179" y="0"/>
                    <a:pt x="171" y="0"/>
                  </a:cubicBezTo>
                  <a:cubicBezTo>
                    <a:pt x="163" y="0"/>
                    <a:pt x="162" y="3"/>
                    <a:pt x="159" y="10"/>
                  </a:cubicBezTo>
                  <a:lnTo>
                    <a:pt x="56" y="308"/>
                  </a:lnTo>
                  <a:cubicBezTo>
                    <a:pt x="47" y="334"/>
                    <a:pt x="27" y="341"/>
                    <a:pt x="0" y="342"/>
                  </a:cubicBezTo>
                  <a:lnTo>
                    <a:pt x="0" y="357"/>
                  </a:lnTo>
                  <a:cubicBezTo>
                    <a:pt x="12" y="357"/>
                    <a:pt x="33" y="356"/>
                    <a:pt x="51" y="356"/>
                  </a:cubicBezTo>
                  <a:cubicBezTo>
                    <a:pt x="66" y="356"/>
                    <a:pt x="92" y="357"/>
                    <a:pt x="108" y="357"/>
                  </a:cubicBezTo>
                  <a:lnTo>
                    <a:pt x="108" y="342"/>
                  </a:lnTo>
                  <a:cubicBezTo>
                    <a:pt x="83" y="342"/>
                    <a:pt x="71" y="329"/>
                    <a:pt x="71" y="316"/>
                  </a:cubicBezTo>
                  <a:cubicBezTo>
                    <a:pt x="71" y="315"/>
                    <a:pt x="71" y="310"/>
                    <a:pt x="72" y="309"/>
                  </a:cubicBezTo>
                  <a:lnTo>
                    <a:pt x="95" y="243"/>
                  </a:lnTo>
                  <a:lnTo>
                    <a:pt x="218" y="243"/>
                  </a:lnTo>
                  <a:lnTo>
                    <a:pt x="244" y="320"/>
                  </a:lnTo>
                  <a:cubicBezTo>
                    <a:pt x="245" y="322"/>
                    <a:pt x="246" y="325"/>
                    <a:pt x="246" y="327"/>
                  </a:cubicBezTo>
                  <a:cubicBezTo>
                    <a:pt x="246" y="342"/>
                    <a:pt x="218" y="342"/>
                    <a:pt x="205" y="342"/>
                  </a:cubicBezTo>
                  <a:lnTo>
                    <a:pt x="205" y="357"/>
                  </a:lnTo>
                  <a:cubicBezTo>
                    <a:pt x="223" y="356"/>
                    <a:pt x="257" y="356"/>
                    <a:pt x="276" y="356"/>
                  </a:cubicBezTo>
                  <a:cubicBezTo>
                    <a:pt x="298" y="356"/>
                    <a:pt x="321" y="356"/>
                    <a:pt x="342" y="357"/>
                  </a:cubicBezTo>
                  <a:lnTo>
                    <a:pt x="342" y="342"/>
                  </a:lnTo>
                  <a:lnTo>
                    <a:pt x="333" y="342"/>
                  </a:lnTo>
                  <a:cubicBezTo>
                    <a:pt x="303" y="342"/>
                    <a:pt x="296" y="338"/>
                    <a:pt x="290" y="322"/>
                  </a:cubicBezTo>
                  <a:lnTo>
                    <a:pt x="183" y="10"/>
                  </a:lnTo>
                  <a:close/>
                  <a:moveTo>
                    <a:pt x="156" y="66"/>
                  </a:moveTo>
                  <a:lnTo>
                    <a:pt x="213" y="228"/>
                  </a:lnTo>
                  <a:lnTo>
                    <a:pt x="100" y="228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" name="Freeform 340">
              <a:extLst>
                <a:ext uri="{FF2B5EF4-FFF2-40B4-BE49-F238E27FC236}">
                  <a16:creationId xmlns:a16="http://schemas.microsoft.com/office/drawing/2014/main" id="{D9F1772D-190B-42F4-8E40-AEA27ED59197}"/>
                </a:ext>
              </a:extLst>
            </p:cNvPr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3576638" y="5588000"/>
              <a:ext cx="104775" cy="130175"/>
            </a:xfrm>
            <a:custGeom>
              <a:avLst/>
              <a:gdLst>
                <a:gd name="T0" fmla="*/ 41 w 190"/>
                <a:gd name="T1" fmla="*/ 114 h 229"/>
                <a:gd name="T2" fmla="*/ 108 w 190"/>
                <a:gd name="T3" fmla="*/ 12 h 229"/>
                <a:gd name="T4" fmla="*/ 162 w 190"/>
                <a:gd name="T5" fmla="*/ 31 h 229"/>
                <a:gd name="T6" fmla="*/ 138 w 190"/>
                <a:gd name="T7" fmla="*/ 54 h 229"/>
                <a:gd name="T8" fmla="*/ 161 w 190"/>
                <a:gd name="T9" fmla="*/ 76 h 229"/>
                <a:gd name="T10" fmla="*/ 184 w 190"/>
                <a:gd name="T11" fmla="*/ 53 h 229"/>
                <a:gd name="T12" fmla="*/ 108 w 190"/>
                <a:gd name="T13" fmla="*/ 0 h 229"/>
                <a:gd name="T14" fmla="*/ 0 w 190"/>
                <a:gd name="T15" fmla="*/ 115 h 229"/>
                <a:gd name="T16" fmla="*/ 107 w 190"/>
                <a:gd name="T17" fmla="*/ 229 h 229"/>
                <a:gd name="T18" fmla="*/ 190 w 190"/>
                <a:gd name="T19" fmla="*/ 164 h 229"/>
                <a:gd name="T20" fmla="*/ 183 w 190"/>
                <a:gd name="T21" fmla="*/ 159 h 229"/>
                <a:gd name="T22" fmla="*/ 177 w 190"/>
                <a:gd name="T23" fmla="*/ 164 h 229"/>
                <a:gd name="T24" fmla="*/ 111 w 190"/>
                <a:gd name="T25" fmla="*/ 216 h 229"/>
                <a:gd name="T26" fmla="*/ 41 w 190"/>
                <a:gd name="T27" fmla="*/ 11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1" y="114"/>
                  </a:moveTo>
                  <a:cubicBezTo>
                    <a:pt x="41" y="33"/>
                    <a:pt x="82" y="12"/>
                    <a:pt x="108" y="12"/>
                  </a:cubicBezTo>
                  <a:cubicBezTo>
                    <a:pt x="113" y="12"/>
                    <a:pt x="144" y="13"/>
                    <a:pt x="162" y="31"/>
                  </a:cubicBezTo>
                  <a:cubicBezTo>
                    <a:pt x="141" y="32"/>
                    <a:pt x="138" y="47"/>
                    <a:pt x="138" y="54"/>
                  </a:cubicBezTo>
                  <a:cubicBezTo>
                    <a:pt x="138" y="66"/>
                    <a:pt x="147" y="76"/>
                    <a:pt x="161" y="76"/>
                  </a:cubicBezTo>
                  <a:cubicBezTo>
                    <a:pt x="174" y="76"/>
                    <a:pt x="184" y="68"/>
                    <a:pt x="184" y="53"/>
                  </a:cubicBezTo>
                  <a:cubicBezTo>
                    <a:pt x="184" y="19"/>
                    <a:pt x="146" y="0"/>
                    <a:pt x="108" y="0"/>
                  </a:cubicBezTo>
                  <a:cubicBezTo>
                    <a:pt x="46" y="0"/>
                    <a:pt x="0" y="54"/>
                    <a:pt x="0" y="115"/>
                  </a:cubicBezTo>
                  <a:cubicBezTo>
                    <a:pt x="0" y="179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3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2" y="210"/>
                    <a:pt x="130" y="216"/>
                    <a:pt x="111" y="216"/>
                  </a:cubicBezTo>
                  <a:cubicBezTo>
                    <a:pt x="85" y="216"/>
                    <a:pt x="41" y="195"/>
                    <a:pt x="41" y="11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" name="Freeform 341">
              <a:extLst>
                <a:ext uri="{FF2B5EF4-FFF2-40B4-BE49-F238E27FC236}">
                  <a16:creationId xmlns:a16="http://schemas.microsoft.com/office/drawing/2014/main" id="{32EFC118-6336-4607-9F19-1A78DC0DB01B}"/>
                </a:ext>
              </a:extLst>
            </p:cNvPr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3760788" y="5502275"/>
              <a:ext cx="63500" cy="284163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9 w 115"/>
                <a:gd name="T5" fmla="*/ 249 h 499"/>
                <a:gd name="T6" fmla="*/ 109 w 115"/>
                <a:gd name="T7" fmla="*/ 14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5" y="8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ubicBezTo>
                    <a:pt x="105" y="0"/>
                    <a:pt x="60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2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0" name="Freeform 342">
              <a:extLst>
                <a:ext uri="{FF2B5EF4-FFF2-40B4-BE49-F238E27FC236}">
                  <a16:creationId xmlns:a16="http://schemas.microsoft.com/office/drawing/2014/main" id="{5F2DAB68-9F2B-4419-85FC-68C854B9E483}"/>
                </a:ext>
              </a:extLst>
            </p:cNvPr>
            <p:cNvSpPr>
              <a:spLocks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3851275" y="5588000"/>
              <a:ext cx="153988" cy="182563"/>
            </a:xfrm>
            <a:custGeom>
              <a:avLst/>
              <a:gdLst>
                <a:gd name="T0" fmla="*/ 192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2 w 281"/>
                <a:gd name="T11" fmla="*/ 84 h 321"/>
                <a:gd name="T12" fmla="*/ 192 w 281"/>
                <a:gd name="T13" fmla="*/ 153 h 321"/>
                <a:gd name="T14" fmla="*/ 199 w 281"/>
                <a:gd name="T15" fmla="*/ 39 h 321"/>
                <a:gd name="T16" fmla="*/ 124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89 w 281"/>
                <a:gd name="T23" fmla="*/ 200 h 321"/>
                <a:gd name="T24" fmla="*/ 189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6 w 281"/>
                <a:gd name="T37" fmla="*/ 297 h 321"/>
                <a:gd name="T38" fmla="*/ 246 w 281"/>
                <a:gd name="T39" fmla="*/ 0 h 321"/>
                <a:gd name="T40" fmla="*/ 226 w 281"/>
                <a:gd name="T41" fmla="*/ 0 h 321"/>
                <a:gd name="T42" fmla="*/ 199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2" y="153"/>
                  </a:moveTo>
                  <a:cubicBezTo>
                    <a:pt x="192" y="162"/>
                    <a:pt x="192" y="164"/>
                    <a:pt x="185" y="174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3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3"/>
                  </a:cubicBezTo>
                  <a:cubicBezTo>
                    <a:pt x="0" y="184"/>
                    <a:pt x="50" y="227"/>
                    <a:pt x="120" y="227"/>
                  </a:cubicBezTo>
                  <a:cubicBezTo>
                    <a:pt x="144" y="227"/>
                    <a:pt x="167" y="220"/>
                    <a:pt x="189" y="200"/>
                  </a:cubicBezTo>
                  <a:lnTo>
                    <a:pt x="189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7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6" y="297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" name="Freeform 343">
              <a:extLst>
                <a:ext uri="{FF2B5EF4-FFF2-40B4-BE49-F238E27FC236}">
                  <a16:creationId xmlns:a16="http://schemas.microsoft.com/office/drawing/2014/main" id="{8DE3CFCA-3229-4331-AED8-C3291AD58DD6}"/>
                </a:ext>
              </a:extLst>
            </p:cNvPr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4030663" y="5684838"/>
              <a:ext cx="31750" cy="84138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2" name="Oval 344">
              <a:extLst>
                <a:ext uri="{FF2B5EF4-FFF2-40B4-BE49-F238E27FC236}">
                  <a16:creationId xmlns:a16="http://schemas.microsoft.com/office/drawing/2014/main" id="{DA93D19E-A0A0-4200-8CCA-58C1A0151B08}"/>
                </a:ext>
              </a:extLst>
            </p:cNvPr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4189413" y="5518150"/>
              <a:ext cx="42863" cy="44450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" name="Freeform 345">
              <a:extLst>
                <a:ext uri="{FF2B5EF4-FFF2-40B4-BE49-F238E27FC236}">
                  <a16:creationId xmlns:a16="http://schemas.microsoft.com/office/drawing/2014/main" id="{70956263-4CB5-4DBC-9EE4-8A4D6250058F}"/>
                </a:ext>
              </a:extLst>
            </p:cNvPr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138613" y="5588000"/>
              <a:ext cx="153988" cy="182563"/>
            </a:xfrm>
            <a:custGeom>
              <a:avLst/>
              <a:gdLst>
                <a:gd name="T0" fmla="*/ 192 w 280"/>
                <a:gd name="T1" fmla="*/ 153 h 321"/>
                <a:gd name="T2" fmla="*/ 185 w 280"/>
                <a:gd name="T3" fmla="*/ 174 h 321"/>
                <a:gd name="T4" fmla="*/ 124 w 280"/>
                <a:gd name="T5" fmla="*/ 209 h 321"/>
                <a:gd name="T6" fmla="*/ 64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3 h 321"/>
                <a:gd name="T14" fmla="*/ 199 w 280"/>
                <a:gd name="T15" fmla="*/ 39 h 321"/>
                <a:gd name="T16" fmla="*/ 124 w 280"/>
                <a:gd name="T17" fmla="*/ 0 h 321"/>
                <a:gd name="T18" fmla="*/ 0 w 280"/>
                <a:gd name="T19" fmla="*/ 113 h 321"/>
                <a:gd name="T20" fmla="*/ 119 w 280"/>
                <a:gd name="T21" fmla="*/ 227 h 321"/>
                <a:gd name="T22" fmla="*/ 189 w 280"/>
                <a:gd name="T23" fmla="*/ 200 h 321"/>
                <a:gd name="T24" fmla="*/ 189 w 280"/>
                <a:gd name="T25" fmla="*/ 297 h 321"/>
                <a:gd name="T26" fmla="*/ 155 w 280"/>
                <a:gd name="T27" fmla="*/ 297 h 321"/>
                <a:gd name="T28" fmla="*/ 155 w 280"/>
                <a:gd name="T29" fmla="*/ 321 h 321"/>
                <a:gd name="T30" fmla="*/ 218 w 280"/>
                <a:gd name="T31" fmla="*/ 319 h 321"/>
                <a:gd name="T32" fmla="*/ 280 w 280"/>
                <a:gd name="T33" fmla="*/ 321 h 321"/>
                <a:gd name="T34" fmla="*/ 280 w 280"/>
                <a:gd name="T35" fmla="*/ 297 h 321"/>
                <a:gd name="T36" fmla="*/ 246 w 280"/>
                <a:gd name="T37" fmla="*/ 297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3"/>
                  </a:moveTo>
                  <a:cubicBezTo>
                    <a:pt x="192" y="162"/>
                    <a:pt x="192" y="164"/>
                    <a:pt x="185" y="174"/>
                  </a:cubicBezTo>
                  <a:cubicBezTo>
                    <a:pt x="165" y="204"/>
                    <a:pt x="139" y="209"/>
                    <a:pt x="124" y="209"/>
                  </a:cubicBezTo>
                  <a:cubicBezTo>
                    <a:pt x="93" y="209"/>
                    <a:pt x="64" y="180"/>
                    <a:pt x="64" y="114"/>
                  </a:cubicBezTo>
                  <a:cubicBezTo>
                    <a:pt x="64" y="43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3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3"/>
                  </a:cubicBezTo>
                  <a:cubicBezTo>
                    <a:pt x="0" y="184"/>
                    <a:pt x="50" y="227"/>
                    <a:pt x="119" y="227"/>
                  </a:cubicBezTo>
                  <a:cubicBezTo>
                    <a:pt x="144" y="227"/>
                    <a:pt x="166" y="220"/>
                    <a:pt x="189" y="200"/>
                  </a:cubicBezTo>
                  <a:lnTo>
                    <a:pt x="189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7" y="319"/>
                    <a:pt x="266" y="320"/>
                    <a:pt x="280" y="321"/>
                  </a:cubicBezTo>
                  <a:lnTo>
                    <a:pt x="280" y="297"/>
                  </a:lnTo>
                  <a:lnTo>
                    <a:pt x="246" y="297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4" name="Freeform 346">
              <a:extLst>
                <a:ext uri="{FF2B5EF4-FFF2-40B4-BE49-F238E27FC236}">
                  <a16:creationId xmlns:a16="http://schemas.microsoft.com/office/drawing/2014/main" id="{EBE76951-A081-4379-B68E-B4EEC7BDB5FB}"/>
                </a:ext>
              </a:extLst>
            </p:cNvPr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4318000" y="5684838"/>
              <a:ext cx="31750" cy="84138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" name="Freeform 347">
              <a:extLst>
                <a:ext uri="{FF2B5EF4-FFF2-40B4-BE49-F238E27FC236}">
                  <a16:creationId xmlns:a16="http://schemas.microsoft.com/office/drawing/2014/main" id="{2BC5601B-5E58-412C-BFB4-94B47240D445}"/>
                </a:ext>
              </a:extLst>
            </p:cNvPr>
            <p:cNvSpPr>
              <a:spLocks noEditPoints="1"/>
            </p:cNvSpPr>
            <p:nvPr>
              <p:custDataLst>
                <p:tags r:id="rId39"/>
              </p:custDataLst>
            </p:nvPr>
          </p:nvSpPr>
          <p:spPr bwMode="auto">
            <a:xfrm>
              <a:off x="4449763" y="5518150"/>
              <a:ext cx="100013" cy="41275"/>
            </a:xfrm>
            <a:custGeom>
              <a:avLst/>
              <a:gdLst>
                <a:gd name="T0" fmla="*/ 72 w 183"/>
                <a:gd name="T1" fmla="*/ 37 h 73"/>
                <a:gd name="T2" fmla="*/ 36 w 183"/>
                <a:gd name="T3" fmla="*/ 0 h 73"/>
                <a:gd name="T4" fmla="*/ 0 w 183"/>
                <a:gd name="T5" fmla="*/ 36 h 73"/>
                <a:gd name="T6" fmla="*/ 36 w 183"/>
                <a:gd name="T7" fmla="*/ 73 h 73"/>
                <a:gd name="T8" fmla="*/ 72 w 183"/>
                <a:gd name="T9" fmla="*/ 37 h 73"/>
                <a:gd name="T10" fmla="*/ 183 w 183"/>
                <a:gd name="T11" fmla="*/ 37 h 73"/>
                <a:gd name="T12" fmla="*/ 147 w 183"/>
                <a:gd name="T13" fmla="*/ 0 h 73"/>
                <a:gd name="T14" fmla="*/ 111 w 183"/>
                <a:gd name="T15" fmla="*/ 36 h 73"/>
                <a:gd name="T16" fmla="*/ 147 w 183"/>
                <a:gd name="T17" fmla="*/ 73 h 73"/>
                <a:gd name="T18" fmla="*/ 183 w 183"/>
                <a:gd name="T19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73">
                  <a:moveTo>
                    <a:pt x="72" y="37"/>
                  </a:moveTo>
                  <a:cubicBezTo>
                    <a:pt x="72" y="14"/>
                    <a:pt x="54" y="0"/>
                    <a:pt x="36" y="0"/>
                  </a:cubicBezTo>
                  <a:cubicBezTo>
                    <a:pt x="14" y="0"/>
                    <a:pt x="0" y="19"/>
                    <a:pt x="0" y="36"/>
                  </a:cubicBezTo>
                  <a:cubicBezTo>
                    <a:pt x="0" y="55"/>
                    <a:pt x="15" y="73"/>
                    <a:pt x="36" y="73"/>
                  </a:cubicBezTo>
                  <a:cubicBezTo>
                    <a:pt x="55" y="73"/>
                    <a:pt x="72" y="57"/>
                    <a:pt x="72" y="37"/>
                  </a:cubicBezTo>
                  <a:close/>
                  <a:moveTo>
                    <a:pt x="183" y="37"/>
                  </a:moveTo>
                  <a:cubicBezTo>
                    <a:pt x="183" y="18"/>
                    <a:pt x="168" y="0"/>
                    <a:pt x="147" y="0"/>
                  </a:cubicBezTo>
                  <a:cubicBezTo>
                    <a:pt x="128" y="0"/>
                    <a:pt x="111" y="16"/>
                    <a:pt x="111" y="36"/>
                  </a:cubicBezTo>
                  <a:cubicBezTo>
                    <a:pt x="111" y="59"/>
                    <a:pt x="129" y="73"/>
                    <a:pt x="147" y="73"/>
                  </a:cubicBezTo>
                  <a:cubicBezTo>
                    <a:pt x="169" y="73"/>
                    <a:pt x="183" y="54"/>
                    <a:pt x="183" y="3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6" name="Freeform 348">
              <a:extLst>
                <a:ext uri="{FF2B5EF4-FFF2-40B4-BE49-F238E27FC236}">
                  <a16:creationId xmlns:a16="http://schemas.microsoft.com/office/drawing/2014/main" id="{39804B23-3068-401F-8202-24376209DBEE}"/>
                </a:ext>
              </a:extLst>
            </p:cNvPr>
            <p:cNvSpPr>
              <a:spLocks noEditPoints="1"/>
            </p:cNvSpPr>
            <p:nvPr>
              <p:custDataLst>
                <p:tags r:id="rId40"/>
              </p:custDataLst>
            </p:nvPr>
          </p:nvSpPr>
          <p:spPr bwMode="auto">
            <a:xfrm>
              <a:off x="4425950" y="5588000"/>
              <a:ext cx="155575" cy="182563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3 h 321"/>
                <a:gd name="T14" fmla="*/ 200 w 281"/>
                <a:gd name="T15" fmla="*/ 39 h 321"/>
                <a:gd name="T16" fmla="*/ 125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7 w 281"/>
                <a:gd name="T37" fmla="*/ 297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200" y="39"/>
                  </a:moveTo>
                  <a:cubicBezTo>
                    <a:pt x="182" y="15"/>
                    <a:pt x="155" y="0"/>
                    <a:pt x="125" y="0"/>
                  </a:cubicBezTo>
                  <a:cubicBezTo>
                    <a:pt x="52" y="0"/>
                    <a:pt x="0" y="44"/>
                    <a:pt x="0" y="113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5" y="227"/>
                    <a:pt x="167" y="220"/>
                    <a:pt x="190" y="200"/>
                  </a:cubicBezTo>
                  <a:lnTo>
                    <a:pt x="190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8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7" y="297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" name="Freeform 349">
              <a:extLst>
                <a:ext uri="{FF2B5EF4-FFF2-40B4-BE49-F238E27FC236}">
                  <a16:creationId xmlns:a16="http://schemas.microsoft.com/office/drawing/2014/main" id="{D2820380-0A51-49DA-A936-F434061C9972}"/>
                </a:ext>
              </a:extLst>
            </p:cNvPr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4606925" y="5684838"/>
              <a:ext cx="31750" cy="84138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8" name="Freeform 350">
              <a:extLst>
                <a:ext uri="{FF2B5EF4-FFF2-40B4-BE49-F238E27FC236}">
                  <a16:creationId xmlns:a16="http://schemas.microsoft.com/office/drawing/2014/main" id="{8765EFB9-AF5B-49BE-88E2-A9B31D23333A}"/>
                </a:ext>
              </a:extLst>
            </p:cNvPr>
            <p:cNvSpPr>
              <a:spLocks noEditPoints="1"/>
            </p:cNvSpPr>
            <p:nvPr>
              <p:custDataLst>
                <p:tags r:id="rId42"/>
              </p:custDataLst>
            </p:nvPr>
          </p:nvSpPr>
          <p:spPr bwMode="auto">
            <a:xfrm>
              <a:off x="4713288" y="5586413"/>
              <a:ext cx="142875" cy="130175"/>
            </a:xfrm>
            <a:custGeom>
              <a:avLst/>
              <a:gdLst>
                <a:gd name="T0" fmla="*/ 171 w 262"/>
                <a:gd name="T1" fmla="*/ 188 h 229"/>
                <a:gd name="T2" fmla="*/ 223 w 262"/>
                <a:gd name="T3" fmla="*/ 226 h 229"/>
                <a:gd name="T4" fmla="*/ 246 w 262"/>
                <a:gd name="T5" fmla="*/ 226 h 229"/>
                <a:gd name="T6" fmla="*/ 262 w 262"/>
                <a:gd name="T7" fmla="*/ 214 h 229"/>
                <a:gd name="T8" fmla="*/ 249 w 262"/>
                <a:gd name="T9" fmla="*/ 203 h 229"/>
                <a:gd name="T10" fmla="*/ 219 w 262"/>
                <a:gd name="T11" fmla="*/ 184 h 229"/>
                <a:gd name="T12" fmla="*/ 219 w 262"/>
                <a:gd name="T13" fmla="*/ 77 h 229"/>
                <a:gd name="T14" fmla="*/ 109 w 262"/>
                <a:gd name="T15" fmla="*/ 0 h 229"/>
                <a:gd name="T16" fmla="*/ 20 w 262"/>
                <a:gd name="T17" fmla="*/ 46 h 229"/>
                <a:gd name="T18" fmla="*/ 51 w 262"/>
                <a:gd name="T19" fmla="*/ 77 h 229"/>
                <a:gd name="T20" fmla="*/ 82 w 262"/>
                <a:gd name="T21" fmla="*/ 46 h 229"/>
                <a:gd name="T22" fmla="*/ 71 w 262"/>
                <a:gd name="T23" fmla="*/ 22 h 229"/>
                <a:gd name="T24" fmla="*/ 107 w 262"/>
                <a:gd name="T25" fmla="*/ 18 h 229"/>
                <a:gd name="T26" fmla="*/ 162 w 262"/>
                <a:gd name="T27" fmla="*/ 77 h 229"/>
                <a:gd name="T28" fmla="*/ 162 w 262"/>
                <a:gd name="T29" fmla="*/ 94 h 229"/>
                <a:gd name="T30" fmla="*/ 0 w 262"/>
                <a:gd name="T31" fmla="*/ 172 h 229"/>
                <a:gd name="T32" fmla="*/ 96 w 262"/>
                <a:gd name="T33" fmla="*/ 229 h 229"/>
                <a:gd name="T34" fmla="*/ 171 w 262"/>
                <a:gd name="T35" fmla="*/ 188 h 229"/>
                <a:gd name="T36" fmla="*/ 162 w 262"/>
                <a:gd name="T37" fmla="*/ 109 h 229"/>
                <a:gd name="T38" fmla="*/ 162 w 262"/>
                <a:gd name="T39" fmla="*/ 157 h 229"/>
                <a:gd name="T40" fmla="*/ 104 w 262"/>
                <a:gd name="T41" fmla="*/ 211 h 229"/>
                <a:gd name="T42" fmla="*/ 59 w 262"/>
                <a:gd name="T43" fmla="*/ 172 h 229"/>
                <a:gd name="T44" fmla="*/ 162 w 262"/>
                <a:gd name="T45" fmla="*/ 10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2" h="229">
                  <a:moveTo>
                    <a:pt x="171" y="188"/>
                  </a:moveTo>
                  <a:cubicBezTo>
                    <a:pt x="171" y="203"/>
                    <a:pt x="171" y="226"/>
                    <a:pt x="223" y="226"/>
                  </a:cubicBezTo>
                  <a:lnTo>
                    <a:pt x="246" y="226"/>
                  </a:lnTo>
                  <a:cubicBezTo>
                    <a:pt x="256" y="226"/>
                    <a:pt x="262" y="226"/>
                    <a:pt x="262" y="214"/>
                  </a:cubicBezTo>
                  <a:cubicBezTo>
                    <a:pt x="262" y="203"/>
                    <a:pt x="256" y="203"/>
                    <a:pt x="249" y="203"/>
                  </a:cubicBezTo>
                  <a:cubicBezTo>
                    <a:pt x="219" y="202"/>
                    <a:pt x="219" y="196"/>
                    <a:pt x="219" y="184"/>
                  </a:cubicBezTo>
                  <a:lnTo>
                    <a:pt x="219" y="77"/>
                  </a:lnTo>
                  <a:cubicBezTo>
                    <a:pt x="219" y="33"/>
                    <a:pt x="184" y="0"/>
                    <a:pt x="109" y="0"/>
                  </a:cubicBezTo>
                  <a:cubicBezTo>
                    <a:pt x="81" y="0"/>
                    <a:pt x="20" y="2"/>
                    <a:pt x="20" y="46"/>
                  </a:cubicBezTo>
                  <a:cubicBezTo>
                    <a:pt x="20" y="68"/>
                    <a:pt x="38" y="77"/>
                    <a:pt x="51" y="77"/>
                  </a:cubicBezTo>
                  <a:cubicBezTo>
                    <a:pt x="66" y="77"/>
                    <a:pt x="82" y="67"/>
                    <a:pt x="82" y="46"/>
                  </a:cubicBezTo>
                  <a:cubicBezTo>
                    <a:pt x="82" y="31"/>
                    <a:pt x="73" y="23"/>
                    <a:pt x="71" y="22"/>
                  </a:cubicBezTo>
                  <a:cubicBezTo>
                    <a:pt x="85" y="19"/>
                    <a:pt x="101" y="18"/>
                    <a:pt x="107" y="18"/>
                  </a:cubicBezTo>
                  <a:cubicBezTo>
                    <a:pt x="145" y="18"/>
                    <a:pt x="162" y="39"/>
                    <a:pt x="162" y="77"/>
                  </a:cubicBezTo>
                  <a:lnTo>
                    <a:pt x="162" y="94"/>
                  </a:lnTo>
                  <a:cubicBezTo>
                    <a:pt x="127" y="95"/>
                    <a:pt x="0" y="100"/>
                    <a:pt x="0" y="172"/>
                  </a:cubicBezTo>
                  <a:cubicBezTo>
                    <a:pt x="0" y="220"/>
                    <a:pt x="62" y="229"/>
                    <a:pt x="96" y="229"/>
                  </a:cubicBezTo>
                  <a:cubicBezTo>
                    <a:pt x="136" y="229"/>
                    <a:pt x="160" y="209"/>
                    <a:pt x="171" y="188"/>
                  </a:cubicBezTo>
                  <a:close/>
                  <a:moveTo>
                    <a:pt x="162" y="109"/>
                  </a:moveTo>
                  <a:lnTo>
                    <a:pt x="162" y="157"/>
                  </a:lnTo>
                  <a:cubicBezTo>
                    <a:pt x="162" y="205"/>
                    <a:pt x="116" y="211"/>
                    <a:pt x="104" y="211"/>
                  </a:cubicBezTo>
                  <a:cubicBezTo>
                    <a:pt x="78" y="211"/>
                    <a:pt x="59" y="194"/>
                    <a:pt x="59" y="172"/>
                  </a:cubicBezTo>
                  <a:cubicBezTo>
                    <a:pt x="59" y="118"/>
                    <a:pt x="137" y="111"/>
                    <a:pt x="162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" name="Freeform 351">
              <a:extLst>
                <a:ext uri="{FF2B5EF4-FFF2-40B4-BE49-F238E27FC236}">
                  <a16:creationId xmlns:a16="http://schemas.microsoft.com/office/drawing/2014/main" id="{57E90FC8-7C71-4E97-8CDA-246FE6606E60}"/>
                </a:ext>
              </a:extLst>
            </p:cNvPr>
            <p:cNvSpPr>
              <a:spLocks noEditPoints="1"/>
            </p:cNvSpPr>
            <p:nvPr>
              <p:custDataLst>
                <p:tags r:id="rId43"/>
              </p:custDataLst>
            </p:nvPr>
          </p:nvSpPr>
          <p:spPr bwMode="auto">
            <a:xfrm>
              <a:off x="4865688" y="5670550"/>
              <a:ext cx="93663" cy="127000"/>
            </a:xfrm>
            <a:custGeom>
              <a:avLst/>
              <a:gdLst>
                <a:gd name="T0" fmla="*/ 170 w 172"/>
                <a:gd name="T1" fmla="*/ 25 h 225"/>
                <a:gd name="T2" fmla="*/ 172 w 172"/>
                <a:gd name="T3" fmla="*/ 18 h 225"/>
                <a:gd name="T4" fmla="*/ 160 w 172"/>
                <a:gd name="T5" fmla="*/ 7 h 225"/>
                <a:gd name="T6" fmla="*/ 144 w 172"/>
                <a:gd name="T7" fmla="*/ 20 h 225"/>
                <a:gd name="T8" fmla="*/ 108 w 172"/>
                <a:gd name="T9" fmla="*/ 0 h 225"/>
                <a:gd name="T10" fmla="*/ 18 w 172"/>
                <a:gd name="T11" fmla="*/ 97 h 225"/>
                <a:gd name="T12" fmla="*/ 71 w 172"/>
                <a:gd name="T13" fmla="*/ 154 h 225"/>
                <a:gd name="T14" fmla="*/ 115 w 172"/>
                <a:gd name="T15" fmla="*/ 135 h 225"/>
                <a:gd name="T16" fmla="*/ 107 w 172"/>
                <a:gd name="T17" fmla="*/ 166 h 225"/>
                <a:gd name="T18" fmla="*/ 88 w 172"/>
                <a:gd name="T19" fmla="*/ 202 h 225"/>
                <a:gd name="T20" fmla="*/ 49 w 172"/>
                <a:gd name="T21" fmla="*/ 215 h 225"/>
                <a:gd name="T22" fmla="*/ 22 w 172"/>
                <a:gd name="T23" fmla="*/ 213 h 225"/>
                <a:gd name="T24" fmla="*/ 33 w 172"/>
                <a:gd name="T25" fmla="*/ 195 h 225"/>
                <a:gd name="T26" fmla="*/ 20 w 172"/>
                <a:gd name="T27" fmla="*/ 183 h 225"/>
                <a:gd name="T28" fmla="*/ 0 w 172"/>
                <a:gd name="T29" fmla="*/ 204 h 225"/>
                <a:gd name="T30" fmla="*/ 49 w 172"/>
                <a:gd name="T31" fmla="*/ 225 h 225"/>
                <a:gd name="T32" fmla="*/ 132 w 172"/>
                <a:gd name="T33" fmla="*/ 177 h 225"/>
                <a:gd name="T34" fmla="*/ 170 w 172"/>
                <a:gd name="T35" fmla="*/ 25 h 225"/>
                <a:gd name="T36" fmla="*/ 122 w 172"/>
                <a:gd name="T37" fmla="*/ 108 h 225"/>
                <a:gd name="T38" fmla="*/ 115 w 172"/>
                <a:gd name="T39" fmla="*/ 120 h 225"/>
                <a:gd name="T40" fmla="*/ 73 w 172"/>
                <a:gd name="T41" fmla="*/ 144 h 225"/>
                <a:gd name="T42" fmla="*/ 46 w 172"/>
                <a:gd name="T43" fmla="*/ 111 h 225"/>
                <a:gd name="T44" fmla="*/ 65 w 172"/>
                <a:gd name="T45" fmla="*/ 41 h 225"/>
                <a:gd name="T46" fmla="*/ 108 w 172"/>
                <a:gd name="T47" fmla="*/ 10 h 225"/>
                <a:gd name="T48" fmla="*/ 139 w 172"/>
                <a:gd name="T49" fmla="*/ 40 h 225"/>
                <a:gd name="T50" fmla="*/ 138 w 172"/>
                <a:gd name="T51" fmla="*/ 45 h 225"/>
                <a:gd name="T52" fmla="*/ 122 w 172"/>
                <a:gd name="T53" fmla="*/ 10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25">
                  <a:moveTo>
                    <a:pt x="170" y="25"/>
                  </a:moveTo>
                  <a:cubicBezTo>
                    <a:pt x="172" y="20"/>
                    <a:pt x="172" y="18"/>
                    <a:pt x="172" y="18"/>
                  </a:cubicBezTo>
                  <a:cubicBezTo>
                    <a:pt x="172" y="10"/>
                    <a:pt x="165" y="7"/>
                    <a:pt x="160" y="7"/>
                  </a:cubicBezTo>
                  <a:cubicBezTo>
                    <a:pt x="152" y="7"/>
                    <a:pt x="145" y="13"/>
                    <a:pt x="144" y="20"/>
                  </a:cubicBezTo>
                  <a:cubicBezTo>
                    <a:pt x="138" y="11"/>
                    <a:pt x="126" y="0"/>
                    <a:pt x="108" y="0"/>
                  </a:cubicBezTo>
                  <a:cubicBezTo>
                    <a:pt x="64" y="0"/>
                    <a:pt x="18" y="47"/>
                    <a:pt x="18" y="97"/>
                  </a:cubicBezTo>
                  <a:cubicBezTo>
                    <a:pt x="18" y="133"/>
                    <a:pt x="43" y="154"/>
                    <a:pt x="71" y="154"/>
                  </a:cubicBezTo>
                  <a:cubicBezTo>
                    <a:pt x="87" y="154"/>
                    <a:pt x="103" y="146"/>
                    <a:pt x="115" y="135"/>
                  </a:cubicBezTo>
                  <a:lnTo>
                    <a:pt x="107" y="166"/>
                  </a:lnTo>
                  <a:cubicBezTo>
                    <a:pt x="104" y="181"/>
                    <a:pt x="101" y="191"/>
                    <a:pt x="88" y="202"/>
                  </a:cubicBezTo>
                  <a:cubicBezTo>
                    <a:pt x="73" y="215"/>
                    <a:pt x="58" y="215"/>
                    <a:pt x="49" y="215"/>
                  </a:cubicBezTo>
                  <a:cubicBezTo>
                    <a:pt x="33" y="215"/>
                    <a:pt x="28" y="214"/>
                    <a:pt x="22" y="213"/>
                  </a:cubicBezTo>
                  <a:cubicBezTo>
                    <a:pt x="31" y="209"/>
                    <a:pt x="33" y="200"/>
                    <a:pt x="33" y="195"/>
                  </a:cubicBezTo>
                  <a:cubicBezTo>
                    <a:pt x="33" y="187"/>
                    <a:pt x="26" y="183"/>
                    <a:pt x="20" y="183"/>
                  </a:cubicBezTo>
                  <a:cubicBezTo>
                    <a:pt x="10" y="183"/>
                    <a:pt x="0" y="191"/>
                    <a:pt x="0" y="204"/>
                  </a:cubicBezTo>
                  <a:cubicBezTo>
                    <a:pt x="0" y="225"/>
                    <a:pt x="30" y="225"/>
                    <a:pt x="49" y="225"/>
                  </a:cubicBezTo>
                  <a:cubicBezTo>
                    <a:pt x="104" y="225"/>
                    <a:pt x="127" y="197"/>
                    <a:pt x="132" y="177"/>
                  </a:cubicBezTo>
                  <a:lnTo>
                    <a:pt x="170" y="25"/>
                  </a:lnTo>
                  <a:close/>
                  <a:moveTo>
                    <a:pt x="122" y="108"/>
                  </a:moveTo>
                  <a:cubicBezTo>
                    <a:pt x="121" y="113"/>
                    <a:pt x="121" y="113"/>
                    <a:pt x="115" y="120"/>
                  </a:cubicBezTo>
                  <a:cubicBezTo>
                    <a:pt x="102" y="135"/>
                    <a:pt x="86" y="144"/>
                    <a:pt x="73" y="144"/>
                  </a:cubicBezTo>
                  <a:cubicBezTo>
                    <a:pt x="55" y="144"/>
                    <a:pt x="46" y="129"/>
                    <a:pt x="46" y="111"/>
                  </a:cubicBezTo>
                  <a:cubicBezTo>
                    <a:pt x="46" y="96"/>
                    <a:pt x="56" y="57"/>
                    <a:pt x="65" y="41"/>
                  </a:cubicBezTo>
                  <a:cubicBezTo>
                    <a:pt x="79" y="17"/>
                    <a:pt x="96" y="10"/>
                    <a:pt x="108" y="10"/>
                  </a:cubicBezTo>
                  <a:cubicBezTo>
                    <a:pt x="132" y="10"/>
                    <a:pt x="139" y="36"/>
                    <a:pt x="139" y="40"/>
                  </a:cubicBezTo>
                  <a:cubicBezTo>
                    <a:pt x="139" y="40"/>
                    <a:pt x="139" y="41"/>
                    <a:pt x="138" y="45"/>
                  </a:cubicBezTo>
                  <a:lnTo>
                    <a:pt x="122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0" name="Freeform 352">
              <a:extLst>
                <a:ext uri="{FF2B5EF4-FFF2-40B4-BE49-F238E27FC236}">
                  <a16:creationId xmlns:a16="http://schemas.microsoft.com/office/drawing/2014/main" id="{5FFA554F-C2A3-4E7A-94C5-131A69177C0D}"/>
                </a:ext>
              </a:extLst>
            </p:cNvPr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5008563" y="5684838"/>
              <a:ext cx="31750" cy="84138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" name="Freeform 353">
              <a:extLst>
                <a:ext uri="{FF2B5EF4-FFF2-40B4-BE49-F238E27FC236}">
                  <a16:creationId xmlns:a16="http://schemas.microsoft.com/office/drawing/2014/main" id="{8DA2AFA8-E1C7-47F6-8EF1-5E2F45CF0B67}"/>
                </a:ext>
              </a:extLst>
            </p:cNvPr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5118100" y="5518150"/>
              <a:ext cx="165100" cy="200025"/>
            </a:xfrm>
            <a:custGeom>
              <a:avLst/>
              <a:gdLst>
                <a:gd name="T0" fmla="*/ 156 w 298"/>
                <a:gd name="T1" fmla="*/ 28 h 352"/>
                <a:gd name="T2" fmla="*/ 82 w 298"/>
                <a:gd name="T3" fmla="*/ 0 h 352"/>
                <a:gd name="T4" fmla="*/ 62 w 298"/>
                <a:gd name="T5" fmla="*/ 9 h 352"/>
                <a:gd name="T6" fmla="*/ 69 w 298"/>
                <a:gd name="T7" fmla="*/ 18 h 352"/>
                <a:gd name="T8" fmla="*/ 91 w 298"/>
                <a:gd name="T9" fmla="*/ 31 h 352"/>
                <a:gd name="T10" fmla="*/ 160 w 298"/>
                <a:gd name="T11" fmla="*/ 185 h 352"/>
                <a:gd name="T12" fmla="*/ 16 w 298"/>
                <a:gd name="T13" fmla="*/ 302 h 352"/>
                <a:gd name="T14" fmla="*/ 0 w 298"/>
                <a:gd name="T15" fmla="*/ 328 h 352"/>
                <a:gd name="T16" fmla="*/ 24 w 298"/>
                <a:gd name="T17" fmla="*/ 352 h 352"/>
                <a:gd name="T18" fmla="*/ 62 w 298"/>
                <a:gd name="T19" fmla="*/ 326 h 352"/>
                <a:gd name="T20" fmla="*/ 89 w 298"/>
                <a:gd name="T21" fmla="*/ 297 h 352"/>
                <a:gd name="T22" fmla="*/ 171 w 298"/>
                <a:gd name="T23" fmla="*/ 211 h 352"/>
                <a:gd name="T24" fmla="*/ 219 w 298"/>
                <a:gd name="T25" fmla="*/ 319 h 352"/>
                <a:gd name="T26" fmla="*/ 227 w 298"/>
                <a:gd name="T27" fmla="*/ 336 h 352"/>
                <a:gd name="T28" fmla="*/ 258 w 298"/>
                <a:gd name="T29" fmla="*/ 350 h 352"/>
                <a:gd name="T30" fmla="*/ 283 w 298"/>
                <a:gd name="T31" fmla="*/ 350 h 352"/>
                <a:gd name="T32" fmla="*/ 298 w 298"/>
                <a:gd name="T33" fmla="*/ 343 h 352"/>
                <a:gd name="T34" fmla="*/ 295 w 298"/>
                <a:gd name="T35" fmla="*/ 337 h 352"/>
                <a:gd name="T36" fmla="*/ 283 w 298"/>
                <a:gd name="T37" fmla="*/ 316 h 352"/>
                <a:gd name="T38" fmla="*/ 156 w 298"/>
                <a:gd name="T39" fmla="*/ 2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" h="352">
                  <a:moveTo>
                    <a:pt x="156" y="28"/>
                  </a:moveTo>
                  <a:cubicBezTo>
                    <a:pt x="150" y="14"/>
                    <a:pt x="143" y="0"/>
                    <a:pt x="82" y="0"/>
                  </a:cubicBezTo>
                  <a:cubicBezTo>
                    <a:pt x="70" y="0"/>
                    <a:pt x="62" y="0"/>
                    <a:pt x="62" y="9"/>
                  </a:cubicBezTo>
                  <a:cubicBezTo>
                    <a:pt x="62" y="17"/>
                    <a:pt x="69" y="18"/>
                    <a:pt x="69" y="18"/>
                  </a:cubicBezTo>
                  <a:cubicBezTo>
                    <a:pt x="77" y="19"/>
                    <a:pt x="83" y="19"/>
                    <a:pt x="91" y="31"/>
                  </a:cubicBezTo>
                  <a:cubicBezTo>
                    <a:pt x="97" y="41"/>
                    <a:pt x="149" y="160"/>
                    <a:pt x="160" y="185"/>
                  </a:cubicBezTo>
                  <a:lnTo>
                    <a:pt x="16" y="302"/>
                  </a:lnTo>
                  <a:cubicBezTo>
                    <a:pt x="10" y="306"/>
                    <a:pt x="0" y="315"/>
                    <a:pt x="0" y="328"/>
                  </a:cubicBezTo>
                  <a:cubicBezTo>
                    <a:pt x="0" y="342"/>
                    <a:pt x="12" y="352"/>
                    <a:pt x="24" y="352"/>
                  </a:cubicBezTo>
                  <a:cubicBezTo>
                    <a:pt x="38" y="352"/>
                    <a:pt x="48" y="341"/>
                    <a:pt x="62" y="326"/>
                  </a:cubicBezTo>
                  <a:cubicBezTo>
                    <a:pt x="63" y="325"/>
                    <a:pt x="87" y="299"/>
                    <a:pt x="89" y="297"/>
                  </a:cubicBezTo>
                  <a:cubicBezTo>
                    <a:pt x="108" y="278"/>
                    <a:pt x="152" y="229"/>
                    <a:pt x="171" y="211"/>
                  </a:cubicBezTo>
                  <a:lnTo>
                    <a:pt x="219" y="319"/>
                  </a:lnTo>
                  <a:cubicBezTo>
                    <a:pt x="221" y="323"/>
                    <a:pt x="225" y="332"/>
                    <a:pt x="227" y="336"/>
                  </a:cubicBezTo>
                  <a:cubicBezTo>
                    <a:pt x="231" y="345"/>
                    <a:pt x="240" y="350"/>
                    <a:pt x="258" y="350"/>
                  </a:cubicBezTo>
                  <a:lnTo>
                    <a:pt x="283" y="350"/>
                  </a:lnTo>
                  <a:cubicBezTo>
                    <a:pt x="292" y="350"/>
                    <a:pt x="298" y="350"/>
                    <a:pt x="298" y="343"/>
                  </a:cubicBezTo>
                  <a:cubicBezTo>
                    <a:pt x="298" y="341"/>
                    <a:pt x="296" y="339"/>
                    <a:pt x="295" y="337"/>
                  </a:cubicBezTo>
                  <a:cubicBezTo>
                    <a:pt x="291" y="333"/>
                    <a:pt x="287" y="324"/>
                    <a:pt x="283" y="316"/>
                  </a:cubicBezTo>
                  <a:lnTo>
                    <a:pt x="156" y="2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2" name="Freeform 354">
              <a:extLst>
                <a:ext uri="{FF2B5EF4-FFF2-40B4-BE49-F238E27FC236}">
                  <a16:creationId xmlns:a16="http://schemas.microsoft.com/office/drawing/2014/main" id="{86E6BFBA-292B-4B30-A2D5-4D91B43EB627}"/>
                </a:ext>
              </a:extLst>
            </p:cNvPr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5313363" y="5684838"/>
              <a:ext cx="31750" cy="84138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3" name="Freeform 355">
              <a:extLst>
                <a:ext uri="{FF2B5EF4-FFF2-40B4-BE49-F238E27FC236}">
                  <a16:creationId xmlns:a16="http://schemas.microsoft.com/office/drawing/2014/main" id="{8D01E85D-7001-4568-9DD2-21681E582D4A}"/>
                </a:ext>
              </a:extLst>
            </p:cNvPr>
            <p:cNvSpPr>
              <a:spLocks noEditPoints="1"/>
            </p:cNvSpPr>
            <p:nvPr>
              <p:custDataLst>
                <p:tags r:id="rId47"/>
              </p:custDataLst>
            </p:nvPr>
          </p:nvSpPr>
          <p:spPr bwMode="auto">
            <a:xfrm>
              <a:off x="5418138" y="5516563"/>
              <a:ext cx="127000" cy="255588"/>
            </a:xfrm>
            <a:custGeom>
              <a:avLst/>
              <a:gdLst>
                <a:gd name="T0" fmla="*/ 104 w 233"/>
                <a:gd name="T1" fmla="*/ 185 h 452"/>
                <a:gd name="T2" fmla="*/ 100 w 233"/>
                <a:gd name="T3" fmla="*/ 159 h 452"/>
                <a:gd name="T4" fmla="*/ 142 w 233"/>
                <a:gd name="T5" fmla="*/ 76 h 452"/>
                <a:gd name="T6" fmla="*/ 179 w 233"/>
                <a:gd name="T7" fmla="*/ 91 h 452"/>
                <a:gd name="T8" fmla="*/ 233 w 233"/>
                <a:gd name="T9" fmla="*/ 64 h 452"/>
                <a:gd name="T10" fmla="*/ 185 w 233"/>
                <a:gd name="T11" fmla="*/ 43 h 452"/>
                <a:gd name="T12" fmla="*/ 154 w 233"/>
                <a:gd name="T13" fmla="*/ 45 h 452"/>
                <a:gd name="T14" fmla="*/ 157 w 233"/>
                <a:gd name="T15" fmla="*/ 17 h 452"/>
                <a:gd name="T16" fmla="*/ 158 w 233"/>
                <a:gd name="T17" fmla="*/ 11 h 452"/>
                <a:gd name="T18" fmla="*/ 148 w 233"/>
                <a:gd name="T19" fmla="*/ 0 h 452"/>
                <a:gd name="T20" fmla="*/ 131 w 233"/>
                <a:gd name="T21" fmla="*/ 39 h 452"/>
                <a:gd name="T22" fmla="*/ 132 w 233"/>
                <a:gd name="T23" fmla="*/ 50 h 452"/>
                <a:gd name="T24" fmla="*/ 39 w 233"/>
                <a:gd name="T25" fmla="*/ 152 h 452"/>
                <a:gd name="T26" fmla="*/ 65 w 233"/>
                <a:gd name="T27" fmla="*/ 203 h 452"/>
                <a:gd name="T28" fmla="*/ 0 w 233"/>
                <a:gd name="T29" fmla="*/ 304 h 452"/>
                <a:gd name="T30" fmla="*/ 66 w 233"/>
                <a:gd name="T31" fmla="*/ 376 h 452"/>
                <a:gd name="T32" fmla="*/ 123 w 233"/>
                <a:gd name="T33" fmla="*/ 395 h 452"/>
                <a:gd name="T34" fmla="*/ 161 w 233"/>
                <a:gd name="T35" fmla="*/ 408 h 452"/>
                <a:gd name="T36" fmla="*/ 167 w 233"/>
                <a:gd name="T37" fmla="*/ 419 h 452"/>
                <a:gd name="T38" fmla="*/ 152 w 233"/>
                <a:gd name="T39" fmla="*/ 434 h 452"/>
                <a:gd name="T40" fmla="*/ 102 w 233"/>
                <a:gd name="T41" fmla="*/ 421 h 452"/>
                <a:gd name="T42" fmla="*/ 95 w 233"/>
                <a:gd name="T43" fmla="*/ 419 h 452"/>
                <a:gd name="T44" fmla="*/ 86 w 233"/>
                <a:gd name="T45" fmla="*/ 428 h 452"/>
                <a:gd name="T46" fmla="*/ 152 w 233"/>
                <a:gd name="T47" fmla="*/ 452 h 452"/>
                <a:gd name="T48" fmla="*/ 212 w 233"/>
                <a:gd name="T49" fmla="*/ 392 h 452"/>
                <a:gd name="T50" fmla="*/ 187 w 233"/>
                <a:gd name="T51" fmla="*/ 355 h 452"/>
                <a:gd name="T52" fmla="*/ 121 w 233"/>
                <a:gd name="T53" fmla="*/ 332 h 452"/>
                <a:gd name="T54" fmla="*/ 88 w 233"/>
                <a:gd name="T55" fmla="*/ 321 h 452"/>
                <a:gd name="T56" fmla="*/ 42 w 233"/>
                <a:gd name="T57" fmla="*/ 281 h 452"/>
                <a:gd name="T58" fmla="*/ 86 w 233"/>
                <a:gd name="T59" fmla="*/ 216 h 452"/>
                <a:gd name="T60" fmla="*/ 90 w 233"/>
                <a:gd name="T61" fmla="*/ 217 h 452"/>
                <a:gd name="T62" fmla="*/ 143 w 233"/>
                <a:gd name="T63" fmla="*/ 226 h 452"/>
                <a:gd name="T64" fmla="*/ 200 w 233"/>
                <a:gd name="T65" fmla="*/ 199 h 452"/>
                <a:gd name="T66" fmla="*/ 152 w 233"/>
                <a:gd name="T67" fmla="*/ 178 h 452"/>
                <a:gd name="T68" fmla="*/ 104 w 233"/>
                <a:gd name="T69" fmla="*/ 185 h 452"/>
                <a:gd name="T70" fmla="*/ 159 w 233"/>
                <a:gd name="T71" fmla="*/ 65 h 452"/>
                <a:gd name="T72" fmla="*/ 185 w 233"/>
                <a:gd name="T73" fmla="*/ 61 h 452"/>
                <a:gd name="T74" fmla="*/ 210 w 233"/>
                <a:gd name="T75" fmla="*/ 64 h 452"/>
                <a:gd name="T76" fmla="*/ 208 w 233"/>
                <a:gd name="T77" fmla="*/ 67 h 452"/>
                <a:gd name="T78" fmla="*/ 179 w 233"/>
                <a:gd name="T79" fmla="*/ 73 h 452"/>
                <a:gd name="T80" fmla="*/ 159 w 233"/>
                <a:gd name="T81" fmla="*/ 65 h 452"/>
                <a:gd name="T82" fmla="*/ 117 w 233"/>
                <a:gd name="T83" fmla="*/ 201 h 452"/>
                <a:gd name="T84" fmla="*/ 150 w 233"/>
                <a:gd name="T85" fmla="*/ 196 h 452"/>
                <a:gd name="T86" fmla="*/ 176 w 233"/>
                <a:gd name="T87" fmla="*/ 199 h 452"/>
                <a:gd name="T88" fmla="*/ 174 w 233"/>
                <a:gd name="T89" fmla="*/ 202 h 452"/>
                <a:gd name="T90" fmla="*/ 145 w 233"/>
                <a:gd name="T91" fmla="*/ 208 h 452"/>
                <a:gd name="T92" fmla="*/ 117 w 233"/>
                <a:gd name="T93" fmla="*/ 20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3" h="452">
                  <a:moveTo>
                    <a:pt x="104" y="185"/>
                  </a:moveTo>
                  <a:cubicBezTo>
                    <a:pt x="101" y="177"/>
                    <a:pt x="100" y="168"/>
                    <a:pt x="100" y="159"/>
                  </a:cubicBezTo>
                  <a:cubicBezTo>
                    <a:pt x="100" y="133"/>
                    <a:pt x="115" y="95"/>
                    <a:pt x="142" y="76"/>
                  </a:cubicBezTo>
                  <a:cubicBezTo>
                    <a:pt x="153" y="91"/>
                    <a:pt x="167" y="91"/>
                    <a:pt x="179" y="91"/>
                  </a:cubicBezTo>
                  <a:cubicBezTo>
                    <a:pt x="193" y="91"/>
                    <a:pt x="233" y="91"/>
                    <a:pt x="233" y="64"/>
                  </a:cubicBezTo>
                  <a:cubicBezTo>
                    <a:pt x="233" y="43"/>
                    <a:pt x="206" y="43"/>
                    <a:pt x="185" y="43"/>
                  </a:cubicBezTo>
                  <a:cubicBezTo>
                    <a:pt x="180" y="43"/>
                    <a:pt x="168" y="43"/>
                    <a:pt x="154" y="45"/>
                  </a:cubicBezTo>
                  <a:cubicBezTo>
                    <a:pt x="154" y="29"/>
                    <a:pt x="157" y="18"/>
                    <a:pt x="157" y="17"/>
                  </a:cubicBezTo>
                  <a:cubicBezTo>
                    <a:pt x="158" y="13"/>
                    <a:pt x="158" y="12"/>
                    <a:pt x="158" y="11"/>
                  </a:cubicBezTo>
                  <a:cubicBezTo>
                    <a:pt x="158" y="1"/>
                    <a:pt x="148" y="0"/>
                    <a:pt x="148" y="0"/>
                  </a:cubicBezTo>
                  <a:cubicBezTo>
                    <a:pt x="131" y="0"/>
                    <a:pt x="131" y="30"/>
                    <a:pt x="131" y="39"/>
                  </a:cubicBezTo>
                  <a:cubicBezTo>
                    <a:pt x="131" y="42"/>
                    <a:pt x="131" y="47"/>
                    <a:pt x="132" y="50"/>
                  </a:cubicBezTo>
                  <a:cubicBezTo>
                    <a:pt x="70" y="69"/>
                    <a:pt x="39" y="114"/>
                    <a:pt x="39" y="152"/>
                  </a:cubicBezTo>
                  <a:cubicBezTo>
                    <a:pt x="39" y="175"/>
                    <a:pt x="52" y="194"/>
                    <a:pt x="65" y="203"/>
                  </a:cubicBezTo>
                  <a:cubicBezTo>
                    <a:pt x="13" y="239"/>
                    <a:pt x="0" y="285"/>
                    <a:pt x="0" y="304"/>
                  </a:cubicBezTo>
                  <a:cubicBezTo>
                    <a:pt x="0" y="345"/>
                    <a:pt x="37" y="365"/>
                    <a:pt x="66" y="376"/>
                  </a:cubicBezTo>
                  <a:lnTo>
                    <a:pt x="123" y="395"/>
                  </a:lnTo>
                  <a:cubicBezTo>
                    <a:pt x="136" y="399"/>
                    <a:pt x="157" y="406"/>
                    <a:pt x="161" y="408"/>
                  </a:cubicBezTo>
                  <a:cubicBezTo>
                    <a:pt x="165" y="410"/>
                    <a:pt x="167" y="415"/>
                    <a:pt x="167" y="419"/>
                  </a:cubicBezTo>
                  <a:cubicBezTo>
                    <a:pt x="167" y="420"/>
                    <a:pt x="166" y="434"/>
                    <a:pt x="152" y="434"/>
                  </a:cubicBezTo>
                  <a:cubicBezTo>
                    <a:pt x="149" y="434"/>
                    <a:pt x="124" y="433"/>
                    <a:pt x="102" y="421"/>
                  </a:cubicBezTo>
                  <a:cubicBezTo>
                    <a:pt x="98" y="419"/>
                    <a:pt x="97" y="419"/>
                    <a:pt x="95" y="419"/>
                  </a:cubicBezTo>
                  <a:cubicBezTo>
                    <a:pt x="88" y="419"/>
                    <a:pt x="86" y="425"/>
                    <a:pt x="86" y="428"/>
                  </a:cubicBezTo>
                  <a:cubicBezTo>
                    <a:pt x="86" y="440"/>
                    <a:pt x="127" y="452"/>
                    <a:pt x="152" y="452"/>
                  </a:cubicBezTo>
                  <a:cubicBezTo>
                    <a:pt x="191" y="452"/>
                    <a:pt x="212" y="416"/>
                    <a:pt x="212" y="392"/>
                  </a:cubicBezTo>
                  <a:cubicBezTo>
                    <a:pt x="212" y="371"/>
                    <a:pt x="197" y="359"/>
                    <a:pt x="187" y="355"/>
                  </a:cubicBezTo>
                  <a:cubicBezTo>
                    <a:pt x="181" y="353"/>
                    <a:pt x="134" y="337"/>
                    <a:pt x="121" y="332"/>
                  </a:cubicBezTo>
                  <a:lnTo>
                    <a:pt x="88" y="321"/>
                  </a:lnTo>
                  <a:cubicBezTo>
                    <a:pt x="71" y="315"/>
                    <a:pt x="42" y="305"/>
                    <a:pt x="42" y="281"/>
                  </a:cubicBezTo>
                  <a:cubicBezTo>
                    <a:pt x="42" y="252"/>
                    <a:pt x="80" y="216"/>
                    <a:pt x="86" y="216"/>
                  </a:cubicBezTo>
                  <a:cubicBezTo>
                    <a:pt x="86" y="216"/>
                    <a:pt x="87" y="216"/>
                    <a:pt x="90" y="217"/>
                  </a:cubicBezTo>
                  <a:cubicBezTo>
                    <a:pt x="114" y="226"/>
                    <a:pt x="130" y="226"/>
                    <a:pt x="143" y="226"/>
                  </a:cubicBezTo>
                  <a:cubicBezTo>
                    <a:pt x="159" y="226"/>
                    <a:pt x="200" y="226"/>
                    <a:pt x="200" y="199"/>
                  </a:cubicBezTo>
                  <a:cubicBezTo>
                    <a:pt x="200" y="178"/>
                    <a:pt x="169" y="178"/>
                    <a:pt x="152" y="178"/>
                  </a:cubicBezTo>
                  <a:cubicBezTo>
                    <a:pt x="143" y="178"/>
                    <a:pt x="127" y="178"/>
                    <a:pt x="104" y="185"/>
                  </a:cubicBezTo>
                  <a:close/>
                  <a:moveTo>
                    <a:pt x="159" y="65"/>
                  </a:moveTo>
                  <a:cubicBezTo>
                    <a:pt x="169" y="61"/>
                    <a:pt x="178" y="61"/>
                    <a:pt x="185" y="61"/>
                  </a:cubicBezTo>
                  <a:cubicBezTo>
                    <a:pt x="200" y="61"/>
                    <a:pt x="202" y="61"/>
                    <a:pt x="210" y="64"/>
                  </a:cubicBezTo>
                  <a:cubicBezTo>
                    <a:pt x="209" y="65"/>
                    <a:pt x="210" y="65"/>
                    <a:pt x="208" y="67"/>
                  </a:cubicBezTo>
                  <a:cubicBezTo>
                    <a:pt x="203" y="73"/>
                    <a:pt x="184" y="73"/>
                    <a:pt x="179" y="73"/>
                  </a:cubicBezTo>
                  <a:cubicBezTo>
                    <a:pt x="171" y="73"/>
                    <a:pt x="163" y="73"/>
                    <a:pt x="159" y="65"/>
                  </a:cubicBezTo>
                  <a:close/>
                  <a:moveTo>
                    <a:pt x="117" y="201"/>
                  </a:moveTo>
                  <a:cubicBezTo>
                    <a:pt x="131" y="196"/>
                    <a:pt x="142" y="196"/>
                    <a:pt x="150" y="196"/>
                  </a:cubicBezTo>
                  <a:cubicBezTo>
                    <a:pt x="166" y="196"/>
                    <a:pt x="168" y="196"/>
                    <a:pt x="176" y="199"/>
                  </a:cubicBezTo>
                  <a:cubicBezTo>
                    <a:pt x="175" y="200"/>
                    <a:pt x="175" y="202"/>
                    <a:pt x="174" y="202"/>
                  </a:cubicBezTo>
                  <a:cubicBezTo>
                    <a:pt x="169" y="208"/>
                    <a:pt x="151" y="208"/>
                    <a:pt x="145" y="208"/>
                  </a:cubicBezTo>
                  <a:cubicBezTo>
                    <a:pt x="137" y="208"/>
                    <a:pt x="126" y="208"/>
                    <a:pt x="117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4" name="Freeform 356">
              <a:extLst>
                <a:ext uri="{FF2B5EF4-FFF2-40B4-BE49-F238E27FC236}">
                  <a16:creationId xmlns:a16="http://schemas.microsoft.com/office/drawing/2014/main" id="{2145DD44-8D99-4DF5-998F-18546E91AADF}"/>
                </a:ext>
              </a:extLst>
            </p:cNvPr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5567363" y="5695950"/>
              <a:ext cx="122238" cy="90488"/>
            </a:xfrm>
            <a:custGeom>
              <a:avLst/>
              <a:gdLst>
                <a:gd name="T0" fmla="*/ 125 w 223"/>
                <a:gd name="T1" fmla="*/ 38 h 159"/>
                <a:gd name="T2" fmla="*/ 197 w 223"/>
                <a:gd name="T3" fmla="*/ 38 h 159"/>
                <a:gd name="T4" fmla="*/ 215 w 223"/>
                <a:gd name="T5" fmla="*/ 32 h 159"/>
                <a:gd name="T6" fmla="*/ 223 w 223"/>
                <a:gd name="T7" fmla="*/ 16 h 159"/>
                <a:gd name="T8" fmla="*/ 203 w 223"/>
                <a:gd name="T9" fmla="*/ 0 h 159"/>
                <a:gd name="T10" fmla="*/ 73 w 223"/>
                <a:gd name="T11" fmla="*/ 0 h 159"/>
                <a:gd name="T12" fmla="*/ 25 w 223"/>
                <a:gd name="T13" fmla="*/ 20 h 159"/>
                <a:gd name="T14" fmla="*/ 0 w 223"/>
                <a:gd name="T15" fmla="*/ 49 h 159"/>
                <a:gd name="T16" fmla="*/ 11 w 223"/>
                <a:gd name="T17" fmla="*/ 55 h 159"/>
                <a:gd name="T18" fmla="*/ 21 w 223"/>
                <a:gd name="T19" fmla="*/ 53 h 159"/>
                <a:gd name="T20" fmla="*/ 65 w 223"/>
                <a:gd name="T21" fmla="*/ 38 h 159"/>
                <a:gd name="T22" fmla="*/ 100 w 223"/>
                <a:gd name="T23" fmla="*/ 38 h 159"/>
                <a:gd name="T24" fmla="*/ 82 w 223"/>
                <a:gd name="T25" fmla="*/ 92 h 159"/>
                <a:gd name="T26" fmla="*/ 65 w 223"/>
                <a:gd name="T27" fmla="*/ 142 h 159"/>
                <a:gd name="T28" fmla="*/ 84 w 223"/>
                <a:gd name="T29" fmla="*/ 159 h 159"/>
                <a:gd name="T30" fmla="*/ 110 w 223"/>
                <a:gd name="T31" fmla="*/ 135 h 159"/>
                <a:gd name="T32" fmla="*/ 125 w 223"/>
                <a:gd name="T33" fmla="*/ 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3" h="159">
                  <a:moveTo>
                    <a:pt x="125" y="38"/>
                  </a:moveTo>
                  <a:lnTo>
                    <a:pt x="197" y="38"/>
                  </a:lnTo>
                  <a:cubicBezTo>
                    <a:pt x="204" y="38"/>
                    <a:pt x="209" y="38"/>
                    <a:pt x="215" y="32"/>
                  </a:cubicBezTo>
                  <a:cubicBezTo>
                    <a:pt x="218" y="30"/>
                    <a:pt x="223" y="24"/>
                    <a:pt x="223" y="16"/>
                  </a:cubicBezTo>
                  <a:cubicBezTo>
                    <a:pt x="223" y="0"/>
                    <a:pt x="209" y="0"/>
                    <a:pt x="203" y="0"/>
                  </a:cubicBezTo>
                  <a:lnTo>
                    <a:pt x="73" y="0"/>
                  </a:lnTo>
                  <a:cubicBezTo>
                    <a:pt x="65" y="0"/>
                    <a:pt x="49" y="0"/>
                    <a:pt x="25" y="20"/>
                  </a:cubicBezTo>
                  <a:cubicBezTo>
                    <a:pt x="19" y="25"/>
                    <a:pt x="0" y="44"/>
                    <a:pt x="0" y="49"/>
                  </a:cubicBezTo>
                  <a:cubicBezTo>
                    <a:pt x="0" y="55"/>
                    <a:pt x="5" y="55"/>
                    <a:pt x="11" y="55"/>
                  </a:cubicBezTo>
                  <a:cubicBezTo>
                    <a:pt x="18" y="55"/>
                    <a:pt x="19" y="55"/>
                    <a:pt x="21" y="53"/>
                  </a:cubicBezTo>
                  <a:cubicBezTo>
                    <a:pt x="27" y="46"/>
                    <a:pt x="35" y="38"/>
                    <a:pt x="65" y="38"/>
                  </a:cubicBezTo>
                  <a:lnTo>
                    <a:pt x="100" y="38"/>
                  </a:lnTo>
                  <a:lnTo>
                    <a:pt x="82" y="92"/>
                  </a:lnTo>
                  <a:cubicBezTo>
                    <a:pt x="71" y="121"/>
                    <a:pt x="65" y="137"/>
                    <a:pt x="65" y="142"/>
                  </a:cubicBezTo>
                  <a:cubicBezTo>
                    <a:pt x="65" y="152"/>
                    <a:pt x="73" y="159"/>
                    <a:pt x="84" y="159"/>
                  </a:cubicBezTo>
                  <a:cubicBezTo>
                    <a:pt x="86" y="159"/>
                    <a:pt x="106" y="159"/>
                    <a:pt x="110" y="135"/>
                  </a:cubicBezTo>
                  <a:lnTo>
                    <a:pt x="125" y="3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5" name="Freeform 357">
              <a:extLst>
                <a:ext uri="{FF2B5EF4-FFF2-40B4-BE49-F238E27FC236}">
                  <a16:creationId xmlns:a16="http://schemas.microsoft.com/office/drawing/2014/main" id="{760B63F7-A6C4-491A-A5A0-ACAE0CC6C68D}"/>
                </a:ext>
              </a:extLst>
            </p:cNvPr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5738813" y="5684838"/>
              <a:ext cx="31750" cy="84138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6" name="Freeform 358">
              <a:extLst>
                <a:ext uri="{FF2B5EF4-FFF2-40B4-BE49-F238E27FC236}">
                  <a16:creationId xmlns:a16="http://schemas.microsoft.com/office/drawing/2014/main" id="{03F08D3E-93AF-4787-A464-F9F1F1E7A68A}"/>
                </a:ext>
              </a:extLst>
            </p:cNvPr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5845175" y="5589588"/>
              <a:ext cx="174625" cy="128588"/>
            </a:xfrm>
            <a:custGeom>
              <a:avLst/>
              <a:gdLst>
                <a:gd name="T0" fmla="*/ 140 w 318"/>
                <a:gd name="T1" fmla="*/ 48 h 226"/>
                <a:gd name="T2" fmla="*/ 196 w 318"/>
                <a:gd name="T3" fmla="*/ 48 h 226"/>
                <a:gd name="T4" fmla="*/ 180 w 318"/>
                <a:gd name="T5" fmla="*/ 154 h 226"/>
                <a:gd name="T6" fmla="*/ 213 w 318"/>
                <a:gd name="T7" fmla="*/ 226 h 226"/>
                <a:gd name="T8" fmla="*/ 247 w 318"/>
                <a:gd name="T9" fmla="*/ 193 h 226"/>
                <a:gd name="T10" fmla="*/ 241 w 318"/>
                <a:gd name="T11" fmla="*/ 177 h 226"/>
                <a:gd name="T12" fmla="*/ 218 w 318"/>
                <a:gd name="T13" fmla="*/ 84 h 226"/>
                <a:gd name="T14" fmla="*/ 221 w 318"/>
                <a:gd name="T15" fmla="*/ 48 h 226"/>
                <a:gd name="T16" fmla="*/ 283 w 318"/>
                <a:gd name="T17" fmla="*/ 48 h 226"/>
                <a:gd name="T18" fmla="*/ 308 w 318"/>
                <a:gd name="T19" fmla="*/ 40 h 226"/>
                <a:gd name="T20" fmla="*/ 318 w 318"/>
                <a:gd name="T21" fmla="*/ 19 h 226"/>
                <a:gd name="T22" fmla="*/ 292 w 318"/>
                <a:gd name="T23" fmla="*/ 0 h 226"/>
                <a:gd name="T24" fmla="*/ 96 w 318"/>
                <a:gd name="T25" fmla="*/ 0 h 226"/>
                <a:gd name="T26" fmla="*/ 37 w 318"/>
                <a:gd name="T27" fmla="*/ 24 h 226"/>
                <a:gd name="T28" fmla="*/ 0 w 318"/>
                <a:gd name="T29" fmla="*/ 70 h 226"/>
                <a:gd name="T30" fmla="*/ 12 w 318"/>
                <a:gd name="T31" fmla="*/ 77 h 226"/>
                <a:gd name="T32" fmla="*/ 24 w 318"/>
                <a:gd name="T33" fmla="*/ 71 h 226"/>
                <a:gd name="T34" fmla="*/ 86 w 318"/>
                <a:gd name="T35" fmla="*/ 48 h 226"/>
                <a:gd name="T36" fmla="*/ 116 w 318"/>
                <a:gd name="T37" fmla="*/ 48 h 226"/>
                <a:gd name="T38" fmla="*/ 56 w 318"/>
                <a:gd name="T39" fmla="*/ 178 h 226"/>
                <a:gd name="T40" fmla="*/ 47 w 318"/>
                <a:gd name="T41" fmla="*/ 203 h 226"/>
                <a:gd name="T42" fmla="*/ 71 w 318"/>
                <a:gd name="T43" fmla="*/ 225 h 226"/>
                <a:gd name="T44" fmla="*/ 92 w 318"/>
                <a:gd name="T45" fmla="*/ 217 h 226"/>
                <a:gd name="T46" fmla="*/ 103 w 318"/>
                <a:gd name="T47" fmla="*/ 197 h 226"/>
                <a:gd name="T48" fmla="*/ 140 w 318"/>
                <a:gd name="T49" fmla="*/ 4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8" h="226">
                  <a:moveTo>
                    <a:pt x="140" y="48"/>
                  </a:moveTo>
                  <a:lnTo>
                    <a:pt x="196" y="48"/>
                  </a:lnTo>
                  <a:cubicBezTo>
                    <a:pt x="185" y="94"/>
                    <a:pt x="180" y="124"/>
                    <a:pt x="180" y="154"/>
                  </a:cubicBezTo>
                  <a:cubicBezTo>
                    <a:pt x="180" y="188"/>
                    <a:pt x="189" y="226"/>
                    <a:pt x="213" y="226"/>
                  </a:cubicBezTo>
                  <a:cubicBezTo>
                    <a:pt x="229" y="226"/>
                    <a:pt x="247" y="209"/>
                    <a:pt x="247" y="193"/>
                  </a:cubicBezTo>
                  <a:cubicBezTo>
                    <a:pt x="247" y="187"/>
                    <a:pt x="246" y="184"/>
                    <a:pt x="241" y="177"/>
                  </a:cubicBezTo>
                  <a:cubicBezTo>
                    <a:pt x="218" y="136"/>
                    <a:pt x="218" y="98"/>
                    <a:pt x="218" y="84"/>
                  </a:cubicBezTo>
                  <a:cubicBezTo>
                    <a:pt x="218" y="72"/>
                    <a:pt x="218" y="67"/>
                    <a:pt x="221" y="48"/>
                  </a:cubicBezTo>
                  <a:lnTo>
                    <a:pt x="283" y="48"/>
                  </a:lnTo>
                  <a:cubicBezTo>
                    <a:pt x="293" y="48"/>
                    <a:pt x="301" y="48"/>
                    <a:pt x="308" y="40"/>
                  </a:cubicBezTo>
                  <a:cubicBezTo>
                    <a:pt x="312" y="37"/>
                    <a:pt x="318" y="31"/>
                    <a:pt x="318" y="19"/>
                  </a:cubicBezTo>
                  <a:cubicBezTo>
                    <a:pt x="318" y="0"/>
                    <a:pt x="301" y="0"/>
                    <a:pt x="292" y="0"/>
                  </a:cubicBezTo>
                  <a:lnTo>
                    <a:pt x="96" y="0"/>
                  </a:lnTo>
                  <a:cubicBezTo>
                    <a:pt x="85" y="0"/>
                    <a:pt x="64" y="0"/>
                    <a:pt x="37" y="24"/>
                  </a:cubicBezTo>
                  <a:cubicBezTo>
                    <a:pt x="20" y="40"/>
                    <a:pt x="0" y="65"/>
                    <a:pt x="0" y="70"/>
                  </a:cubicBezTo>
                  <a:cubicBezTo>
                    <a:pt x="0" y="77"/>
                    <a:pt x="6" y="77"/>
                    <a:pt x="12" y="77"/>
                  </a:cubicBezTo>
                  <a:cubicBezTo>
                    <a:pt x="19" y="77"/>
                    <a:pt x="20" y="76"/>
                    <a:pt x="24" y="71"/>
                  </a:cubicBezTo>
                  <a:cubicBezTo>
                    <a:pt x="43" y="48"/>
                    <a:pt x="76" y="48"/>
                    <a:pt x="86" y="48"/>
                  </a:cubicBezTo>
                  <a:lnTo>
                    <a:pt x="116" y="48"/>
                  </a:lnTo>
                  <a:cubicBezTo>
                    <a:pt x="103" y="87"/>
                    <a:pt x="83" y="128"/>
                    <a:pt x="56" y="178"/>
                  </a:cubicBezTo>
                  <a:cubicBezTo>
                    <a:pt x="48" y="193"/>
                    <a:pt x="47" y="196"/>
                    <a:pt x="47" y="203"/>
                  </a:cubicBezTo>
                  <a:cubicBezTo>
                    <a:pt x="47" y="216"/>
                    <a:pt x="58" y="225"/>
                    <a:pt x="71" y="225"/>
                  </a:cubicBezTo>
                  <a:cubicBezTo>
                    <a:pt x="81" y="225"/>
                    <a:pt x="89" y="220"/>
                    <a:pt x="92" y="217"/>
                  </a:cubicBezTo>
                  <a:cubicBezTo>
                    <a:pt x="100" y="209"/>
                    <a:pt x="100" y="207"/>
                    <a:pt x="103" y="197"/>
                  </a:cubicBezTo>
                  <a:lnTo>
                    <a:pt x="140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7" name="Freeform 359">
              <a:extLst>
                <a:ext uri="{FF2B5EF4-FFF2-40B4-BE49-F238E27FC236}">
                  <a16:creationId xmlns:a16="http://schemas.microsoft.com/office/drawing/2014/main" id="{C4CED094-1EC7-470B-B9A0-8B8723582B0C}"/>
                </a:ext>
              </a:extLst>
            </p:cNvPr>
            <p:cNvSpPr>
              <a:spLocks/>
            </p:cNvSpPr>
            <p:nvPr>
              <p:custDataLst>
                <p:tags r:id="rId51"/>
              </p:custDataLst>
            </p:nvPr>
          </p:nvSpPr>
          <p:spPr bwMode="auto">
            <a:xfrm>
              <a:off x="6049963" y="5502275"/>
              <a:ext cx="63500" cy="284163"/>
            </a:xfrm>
            <a:custGeom>
              <a:avLst/>
              <a:gdLst>
                <a:gd name="T0" fmla="*/ 115 w 115"/>
                <a:gd name="T1" fmla="*/ 249 h 499"/>
                <a:gd name="T2" fmla="*/ 83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7 h 499"/>
                <a:gd name="T10" fmla="*/ 87 w 115"/>
                <a:gd name="T11" fmla="*/ 249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1 h 499"/>
                <a:gd name="T20" fmla="*/ 115 w 115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49"/>
                  </a:moveTo>
                  <a:cubicBezTo>
                    <a:pt x="115" y="211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09" y="347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8" name="Freeform 360">
              <a:extLst>
                <a:ext uri="{FF2B5EF4-FFF2-40B4-BE49-F238E27FC236}">
                  <a16:creationId xmlns:a16="http://schemas.microsoft.com/office/drawing/2014/main" id="{31EF18C7-649E-43F2-B59F-C69D54F2A125}"/>
                </a:ext>
              </a:extLst>
            </p:cNvPr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6143625" y="5305425"/>
              <a:ext cx="73025" cy="679450"/>
            </a:xfrm>
            <a:custGeom>
              <a:avLst/>
              <a:gdLst>
                <a:gd name="T0" fmla="*/ 104 w 131"/>
                <a:gd name="T1" fmla="*/ 1169 h 1196"/>
                <a:gd name="T2" fmla="*/ 0 w 131"/>
                <a:gd name="T3" fmla="*/ 1169 h 1196"/>
                <a:gd name="T4" fmla="*/ 0 w 131"/>
                <a:gd name="T5" fmla="*/ 1196 h 1196"/>
                <a:gd name="T6" fmla="*/ 131 w 131"/>
                <a:gd name="T7" fmla="*/ 1196 h 1196"/>
                <a:gd name="T8" fmla="*/ 131 w 131"/>
                <a:gd name="T9" fmla="*/ 0 h 1196"/>
                <a:gd name="T10" fmla="*/ 0 w 131"/>
                <a:gd name="T11" fmla="*/ 0 h 1196"/>
                <a:gd name="T12" fmla="*/ 0 w 131"/>
                <a:gd name="T13" fmla="*/ 27 h 1196"/>
                <a:gd name="T14" fmla="*/ 104 w 131"/>
                <a:gd name="T15" fmla="*/ 27 h 1196"/>
                <a:gd name="T16" fmla="*/ 104 w 131"/>
                <a:gd name="T17" fmla="*/ 1169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104" y="1169"/>
                  </a:moveTo>
                  <a:lnTo>
                    <a:pt x="0" y="1169"/>
                  </a:lnTo>
                  <a:lnTo>
                    <a:pt x="0" y="1196"/>
                  </a:lnTo>
                  <a:lnTo>
                    <a:pt x="131" y="1196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104" y="27"/>
                  </a:lnTo>
                  <a:lnTo>
                    <a:pt x="104" y="1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9" name="Freeform 361">
              <a:extLst>
                <a:ext uri="{FF2B5EF4-FFF2-40B4-BE49-F238E27FC236}">
                  <a16:creationId xmlns:a16="http://schemas.microsoft.com/office/drawing/2014/main" id="{DD63B8D4-8095-4376-8564-3ABC5919D7FE}"/>
                </a:ext>
              </a:extLst>
            </p:cNvPr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6619875" y="5514975"/>
              <a:ext cx="196850" cy="206375"/>
            </a:xfrm>
            <a:custGeom>
              <a:avLst/>
              <a:gdLst>
                <a:gd name="T0" fmla="*/ 359 w 359"/>
                <a:gd name="T1" fmla="*/ 112 h 363"/>
                <a:gd name="T2" fmla="*/ 270 w 359"/>
                <a:gd name="T3" fmla="*/ 0 h 363"/>
                <a:gd name="T4" fmla="*/ 171 w 359"/>
                <a:gd name="T5" fmla="*/ 45 h 363"/>
                <a:gd name="T6" fmla="*/ 116 w 359"/>
                <a:gd name="T7" fmla="*/ 131 h 363"/>
                <a:gd name="T8" fmla="*/ 121 w 359"/>
                <a:gd name="T9" fmla="*/ 134 h 363"/>
                <a:gd name="T10" fmla="*/ 146 w 359"/>
                <a:gd name="T11" fmla="*/ 124 h 363"/>
                <a:gd name="T12" fmla="*/ 161 w 359"/>
                <a:gd name="T13" fmla="*/ 104 h 363"/>
                <a:gd name="T14" fmla="*/ 195 w 359"/>
                <a:gd name="T15" fmla="*/ 49 h 363"/>
                <a:gd name="T16" fmla="*/ 237 w 359"/>
                <a:gd name="T17" fmla="*/ 28 h 363"/>
                <a:gd name="T18" fmla="*/ 316 w 359"/>
                <a:gd name="T19" fmla="*/ 133 h 363"/>
                <a:gd name="T20" fmla="*/ 152 w 359"/>
                <a:gd name="T21" fmla="*/ 336 h 363"/>
                <a:gd name="T22" fmla="*/ 42 w 359"/>
                <a:gd name="T23" fmla="*/ 208 h 363"/>
                <a:gd name="T24" fmla="*/ 150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19 w 359"/>
                <a:gd name="T33" fmla="*/ 363 h 363"/>
                <a:gd name="T34" fmla="*/ 359 w 359"/>
                <a:gd name="T35" fmla="*/ 11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2"/>
                  </a:moveTo>
                  <a:cubicBezTo>
                    <a:pt x="359" y="48"/>
                    <a:pt x="331" y="0"/>
                    <a:pt x="270" y="0"/>
                  </a:cubicBezTo>
                  <a:cubicBezTo>
                    <a:pt x="218" y="0"/>
                    <a:pt x="174" y="42"/>
                    <a:pt x="171" y="45"/>
                  </a:cubicBezTo>
                  <a:cubicBezTo>
                    <a:pt x="131" y="85"/>
                    <a:pt x="116" y="130"/>
                    <a:pt x="116" y="131"/>
                  </a:cubicBezTo>
                  <a:cubicBezTo>
                    <a:pt x="116" y="134"/>
                    <a:pt x="118" y="134"/>
                    <a:pt x="121" y="134"/>
                  </a:cubicBezTo>
                  <a:cubicBezTo>
                    <a:pt x="130" y="134"/>
                    <a:pt x="138" y="129"/>
                    <a:pt x="146" y="124"/>
                  </a:cubicBezTo>
                  <a:cubicBezTo>
                    <a:pt x="155" y="117"/>
                    <a:pt x="155" y="116"/>
                    <a:pt x="161" y="104"/>
                  </a:cubicBezTo>
                  <a:cubicBezTo>
                    <a:pt x="165" y="94"/>
                    <a:pt x="177" y="70"/>
                    <a:pt x="195" y="49"/>
                  </a:cubicBezTo>
                  <a:cubicBezTo>
                    <a:pt x="207" y="35"/>
                    <a:pt x="217" y="28"/>
                    <a:pt x="237" y="28"/>
                  </a:cubicBezTo>
                  <a:cubicBezTo>
                    <a:pt x="285" y="28"/>
                    <a:pt x="316" y="68"/>
                    <a:pt x="316" y="133"/>
                  </a:cubicBezTo>
                  <a:cubicBezTo>
                    <a:pt x="316" y="235"/>
                    <a:pt x="244" y="336"/>
                    <a:pt x="152" y="336"/>
                  </a:cubicBezTo>
                  <a:cubicBezTo>
                    <a:pt x="81" y="336"/>
                    <a:pt x="42" y="279"/>
                    <a:pt x="42" y="208"/>
                  </a:cubicBezTo>
                  <a:cubicBezTo>
                    <a:pt x="42" y="140"/>
                    <a:pt x="77" y="65"/>
                    <a:pt x="150" y="22"/>
                  </a:cubicBezTo>
                  <a:cubicBezTo>
                    <a:pt x="155" y="19"/>
                    <a:pt x="170" y="10"/>
                    <a:pt x="170" y="4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7" y="0"/>
                    <a:pt x="0" y="80"/>
                    <a:pt x="0" y="229"/>
                  </a:cubicBezTo>
                  <a:cubicBezTo>
                    <a:pt x="0" y="299"/>
                    <a:pt x="36" y="363"/>
                    <a:pt x="119" y="363"/>
                  </a:cubicBezTo>
                  <a:cubicBezTo>
                    <a:pt x="216" y="363"/>
                    <a:pt x="359" y="265"/>
                    <a:pt x="359" y="112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0" name="Freeform 362">
              <a:extLst>
                <a:ext uri="{FF2B5EF4-FFF2-40B4-BE49-F238E27FC236}">
                  <a16:creationId xmlns:a16="http://schemas.microsoft.com/office/drawing/2014/main" id="{A76DF7D7-21D4-439C-A990-A48B2B8156FC}"/>
                </a:ext>
              </a:extLst>
            </p:cNvPr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6856413" y="5502275"/>
              <a:ext cx="63500" cy="284163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" name="Freeform 363">
              <a:extLst>
                <a:ext uri="{FF2B5EF4-FFF2-40B4-BE49-F238E27FC236}">
                  <a16:creationId xmlns:a16="http://schemas.microsoft.com/office/drawing/2014/main" id="{67659511-0EBB-4FBD-A0DD-02AE7CAF4E2C}"/>
                </a:ext>
              </a:extLst>
            </p:cNvPr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6943725" y="5589588"/>
              <a:ext cx="149225" cy="128588"/>
            </a:xfrm>
            <a:custGeom>
              <a:avLst/>
              <a:gdLst>
                <a:gd name="T0" fmla="*/ 29 w 270"/>
                <a:gd name="T1" fmla="*/ 191 h 226"/>
                <a:gd name="T2" fmla="*/ 25 w 270"/>
                <a:gd name="T3" fmla="*/ 212 h 226"/>
                <a:gd name="T4" fmla="*/ 39 w 270"/>
                <a:gd name="T5" fmla="*/ 226 h 226"/>
                <a:gd name="T6" fmla="*/ 58 w 270"/>
                <a:gd name="T7" fmla="*/ 212 h 226"/>
                <a:gd name="T8" fmla="*/ 67 w 270"/>
                <a:gd name="T9" fmla="*/ 175 h 226"/>
                <a:gd name="T10" fmla="*/ 78 w 270"/>
                <a:gd name="T11" fmla="*/ 130 h 226"/>
                <a:gd name="T12" fmla="*/ 87 w 270"/>
                <a:gd name="T13" fmla="*/ 96 h 226"/>
                <a:gd name="T14" fmla="*/ 93 w 270"/>
                <a:gd name="T15" fmla="*/ 71 h 226"/>
                <a:gd name="T16" fmla="*/ 174 w 270"/>
                <a:gd name="T17" fmla="*/ 11 h 226"/>
                <a:gd name="T18" fmla="*/ 201 w 270"/>
                <a:gd name="T19" fmla="*/ 46 h 226"/>
                <a:gd name="T20" fmla="*/ 169 w 270"/>
                <a:gd name="T21" fmla="*/ 162 h 226"/>
                <a:gd name="T22" fmla="*/ 164 w 270"/>
                <a:gd name="T23" fmla="*/ 185 h 226"/>
                <a:gd name="T24" fmla="*/ 205 w 270"/>
                <a:gd name="T25" fmla="*/ 226 h 226"/>
                <a:gd name="T26" fmla="*/ 270 w 270"/>
                <a:gd name="T27" fmla="*/ 149 h 226"/>
                <a:gd name="T28" fmla="*/ 264 w 270"/>
                <a:gd name="T29" fmla="*/ 144 h 226"/>
                <a:gd name="T30" fmla="*/ 257 w 270"/>
                <a:gd name="T31" fmla="*/ 153 h 226"/>
                <a:gd name="T32" fmla="*/ 206 w 270"/>
                <a:gd name="T33" fmla="*/ 215 h 226"/>
                <a:gd name="T34" fmla="*/ 194 w 270"/>
                <a:gd name="T35" fmla="*/ 198 h 226"/>
                <a:gd name="T36" fmla="*/ 203 w 270"/>
                <a:gd name="T37" fmla="*/ 163 h 226"/>
                <a:gd name="T38" fmla="*/ 233 w 270"/>
                <a:gd name="T39" fmla="*/ 53 h 226"/>
                <a:gd name="T40" fmla="*/ 176 w 270"/>
                <a:gd name="T41" fmla="*/ 0 h 226"/>
                <a:gd name="T42" fmla="*/ 98 w 270"/>
                <a:gd name="T43" fmla="*/ 43 h 226"/>
                <a:gd name="T44" fmla="*/ 52 w 270"/>
                <a:gd name="T45" fmla="*/ 0 h 226"/>
                <a:gd name="T46" fmla="*/ 15 w 270"/>
                <a:gd name="T47" fmla="*/ 28 h 226"/>
                <a:gd name="T48" fmla="*/ 0 w 270"/>
                <a:gd name="T49" fmla="*/ 76 h 226"/>
                <a:gd name="T50" fmla="*/ 6 w 270"/>
                <a:gd name="T51" fmla="*/ 81 h 226"/>
                <a:gd name="T52" fmla="*/ 14 w 270"/>
                <a:gd name="T53" fmla="*/ 70 h 226"/>
                <a:gd name="T54" fmla="*/ 51 w 270"/>
                <a:gd name="T55" fmla="*/ 11 h 226"/>
                <a:gd name="T56" fmla="*/ 66 w 270"/>
                <a:gd name="T57" fmla="*/ 34 h 226"/>
                <a:gd name="T58" fmla="*/ 58 w 270"/>
                <a:gd name="T59" fmla="*/ 75 h 226"/>
                <a:gd name="T60" fmla="*/ 29 w 270"/>
                <a:gd name="T61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6">
                  <a:moveTo>
                    <a:pt x="29" y="191"/>
                  </a:moveTo>
                  <a:cubicBezTo>
                    <a:pt x="28" y="198"/>
                    <a:pt x="25" y="210"/>
                    <a:pt x="25" y="212"/>
                  </a:cubicBezTo>
                  <a:cubicBezTo>
                    <a:pt x="25" y="221"/>
                    <a:pt x="32" y="226"/>
                    <a:pt x="39" y="226"/>
                  </a:cubicBezTo>
                  <a:cubicBezTo>
                    <a:pt x="45" y="226"/>
                    <a:pt x="54" y="222"/>
                    <a:pt x="58" y="212"/>
                  </a:cubicBezTo>
                  <a:cubicBezTo>
                    <a:pt x="58" y="211"/>
                    <a:pt x="64" y="187"/>
                    <a:pt x="67" y="175"/>
                  </a:cubicBezTo>
                  <a:lnTo>
                    <a:pt x="78" y="130"/>
                  </a:lnTo>
                  <a:cubicBezTo>
                    <a:pt x="81" y="119"/>
                    <a:pt x="84" y="108"/>
                    <a:pt x="87" y="96"/>
                  </a:cubicBezTo>
                  <a:cubicBezTo>
                    <a:pt x="88" y="88"/>
                    <a:pt x="92" y="73"/>
                    <a:pt x="93" y="71"/>
                  </a:cubicBezTo>
                  <a:cubicBezTo>
                    <a:pt x="100" y="56"/>
                    <a:pt x="127" y="11"/>
                    <a:pt x="174" y="11"/>
                  </a:cubicBezTo>
                  <a:cubicBezTo>
                    <a:pt x="197" y="11"/>
                    <a:pt x="201" y="29"/>
                    <a:pt x="201" y="46"/>
                  </a:cubicBezTo>
                  <a:cubicBezTo>
                    <a:pt x="201" y="76"/>
                    <a:pt x="177" y="140"/>
                    <a:pt x="169" y="162"/>
                  </a:cubicBezTo>
                  <a:cubicBezTo>
                    <a:pt x="164" y="173"/>
                    <a:pt x="164" y="179"/>
                    <a:pt x="164" y="185"/>
                  </a:cubicBezTo>
                  <a:cubicBezTo>
                    <a:pt x="164" y="208"/>
                    <a:pt x="181" y="226"/>
                    <a:pt x="205" y="226"/>
                  </a:cubicBezTo>
                  <a:cubicBezTo>
                    <a:pt x="252" y="226"/>
                    <a:pt x="270" y="153"/>
                    <a:pt x="270" y="149"/>
                  </a:cubicBezTo>
                  <a:cubicBezTo>
                    <a:pt x="270" y="144"/>
                    <a:pt x="265" y="144"/>
                    <a:pt x="264" y="144"/>
                  </a:cubicBezTo>
                  <a:cubicBezTo>
                    <a:pt x="259" y="144"/>
                    <a:pt x="259" y="145"/>
                    <a:pt x="257" y="153"/>
                  </a:cubicBezTo>
                  <a:cubicBezTo>
                    <a:pt x="247" y="187"/>
                    <a:pt x="230" y="215"/>
                    <a:pt x="206" y="215"/>
                  </a:cubicBezTo>
                  <a:cubicBezTo>
                    <a:pt x="197" y="215"/>
                    <a:pt x="194" y="210"/>
                    <a:pt x="194" y="198"/>
                  </a:cubicBezTo>
                  <a:cubicBezTo>
                    <a:pt x="194" y="186"/>
                    <a:pt x="198" y="174"/>
                    <a:pt x="203" y="163"/>
                  </a:cubicBezTo>
                  <a:cubicBezTo>
                    <a:pt x="212" y="136"/>
                    <a:pt x="233" y="81"/>
                    <a:pt x="233" y="53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6" y="32"/>
                    <a:pt x="98" y="43"/>
                  </a:cubicBezTo>
                  <a:cubicBezTo>
                    <a:pt x="95" y="15"/>
                    <a:pt x="75" y="0"/>
                    <a:pt x="52" y="0"/>
                  </a:cubicBezTo>
                  <a:cubicBezTo>
                    <a:pt x="29" y="0"/>
                    <a:pt x="20" y="19"/>
                    <a:pt x="15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1" y="81"/>
                    <a:pt x="14" y="70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6" y="17"/>
                    <a:pt x="66" y="34"/>
                  </a:cubicBezTo>
                  <a:cubicBezTo>
                    <a:pt x="66" y="44"/>
                    <a:pt x="65" y="50"/>
                    <a:pt x="58" y="75"/>
                  </a:cubicBezTo>
                  <a:lnTo>
                    <a:pt x="29" y="191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" name="Freeform 364">
              <a:extLst>
                <a:ext uri="{FF2B5EF4-FFF2-40B4-BE49-F238E27FC236}">
                  <a16:creationId xmlns:a16="http://schemas.microsoft.com/office/drawing/2014/main" id="{43D72003-ACFB-4BF6-A2A8-E2677F7D2EB6}"/>
                </a:ext>
              </a:extLst>
            </p:cNvPr>
            <p:cNvSpPr>
              <a:spLocks/>
            </p:cNvSpPr>
            <p:nvPr>
              <p:custDataLst>
                <p:tags r:id="rId56"/>
              </p:custDataLst>
            </p:nvPr>
          </p:nvSpPr>
          <p:spPr bwMode="auto">
            <a:xfrm>
              <a:off x="7112000" y="5467350"/>
              <a:ext cx="85725" cy="130175"/>
            </a:xfrm>
            <a:custGeom>
              <a:avLst/>
              <a:gdLst>
                <a:gd name="T0" fmla="*/ 154 w 154"/>
                <a:gd name="T1" fmla="*/ 168 h 231"/>
                <a:gd name="T2" fmla="*/ 142 w 154"/>
                <a:gd name="T3" fmla="*/ 168 h 231"/>
                <a:gd name="T4" fmla="*/ 133 w 154"/>
                <a:gd name="T5" fmla="*/ 200 h 231"/>
                <a:gd name="T6" fmla="*/ 99 w 154"/>
                <a:gd name="T7" fmla="*/ 202 h 231"/>
                <a:gd name="T8" fmla="*/ 35 w 154"/>
                <a:gd name="T9" fmla="*/ 202 h 231"/>
                <a:gd name="T10" fmla="*/ 104 w 154"/>
                <a:gd name="T11" fmla="*/ 143 h 231"/>
                <a:gd name="T12" fmla="*/ 154 w 154"/>
                <a:gd name="T13" fmla="*/ 68 h 231"/>
                <a:gd name="T14" fmla="*/ 73 w 154"/>
                <a:gd name="T15" fmla="*/ 0 h 231"/>
                <a:gd name="T16" fmla="*/ 0 w 154"/>
                <a:gd name="T17" fmla="*/ 62 h 231"/>
                <a:gd name="T18" fmla="*/ 19 w 154"/>
                <a:gd name="T19" fmla="*/ 82 h 231"/>
                <a:gd name="T20" fmla="*/ 37 w 154"/>
                <a:gd name="T21" fmla="*/ 63 h 231"/>
                <a:gd name="T22" fmla="*/ 17 w 154"/>
                <a:gd name="T23" fmla="*/ 45 h 231"/>
                <a:gd name="T24" fmla="*/ 67 w 154"/>
                <a:gd name="T25" fmla="*/ 12 h 231"/>
                <a:gd name="T26" fmla="*/ 120 w 154"/>
                <a:gd name="T27" fmla="*/ 68 h 231"/>
                <a:gd name="T28" fmla="*/ 88 w 154"/>
                <a:gd name="T29" fmla="*/ 135 h 231"/>
                <a:gd name="T30" fmla="*/ 4 w 154"/>
                <a:gd name="T31" fmla="*/ 218 h 231"/>
                <a:gd name="T32" fmla="*/ 0 w 154"/>
                <a:gd name="T33" fmla="*/ 231 h 231"/>
                <a:gd name="T34" fmla="*/ 144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6"/>
                    <a:pt x="133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69"/>
                    <a:pt x="83" y="160"/>
                    <a:pt x="104" y="143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7" y="20"/>
                    <a:pt x="51" y="12"/>
                    <a:pt x="67" y="12"/>
                  </a:cubicBezTo>
                  <a:cubicBezTo>
                    <a:pt x="102" y="12"/>
                    <a:pt x="120" y="40"/>
                    <a:pt x="120" y="68"/>
                  </a:cubicBezTo>
                  <a:cubicBezTo>
                    <a:pt x="120" y="98"/>
                    <a:pt x="99" y="122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1"/>
                  </a:cubicBezTo>
                  <a:lnTo>
                    <a:pt x="144" y="231"/>
                  </a:lnTo>
                  <a:lnTo>
                    <a:pt x="154" y="168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" name="Freeform 365">
              <a:extLst>
                <a:ext uri="{FF2B5EF4-FFF2-40B4-BE49-F238E27FC236}">
                  <a16:creationId xmlns:a16="http://schemas.microsoft.com/office/drawing/2014/main" id="{A75FD6F7-29E0-4C80-83CB-ABBDDE195206}"/>
                </a:ext>
              </a:extLst>
            </p:cNvPr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7239000" y="5502275"/>
              <a:ext cx="63500" cy="284163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8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4" name="Freeform 366">
              <a:extLst>
                <a:ext uri="{FF2B5EF4-FFF2-40B4-BE49-F238E27FC236}">
                  <a16:creationId xmlns:a16="http://schemas.microsoft.com/office/drawing/2014/main" id="{F23E0F6E-A792-421C-BF7D-ADDE840E829A}"/>
                </a:ext>
              </a:extLst>
            </p:cNvPr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825500" y="6311900"/>
              <a:ext cx="166688" cy="195263"/>
            </a:xfrm>
            <a:custGeom>
              <a:avLst/>
              <a:gdLst>
                <a:gd name="T0" fmla="*/ 174 w 303"/>
                <a:gd name="T1" fmla="*/ 32 h 343"/>
                <a:gd name="T2" fmla="*/ 218 w 303"/>
                <a:gd name="T3" fmla="*/ 32 h 343"/>
                <a:gd name="T4" fmla="*/ 236 w 303"/>
                <a:gd name="T5" fmla="*/ 32 h 343"/>
                <a:gd name="T6" fmla="*/ 303 w 303"/>
                <a:gd name="T7" fmla="*/ 32 h 343"/>
                <a:gd name="T8" fmla="*/ 303 w 303"/>
                <a:gd name="T9" fmla="*/ 0 h 343"/>
                <a:gd name="T10" fmla="*/ 0 w 303"/>
                <a:gd name="T11" fmla="*/ 0 h 343"/>
                <a:gd name="T12" fmla="*/ 0 w 303"/>
                <a:gd name="T13" fmla="*/ 32 h 343"/>
                <a:gd name="T14" fmla="*/ 67 w 303"/>
                <a:gd name="T15" fmla="*/ 32 h 343"/>
                <a:gd name="T16" fmla="*/ 84 w 303"/>
                <a:gd name="T17" fmla="*/ 32 h 343"/>
                <a:gd name="T18" fmla="*/ 129 w 303"/>
                <a:gd name="T19" fmla="*/ 32 h 343"/>
                <a:gd name="T20" fmla="*/ 129 w 303"/>
                <a:gd name="T21" fmla="*/ 343 h 343"/>
                <a:gd name="T22" fmla="*/ 174 w 303"/>
                <a:gd name="T23" fmla="*/ 343 h 343"/>
                <a:gd name="T24" fmla="*/ 174 w 303"/>
                <a:gd name="T25" fmla="*/ 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3" h="343">
                  <a:moveTo>
                    <a:pt x="174" y="32"/>
                  </a:moveTo>
                  <a:lnTo>
                    <a:pt x="218" y="32"/>
                  </a:lnTo>
                  <a:cubicBezTo>
                    <a:pt x="224" y="32"/>
                    <a:pt x="230" y="32"/>
                    <a:pt x="236" y="32"/>
                  </a:cubicBezTo>
                  <a:lnTo>
                    <a:pt x="303" y="32"/>
                  </a:lnTo>
                  <a:lnTo>
                    <a:pt x="303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67" y="32"/>
                  </a:lnTo>
                  <a:cubicBezTo>
                    <a:pt x="73" y="32"/>
                    <a:pt x="78" y="32"/>
                    <a:pt x="84" y="32"/>
                  </a:cubicBezTo>
                  <a:lnTo>
                    <a:pt x="129" y="32"/>
                  </a:lnTo>
                  <a:lnTo>
                    <a:pt x="129" y="343"/>
                  </a:lnTo>
                  <a:lnTo>
                    <a:pt x="174" y="343"/>
                  </a:lnTo>
                  <a:lnTo>
                    <a:pt x="174" y="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5" name="Freeform 367">
              <a:extLst>
                <a:ext uri="{FF2B5EF4-FFF2-40B4-BE49-F238E27FC236}">
                  <a16:creationId xmlns:a16="http://schemas.microsoft.com/office/drawing/2014/main" id="{99B129B9-F730-411E-B9B5-FEF6AE89FE7A}"/>
                </a:ext>
              </a:extLst>
            </p:cNvPr>
            <p:cNvSpPr>
              <a:spLocks/>
            </p:cNvSpPr>
            <p:nvPr>
              <p:custDataLst>
                <p:tags r:id="rId59"/>
              </p:custDataLst>
            </p:nvPr>
          </p:nvSpPr>
          <p:spPr bwMode="auto">
            <a:xfrm>
              <a:off x="1014413" y="6418263"/>
              <a:ext cx="84138" cy="13176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8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3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7" y="197"/>
                    <a:pt x="133" y="200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2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1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8"/>
                    <a:pt x="34" y="45"/>
                    <a:pt x="16" y="45"/>
                  </a:cubicBezTo>
                  <a:cubicBezTo>
                    <a:pt x="27" y="21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8" y="123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3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" name="Freeform 368">
              <a:extLst>
                <a:ext uri="{FF2B5EF4-FFF2-40B4-BE49-F238E27FC236}">
                  <a16:creationId xmlns:a16="http://schemas.microsoft.com/office/drawing/2014/main" id="{0BFC3F72-2D15-4B0A-A48D-07E20F85186B}"/>
                </a:ext>
              </a:extLst>
            </p:cNvPr>
            <p:cNvSpPr>
              <a:spLocks noEditPoints="1"/>
            </p:cNvSpPr>
            <p:nvPr>
              <p:custDataLst>
                <p:tags r:id="rId60"/>
              </p:custDataLst>
            </p:nvPr>
          </p:nvSpPr>
          <p:spPr bwMode="auto">
            <a:xfrm>
              <a:off x="1216025" y="6402388"/>
              <a:ext cx="182563" cy="66675"/>
            </a:xfrm>
            <a:custGeom>
              <a:avLst/>
              <a:gdLst>
                <a:gd name="T0" fmla="*/ 314 w 331"/>
                <a:gd name="T1" fmla="*/ 20 h 117"/>
                <a:gd name="T2" fmla="*/ 331 w 331"/>
                <a:gd name="T3" fmla="*/ 10 h 117"/>
                <a:gd name="T4" fmla="*/ 315 w 331"/>
                <a:gd name="T5" fmla="*/ 0 h 117"/>
                <a:gd name="T6" fmla="*/ 16 w 331"/>
                <a:gd name="T7" fmla="*/ 0 h 117"/>
                <a:gd name="T8" fmla="*/ 0 w 331"/>
                <a:gd name="T9" fmla="*/ 10 h 117"/>
                <a:gd name="T10" fmla="*/ 17 w 331"/>
                <a:gd name="T11" fmla="*/ 20 h 117"/>
                <a:gd name="T12" fmla="*/ 314 w 331"/>
                <a:gd name="T13" fmla="*/ 20 h 117"/>
                <a:gd name="T14" fmla="*/ 315 w 331"/>
                <a:gd name="T15" fmla="*/ 117 h 117"/>
                <a:gd name="T16" fmla="*/ 331 w 331"/>
                <a:gd name="T17" fmla="*/ 107 h 117"/>
                <a:gd name="T18" fmla="*/ 314 w 331"/>
                <a:gd name="T19" fmla="*/ 97 h 117"/>
                <a:gd name="T20" fmla="*/ 17 w 331"/>
                <a:gd name="T21" fmla="*/ 97 h 117"/>
                <a:gd name="T22" fmla="*/ 0 w 331"/>
                <a:gd name="T23" fmla="*/ 107 h 117"/>
                <a:gd name="T24" fmla="*/ 16 w 331"/>
                <a:gd name="T25" fmla="*/ 117 h 117"/>
                <a:gd name="T26" fmla="*/ 315 w 331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7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4" y="20"/>
                  </a:lnTo>
                  <a:close/>
                  <a:moveTo>
                    <a:pt x="315" y="117"/>
                  </a:moveTo>
                  <a:cubicBezTo>
                    <a:pt x="322" y="117"/>
                    <a:pt x="331" y="117"/>
                    <a:pt x="331" y="107"/>
                  </a:cubicBezTo>
                  <a:cubicBezTo>
                    <a:pt x="331" y="97"/>
                    <a:pt x="322" y="97"/>
                    <a:pt x="314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" name="Freeform 369">
              <a:extLst>
                <a:ext uri="{FF2B5EF4-FFF2-40B4-BE49-F238E27FC236}">
                  <a16:creationId xmlns:a16="http://schemas.microsoft.com/office/drawing/2014/main" id="{0D6B3D2C-BC49-4D54-AA6D-B8B0534A960A}"/>
                </a:ext>
              </a:extLst>
            </p:cNvPr>
            <p:cNvSpPr>
              <a:spLocks noEditPoints="1"/>
            </p:cNvSpPr>
            <p:nvPr>
              <p:custDataLst>
                <p:tags r:id="rId61"/>
              </p:custDataLst>
            </p:nvPr>
          </p:nvSpPr>
          <p:spPr bwMode="auto">
            <a:xfrm>
              <a:off x="1616075" y="6113463"/>
              <a:ext cx="144463" cy="207963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6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8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7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6" y="81"/>
                    <a:pt x="106" y="70"/>
                  </a:cubicBezTo>
                  <a:cubicBezTo>
                    <a:pt x="106" y="52"/>
                    <a:pt x="90" y="52"/>
                    <a:pt x="82" y="52"/>
                  </a:cubicBezTo>
                  <a:cubicBezTo>
                    <a:pt x="104" y="15"/>
                    <a:pt x="140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8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1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" name="Rectangle 370">
              <a:extLst>
                <a:ext uri="{FF2B5EF4-FFF2-40B4-BE49-F238E27FC236}">
                  <a16:creationId xmlns:a16="http://schemas.microsoft.com/office/drawing/2014/main" id="{7CDA7C54-7570-4F9F-8938-90399A902A86}"/>
                </a:ext>
              </a:extLst>
            </p:cNvPr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1522413" y="6430963"/>
              <a:ext cx="327025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" name="Freeform 371">
              <a:extLst>
                <a:ext uri="{FF2B5EF4-FFF2-40B4-BE49-F238E27FC236}">
                  <a16:creationId xmlns:a16="http://schemas.microsoft.com/office/drawing/2014/main" id="{0A1CE95C-EE03-4688-8BB2-21E98872E18E}"/>
                </a:ext>
              </a:extLst>
            </p:cNvPr>
            <p:cNvSpPr>
              <a:spLocks noEditPoints="1"/>
            </p:cNvSpPr>
            <p:nvPr>
              <p:custDataLst>
                <p:tags r:id="rId63"/>
              </p:custDataLst>
            </p:nvPr>
          </p:nvSpPr>
          <p:spPr bwMode="auto">
            <a:xfrm>
              <a:off x="1533525" y="6497638"/>
              <a:ext cx="144463" cy="209550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60 w 262"/>
                <a:gd name="T15" fmla="*/ 79 h 368"/>
                <a:gd name="T16" fmla="*/ 79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4 w 262"/>
                <a:gd name="T23" fmla="*/ 12 h 368"/>
                <a:gd name="T24" fmla="*/ 225 w 262"/>
                <a:gd name="T25" fmla="*/ 103 h 368"/>
                <a:gd name="T26" fmla="*/ 212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9 w 262"/>
                <a:gd name="T33" fmla="*/ 298 h 368"/>
                <a:gd name="T34" fmla="*/ 72 w 262"/>
                <a:gd name="T35" fmla="*/ 184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" name="Freeform 372">
              <a:extLst>
                <a:ext uri="{FF2B5EF4-FFF2-40B4-BE49-F238E27FC236}">
                  <a16:creationId xmlns:a16="http://schemas.microsoft.com/office/drawing/2014/main" id="{635A8F4D-4CF1-487E-A200-00DDF274BB00}"/>
                </a:ext>
              </a:extLst>
            </p:cNvPr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1693863" y="6573838"/>
              <a:ext cx="153988" cy="182563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19 h 321"/>
                <a:gd name="T10" fmla="*/ 193 w 281"/>
                <a:gd name="T11" fmla="*/ 84 h 321"/>
                <a:gd name="T12" fmla="*/ 193 w 281"/>
                <a:gd name="T13" fmla="*/ 153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7 w 281"/>
                <a:gd name="T37" fmla="*/ 297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5" y="203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19"/>
                    <a:pt x="131" y="19"/>
                  </a:cubicBezTo>
                  <a:cubicBezTo>
                    <a:pt x="169" y="19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200" y="39"/>
                  </a:moveTo>
                  <a:cubicBezTo>
                    <a:pt x="182" y="14"/>
                    <a:pt x="154" y="0"/>
                    <a:pt x="124" y="0"/>
                  </a:cubicBezTo>
                  <a:cubicBezTo>
                    <a:pt x="52" y="0"/>
                    <a:pt x="0" y="44"/>
                    <a:pt x="0" y="113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8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7" y="297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" name="Freeform 373">
              <a:extLst>
                <a:ext uri="{FF2B5EF4-FFF2-40B4-BE49-F238E27FC236}">
                  <a16:creationId xmlns:a16="http://schemas.microsoft.com/office/drawing/2014/main" id="{CCD846C1-F079-4536-B938-2154B808E134}"/>
                </a:ext>
              </a:extLst>
            </p:cNvPr>
            <p:cNvSpPr>
              <a:spLocks/>
            </p:cNvSpPr>
            <p:nvPr>
              <p:custDataLst>
                <p:tags r:id="rId65"/>
              </p:custDataLst>
            </p:nvPr>
          </p:nvSpPr>
          <p:spPr bwMode="auto">
            <a:xfrm>
              <a:off x="1966913" y="6381750"/>
              <a:ext cx="214313" cy="125413"/>
            </a:xfrm>
            <a:custGeom>
              <a:avLst/>
              <a:gdLst>
                <a:gd name="T0" fmla="*/ 39 w 389"/>
                <a:gd name="T1" fmla="*/ 49 h 220"/>
                <a:gd name="T2" fmla="*/ 39 w 389"/>
                <a:gd name="T3" fmla="*/ 182 h 220"/>
                <a:gd name="T4" fmla="*/ 0 w 389"/>
                <a:gd name="T5" fmla="*/ 205 h 220"/>
                <a:gd name="T6" fmla="*/ 0 w 389"/>
                <a:gd name="T7" fmla="*/ 220 h 220"/>
                <a:gd name="T8" fmla="*/ 56 w 389"/>
                <a:gd name="T9" fmla="*/ 219 h 220"/>
                <a:gd name="T10" fmla="*/ 112 w 389"/>
                <a:gd name="T11" fmla="*/ 220 h 220"/>
                <a:gd name="T12" fmla="*/ 112 w 389"/>
                <a:gd name="T13" fmla="*/ 205 h 220"/>
                <a:gd name="T14" fmla="*/ 73 w 389"/>
                <a:gd name="T15" fmla="*/ 182 h 220"/>
                <a:gd name="T16" fmla="*/ 73 w 389"/>
                <a:gd name="T17" fmla="*/ 90 h 220"/>
                <a:gd name="T18" fmla="*/ 140 w 389"/>
                <a:gd name="T19" fmla="*/ 11 h 220"/>
                <a:gd name="T20" fmla="*/ 177 w 389"/>
                <a:gd name="T21" fmla="*/ 66 h 220"/>
                <a:gd name="T22" fmla="*/ 177 w 389"/>
                <a:gd name="T23" fmla="*/ 182 h 220"/>
                <a:gd name="T24" fmla="*/ 138 w 389"/>
                <a:gd name="T25" fmla="*/ 205 h 220"/>
                <a:gd name="T26" fmla="*/ 138 w 389"/>
                <a:gd name="T27" fmla="*/ 220 h 220"/>
                <a:gd name="T28" fmla="*/ 195 w 389"/>
                <a:gd name="T29" fmla="*/ 219 h 220"/>
                <a:gd name="T30" fmla="*/ 251 w 389"/>
                <a:gd name="T31" fmla="*/ 220 h 220"/>
                <a:gd name="T32" fmla="*/ 251 w 389"/>
                <a:gd name="T33" fmla="*/ 205 h 220"/>
                <a:gd name="T34" fmla="*/ 212 w 389"/>
                <a:gd name="T35" fmla="*/ 182 h 220"/>
                <a:gd name="T36" fmla="*/ 212 w 389"/>
                <a:gd name="T37" fmla="*/ 90 h 220"/>
                <a:gd name="T38" fmla="*/ 279 w 389"/>
                <a:gd name="T39" fmla="*/ 11 h 220"/>
                <a:gd name="T40" fmla="*/ 316 w 389"/>
                <a:gd name="T41" fmla="*/ 66 h 220"/>
                <a:gd name="T42" fmla="*/ 316 w 389"/>
                <a:gd name="T43" fmla="*/ 182 h 220"/>
                <a:gd name="T44" fmla="*/ 277 w 389"/>
                <a:gd name="T45" fmla="*/ 205 h 220"/>
                <a:gd name="T46" fmla="*/ 277 w 389"/>
                <a:gd name="T47" fmla="*/ 220 h 220"/>
                <a:gd name="T48" fmla="*/ 333 w 389"/>
                <a:gd name="T49" fmla="*/ 219 h 220"/>
                <a:gd name="T50" fmla="*/ 389 w 389"/>
                <a:gd name="T51" fmla="*/ 220 h 220"/>
                <a:gd name="T52" fmla="*/ 389 w 389"/>
                <a:gd name="T53" fmla="*/ 205 h 220"/>
                <a:gd name="T54" fmla="*/ 350 w 389"/>
                <a:gd name="T55" fmla="*/ 190 h 220"/>
                <a:gd name="T56" fmla="*/ 350 w 389"/>
                <a:gd name="T57" fmla="*/ 94 h 220"/>
                <a:gd name="T58" fmla="*/ 335 w 389"/>
                <a:gd name="T59" fmla="*/ 18 h 220"/>
                <a:gd name="T60" fmla="*/ 283 w 389"/>
                <a:gd name="T61" fmla="*/ 0 h 220"/>
                <a:gd name="T62" fmla="*/ 210 w 389"/>
                <a:gd name="T63" fmla="*/ 49 h 220"/>
                <a:gd name="T64" fmla="*/ 144 w 389"/>
                <a:gd name="T65" fmla="*/ 0 h 220"/>
                <a:gd name="T66" fmla="*/ 70 w 389"/>
                <a:gd name="T67" fmla="*/ 52 h 220"/>
                <a:gd name="T68" fmla="*/ 70 w 389"/>
                <a:gd name="T69" fmla="*/ 0 h 220"/>
                <a:gd name="T70" fmla="*/ 0 w 389"/>
                <a:gd name="T71" fmla="*/ 5 h 220"/>
                <a:gd name="T72" fmla="*/ 0 w 389"/>
                <a:gd name="T73" fmla="*/ 21 h 220"/>
                <a:gd name="T74" fmla="*/ 39 w 389"/>
                <a:gd name="T75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9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2"/>
                  </a:cubicBezTo>
                  <a:lnTo>
                    <a:pt x="73" y="90"/>
                  </a:lnTo>
                  <a:cubicBezTo>
                    <a:pt x="73" y="39"/>
                    <a:pt x="109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17" y="205"/>
                    <a:pt x="212" y="205"/>
                    <a:pt x="212" y="182"/>
                  </a:cubicBezTo>
                  <a:lnTo>
                    <a:pt x="212" y="90"/>
                  </a:lnTo>
                  <a:cubicBezTo>
                    <a:pt x="212" y="39"/>
                    <a:pt x="247" y="11"/>
                    <a:pt x="279" y="11"/>
                  </a:cubicBezTo>
                  <a:cubicBezTo>
                    <a:pt x="310" y="11"/>
                    <a:pt x="316" y="38"/>
                    <a:pt x="316" y="66"/>
                  </a:cubicBezTo>
                  <a:lnTo>
                    <a:pt x="316" y="182"/>
                  </a:lnTo>
                  <a:cubicBezTo>
                    <a:pt x="316" y="205"/>
                    <a:pt x="310" y="205"/>
                    <a:pt x="277" y="205"/>
                  </a:cubicBezTo>
                  <a:lnTo>
                    <a:pt x="277" y="220"/>
                  </a:lnTo>
                  <a:cubicBezTo>
                    <a:pt x="295" y="220"/>
                    <a:pt x="320" y="219"/>
                    <a:pt x="333" y="219"/>
                  </a:cubicBezTo>
                  <a:cubicBezTo>
                    <a:pt x="346" y="219"/>
                    <a:pt x="372" y="220"/>
                    <a:pt x="389" y="220"/>
                  </a:cubicBezTo>
                  <a:lnTo>
                    <a:pt x="389" y="205"/>
                  </a:lnTo>
                  <a:cubicBezTo>
                    <a:pt x="363" y="205"/>
                    <a:pt x="351" y="205"/>
                    <a:pt x="350" y="190"/>
                  </a:cubicBezTo>
                  <a:lnTo>
                    <a:pt x="350" y="94"/>
                  </a:lnTo>
                  <a:cubicBezTo>
                    <a:pt x="350" y="52"/>
                    <a:pt x="350" y="36"/>
                    <a:pt x="335" y="18"/>
                  </a:cubicBezTo>
                  <a:cubicBezTo>
                    <a:pt x="328" y="10"/>
                    <a:pt x="311" y="0"/>
                    <a:pt x="283" y="0"/>
                  </a:cubicBezTo>
                  <a:cubicBezTo>
                    <a:pt x="241" y="0"/>
                    <a:pt x="219" y="30"/>
                    <a:pt x="210" y="49"/>
                  </a:cubicBezTo>
                  <a:cubicBezTo>
                    <a:pt x="203" y="5"/>
                    <a:pt x="166" y="0"/>
                    <a:pt x="144" y="0"/>
                  </a:cubicBezTo>
                  <a:cubicBezTo>
                    <a:pt x="108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" name="Freeform 374">
              <a:extLst>
                <a:ext uri="{FF2B5EF4-FFF2-40B4-BE49-F238E27FC236}">
                  <a16:creationId xmlns:a16="http://schemas.microsoft.com/office/drawing/2014/main" id="{B6ADE63B-9D6D-4802-8C35-55162F3624DB}"/>
                </a:ext>
              </a:extLst>
            </p:cNvPr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2195513" y="6313488"/>
              <a:ext cx="190500" cy="200025"/>
            </a:xfrm>
            <a:custGeom>
              <a:avLst/>
              <a:gdLst>
                <a:gd name="T0" fmla="*/ 95 w 348"/>
                <a:gd name="T1" fmla="*/ 164 h 351"/>
                <a:gd name="T2" fmla="*/ 95 w 348"/>
                <a:gd name="T3" fmla="*/ 35 h 351"/>
                <a:gd name="T4" fmla="*/ 106 w 348"/>
                <a:gd name="T5" fmla="*/ 16 h 351"/>
                <a:gd name="T6" fmla="*/ 135 w 348"/>
                <a:gd name="T7" fmla="*/ 15 h 351"/>
                <a:gd name="T8" fmla="*/ 236 w 348"/>
                <a:gd name="T9" fmla="*/ 89 h 351"/>
                <a:gd name="T10" fmla="*/ 150 w 348"/>
                <a:gd name="T11" fmla="*/ 164 h 351"/>
                <a:gd name="T12" fmla="*/ 95 w 348"/>
                <a:gd name="T13" fmla="*/ 164 h 351"/>
                <a:gd name="T14" fmla="*/ 200 w 348"/>
                <a:gd name="T15" fmla="*/ 171 h 351"/>
                <a:gd name="T16" fmla="*/ 287 w 348"/>
                <a:gd name="T17" fmla="*/ 89 h 351"/>
                <a:gd name="T18" fmla="*/ 157 w 348"/>
                <a:gd name="T19" fmla="*/ 0 h 351"/>
                <a:gd name="T20" fmla="*/ 0 w 348"/>
                <a:gd name="T21" fmla="*/ 0 h 351"/>
                <a:gd name="T22" fmla="*/ 0 w 348"/>
                <a:gd name="T23" fmla="*/ 15 h 351"/>
                <a:gd name="T24" fmla="*/ 12 w 348"/>
                <a:gd name="T25" fmla="*/ 15 h 351"/>
                <a:gd name="T26" fmla="*/ 52 w 348"/>
                <a:gd name="T27" fmla="*/ 38 h 351"/>
                <a:gd name="T28" fmla="*/ 52 w 348"/>
                <a:gd name="T29" fmla="*/ 301 h 351"/>
                <a:gd name="T30" fmla="*/ 12 w 348"/>
                <a:gd name="T31" fmla="*/ 325 h 351"/>
                <a:gd name="T32" fmla="*/ 0 w 348"/>
                <a:gd name="T33" fmla="*/ 325 h 351"/>
                <a:gd name="T34" fmla="*/ 0 w 348"/>
                <a:gd name="T35" fmla="*/ 340 h 351"/>
                <a:gd name="T36" fmla="*/ 73 w 348"/>
                <a:gd name="T37" fmla="*/ 339 h 351"/>
                <a:gd name="T38" fmla="*/ 146 w 348"/>
                <a:gd name="T39" fmla="*/ 340 h 351"/>
                <a:gd name="T40" fmla="*/ 146 w 348"/>
                <a:gd name="T41" fmla="*/ 325 h 351"/>
                <a:gd name="T42" fmla="*/ 134 w 348"/>
                <a:gd name="T43" fmla="*/ 325 h 351"/>
                <a:gd name="T44" fmla="*/ 95 w 348"/>
                <a:gd name="T45" fmla="*/ 301 h 351"/>
                <a:gd name="T46" fmla="*/ 95 w 348"/>
                <a:gd name="T47" fmla="*/ 175 h 351"/>
                <a:gd name="T48" fmla="*/ 152 w 348"/>
                <a:gd name="T49" fmla="*/ 175 h 351"/>
                <a:gd name="T50" fmla="*/ 198 w 348"/>
                <a:gd name="T51" fmla="*/ 192 h 351"/>
                <a:gd name="T52" fmla="*/ 217 w 348"/>
                <a:gd name="T53" fmla="*/ 259 h 351"/>
                <a:gd name="T54" fmla="*/ 238 w 348"/>
                <a:gd name="T55" fmla="*/ 330 h 351"/>
                <a:gd name="T56" fmla="*/ 301 w 348"/>
                <a:gd name="T57" fmla="*/ 351 h 351"/>
                <a:gd name="T58" fmla="*/ 348 w 348"/>
                <a:gd name="T59" fmla="*/ 296 h 351"/>
                <a:gd name="T60" fmla="*/ 342 w 348"/>
                <a:gd name="T61" fmla="*/ 288 h 351"/>
                <a:gd name="T62" fmla="*/ 336 w 348"/>
                <a:gd name="T63" fmla="*/ 296 h 351"/>
                <a:gd name="T64" fmla="*/ 303 w 348"/>
                <a:gd name="T65" fmla="*/ 340 h 351"/>
                <a:gd name="T66" fmla="*/ 267 w 348"/>
                <a:gd name="T67" fmla="*/ 268 h 351"/>
                <a:gd name="T68" fmla="*/ 261 w 348"/>
                <a:gd name="T69" fmla="*/ 228 h 351"/>
                <a:gd name="T70" fmla="*/ 200 w 348"/>
                <a:gd name="T71" fmla="*/ 17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8" h="351">
                  <a:moveTo>
                    <a:pt x="95" y="164"/>
                  </a:moveTo>
                  <a:lnTo>
                    <a:pt x="95" y="35"/>
                  </a:lnTo>
                  <a:cubicBezTo>
                    <a:pt x="95" y="23"/>
                    <a:pt x="95" y="17"/>
                    <a:pt x="106" y="16"/>
                  </a:cubicBezTo>
                  <a:cubicBezTo>
                    <a:pt x="111" y="15"/>
                    <a:pt x="125" y="15"/>
                    <a:pt x="135" y="15"/>
                  </a:cubicBezTo>
                  <a:cubicBezTo>
                    <a:pt x="180" y="15"/>
                    <a:pt x="236" y="17"/>
                    <a:pt x="236" y="89"/>
                  </a:cubicBezTo>
                  <a:cubicBezTo>
                    <a:pt x="236" y="124"/>
                    <a:pt x="224" y="164"/>
                    <a:pt x="150" y="164"/>
                  </a:cubicBezTo>
                  <a:lnTo>
                    <a:pt x="95" y="164"/>
                  </a:lnTo>
                  <a:close/>
                  <a:moveTo>
                    <a:pt x="200" y="171"/>
                  </a:moveTo>
                  <a:cubicBezTo>
                    <a:pt x="248" y="159"/>
                    <a:pt x="287" y="128"/>
                    <a:pt x="287" y="89"/>
                  </a:cubicBezTo>
                  <a:cubicBezTo>
                    <a:pt x="287" y="41"/>
                    <a:pt x="230" y="0"/>
                    <a:pt x="157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1" y="15"/>
                    <a:pt x="52" y="20"/>
                    <a:pt x="52" y="38"/>
                  </a:cubicBezTo>
                  <a:lnTo>
                    <a:pt x="52" y="301"/>
                  </a:lnTo>
                  <a:cubicBezTo>
                    <a:pt x="52" y="319"/>
                    <a:pt x="51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cubicBezTo>
                    <a:pt x="18" y="339"/>
                    <a:pt x="54" y="339"/>
                    <a:pt x="73" y="339"/>
                  </a:cubicBezTo>
                  <a:cubicBezTo>
                    <a:pt x="93" y="339"/>
                    <a:pt x="128" y="339"/>
                    <a:pt x="146" y="340"/>
                  </a:cubicBezTo>
                  <a:lnTo>
                    <a:pt x="146" y="325"/>
                  </a:lnTo>
                  <a:lnTo>
                    <a:pt x="134" y="325"/>
                  </a:lnTo>
                  <a:cubicBezTo>
                    <a:pt x="96" y="325"/>
                    <a:pt x="95" y="319"/>
                    <a:pt x="95" y="301"/>
                  </a:cubicBezTo>
                  <a:lnTo>
                    <a:pt x="95" y="175"/>
                  </a:lnTo>
                  <a:lnTo>
                    <a:pt x="152" y="175"/>
                  </a:lnTo>
                  <a:cubicBezTo>
                    <a:pt x="160" y="175"/>
                    <a:pt x="181" y="175"/>
                    <a:pt x="198" y="192"/>
                  </a:cubicBezTo>
                  <a:cubicBezTo>
                    <a:pt x="217" y="210"/>
                    <a:pt x="217" y="225"/>
                    <a:pt x="217" y="259"/>
                  </a:cubicBezTo>
                  <a:cubicBezTo>
                    <a:pt x="217" y="291"/>
                    <a:pt x="217" y="311"/>
                    <a:pt x="238" y="330"/>
                  </a:cubicBezTo>
                  <a:cubicBezTo>
                    <a:pt x="258" y="348"/>
                    <a:pt x="286" y="351"/>
                    <a:pt x="301" y="351"/>
                  </a:cubicBezTo>
                  <a:cubicBezTo>
                    <a:pt x="339" y="351"/>
                    <a:pt x="348" y="310"/>
                    <a:pt x="348" y="296"/>
                  </a:cubicBezTo>
                  <a:cubicBezTo>
                    <a:pt x="348" y="293"/>
                    <a:pt x="348" y="288"/>
                    <a:pt x="342" y="288"/>
                  </a:cubicBezTo>
                  <a:cubicBezTo>
                    <a:pt x="336" y="288"/>
                    <a:pt x="336" y="292"/>
                    <a:pt x="336" y="296"/>
                  </a:cubicBezTo>
                  <a:cubicBezTo>
                    <a:pt x="333" y="331"/>
                    <a:pt x="315" y="340"/>
                    <a:pt x="303" y="340"/>
                  </a:cubicBezTo>
                  <a:cubicBezTo>
                    <a:pt x="278" y="340"/>
                    <a:pt x="274" y="315"/>
                    <a:pt x="267" y="268"/>
                  </a:cubicBezTo>
                  <a:lnTo>
                    <a:pt x="261" y="228"/>
                  </a:lnTo>
                  <a:cubicBezTo>
                    <a:pt x="252" y="197"/>
                    <a:pt x="227" y="180"/>
                    <a:pt x="200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" name="Freeform 375">
              <a:extLst>
                <a:ext uri="{FF2B5EF4-FFF2-40B4-BE49-F238E27FC236}">
                  <a16:creationId xmlns:a16="http://schemas.microsoft.com/office/drawing/2014/main" id="{BCE38300-623A-4B4E-B5AC-97E2A8B965F2}"/>
                </a:ext>
              </a:extLst>
            </p:cNvPr>
            <p:cNvSpPr>
              <a:spLocks/>
            </p:cNvSpPr>
            <p:nvPr>
              <p:custDataLst>
                <p:tags r:id="rId67"/>
              </p:custDataLst>
            </p:nvPr>
          </p:nvSpPr>
          <p:spPr bwMode="auto">
            <a:xfrm>
              <a:off x="2397125" y="6313488"/>
              <a:ext cx="187325" cy="193675"/>
            </a:xfrm>
            <a:custGeom>
              <a:avLst/>
              <a:gdLst>
                <a:gd name="T0" fmla="*/ 99 w 341"/>
                <a:gd name="T1" fmla="*/ 6 h 340"/>
                <a:gd name="T2" fmla="*/ 85 w 341"/>
                <a:gd name="T3" fmla="*/ 0 h 340"/>
                <a:gd name="T4" fmla="*/ 0 w 341"/>
                <a:gd name="T5" fmla="*/ 0 h 340"/>
                <a:gd name="T6" fmla="*/ 0 w 341"/>
                <a:gd name="T7" fmla="*/ 15 h 340"/>
                <a:gd name="T8" fmla="*/ 14 w 341"/>
                <a:gd name="T9" fmla="*/ 15 h 340"/>
                <a:gd name="T10" fmla="*/ 39 w 341"/>
                <a:gd name="T11" fmla="*/ 16 h 340"/>
                <a:gd name="T12" fmla="*/ 51 w 341"/>
                <a:gd name="T13" fmla="*/ 27 h 340"/>
                <a:gd name="T14" fmla="*/ 51 w 341"/>
                <a:gd name="T15" fmla="*/ 288 h 340"/>
                <a:gd name="T16" fmla="*/ 0 w 341"/>
                <a:gd name="T17" fmla="*/ 325 h 340"/>
                <a:gd name="T18" fmla="*/ 0 w 341"/>
                <a:gd name="T19" fmla="*/ 340 h 340"/>
                <a:gd name="T20" fmla="*/ 58 w 341"/>
                <a:gd name="T21" fmla="*/ 339 h 340"/>
                <a:gd name="T22" fmla="*/ 117 w 341"/>
                <a:gd name="T23" fmla="*/ 340 h 340"/>
                <a:gd name="T24" fmla="*/ 117 w 341"/>
                <a:gd name="T25" fmla="*/ 325 h 340"/>
                <a:gd name="T26" fmla="*/ 65 w 341"/>
                <a:gd name="T27" fmla="*/ 288 h 340"/>
                <a:gd name="T28" fmla="*/ 65 w 341"/>
                <a:gd name="T29" fmla="*/ 28 h 340"/>
                <a:gd name="T30" fmla="*/ 70 w 341"/>
                <a:gd name="T31" fmla="*/ 34 h 340"/>
                <a:gd name="T32" fmla="*/ 274 w 341"/>
                <a:gd name="T33" fmla="*/ 334 h 340"/>
                <a:gd name="T34" fmla="*/ 282 w 341"/>
                <a:gd name="T35" fmla="*/ 340 h 340"/>
                <a:gd name="T36" fmla="*/ 289 w 341"/>
                <a:gd name="T37" fmla="*/ 327 h 340"/>
                <a:gd name="T38" fmla="*/ 289 w 341"/>
                <a:gd name="T39" fmla="*/ 52 h 340"/>
                <a:gd name="T40" fmla="*/ 341 w 341"/>
                <a:gd name="T41" fmla="*/ 15 h 340"/>
                <a:gd name="T42" fmla="*/ 341 w 341"/>
                <a:gd name="T43" fmla="*/ 0 h 340"/>
                <a:gd name="T44" fmla="*/ 282 w 341"/>
                <a:gd name="T45" fmla="*/ 1 h 340"/>
                <a:gd name="T46" fmla="*/ 224 w 341"/>
                <a:gd name="T47" fmla="*/ 0 h 340"/>
                <a:gd name="T48" fmla="*/ 224 w 341"/>
                <a:gd name="T49" fmla="*/ 15 h 340"/>
                <a:gd name="T50" fmla="*/ 275 w 341"/>
                <a:gd name="T51" fmla="*/ 52 h 340"/>
                <a:gd name="T52" fmla="*/ 275 w 341"/>
                <a:gd name="T53" fmla="*/ 265 h 340"/>
                <a:gd name="T54" fmla="*/ 99 w 341"/>
                <a:gd name="T55" fmla="*/ 6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1" h="340">
                  <a:moveTo>
                    <a:pt x="99" y="6"/>
                  </a:moveTo>
                  <a:cubicBezTo>
                    <a:pt x="95" y="0"/>
                    <a:pt x="94" y="0"/>
                    <a:pt x="85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4" y="15"/>
                  </a:lnTo>
                  <a:cubicBezTo>
                    <a:pt x="22" y="15"/>
                    <a:pt x="32" y="15"/>
                    <a:pt x="39" y="16"/>
                  </a:cubicBezTo>
                  <a:cubicBezTo>
                    <a:pt x="51" y="17"/>
                    <a:pt x="51" y="18"/>
                    <a:pt x="51" y="27"/>
                  </a:cubicBezTo>
                  <a:lnTo>
                    <a:pt x="51" y="288"/>
                  </a:lnTo>
                  <a:cubicBezTo>
                    <a:pt x="51" y="301"/>
                    <a:pt x="51" y="325"/>
                    <a:pt x="0" y="325"/>
                  </a:cubicBezTo>
                  <a:lnTo>
                    <a:pt x="0" y="340"/>
                  </a:lnTo>
                  <a:cubicBezTo>
                    <a:pt x="17" y="340"/>
                    <a:pt x="42" y="339"/>
                    <a:pt x="58" y="339"/>
                  </a:cubicBezTo>
                  <a:cubicBezTo>
                    <a:pt x="75" y="339"/>
                    <a:pt x="99" y="340"/>
                    <a:pt x="117" y="340"/>
                  </a:cubicBezTo>
                  <a:lnTo>
                    <a:pt x="117" y="325"/>
                  </a:lnTo>
                  <a:cubicBezTo>
                    <a:pt x="65" y="325"/>
                    <a:pt x="65" y="301"/>
                    <a:pt x="65" y="288"/>
                  </a:cubicBezTo>
                  <a:lnTo>
                    <a:pt x="65" y="28"/>
                  </a:lnTo>
                  <a:cubicBezTo>
                    <a:pt x="68" y="31"/>
                    <a:pt x="68" y="31"/>
                    <a:pt x="70" y="34"/>
                  </a:cubicBezTo>
                  <a:lnTo>
                    <a:pt x="274" y="334"/>
                  </a:lnTo>
                  <a:cubicBezTo>
                    <a:pt x="278" y="340"/>
                    <a:pt x="279" y="340"/>
                    <a:pt x="282" y="340"/>
                  </a:cubicBezTo>
                  <a:cubicBezTo>
                    <a:pt x="289" y="340"/>
                    <a:pt x="289" y="337"/>
                    <a:pt x="289" y="327"/>
                  </a:cubicBezTo>
                  <a:lnTo>
                    <a:pt x="289" y="52"/>
                  </a:lnTo>
                  <a:cubicBezTo>
                    <a:pt x="289" y="38"/>
                    <a:pt x="289" y="15"/>
                    <a:pt x="341" y="15"/>
                  </a:cubicBezTo>
                  <a:lnTo>
                    <a:pt x="341" y="0"/>
                  </a:lnTo>
                  <a:cubicBezTo>
                    <a:pt x="323" y="0"/>
                    <a:pt x="299" y="1"/>
                    <a:pt x="282" y="1"/>
                  </a:cubicBezTo>
                  <a:cubicBezTo>
                    <a:pt x="266" y="1"/>
                    <a:pt x="241" y="0"/>
                    <a:pt x="224" y="0"/>
                  </a:cubicBezTo>
                  <a:lnTo>
                    <a:pt x="224" y="15"/>
                  </a:lnTo>
                  <a:cubicBezTo>
                    <a:pt x="275" y="15"/>
                    <a:pt x="275" y="38"/>
                    <a:pt x="275" y="52"/>
                  </a:cubicBezTo>
                  <a:lnTo>
                    <a:pt x="275" y="265"/>
                  </a:lnTo>
                  <a:lnTo>
                    <a:pt x="99" y="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" name="Freeform 376">
              <a:extLst>
                <a:ext uri="{FF2B5EF4-FFF2-40B4-BE49-F238E27FC236}">
                  <a16:creationId xmlns:a16="http://schemas.microsoft.com/office/drawing/2014/main" id="{20B5F8C5-CE9B-46F4-900D-121A9C428B53}"/>
                </a:ext>
              </a:extLst>
            </p:cNvPr>
            <p:cNvSpPr>
              <a:spLocks/>
            </p:cNvSpPr>
            <p:nvPr>
              <p:custDataLst>
                <p:tags r:id="rId68"/>
              </p:custDataLst>
            </p:nvPr>
          </p:nvSpPr>
          <p:spPr bwMode="auto">
            <a:xfrm>
              <a:off x="2601913" y="6315075"/>
              <a:ext cx="169863" cy="192088"/>
            </a:xfrm>
            <a:custGeom>
              <a:avLst/>
              <a:gdLst>
                <a:gd name="T0" fmla="*/ 51 w 308"/>
                <a:gd name="T1" fmla="*/ 300 h 339"/>
                <a:gd name="T2" fmla="*/ 12 w 308"/>
                <a:gd name="T3" fmla="*/ 324 h 339"/>
                <a:gd name="T4" fmla="*/ 0 w 308"/>
                <a:gd name="T5" fmla="*/ 324 h 339"/>
                <a:gd name="T6" fmla="*/ 0 w 308"/>
                <a:gd name="T7" fmla="*/ 339 h 339"/>
                <a:gd name="T8" fmla="*/ 287 w 308"/>
                <a:gd name="T9" fmla="*/ 339 h 339"/>
                <a:gd name="T10" fmla="*/ 308 w 308"/>
                <a:gd name="T11" fmla="*/ 210 h 339"/>
                <a:gd name="T12" fmla="*/ 296 w 308"/>
                <a:gd name="T13" fmla="*/ 210 h 339"/>
                <a:gd name="T14" fmla="*/ 186 w 308"/>
                <a:gd name="T15" fmla="*/ 324 h 339"/>
                <a:gd name="T16" fmla="*/ 120 w 308"/>
                <a:gd name="T17" fmla="*/ 324 h 339"/>
                <a:gd name="T18" fmla="*/ 95 w 308"/>
                <a:gd name="T19" fmla="*/ 304 h 339"/>
                <a:gd name="T20" fmla="*/ 95 w 308"/>
                <a:gd name="T21" fmla="*/ 171 h 339"/>
                <a:gd name="T22" fmla="*/ 140 w 308"/>
                <a:gd name="T23" fmla="*/ 171 h 339"/>
                <a:gd name="T24" fmla="*/ 194 w 308"/>
                <a:gd name="T25" fmla="*/ 229 h 339"/>
                <a:gd name="T26" fmla="*/ 207 w 308"/>
                <a:gd name="T27" fmla="*/ 229 h 339"/>
                <a:gd name="T28" fmla="*/ 207 w 308"/>
                <a:gd name="T29" fmla="*/ 97 h 339"/>
                <a:gd name="T30" fmla="*/ 194 w 308"/>
                <a:gd name="T31" fmla="*/ 97 h 339"/>
                <a:gd name="T32" fmla="*/ 140 w 308"/>
                <a:gd name="T33" fmla="*/ 155 h 339"/>
                <a:gd name="T34" fmla="*/ 95 w 308"/>
                <a:gd name="T35" fmla="*/ 155 h 339"/>
                <a:gd name="T36" fmla="*/ 95 w 308"/>
                <a:gd name="T37" fmla="*/ 35 h 339"/>
                <a:gd name="T38" fmla="*/ 120 w 308"/>
                <a:gd name="T39" fmla="*/ 15 h 339"/>
                <a:gd name="T40" fmla="*/ 184 w 308"/>
                <a:gd name="T41" fmla="*/ 15 h 339"/>
                <a:gd name="T42" fmla="*/ 282 w 308"/>
                <a:gd name="T43" fmla="*/ 112 h 339"/>
                <a:gd name="T44" fmla="*/ 294 w 308"/>
                <a:gd name="T45" fmla="*/ 112 h 339"/>
                <a:gd name="T46" fmla="*/ 280 w 308"/>
                <a:gd name="T47" fmla="*/ 0 h 339"/>
                <a:gd name="T48" fmla="*/ 0 w 308"/>
                <a:gd name="T49" fmla="*/ 0 h 339"/>
                <a:gd name="T50" fmla="*/ 0 w 308"/>
                <a:gd name="T51" fmla="*/ 15 h 339"/>
                <a:gd name="T52" fmla="*/ 12 w 308"/>
                <a:gd name="T53" fmla="*/ 15 h 339"/>
                <a:gd name="T54" fmla="*/ 51 w 308"/>
                <a:gd name="T55" fmla="*/ 39 h 339"/>
                <a:gd name="T56" fmla="*/ 51 w 308"/>
                <a:gd name="T57" fmla="*/ 30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8" h="339">
                  <a:moveTo>
                    <a:pt x="51" y="300"/>
                  </a:moveTo>
                  <a:cubicBezTo>
                    <a:pt x="51" y="318"/>
                    <a:pt x="50" y="324"/>
                    <a:pt x="12" y="324"/>
                  </a:cubicBezTo>
                  <a:lnTo>
                    <a:pt x="0" y="324"/>
                  </a:lnTo>
                  <a:lnTo>
                    <a:pt x="0" y="339"/>
                  </a:lnTo>
                  <a:lnTo>
                    <a:pt x="287" y="339"/>
                  </a:lnTo>
                  <a:lnTo>
                    <a:pt x="308" y="210"/>
                  </a:lnTo>
                  <a:lnTo>
                    <a:pt x="296" y="210"/>
                  </a:lnTo>
                  <a:cubicBezTo>
                    <a:pt x="283" y="287"/>
                    <a:pt x="272" y="324"/>
                    <a:pt x="186" y="324"/>
                  </a:cubicBezTo>
                  <a:lnTo>
                    <a:pt x="120" y="324"/>
                  </a:lnTo>
                  <a:cubicBezTo>
                    <a:pt x="96" y="324"/>
                    <a:pt x="95" y="320"/>
                    <a:pt x="95" y="304"/>
                  </a:cubicBezTo>
                  <a:lnTo>
                    <a:pt x="95" y="171"/>
                  </a:lnTo>
                  <a:lnTo>
                    <a:pt x="140" y="171"/>
                  </a:lnTo>
                  <a:cubicBezTo>
                    <a:pt x="189" y="171"/>
                    <a:pt x="194" y="187"/>
                    <a:pt x="194" y="229"/>
                  </a:cubicBezTo>
                  <a:lnTo>
                    <a:pt x="207" y="229"/>
                  </a:lnTo>
                  <a:lnTo>
                    <a:pt x="207" y="97"/>
                  </a:lnTo>
                  <a:lnTo>
                    <a:pt x="194" y="97"/>
                  </a:lnTo>
                  <a:cubicBezTo>
                    <a:pt x="194" y="140"/>
                    <a:pt x="189" y="155"/>
                    <a:pt x="140" y="155"/>
                  </a:cubicBezTo>
                  <a:lnTo>
                    <a:pt x="95" y="155"/>
                  </a:lnTo>
                  <a:lnTo>
                    <a:pt x="95" y="35"/>
                  </a:lnTo>
                  <a:cubicBezTo>
                    <a:pt x="95" y="19"/>
                    <a:pt x="96" y="15"/>
                    <a:pt x="120" y="15"/>
                  </a:cubicBezTo>
                  <a:lnTo>
                    <a:pt x="184" y="15"/>
                  </a:lnTo>
                  <a:cubicBezTo>
                    <a:pt x="261" y="15"/>
                    <a:pt x="274" y="43"/>
                    <a:pt x="282" y="112"/>
                  </a:cubicBezTo>
                  <a:lnTo>
                    <a:pt x="294" y="112"/>
                  </a:lnTo>
                  <a:lnTo>
                    <a:pt x="280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" name="Freeform 377">
              <a:extLst>
                <a:ext uri="{FF2B5EF4-FFF2-40B4-BE49-F238E27FC236}">
                  <a16:creationId xmlns:a16="http://schemas.microsoft.com/office/drawing/2014/main" id="{B626D306-5D18-4023-B4B2-AD4D5DC3B5A2}"/>
                </a:ext>
              </a:extLst>
            </p:cNvPr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2787650" y="6303963"/>
              <a:ext cx="188913" cy="203200"/>
            </a:xfrm>
            <a:custGeom>
              <a:avLst/>
              <a:gdLst>
                <a:gd name="T0" fmla="*/ 183 w 342"/>
                <a:gd name="T1" fmla="*/ 10 h 357"/>
                <a:gd name="T2" fmla="*/ 171 w 342"/>
                <a:gd name="T3" fmla="*/ 0 h 357"/>
                <a:gd name="T4" fmla="*/ 159 w 342"/>
                <a:gd name="T5" fmla="*/ 10 h 357"/>
                <a:gd name="T6" fmla="*/ 56 w 342"/>
                <a:gd name="T7" fmla="*/ 308 h 357"/>
                <a:gd name="T8" fmla="*/ 0 w 342"/>
                <a:gd name="T9" fmla="*/ 342 h 357"/>
                <a:gd name="T10" fmla="*/ 0 w 342"/>
                <a:gd name="T11" fmla="*/ 357 h 357"/>
                <a:gd name="T12" fmla="*/ 51 w 342"/>
                <a:gd name="T13" fmla="*/ 356 h 357"/>
                <a:gd name="T14" fmla="*/ 108 w 342"/>
                <a:gd name="T15" fmla="*/ 357 h 357"/>
                <a:gd name="T16" fmla="*/ 108 w 342"/>
                <a:gd name="T17" fmla="*/ 342 h 357"/>
                <a:gd name="T18" fmla="*/ 71 w 342"/>
                <a:gd name="T19" fmla="*/ 316 h 357"/>
                <a:gd name="T20" fmla="*/ 72 w 342"/>
                <a:gd name="T21" fmla="*/ 309 h 357"/>
                <a:gd name="T22" fmla="*/ 95 w 342"/>
                <a:gd name="T23" fmla="*/ 243 h 357"/>
                <a:gd name="T24" fmla="*/ 218 w 342"/>
                <a:gd name="T25" fmla="*/ 243 h 357"/>
                <a:gd name="T26" fmla="*/ 244 w 342"/>
                <a:gd name="T27" fmla="*/ 320 h 357"/>
                <a:gd name="T28" fmla="*/ 246 w 342"/>
                <a:gd name="T29" fmla="*/ 327 h 357"/>
                <a:gd name="T30" fmla="*/ 205 w 342"/>
                <a:gd name="T31" fmla="*/ 342 h 357"/>
                <a:gd name="T32" fmla="*/ 205 w 342"/>
                <a:gd name="T33" fmla="*/ 357 h 357"/>
                <a:gd name="T34" fmla="*/ 276 w 342"/>
                <a:gd name="T35" fmla="*/ 356 h 357"/>
                <a:gd name="T36" fmla="*/ 342 w 342"/>
                <a:gd name="T37" fmla="*/ 357 h 357"/>
                <a:gd name="T38" fmla="*/ 342 w 342"/>
                <a:gd name="T39" fmla="*/ 342 h 357"/>
                <a:gd name="T40" fmla="*/ 333 w 342"/>
                <a:gd name="T41" fmla="*/ 342 h 357"/>
                <a:gd name="T42" fmla="*/ 290 w 342"/>
                <a:gd name="T43" fmla="*/ 322 h 357"/>
                <a:gd name="T44" fmla="*/ 183 w 342"/>
                <a:gd name="T45" fmla="*/ 10 h 357"/>
                <a:gd name="T46" fmla="*/ 156 w 342"/>
                <a:gd name="T47" fmla="*/ 66 h 357"/>
                <a:gd name="T48" fmla="*/ 213 w 342"/>
                <a:gd name="T49" fmla="*/ 228 h 357"/>
                <a:gd name="T50" fmla="*/ 100 w 342"/>
                <a:gd name="T51" fmla="*/ 228 h 357"/>
                <a:gd name="T52" fmla="*/ 156 w 342"/>
                <a:gd name="T53" fmla="*/ 6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2" h="357">
                  <a:moveTo>
                    <a:pt x="183" y="10"/>
                  </a:moveTo>
                  <a:cubicBezTo>
                    <a:pt x="180" y="4"/>
                    <a:pt x="179" y="0"/>
                    <a:pt x="171" y="0"/>
                  </a:cubicBezTo>
                  <a:cubicBezTo>
                    <a:pt x="163" y="0"/>
                    <a:pt x="162" y="3"/>
                    <a:pt x="159" y="10"/>
                  </a:cubicBezTo>
                  <a:lnTo>
                    <a:pt x="56" y="308"/>
                  </a:lnTo>
                  <a:cubicBezTo>
                    <a:pt x="47" y="334"/>
                    <a:pt x="27" y="341"/>
                    <a:pt x="0" y="342"/>
                  </a:cubicBezTo>
                  <a:lnTo>
                    <a:pt x="0" y="357"/>
                  </a:lnTo>
                  <a:cubicBezTo>
                    <a:pt x="12" y="357"/>
                    <a:pt x="33" y="356"/>
                    <a:pt x="51" y="356"/>
                  </a:cubicBezTo>
                  <a:cubicBezTo>
                    <a:pt x="66" y="356"/>
                    <a:pt x="92" y="357"/>
                    <a:pt x="108" y="357"/>
                  </a:cubicBezTo>
                  <a:lnTo>
                    <a:pt x="108" y="342"/>
                  </a:lnTo>
                  <a:cubicBezTo>
                    <a:pt x="83" y="342"/>
                    <a:pt x="71" y="329"/>
                    <a:pt x="71" y="316"/>
                  </a:cubicBezTo>
                  <a:cubicBezTo>
                    <a:pt x="71" y="315"/>
                    <a:pt x="71" y="310"/>
                    <a:pt x="72" y="309"/>
                  </a:cubicBezTo>
                  <a:lnTo>
                    <a:pt x="95" y="243"/>
                  </a:lnTo>
                  <a:lnTo>
                    <a:pt x="218" y="243"/>
                  </a:lnTo>
                  <a:lnTo>
                    <a:pt x="244" y="320"/>
                  </a:lnTo>
                  <a:cubicBezTo>
                    <a:pt x="245" y="322"/>
                    <a:pt x="246" y="325"/>
                    <a:pt x="246" y="327"/>
                  </a:cubicBezTo>
                  <a:cubicBezTo>
                    <a:pt x="246" y="342"/>
                    <a:pt x="218" y="342"/>
                    <a:pt x="205" y="342"/>
                  </a:cubicBezTo>
                  <a:lnTo>
                    <a:pt x="205" y="357"/>
                  </a:lnTo>
                  <a:cubicBezTo>
                    <a:pt x="222" y="356"/>
                    <a:pt x="257" y="356"/>
                    <a:pt x="276" y="356"/>
                  </a:cubicBezTo>
                  <a:cubicBezTo>
                    <a:pt x="298" y="356"/>
                    <a:pt x="321" y="356"/>
                    <a:pt x="342" y="357"/>
                  </a:cubicBezTo>
                  <a:lnTo>
                    <a:pt x="342" y="342"/>
                  </a:lnTo>
                  <a:lnTo>
                    <a:pt x="333" y="342"/>
                  </a:lnTo>
                  <a:cubicBezTo>
                    <a:pt x="303" y="342"/>
                    <a:pt x="296" y="338"/>
                    <a:pt x="290" y="322"/>
                  </a:cubicBezTo>
                  <a:lnTo>
                    <a:pt x="183" y="10"/>
                  </a:lnTo>
                  <a:close/>
                  <a:moveTo>
                    <a:pt x="156" y="66"/>
                  </a:moveTo>
                  <a:lnTo>
                    <a:pt x="213" y="228"/>
                  </a:lnTo>
                  <a:lnTo>
                    <a:pt x="100" y="228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" name="Freeform 378">
              <a:extLst>
                <a:ext uri="{FF2B5EF4-FFF2-40B4-BE49-F238E27FC236}">
                  <a16:creationId xmlns:a16="http://schemas.microsoft.com/office/drawing/2014/main" id="{3F20A9D7-74D9-4AE3-816A-766BF5803CD8}"/>
                </a:ext>
              </a:extLst>
            </p:cNvPr>
            <p:cNvSpPr>
              <a:spLocks/>
            </p:cNvSpPr>
            <p:nvPr>
              <p:custDataLst>
                <p:tags r:id="rId70"/>
              </p:custDataLst>
            </p:nvPr>
          </p:nvSpPr>
          <p:spPr bwMode="auto">
            <a:xfrm>
              <a:off x="2994025" y="6380163"/>
              <a:ext cx="104775" cy="130175"/>
            </a:xfrm>
            <a:custGeom>
              <a:avLst/>
              <a:gdLst>
                <a:gd name="T0" fmla="*/ 41 w 190"/>
                <a:gd name="T1" fmla="*/ 114 h 229"/>
                <a:gd name="T2" fmla="*/ 109 w 190"/>
                <a:gd name="T3" fmla="*/ 12 h 229"/>
                <a:gd name="T4" fmla="*/ 162 w 190"/>
                <a:gd name="T5" fmla="*/ 31 h 229"/>
                <a:gd name="T6" fmla="*/ 138 w 190"/>
                <a:gd name="T7" fmla="*/ 54 h 229"/>
                <a:gd name="T8" fmla="*/ 161 w 190"/>
                <a:gd name="T9" fmla="*/ 77 h 229"/>
                <a:gd name="T10" fmla="*/ 184 w 190"/>
                <a:gd name="T11" fmla="*/ 53 h 229"/>
                <a:gd name="T12" fmla="*/ 108 w 190"/>
                <a:gd name="T13" fmla="*/ 0 h 229"/>
                <a:gd name="T14" fmla="*/ 0 w 190"/>
                <a:gd name="T15" fmla="*/ 115 h 229"/>
                <a:gd name="T16" fmla="*/ 107 w 190"/>
                <a:gd name="T17" fmla="*/ 229 h 229"/>
                <a:gd name="T18" fmla="*/ 190 w 190"/>
                <a:gd name="T19" fmla="*/ 164 h 229"/>
                <a:gd name="T20" fmla="*/ 183 w 190"/>
                <a:gd name="T21" fmla="*/ 159 h 229"/>
                <a:gd name="T22" fmla="*/ 177 w 190"/>
                <a:gd name="T23" fmla="*/ 164 h 229"/>
                <a:gd name="T24" fmla="*/ 112 w 190"/>
                <a:gd name="T25" fmla="*/ 216 h 229"/>
                <a:gd name="T26" fmla="*/ 41 w 190"/>
                <a:gd name="T27" fmla="*/ 11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1" y="114"/>
                  </a:moveTo>
                  <a:cubicBezTo>
                    <a:pt x="41" y="33"/>
                    <a:pt x="82" y="12"/>
                    <a:pt x="109" y="12"/>
                  </a:cubicBezTo>
                  <a:cubicBezTo>
                    <a:pt x="113" y="12"/>
                    <a:pt x="144" y="13"/>
                    <a:pt x="162" y="31"/>
                  </a:cubicBezTo>
                  <a:cubicBezTo>
                    <a:pt x="141" y="32"/>
                    <a:pt x="138" y="47"/>
                    <a:pt x="138" y="54"/>
                  </a:cubicBezTo>
                  <a:cubicBezTo>
                    <a:pt x="138" y="67"/>
                    <a:pt x="147" y="77"/>
                    <a:pt x="161" y="77"/>
                  </a:cubicBezTo>
                  <a:cubicBezTo>
                    <a:pt x="174" y="77"/>
                    <a:pt x="184" y="68"/>
                    <a:pt x="184" y="53"/>
                  </a:cubicBezTo>
                  <a:cubicBezTo>
                    <a:pt x="184" y="19"/>
                    <a:pt x="146" y="0"/>
                    <a:pt x="108" y="0"/>
                  </a:cubicBezTo>
                  <a:cubicBezTo>
                    <a:pt x="46" y="0"/>
                    <a:pt x="0" y="54"/>
                    <a:pt x="0" y="115"/>
                  </a:cubicBezTo>
                  <a:cubicBezTo>
                    <a:pt x="0" y="179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3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2" y="210"/>
                    <a:pt x="130" y="216"/>
                    <a:pt x="112" y="216"/>
                  </a:cubicBezTo>
                  <a:cubicBezTo>
                    <a:pt x="85" y="216"/>
                    <a:pt x="41" y="195"/>
                    <a:pt x="41" y="11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" name="Freeform 379">
              <a:extLst>
                <a:ext uri="{FF2B5EF4-FFF2-40B4-BE49-F238E27FC236}">
                  <a16:creationId xmlns:a16="http://schemas.microsoft.com/office/drawing/2014/main" id="{9FF0E14B-9085-43A7-A0EE-2583504A44CB}"/>
                </a:ext>
              </a:extLst>
            </p:cNvPr>
            <p:cNvSpPr>
              <a:spLocks/>
            </p:cNvSpPr>
            <p:nvPr>
              <p:custDataLst>
                <p:tags r:id="rId71"/>
              </p:custDataLst>
            </p:nvPr>
          </p:nvSpPr>
          <p:spPr bwMode="auto">
            <a:xfrm>
              <a:off x="3208338" y="6097588"/>
              <a:ext cx="134938" cy="677863"/>
            </a:xfrm>
            <a:custGeom>
              <a:avLst/>
              <a:gdLst>
                <a:gd name="T0" fmla="*/ 245 w 245"/>
                <a:gd name="T1" fmla="*/ 1191 h 1196"/>
                <a:gd name="T2" fmla="*/ 243 w 245"/>
                <a:gd name="T3" fmla="*/ 1187 h 1196"/>
                <a:gd name="T4" fmla="*/ 158 w 245"/>
                <a:gd name="T5" fmla="*/ 1081 h 1196"/>
                <a:gd name="T6" fmla="*/ 41 w 245"/>
                <a:gd name="T7" fmla="*/ 598 h 1196"/>
                <a:gd name="T8" fmla="*/ 142 w 245"/>
                <a:gd name="T9" fmla="*/ 142 h 1196"/>
                <a:gd name="T10" fmla="*/ 244 w 245"/>
                <a:gd name="T11" fmla="*/ 9 h 1196"/>
                <a:gd name="T12" fmla="*/ 245 w 245"/>
                <a:gd name="T13" fmla="*/ 5 h 1196"/>
                <a:gd name="T14" fmla="*/ 235 w 245"/>
                <a:gd name="T15" fmla="*/ 0 h 1196"/>
                <a:gd name="T16" fmla="*/ 219 w 245"/>
                <a:gd name="T17" fmla="*/ 7 h 1196"/>
                <a:gd name="T18" fmla="*/ 0 w 245"/>
                <a:gd name="T19" fmla="*/ 598 h 1196"/>
                <a:gd name="T20" fmla="*/ 172 w 245"/>
                <a:gd name="T21" fmla="*/ 1140 h 1196"/>
                <a:gd name="T22" fmla="*/ 221 w 245"/>
                <a:gd name="T23" fmla="*/ 1190 h 1196"/>
                <a:gd name="T24" fmla="*/ 235 w 245"/>
                <a:gd name="T25" fmla="*/ 1196 h 1196"/>
                <a:gd name="T26" fmla="*/ 245 w 245"/>
                <a:gd name="T27" fmla="*/ 1191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5" h="1196">
                  <a:moveTo>
                    <a:pt x="245" y="1191"/>
                  </a:moveTo>
                  <a:cubicBezTo>
                    <a:pt x="245" y="1189"/>
                    <a:pt x="244" y="1188"/>
                    <a:pt x="243" y="1187"/>
                  </a:cubicBezTo>
                  <a:cubicBezTo>
                    <a:pt x="225" y="1168"/>
                    <a:pt x="192" y="1135"/>
                    <a:pt x="158" y="1081"/>
                  </a:cubicBezTo>
                  <a:cubicBezTo>
                    <a:pt x="78" y="952"/>
                    <a:pt x="41" y="790"/>
                    <a:pt x="41" y="598"/>
                  </a:cubicBezTo>
                  <a:cubicBezTo>
                    <a:pt x="41" y="464"/>
                    <a:pt x="59" y="291"/>
                    <a:pt x="142" y="142"/>
                  </a:cubicBezTo>
                  <a:cubicBezTo>
                    <a:pt x="181" y="72"/>
                    <a:pt x="222" y="31"/>
                    <a:pt x="244" y="9"/>
                  </a:cubicBezTo>
                  <a:cubicBezTo>
                    <a:pt x="245" y="7"/>
                    <a:pt x="245" y="6"/>
                    <a:pt x="245" y="5"/>
                  </a:cubicBezTo>
                  <a:cubicBezTo>
                    <a:pt x="245" y="0"/>
                    <a:pt x="242" y="0"/>
                    <a:pt x="235" y="0"/>
                  </a:cubicBezTo>
                  <a:cubicBezTo>
                    <a:pt x="228" y="0"/>
                    <a:pt x="227" y="0"/>
                    <a:pt x="219" y="7"/>
                  </a:cubicBezTo>
                  <a:cubicBezTo>
                    <a:pt x="52" y="159"/>
                    <a:pt x="0" y="388"/>
                    <a:pt x="0" y="598"/>
                  </a:cubicBezTo>
                  <a:cubicBezTo>
                    <a:pt x="0" y="794"/>
                    <a:pt x="45" y="991"/>
                    <a:pt x="172" y="1140"/>
                  </a:cubicBezTo>
                  <a:cubicBezTo>
                    <a:pt x="182" y="1152"/>
                    <a:pt x="201" y="1172"/>
                    <a:pt x="221" y="1190"/>
                  </a:cubicBezTo>
                  <a:cubicBezTo>
                    <a:pt x="227" y="1196"/>
                    <a:pt x="228" y="1196"/>
                    <a:pt x="235" y="1196"/>
                  </a:cubicBezTo>
                  <a:cubicBezTo>
                    <a:pt x="242" y="1196"/>
                    <a:pt x="245" y="1196"/>
                    <a:pt x="245" y="119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" name="Freeform 380">
              <a:extLst>
                <a:ext uri="{FF2B5EF4-FFF2-40B4-BE49-F238E27FC236}">
                  <a16:creationId xmlns:a16="http://schemas.microsoft.com/office/drawing/2014/main" id="{ED2A2473-3BBB-4CB1-809A-6D6B2B30DEFD}"/>
                </a:ext>
              </a:extLst>
            </p:cNvPr>
            <p:cNvSpPr>
              <a:spLocks noEditPoints="1"/>
            </p:cNvSpPr>
            <p:nvPr>
              <p:custDataLst>
                <p:tags r:id="rId72"/>
              </p:custDataLst>
            </p:nvPr>
          </p:nvSpPr>
          <p:spPr bwMode="auto">
            <a:xfrm>
              <a:off x="3363913" y="6380163"/>
              <a:ext cx="153988" cy="182563"/>
            </a:xfrm>
            <a:custGeom>
              <a:avLst/>
              <a:gdLst>
                <a:gd name="T0" fmla="*/ 192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2 w 281"/>
                <a:gd name="T11" fmla="*/ 84 h 321"/>
                <a:gd name="T12" fmla="*/ 192 w 281"/>
                <a:gd name="T13" fmla="*/ 153 h 321"/>
                <a:gd name="T14" fmla="*/ 199 w 281"/>
                <a:gd name="T15" fmla="*/ 39 h 321"/>
                <a:gd name="T16" fmla="*/ 124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89 w 281"/>
                <a:gd name="T23" fmla="*/ 200 h 321"/>
                <a:gd name="T24" fmla="*/ 189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6 w 281"/>
                <a:gd name="T37" fmla="*/ 297 h 321"/>
                <a:gd name="T38" fmla="*/ 246 w 281"/>
                <a:gd name="T39" fmla="*/ 0 h 321"/>
                <a:gd name="T40" fmla="*/ 226 w 281"/>
                <a:gd name="T41" fmla="*/ 0 h 321"/>
                <a:gd name="T42" fmla="*/ 199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2" y="153"/>
                  </a:moveTo>
                  <a:cubicBezTo>
                    <a:pt x="192" y="162"/>
                    <a:pt x="192" y="164"/>
                    <a:pt x="185" y="174"/>
                  </a:cubicBezTo>
                  <a:cubicBezTo>
                    <a:pt x="165" y="204"/>
                    <a:pt x="139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3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3"/>
                  </a:cubicBezTo>
                  <a:cubicBezTo>
                    <a:pt x="0" y="184"/>
                    <a:pt x="50" y="227"/>
                    <a:pt x="120" y="227"/>
                  </a:cubicBezTo>
                  <a:cubicBezTo>
                    <a:pt x="144" y="227"/>
                    <a:pt x="166" y="220"/>
                    <a:pt x="189" y="200"/>
                  </a:cubicBezTo>
                  <a:lnTo>
                    <a:pt x="189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7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6" y="297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" name="Freeform 381">
              <a:extLst>
                <a:ext uri="{FF2B5EF4-FFF2-40B4-BE49-F238E27FC236}">
                  <a16:creationId xmlns:a16="http://schemas.microsoft.com/office/drawing/2014/main" id="{58435C62-8491-4D25-B223-9CEB2A615B65}"/>
                </a:ext>
              </a:extLst>
            </p:cNvPr>
            <p:cNvSpPr>
              <a:spLocks/>
            </p:cNvSpPr>
            <p:nvPr>
              <p:custDataLst>
                <p:tags r:id="rId73"/>
              </p:custDataLst>
            </p:nvPr>
          </p:nvSpPr>
          <p:spPr bwMode="auto">
            <a:xfrm>
              <a:off x="3597275" y="6375400"/>
              <a:ext cx="101600" cy="122238"/>
            </a:xfrm>
            <a:custGeom>
              <a:avLst/>
              <a:gdLst>
                <a:gd name="T0" fmla="*/ 105 w 184"/>
                <a:gd name="T1" fmla="*/ 19 h 215"/>
                <a:gd name="T2" fmla="*/ 93 w 184"/>
                <a:gd name="T3" fmla="*/ 0 h 215"/>
                <a:gd name="T4" fmla="*/ 80 w 184"/>
                <a:gd name="T5" fmla="*/ 13 h 215"/>
                <a:gd name="T6" fmla="*/ 80 w 184"/>
                <a:gd name="T7" fmla="*/ 20 h 215"/>
                <a:gd name="T8" fmla="*/ 87 w 184"/>
                <a:gd name="T9" fmla="*/ 97 h 215"/>
                <a:gd name="T10" fmla="*/ 23 w 184"/>
                <a:gd name="T11" fmla="*/ 51 h 215"/>
                <a:gd name="T12" fmla="*/ 14 w 184"/>
                <a:gd name="T13" fmla="*/ 47 h 215"/>
                <a:gd name="T14" fmla="*/ 0 w 184"/>
                <a:gd name="T15" fmla="*/ 61 h 215"/>
                <a:gd name="T16" fmla="*/ 10 w 184"/>
                <a:gd name="T17" fmla="*/ 74 h 215"/>
                <a:gd name="T18" fmla="*/ 81 w 184"/>
                <a:gd name="T19" fmla="*/ 107 h 215"/>
                <a:gd name="T20" fmla="*/ 12 w 184"/>
                <a:gd name="T21" fmla="*/ 141 h 215"/>
                <a:gd name="T22" fmla="*/ 0 w 184"/>
                <a:gd name="T23" fmla="*/ 154 h 215"/>
                <a:gd name="T24" fmla="*/ 14 w 184"/>
                <a:gd name="T25" fmla="*/ 168 h 215"/>
                <a:gd name="T26" fmla="*/ 31 w 184"/>
                <a:gd name="T27" fmla="*/ 159 h 215"/>
                <a:gd name="T28" fmla="*/ 87 w 184"/>
                <a:gd name="T29" fmla="*/ 118 h 215"/>
                <a:gd name="T30" fmla="*/ 79 w 184"/>
                <a:gd name="T31" fmla="*/ 202 h 215"/>
                <a:gd name="T32" fmla="*/ 92 w 184"/>
                <a:gd name="T33" fmla="*/ 215 h 215"/>
                <a:gd name="T34" fmla="*/ 106 w 184"/>
                <a:gd name="T35" fmla="*/ 202 h 215"/>
                <a:gd name="T36" fmla="*/ 98 w 184"/>
                <a:gd name="T37" fmla="*/ 118 h 215"/>
                <a:gd name="T38" fmla="*/ 162 w 184"/>
                <a:gd name="T39" fmla="*/ 165 h 215"/>
                <a:gd name="T40" fmla="*/ 171 w 184"/>
                <a:gd name="T41" fmla="*/ 168 h 215"/>
                <a:gd name="T42" fmla="*/ 184 w 184"/>
                <a:gd name="T43" fmla="*/ 154 h 215"/>
                <a:gd name="T44" fmla="*/ 174 w 184"/>
                <a:gd name="T45" fmla="*/ 141 h 215"/>
                <a:gd name="T46" fmla="*/ 104 w 184"/>
                <a:gd name="T47" fmla="*/ 108 h 215"/>
                <a:gd name="T48" fmla="*/ 173 w 184"/>
                <a:gd name="T49" fmla="*/ 75 h 215"/>
                <a:gd name="T50" fmla="*/ 184 w 184"/>
                <a:gd name="T51" fmla="*/ 61 h 215"/>
                <a:gd name="T52" fmla="*/ 171 w 184"/>
                <a:gd name="T53" fmla="*/ 47 h 215"/>
                <a:gd name="T54" fmla="*/ 154 w 184"/>
                <a:gd name="T55" fmla="*/ 57 h 215"/>
                <a:gd name="T56" fmla="*/ 98 w 184"/>
                <a:gd name="T57" fmla="*/ 97 h 215"/>
                <a:gd name="T58" fmla="*/ 105 w 184"/>
                <a:gd name="T59" fmla="*/ 1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215">
                  <a:moveTo>
                    <a:pt x="105" y="19"/>
                  </a:moveTo>
                  <a:cubicBezTo>
                    <a:pt x="106" y="12"/>
                    <a:pt x="106" y="0"/>
                    <a:pt x="93" y="0"/>
                  </a:cubicBezTo>
                  <a:cubicBezTo>
                    <a:pt x="85" y="0"/>
                    <a:pt x="78" y="7"/>
                    <a:pt x="80" y="13"/>
                  </a:cubicBezTo>
                  <a:lnTo>
                    <a:pt x="80" y="20"/>
                  </a:lnTo>
                  <a:lnTo>
                    <a:pt x="87" y="97"/>
                  </a:lnTo>
                  <a:lnTo>
                    <a:pt x="23" y="51"/>
                  </a:lnTo>
                  <a:cubicBezTo>
                    <a:pt x="18" y="48"/>
                    <a:pt x="17" y="47"/>
                    <a:pt x="14" y="47"/>
                  </a:cubicBezTo>
                  <a:cubicBezTo>
                    <a:pt x="7" y="47"/>
                    <a:pt x="0" y="54"/>
                    <a:pt x="0" y="61"/>
                  </a:cubicBezTo>
                  <a:cubicBezTo>
                    <a:pt x="0" y="69"/>
                    <a:pt x="5" y="71"/>
                    <a:pt x="10" y="74"/>
                  </a:cubicBezTo>
                  <a:lnTo>
                    <a:pt x="81" y="107"/>
                  </a:lnTo>
                  <a:lnTo>
                    <a:pt x="12" y="141"/>
                  </a:lnTo>
                  <a:cubicBezTo>
                    <a:pt x="4" y="145"/>
                    <a:pt x="0" y="147"/>
                    <a:pt x="0" y="154"/>
                  </a:cubicBezTo>
                  <a:cubicBezTo>
                    <a:pt x="0" y="162"/>
                    <a:pt x="7" y="168"/>
                    <a:pt x="14" y="168"/>
                  </a:cubicBezTo>
                  <a:cubicBezTo>
                    <a:pt x="17" y="168"/>
                    <a:pt x="18" y="168"/>
                    <a:pt x="31" y="159"/>
                  </a:cubicBezTo>
                  <a:lnTo>
                    <a:pt x="87" y="118"/>
                  </a:lnTo>
                  <a:lnTo>
                    <a:pt x="79" y="202"/>
                  </a:lnTo>
                  <a:cubicBezTo>
                    <a:pt x="79" y="213"/>
                    <a:pt x="88" y="215"/>
                    <a:pt x="92" y="215"/>
                  </a:cubicBezTo>
                  <a:cubicBezTo>
                    <a:pt x="98" y="215"/>
                    <a:pt x="106" y="212"/>
                    <a:pt x="106" y="202"/>
                  </a:cubicBezTo>
                  <a:lnTo>
                    <a:pt x="98" y="118"/>
                  </a:lnTo>
                  <a:lnTo>
                    <a:pt x="162" y="165"/>
                  </a:lnTo>
                  <a:cubicBezTo>
                    <a:pt x="167" y="167"/>
                    <a:pt x="168" y="168"/>
                    <a:pt x="171" y="168"/>
                  </a:cubicBezTo>
                  <a:cubicBezTo>
                    <a:pt x="178" y="168"/>
                    <a:pt x="184" y="161"/>
                    <a:pt x="184" y="154"/>
                  </a:cubicBezTo>
                  <a:cubicBezTo>
                    <a:pt x="184" y="147"/>
                    <a:pt x="180" y="144"/>
                    <a:pt x="174" y="141"/>
                  </a:cubicBezTo>
                  <a:cubicBezTo>
                    <a:pt x="144" y="126"/>
                    <a:pt x="143" y="126"/>
                    <a:pt x="104" y="108"/>
                  </a:cubicBezTo>
                  <a:lnTo>
                    <a:pt x="173" y="75"/>
                  </a:lnTo>
                  <a:cubicBezTo>
                    <a:pt x="180" y="71"/>
                    <a:pt x="184" y="69"/>
                    <a:pt x="184" y="61"/>
                  </a:cubicBezTo>
                  <a:cubicBezTo>
                    <a:pt x="184" y="54"/>
                    <a:pt x="178" y="47"/>
                    <a:pt x="171" y="47"/>
                  </a:cubicBezTo>
                  <a:cubicBezTo>
                    <a:pt x="168" y="47"/>
                    <a:pt x="167" y="47"/>
                    <a:pt x="154" y="57"/>
                  </a:cubicBezTo>
                  <a:lnTo>
                    <a:pt x="98" y="97"/>
                  </a:lnTo>
                  <a:lnTo>
                    <a:pt x="105" y="1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0" name="Freeform 382">
              <a:extLst>
                <a:ext uri="{FF2B5EF4-FFF2-40B4-BE49-F238E27FC236}">
                  <a16:creationId xmlns:a16="http://schemas.microsoft.com/office/drawing/2014/main" id="{1D7A0762-FAAB-4D5A-B6FD-45B48E29ADE0}"/>
                </a:ext>
              </a:extLst>
            </p:cNvPr>
            <p:cNvSpPr>
              <a:spLocks noEditPoints="1"/>
            </p:cNvSpPr>
            <p:nvPr>
              <p:custDataLst>
                <p:tags r:id="rId74"/>
              </p:custDataLst>
            </p:nvPr>
          </p:nvSpPr>
          <p:spPr bwMode="auto">
            <a:xfrm>
              <a:off x="3787775" y="6318250"/>
              <a:ext cx="115888" cy="195263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5 w 210"/>
                <a:gd name="T5" fmla="*/ 0 h 343"/>
                <a:gd name="T6" fmla="*/ 19 w 210"/>
                <a:gd name="T7" fmla="*/ 59 h 343"/>
                <a:gd name="T8" fmla="*/ 0 w 210"/>
                <a:gd name="T9" fmla="*/ 173 h 343"/>
                <a:gd name="T10" fmla="*/ 23 w 210"/>
                <a:gd name="T11" fmla="*/ 293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3 h 343"/>
                <a:gd name="T18" fmla="*/ 105 w 210"/>
                <a:gd name="T19" fmla="*/ 332 h 343"/>
                <a:gd name="T20" fmla="*/ 47 w 210"/>
                <a:gd name="T21" fmla="*/ 272 h 343"/>
                <a:gd name="T22" fmla="*/ 42 w 210"/>
                <a:gd name="T23" fmla="*/ 167 h 343"/>
                <a:gd name="T24" fmla="*/ 46 w 210"/>
                <a:gd name="T25" fmla="*/ 75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7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8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6" y="0"/>
                    <a:pt x="39" y="13"/>
                    <a:pt x="19" y="59"/>
                  </a:cubicBezTo>
                  <a:cubicBezTo>
                    <a:pt x="3" y="94"/>
                    <a:pt x="0" y="133"/>
                    <a:pt x="0" y="173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3"/>
                    <a:pt x="81" y="343"/>
                    <a:pt x="105" y="343"/>
                  </a:cubicBezTo>
                  <a:cubicBezTo>
                    <a:pt x="132" y="343"/>
                    <a:pt x="170" y="333"/>
                    <a:pt x="192" y="285"/>
                  </a:cubicBezTo>
                  <a:cubicBezTo>
                    <a:pt x="208" y="251"/>
                    <a:pt x="210" y="212"/>
                    <a:pt x="210" y="173"/>
                  </a:cubicBezTo>
                  <a:close/>
                  <a:moveTo>
                    <a:pt x="105" y="332"/>
                  </a:moveTo>
                  <a:cubicBezTo>
                    <a:pt x="86" y="332"/>
                    <a:pt x="56" y="320"/>
                    <a:pt x="47" y="272"/>
                  </a:cubicBezTo>
                  <a:cubicBezTo>
                    <a:pt x="42" y="242"/>
                    <a:pt x="42" y="196"/>
                    <a:pt x="42" y="167"/>
                  </a:cubicBezTo>
                  <a:cubicBezTo>
                    <a:pt x="42" y="135"/>
                    <a:pt x="42" y="102"/>
                    <a:pt x="46" y="75"/>
                  </a:cubicBezTo>
                  <a:cubicBezTo>
                    <a:pt x="55" y="15"/>
                    <a:pt x="92" y="11"/>
                    <a:pt x="105" y="11"/>
                  </a:cubicBezTo>
                  <a:cubicBezTo>
                    <a:pt x="121" y="11"/>
                    <a:pt x="154" y="20"/>
                    <a:pt x="164" y="69"/>
                  </a:cubicBezTo>
                  <a:cubicBezTo>
                    <a:pt x="169" y="97"/>
                    <a:pt x="169" y="135"/>
                    <a:pt x="169" y="167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1" name="Freeform 383">
              <a:extLst>
                <a:ext uri="{FF2B5EF4-FFF2-40B4-BE49-F238E27FC236}">
                  <a16:creationId xmlns:a16="http://schemas.microsoft.com/office/drawing/2014/main" id="{84E1EB74-1CF5-4214-AA9A-F9B8B934127B}"/>
                </a:ext>
              </a:extLst>
            </p:cNvPr>
            <p:cNvSpPr>
              <a:spLocks/>
            </p:cNvSpPr>
            <p:nvPr>
              <p:custDataLst>
                <p:tags r:id="rId75"/>
              </p:custDataLst>
            </p:nvPr>
          </p:nvSpPr>
          <p:spPr bwMode="auto">
            <a:xfrm>
              <a:off x="3938588" y="6477000"/>
              <a:ext cx="31750" cy="84138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90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" name="Oval 384">
              <a:extLst>
                <a:ext uri="{FF2B5EF4-FFF2-40B4-BE49-F238E27FC236}">
                  <a16:creationId xmlns:a16="http://schemas.microsoft.com/office/drawing/2014/main" id="{D6982E4E-4A96-4961-965E-FEBC380D195D}"/>
                </a:ext>
              </a:extLst>
            </p:cNvPr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4097338" y="6310313"/>
              <a:ext cx="42863" cy="44450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3" name="Freeform 385">
              <a:extLst>
                <a:ext uri="{FF2B5EF4-FFF2-40B4-BE49-F238E27FC236}">
                  <a16:creationId xmlns:a16="http://schemas.microsoft.com/office/drawing/2014/main" id="{4578C4D3-B535-4BED-9317-4B438700C056}"/>
                </a:ext>
              </a:extLst>
            </p:cNvPr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4046538" y="6380163"/>
              <a:ext cx="153988" cy="182563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3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7 w 281"/>
                <a:gd name="T37" fmla="*/ 297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4"/>
                    <a:pt x="0" y="113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8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7" y="297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4" name="Freeform 386">
              <a:extLst>
                <a:ext uri="{FF2B5EF4-FFF2-40B4-BE49-F238E27FC236}">
                  <a16:creationId xmlns:a16="http://schemas.microsoft.com/office/drawing/2014/main" id="{0098F800-5EEC-4A2A-9B73-788A0F16F6BD}"/>
                </a:ext>
              </a:extLst>
            </p:cNvPr>
            <p:cNvSpPr>
              <a:spLocks/>
            </p:cNvSpPr>
            <p:nvPr>
              <p:custDataLst>
                <p:tags r:id="rId78"/>
              </p:custDataLst>
            </p:nvPr>
          </p:nvSpPr>
          <p:spPr bwMode="auto">
            <a:xfrm>
              <a:off x="4281488" y="6375400"/>
              <a:ext cx="101600" cy="122238"/>
            </a:xfrm>
            <a:custGeom>
              <a:avLst/>
              <a:gdLst>
                <a:gd name="T0" fmla="*/ 104 w 184"/>
                <a:gd name="T1" fmla="*/ 19 h 215"/>
                <a:gd name="T2" fmla="*/ 92 w 184"/>
                <a:gd name="T3" fmla="*/ 0 h 215"/>
                <a:gd name="T4" fmla="*/ 79 w 184"/>
                <a:gd name="T5" fmla="*/ 13 h 215"/>
                <a:gd name="T6" fmla="*/ 79 w 184"/>
                <a:gd name="T7" fmla="*/ 20 h 215"/>
                <a:gd name="T8" fmla="*/ 86 w 184"/>
                <a:gd name="T9" fmla="*/ 97 h 215"/>
                <a:gd name="T10" fmla="*/ 22 w 184"/>
                <a:gd name="T11" fmla="*/ 51 h 215"/>
                <a:gd name="T12" fmla="*/ 13 w 184"/>
                <a:gd name="T13" fmla="*/ 47 h 215"/>
                <a:gd name="T14" fmla="*/ 0 w 184"/>
                <a:gd name="T15" fmla="*/ 61 h 215"/>
                <a:gd name="T16" fmla="*/ 10 w 184"/>
                <a:gd name="T17" fmla="*/ 74 h 215"/>
                <a:gd name="T18" fmla="*/ 80 w 184"/>
                <a:gd name="T19" fmla="*/ 107 h 215"/>
                <a:gd name="T20" fmla="*/ 12 w 184"/>
                <a:gd name="T21" fmla="*/ 141 h 215"/>
                <a:gd name="T22" fmla="*/ 0 w 184"/>
                <a:gd name="T23" fmla="*/ 154 h 215"/>
                <a:gd name="T24" fmla="*/ 13 w 184"/>
                <a:gd name="T25" fmla="*/ 168 h 215"/>
                <a:gd name="T26" fmla="*/ 30 w 184"/>
                <a:gd name="T27" fmla="*/ 159 h 215"/>
                <a:gd name="T28" fmla="*/ 86 w 184"/>
                <a:gd name="T29" fmla="*/ 118 h 215"/>
                <a:gd name="T30" fmla="*/ 78 w 184"/>
                <a:gd name="T31" fmla="*/ 202 h 215"/>
                <a:gd name="T32" fmla="*/ 91 w 184"/>
                <a:gd name="T33" fmla="*/ 215 h 215"/>
                <a:gd name="T34" fmla="*/ 105 w 184"/>
                <a:gd name="T35" fmla="*/ 202 h 215"/>
                <a:gd name="T36" fmla="*/ 97 w 184"/>
                <a:gd name="T37" fmla="*/ 118 h 215"/>
                <a:gd name="T38" fmla="*/ 161 w 184"/>
                <a:gd name="T39" fmla="*/ 165 h 215"/>
                <a:gd name="T40" fmla="*/ 170 w 184"/>
                <a:gd name="T41" fmla="*/ 168 h 215"/>
                <a:gd name="T42" fmla="*/ 184 w 184"/>
                <a:gd name="T43" fmla="*/ 154 h 215"/>
                <a:gd name="T44" fmla="*/ 173 w 184"/>
                <a:gd name="T45" fmla="*/ 141 h 215"/>
                <a:gd name="T46" fmla="*/ 103 w 184"/>
                <a:gd name="T47" fmla="*/ 108 h 215"/>
                <a:gd name="T48" fmla="*/ 172 w 184"/>
                <a:gd name="T49" fmla="*/ 75 h 215"/>
                <a:gd name="T50" fmla="*/ 184 w 184"/>
                <a:gd name="T51" fmla="*/ 61 h 215"/>
                <a:gd name="T52" fmla="*/ 170 w 184"/>
                <a:gd name="T53" fmla="*/ 47 h 215"/>
                <a:gd name="T54" fmla="*/ 153 w 184"/>
                <a:gd name="T55" fmla="*/ 57 h 215"/>
                <a:gd name="T56" fmla="*/ 97 w 184"/>
                <a:gd name="T57" fmla="*/ 97 h 215"/>
                <a:gd name="T58" fmla="*/ 104 w 184"/>
                <a:gd name="T59" fmla="*/ 1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215">
                  <a:moveTo>
                    <a:pt x="104" y="19"/>
                  </a:moveTo>
                  <a:cubicBezTo>
                    <a:pt x="105" y="12"/>
                    <a:pt x="105" y="0"/>
                    <a:pt x="92" y="0"/>
                  </a:cubicBezTo>
                  <a:cubicBezTo>
                    <a:pt x="84" y="0"/>
                    <a:pt x="77" y="7"/>
                    <a:pt x="79" y="13"/>
                  </a:cubicBezTo>
                  <a:lnTo>
                    <a:pt x="79" y="20"/>
                  </a:lnTo>
                  <a:lnTo>
                    <a:pt x="86" y="97"/>
                  </a:lnTo>
                  <a:lnTo>
                    <a:pt x="22" y="51"/>
                  </a:lnTo>
                  <a:cubicBezTo>
                    <a:pt x="18" y="48"/>
                    <a:pt x="17" y="47"/>
                    <a:pt x="13" y="47"/>
                  </a:cubicBezTo>
                  <a:cubicBezTo>
                    <a:pt x="6" y="47"/>
                    <a:pt x="0" y="54"/>
                    <a:pt x="0" y="61"/>
                  </a:cubicBezTo>
                  <a:cubicBezTo>
                    <a:pt x="0" y="69"/>
                    <a:pt x="5" y="71"/>
                    <a:pt x="10" y="74"/>
                  </a:cubicBezTo>
                  <a:lnTo>
                    <a:pt x="80" y="107"/>
                  </a:lnTo>
                  <a:lnTo>
                    <a:pt x="12" y="141"/>
                  </a:lnTo>
                  <a:cubicBezTo>
                    <a:pt x="4" y="145"/>
                    <a:pt x="0" y="147"/>
                    <a:pt x="0" y="154"/>
                  </a:cubicBezTo>
                  <a:cubicBezTo>
                    <a:pt x="0" y="162"/>
                    <a:pt x="6" y="168"/>
                    <a:pt x="13" y="168"/>
                  </a:cubicBezTo>
                  <a:cubicBezTo>
                    <a:pt x="17" y="168"/>
                    <a:pt x="18" y="168"/>
                    <a:pt x="30" y="159"/>
                  </a:cubicBezTo>
                  <a:lnTo>
                    <a:pt x="86" y="118"/>
                  </a:lnTo>
                  <a:lnTo>
                    <a:pt x="78" y="202"/>
                  </a:lnTo>
                  <a:cubicBezTo>
                    <a:pt x="78" y="213"/>
                    <a:pt x="87" y="215"/>
                    <a:pt x="91" y="215"/>
                  </a:cubicBezTo>
                  <a:cubicBezTo>
                    <a:pt x="97" y="215"/>
                    <a:pt x="105" y="212"/>
                    <a:pt x="105" y="202"/>
                  </a:cubicBezTo>
                  <a:lnTo>
                    <a:pt x="97" y="118"/>
                  </a:lnTo>
                  <a:lnTo>
                    <a:pt x="161" y="165"/>
                  </a:lnTo>
                  <a:cubicBezTo>
                    <a:pt x="166" y="167"/>
                    <a:pt x="167" y="168"/>
                    <a:pt x="170" y="168"/>
                  </a:cubicBezTo>
                  <a:cubicBezTo>
                    <a:pt x="177" y="168"/>
                    <a:pt x="184" y="161"/>
                    <a:pt x="184" y="154"/>
                  </a:cubicBezTo>
                  <a:cubicBezTo>
                    <a:pt x="184" y="147"/>
                    <a:pt x="179" y="144"/>
                    <a:pt x="173" y="141"/>
                  </a:cubicBezTo>
                  <a:cubicBezTo>
                    <a:pt x="143" y="126"/>
                    <a:pt x="142" y="126"/>
                    <a:pt x="103" y="108"/>
                  </a:cubicBezTo>
                  <a:lnTo>
                    <a:pt x="172" y="75"/>
                  </a:lnTo>
                  <a:cubicBezTo>
                    <a:pt x="180" y="71"/>
                    <a:pt x="184" y="69"/>
                    <a:pt x="184" y="61"/>
                  </a:cubicBezTo>
                  <a:cubicBezTo>
                    <a:pt x="184" y="54"/>
                    <a:pt x="177" y="47"/>
                    <a:pt x="170" y="47"/>
                  </a:cubicBezTo>
                  <a:cubicBezTo>
                    <a:pt x="167" y="47"/>
                    <a:pt x="166" y="47"/>
                    <a:pt x="153" y="57"/>
                  </a:cubicBezTo>
                  <a:lnTo>
                    <a:pt x="97" y="97"/>
                  </a:lnTo>
                  <a:lnTo>
                    <a:pt x="104" y="1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5" name="Freeform 387">
              <a:extLst>
                <a:ext uri="{FF2B5EF4-FFF2-40B4-BE49-F238E27FC236}">
                  <a16:creationId xmlns:a16="http://schemas.microsoft.com/office/drawing/2014/main" id="{02AB7584-EE6E-4C8D-802F-3A7D45E39454}"/>
                </a:ext>
              </a:extLst>
            </p:cNvPr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4471988" y="6318250"/>
              <a:ext cx="114300" cy="195263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6 w 210"/>
                <a:gd name="T5" fmla="*/ 0 h 343"/>
                <a:gd name="T6" fmla="*/ 19 w 210"/>
                <a:gd name="T7" fmla="*/ 59 h 343"/>
                <a:gd name="T8" fmla="*/ 0 w 210"/>
                <a:gd name="T9" fmla="*/ 173 h 343"/>
                <a:gd name="T10" fmla="*/ 23 w 210"/>
                <a:gd name="T11" fmla="*/ 293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3 h 343"/>
                <a:gd name="T18" fmla="*/ 105 w 210"/>
                <a:gd name="T19" fmla="*/ 332 h 343"/>
                <a:gd name="T20" fmla="*/ 47 w 210"/>
                <a:gd name="T21" fmla="*/ 272 h 343"/>
                <a:gd name="T22" fmla="*/ 42 w 210"/>
                <a:gd name="T23" fmla="*/ 167 h 343"/>
                <a:gd name="T24" fmla="*/ 46 w 210"/>
                <a:gd name="T25" fmla="*/ 75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7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8" y="93"/>
                    <a:pt x="190" y="56"/>
                  </a:cubicBezTo>
                  <a:cubicBezTo>
                    <a:pt x="167" y="8"/>
                    <a:pt x="127" y="0"/>
                    <a:pt x="106" y="0"/>
                  </a:cubicBezTo>
                  <a:cubicBezTo>
                    <a:pt x="76" y="0"/>
                    <a:pt x="39" y="13"/>
                    <a:pt x="19" y="59"/>
                  </a:cubicBezTo>
                  <a:cubicBezTo>
                    <a:pt x="3" y="94"/>
                    <a:pt x="0" y="133"/>
                    <a:pt x="0" y="173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3"/>
                    <a:pt x="81" y="343"/>
                    <a:pt x="105" y="343"/>
                  </a:cubicBezTo>
                  <a:cubicBezTo>
                    <a:pt x="132" y="343"/>
                    <a:pt x="170" y="333"/>
                    <a:pt x="192" y="285"/>
                  </a:cubicBezTo>
                  <a:cubicBezTo>
                    <a:pt x="208" y="251"/>
                    <a:pt x="210" y="212"/>
                    <a:pt x="210" y="173"/>
                  </a:cubicBezTo>
                  <a:close/>
                  <a:moveTo>
                    <a:pt x="105" y="332"/>
                  </a:moveTo>
                  <a:cubicBezTo>
                    <a:pt x="86" y="332"/>
                    <a:pt x="56" y="320"/>
                    <a:pt x="47" y="272"/>
                  </a:cubicBezTo>
                  <a:cubicBezTo>
                    <a:pt x="42" y="242"/>
                    <a:pt x="42" y="196"/>
                    <a:pt x="42" y="167"/>
                  </a:cubicBezTo>
                  <a:cubicBezTo>
                    <a:pt x="42" y="135"/>
                    <a:pt x="42" y="102"/>
                    <a:pt x="46" y="75"/>
                  </a:cubicBezTo>
                  <a:cubicBezTo>
                    <a:pt x="55" y="15"/>
                    <a:pt x="93" y="11"/>
                    <a:pt x="105" y="11"/>
                  </a:cubicBezTo>
                  <a:cubicBezTo>
                    <a:pt x="122" y="11"/>
                    <a:pt x="154" y="20"/>
                    <a:pt x="164" y="69"/>
                  </a:cubicBezTo>
                  <a:cubicBezTo>
                    <a:pt x="169" y="97"/>
                    <a:pt x="169" y="135"/>
                    <a:pt x="169" y="167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7"/>
                    <a:pt x="128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6" name="Freeform 388">
              <a:extLst>
                <a:ext uri="{FF2B5EF4-FFF2-40B4-BE49-F238E27FC236}">
                  <a16:creationId xmlns:a16="http://schemas.microsoft.com/office/drawing/2014/main" id="{50223552-DE1B-4869-AB29-7CE05683DAF2}"/>
                </a:ext>
              </a:extLst>
            </p:cNvPr>
            <p:cNvSpPr>
              <a:spLocks/>
            </p:cNvSpPr>
            <p:nvPr>
              <p:custDataLst>
                <p:tags r:id="rId80"/>
              </p:custDataLst>
            </p:nvPr>
          </p:nvSpPr>
          <p:spPr bwMode="auto">
            <a:xfrm>
              <a:off x="4621213" y="6477000"/>
              <a:ext cx="31750" cy="84138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90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7" name="Freeform 389">
              <a:extLst>
                <a:ext uri="{FF2B5EF4-FFF2-40B4-BE49-F238E27FC236}">
                  <a16:creationId xmlns:a16="http://schemas.microsoft.com/office/drawing/2014/main" id="{FD5295E8-30F0-4A9B-AB64-6D94863DBC6E}"/>
                </a:ext>
              </a:extLst>
            </p:cNvPr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4764088" y="6113463"/>
              <a:ext cx="144463" cy="207963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6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8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6" y="81"/>
                    <a:pt x="106" y="70"/>
                  </a:cubicBezTo>
                  <a:cubicBezTo>
                    <a:pt x="106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8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8" name="Freeform 390">
              <a:extLst>
                <a:ext uri="{FF2B5EF4-FFF2-40B4-BE49-F238E27FC236}">
                  <a16:creationId xmlns:a16="http://schemas.microsoft.com/office/drawing/2014/main" id="{33B0EFE6-A213-4F14-956B-6D565DFA8B27}"/>
                </a:ext>
              </a:extLst>
            </p:cNvPr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4945063" y="6118225"/>
              <a:ext cx="101600" cy="41275"/>
            </a:xfrm>
            <a:custGeom>
              <a:avLst/>
              <a:gdLst>
                <a:gd name="T0" fmla="*/ 72 w 183"/>
                <a:gd name="T1" fmla="*/ 37 h 73"/>
                <a:gd name="T2" fmla="*/ 36 w 183"/>
                <a:gd name="T3" fmla="*/ 0 h 73"/>
                <a:gd name="T4" fmla="*/ 0 w 183"/>
                <a:gd name="T5" fmla="*/ 36 h 73"/>
                <a:gd name="T6" fmla="*/ 36 w 183"/>
                <a:gd name="T7" fmla="*/ 73 h 73"/>
                <a:gd name="T8" fmla="*/ 72 w 183"/>
                <a:gd name="T9" fmla="*/ 37 h 73"/>
                <a:gd name="T10" fmla="*/ 183 w 183"/>
                <a:gd name="T11" fmla="*/ 37 h 73"/>
                <a:gd name="T12" fmla="*/ 147 w 183"/>
                <a:gd name="T13" fmla="*/ 0 h 73"/>
                <a:gd name="T14" fmla="*/ 111 w 183"/>
                <a:gd name="T15" fmla="*/ 36 h 73"/>
                <a:gd name="T16" fmla="*/ 147 w 183"/>
                <a:gd name="T17" fmla="*/ 73 h 73"/>
                <a:gd name="T18" fmla="*/ 183 w 183"/>
                <a:gd name="T19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73">
                  <a:moveTo>
                    <a:pt x="72" y="37"/>
                  </a:moveTo>
                  <a:cubicBezTo>
                    <a:pt x="72" y="14"/>
                    <a:pt x="54" y="0"/>
                    <a:pt x="36" y="0"/>
                  </a:cubicBezTo>
                  <a:cubicBezTo>
                    <a:pt x="14" y="0"/>
                    <a:pt x="0" y="19"/>
                    <a:pt x="0" y="36"/>
                  </a:cubicBezTo>
                  <a:cubicBezTo>
                    <a:pt x="0" y="55"/>
                    <a:pt x="15" y="73"/>
                    <a:pt x="36" y="73"/>
                  </a:cubicBezTo>
                  <a:cubicBezTo>
                    <a:pt x="55" y="73"/>
                    <a:pt x="72" y="57"/>
                    <a:pt x="72" y="37"/>
                  </a:cubicBezTo>
                  <a:close/>
                  <a:moveTo>
                    <a:pt x="183" y="37"/>
                  </a:moveTo>
                  <a:cubicBezTo>
                    <a:pt x="183" y="18"/>
                    <a:pt x="168" y="0"/>
                    <a:pt x="147" y="0"/>
                  </a:cubicBezTo>
                  <a:cubicBezTo>
                    <a:pt x="128" y="0"/>
                    <a:pt x="111" y="16"/>
                    <a:pt x="111" y="36"/>
                  </a:cubicBezTo>
                  <a:cubicBezTo>
                    <a:pt x="111" y="59"/>
                    <a:pt x="129" y="73"/>
                    <a:pt x="147" y="73"/>
                  </a:cubicBezTo>
                  <a:cubicBezTo>
                    <a:pt x="169" y="73"/>
                    <a:pt x="183" y="54"/>
                    <a:pt x="183" y="3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9" name="Freeform 391">
              <a:extLst>
                <a:ext uri="{FF2B5EF4-FFF2-40B4-BE49-F238E27FC236}">
                  <a16:creationId xmlns:a16="http://schemas.microsoft.com/office/drawing/2014/main" id="{A50B21BC-F018-4639-AA4D-4384F0B4BE98}"/>
                </a:ext>
              </a:extLst>
            </p:cNvPr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4922838" y="6188075"/>
              <a:ext cx="155575" cy="182563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3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7 w 281"/>
                <a:gd name="T37" fmla="*/ 297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4"/>
                    <a:pt x="0" y="113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8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7" y="297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0" name="Rectangle 392">
              <a:extLst>
                <a:ext uri="{FF2B5EF4-FFF2-40B4-BE49-F238E27FC236}">
                  <a16:creationId xmlns:a16="http://schemas.microsoft.com/office/drawing/2014/main" id="{35DC2179-556F-4DE9-8677-3F132076B688}"/>
                </a:ext>
              </a:extLst>
            </p:cNvPr>
            <p:cNvSpPr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>
              <a:off x="4752975" y="6430963"/>
              <a:ext cx="327025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1" name="Freeform 393">
              <a:extLst>
                <a:ext uri="{FF2B5EF4-FFF2-40B4-BE49-F238E27FC236}">
                  <a16:creationId xmlns:a16="http://schemas.microsoft.com/office/drawing/2014/main" id="{CC36B470-EFDF-45AA-951A-86ADBE5E5769}"/>
                </a:ext>
              </a:extLst>
            </p:cNvPr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4764088" y="6497638"/>
              <a:ext cx="144463" cy="209550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6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8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6" y="81"/>
                    <a:pt x="106" y="70"/>
                  </a:cubicBezTo>
                  <a:cubicBezTo>
                    <a:pt x="106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" name="Freeform 394">
              <a:extLst>
                <a:ext uri="{FF2B5EF4-FFF2-40B4-BE49-F238E27FC236}">
                  <a16:creationId xmlns:a16="http://schemas.microsoft.com/office/drawing/2014/main" id="{BB22C7E0-DF8A-4268-8D90-21A4F85694A4}"/>
                </a:ext>
              </a:extLst>
            </p:cNvPr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4922838" y="6573838"/>
              <a:ext cx="155575" cy="182563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19 h 321"/>
                <a:gd name="T10" fmla="*/ 193 w 281"/>
                <a:gd name="T11" fmla="*/ 84 h 321"/>
                <a:gd name="T12" fmla="*/ 193 w 281"/>
                <a:gd name="T13" fmla="*/ 153 h 321"/>
                <a:gd name="T14" fmla="*/ 200 w 281"/>
                <a:gd name="T15" fmla="*/ 39 h 321"/>
                <a:gd name="T16" fmla="*/ 125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7 w 281"/>
                <a:gd name="T37" fmla="*/ 297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5" y="203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19"/>
                    <a:pt x="131" y="19"/>
                  </a:cubicBezTo>
                  <a:cubicBezTo>
                    <a:pt x="169" y="19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200" y="39"/>
                  </a:moveTo>
                  <a:cubicBezTo>
                    <a:pt x="182" y="14"/>
                    <a:pt x="154" y="0"/>
                    <a:pt x="125" y="0"/>
                  </a:cubicBezTo>
                  <a:cubicBezTo>
                    <a:pt x="52" y="0"/>
                    <a:pt x="0" y="44"/>
                    <a:pt x="0" y="113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8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7" y="297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3" name="Freeform 395">
              <a:extLst>
                <a:ext uri="{FF2B5EF4-FFF2-40B4-BE49-F238E27FC236}">
                  <a16:creationId xmlns:a16="http://schemas.microsoft.com/office/drawing/2014/main" id="{251CF6A1-0494-467F-9E05-F481978C0647}"/>
                </a:ext>
              </a:extLst>
            </p:cNvPr>
            <p:cNvSpPr>
              <a:spLocks/>
            </p:cNvSpPr>
            <p:nvPr>
              <p:custDataLst>
                <p:tags r:id="rId87"/>
              </p:custDataLst>
            </p:nvPr>
          </p:nvSpPr>
          <p:spPr bwMode="auto">
            <a:xfrm>
              <a:off x="5135563" y="6477000"/>
              <a:ext cx="31750" cy="84138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90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4" name="Freeform 396">
              <a:extLst>
                <a:ext uri="{FF2B5EF4-FFF2-40B4-BE49-F238E27FC236}">
                  <a16:creationId xmlns:a16="http://schemas.microsoft.com/office/drawing/2014/main" id="{09547886-A351-4C14-AFDA-FA683BE7FBFF}"/>
                </a:ext>
              </a:extLst>
            </p:cNvPr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5241925" y="6378575"/>
              <a:ext cx="144463" cy="130175"/>
            </a:xfrm>
            <a:custGeom>
              <a:avLst/>
              <a:gdLst>
                <a:gd name="T0" fmla="*/ 170 w 262"/>
                <a:gd name="T1" fmla="*/ 188 h 229"/>
                <a:gd name="T2" fmla="*/ 222 w 262"/>
                <a:gd name="T3" fmla="*/ 226 h 229"/>
                <a:gd name="T4" fmla="*/ 246 w 262"/>
                <a:gd name="T5" fmla="*/ 226 h 229"/>
                <a:gd name="T6" fmla="*/ 262 w 262"/>
                <a:gd name="T7" fmla="*/ 214 h 229"/>
                <a:gd name="T8" fmla="*/ 249 w 262"/>
                <a:gd name="T9" fmla="*/ 203 h 229"/>
                <a:gd name="T10" fmla="*/ 219 w 262"/>
                <a:gd name="T11" fmla="*/ 184 h 229"/>
                <a:gd name="T12" fmla="*/ 219 w 262"/>
                <a:gd name="T13" fmla="*/ 77 h 229"/>
                <a:gd name="T14" fmla="*/ 109 w 262"/>
                <a:gd name="T15" fmla="*/ 0 h 229"/>
                <a:gd name="T16" fmla="*/ 20 w 262"/>
                <a:gd name="T17" fmla="*/ 46 h 229"/>
                <a:gd name="T18" fmla="*/ 51 w 262"/>
                <a:gd name="T19" fmla="*/ 78 h 229"/>
                <a:gd name="T20" fmla="*/ 82 w 262"/>
                <a:gd name="T21" fmla="*/ 46 h 229"/>
                <a:gd name="T22" fmla="*/ 71 w 262"/>
                <a:gd name="T23" fmla="*/ 22 h 229"/>
                <a:gd name="T24" fmla="*/ 107 w 262"/>
                <a:gd name="T25" fmla="*/ 18 h 229"/>
                <a:gd name="T26" fmla="*/ 162 w 262"/>
                <a:gd name="T27" fmla="*/ 77 h 229"/>
                <a:gd name="T28" fmla="*/ 162 w 262"/>
                <a:gd name="T29" fmla="*/ 94 h 229"/>
                <a:gd name="T30" fmla="*/ 0 w 262"/>
                <a:gd name="T31" fmla="*/ 172 h 229"/>
                <a:gd name="T32" fmla="*/ 96 w 262"/>
                <a:gd name="T33" fmla="*/ 229 h 229"/>
                <a:gd name="T34" fmla="*/ 170 w 262"/>
                <a:gd name="T35" fmla="*/ 188 h 229"/>
                <a:gd name="T36" fmla="*/ 162 w 262"/>
                <a:gd name="T37" fmla="*/ 109 h 229"/>
                <a:gd name="T38" fmla="*/ 162 w 262"/>
                <a:gd name="T39" fmla="*/ 157 h 229"/>
                <a:gd name="T40" fmla="*/ 104 w 262"/>
                <a:gd name="T41" fmla="*/ 211 h 229"/>
                <a:gd name="T42" fmla="*/ 58 w 262"/>
                <a:gd name="T43" fmla="*/ 172 h 229"/>
                <a:gd name="T44" fmla="*/ 162 w 262"/>
                <a:gd name="T45" fmla="*/ 10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2" h="229">
                  <a:moveTo>
                    <a:pt x="170" y="188"/>
                  </a:moveTo>
                  <a:cubicBezTo>
                    <a:pt x="170" y="203"/>
                    <a:pt x="170" y="226"/>
                    <a:pt x="222" y="226"/>
                  </a:cubicBezTo>
                  <a:lnTo>
                    <a:pt x="246" y="226"/>
                  </a:lnTo>
                  <a:cubicBezTo>
                    <a:pt x="256" y="226"/>
                    <a:pt x="262" y="226"/>
                    <a:pt x="262" y="214"/>
                  </a:cubicBezTo>
                  <a:cubicBezTo>
                    <a:pt x="262" y="203"/>
                    <a:pt x="256" y="203"/>
                    <a:pt x="249" y="203"/>
                  </a:cubicBezTo>
                  <a:cubicBezTo>
                    <a:pt x="219" y="202"/>
                    <a:pt x="219" y="196"/>
                    <a:pt x="219" y="184"/>
                  </a:cubicBezTo>
                  <a:lnTo>
                    <a:pt x="219" y="77"/>
                  </a:lnTo>
                  <a:cubicBezTo>
                    <a:pt x="219" y="33"/>
                    <a:pt x="183" y="0"/>
                    <a:pt x="109" y="0"/>
                  </a:cubicBezTo>
                  <a:cubicBezTo>
                    <a:pt x="81" y="0"/>
                    <a:pt x="20" y="2"/>
                    <a:pt x="20" y="46"/>
                  </a:cubicBezTo>
                  <a:cubicBezTo>
                    <a:pt x="20" y="68"/>
                    <a:pt x="37" y="78"/>
                    <a:pt x="51" y="78"/>
                  </a:cubicBezTo>
                  <a:cubicBezTo>
                    <a:pt x="66" y="78"/>
                    <a:pt x="82" y="67"/>
                    <a:pt x="82" y="46"/>
                  </a:cubicBezTo>
                  <a:cubicBezTo>
                    <a:pt x="82" y="31"/>
                    <a:pt x="73" y="23"/>
                    <a:pt x="71" y="22"/>
                  </a:cubicBezTo>
                  <a:cubicBezTo>
                    <a:pt x="85" y="19"/>
                    <a:pt x="101" y="18"/>
                    <a:pt x="107" y="18"/>
                  </a:cubicBezTo>
                  <a:cubicBezTo>
                    <a:pt x="144" y="18"/>
                    <a:pt x="162" y="39"/>
                    <a:pt x="162" y="77"/>
                  </a:cubicBezTo>
                  <a:lnTo>
                    <a:pt x="162" y="94"/>
                  </a:lnTo>
                  <a:cubicBezTo>
                    <a:pt x="127" y="95"/>
                    <a:pt x="0" y="100"/>
                    <a:pt x="0" y="172"/>
                  </a:cubicBezTo>
                  <a:cubicBezTo>
                    <a:pt x="0" y="220"/>
                    <a:pt x="62" y="229"/>
                    <a:pt x="96" y="229"/>
                  </a:cubicBezTo>
                  <a:cubicBezTo>
                    <a:pt x="136" y="229"/>
                    <a:pt x="159" y="209"/>
                    <a:pt x="170" y="188"/>
                  </a:cubicBezTo>
                  <a:close/>
                  <a:moveTo>
                    <a:pt x="162" y="109"/>
                  </a:moveTo>
                  <a:lnTo>
                    <a:pt x="162" y="157"/>
                  </a:lnTo>
                  <a:cubicBezTo>
                    <a:pt x="162" y="205"/>
                    <a:pt x="116" y="211"/>
                    <a:pt x="104" y="211"/>
                  </a:cubicBezTo>
                  <a:cubicBezTo>
                    <a:pt x="78" y="211"/>
                    <a:pt x="58" y="194"/>
                    <a:pt x="58" y="172"/>
                  </a:cubicBezTo>
                  <a:cubicBezTo>
                    <a:pt x="58" y="118"/>
                    <a:pt x="137" y="111"/>
                    <a:pt x="162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5" name="Freeform 397">
              <a:extLst>
                <a:ext uri="{FF2B5EF4-FFF2-40B4-BE49-F238E27FC236}">
                  <a16:creationId xmlns:a16="http://schemas.microsoft.com/office/drawing/2014/main" id="{675714E6-FBB0-4240-B40C-55425A463185}"/>
                </a:ext>
              </a:extLst>
            </p:cNvPr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5394325" y="6462713"/>
              <a:ext cx="95250" cy="127000"/>
            </a:xfrm>
            <a:custGeom>
              <a:avLst/>
              <a:gdLst>
                <a:gd name="T0" fmla="*/ 171 w 172"/>
                <a:gd name="T1" fmla="*/ 25 h 225"/>
                <a:gd name="T2" fmla="*/ 172 w 172"/>
                <a:gd name="T3" fmla="*/ 18 h 225"/>
                <a:gd name="T4" fmla="*/ 160 w 172"/>
                <a:gd name="T5" fmla="*/ 7 h 225"/>
                <a:gd name="T6" fmla="*/ 144 w 172"/>
                <a:gd name="T7" fmla="*/ 20 h 225"/>
                <a:gd name="T8" fmla="*/ 108 w 172"/>
                <a:gd name="T9" fmla="*/ 0 h 225"/>
                <a:gd name="T10" fmla="*/ 19 w 172"/>
                <a:gd name="T11" fmla="*/ 97 h 225"/>
                <a:gd name="T12" fmla="*/ 72 w 172"/>
                <a:gd name="T13" fmla="*/ 154 h 225"/>
                <a:gd name="T14" fmla="*/ 116 w 172"/>
                <a:gd name="T15" fmla="*/ 135 h 225"/>
                <a:gd name="T16" fmla="*/ 108 w 172"/>
                <a:gd name="T17" fmla="*/ 167 h 225"/>
                <a:gd name="T18" fmla="*/ 89 w 172"/>
                <a:gd name="T19" fmla="*/ 202 h 225"/>
                <a:gd name="T20" fmla="*/ 49 w 172"/>
                <a:gd name="T21" fmla="*/ 215 h 225"/>
                <a:gd name="T22" fmla="*/ 23 w 172"/>
                <a:gd name="T23" fmla="*/ 213 h 225"/>
                <a:gd name="T24" fmla="*/ 34 w 172"/>
                <a:gd name="T25" fmla="*/ 195 h 225"/>
                <a:gd name="T26" fmla="*/ 20 w 172"/>
                <a:gd name="T27" fmla="*/ 183 h 225"/>
                <a:gd name="T28" fmla="*/ 0 w 172"/>
                <a:gd name="T29" fmla="*/ 204 h 225"/>
                <a:gd name="T30" fmla="*/ 50 w 172"/>
                <a:gd name="T31" fmla="*/ 225 h 225"/>
                <a:gd name="T32" fmla="*/ 133 w 172"/>
                <a:gd name="T33" fmla="*/ 177 h 225"/>
                <a:gd name="T34" fmla="*/ 171 w 172"/>
                <a:gd name="T35" fmla="*/ 25 h 225"/>
                <a:gd name="T36" fmla="*/ 123 w 172"/>
                <a:gd name="T37" fmla="*/ 108 h 225"/>
                <a:gd name="T38" fmla="*/ 115 w 172"/>
                <a:gd name="T39" fmla="*/ 120 h 225"/>
                <a:gd name="T40" fmla="*/ 73 w 172"/>
                <a:gd name="T41" fmla="*/ 144 h 225"/>
                <a:gd name="T42" fmla="*/ 47 w 172"/>
                <a:gd name="T43" fmla="*/ 111 h 225"/>
                <a:gd name="T44" fmla="*/ 65 w 172"/>
                <a:gd name="T45" fmla="*/ 41 h 225"/>
                <a:gd name="T46" fmla="*/ 108 w 172"/>
                <a:gd name="T47" fmla="*/ 10 h 225"/>
                <a:gd name="T48" fmla="*/ 139 w 172"/>
                <a:gd name="T49" fmla="*/ 40 h 225"/>
                <a:gd name="T50" fmla="*/ 138 w 172"/>
                <a:gd name="T51" fmla="*/ 45 h 225"/>
                <a:gd name="T52" fmla="*/ 123 w 172"/>
                <a:gd name="T53" fmla="*/ 10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25">
                  <a:moveTo>
                    <a:pt x="171" y="25"/>
                  </a:moveTo>
                  <a:cubicBezTo>
                    <a:pt x="172" y="20"/>
                    <a:pt x="172" y="18"/>
                    <a:pt x="172" y="18"/>
                  </a:cubicBezTo>
                  <a:cubicBezTo>
                    <a:pt x="172" y="10"/>
                    <a:pt x="166" y="7"/>
                    <a:pt x="160" y="7"/>
                  </a:cubicBezTo>
                  <a:cubicBezTo>
                    <a:pt x="152" y="7"/>
                    <a:pt x="146" y="13"/>
                    <a:pt x="144" y="20"/>
                  </a:cubicBezTo>
                  <a:cubicBezTo>
                    <a:pt x="138" y="11"/>
                    <a:pt x="127" y="0"/>
                    <a:pt x="108" y="0"/>
                  </a:cubicBezTo>
                  <a:cubicBezTo>
                    <a:pt x="65" y="0"/>
                    <a:pt x="19" y="47"/>
                    <a:pt x="19" y="97"/>
                  </a:cubicBezTo>
                  <a:cubicBezTo>
                    <a:pt x="19" y="133"/>
                    <a:pt x="44" y="154"/>
                    <a:pt x="72" y="154"/>
                  </a:cubicBezTo>
                  <a:cubicBezTo>
                    <a:pt x="88" y="154"/>
                    <a:pt x="103" y="146"/>
                    <a:pt x="116" y="135"/>
                  </a:cubicBezTo>
                  <a:lnTo>
                    <a:pt x="108" y="167"/>
                  </a:lnTo>
                  <a:cubicBezTo>
                    <a:pt x="104" y="181"/>
                    <a:pt x="102" y="191"/>
                    <a:pt x="89" y="202"/>
                  </a:cubicBezTo>
                  <a:cubicBezTo>
                    <a:pt x="73" y="215"/>
                    <a:pt x="58" y="215"/>
                    <a:pt x="49" y="215"/>
                  </a:cubicBezTo>
                  <a:cubicBezTo>
                    <a:pt x="33" y="215"/>
                    <a:pt x="29" y="214"/>
                    <a:pt x="23" y="213"/>
                  </a:cubicBezTo>
                  <a:cubicBezTo>
                    <a:pt x="31" y="209"/>
                    <a:pt x="34" y="200"/>
                    <a:pt x="34" y="195"/>
                  </a:cubicBezTo>
                  <a:cubicBezTo>
                    <a:pt x="34" y="187"/>
                    <a:pt x="27" y="183"/>
                    <a:pt x="20" y="183"/>
                  </a:cubicBezTo>
                  <a:cubicBezTo>
                    <a:pt x="10" y="183"/>
                    <a:pt x="0" y="191"/>
                    <a:pt x="0" y="204"/>
                  </a:cubicBezTo>
                  <a:cubicBezTo>
                    <a:pt x="0" y="225"/>
                    <a:pt x="30" y="225"/>
                    <a:pt x="50" y="225"/>
                  </a:cubicBezTo>
                  <a:cubicBezTo>
                    <a:pt x="105" y="225"/>
                    <a:pt x="128" y="197"/>
                    <a:pt x="133" y="177"/>
                  </a:cubicBezTo>
                  <a:lnTo>
                    <a:pt x="171" y="25"/>
                  </a:lnTo>
                  <a:close/>
                  <a:moveTo>
                    <a:pt x="123" y="108"/>
                  </a:moveTo>
                  <a:cubicBezTo>
                    <a:pt x="121" y="113"/>
                    <a:pt x="121" y="114"/>
                    <a:pt x="115" y="120"/>
                  </a:cubicBezTo>
                  <a:cubicBezTo>
                    <a:pt x="103" y="135"/>
                    <a:pt x="86" y="144"/>
                    <a:pt x="73" y="144"/>
                  </a:cubicBezTo>
                  <a:cubicBezTo>
                    <a:pt x="55" y="144"/>
                    <a:pt x="47" y="129"/>
                    <a:pt x="47" y="111"/>
                  </a:cubicBezTo>
                  <a:cubicBezTo>
                    <a:pt x="47" y="96"/>
                    <a:pt x="56" y="57"/>
                    <a:pt x="65" y="41"/>
                  </a:cubicBezTo>
                  <a:cubicBezTo>
                    <a:pt x="80" y="17"/>
                    <a:pt x="97" y="10"/>
                    <a:pt x="108" y="10"/>
                  </a:cubicBezTo>
                  <a:cubicBezTo>
                    <a:pt x="133" y="10"/>
                    <a:pt x="139" y="36"/>
                    <a:pt x="139" y="40"/>
                  </a:cubicBezTo>
                  <a:cubicBezTo>
                    <a:pt x="139" y="40"/>
                    <a:pt x="139" y="41"/>
                    <a:pt x="138" y="45"/>
                  </a:cubicBezTo>
                  <a:lnTo>
                    <a:pt x="123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6" name="Freeform 398">
              <a:extLst>
                <a:ext uri="{FF2B5EF4-FFF2-40B4-BE49-F238E27FC236}">
                  <a16:creationId xmlns:a16="http://schemas.microsoft.com/office/drawing/2014/main" id="{4980A187-161E-4C29-80EF-6210ADE50E0B}"/>
                </a:ext>
              </a:extLst>
            </p:cNvPr>
            <p:cNvSpPr>
              <a:spLocks/>
            </p:cNvSpPr>
            <p:nvPr>
              <p:custDataLst>
                <p:tags r:id="rId90"/>
              </p:custDataLst>
            </p:nvPr>
          </p:nvSpPr>
          <p:spPr bwMode="auto">
            <a:xfrm>
              <a:off x="5592763" y="6375400"/>
              <a:ext cx="101600" cy="122238"/>
            </a:xfrm>
            <a:custGeom>
              <a:avLst/>
              <a:gdLst>
                <a:gd name="T0" fmla="*/ 105 w 184"/>
                <a:gd name="T1" fmla="*/ 19 h 215"/>
                <a:gd name="T2" fmla="*/ 92 w 184"/>
                <a:gd name="T3" fmla="*/ 0 h 215"/>
                <a:gd name="T4" fmla="*/ 79 w 184"/>
                <a:gd name="T5" fmla="*/ 13 h 215"/>
                <a:gd name="T6" fmla="*/ 79 w 184"/>
                <a:gd name="T7" fmla="*/ 20 h 215"/>
                <a:gd name="T8" fmla="*/ 86 w 184"/>
                <a:gd name="T9" fmla="*/ 97 h 215"/>
                <a:gd name="T10" fmla="*/ 23 w 184"/>
                <a:gd name="T11" fmla="*/ 51 h 215"/>
                <a:gd name="T12" fmla="*/ 14 w 184"/>
                <a:gd name="T13" fmla="*/ 47 h 215"/>
                <a:gd name="T14" fmla="*/ 0 w 184"/>
                <a:gd name="T15" fmla="*/ 61 h 215"/>
                <a:gd name="T16" fmla="*/ 10 w 184"/>
                <a:gd name="T17" fmla="*/ 74 h 215"/>
                <a:gd name="T18" fmla="*/ 81 w 184"/>
                <a:gd name="T19" fmla="*/ 107 h 215"/>
                <a:gd name="T20" fmla="*/ 12 w 184"/>
                <a:gd name="T21" fmla="*/ 141 h 215"/>
                <a:gd name="T22" fmla="*/ 0 w 184"/>
                <a:gd name="T23" fmla="*/ 154 h 215"/>
                <a:gd name="T24" fmla="*/ 14 w 184"/>
                <a:gd name="T25" fmla="*/ 168 h 215"/>
                <a:gd name="T26" fmla="*/ 31 w 184"/>
                <a:gd name="T27" fmla="*/ 159 h 215"/>
                <a:gd name="T28" fmla="*/ 86 w 184"/>
                <a:gd name="T29" fmla="*/ 118 h 215"/>
                <a:gd name="T30" fmla="*/ 79 w 184"/>
                <a:gd name="T31" fmla="*/ 202 h 215"/>
                <a:gd name="T32" fmla="*/ 92 w 184"/>
                <a:gd name="T33" fmla="*/ 215 h 215"/>
                <a:gd name="T34" fmla="*/ 105 w 184"/>
                <a:gd name="T35" fmla="*/ 202 h 215"/>
                <a:gd name="T36" fmla="*/ 98 w 184"/>
                <a:gd name="T37" fmla="*/ 118 h 215"/>
                <a:gd name="T38" fmla="*/ 162 w 184"/>
                <a:gd name="T39" fmla="*/ 165 h 215"/>
                <a:gd name="T40" fmla="*/ 171 w 184"/>
                <a:gd name="T41" fmla="*/ 168 h 215"/>
                <a:gd name="T42" fmla="*/ 184 w 184"/>
                <a:gd name="T43" fmla="*/ 154 h 215"/>
                <a:gd name="T44" fmla="*/ 174 w 184"/>
                <a:gd name="T45" fmla="*/ 141 h 215"/>
                <a:gd name="T46" fmla="*/ 103 w 184"/>
                <a:gd name="T47" fmla="*/ 108 h 215"/>
                <a:gd name="T48" fmla="*/ 172 w 184"/>
                <a:gd name="T49" fmla="*/ 75 h 215"/>
                <a:gd name="T50" fmla="*/ 184 w 184"/>
                <a:gd name="T51" fmla="*/ 61 h 215"/>
                <a:gd name="T52" fmla="*/ 171 w 184"/>
                <a:gd name="T53" fmla="*/ 47 h 215"/>
                <a:gd name="T54" fmla="*/ 154 w 184"/>
                <a:gd name="T55" fmla="*/ 57 h 215"/>
                <a:gd name="T56" fmla="*/ 98 w 184"/>
                <a:gd name="T57" fmla="*/ 97 h 215"/>
                <a:gd name="T58" fmla="*/ 105 w 184"/>
                <a:gd name="T59" fmla="*/ 1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215">
                  <a:moveTo>
                    <a:pt x="105" y="19"/>
                  </a:moveTo>
                  <a:cubicBezTo>
                    <a:pt x="105" y="12"/>
                    <a:pt x="105" y="0"/>
                    <a:pt x="92" y="0"/>
                  </a:cubicBezTo>
                  <a:cubicBezTo>
                    <a:pt x="84" y="0"/>
                    <a:pt x="78" y="7"/>
                    <a:pt x="79" y="13"/>
                  </a:cubicBezTo>
                  <a:lnTo>
                    <a:pt x="79" y="20"/>
                  </a:lnTo>
                  <a:lnTo>
                    <a:pt x="86" y="97"/>
                  </a:lnTo>
                  <a:lnTo>
                    <a:pt x="23" y="51"/>
                  </a:lnTo>
                  <a:cubicBezTo>
                    <a:pt x="18" y="48"/>
                    <a:pt x="17" y="47"/>
                    <a:pt x="14" y="47"/>
                  </a:cubicBezTo>
                  <a:cubicBezTo>
                    <a:pt x="7" y="47"/>
                    <a:pt x="0" y="54"/>
                    <a:pt x="0" y="61"/>
                  </a:cubicBezTo>
                  <a:cubicBezTo>
                    <a:pt x="0" y="69"/>
                    <a:pt x="5" y="71"/>
                    <a:pt x="10" y="74"/>
                  </a:cubicBezTo>
                  <a:lnTo>
                    <a:pt x="81" y="107"/>
                  </a:lnTo>
                  <a:lnTo>
                    <a:pt x="12" y="141"/>
                  </a:lnTo>
                  <a:cubicBezTo>
                    <a:pt x="4" y="145"/>
                    <a:pt x="0" y="147"/>
                    <a:pt x="0" y="154"/>
                  </a:cubicBezTo>
                  <a:cubicBezTo>
                    <a:pt x="0" y="162"/>
                    <a:pt x="7" y="168"/>
                    <a:pt x="14" y="168"/>
                  </a:cubicBezTo>
                  <a:cubicBezTo>
                    <a:pt x="17" y="168"/>
                    <a:pt x="18" y="168"/>
                    <a:pt x="31" y="159"/>
                  </a:cubicBezTo>
                  <a:lnTo>
                    <a:pt x="86" y="118"/>
                  </a:lnTo>
                  <a:lnTo>
                    <a:pt x="79" y="202"/>
                  </a:lnTo>
                  <a:cubicBezTo>
                    <a:pt x="79" y="213"/>
                    <a:pt x="88" y="215"/>
                    <a:pt x="92" y="215"/>
                  </a:cubicBezTo>
                  <a:cubicBezTo>
                    <a:pt x="98" y="215"/>
                    <a:pt x="105" y="212"/>
                    <a:pt x="105" y="202"/>
                  </a:cubicBezTo>
                  <a:lnTo>
                    <a:pt x="98" y="118"/>
                  </a:lnTo>
                  <a:lnTo>
                    <a:pt x="162" y="165"/>
                  </a:lnTo>
                  <a:cubicBezTo>
                    <a:pt x="166" y="167"/>
                    <a:pt x="167" y="168"/>
                    <a:pt x="171" y="168"/>
                  </a:cubicBezTo>
                  <a:cubicBezTo>
                    <a:pt x="178" y="168"/>
                    <a:pt x="184" y="161"/>
                    <a:pt x="184" y="154"/>
                  </a:cubicBezTo>
                  <a:cubicBezTo>
                    <a:pt x="184" y="147"/>
                    <a:pt x="180" y="144"/>
                    <a:pt x="174" y="141"/>
                  </a:cubicBezTo>
                  <a:cubicBezTo>
                    <a:pt x="144" y="126"/>
                    <a:pt x="143" y="126"/>
                    <a:pt x="103" y="108"/>
                  </a:cubicBezTo>
                  <a:lnTo>
                    <a:pt x="172" y="75"/>
                  </a:lnTo>
                  <a:cubicBezTo>
                    <a:pt x="180" y="71"/>
                    <a:pt x="184" y="69"/>
                    <a:pt x="184" y="61"/>
                  </a:cubicBezTo>
                  <a:cubicBezTo>
                    <a:pt x="184" y="54"/>
                    <a:pt x="178" y="47"/>
                    <a:pt x="171" y="47"/>
                  </a:cubicBezTo>
                  <a:cubicBezTo>
                    <a:pt x="167" y="47"/>
                    <a:pt x="166" y="47"/>
                    <a:pt x="154" y="57"/>
                  </a:cubicBezTo>
                  <a:lnTo>
                    <a:pt x="98" y="97"/>
                  </a:lnTo>
                  <a:lnTo>
                    <a:pt x="105" y="1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" name="Freeform 399">
              <a:extLst>
                <a:ext uri="{FF2B5EF4-FFF2-40B4-BE49-F238E27FC236}">
                  <a16:creationId xmlns:a16="http://schemas.microsoft.com/office/drawing/2014/main" id="{C6B8E8B4-F05F-4456-B818-7222D9982A8D}"/>
                </a:ext>
              </a:extLst>
            </p:cNvPr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5783263" y="6318250"/>
              <a:ext cx="115888" cy="195263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5 w 210"/>
                <a:gd name="T5" fmla="*/ 0 h 343"/>
                <a:gd name="T6" fmla="*/ 19 w 210"/>
                <a:gd name="T7" fmla="*/ 59 h 343"/>
                <a:gd name="T8" fmla="*/ 0 w 210"/>
                <a:gd name="T9" fmla="*/ 173 h 343"/>
                <a:gd name="T10" fmla="*/ 23 w 210"/>
                <a:gd name="T11" fmla="*/ 293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3 h 343"/>
                <a:gd name="T18" fmla="*/ 105 w 210"/>
                <a:gd name="T19" fmla="*/ 332 h 343"/>
                <a:gd name="T20" fmla="*/ 47 w 210"/>
                <a:gd name="T21" fmla="*/ 272 h 343"/>
                <a:gd name="T22" fmla="*/ 41 w 210"/>
                <a:gd name="T23" fmla="*/ 167 h 343"/>
                <a:gd name="T24" fmla="*/ 45 w 210"/>
                <a:gd name="T25" fmla="*/ 75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7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8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9" y="59"/>
                  </a:cubicBezTo>
                  <a:cubicBezTo>
                    <a:pt x="3" y="94"/>
                    <a:pt x="0" y="133"/>
                    <a:pt x="0" y="173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2" y="343"/>
                    <a:pt x="170" y="333"/>
                    <a:pt x="192" y="285"/>
                  </a:cubicBezTo>
                  <a:cubicBezTo>
                    <a:pt x="208" y="251"/>
                    <a:pt x="210" y="212"/>
                    <a:pt x="210" y="173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20"/>
                    <a:pt x="47" y="272"/>
                  </a:cubicBezTo>
                  <a:cubicBezTo>
                    <a:pt x="41" y="242"/>
                    <a:pt x="41" y="196"/>
                    <a:pt x="41" y="167"/>
                  </a:cubicBezTo>
                  <a:cubicBezTo>
                    <a:pt x="41" y="135"/>
                    <a:pt x="41" y="102"/>
                    <a:pt x="45" y="75"/>
                  </a:cubicBezTo>
                  <a:cubicBezTo>
                    <a:pt x="55" y="15"/>
                    <a:pt x="92" y="11"/>
                    <a:pt x="105" y="11"/>
                  </a:cubicBezTo>
                  <a:cubicBezTo>
                    <a:pt x="121" y="11"/>
                    <a:pt x="154" y="20"/>
                    <a:pt x="164" y="69"/>
                  </a:cubicBezTo>
                  <a:cubicBezTo>
                    <a:pt x="169" y="97"/>
                    <a:pt x="169" y="135"/>
                    <a:pt x="169" y="167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8" name="Freeform 400">
              <a:extLst>
                <a:ext uri="{FF2B5EF4-FFF2-40B4-BE49-F238E27FC236}">
                  <a16:creationId xmlns:a16="http://schemas.microsoft.com/office/drawing/2014/main" id="{AEA32D72-D3B1-492E-B5AB-247A58C82413}"/>
                </a:ext>
              </a:extLst>
            </p:cNvPr>
            <p:cNvSpPr>
              <a:spLocks/>
            </p:cNvSpPr>
            <p:nvPr>
              <p:custDataLst>
                <p:tags r:id="rId92"/>
              </p:custDataLst>
            </p:nvPr>
          </p:nvSpPr>
          <p:spPr bwMode="auto">
            <a:xfrm>
              <a:off x="5932488" y="6477000"/>
              <a:ext cx="33338" cy="84138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90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9" name="Freeform 401">
              <a:extLst>
                <a:ext uri="{FF2B5EF4-FFF2-40B4-BE49-F238E27FC236}">
                  <a16:creationId xmlns:a16="http://schemas.microsoft.com/office/drawing/2014/main" id="{83C10534-6765-4FAB-A063-8885B5512183}"/>
                </a:ext>
              </a:extLst>
            </p:cNvPr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6075363" y="6113463"/>
              <a:ext cx="142875" cy="207963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3 w 262"/>
                <a:gd name="T23" fmla="*/ 12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3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8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Freeform 402">
              <a:extLst>
                <a:ext uri="{FF2B5EF4-FFF2-40B4-BE49-F238E27FC236}">
                  <a16:creationId xmlns:a16="http://schemas.microsoft.com/office/drawing/2014/main" id="{CA5828D5-C54B-4C07-8D13-CD8E12035463}"/>
                </a:ext>
              </a:extLst>
            </p:cNvPr>
            <p:cNvSpPr>
              <a:spLocks/>
            </p:cNvSpPr>
            <p:nvPr>
              <p:custDataLst>
                <p:tags r:id="rId94"/>
              </p:custDataLst>
            </p:nvPr>
          </p:nvSpPr>
          <p:spPr bwMode="auto">
            <a:xfrm>
              <a:off x="6237288" y="6119813"/>
              <a:ext cx="163513" cy="200025"/>
            </a:xfrm>
            <a:custGeom>
              <a:avLst/>
              <a:gdLst>
                <a:gd name="T0" fmla="*/ 156 w 298"/>
                <a:gd name="T1" fmla="*/ 28 h 352"/>
                <a:gd name="T2" fmla="*/ 82 w 298"/>
                <a:gd name="T3" fmla="*/ 0 h 352"/>
                <a:gd name="T4" fmla="*/ 62 w 298"/>
                <a:gd name="T5" fmla="*/ 9 h 352"/>
                <a:gd name="T6" fmla="*/ 70 w 298"/>
                <a:gd name="T7" fmla="*/ 18 h 352"/>
                <a:gd name="T8" fmla="*/ 91 w 298"/>
                <a:gd name="T9" fmla="*/ 31 h 352"/>
                <a:gd name="T10" fmla="*/ 160 w 298"/>
                <a:gd name="T11" fmla="*/ 185 h 352"/>
                <a:gd name="T12" fmla="*/ 16 w 298"/>
                <a:gd name="T13" fmla="*/ 302 h 352"/>
                <a:gd name="T14" fmla="*/ 0 w 298"/>
                <a:gd name="T15" fmla="*/ 328 h 352"/>
                <a:gd name="T16" fmla="*/ 24 w 298"/>
                <a:gd name="T17" fmla="*/ 352 h 352"/>
                <a:gd name="T18" fmla="*/ 62 w 298"/>
                <a:gd name="T19" fmla="*/ 326 h 352"/>
                <a:gd name="T20" fmla="*/ 90 w 298"/>
                <a:gd name="T21" fmla="*/ 297 h 352"/>
                <a:gd name="T22" fmla="*/ 171 w 298"/>
                <a:gd name="T23" fmla="*/ 211 h 352"/>
                <a:gd name="T24" fmla="*/ 219 w 298"/>
                <a:gd name="T25" fmla="*/ 319 h 352"/>
                <a:gd name="T26" fmla="*/ 227 w 298"/>
                <a:gd name="T27" fmla="*/ 336 h 352"/>
                <a:gd name="T28" fmla="*/ 258 w 298"/>
                <a:gd name="T29" fmla="*/ 350 h 352"/>
                <a:gd name="T30" fmla="*/ 283 w 298"/>
                <a:gd name="T31" fmla="*/ 350 h 352"/>
                <a:gd name="T32" fmla="*/ 298 w 298"/>
                <a:gd name="T33" fmla="*/ 343 h 352"/>
                <a:gd name="T34" fmla="*/ 296 w 298"/>
                <a:gd name="T35" fmla="*/ 337 h 352"/>
                <a:gd name="T36" fmla="*/ 284 w 298"/>
                <a:gd name="T37" fmla="*/ 316 h 352"/>
                <a:gd name="T38" fmla="*/ 156 w 298"/>
                <a:gd name="T39" fmla="*/ 2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" h="352">
                  <a:moveTo>
                    <a:pt x="156" y="28"/>
                  </a:moveTo>
                  <a:cubicBezTo>
                    <a:pt x="150" y="14"/>
                    <a:pt x="143" y="0"/>
                    <a:pt x="82" y="0"/>
                  </a:cubicBezTo>
                  <a:cubicBezTo>
                    <a:pt x="71" y="0"/>
                    <a:pt x="62" y="0"/>
                    <a:pt x="62" y="9"/>
                  </a:cubicBezTo>
                  <a:cubicBezTo>
                    <a:pt x="62" y="17"/>
                    <a:pt x="69" y="18"/>
                    <a:pt x="70" y="18"/>
                  </a:cubicBezTo>
                  <a:cubicBezTo>
                    <a:pt x="78" y="19"/>
                    <a:pt x="83" y="19"/>
                    <a:pt x="91" y="31"/>
                  </a:cubicBezTo>
                  <a:cubicBezTo>
                    <a:pt x="97" y="41"/>
                    <a:pt x="149" y="159"/>
                    <a:pt x="160" y="185"/>
                  </a:cubicBezTo>
                  <a:lnTo>
                    <a:pt x="16" y="302"/>
                  </a:lnTo>
                  <a:cubicBezTo>
                    <a:pt x="10" y="306"/>
                    <a:pt x="0" y="315"/>
                    <a:pt x="0" y="328"/>
                  </a:cubicBezTo>
                  <a:cubicBezTo>
                    <a:pt x="0" y="342"/>
                    <a:pt x="12" y="352"/>
                    <a:pt x="24" y="352"/>
                  </a:cubicBezTo>
                  <a:cubicBezTo>
                    <a:pt x="38" y="352"/>
                    <a:pt x="48" y="341"/>
                    <a:pt x="62" y="326"/>
                  </a:cubicBezTo>
                  <a:cubicBezTo>
                    <a:pt x="63" y="325"/>
                    <a:pt x="88" y="299"/>
                    <a:pt x="90" y="297"/>
                  </a:cubicBezTo>
                  <a:cubicBezTo>
                    <a:pt x="108" y="278"/>
                    <a:pt x="152" y="229"/>
                    <a:pt x="171" y="211"/>
                  </a:cubicBezTo>
                  <a:lnTo>
                    <a:pt x="219" y="319"/>
                  </a:lnTo>
                  <a:cubicBezTo>
                    <a:pt x="221" y="323"/>
                    <a:pt x="225" y="332"/>
                    <a:pt x="227" y="336"/>
                  </a:cubicBezTo>
                  <a:cubicBezTo>
                    <a:pt x="231" y="345"/>
                    <a:pt x="241" y="350"/>
                    <a:pt x="258" y="350"/>
                  </a:cubicBezTo>
                  <a:lnTo>
                    <a:pt x="283" y="350"/>
                  </a:lnTo>
                  <a:cubicBezTo>
                    <a:pt x="292" y="350"/>
                    <a:pt x="298" y="350"/>
                    <a:pt x="298" y="343"/>
                  </a:cubicBezTo>
                  <a:cubicBezTo>
                    <a:pt x="298" y="341"/>
                    <a:pt x="297" y="339"/>
                    <a:pt x="296" y="337"/>
                  </a:cubicBezTo>
                  <a:cubicBezTo>
                    <a:pt x="292" y="333"/>
                    <a:pt x="287" y="324"/>
                    <a:pt x="284" y="316"/>
                  </a:cubicBezTo>
                  <a:lnTo>
                    <a:pt x="156" y="2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Rectangle 403">
              <a:extLst>
                <a:ext uri="{FF2B5EF4-FFF2-40B4-BE49-F238E27FC236}">
                  <a16:creationId xmlns:a16="http://schemas.microsoft.com/office/drawing/2014/main" id="{CD9CCAFB-0CD0-484D-8E67-DBA7F9CD1770}"/>
                </a:ext>
              </a:extLst>
            </p:cNvPr>
            <p:cNvSpPr>
              <a:spLocks noChangeArrowheads="1"/>
            </p:cNvSpPr>
            <p:nvPr>
              <p:custDataLst>
                <p:tags r:id="rId95"/>
              </p:custDataLst>
            </p:nvPr>
          </p:nvSpPr>
          <p:spPr bwMode="auto">
            <a:xfrm>
              <a:off x="6062663" y="6430963"/>
              <a:ext cx="346075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Freeform 404">
              <a:extLst>
                <a:ext uri="{FF2B5EF4-FFF2-40B4-BE49-F238E27FC236}">
                  <a16:creationId xmlns:a16="http://schemas.microsoft.com/office/drawing/2014/main" id="{B8CE4253-C507-4765-8E60-93E1C2E9E867}"/>
                </a:ext>
              </a:extLst>
            </p:cNvPr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6083300" y="6497638"/>
              <a:ext cx="144463" cy="209550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2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5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1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5"/>
                    <a:pt x="139" y="12"/>
                    <a:pt x="153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Freeform 405">
              <a:extLst>
                <a:ext uri="{FF2B5EF4-FFF2-40B4-BE49-F238E27FC236}">
                  <a16:creationId xmlns:a16="http://schemas.microsoft.com/office/drawing/2014/main" id="{3B133FFE-1C94-4569-A96E-DEC461F4BAFF}"/>
                </a:ext>
              </a:extLst>
            </p:cNvPr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6243638" y="6573838"/>
              <a:ext cx="153988" cy="182563"/>
            </a:xfrm>
            <a:custGeom>
              <a:avLst/>
              <a:gdLst>
                <a:gd name="T0" fmla="*/ 192 w 280"/>
                <a:gd name="T1" fmla="*/ 153 h 321"/>
                <a:gd name="T2" fmla="*/ 185 w 280"/>
                <a:gd name="T3" fmla="*/ 174 h 321"/>
                <a:gd name="T4" fmla="*/ 124 w 280"/>
                <a:gd name="T5" fmla="*/ 209 h 321"/>
                <a:gd name="T6" fmla="*/ 64 w 280"/>
                <a:gd name="T7" fmla="*/ 114 h 321"/>
                <a:gd name="T8" fmla="*/ 130 w 280"/>
                <a:gd name="T9" fmla="*/ 19 h 321"/>
                <a:gd name="T10" fmla="*/ 192 w 280"/>
                <a:gd name="T11" fmla="*/ 84 h 321"/>
                <a:gd name="T12" fmla="*/ 192 w 280"/>
                <a:gd name="T13" fmla="*/ 153 h 321"/>
                <a:gd name="T14" fmla="*/ 199 w 280"/>
                <a:gd name="T15" fmla="*/ 39 h 321"/>
                <a:gd name="T16" fmla="*/ 124 w 280"/>
                <a:gd name="T17" fmla="*/ 0 h 321"/>
                <a:gd name="T18" fmla="*/ 0 w 280"/>
                <a:gd name="T19" fmla="*/ 113 h 321"/>
                <a:gd name="T20" fmla="*/ 119 w 280"/>
                <a:gd name="T21" fmla="*/ 227 h 321"/>
                <a:gd name="T22" fmla="*/ 189 w 280"/>
                <a:gd name="T23" fmla="*/ 200 h 321"/>
                <a:gd name="T24" fmla="*/ 189 w 280"/>
                <a:gd name="T25" fmla="*/ 297 h 321"/>
                <a:gd name="T26" fmla="*/ 155 w 280"/>
                <a:gd name="T27" fmla="*/ 297 h 321"/>
                <a:gd name="T28" fmla="*/ 155 w 280"/>
                <a:gd name="T29" fmla="*/ 321 h 321"/>
                <a:gd name="T30" fmla="*/ 218 w 280"/>
                <a:gd name="T31" fmla="*/ 319 h 321"/>
                <a:gd name="T32" fmla="*/ 280 w 280"/>
                <a:gd name="T33" fmla="*/ 321 h 321"/>
                <a:gd name="T34" fmla="*/ 280 w 280"/>
                <a:gd name="T35" fmla="*/ 297 h 321"/>
                <a:gd name="T36" fmla="*/ 246 w 280"/>
                <a:gd name="T37" fmla="*/ 297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3"/>
                  </a:moveTo>
                  <a:cubicBezTo>
                    <a:pt x="192" y="162"/>
                    <a:pt x="192" y="164"/>
                    <a:pt x="185" y="174"/>
                  </a:cubicBezTo>
                  <a:cubicBezTo>
                    <a:pt x="165" y="203"/>
                    <a:pt x="139" y="209"/>
                    <a:pt x="124" y="209"/>
                  </a:cubicBezTo>
                  <a:cubicBezTo>
                    <a:pt x="93" y="209"/>
                    <a:pt x="64" y="180"/>
                    <a:pt x="64" y="114"/>
                  </a:cubicBezTo>
                  <a:cubicBezTo>
                    <a:pt x="64" y="43"/>
                    <a:pt x="100" y="19"/>
                    <a:pt x="130" y="19"/>
                  </a:cubicBezTo>
                  <a:cubicBezTo>
                    <a:pt x="168" y="19"/>
                    <a:pt x="192" y="59"/>
                    <a:pt x="192" y="84"/>
                  </a:cubicBezTo>
                  <a:lnTo>
                    <a:pt x="192" y="153"/>
                  </a:lnTo>
                  <a:close/>
                  <a:moveTo>
                    <a:pt x="199" y="39"/>
                  </a:moveTo>
                  <a:cubicBezTo>
                    <a:pt x="182" y="14"/>
                    <a:pt x="154" y="0"/>
                    <a:pt x="124" y="0"/>
                  </a:cubicBezTo>
                  <a:cubicBezTo>
                    <a:pt x="51" y="0"/>
                    <a:pt x="0" y="44"/>
                    <a:pt x="0" y="113"/>
                  </a:cubicBezTo>
                  <a:cubicBezTo>
                    <a:pt x="0" y="184"/>
                    <a:pt x="50" y="227"/>
                    <a:pt x="119" y="227"/>
                  </a:cubicBezTo>
                  <a:cubicBezTo>
                    <a:pt x="144" y="227"/>
                    <a:pt x="166" y="220"/>
                    <a:pt x="189" y="200"/>
                  </a:cubicBezTo>
                  <a:lnTo>
                    <a:pt x="189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7" y="319"/>
                    <a:pt x="266" y="320"/>
                    <a:pt x="280" y="321"/>
                  </a:cubicBezTo>
                  <a:lnTo>
                    <a:pt x="280" y="297"/>
                  </a:lnTo>
                  <a:lnTo>
                    <a:pt x="246" y="297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Freeform 406">
              <a:extLst>
                <a:ext uri="{FF2B5EF4-FFF2-40B4-BE49-F238E27FC236}">
                  <a16:creationId xmlns:a16="http://schemas.microsoft.com/office/drawing/2014/main" id="{4910510B-7989-473F-85DE-4A9B2768C765}"/>
                </a:ext>
              </a:extLst>
            </p:cNvPr>
            <p:cNvSpPr>
              <a:spLocks/>
            </p:cNvSpPr>
            <p:nvPr>
              <p:custDataLst>
                <p:tags r:id="rId98"/>
              </p:custDataLst>
            </p:nvPr>
          </p:nvSpPr>
          <p:spPr bwMode="auto">
            <a:xfrm>
              <a:off x="6464300" y="6477000"/>
              <a:ext cx="31750" cy="84138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90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Freeform 407">
              <a:extLst>
                <a:ext uri="{FF2B5EF4-FFF2-40B4-BE49-F238E27FC236}">
                  <a16:creationId xmlns:a16="http://schemas.microsoft.com/office/drawing/2014/main" id="{790895E9-A550-4AD5-A621-C0D682734566}"/>
                </a:ext>
              </a:extLst>
            </p:cNvPr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6569075" y="6308725"/>
              <a:ext cx="128588" cy="255588"/>
            </a:xfrm>
            <a:custGeom>
              <a:avLst/>
              <a:gdLst>
                <a:gd name="T0" fmla="*/ 104 w 233"/>
                <a:gd name="T1" fmla="*/ 184 h 451"/>
                <a:gd name="T2" fmla="*/ 100 w 233"/>
                <a:gd name="T3" fmla="*/ 158 h 451"/>
                <a:gd name="T4" fmla="*/ 142 w 233"/>
                <a:gd name="T5" fmla="*/ 75 h 451"/>
                <a:gd name="T6" fmla="*/ 179 w 233"/>
                <a:gd name="T7" fmla="*/ 90 h 451"/>
                <a:gd name="T8" fmla="*/ 233 w 233"/>
                <a:gd name="T9" fmla="*/ 63 h 451"/>
                <a:gd name="T10" fmla="*/ 185 w 233"/>
                <a:gd name="T11" fmla="*/ 42 h 451"/>
                <a:gd name="T12" fmla="*/ 154 w 233"/>
                <a:gd name="T13" fmla="*/ 44 h 451"/>
                <a:gd name="T14" fmla="*/ 157 w 233"/>
                <a:gd name="T15" fmla="*/ 16 h 451"/>
                <a:gd name="T16" fmla="*/ 158 w 233"/>
                <a:gd name="T17" fmla="*/ 10 h 451"/>
                <a:gd name="T18" fmla="*/ 148 w 233"/>
                <a:gd name="T19" fmla="*/ 0 h 451"/>
                <a:gd name="T20" fmla="*/ 131 w 233"/>
                <a:gd name="T21" fmla="*/ 38 h 451"/>
                <a:gd name="T22" fmla="*/ 132 w 233"/>
                <a:gd name="T23" fmla="*/ 49 h 451"/>
                <a:gd name="T24" fmla="*/ 39 w 233"/>
                <a:gd name="T25" fmla="*/ 151 h 451"/>
                <a:gd name="T26" fmla="*/ 65 w 233"/>
                <a:gd name="T27" fmla="*/ 203 h 451"/>
                <a:gd name="T28" fmla="*/ 0 w 233"/>
                <a:gd name="T29" fmla="*/ 303 h 451"/>
                <a:gd name="T30" fmla="*/ 66 w 233"/>
                <a:gd name="T31" fmla="*/ 375 h 451"/>
                <a:gd name="T32" fmla="*/ 123 w 233"/>
                <a:gd name="T33" fmla="*/ 394 h 451"/>
                <a:gd name="T34" fmla="*/ 161 w 233"/>
                <a:gd name="T35" fmla="*/ 407 h 451"/>
                <a:gd name="T36" fmla="*/ 167 w 233"/>
                <a:gd name="T37" fmla="*/ 418 h 451"/>
                <a:gd name="T38" fmla="*/ 152 w 233"/>
                <a:gd name="T39" fmla="*/ 433 h 451"/>
                <a:gd name="T40" fmla="*/ 102 w 233"/>
                <a:gd name="T41" fmla="*/ 420 h 451"/>
                <a:gd name="T42" fmla="*/ 95 w 233"/>
                <a:gd name="T43" fmla="*/ 418 h 451"/>
                <a:gd name="T44" fmla="*/ 85 w 233"/>
                <a:gd name="T45" fmla="*/ 427 h 451"/>
                <a:gd name="T46" fmla="*/ 152 w 233"/>
                <a:gd name="T47" fmla="*/ 451 h 451"/>
                <a:gd name="T48" fmla="*/ 212 w 233"/>
                <a:gd name="T49" fmla="*/ 392 h 451"/>
                <a:gd name="T50" fmla="*/ 187 w 233"/>
                <a:gd name="T51" fmla="*/ 354 h 451"/>
                <a:gd name="T52" fmla="*/ 121 w 233"/>
                <a:gd name="T53" fmla="*/ 331 h 451"/>
                <a:gd name="T54" fmla="*/ 88 w 233"/>
                <a:gd name="T55" fmla="*/ 320 h 451"/>
                <a:gd name="T56" fmla="*/ 42 w 233"/>
                <a:gd name="T57" fmla="*/ 280 h 451"/>
                <a:gd name="T58" fmla="*/ 86 w 233"/>
                <a:gd name="T59" fmla="*/ 215 h 451"/>
                <a:gd name="T60" fmla="*/ 89 w 233"/>
                <a:gd name="T61" fmla="*/ 216 h 451"/>
                <a:gd name="T62" fmla="*/ 143 w 233"/>
                <a:gd name="T63" fmla="*/ 225 h 451"/>
                <a:gd name="T64" fmla="*/ 200 w 233"/>
                <a:gd name="T65" fmla="*/ 198 h 451"/>
                <a:gd name="T66" fmla="*/ 152 w 233"/>
                <a:gd name="T67" fmla="*/ 177 h 451"/>
                <a:gd name="T68" fmla="*/ 104 w 233"/>
                <a:gd name="T69" fmla="*/ 184 h 451"/>
                <a:gd name="T70" fmla="*/ 159 w 233"/>
                <a:gd name="T71" fmla="*/ 64 h 451"/>
                <a:gd name="T72" fmla="*/ 185 w 233"/>
                <a:gd name="T73" fmla="*/ 60 h 451"/>
                <a:gd name="T74" fmla="*/ 210 w 233"/>
                <a:gd name="T75" fmla="*/ 63 h 451"/>
                <a:gd name="T76" fmla="*/ 208 w 233"/>
                <a:gd name="T77" fmla="*/ 66 h 451"/>
                <a:gd name="T78" fmla="*/ 179 w 233"/>
                <a:gd name="T79" fmla="*/ 72 h 451"/>
                <a:gd name="T80" fmla="*/ 159 w 233"/>
                <a:gd name="T81" fmla="*/ 64 h 451"/>
                <a:gd name="T82" fmla="*/ 117 w 233"/>
                <a:gd name="T83" fmla="*/ 200 h 451"/>
                <a:gd name="T84" fmla="*/ 150 w 233"/>
                <a:gd name="T85" fmla="*/ 195 h 451"/>
                <a:gd name="T86" fmla="*/ 176 w 233"/>
                <a:gd name="T87" fmla="*/ 199 h 451"/>
                <a:gd name="T88" fmla="*/ 174 w 233"/>
                <a:gd name="T89" fmla="*/ 202 h 451"/>
                <a:gd name="T90" fmla="*/ 145 w 233"/>
                <a:gd name="T91" fmla="*/ 207 h 451"/>
                <a:gd name="T92" fmla="*/ 117 w 233"/>
                <a:gd name="T93" fmla="*/ 20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3" h="451">
                  <a:moveTo>
                    <a:pt x="104" y="184"/>
                  </a:moveTo>
                  <a:cubicBezTo>
                    <a:pt x="101" y="176"/>
                    <a:pt x="100" y="167"/>
                    <a:pt x="100" y="158"/>
                  </a:cubicBezTo>
                  <a:cubicBezTo>
                    <a:pt x="100" y="132"/>
                    <a:pt x="115" y="94"/>
                    <a:pt x="142" y="75"/>
                  </a:cubicBezTo>
                  <a:cubicBezTo>
                    <a:pt x="153" y="90"/>
                    <a:pt x="167" y="90"/>
                    <a:pt x="179" y="90"/>
                  </a:cubicBezTo>
                  <a:cubicBezTo>
                    <a:pt x="193" y="90"/>
                    <a:pt x="233" y="90"/>
                    <a:pt x="233" y="63"/>
                  </a:cubicBezTo>
                  <a:cubicBezTo>
                    <a:pt x="233" y="42"/>
                    <a:pt x="206" y="42"/>
                    <a:pt x="185" y="42"/>
                  </a:cubicBezTo>
                  <a:cubicBezTo>
                    <a:pt x="180" y="42"/>
                    <a:pt x="168" y="42"/>
                    <a:pt x="154" y="44"/>
                  </a:cubicBezTo>
                  <a:cubicBezTo>
                    <a:pt x="154" y="28"/>
                    <a:pt x="157" y="17"/>
                    <a:pt x="157" y="16"/>
                  </a:cubicBezTo>
                  <a:cubicBezTo>
                    <a:pt x="158" y="12"/>
                    <a:pt x="158" y="12"/>
                    <a:pt x="158" y="10"/>
                  </a:cubicBezTo>
                  <a:cubicBezTo>
                    <a:pt x="158" y="0"/>
                    <a:pt x="148" y="0"/>
                    <a:pt x="148" y="0"/>
                  </a:cubicBezTo>
                  <a:cubicBezTo>
                    <a:pt x="131" y="0"/>
                    <a:pt x="131" y="29"/>
                    <a:pt x="131" y="38"/>
                  </a:cubicBezTo>
                  <a:cubicBezTo>
                    <a:pt x="131" y="41"/>
                    <a:pt x="131" y="46"/>
                    <a:pt x="132" y="49"/>
                  </a:cubicBezTo>
                  <a:cubicBezTo>
                    <a:pt x="70" y="68"/>
                    <a:pt x="39" y="113"/>
                    <a:pt x="39" y="151"/>
                  </a:cubicBezTo>
                  <a:cubicBezTo>
                    <a:pt x="39" y="174"/>
                    <a:pt x="52" y="193"/>
                    <a:pt x="65" y="203"/>
                  </a:cubicBezTo>
                  <a:cubicBezTo>
                    <a:pt x="13" y="238"/>
                    <a:pt x="0" y="284"/>
                    <a:pt x="0" y="303"/>
                  </a:cubicBezTo>
                  <a:cubicBezTo>
                    <a:pt x="0" y="344"/>
                    <a:pt x="37" y="364"/>
                    <a:pt x="66" y="375"/>
                  </a:cubicBezTo>
                  <a:lnTo>
                    <a:pt x="123" y="394"/>
                  </a:lnTo>
                  <a:cubicBezTo>
                    <a:pt x="136" y="398"/>
                    <a:pt x="157" y="405"/>
                    <a:pt x="161" y="407"/>
                  </a:cubicBezTo>
                  <a:cubicBezTo>
                    <a:pt x="165" y="409"/>
                    <a:pt x="167" y="414"/>
                    <a:pt x="167" y="418"/>
                  </a:cubicBezTo>
                  <a:cubicBezTo>
                    <a:pt x="167" y="419"/>
                    <a:pt x="166" y="433"/>
                    <a:pt x="152" y="433"/>
                  </a:cubicBezTo>
                  <a:cubicBezTo>
                    <a:pt x="149" y="433"/>
                    <a:pt x="124" y="432"/>
                    <a:pt x="102" y="420"/>
                  </a:cubicBezTo>
                  <a:cubicBezTo>
                    <a:pt x="98" y="418"/>
                    <a:pt x="97" y="418"/>
                    <a:pt x="95" y="418"/>
                  </a:cubicBezTo>
                  <a:cubicBezTo>
                    <a:pt x="88" y="418"/>
                    <a:pt x="85" y="424"/>
                    <a:pt x="85" y="427"/>
                  </a:cubicBezTo>
                  <a:cubicBezTo>
                    <a:pt x="85" y="439"/>
                    <a:pt x="127" y="451"/>
                    <a:pt x="152" y="451"/>
                  </a:cubicBezTo>
                  <a:cubicBezTo>
                    <a:pt x="191" y="451"/>
                    <a:pt x="212" y="415"/>
                    <a:pt x="212" y="392"/>
                  </a:cubicBezTo>
                  <a:cubicBezTo>
                    <a:pt x="212" y="370"/>
                    <a:pt x="197" y="358"/>
                    <a:pt x="187" y="354"/>
                  </a:cubicBezTo>
                  <a:cubicBezTo>
                    <a:pt x="181" y="352"/>
                    <a:pt x="134" y="336"/>
                    <a:pt x="121" y="331"/>
                  </a:cubicBezTo>
                  <a:lnTo>
                    <a:pt x="88" y="320"/>
                  </a:lnTo>
                  <a:cubicBezTo>
                    <a:pt x="71" y="314"/>
                    <a:pt x="42" y="304"/>
                    <a:pt x="42" y="280"/>
                  </a:cubicBezTo>
                  <a:cubicBezTo>
                    <a:pt x="42" y="251"/>
                    <a:pt x="79" y="215"/>
                    <a:pt x="86" y="215"/>
                  </a:cubicBezTo>
                  <a:cubicBezTo>
                    <a:pt x="86" y="215"/>
                    <a:pt x="87" y="215"/>
                    <a:pt x="89" y="216"/>
                  </a:cubicBezTo>
                  <a:cubicBezTo>
                    <a:pt x="114" y="225"/>
                    <a:pt x="130" y="225"/>
                    <a:pt x="143" y="225"/>
                  </a:cubicBezTo>
                  <a:cubicBezTo>
                    <a:pt x="159" y="225"/>
                    <a:pt x="200" y="225"/>
                    <a:pt x="200" y="198"/>
                  </a:cubicBezTo>
                  <a:cubicBezTo>
                    <a:pt x="200" y="177"/>
                    <a:pt x="169" y="177"/>
                    <a:pt x="152" y="177"/>
                  </a:cubicBezTo>
                  <a:cubicBezTo>
                    <a:pt x="143" y="177"/>
                    <a:pt x="127" y="177"/>
                    <a:pt x="104" y="184"/>
                  </a:cubicBezTo>
                  <a:close/>
                  <a:moveTo>
                    <a:pt x="159" y="64"/>
                  </a:moveTo>
                  <a:cubicBezTo>
                    <a:pt x="169" y="60"/>
                    <a:pt x="178" y="60"/>
                    <a:pt x="185" y="60"/>
                  </a:cubicBezTo>
                  <a:cubicBezTo>
                    <a:pt x="200" y="60"/>
                    <a:pt x="202" y="60"/>
                    <a:pt x="210" y="63"/>
                  </a:cubicBezTo>
                  <a:cubicBezTo>
                    <a:pt x="209" y="64"/>
                    <a:pt x="210" y="64"/>
                    <a:pt x="208" y="66"/>
                  </a:cubicBezTo>
                  <a:cubicBezTo>
                    <a:pt x="203" y="72"/>
                    <a:pt x="184" y="72"/>
                    <a:pt x="179" y="72"/>
                  </a:cubicBezTo>
                  <a:cubicBezTo>
                    <a:pt x="171" y="72"/>
                    <a:pt x="163" y="72"/>
                    <a:pt x="159" y="64"/>
                  </a:cubicBezTo>
                  <a:close/>
                  <a:moveTo>
                    <a:pt x="117" y="200"/>
                  </a:moveTo>
                  <a:cubicBezTo>
                    <a:pt x="131" y="195"/>
                    <a:pt x="142" y="195"/>
                    <a:pt x="150" y="195"/>
                  </a:cubicBezTo>
                  <a:cubicBezTo>
                    <a:pt x="166" y="195"/>
                    <a:pt x="168" y="196"/>
                    <a:pt x="176" y="199"/>
                  </a:cubicBezTo>
                  <a:cubicBezTo>
                    <a:pt x="175" y="199"/>
                    <a:pt x="175" y="201"/>
                    <a:pt x="174" y="202"/>
                  </a:cubicBezTo>
                  <a:cubicBezTo>
                    <a:pt x="169" y="207"/>
                    <a:pt x="151" y="207"/>
                    <a:pt x="145" y="207"/>
                  </a:cubicBezTo>
                  <a:cubicBezTo>
                    <a:pt x="137" y="207"/>
                    <a:pt x="126" y="207"/>
                    <a:pt x="117" y="20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Freeform 408">
              <a:extLst>
                <a:ext uri="{FF2B5EF4-FFF2-40B4-BE49-F238E27FC236}">
                  <a16:creationId xmlns:a16="http://schemas.microsoft.com/office/drawing/2014/main" id="{49C05FF7-60AE-4681-B404-7042CF910BD0}"/>
                </a:ext>
              </a:extLst>
            </p:cNvPr>
            <p:cNvSpPr>
              <a:spLocks/>
            </p:cNvSpPr>
            <p:nvPr>
              <p:custDataLst>
                <p:tags r:id="rId100"/>
              </p:custDataLst>
            </p:nvPr>
          </p:nvSpPr>
          <p:spPr bwMode="auto">
            <a:xfrm>
              <a:off x="6718300" y="6488113"/>
              <a:ext cx="122238" cy="90488"/>
            </a:xfrm>
            <a:custGeom>
              <a:avLst/>
              <a:gdLst>
                <a:gd name="T0" fmla="*/ 125 w 223"/>
                <a:gd name="T1" fmla="*/ 38 h 159"/>
                <a:gd name="T2" fmla="*/ 197 w 223"/>
                <a:gd name="T3" fmla="*/ 38 h 159"/>
                <a:gd name="T4" fmla="*/ 215 w 223"/>
                <a:gd name="T5" fmla="*/ 32 h 159"/>
                <a:gd name="T6" fmla="*/ 223 w 223"/>
                <a:gd name="T7" fmla="*/ 16 h 159"/>
                <a:gd name="T8" fmla="*/ 203 w 223"/>
                <a:gd name="T9" fmla="*/ 0 h 159"/>
                <a:gd name="T10" fmla="*/ 73 w 223"/>
                <a:gd name="T11" fmla="*/ 0 h 159"/>
                <a:gd name="T12" fmla="*/ 25 w 223"/>
                <a:gd name="T13" fmla="*/ 20 h 159"/>
                <a:gd name="T14" fmla="*/ 0 w 223"/>
                <a:gd name="T15" fmla="*/ 49 h 159"/>
                <a:gd name="T16" fmla="*/ 11 w 223"/>
                <a:gd name="T17" fmla="*/ 56 h 159"/>
                <a:gd name="T18" fmla="*/ 21 w 223"/>
                <a:gd name="T19" fmla="*/ 53 h 159"/>
                <a:gd name="T20" fmla="*/ 65 w 223"/>
                <a:gd name="T21" fmla="*/ 38 h 159"/>
                <a:gd name="T22" fmla="*/ 100 w 223"/>
                <a:gd name="T23" fmla="*/ 38 h 159"/>
                <a:gd name="T24" fmla="*/ 81 w 223"/>
                <a:gd name="T25" fmla="*/ 92 h 159"/>
                <a:gd name="T26" fmla="*/ 65 w 223"/>
                <a:gd name="T27" fmla="*/ 142 h 159"/>
                <a:gd name="T28" fmla="*/ 84 w 223"/>
                <a:gd name="T29" fmla="*/ 159 h 159"/>
                <a:gd name="T30" fmla="*/ 110 w 223"/>
                <a:gd name="T31" fmla="*/ 135 h 159"/>
                <a:gd name="T32" fmla="*/ 125 w 223"/>
                <a:gd name="T33" fmla="*/ 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3" h="159">
                  <a:moveTo>
                    <a:pt x="125" y="38"/>
                  </a:moveTo>
                  <a:lnTo>
                    <a:pt x="197" y="38"/>
                  </a:lnTo>
                  <a:cubicBezTo>
                    <a:pt x="204" y="38"/>
                    <a:pt x="209" y="38"/>
                    <a:pt x="215" y="32"/>
                  </a:cubicBezTo>
                  <a:cubicBezTo>
                    <a:pt x="218" y="30"/>
                    <a:pt x="223" y="24"/>
                    <a:pt x="223" y="16"/>
                  </a:cubicBezTo>
                  <a:cubicBezTo>
                    <a:pt x="223" y="0"/>
                    <a:pt x="209" y="0"/>
                    <a:pt x="203" y="0"/>
                  </a:cubicBezTo>
                  <a:lnTo>
                    <a:pt x="73" y="0"/>
                  </a:lnTo>
                  <a:cubicBezTo>
                    <a:pt x="65" y="0"/>
                    <a:pt x="49" y="0"/>
                    <a:pt x="25" y="20"/>
                  </a:cubicBezTo>
                  <a:cubicBezTo>
                    <a:pt x="19" y="25"/>
                    <a:pt x="0" y="44"/>
                    <a:pt x="0" y="49"/>
                  </a:cubicBezTo>
                  <a:cubicBezTo>
                    <a:pt x="0" y="56"/>
                    <a:pt x="5" y="56"/>
                    <a:pt x="11" y="56"/>
                  </a:cubicBezTo>
                  <a:cubicBezTo>
                    <a:pt x="18" y="56"/>
                    <a:pt x="19" y="56"/>
                    <a:pt x="21" y="53"/>
                  </a:cubicBezTo>
                  <a:cubicBezTo>
                    <a:pt x="27" y="46"/>
                    <a:pt x="35" y="38"/>
                    <a:pt x="65" y="38"/>
                  </a:cubicBezTo>
                  <a:lnTo>
                    <a:pt x="100" y="38"/>
                  </a:lnTo>
                  <a:lnTo>
                    <a:pt x="81" y="92"/>
                  </a:lnTo>
                  <a:cubicBezTo>
                    <a:pt x="71" y="121"/>
                    <a:pt x="65" y="137"/>
                    <a:pt x="65" y="142"/>
                  </a:cubicBezTo>
                  <a:cubicBezTo>
                    <a:pt x="65" y="152"/>
                    <a:pt x="73" y="159"/>
                    <a:pt x="84" y="159"/>
                  </a:cubicBezTo>
                  <a:cubicBezTo>
                    <a:pt x="86" y="159"/>
                    <a:pt x="106" y="159"/>
                    <a:pt x="110" y="135"/>
                  </a:cubicBezTo>
                  <a:lnTo>
                    <a:pt x="125" y="3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Freeform 409">
              <a:extLst>
                <a:ext uri="{FF2B5EF4-FFF2-40B4-BE49-F238E27FC236}">
                  <a16:creationId xmlns:a16="http://schemas.microsoft.com/office/drawing/2014/main" id="{C01BE43C-08CA-4CFB-9A2B-912F2C717840}"/>
                </a:ext>
              </a:extLst>
            </p:cNvPr>
            <p:cNvSpPr>
              <a:spLocks/>
            </p:cNvSpPr>
            <p:nvPr>
              <p:custDataLst>
                <p:tags r:id="rId101"/>
              </p:custDataLst>
            </p:nvPr>
          </p:nvSpPr>
          <p:spPr bwMode="auto">
            <a:xfrm>
              <a:off x="6889750" y="6477000"/>
              <a:ext cx="31750" cy="84138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90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Freeform 410">
              <a:extLst>
                <a:ext uri="{FF2B5EF4-FFF2-40B4-BE49-F238E27FC236}">
                  <a16:creationId xmlns:a16="http://schemas.microsoft.com/office/drawing/2014/main" id="{6F875943-021A-4DF4-8D12-8EF4D0AB6FFE}"/>
                </a:ext>
              </a:extLst>
            </p:cNvPr>
            <p:cNvSpPr>
              <a:spLocks/>
            </p:cNvSpPr>
            <p:nvPr>
              <p:custDataLst>
                <p:tags r:id="rId102"/>
              </p:custDataLst>
            </p:nvPr>
          </p:nvSpPr>
          <p:spPr bwMode="auto">
            <a:xfrm>
              <a:off x="6996113" y="6381750"/>
              <a:ext cx="174625" cy="128588"/>
            </a:xfrm>
            <a:custGeom>
              <a:avLst/>
              <a:gdLst>
                <a:gd name="T0" fmla="*/ 140 w 318"/>
                <a:gd name="T1" fmla="*/ 48 h 226"/>
                <a:gd name="T2" fmla="*/ 196 w 318"/>
                <a:gd name="T3" fmla="*/ 48 h 226"/>
                <a:gd name="T4" fmla="*/ 180 w 318"/>
                <a:gd name="T5" fmla="*/ 154 h 226"/>
                <a:gd name="T6" fmla="*/ 213 w 318"/>
                <a:gd name="T7" fmla="*/ 226 h 226"/>
                <a:gd name="T8" fmla="*/ 247 w 318"/>
                <a:gd name="T9" fmla="*/ 193 h 226"/>
                <a:gd name="T10" fmla="*/ 241 w 318"/>
                <a:gd name="T11" fmla="*/ 177 h 226"/>
                <a:gd name="T12" fmla="*/ 218 w 318"/>
                <a:gd name="T13" fmla="*/ 84 h 226"/>
                <a:gd name="T14" fmla="*/ 221 w 318"/>
                <a:gd name="T15" fmla="*/ 48 h 226"/>
                <a:gd name="T16" fmla="*/ 283 w 318"/>
                <a:gd name="T17" fmla="*/ 48 h 226"/>
                <a:gd name="T18" fmla="*/ 308 w 318"/>
                <a:gd name="T19" fmla="*/ 40 h 226"/>
                <a:gd name="T20" fmla="*/ 318 w 318"/>
                <a:gd name="T21" fmla="*/ 19 h 226"/>
                <a:gd name="T22" fmla="*/ 292 w 318"/>
                <a:gd name="T23" fmla="*/ 0 h 226"/>
                <a:gd name="T24" fmla="*/ 96 w 318"/>
                <a:gd name="T25" fmla="*/ 0 h 226"/>
                <a:gd name="T26" fmla="*/ 37 w 318"/>
                <a:gd name="T27" fmla="*/ 24 h 226"/>
                <a:gd name="T28" fmla="*/ 0 w 318"/>
                <a:gd name="T29" fmla="*/ 70 h 226"/>
                <a:gd name="T30" fmla="*/ 12 w 318"/>
                <a:gd name="T31" fmla="*/ 77 h 226"/>
                <a:gd name="T32" fmla="*/ 24 w 318"/>
                <a:gd name="T33" fmla="*/ 71 h 226"/>
                <a:gd name="T34" fmla="*/ 86 w 318"/>
                <a:gd name="T35" fmla="*/ 48 h 226"/>
                <a:gd name="T36" fmla="*/ 116 w 318"/>
                <a:gd name="T37" fmla="*/ 48 h 226"/>
                <a:gd name="T38" fmla="*/ 56 w 318"/>
                <a:gd name="T39" fmla="*/ 178 h 226"/>
                <a:gd name="T40" fmla="*/ 47 w 318"/>
                <a:gd name="T41" fmla="*/ 203 h 226"/>
                <a:gd name="T42" fmla="*/ 71 w 318"/>
                <a:gd name="T43" fmla="*/ 225 h 226"/>
                <a:gd name="T44" fmla="*/ 92 w 318"/>
                <a:gd name="T45" fmla="*/ 217 h 226"/>
                <a:gd name="T46" fmla="*/ 103 w 318"/>
                <a:gd name="T47" fmla="*/ 197 h 226"/>
                <a:gd name="T48" fmla="*/ 140 w 318"/>
                <a:gd name="T49" fmla="*/ 4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8" h="226">
                  <a:moveTo>
                    <a:pt x="140" y="48"/>
                  </a:moveTo>
                  <a:lnTo>
                    <a:pt x="196" y="48"/>
                  </a:lnTo>
                  <a:cubicBezTo>
                    <a:pt x="185" y="94"/>
                    <a:pt x="180" y="124"/>
                    <a:pt x="180" y="154"/>
                  </a:cubicBezTo>
                  <a:cubicBezTo>
                    <a:pt x="180" y="188"/>
                    <a:pt x="189" y="226"/>
                    <a:pt x="213" y="226"/>
                  </a:cubicBezTo>
                  <a:cubicBezTo>
                    <a:pt x="229" y="226"/>
                    <a:pt x="247" y="209"/>
                    <a:pt x="247" y="193"/>
                  </a:cubicBezTo>
                  <a:cubicBezTo>
                    <a:pt x="247" y="187"/>
                    <a:pt x="246" y="184"/>
                    <a:pt x="241" y="177"/>
                  </a:cubicBezTo>
                  <a:cubicBezTo>
                    <a:pt x="218" y="136"/>
                    <a:pt x="218" y="98"/>
                    <a:pt x="218" y="84"/>
                  </a:cubicBezTo>
                  <a:cubicBezTo>
                    <a:pt x="218" y="73"/>
                    <a:pt x="218" y="68"/>
                    <a:pt x="221" y="48"/>
                  </a:cubicBezTo>
                  <a:lnTo>
                    <a:pt x="283" y="48"/>
                  </a:lnTo>
                  <a:cubicBezTo>
                    <a:pt x="293" y="48"/>
                    <a:pt x="300" y="48"/>
                    <a:pt x="308" y="40"/>
                  </a:cubicBezTo>
                  <a:cubicBezTo>
                    <a:pt x="311" y="37"/>
                    <a:pt x="318" y="31"/>
                    <a:pt x="318" y="19"/>
                  </a:cubicBezTo>
                  <a:cubicBezTo>
                    <a:pt x="318" y="0"/>
                    <a:pt x="300" y="0"/>
                    <a:pt x="292" y="0"/>
                  </a:cubicBezTo>
                  <a:lnTo>
                    <a:pt x="96" y="0"/>
                  </a:lnTo>
                  <a:cubicBezTo>
                    <a:pt x="85" y="0"/>
                    <a:pt x="64" y="0"/>
                    <a:pt x="37" y="24"/>
                  </a:cubicBezTo>
                  <a:cubicBezTo>
                    <a:pt x="20" y="40"/>
                    <a:pt x="0" y="65"/>
                    <a:pt x="0" y="70"/>
                  </a:cubicBezTo>
                  <a:cubicBezTo>
                    <a:pt x="0" y="77"/>
                    <a:pt x="6" y="77"/>
                    <a:pt x="12" y="77"/>
                  </a:cubicBezTo>
                  <a:cubicBezTo>
                    <a:pt x="19" y="77"/>
                    <a:pt x="20" y="77"/>
                    <a:pt x="24" y="71"/>
                  </a:cubicBezTo>
                  <a:cubicBezTo>
                    <a:pt x="43" y="48"/>
                    <a:pt x="76" y="48"/>
                    <a:pt x="86" y="48"/>
                  </a:cubicBezTo>
                  <a:lnTo>
                    <a:pt x="116" y="48"/>
                  </a:lnTo>
                  <a:cubicBezTo>
                    <a:pt x="103" y="87"/>
                    <a:pt x="83" y="128"/>
                    <a:pt x="56" y="178"/>
                  </a:cubicBezTo>
                  <a:cubicBezTo>
                    <a:pt x="48" y="193"/>
                    <a:pt x="47" y="196"/>
                    <a:pt x="47" y="203"/>
                  </a:cubicBezTo>
                  <a:cubicBezTo>
                    <a:pt x="47" y="216"/>
                    <a:pt x="58" y="225"/>
                    <a:pt x="71" y="225"/>
                  </a:cubicBezTo>
                  <a:cubicBezTo>
                    <a:pt x="81" y="225"/>
                    <a:pt x="89" y="220"/>
                    <a:pt x="92" y="217"/>
                  </a:cubicBezTo>
                  <a:cubicBezTo>
                    <a:pt x="100" y="209"/>
                    <a:pt x="100" y="207"/>
                    <a:pt x="103" y="197"/>
                  </a:cubicBezTo>
                  <a:lnTo>
                    <a:pt x="140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Freeform 411">
              <a:extLst>
                <a:ext uri="{FF2B5EF4-FFF2-40B4-BE49-F238E27FC236}">
                  <a16:creationId xmlns:a16="http://schemas.microsoft.com/office/drawing/2014/main" id="{23B925E5-7401-4F42-89CD-DAD0811ACE4C}"/>
                </a:ext>
              </a:extLst>
            </p:cNvPr>
            <p:cNvSpPr>
              <a:spLocks/>
            </p:cNvSpPr>
            <p:nvPr>
              <p:custDataLst>
                <p:tags r:id="rId103"/>
              </p:custDataLst>
            </p:nvPr>
          </p:nvSpPr>
          <p:spPr bwMode="auto">
            <a:xfrm>
              <a:off x="7194550" y="6097588"/>
              <a:ext cx="134938" cy="677863"/>
            </a:xfrm>
            <a:custGeom>
              <a:avLst/>
              <a:gdLst>
                <a:gd name="T0" fmla="*/ 245 w 245"/>
                <a:gd name="T1" fmla="*/ 598 h 1196"/>
                <a:gd name="T2" fmla="*/ 74 w 245"/>
                <a:gd name="T3" fmla="*/ 56 h 1196"/>
                <a:gd name="T4" fmla="*/ 24 w 245"/>
                <a:gd name="T5" fmla="*/ 6 h 1196"/>
                <a:gd name="T6" fmla="*/ 10 w 245"/>
                <a:gd name="T7" fmla="*/ 0 h 1196"/>
                <a:gd name="T8" fmla="*/ 0 w 245"/>
                <a:gd name="T9" fmla="*/ 5 h 1196"/>
                <a:gd name="T10" fmla="*/ 3 w 245"/>
                <a:gd name="T11" fmla="*/ 10 h 1196"/>
                <a:gd name="T12" fmla="*/ 87 w 245"/>
                <a:gd name="T13" fmla="*/ 115 h 1196"/>
                <a:gd name="T14" fmla="*/ 204 w 245"/>
                <a:gd name="T15" fmla="*/ 598 h 1196"/>
                <a:gd name="T16" fmla="*/ 104 w 245"/>
                <a:gd name="T17" fmla="*/ 1053 h 1196"/>
                <a:gd name="T18" fmla="*/ 2 w 245"/>
                <a:gd name="T19" fmla="*/ 1187 h 1196"/>
                <a:gd name="T20" fmla="*/ 0 w 245"/>
                <a:gd name="T21" fmla="*/ 1191 h 1196"/>
                <a:gd name="T22" fmla="*/ 10 w 245"/>
                <a:gd name="T23" fmla="*/ 1196 h 1196"/>
                <a:gd name="T24" fmla="*/ 26 w 245"/>
                <a:gd name="T25" fmla="*/ 1189 h 1196"/>
                <a:gd name="T26" fmla="*/ 245 w 245"/>
                <a:gd name="T27" fmla="*/ 598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5" h="1196">
                  <a:moveTo>
                    <a:pt x="245" y="598"/>
                  </a:moveTo>
                  <a:cubicBezTo>
                    <a:pt x="245" y="402"/>
                    <a:pt x="200" y="205"/>
                    <a:pt x="74" y="56"/>
                  </a:cubicBezTo>
                  <a:cubicBezTo>
                    <a:pt x="64" y="44"/>
                    <a:pt x="45" y="24"/>
                    <a:pt x="24" y="6"/>
                  </a:cubicBezTo>
                  <a:cubicBezTo>
                    <a:pt x="18" y="0"/>
                    <a:pt x="17" y="0"/>
                    <a:pt x="10" y="0"/>
                  </a:cubicBezTo>
                  <a:cubicBezTo>
                    <a:pt x="4" y="0"/>
                    <a:pt x="0" y="0"/>
                    <a:pt x="0" y="5"/>
                  </a:cubicBezTo>
                  <a:cubicBezTo>
                    <a:pt x="0" y="7"/>
                    <a:pt x="2" y="9"/>
                    <a:pt x="3" y="10"/>
                  </a:cubicBezTo>
                  <a:cubicBezTo>
                    <a:pt x="20" y="28"/>
                    <a:pt x="54" y="61"/>
                    <a:pt x="87" y="115"/>
                  </a:cubicBezTo>
                  <a:cubicBezTo>
                    <a:pt x="167" y="244"/>
                    <a:pt x="204" y="406"/>
                    <a:pt x="204" y="598"/>
                  </a:cubicBezTo>
                  <a:cubicBezTo>
                    <a:pt x="204" y="732"/>
                    <a:pt x="186" y="905"/>
                    <a:pt x="104" y="1053"/>
                  </a:cubicBezTo>
                  <a:cubicBezTo>
                    <a:pt x="64" y="1124"/>
                    <a:pt x="23" y="1166"/>
                    <a:pt x="2" y="1187"/>
                  </a:cubicBezTo>
                  <a:cubicBezTo>
                    <a:pt x="1" y="1188"/>
                    <a:pt x="0" y="1190"/>
                    <a:pt x="0" y="1191"/>
                  </a:cubicBezTo>
                  <a:cubicBezTo>
                    <a:pt x="0" y="1196"/>
                    <a:pt x="4" y="1196"/>
                    <a:pt x="10" y="1196"/>
                  </a:cubicBezTo>
                  <a:cubicBezTo>
                    <a:pt x="17" y="1196"/>
                    <a:pt x="18" y="1196"/>
                    <a:pt x="26" y="1189"/>
                  </a:cubicBezTo>
                  <a:cubicBezTo>
                    <a:pt x="193" y="1037"/>
                    <a:pt x="245" y="808"/>
                    <a:pt x="245" y="5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Freeform 412">
              <a:extLst>
                <a:ext uri="{FF2B5EF4-FFF2-40B4-BE49-F238E27FC236}">
                  <a16:creationId xmlns:a16="http://schemas.microsoft.com/office/drawing/2014/main" id="{BE0C1914-FC23-4BF4-B17B-D3B7B8EFB3CE}"/>
                </a:ext>
              </a:extLst>
            </p:cNvPr>
            <p:cNvSpPr>
              <a:spLocks/>
            </p:cNvSpPr>
            <p:nvPr>
              <p:custDataLst>
                <p:tags r:id="rId104"/>
              </p:custDataLst>
            </p:nvPr>
          </p:nvSpPr>
          <p:spPr bwMode="auto">
            <a:xfrm>
              <a:off x="7721600" y="6307138"/>
              <a:ext cx="196850" cy="206375"/>
            </a:xfrm>
            <a:custGeom>
              <a:avLst/>
              <a:gdLst>
                <a:gd name="T0" fmla="*/ 359 w 359"/>
                <a:gd name="T1" fmla="*/ 111 h 362"/>
                <a:gd name="T2" fmla="*/ 270 w 359"/>
                <a:gd name="T3" fmla="*/ 0 h 362"/>
                <a:gd name="T4" fmla="*/ 171 w 359"/>
                <a:gd name="T5" fmla="*/ 44 h 362"/>
                <a:gd name="T6" fmla="*/ 116 w 359"/>
                <a:gd name="T7" fmla="*/ 130 h 362"/>
                <a:gd name="T8" fmla="*/ 121 w 359"/>
                <a:gd name="T9" fmla="*/ 133 h 362"/>
                <a:gd name="T10" fmla="*/ 146 w 359"/>
                <a:gd name="T11" fmla="*/ 123 h 362"/>
                <a:gd name="T12" fmla="*/ 161 w 359"/>
                <a:gd name="T13" fmla="*/ 103 h 362"/>
                <a:gd name="T14" fmla="*/ 195 w 359"/>
                <a:gd name="T15" fmla="*/ 48 h 362"/>
                <a:gd name="T16" fmla="*/ 237 w 359"/>
                <a:gd name="T17" fmla="*/ 27 h 362"/>
                <a:gd name="T18" fmla="*/ 316 w 359"/>
                <a:gd name="T19" fmla="*/ 132 h 362"/>
                <a:gd name="T20" fmla="*/ 152 w 359"/>
                <a:gd name="T21" fmla="*/ 335 h 362"/>
                <a:gd name="T22" fmla="*/ 42 w 359"/>
                <a:gd name="T23" fmla="*/ 207 h 362"/>
                <a:gd name="T24" fmla="*/ 150 w 359"/>
                <a:gd name="T25" fmla="*/ 21 h 362"/>
                <a:gd name="T26" fmla="*/ 170 w 359"/>
                <a:gd name="T27" fmla="*/ 3 h 362"/>
                <a:gd name="T28" fmla="*/ 165 w 359"/>
                <a:gd name="T29" fmla="*/ 0 h 362"/>
                <a:gd name="T30" fmla="*/ 0 w 359"/>
                <a:gd name="T31" fmla="*/ 228 h 362"/>
                <a:gd name="T32" fmla="*/ 119 w 359"/>
                <a:gd name="T33" fmla="*/ 362 h 362"/>
                <a:gd name="T34" fmla="*/ 359 w 359"/>
                <a:gd name="T35" fmla="*/ 111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2">
                  <a:moveTo>
                    <a:pt x="359" y="111"/>
                  </a:moveTo>
                  <a:cubicBezTo>
                    <a:pt x="359" y="47"/>
                    <a:pt x="331" y="0"/>
                    <a:pt x="270" y="0"/>
                  </a:cubicBezTo>
                  <a:cubicBezTo>
                    <a:pt x="218" y="0"/>
                    <a:pt x="174" y="41"/>
                    <a:pt x="171" y="44"/>
                  </a:cubicBezTo>
                  <a:cubicBezTo>
                    <a:pt x="131" y="84"/>
                    <a:pt x="116" y="129"/>
                    <a:pt x="116" y="130"/>
                  </a:cubicBezTo>
                  <a:cubicBezTo>
                    <a:pt x="116" y="133"/>
                    <a:pt x="118" y="133"/>
                    <a:pt x="121" y="133"/>
                  </a:cubicBezTo>
                  <a:cubicBezTo>
                    <a:pt x="130" y="133"/>
                    <a:pt x="138" y="128"/>
                    <a:pt x="146" y="123"/>
                  </a:cubicBezTo>
                  <a:cubicBezTo>
                    <a:pt x="155" y="116"/>
                    <a:pt x="155" y="115"/>
                    <a:pt x="161" y="103"/>
                  </a:cubicBezTo>
                  <a:cubicBezTo>
                    <a:pt x="165" y="93"/>
                    <a:pt x="177" y="69"/>
                    <a:pt x="195" y="48"/>
                  </a:cubicBezTo>
                  <a:cubicBezTo>
                    <a:pt x="207" y="34"/>
                    <a:pt x="217" y="27"/>
                    <a:pt x="237" y="27"/>
                  </a:cubicBezTo>
                  <a:cubicBezTo>
                    <a:pt x="285" y="27"/>
                    <a:pt x="316" y="67"/>
                    <a:pt x="316" y="132"/>
                  </a:cubicBezTo>
                  <a:cubicBezTo>
                    <a:pt x="316" y="234"/>
                    <a:pt x="244" y="335"/>
                    <a:pt x="152" y="335"/>
                  </a:cubicBezTo>
                  <a:cubicBezTo>
                    <a:pt x="81" y="335"/>
                    <a:pt x="42" y="278"/>
                    <a:pt x="42" y="207"/>
                  </a:cubicBezTo>
                  <a:cubicBezTo>
                    <a:pt x="42" y="139"/>
                    <a:pt x="77" y="64"/>
                    <a:pt x="150" y="21"/>
                  </a:cubicBezTo>
                  <a:cubicBezTo>
                    <a:pt x="155" y="19"/>
                    <a:pt x="170" y="10"/>
                    <a:pt x="170" y="3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7" y="0"/>
                    <a:pt x="0" y="79"/>
                    <a:pt x="0" y="228"/>
                  </a:cubicBezTo>
                  <a:cubicBezTo>
                    <a:pt x="0" y="298"/>
                    <a:pt x="36" y="362"/>
                    <a:pt x="119" y="362"/>
                  </a:cubicBezTo>
                  <a:cubicBezTo>
                    <a:pt x="216" y="362"/>
                    <a:pt x="359" y="264"/>
                    <a:pt x="359" y="111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1" name="Freeform 413">
              <a:extLst>
                <a:ext uri="{FF2B5EF4-FFF2-40B4-BE49-F238E27FC236}">
                  <a16:creationId xmlns:a16="http://schemas.microsoft.com/office/drawing/2014/main" id="{BACFEC1E-F1FF-488D-82A9-45D3DDF99176}"/>
                </a:ext>
              </a:extLst>
            </p:cNvPr>
            <p:cNvSpPr>
              <a:spLocks/>
            </p:cNvSpPr>
            <p:nvPr>
              <p:custDataLst>
                <p:tags r:id="rId105"/>
              </p:custDataLst>
            </p:nvPr>
          </p:nvSpPr>
          <p:spPr bwMode="auto">
            <a:xfrm>
              <a:off x="7958138" y="6294438"/>
              <a:ext cx="63500" cy="284163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2" name="Freeform 414">
              <a:extLst>
                <a:ext uri="{FF2B5EF4-FFF2-40B4-BE49-F238E27FC236}">
                  <a16:creationId xmlns:a16="http://schemas.microsoft.com/office/drawing/2014/main" id="{847E315C-7478-40C5-B02B-6D61AC53A50A}"/>
                </a:ext>
              </a:extLst>
            </p:cNvPr>
            <p:cNvSpPr>
              <a:spLocks/>
            </p:cNvSpPr>
            <p:nvPr>
              <p:custDataLst>
                <p:tags r:id="rId106"/>
              </p:custDataLst>
            </p:nvPr>
          </p:nvSpPr>
          <p:spPr bwMode="auto">
            <a:xfrm>
              <a:off x="8045450" y="6381750"/>
              <a:ext cx="149225" cy="128588"/>
            </a:xfrm>
            <a:custGeom>
              <a:avLst/>
              <a:gdLst>
                <a:gd name="T0" fmla="*/ 29 w 270"/>
                <a:gd name="T1" fmla="*/ 191 h 226"/>
                <a:gd name="T2" fmla="*/ 25 w 270"/>
                <a:gd name="T3" fmla="*/ 212 h 226"/>
                <a:gd name="T4" fmla="*/ 39 w 270"/>
                <a:gd name="T5" fmla="*/ 226 h 226"/>
                <a:gd name="T6" fmla="*/ 57 w 270"/>
                <a:gd name="T7" fmla="*/ 212 h 226"/>
                <a:gd name="T8" fmla="*/ 67 w 270"/>
                <a:gd name="T9" fmla="*/ 175 h 226"/>
                <a:gd name="T10" fmla="*/ 78 w 270"/>
                <a:gd name="T11" fmla="*/ 130 h 226"/>
                <a:gd name="T12" fmla="*/ 86 w 270"/>
                <a:gd name="T13" fmla="*/ 96 h 226"/>
                <a:gd name="T14" fmla="*/ 93 w 270"/>
                <a:gd name="T15" fmla="*/ 72 h 226"/>
                <a:gd name="T16" fmla="*/ 174 w 270"/>
                <a:gd name="T17" fmla="*/ 11 h 226"/>
                <a:gd name="T18" fmla="*/ 201 w 270"/>
                <a:gd name="T19" fmla="*/ 46 h 226"/>
                <a:gd name="T20" fmla="*/ 169 w 270"/>
                <a:gd name="T21" fmla="*/ 162 h 226"/>
                <a:gd name="T22" fmla="*/ 164 w 270"/>
                <a:gd name="T23" fmla="*/ 185 h 226"/>
                <a:gd name="T24" fmla="*/ 205 w 270"/>
                <a:gd name="T25" fmla="*/ 226 h 226"/>
                <a:gd name="T26" fmla="*/ 270 w 270"/>
                <a:gd name="T27" fmla="*/ 149 h 226"/>
                <a:gd name="T28" fmla="*/ 264 w 270"/>
                <a:gd name="T29" fmla="*/ 144 h 226"/>
                <a:gd name="T30" fmla="*/ 256 w 270"/>
                <a:gd name="T31" fmla="*/ 153 h 226"/>
                <a:gd name="T32" fmla="*/ 206 w 270"/>
                <a:gd name="T33" fmla="*/ 215 h 226"/>
                <a:gd name="T34" fmla="*/ 194 w 270"/>
                <a:gd name="T35" fmla="*/ 198 h 226"/>
                <a:gd name="T36" fmla="*/ 203 w 270"/>
                <a:gd name="T37" fmla="*/ 163 h 226"/>
                <a:gd name="T38" fmla="*/ 233 w 270"/>
                <a:gd name="T39" fmla="*/ 53 h 226"/>
                <a:gd name="T40" fmla="*/ 176 w 270"/>
                <a:gd name="T41" fmla="*/ 0 h 226"/>
                <a:gd name="T42" fmla="*/ 98 w 270"/>
                <a:gd name="T43" fmla="*/ 43 h 226"/>
                <a:gd name="T44" fmla="*/ 52 w 270"/>
                <a:gd name="T45" fmla="*/ 0 h 226"/>
                <a:gd name="T46" fmla="*/ 15 w 270"/>
                <a:gd name="T47" fmla="*/ 28 h 226"/>
                <a:gd name="T48" fmla="*/ 0 w 270"/>
                <a:gd name="T49" fmla="*/ 77 h 226"/>
                <a:gd name="T50" fmla="*/ 6 w 270"/>
                <a:gd name="T51" fmla="*/ 81 h 226"/>
                <a:gd name="T52" fmla="*/ 14 w 270"/>
                <a:gd name="T53" fmla="*/ 70 h 226"/>
                <a:gd name="T54" fmla="*/ 50 w 270"/>
                <a:gd name="T55" fmla="*/ 11 h 226"/>
                <a:gd name="T56" fmla="*/ 66 w 270"/>
                <a:gd name="T57" fmla="*/ 34 h 226"/>
                <a:gd name="T58" fmla="*/ 58 w 270"/>
                <a:gd name="T59" fmla="*/ 76 h 226"/>
                <a:gd name="T60" fmla="*/ 29 w 270"/>
                <a:gd name="T61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6">
                  <a:moveTo>
                    <a:pt x="29" y="191"/>
                  </a:moveTo>
                  <a:cubicBezTo>
                    <a:pt x="28" y="198"/>
                    <a:pt x="25" y="210"/>
                    <a:pt x="25" y="212"/>
                  </a:cubicBezTo>
                  <a:cubicBezTo>
                    <a:pt x="25" y="221"/>
                    <a:pt x="32" y="226"/>
                    <a:pt x="39" y="226"/>
                  </a:cubicBezTo>
                  <a:cubicBezTo>
                    <a:pt x="45" y="226"/>
                    <a:pt x="54" y="222"/>
                    <a:pt x="57" y="212"/>
                  </a:cubicBezTo>
                  <a:cubicBezTo>
                    <a:pt x="58" y="211"/>
                    <a:pt x="64" y="187"/>
                    <a:pt x="67" y="175"/>
                  </a:cubicBezTo>
                  <a:lnTo>
                    <a:pt x="78" y="130"/>
                  </a:lnTo>
                  <a:cubicBezTo>
                    <a:pt x="81" y="119"/>
                    <a:pt x="84" y="108"/>
                    <a:pt x="86" y="96"/>
                  </a:cubicBezTo>
                  <a:cubicBezTo>
                    <a:pt x="88" y="88"/>
                    <a:pt x="92" y="74"/>
                    <a:pt x="93" y="72"/>
                  </a:cubicBezTo>
                  <a:cubicBezTo>
                    <a:pt x="100" y="56"/>
                    <a:pt x="127" y="11"/>
                    <a:pt x="174" y="11"/>
                  </a:cubicBezTo>
                  <a:cubicBezTo>
                    <a:pt x="197" y="11"/>
                    <a:pt x="201" y="29"/>
                    <a:pt x="201" y="46"/>
                  </a:cubicBezTo>
                  <a:cubicBezTo>
                    <a:pt x="201" y="77"/>
                    <a:pt x="177" y="140"/>
                    <a:pt x="169" y="162"/>
                  </a:cubicBezTo>
                  <a:cubicBezTo>
                    <a:pt x="164" y="173"/>
                    <a:pt x="164" y="179"/>
                    <a:pt x="164" y="185"/>
                  </a:cubicBezTo>
                  <a:cubicBezTo>
                    <a:pt x="164" y="208"/>
                    <a:pt x="181" y="226"/>
                    <a:pt x="205" y="226"/>
                  </a:cubicBezTo>
                  <a:cubicBezTo>
                    <a:pt x="251" y="226"/>
                    <a:pt x="270" y="153"/>
                    <a:pt x="270" y="149"/>
                  </a:cubicBezTo>
                  <a:cubicBezTo>
                    <a:pt x="270" y="144"/>
                    <a:pt x="265" y="144"/>
                    <a:pt x="264" y="144"/>
                  </a:cubicBezTo>
                  <a:cubicBezTo>
                    <a:pt x="259" y="144"/>
                    <a:pt x="259" y="145"/>
                    <a:pt x="256" y="153"/>
                  </a:cubicBezTo>
                  <a:cubicBezTo>
                    <a:pt x="246" y="187"/>
                    <a:pt x="230" y="215"/>
                    <a:pt x="206" y="215"/>
                  </a:cubicBezTo>
                  <a:cubicBezTo>
                    <a:pt x="197" y="215"/>
                    <a:pt x="194" y="210"/>
                    <a:pt x="194" y="198"/>
                  </a:cubicBezTo>
                  <a:cubicBezTo>
                    <a:pt x="194" y="186"/>
                    <a:pt x="198" y="174"/>
                    <a:pt x="203" y="163"/>
                  </a:cubicBezTo>
                  <a:cubicBezTo>
                    <a:pt x="212" y="136"/>
                    <a:pt x="233" y="81"/>
                    <a:pt x="233" y="53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6" y="32"/>
                    <a:pt x="98" y="43"/>
                  </a:cubicBezTo>
                  <a:cubicBezTo>
                    <a:pt x="95" y="15"/>
                    <a:pt x="75" y="0"/>
                    <a:pt x="52" y="0"/>
                  </a:cubicBezTo>
                  <a:cubicBezTo>
                    <a:pt x="29" y="0"/>
                    <a:pt x="20" y="19"/>
                    <a:pt x="15" y="28"/>
                  </a:cubicBezTo>
                  <a:cubicBezTo>
                    <a:pt x="7" y="45"/>
                    <a:pt x="0" y="75"/>
                    <a:pt x="0" y="77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1" y="81"/>
                    <a:pt x="14" y="70"/>
                  </a:cubicBezTo>
                  <a:cubicBezTo>
                    <a:pt x="23" y="35"/>
                    <a:pt x="33" y="11"/>
                    <a:pt x="50" y="11"/>
                  </a:cubicBezTo>
                  <a:cubicBezTo>
                    <a:pt x="60" y="11"/>
                    <a:pt x="66" y="17"/>
                    <a:pt x="66" y="34"/>
                  </a:cubicBezTo>
                  <a:cubicBezTo>
                    <a:pt x="66" y="44"/>
                    <a:pt x="64" y="50"/>
                    <a:pt x="58" y="76"/>
                  </a:cubicBezTo>
                  <a:lnTo>
                    <a:pt x="29" y="191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" name="Freeform 415">
              <a:extLst>
                <a:ext uri="{FF2B5EF4-FFF2-40B4-BE49-F238E27FC236}">
                  <a16:creationId xmlns:a16="http://schemas.microsoft.com/office/drawing/2014/main" id="{CB677D50-17DC-453F-A98F-05E22ED54E31}"/>
                </a:ext>
              </a:extLst>
            </p:cNvPr>
            <p:cNvSpPr>
              <a:spLocks/>
            </p:cNvSpPr>
            <p:nvPr>
              <p:custDataLst>
                <p:tags r:id="rId107"/>
              </p:custDataLst>
            </p:nvPr>
          </p:nvSpPr>
          <p:spPr bwMode="auto">
            <a:xfrm>
              <a:off x="8213725" y="6259513"/>
              <a:ext cx="85725" cy="13176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4 w 154"/>
                <a:gd name="T11" fmla="*/ 143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2 h 232"/>
                <a:gd name="T18" fmla="*/ 19 w 154"/>
                <a:gd name="T19" fmla="*/ 82 h 232"/>
                <a:gd name="T20" fmla="*/ 37 w 154"/>
                <a:gd name="T21" fmla="*/ 63 h 232"/>
                <a:gd name="T22" fmla="*/ 17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6"/>
                    <a:pt x="133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69"/>
                    <a:pt x="84" y="160"/>
                    <a:pt x="104" y="143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8"/>
                    <a:pt x="99" y="122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4" name="Freeform 416">
              <a:extLst>
                <a:ext uri="{FF2B5EF4-FFF2-40B4-BE49-F238E27FC236}">
                  <a16:creationId xmlns:a16="http://schemas.microsoft.com/office/drawing/2014/main" id="{EBAB267E-B03A-45D9-A45B-BD0381ED0F20}"/>
                </a:ext>
              </a:extLst>
            </p:cNvPr>
            <p:cNvSpPr>
              <a:spLocks/>
            </p:cNvSpPr>
            <p:nvPr>
              <p:custDataLst>
                <p:tags r:id="rId108"/>
              </p:custDataLst>
            </p:nvPr>
          </p:nvSpPr>
          <p:spPr bwMode="auto">
            <a:xfrm>
              <a:off x="8340725" y="6294438"/>
              <a:ext cx="63500" cy="284163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2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5"/>
                    <a:pt x="68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2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0" name="Freeform: Shape 859">
            <a:extLst>
              <a:ext uri="{FF2B5EF4-FFF2-40B4-BE49-F238E27FC236}">
                <a16:creationId xmlns:a16="http://schemas.microsoft.com/office/drawing/2014/main" id="{39DDF3E7-9FC4-4E20-A542-6972EDB00199}"/>
              </a:ext>
            </a:extLst>
          </p:cNvPr>
          <p:cNvSpPr/>
          <p:nvPr/>
        </p:nvSpPr>
        <p:spPr>
          <a:xfrm>
            <a:off x="2895600" y="633291"/>
            <a:ext cx="1988820" cy="2193729"/>
          </a:xfrm>
          <a:custGeom>
            <a:avLst/>
            <a:gdLst>
              <a:gd name="connsiteX0" fmla="*/ 1988820 w 1988820"/>
              <a:gd name="connsiteY0" fmla="*/ 159189 h 2193729"/>
              <a:gd name="connsiteX1" fmla="*/ 1386840 w 1988820"/>
              <a:gd name="connsiteY1" fmla="*/ 174429 h 2193729"/>
              <a:gd name="connsiteX2" fmla="*/ 1371600 w 1988820"/>
              <a:gd name="connsiteY2" fmla="*/ 1934649 h 2193729"/>
              <a:gd name="connsiteX3" fmla="*/ 617220 w 1988820"/>
              <a:gd name="connsiteY3" fmla="*/ 1911789 h 2193729"/>
              <a:gd name="connsiteX4" fmla="*/ 0 w 1988820"/>
              <a:gd name="connsiteY4" fmla="*/ 2193729 h 219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8820" h="2193729">
                <a:moveTo>
                  <a:pt x="1988820" y="159189"/>
                </a:moveTo>
                <a:cubicBezTo>
                  <a:pt x="1739265" y="18854"/>
                  <a:pt x="1489710" y="-121481"/>
                  <a:pt x="1386840" y="174429"/>
                </a:cubicBezTo>
                <a:cubicBezTo>
                  <a:pt x="1283970" y="470339"/>
                  <a:pt x="1499870" y="1645089"/>
                  <a:pt x="1371600" y="1934649"/>
                </a:cubicBezTo>
                <a:cubicBezTo>
                  <a:pt x="1243330" y="2224209"/>
                  <a:pt x="845820" y="1868609"/>
                  <a:pt x="617220" y="1911789"/>
                </a:cubicBezTo>
                <a:cubicBezTo>
                  <a:pt x="388620" y="1954969"/>
                  <a:pt x="252730" y="2165789"/>
                  <a:pt x="0" y="2193729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1" name="Freeform: Shape 870">
            <a:extLst>
              <a:ext uri="{FF2B5EF4-FFF2-40B4-BE49-F238E27FC236}">
                <a16:creationId xmlns:a16="http://schemas.microsoft.com/office/drawing/2014/main" id="{7A6C89E2-0965-41BF-BD7D-739940D6DC31}"/>
              </a:ext>
            </a:extLst>
          </p:cNvPr>
          <p:cNvSpPr/>
          <p:nvPr/>
        </p:nvSpPr>
        <p:spPr>
          <a:xfrm>
            <a:off x="2859241" y="3137873"/>
            <a:ext cx="4924357" cy="3019950"/>
          </a:xfrm>
          <a:custGeom>
            <a:avLst/>
            <a:gdLst>
              <a:gd name="connsiteX0" fmla="*/ 0 w 4957290"/>
              <a:gd name="connsiteY0" fmla="*/ 0 h 3018207"/>
              <a:gd name="connsiteX1" fmla="*/ 983152 w 4957290"/>
              <a:gd name="connsiteY1" fmla="*/ 391886 h 3018207"/>
              <a:gd name="connsiteX2" fmla="*/ 2475068 w 4957290"/>
              <a:gd name="connsiteY2" fmla="*/ 1361287 h 3018207"/>
              <a:gd name="connsiteX3" fmla="*/ 4957011 w 4957290"/>
              <a:gd name="connsiteY3" fmla="*/ 2358189 h 3018207"/>
              <a:gd name="connsiteX4" fmla="*/ 2316938 w 4957290"/>
              <a:gd name="connsiteY4" fmla="*/ 3018207 h 3018207"/>
              <a:gd name="connsiteX0" fmla="*/ 0 w 4957290"/>
              <a:gd name="connsiteY0" fmla="*/ 0 h 2970081"/>
              <a:gd name="connsiteX1" fmla="*/ 983152 w 4957290"/>
              <a:gd name="connsiteY1" fmla="*/ 391886 h 2970081"/>
              <a:gd name="connsiteX2" fmla="*/ 2475068 w 4957290"/>
              <a:gd name="connsiteY2" fmla="*/ 1361287 h 2970081"/>
              <a:gd name="connsiteX3" fmla="*/ 4957011 w 4957290"/>
              <a:gd name="connsiteY3" fmla="*/ 2358189 h 2970081"/>
              <a:gd name="connsiteX4" fmla="*/ 2165684 w 4957290"/>
              <a:gd name="connsiteY4" fmla="*/ 2970081 h 2970081"/>
              <a:gd name="connsiteX0" fmla="*/ 0 w 4957308"/>
              <a:gd name="connsiteY0" fmla="*/ 0 h 2970081"/>
              <a:gd name="connsiteX1" fmla="*/ 983152 w 4957308"/>
              <a:gd name="connsiteY1" fmla="*/ 391886 h 2970081"/>
              <a:gd name="connsiteX2" fmla="*/ 2591946 w 4957308"/>
              <a:gd name="connsiteY2" fmla="*/ 1203158 h 2970081"/>
              <a:gd name="connsiteX3" fmla="*/ 4957011 w 4957308"/>
              <a:gd name="connsiteY3" fmla="*/ 2358189 h 2970081"/>
              <a:gd name="connsiteX4" fmla="*/ 2165684 w 4957308"/>
              <a:gd name="connsiteY4" fmla="*/ 2970081 h 2970081"/>
              <a:gd name="connsiteX0" fmla="*/ 0 w 4957314"/>
              <a:gd name="connsiteY0" fmla="*/ 0 h 2970081"/>
              <a:gd name="connsiteX1" fmla="*/ 983152 w 4957314"/>
              <a:gd name="connsiteY1" fmla="*/ 391886 h 2970081"/>
              <a:gd name="connsiteX2" fmla="*/ 2591946 w 4957314"/>
              <a:gd name="connsiteY2" fmla="*/ 1203158 h 2970081"/>
              <a:gd name="connsiteX3" fmla="*/ 4957011 w 4957314"/>
              <a:gd name="connsiteY3" fmla="*/ 2358189 h 2970081"/>
              <a:gd name="connsiteX4" fmla="*/ 2165684 w 4957314"/>
              <a:gd name="connsiteY4" fmla="*/ 2970081 h 2970081"/>
              <a:gd name="connsiteX0" fmla="*/ 0 w 5046692"/>
              <a:gd name="connsiteY0" fmla="*/ 0 h 3045708"/>
              <a:gd name="connsiteX1" fmla="*/ 1072530 w 5046692"/>
              <a:gd name="connsiteY1" fmla="*/ 467513 h 3045708"/>
              <a:gd name="connsiteX2" fmla="*/ 2681324 w 5046692"/>
              <a:gd name="connsiteY2" fmla="*/ 1278785 h 3045708"/>
              <a:gd name="connsiteX3" fmla="*/ 5046389 w 5046692"/>
              <a:gd name="connsiteY3" fmla="*/ 2433816 h 3045708"/>
              <a:gd name="connsiteX4" fmla="*/ 2255062 w 5046692"/>
              <a:gd name="connsiteY4" fmla="*/ 3045708 h 3045708"/>
              <a:gd name="connsiteX0" fmla="*/ 0 w 5033813"/>
              <a:gd name="connsiteY0" fmla="*/ 0 h 2910480"/>
              <a:gd name="connsiteX1" fmla="*/ 1059651 w 5033813"/>
              <a:gd name="connsiteY1" fmla="*/ 332285 h 2910480"/>
              <a:gd name="connsiteX2" fmla="*/ 2668445 w 5033813"/>
              <a:gd name="connsiteY2" fmla="*/ 1143557 h 2910480"/>
              <a:gd name="connsiteX3" fmla="*/ 5033510 w 5033813"/>
              <a:gd name="connsiteY3" fmla="*/ 2298588 h 2910480"/>
              <a:gd name="connsiteX4" fmla="*/ 2242183 w 5033813"/>
              <a:gd name="connsiteY4" fmla="*/ 2910480 h 2910480"/>
              <a:gd name="connsiteX0" fmla="*/ 0 w 5059571"/>
              <a:gd name="connsiteY0" fmla="*/ 0 h 3019950"/>
              <a:gd name="connsiteX1" fmla="*/ 1085409 w 5059571"/>
              <a:gd name="connsiteY1" fmla="*/ 441755 h 3019950"/>
              <a:gd name="connsiteX2" fmla="*/ 2694203 w 5059571"/>
              <a:gd name="connsiteY2" fmla="*/ 1253027 h 3019950"/>
              <a:gd name="connsiteX3" fmla="*/ 5059268 w 5059571"/>
              <a:gd name="connsiteY3" fmla="*/ 2408058 h 3019950"/>
              <a:gd name="connsiteX4" fmla="*/ 2267941 w 5059571"/>
              <a:gd name="connsiteY4" fmla="*/ 3019950 h 3019950"/>
              <a:gd name="connsiteX0" fmla="*/ 0 w 5059571"/>
              <a:gd name="connsiteY0" fmla="*/ 0 h 3019950"/>
              <a:gd name="connsiteX1" fmla="*/ 1085409 w 5059571"/>
              <a:gd name="connsiteY1" fmla="*/ 441755 h 3019950"/>
              <a:gd name="connsiteX2" fmla="*/ 2694203 w 5059571"/>
              <a:gd name="connsiteY2" fmla="*/ 1253027 h 3019950"/>
              <a:gd name="connsiteX3" fmla="*/ 5059268 w 5059571"/>
              <a:gd name="connsiteY3" fmla="*/ 2408058 h 3019950"/>
              <a:gd name="connsiteX4" fmla="*/ 2267941 w 5059571"/>
              <a:gd name="connsiteY4" fmla="*/ 3019950 h 3019950"/>
              <a:gd name="connsiteX0" fmla="*/ 0 w 5059565"/>
              <a:gd name="connsiteY0" fmla="*/ 0 h 3019950"/>
              <a:gd name="connsiteX1" fmla="*/ 1085409 w 5059565"/>
              <a:gd name="connsiteY1" fmla="*/ 441755 h 3019950"/>
              <a:gd name="connsiteX2" fmla="*/ 2694203 w 5059565"/>
              <a:gd name="connsiteY2" fmla="*/ 1253027 h 3019950"/>
              <a:gd name="connsiteX3" fmla="*/ 5059268 w 5059565"/>
              <a:gd name="connsiteY3" fmla="*/ 2517529 h 3019950"/>
              <a:gd name="connsiteX4" fmla="*/ 2267941 w 5059565"/>
              <a:gd name="connsiteY4" fmla="*/ 3019950 h 3019950"/>
              <a:gd name="connsiteX0" fmla="*/ 0 w 4924357"/>
              <a:gd name="connsiteY0" fmla="*/ 0 h 3019950"/>
              <a:gd name="connsiteX1" fmla="*/ 1085409 w 4924357"/>
              <a:gd name="connsiteY1" fmla="*/ 441755 h 3019950"/>
              <a:gd name="connsiteX2" fmla="*/ 2694203 w 4924357"/>
              <a:gd name="connsiteY2" fmla="*/ 1253027 h 3019950"/>
              <a:gd name="connsiteX3" fmla="*/ 4924039 w 4924357"/>
              <a:gd name="connsiteY3" fmla="*/ 2504650 h 3019950"/>
              <a:gd name="connsiteX4" fmla="*/ 2267941 w 4924357"/>
              <a:gd name="connsiteY4" fmla="*/ 3019950 h 301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4357" h="3019950">
                <a:moveTo>
                  <a:pt x="0" y="0"/>
                </a:moveTo>
                <a:cubicBezTo>
                  <a:pt x="465624" y="282125"/>
                  <a:pt x="636375" y="232917"/>
                  <a:pt x="1085409" y="441755"/>
                </a:cubicBezTo>
                <a:cubicBezTo>
                  <a:pt x="1534443" y="650593"/>
                  <a:pt x="2054431" y="909211"/>
                  <a:pt x="2694203" y="1253027"/>
                </a:cubicBezTo>
                <a:cubicBezTo>
                  <a:pt x="3333975" y="1596843"/>
                  <a:pt x="4950394" y="2228497"/>
                  <a:pt x="4924039" y="2504650"/>
                </a:cubicBezTo>
                <a:cubicBezTo>
                  <a:pt x="4897684" y="2780803"/>
                  <a:pt x="2374506" y="2955782"/>
                  <a:pt x="2267941" y="3019950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2" name="Freeform: Shape 871">
            <a:extLst>
              <a:ext uri="{FF2B5EF4-FFF2-40B4-BE49-F238E27FC236}">
                <a16:creationId xmlns:a16="http://schemas.microsoft.com/office/drawing/2014/main" id="{37F02074-0D83-4C2C-889C-7A477682D291}"/>
              </a:ext>
            </a:extLst>
          </p:cNvPr>
          <p:cNvSpPr/>
          <p:nvPr/>
        </p:nvSpPr>
        <p:spPr>
          <a:xfrm rot="5211861">
            <a:off x="6506591" y="5847279"/>
            <a:ext cx="240030" cy="422910"/>
          </a:xfrm>
          <a:custGeom>
            <a:avLst/>
            <a:gdLst>
              <a:gd name="connsiteX0" fmla="*/ 0 w 240030"/>
              <a:gd name="connsiteY0" fmla="*/ 0 h 422910"/>
              <a:gd name="connsiteX1" fmla="*/ 240030 w 240030"/>
              <a:gd name="connsiteY1" fmla="*/ 422910 h 42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0030" h="422910">
                <a:moveTo>
                  <a:pt x="0" y="0"/>
                </a:moveTo>
                <a:cubicBezTo>
                  <a:pt x="89217" y="204152"/>
                  <a:pt x="178435" y="408305"/>
                  <a:pt x="240030" y="422910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3" name="Freeform: Shape 872">
            <a:extLst>
              <a:ext uri="{FF2B5EF4-FFF2-40B4-BE49-F238E27FC236}">
                <a16:creationId xmlns:a16="http://schemas.microsoft.com/office/drawing/2014/main" id="{94388682-8152-4B13-A939-426B36979B16}"/>
              </a:ext>
            </a:extLst>
          </p:cNvPr>
          <p:cNvSpPr/>
          <p:nvPr/>
        </p:nvSpPr>
        <p:spPr>
          <a:xfrm>
            <a:off x="4641772" y="845209"/>
            <a:ext cx="1222580" cy="2221079"/>
          </a:xfrm>
          <a:custGeom>
            <a:avLst/>
            <a:gdLst>
              <a:gd name="connsiteX0" fmla="*/ 235028 w 1222580"/>
              <a:gd name="connsiteY0" fmla="*/ 148439 h 2221079"/>
              <a:gd name="connsiteX1" fmla="*/ 9476 w 1222580"/>
              <a:gd name="connsiteY1" fmla="*/ 87479 h 2221079"/>
              <a:gd name="connsiteX2" fmla="*/ 58244 w 1222580"/>
              <a:gd name="connsiteY2" fmla="*/ 1184759 h 2221079"/>
              <a:gd name="connsiteX3" fmla="*/ 204548 w 1222580"/>
              <a:gd name="connsiteY3" fmla="*/ 1910183 h 2221079"/>
              <a:gd name="connsiteX4" fmla="*/ 1222580 w 1222580"/>
              <a:gd name="connsiteY4" fmla="*/ 2221079 h 222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580" h="2221079">
                <a:moveTo>
                  <a:pt x="235028" y="148439"/>
                </a:moveTo>
                <a:cubicBezTo>
                  <a:pt x="136984" y="31599"/>
                  <a:pt x="38940" y="-85241"/>
                  <a:pt x="9476" y="87479"/>
                </a:cubicBezTo>
                <a:cubicBezTo>
                  <a:pt x="-19988" y="260199"/>
                  <a:pt x="25732" y="880975"/>
                  <a:pt x="58244" y="1184759"/>
                </a:cubicBezTo>
                <a:cubicBezTo>
                  <a:pt x="90756" y="1488543"/>
                  <a:pt x="10492" y="1737463"/>
                  <a:pt x="204548" y="1910183"/>
                </a:cubicBezTo>
                <a:cubicBezTo>
                  <a:pt x="398604" y="2082903"/>
                  <a:pt x="1042748" y="2132687"/>
                  <a:pt x="1222580" y="2221079"/>
                </a:cubicBezTo>
              </a:path>
            </a:pathLst>
          </a:custGeom>
          <a:noFill/>
          <a:ln w="38100">
            <a:solidFill>
              <a:srgbClr val="2F528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9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F2CA7DC-B3D1-40AD-8C02-E2D3B1554850}"/>
              </a:ext>
            </a:extLst>
          </p:cNvPr>
          <p:cNvCxnSpPr>
            <a:cxnSpLocks/>
          </p:cNvCxnSpPr>
          <p:nvPr/>
        </p:nvCxnSpPr>
        <p:spPr>
          <a:xfrm flipH="1" flipV="1">
            <a:off x="9740354" y="3782817"/>
            <a:ext cx="1424229" cy="52883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B1010C9-04C8-45EC-8473-7D0960C5E247}"/>
              </a:ext>
            </a:extLst>
          </p:cNvPr>
          <p:cNvCxnSpPr>
            <a:cxnSpLocks/>
          </p:cNvCxnSpPr>
          <p:nvPr/>
        </p:nvCxnSpPr>
        <p:spPr>
          <a:xfrm>
            <a:off x="6096000" y="2466605"/>
            <a:ext cx="0" cy="128243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Content Placeholder 5 1" descr="A close up of a logo&#10;&#10;Description automatically generated">
            <a:extLst>
              <a:ext uri="{FF2B5EF4-FFF2-40B4-BE49-F238E27FC236}">
                <a16:creationId xmlns:a16="http://schemas.microsoft.com/office/drawing/2014/main" id="{EFE5629C-79F5-41FC-B659-A80FE48B5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1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45" t="7839" r="36081" b="21974"/>
          <a:stretch/>
        </p:blipFill>
        <p:spPr>
          <a:xfrm rot="20511142">
            <a:off x="9256761" y="3397589"/>
            <a:ext cx="817125" cy="2388142"/>
          </a:xfrm>
        </p:spPr>
      </p:pic>
      <p:pic>
        <p:nvPicPr>
          <p:cNvPr id="37" name="Content Placeholder 5 2" descr="A close up of a logo&#10;&#10;Description automatically generated">
            <a:extLst>
              <a:ext uri="{FF2B5EF4-FFF2-40B4-BE49-F238E27FC236}">
                <a16:creationId xmlns:a16="http://schemas.microsoft.com/office/drawing/2014/main" id="{893248C1-72F2-45BA-9AD4-9158FFFC3FF6}"/>
              </a:ext>
            </a:extLst>
          </p:cNvPr>
          <p:cNvPicPr>
            <a:picLocks noChangeAspect="1"/>
          </p:cNvPicPr>
          <p:nvPr/>
        </p:nvPicPr>
        <p:blipFill rotWithShape="1">
          <a:blip r:embed="rId1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45" t="7839" r="36081" b="21974"/>
          <a:stretch/>
        </p:blipFill>
        <p:spPr>
          <a:xfrm rot="15155204">
            <a:off x="6529281" y="2631323"/>
            <a:ext cx="817125" cy="2388142"/>
          </a:xfrm>
          <a:prstGeom prst="rect">
            <a:avLst/>
          </a:prstGeom>
        </p:spPr>
      </p:pic>
      <p:pic>
        <p:nvPicPr>
          <p:cNvPr id="39" name="Content Placeholder 5 4" descr="A close up of a logo&#10;&#10;Description automatically generated">
            <a:extLst>
              <a:ext uri="{FF2B5EF4-FFF2-40B4-BE49-F238E27FC236}">
                <a16:creationId xmlns:a16="http://schemas.microsoft.com/office/drawing/2014/main" id="{377DEB0B-155B-44DD-A670-45907C0048B5}"/>
              </a:ext>
            </a:extLst>
          </p:cNvPr>
          <p:cNvPicPr>
            <a:picLocks noChangeAspect="1"/>
          </p:cNvPicPr>
          <p:nvPr/>
        </p:nvPicPr>
        <p:blipFill rotWithShape="1">
          <a:blip r:embed="rId1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45" t="7839" r="36081" b="21974"/>
          <a:stretch/>
        </p:blipFill>
        <p:spPr>
          <a:xfrm rot="5787777">
            <a:off x="8134613" y="2503959"/>
            <a:ext cx="817125" cy="2388142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D2407BD-52F6-4EE8-BF37-EA929B7445E6}"/>
              </a:ext>
            </a:extLst>
          </p:cNvPr>
          <p:cNvCxnSpPr>
            <a:cxnSpLocks/>
          </p:cNvCxnSpPr>
          <p:nvPr/>
        </p:nvCxnSpPr>
        <p:spPr>
          <a:xfrm>
            <a:off x="5293868" y="6048893"/>
            <a:ext cx="1643975" cy="0"/>
          </a:xfrm>
          <a:prstGeom prst="line">
            <a:avLst/>
          </a:prstGeom>
          <a:ln w="57150">
            <a:solidFill>
              <a:srgbClr val="131B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FA8AA9A-1BFC-4C94-9B13-8E1EB1952A14}"/>
              </a:ext>
            </a:extLst>
          </p:cNvPr>
          <p:cNvCxnSpPr>
            <a:cxnSpLocks/>
          </p:cNvCxnSpPr>
          <p:nvPr/>
        </p:nvCxnSpPr>
        <p:spPr>
          <a:xfrm flipV="1">
            <a:off x="5348009" y="6048893"/>
            <a:ext cx="6650027" cy="2949"/>
          </a:xfrm>
          <a:prstGeom prst="line">
            <a:avLst/>
          </a:prstGeom>
          <a:ln w="57150">
            <a:solidFill>
              <a:srgbClr val="131B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Content Placeholder 5 5" descr="A close up of a logo&#10;&#10;Description automatically generated">
            <a:extLst>
              <a:ext uri="{FF2B5EF4-FFF2-40B4-BE49-F238E27FC236}">
                <a16:creationId xmlns:a16="http://schemas.microsoft.com/office/drawing/2014/main" id="{96148966-028B-450E-B5D6-94873AF682ED}"/>
              </a:ext>
            </a:extLst>
          </p:cNvPr>
          <p:cNvPicPr>
            <a:picLocks noChangeAspect="1"/>
          </p:cNvPicPr>
          <p:nvPr/>
        </p:nvPicPr>
        <p:blipFill rotWithShape="1">
          <a:blip r:embed="rId1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7" t="7606" r="36739" b="35746"/>
          <a:stretch/>
        </p:blipFill>
        <p:spPr>
          <a:xfrm>
            <a:off x="5731141" y="3682150"/>
            <a:ext cx="817125" cy="2388142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45136D8E-3311-4552-887E-E0C6FE4F68B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983277" y="5370353"/>
            <a:ext cx="327428" cy="358824"/>
            <a:chOff x="1377950" y="1962150"/>
            <a:chExt cx="115888" cy="127000"/>
          </a:xfrm>
        </p:grpSpPr>
        <p:sp>
          <p:nvSpPr>
            <p:cNvPr id="68" name="Freeform 7 1">
              <a:extLst>
                <a:ext uri="{FF2B5EF4-FFF2-40B4-BE49-F238E27FC236}">
                  <a16:creationId xmlns:a16="http://schemas.microsoft.com/office/drawing/2014/main" id="{4C18EB8F-936A-4CB0-8901-2580071F678B}"/>
                </a:ext>
              </a:extLst>
            </p:cNvPr>
            <p:cNvSpPr>
              <a:spLocks noEditPoints="1"/>
            </p:cNvSpPr>
            <p:nvPr>
              <p:custDataLst>
                <p:tags r:id="rId152"/>
              </p:custDataLst>
            </p:nvPr>
          </p:nvSpPr>
          <p:spPr bwMode="auto">
            <a:xfrm>
              <a:off x="1377950" y="1962150"/>
              <a:ext cx="63500" cy="106363"/>
            </a:xfrm>
            <a:custGeom>
              <a:avLst/>
              <a:gdLst>
                <a:gd name="T0" fmla="*/ 206 w 206"/>
                <a:gd name="T1" fmla="*/ 103 h 358"/>
                <a:gd name="T2" fmla="*/ 146 w 206"/>
                <a:gd name="T3" fmla="*/ 0 h 358"/>
                <a:gd name="T4" fmla="*/ 0 w 206"/>
                <a:gd name="T5" fmla="*/ 256 h 358"/>
                <a:gd name="T6" fmla="*/ 60 w 206"/>
                <a:gd name="T7" fmla="*/ 358 h 358"/>
                <a:gd name="T8" fmla="*/ 206 w 206"/>
                <a:gd name="T9" fmla="*/ 103 h 358"/>
                <a:gd name="T10" fmla="*/ 53 w 206"/>
                <a:gd name="T11" fmla="*/ 171 h 358"/>
                <a:gd name="T12" fmla="*/ 91 w 206"/>
                <a:gd name="T13" fmla="*/ 64 h 358"/>
                <a:gd name="T14" fmla="*/ 146 w 206"/>
                <a:gd name="T15" fmla="*/ 11 h 358"/>
                <a:gd name="T16" fmla="*/ 173 w 206"/>
                <a:gd name="T17" fmla="*/ 72 h 358"/>
                <a:gd name="T18" fmla="*/ 157 w 206"/>
                <a:gd name="T19" fmla="*/ 171 h 358"/>
                <a:gd name="T20" fmla="*/ 53 w 206"/>
                <a:gd name="T21" fmla="*/ 171 h 358"/>
                <a:gd name="T22" fmla="*/ 153 w 206"/>
                <a:gd name="T23" fmla="*/ 187 h 358"/>
                <a:gd name="T24" fmla="*/ 118 w 206"/>
                <a:gd name="T25" fmla="*/ 289 h 358"/>
                <a:gd name="T26" fmla="*/ 60 w 206"/>
                <a:gd name="T27" fmla="*/ 347 h 358"/>
                <a:gd name="T28" fmla="*/ 33 w 206"/>
                <a:gd name="T29" fmla="*/ 286 h 358"/>
                <a:gd name="T30" fmla="*/ 49 w 206"/>
                <a:gd name="T31" fmla="*/ 187 h 358"/>
                <a:gd name="T32" fmla="*/ 153 w 206"/>
                <a:gd name="T33" fmla="*/ 187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6" h="358">
                  <a:moveTo>
                    <a:pt x="206" y="103"/>
                  </a:moveTo>
                  <a:cubicBezTo>
                    <a:pt x="206" y="70"/>
                    <a:pt x="197" y="0"/>
                    <a:pt x="146" y="0"/>
                  </a:cubicBezTo>
                  <a:cubicBezTo>
                    <a:pt x="77" y="0"/>
                    <a:pt x="0" y="141"/>
                    <a:pt x="0" y="256"/>
                  </a:cubicBezTo>
                  <a:cubicBezTo>
                    <a:pt x="0" y="303"/>
                    <a:pt x="15" y="358"/>
                    <a:pt x="60" y="358"/>
                  </a:cubicBezTo>
                  <a:cubicBezTo>
                    <a:pt x="130" y="358"/>
                    <a:pt x="206" y="215"/>
                    <a:pt x="206" y="103"/>
                  </a:cubicBezTo>
                  <a:close/>
                  <a:moveTo>
                    <a:pt x="53" y="171"/>
                  </a:moveTo>
                  <a:cubicBezTo>
                    <a:pt x="61" y="139"/>
                    <a:pt x="71" y="99"/>
                    <a:pt x="91" y="64"/>
                  </a:cubicBezTo>
                  <a:cubicBezTo>
                    <a:pt x="105" y="39"/>
                    <a:pt x="123" y="11"/>
                    <a:pt x="146" y="11"/>
                  </a:cubicBezTo>
                  <a:cubicBezTo>
                    <a:pt x="170" y="11"/>
                    <a:pt x="173" y="43"/>
                    <a:pt x="173" y="72"/>
                  </a:cubicBezTo>
                  <a:cubicBezTo>
                    <a:pt x="173" y="96"/>
                    <a:pt x="169" y="122"/>
                    <a:pt x="157" y="171"/>
                  </a:cubicBezTo>
                  <a:lnTo>
                    <a:pt x="53" y="171"/>
                  </a:lnTo>
                  <a:close/>
                  <a:moveTo>
                    <a:pt x="153" y="187"/>
                  </a:moveTo>
                  <a:cubicBezTo>
                    <a:pt x="147" y="210"/>
                    <a:pt x="137" y="253"/>
                    <a:pt x="118" y="289"/>
                  </a:cubicBezTo>
                  <a:cubicBezTo>
                    <a:pt x="100" y="323"/>
                    <a:pt x="81" y="347"/>
                    <a:pt x="60" y="347"/>
                  </a:cubicBezTo>
                  <a:cubicBezTo>
                    <a:pt x="43" y="347"/>
                    <a:pt x="33" y="333"/>
                    <a:pt x="33" y="286"/>
                  </a:cubicBezTo>
                  <a:cubicBezTo>
                    <a:pt x="33" y="265"/>
                    <a:pt x="36" y="236"/>
                    <a:pt x="49" y="187"/>
                  </a:cubicBezTo>
                  <a:lnTo>
                    <a:pt x="153" y="18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8 1">
              <a:extLst>
                <a:ext uri="{FF2B5EF4-FFF2-40B4-BE49-F238E27FC236}">
                  <a16:creationId xmlns:a16="http://schemas.microsoft.com/office/drawing/2014/main" id="{15A8F67D-4EE5-48A8-A01B-F669DFE10CA4}"/>
                </a:ext>
              </a:extLst>
            </p:cNvPr>
            <p:cNvSpPr>
              <a:spLocks/>
            </p:cNvSpPr>
            <p:nvPr>
              <p:custDataLst>
                <p:tags r:id="rId153"/>
              </p:custDataLst>
            </p:nvPr>
          </p:nvSpPr>
          <p:spPr bwMode="auto">
            <a:xfrm>
              <a:off x="1455738" y="2019300"/>
              <a:ext cx="38100" cy="69850"/>
            </a:xfrm>
            <a:custGeom>
              <a:avLst/>
              <a:gdLst>
                <a:gd name="T0" fmla="*/ 79 w 127"/>
                <a:gd name="T1" fmla="*/ 9 h 232"/>
                <a:gd name="T2" fmla="*/ 68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0 w 127"/>
                <a:gd name="T9" fmla="*/ 25 h 232"/>
                <a:gd name="T10" fmla="*/ 50 w 127"/>
                <a:gd name="T11" fmla="*/ 203 h 232"/>
                <a:gd name="T12" fmla="*/ 16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4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9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5"/>
                    <a:pt x="50" y="219"/>
                    <a:pt x="16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9" y="231"/>
                    <a:pt x="52" y="230"/>
                    <a:pt x="64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2870B38-E4BC-45E0-A627-B327AB073DC3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526760" y="2828325"/>
            <a:ext cx="346075" cy="360363"/>
            <a:chOff x="8440725" y="1985963"/>
            <a:chExt cx="346075" cy="360363"/>
          </a:xfrm>
        </p:grpSpPr>
        <p:sp>
          <p:nvSpPr>
            <p:cNvPr id="100" name="Freeform 15 1">
              <a:extLst>
                <a:ext uri="{FF2B5EF4-FFF2-40B4-BE49-F238E27FC236}">
                  <a16:creationId xmlns:a16="http://schemas.microsoft.com/office/drawing/2014/main" id="{E0FC7B99-2382-45D2-B200-C1021606290A}"/>
                </a:ext>
              </a:extLst>
            </p:cNvPr>
            <p:cNvSpPr>
              <a:spLocks noEditPoints="1"/>
            </p:cNvSpPr>
            <p:nvPr>
              <p:custDataLst>
                <p:tags r:id="rId150"/>
              </p:custDataLst>
            </p:nvPr>
          </p:nvSpPr>
          <p:spPr bwMode="auto">
            <a:xfrm>
              <a:off x="8440725" y="1985963"/>
              <a:ext cx="184150" cy="301625"/>
            </a:xfrm>
            <a:custGeom>
              <a:avLst/>
              <a:gdLst>
                <a:gd name="T0" fmla="*/ 206 w 206"/>
                <a:gd name="T1" fmla="*/ 103 h 358"/>
                <a:gd name="T2" fmla="*/ 146 w 206"/>
                <a:gd name="T3" fmla="*/ 0 h 358"/>
                <a:gd name="T4" fmla="*/ 0 w 206"/>
                <a:gd name="T5" fmla="*/ 256 h 358"/>
                <a:gd name="T6" fmla="*/ 60 w 206"/>
                <a:gd name="T7" fmla="*/ 358 h 358"/>
                <a:gd name="T8" fmla="*/ 206 w 206"/>
                <a:gd name="T9" fmla="*/ 103 h 358"/>
                <a:gd name="T10" fmla="*/ 53 w 206"/>
                <a:gd name="T11" fmla="*/ 171 h 358"/>
                <a:gd name="T12" fmla="*/ 91 w 206"/>
                <a:gd name="T13" fmla="*/ 64 h 358"/>
                <a:gd name="T14" fmla="*/ 146 w 206"/>
                <a:gd name="T15" fmla="*/ 11 h 358"/>
                <a:gd name="T16" fmla="*/ 173 w 206"/>
                <a:gd name="T17" fmla="*/ 72 h 358"/>
                <a:gd name="T18" fmla="*/ 157 w 206"/>
                <a:gd name="T19" fmla="*/ 171 h 358"/>
                <a:gd name="T20" fmla="*/ 53 w 206"/>
                <a:gd name="T21" fmla="*/ 171 h 358"/>
                <a:gd name="T22" fmla="*/ 153 w 206"/>
                <a:gd name="T23" fmla="*/ 187 h 358"/>
                <a:gd name="T24" fmla="*/ 118 w 206"/>
                <a:gd name="T25" fmla="*/ 289 h 358"/>
                <a:gd name="T26" fmla="*/ 60 w 206"/>
                <a:gd name="T27" fmla="*/ 347 h 358"/>
                <a:gd name="T28" fmla="*/ 33 w 206"/>
                <a:gd name="T29" fmla="*/ 286 h 358"/>
                <a:gd name="T30" fmla="*/ 49 w 206"/>
                <a:gd name="T31" fmla="*/ 187 h 358"/>
                <a:gd name="T32" fmla="*/ 153 w 206"/>
                <a:gd name="T33" fmla="*/ 187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6" h="358">
                  <a:moveTo>
                    <a:pt x="206" y="103"/>
                  </a:moveTo>
                  <a:cubicBezTo>
                    <a:pt x="206" y="70"/>
                    <a:pt x="197" y="0"/>
                    <a:pt x="146" y="0"/>
                  </a:cubicBezTo>
                  <a:cubicBezTo>
                    <a:pt x="77" y="0"/>
                    <a:pt x="0" y="141"/>
                    <a:pt x="0" y="256"/>
                  </a:cubicBezTo>
                  <a:cubicBezTo>
                    <a:pt x="0" y="303"/>
                    <a:pt x="15" y="358"/>
                    <a:pt x="60" y="358"/>
                  </a:cubicBezTo>
                  <a:cubicBezTo>
                    <a:pt x="130" y="358"/>
                    <a:pt x="206" y="215"/>
                    <a:pt x="206" y="103"/>
                  </a:cubicBezTo>
                  <a:close/>
                  <a:moveTo>
                    <a:pt x="53" y="171"/>
                  </a:moveTo>
                  <a:cubicBezTo>
                    <a:pt x="61" y="139"/>
                    <a:pt x="71" y="99"/>
                    <a:pt x="91" y="64"/>
                  </a:cubicBezTo>
                  <a:cubicBezTo>
                    <a:pt x="105" y="39"/>
                    <a:pt x="123" y="11"/>
                    <a:pt x="146" y="11"/>
                  </a:cubicBezTo>
                  <a:cubicBezTo>
                    <a:pt x="170" y="11"/>
                    <a:pt x="173" y="43"/>
                    <a:pt x="173" y="72"/>
                  </a:cubicBezTo>
                  <a:cubicBezTo>
                    <a:pt x="173" y="96"/>
                    <a:pt x="169" y="122"/>
                    <a:pt x="157" y="171"/>
                  </a:cubicBezTo>
                  <a:lnTo>
                    <a:pt x="53" y="171"/>
                  </a:lnTo>
                  <a:close/>
                  <a:moveTo>
                    <a:pt x="153" y="187"/>
                  </a:moveTo>
                  <a:cubicBezTo>
                    <a:pt x="147" y="210"/>
                    <a:pt x="137" y="253"/>
                    <a:pt x="118" y="289"/>
                  </a:cubicBezTo>
                  <a:cubicBezTo>
                    <a:pt x="100" y="323"/>
                    <a:pt x="81" y="347"/>
                    <a:pt x="60" y="347"/>
                  </a:cubicBezTo>
                  <a:cubicBezTo>
                    <a:pt x="43" y="347"/>
                    <a:pt x="33" y="333"/>
                    <a:pt x="33" y="286"/>
                  </a:cubicBezTo>
                  <a:cubicBezTo>
                    <a:pt x="33" y="265"/>
                    <a:pt x="36" y="236"/>
                    <a:pt x="49" y="187"/>
                  </a:cubicBezTo>
                  <a:lnTo>
                    <a:pt x="153" y="18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6 1">
              <a:extLst>
                <a:ext uri="{FF2B5EF4-FFF2-40B4-BE49-F238E27FC236}">
                  <a16:creationId xmlns:a16="http://schemas.microsoft.com/office/drawing/2014/main" id="{0AE3D2D8-9C85-4C51-999C-F8EEE881B665}"/>
                </a:ext>
              </a:extLst>
            </p:cNvPr>
            <p:cNvSpPr>
              <a:spLocks/>
            </p:cNvSpPr>
            <p:nvPr>
              <p:custDataLst>
                <p:tags r:id="rId151"/>
              </p:custDataLst>
            </p:nvPr>
          </p:nvSpPr>
          <p:spPr bwMode="auto">
            <a:xfrm>
              <a:off x="8650275" y="2151063"/>
              <a:ext cx="136525" cy="195263"/>
            </a:xfrm>
            <a:custGeom>
              <a:avLst/>
              <a:gdLst>
                <a:gd name="T0" fmla="*/ 154 w 154"/>
                <a:gd name="T1" fmla="*/ 168 h 232"/>
                <a:gd name="T2" fmla="*/ 143 w 154"/>
                <a:gd name="T3" fmla="*/ 168 h 232"/>
                <a:gd name="T4" fmla="*/ 134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5 w 154"/>
                <a:gd name="T11" fmla="*/ 143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2 h 232"/>
                <a:gd name="T18" fmla="*/ 19 w 154"/>
                <a:gd name="T19" fmla="*/ 82 h 232"/>
                <a:gd name="T20" fmla="*/ 37 w 154"/>
                <a:gd name="T21" fmla="*/ 63 h 232"/>
                <a:gd name="T22" fmla="*/ 17 w 154"/>
                <a:gd name="T23" fmla="*/ 45 h 232"/>
                <a:gd name="T24" fmla="*/ 68 w 154"/>
                <a:gd name="T25" fmla="*/ 12 h 232"/>
                <a:gd name="T26" fmla="*/ 121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3" y="168"/>
                  </a:lnTo>
                  <a:cubicBezTo>
                    <a:pt x="142" y="176"/>
                    <a:pt x="138" y="196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69"/>
                    <a:pt x="84" y="160"/>
                    <a:pt x="105" y="143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5"/>
                    <a:pt x="117" y="0"/>
                    <a:pt x="73" y="0"/>
                  </a:cubicBezTo>
                  <a:cubicBezTo>
                    <a:pt x="30" y="0"/>
                    <a:pt x="0" y="30"/>
                    <a:pt x="0" y="62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7" y="20"/>
                    <a:pt x="51" y="12"/>
                    <a:pt x="68" y="12"/>
                  </a:cubicBezTo>
                  <a:cubicBezTo>
                    <a:pt x="102" y="12"/>
                    <a:pt x="121" y="39"/>
                    <a:pt x="121" y="68"/>
                  </a:cubicBezTo>
                  <a:cubicBezTo>
                    <a:pt x="121" y="98"/>
                    <a:pt x="99" y="122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38B3573-037A-469F-A653-B6CF8328CAC8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9719611" y="3034905"/>
            <a:ext cx="354013" cy="371476"/>
            <a:chOff x="8864613" y="3208338"/>
            <a:chExt cx="354013" cy="371476"/>
          </a:xfrm>
        </p:grpSpPr>
        <p:sp>
          <p:nvSpPr>
            <p:cNvPr id="118" name="Freeform 23 1">
              <a:extLst>
                <a:ext uri="{FF2B5EF4-FFF2-40B4-BE49-F238E27FC236}">
                  <a16:creationId xmlns:a16="http://schemas.microsoft.com/office/drawing/2014/main" id="{76BC744B-FDAF-40C9-BBDB-84094B6F763A}"/>
                </a:ext>
              </a:extLst>
            </p:cNvPr>
            <p:cNvSpPr>
              <a:spLocks noEditPoints="1"/>
            </p:cNvSpPr>
            <p:nvPr>
              <p:custDataLst>
                <p:tags r:id="rId148"/>
              </p:custDataLst>
            </p:nvPr>
          </p:nvSpPr>
          <p:spPr bwMode="auto">
            <a:xfrm>
              <a:off x="8864613" y="3208338"/>
              <a:ext cx="185738" cy="306388"/>
            </a:xfrm>
            <a:custGeom>
              <a:avLst/>
              <a:gdLst>
                <a:gd name="T0" fmla="*/ 206 w 206"/>
                <a:gd name="T1" fmla="*/ 103 h 358"/>
                <a:gd name="T2" fmla="*/ 147 w 206"/>
                <a:gd name="T3" fmla="*/ 0 h 358"/>
                <a:gd name="T4" fmla="*/ 0 w 206"/>
                <a:gd name="T5" fmla="*/ 255 h 358"/>
                <a:gd name="T6" fmla="*/ 60 w 206"/>
                <a:gd name="T7" fmla="*/ 358 h 358"/>
                <a:gd name="T8" fmla="*/ 206 w 206"/>
                <a:gd name="T9" fmla="*/ 103 h 358"/>
                <a:gd name="T10" fmla="*/ 53 w 206"/>
                <a:gd name="T11" fmla="*/ 171 h 358"/>
                <a:gd name="T12" fmla="*/ 92 w 206"/>
                <a:gd name="T13" fmla="*/ 64 h 358"/>
                <a:gd name="T14" fmla="*/ 146 w 206"/>
                <a:gd name="T15" fmla="*/ 11 h 358"/>
                <a:gd name="T16" fmla="*/ 174 w 206"/>
                <a:gd name="T17" fmla="*/ 72 h 358"/>
                <a:gd name="T18" fmla="*/ 158 w 206"/>
                <a:gd name="T19" fmla="*/ 171 h 358"/>
                <a:gd name="T20" fmla="*/ 53 w 206"/>
                <a:gd name="T21" fmla="*/ 171 h 358"/>
                <a:gd name="T22" fmla="*/ 153 w 206"/>
                <a:gd name="T23" fmla="*/ 187 h 358"/>
                <a:gd name="T24" fmla="*/ 118 w 206"/>
                <a:gd name="T25" fmla="*/ 288 h 358"/>
                <a:gd name="T26" fmla="*/ 60 w 206"/>
                <a:gd name="T27" fmla="*/ 347 h 358"/>
                <a:gd name="T28" fmla="*/ 33 w 206"/>
                <a:gd name="T29" fmla="*/ 286 h 358"/>
                <a:gd name="T30" fmla="*/ 49 w 206"/>
                <a:gd name="T31" fmla="*/ 187 h 358"/>
                <a:gd name="T32" fmla="*/ 153 w 206"/>
                <a:gd name="T33" fmla="*/ 187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6" h="358">
                  <a:moveTo>
                    <a:pt x="206" y="103"/>
                  </a:moveTo>
                  <a:cubicBezTo>
                    <a:pt x="206" y="70"/>
                    <a:pt x="198" y="0"/>
                    <a:pt x="147" y="0"/>
                  </a:cubicBezTo>
                  <a:cubicBezTo>
                    <a:pt x="77" y="0"/>
                    <a:pt x="0" y="141"/>
                    <a:pt x="0" y="255"/>
                  </a:cubicBezTo>
                  <a:cubicBezTo>
                    <a:pt x="0" y="302"/>
                    <a:pt x="15" y="358"/>
                    <a:pt x="60" y="358"/>
                  </a:cubicBezTo>
                  <a:cubicBezTo>
                    <a:pt x="131" y="358"/>
                    <a:pt x="206" y="215"/>
                    <a:pt x="206" y="103"/>
                  </a:cubicBezTo>
                  <a:close/>
                  <a:moveTo>
                    <a:pt x="53" y="171"/>
                  </a:moveTo>
                  <a:cubicBezTo>
                    <a:pt x="62" y="139"/>
                    <a:pt x="72" y="99"/>
                    <a:pt x="92" y="64"/>
                  </a:cubicBezTo>
                  <a:cubicBezTo>
                    <a:pt x="105" y="39"/>
                    <a:pt x="124" y="11"/>
                    <a:pt x="146" y="11"/>
                  </a:cubicBezTo>
                  <a:cubicBezTo>
                    <a:pt x="171" y="11"/>
                    <a:pt x="174" y="43"/>
                    <a:pt x="174" y="72"/>
                  </a:cubicBezTo>
                  <a:cubicBezTo>
                    <a:pt x="174" y="96"/>
                    <a:pt x="170" y="122"/>
                    <a:pt x="158" y="171"/>
                  </a:cubicBezTo>
                  <a:lnTo>
                    <a:pt x="53" y="171"/>
                  </a:lnTo>
                  <a:close/>
                  <a:moveTo>
                    <a:pt x="153" y="187"/>
                  </a:moveTo>
                  <a:cubicBezTo>
                    <a:pt x="148" y="210"/>
                    <a:pt x="137" y="252"/>
                    <a:pt x="118" y="288"/>
                  </a:cubicBezTo>
                  <a:cubicBezTo>
                    <a:pt x="101" y="322"/>
                    <a:pt x="82" y="347"/>
                    <a:pt x="60" y="347"/>
                  </a:cubicBezTo>
                  <a:cubicBezTo>
                    <a:pt x="44" y="347"/>
                    <a:pt x="33" y="332"/>
                    <a:pt x="33" y="286"/>
                  </a:cubicBezTo>
                  <a:cubicBezTo>
                    <a:pt x="33" y="265"/>
                    <a:pt x="36" y="236"/>
                    <a:pt x="49" y="187"/>
                  </a:cubicBezTo>
                  <a:lnTo>
                    <a:pt x="153" y="18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4 1">
              <a:extLst>
                <a:ext uri="{FF2B5EF4-FFF2-40B4-BE49-F238E27FC236}">
                  <a16:creationId xmlns:a16="http://schemas.microsoft.com/office/drawing/2014/main" id="{85722157-E865-4F41-9843-C5F6F2EE5E99}"/>
                </a:ext>
              </a:extLst>
            </p:cNvPr>
            <p:cNvSpPr>
              <a:spLocks/>
            </p:cNvSpPr>
            <p:nvPr>
              <p:custDataLst>
                <p:tags r:id="rId149"/>
              </p:custDataLst>
            </p:nvPr>
          </p:nvSpPr>
          <p:spPr bwMode="auto">
            <a:xfrm>
              <a:off x="9074163" y="3375026"/>
              <a:ext cx="144463" cy="204788"/>
            </a:xfrm>
            <a:custGeom>
              <a:avLst/>
              <a:gdLst>
                <a:gd name="T0" fmla="*/ 77 w 161"/>
                <a:gd name="T1" fmla="*/ 116 h 239"/>
                <a:gd name="T2" fmla="*/ 124 w 161"/>
                <a:gd name="T3" fmla="*/ 172 h 239"/>
                <a:gd name="T4" fmla="*/ 78 w 161"/>
                <a:gd name="T5" fmla="*/ 228 h 239"/>
                <a:gd name="T6" fmla="*/ 19 w 161"/>
                <a:gd name="T7" fmla="*/ 204 h 239"/>
                <a:gd name="T8" fmla="*/ 39 w 161"/>
                <a:gd name="T9" fmla="*/ 184 h 239"/>
                <a:gd name="T10" fmla="*/ 20 w 161"/>
                <a:gd name="T11" fmla="*/ 165 h 239"/>
                <a:gd name="T12" fmla="*/ 0 w 161"/>
                <a:gd name="T13" fmla="*/ 185 h 239"/>
                <a:gd name="T14" fmla="*/ 79 w 161"/>
                <a:gd name="T15" fmla="*/ 239 h 239"/>
                <a:gd name="T16" fmla="*/ 161 w 161"/>
                <a:gd name="T17" fmla="*/ 172 h 239"/>
                <a:gd name="T18" fmla="*/ 100 w 161"/>
                <a:gd name="T19" fmla="*/ 109 h 239"/>
                <a:gd name="T20" fmla="*/ 150 w 161"/>
                <a:gd name="T21" fmla="*/ 49 h 239"/>
                <a:gd name="T22" fmla="*/ 80 w 161"/>
                <a:gd name="T23" fmla="*/ 0 h 239"/>
                <a:gd name="T24" fmla="*/ 11 w 161"/>
                <a:gd name="T25" fmla="*/ 47 h 239"/>
                <a:gd name="T26" fmla="*/ 29 w 161"/>
                <a:gd name="T27" fmla="*/ 66 h 239"/>
                <a:gd name="T28" fmla="*/ 47 w 161"/>
                <a:gd name="T29" fmla="*/ 48 h 239"/>
                <a:gd name="T30" fmla="*/ 29 w 161"/>
                <a:gd name="T31" fmla="*/ 30 h 239"/>
                <a:gd name="T32" fmla="*/ 79 w 161"/>
                <a:gd name="T33" fmla="*/ 11 h 239"/>
                <a:gd name="T34" fmla="*/ 116 w 161"/>
                <a:gd name="T35" fmla="*/ 49 h 239"/>
                <a:gd name="T36" fmla="*/ 102 w 161"/>
                <a:gd name="T37" fmla="*/ 90 h 239"/>
                <a:gd name="T38" fmla="*/ 64 w 161"/>
                <a:gd name="T39" fmla="*/ 105 h 239"/>
                <a:gd name="T40" fmla="*/ 52 w 161"/>
                <a:gd name="T41" fmla="*/ 106 h 239"/>
                <a:gd name="T42" fmla="*/ 49 w 161"/>
                <a:gd name="T43" fmla="*/ 111 h 239"/>
                <a:gd name="T44" fmla="*/ 58 w 161"/>
                <a:gd name="T45" fmla="*/ 116 h 239"/>
                <a:gd name="T46" fmla="*/ 77 w 161"/>
                <a:gd name="T47" fmla="*/ 11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9">
                  <a:moveTo>
                    <a:pt x="77" y="116"/>
                  </a:moveTo>
                  <a:cubicBezTo>
                    <a:pt x="104" y="116"/>
                    <a:pt x="124" y="135"/>
                    <a:pt x="124" y="172"/>
                  </a:cubicBezTo>
                  <a:cubicBezTo>
                    <a:pt x="124" y="215"/>
                    <a:pt x="99" y="228"/>
                    <a:pt x="78" y="228"/>
                  </a:cubicBezTo>
                  <a:cubicBezTo>
                    <a:pt x="64" y="228"/>
                    <a:pt x="34" y="224"/>
                    <a:pt x="19" y="204"/>
                  </a:cubicBezTo>
                  <a:cubicBezTo>
                    <a:pt x="35" y="203"/>
                    <a:pt x="39" y="192"/>
                    <a:pt x="39" y="184"/>
                  </a:cubicBezTo>
                  <a:cubicBezTo>
                    <a:pt x="39" y="173"/>
                    <a:pt x="31" y="165"/>
                    <a:pt x="20" y="165"/>
                  </a:cubicBezTo>
                  <a:cubicBezTo>
                    <a:pt x="10" y="165"/>
                    <a:pt x="0" y="171"/>
                    <a:pt x="0" y="185"/>
                  </a:cubicBezTo>
                  <a:cubicBezTo>
                    <a:pt x="0" y="218"/>
                    <a:pt x="37" y="239"/>
                    <a:pt x="79" y="239"/>
                  </a:cubicBezTo>
                  <a:cubicBezTo>
                    <a:pt x="128" y="239"/>
                    <a:pt x="161" y="207"/>
                    <a:pt x="161" y="172"/>
                  </a:cubicBezTo>
                  <a:cubicBezTo>
                    <a:pt x="161" y="145"/>
                    <a:pt x="139" y="117"/>
                    <a:pt x="100" y="109"/>
                  </a:cubicBezTo>
                  <a:cubicBezTo>
                    <a:pt x="137" y="96"/>
                    <a:pt x="150" y="70"/>
                    <a:pt x="150" y="49"/>
                  </a:cubicBezTo>
                  <a:cubicBezTo>
                    <a:pt x="150" y="21"/>
                    <a:pt x="118" y="0"/>
                    <a:pt x="80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6"/>
                    <a:pt x="29" y="66"/>
                  </a:cubicBezTo>
                  <a:cubicBezTo>
                    <a:pt x="40" y="66"/>
                    <a:pt x="47" y="58"/>
                    <a:pt x="47" y="48"/>
                  </a:cubicBezTo>
                  <a:cubicBezTo>
                    <a:pt x="47" y="38"/>
                    <a:pt x="40" y="30"/>
                    <a:pt x="29" y="30"/>
                  </a:cubicBezTo>
                  <a:cubicBezTo>
                    <a:pt x="42" y="14"/>
                    <a:pt x="66" y="11"/>
                    <a:pt x="79" y="11"/>
                  </a:cubicBezTo>
                  <a:cubicBezTo>
                    <a:pt x="94" y="11"/>
                    <a:pt x="116" y="18"/>
                    <a:pt x="116" y="49"/>
                  </a:cubicBezTo>
                  <a:cubicBezTo>
                    <a:pt x="116" y="63"/>
                    <a:pt x="112" y="79"/>
                    <a:pt x="102" y="90"/>
                  </a:cubicBezTo>
                  <a:cubicBezTo>
                    <a:pt x="91" y="103"/>
                    <a:pt x="81" y="104"/>
                    <a:pt x="64" y="105"/>
                  </a:cubicBezTo>
                  <a:cubicBezTo>
                    <a:pt x="55" y="106"/>
                    <a:pt x="54" y="106"/>
                    <a:pt x="52" y="106"/>
                  </a:cubicBezTo>
                  <a:cubicBezTo>
                    <a:pt x="52" y="106"/>
                    <a:pt x="49" y="107"/>
                    <a:pt x="49" y="111"/>
                  </a:cubicBezTo>
                  <a:cubicBezTo>
                    <a:pt x="49" y="116"/>
                    <a:pt x="52" y="116"/>
                    <a:pt x="58" y="116"/>
                  </a:cubicBezTo>
                  <a:lnTo>
                    <a:pt x="77" y="1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33A819B-0822-420D-B941-60736802BD13}"/>
              </a:ext>
            </a:extLst>
          </p:cNvPr>
          <p:cNvCxnSpPr>
            <a:cxnSpLocks/>
          </p:cNvCxnSpPr>
          <p:nvPr/>
        </p:nvCxnSpPr>
        <p:spPr>
          <a:xfrm flipH="1">
            <a:off x="8016417" y="2799286"/>
            <a:ext cx="1815495" cy="52377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Graphic 90">
            <a:extLst>
              <a:ext uri="{FF2B5EF4-FFF2-40B4-BE49-F238E27FC236}">
                <a16:creationId xmlns:a16="http://schemas.microsoft.com/office/drawing/2014/main" id="{F355ACBB-318E-4975-B8D1-6F94BFF08ED6}"/>
              </a:ext>
            </a:extLst>
          </p:cNvPr>
          <p:cNvPicPr>
            <a:picLocks noChangeAspect="1"/>
          </p:cNvPicPr>
          <p:nvPr/>
        </p:nvPicPr>
        <p:blipFill rotWithShape="1">
          <a:blip r:embed="rId1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7"/>
              </a:ext>
            </a:extLst>
          </a:blip>
          <a:srcRect b="25208"/>
          <a:stretch/>
        </p:blipFill>
        <p:spPr>
          <a:xfrm rot="9951247" flipH="1">
            <a:off x="6249136" y="5318928"/>
            <a:ext cx="1110871" cy="830846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D122A240-DACD-4562-811C-567AE629177F}"/>
              </a:ext>
            </a:extLst>
          </p:cNvPr>
          <p:cNvPicPr>
            <a:picLocks noChangeAspect="1"/>
          </p:cNvPicPr>
          <p:nvPr/>
        </p:nvPicPr>
        <p:blipFill rotWithShape="1">
          <a:blip r:embed="rId1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7"/>
              </a:ext>
            </a:extLst>
          </a:blip>
          <a:srcRect b="25208"/>
          <a:stretch/>
        </p:blipFill>
        <p:spPr>
          <a:xfrm rot="16387713">
            <a:off x="5932563" y="2904711"/>
            <a:ext cx="1051902" cy="786742"/>
          </a:xfrm>
          <a:prstGeom prst="rect">
            <a:avLst/>
          </a:prstGeom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F76E928F-78BD-4A3E-B106-E5B93A9591D8}"/>
              </a:ext>
            </a:extLst>
          </p:cNvPr>
          <p:cNvPicPr>
            <a:picLocks noChangeAspect="1"/>
          </p:cNvPicPr>
          <p:nvPr/>
        </p:nvPicPr>
        <p:blipFill rotWithShape="1">
          <a:blip r:embed="rId1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7"/>
              </a:ext>
            </a:extLst>
          </a:blip>
          <a:srcRect b="25208"/>
          <a:stretch/>
        </p:blipFill>
        <p:spPr>
          <a:xfrm rot="19652798">
            <a:off x="9066272" y="2917062"/>
            <a:ext cx="682031" cy="510107"/>
          </a:xfrm>
          <a:prstGeom prst="rect">
            <a:avLst/>
          </a:prstGeom>
        </p:spPr>
      </p:pic>
      <p:grpSp>
        <p:nvGrpSpPr>
          <p:cNvPr id="157" name="Group 156">
            <a:extLst>
              <a:ext uri="{FF2B5EF4-FFF2-40B4-BE49-F238E27FC236}">
                <a16:creationId xmlns:a16="http://schemas.microsoft.com/office/drawing/2014/main" id="{72B90573-057D-4EED-95E6-F05D595C758D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10375388" y="4484480"/>
            <a:ext cx="361950" cy="360363"/>
            <a:chOff x="8386751" y="1868488"/>
            <a:chExt cx="361950" cy="360363"/>
          </a:xfrm>
        </p:grpSpPr>
        <p:sp>
          <p:nvSpPr>
            <p:cNvPr id="154" name="Freeform 39 1">
              <a:extLst>
                <a:ext uri="{FF2B5EF4-FFF2-40B4-BE49-F238E27FC236}">
                  <a16:creationId xmlns:a16="http://schemas.microsoft.com/office/drawing/2014/main" id="{A5B20CAF-9C54-4D13-98B1-277BAACE112B}"/>
                </a:ext>
              </a:extLst>
            </p:cNvPr>
            <p:cNvSpPr>
              <a:spLocks noEditPoints="1"/>
            </p:cNvSpPr>
            <p:nvPr>
              <p:custDataLst>
                <p:tags r:id="rId146"/>
              </p:custDataLst>
            </p:nvPr>
          </p:nvSpPr>
          <p:spPr bwMode="auto">
            <a:xfrm>
              <a:off x="8386751" y="1868488"/>
              <a:ext cx="187325" cy="301625"/>
            </a:xfrm>
            <a:custGeom>
              <a:avLst/>
              <a:gdLst>
                <a:gd name="T0" fmla="*/ 206 w 206"/>
                <a:gd name="T1" fmla="*/ 103 h 358"/>
                <a:gd name="T2" fmla="*/ 146 w 206"/>
                <a:gd name="T3" fmla="*/ 0 h 358"/>
                <a:gd name="T4" fmla="*/ 0 w 206"/>
                <a:gd name="T5" fmla="*/ 256 h 358"/>
                <a:gd name="T6" fmla="*/ 60 w 206"/>
                <a:gd name="T7" fmla="*/ 358 h 358"/>
                <a:gd name="T8" fmla="*/ 206 w 206"/>
                <a:gd name="T9" fmla="*/ 103 h 358"/>
                <a:gd name="T10" fmla="*/ 53 w 206"/>
                <a:gd name="T11" fmla="*/ 171 h 358"/>
                <a:gd name="T12" fmla="*/ 91 w 206"/>
                <a:gd name="T13" fmla="*/ 64 h 358"/>
                <a:gd name="T14" fmla="*/ 146 w 206"/>
                <a:gd name="T15" fmla="*/ 11 h 358"/>
                <a:gd name="T16" fmla="*/ 173 w 206"/>
                <a:gd name="T17" fmla="*/ 72 h 358"/>
                <a:gd name="T18" fmla="*/ 157 w 206"/>
                <a:gd name="T19" fmla="*/ 171 h 358"/>
                <a:gd name="T20" fmla="*/ 53 w 206"/>
                <a:gd name="T21" fmla="*/ 171 h 358"/>
                <a:gd name="T22" fmla="*/ 153 w 206"/>
                <a:gd name="T23" fmla="*/ 187 h 358"/>
                <a:gd name="T24" fmla="*/ 118 w 206"/>
                <a:gd name="T25" fmla="*/ 289 h 358"/>
                <a:gd name="T26" fmla="*/ 60 w 206"/>
                <a:gd name="T27" fmla="*/ 347 h 358"/>
                <a:gd name="T28" fmla="*/ 33 w 206"/>
                <a:gd name="T29" fmla="*/ 286 h 358"/>
                <a:gd name="T30" fmla="*/ 49 w 206"/>
                <a:gd name="T31" fmla="*/ 187 h 358"/>
                <a:gd name="T32" fmla="*/ 153 w 206"/>
                <a:gd name="T33" fmla="*/ 187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6" h="358">
                  <a:moveTo>
                    <a:pt x="206" y="103"/>
                  </a:moveTo>
                  <a:cubicBezTo>
                    <a:pt x="206" y="70"/>
                    <a:pt x="197" y="0"/>
                    <a:pt x="146" y="0"/>
                  </a:cubicBezTo>
                  <a:cubicBezTo>
                    <a:pt x="77" y="0"/>
                    <a:pt x="0" y="141"/>
                    <a:pt x="0" y="256"/>
                  </a:cubicBezTo>
                  <a:cubicBezTo>
                    <a:pt x="0" y="303"/>
                    <a:pt x="15" y="358"/>
                    <a:pt x="60" y="358"/>
                  </a:cubicBezTo>
                  <a:cubicBezTo>
                    <a:pt x="130" y="358"/>
                    <a:pt x="206" y="215"/>
                    <a:pt x="206" y="103"/>
                  </a:cubicBezTo>
                  <a:close/>
                  <a:moveTo>
                    <a:pt x="53" y="171"/>
                  </a:moveTo>
                  <a:cubicBezTo>
                    <a:pt x="61" y="139"/>
                    <a:pt x="71" y="99"/>
                    <a:pt x="91" y="64"/>
                  </a:cubicBezTo>
                  <a:cubicBezTo>
                    <a:pt x="105" y="39"/>
                    <a:pt x="123" y="11"/>
                    <a:pt x="146" y="11"/>
                  </a:cubicBezTo>
                  <a:cubicBezTo>
                    <a:pt x="170" y="11"/>
                    <a:pt x="173" y="43"/>
                    <a:pt x="173" y="72"/>
                  </a:cubicBezTo>
                  <a:cubicBezTo>
                    <a:pt x="173" y="96"/>
                    <a:pt x="169" y="122"/>
                    <a:pt x="157" y="171"/>
                  </a:cubicBezTo>
                  <a:lnTo>
                    <a:pt x="53" y="171"/>
                  </a:lnTo>
                  <a:close/>
                  <a:moveTo>
                    <a:pt x="153" y="187"/>
                  </a:moveTo>
                  <a:cubicBezTo>
                    <a:pt x="147" y="210"/>
                    <a:pt x="137" y="253"/>
                    <a:pt x="118" y="289"/>
                  </a:cubicBezTo>
                  <a:cubicBezTo>
                    <a:pt x="100" y="323"/>
                    <a:pt x="81" y="347"/>
                    <a:pt x="60" y="347"/>
                  </a:cubicBezTo>
                  <a:cubicBezTo>
                    <a:pt x="43" y="347"/>
                    <a:pt x="33" y="333"/>
                    <a:pt x="33" y="286"/>
                  </a:cubicBezTo>
                  <a:cubicBezTo>
                    <a:pt x="33" y="265"/>
                    <a:pt x="36" y="236"/>
                    <a:pt x="49" y="187"/>
                  </a:cubicBezTo>
                  <a:lnTo>
                    <a:pt x="153" y="18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40 1">
              <a:extLst>
                <a:ext uri="{FF2B5EF4-FFF2-40B4-BE49-F238E27FC236}">
                  <a16:creationId xmlns:a16="http://schemas.microsoft.com/office/drawing/2014/main" id="{D8B7D6E3-0824-493F-800C-1A4E045E922F}"/>
                </a:ext>
              </a:extLst>
            </p:cNvPr>
            <p:cNvSpPr>
              <a:spLocks noEditPoints="1"/>
            </p:cNvSpPr>
            <p:nvPr>
              <p:custDataLst>
                <p:tags r:id="rId147"/>
              </p:custDataLst>
            </p:nvPr>
          </p:nvSpPr>
          <p:spPr bwMode="auto">
            <a:xfrm>
              <a:off x="8593126" y="2030413"/>
              <a:ext cx="155575" cy="198438"/>
            </a:xfrm>
            <a:custGeom>
              <a:avLst/>
              <a:gdLst>
                <a:gd name="T0" fmla="*/ 171 w 171"/>
                <a:gd name="T1" fmla="*/ 178 h 236"/>
                <a:gd name="T2" fmla="*/ 171 w 171"/>
                <a:gd name="T3" fmla="*/ 166 h 236"/>
                <a:gd name="T4" fmla="*/ 132 w 171"/>
                <a:gd name="T5" fmla="*/ 166 h 236"/>
                <a:gd name="T6" fmla="*/ 132 w 171"/>
                <a:gd name="T7" fmla="*/ 10 h 236"/>
                <a:gd name="T8" fmla="*/ 124 w 171"/>
                <a:gd name="T9" fmla="*/ 0 h 236"/>
                <a:gd name="T10" fmla="*/ 115 w 171"/>
                <a:gd name="T11" fmla="*/ 5 h 236"/>
                <a:gd name="T12" fmla="*/ 0 w 171"/>
                <a:gd name="T13" fmla="*/ 166 h 236"/>
                <a:gd name="T14" fmla="*/ 0 w 171"/>
                <a:gd name="T15" fmla="*/ 178 h 236"/>
                <a:gd name="T16" fmla="*/ 102 w 171"/>
                <a:gd name="T17" fmla="*/ 178 h 236"/>
                <a:gd name="T18" fmla="*/ 102 w 171"/>
                <a:gd name="T19" fmla="*/ 207 h 236"/>
                <a:gd name="T20" fmla="*/ 74 w 171"/>
                <a:gd name="T21" fmla="*/ 223 h 236"/>
                <a:gd name="T22" fmla="*/ 65 w 171"/>
                <a:gd name="T23" fmla="*/ 223 h 236"/>
                <a:gd name="T24" fmla="*/ 65 w 171"/>
                <a:gd name="T25" fmla="*/ 236 h 236"/>
                <a:gd name="T26" fmla="*/ 117 w 171"/>
                <a:gd name="T27" fmla="*/ 234 h 236"/>
                <a:gd name="T28" fmla="*/ 170 w 171"/>
                <a:gd name="T29" fmla="*/ 236 h 236"/>
                <a:gd name="T30" fmla="*/ 170 w 171"/>
                <a:gd name="T31" fmla="*/ 223 h 236"/>
                <a:gd name="T32" fmla="*/ 160 w 171"/>
                <a:gd name="T33" fmla="*/ 223 h 236"/>
                <a:gd name="T34" fmla="*/ 132 w 171"/>
                <a:gd name="T35" fmla="*/ 207 h 236"/>
                <a:gd name="T36" fmla="*/ 132 w 171"/>
                <a:gd name="T37" fmla="*/ 178 h 236"/>
                <a:gd name="T38" fmla="*/ 171 w 171"/>
                <a:gd name="T39" fmla="*/ 178 h 236"/>
                <a:gd name="T40" fmla="*/ 105 w 171"/>
                <a:gd name="T41" fmla="*/ 38 h 236"/>
                <a:gd name="T42" fmla="*/ 105 w 171"/>
                <a:gd name="T43" fmla="*/ 166 h 236"/>
                <a:gd name="T44" fmla="*/ 13 w 171"/>
                <a:gd name="T45" fmla="*/ 166 h 236"/>
                <a:gd name="T46" fmla="*/ 105 w 171"/>
                <a:gd name="T47" fmla="*/ 3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236">
                  <a:moveTo>
                    <a:pt x="171" y="178"/>
                  </a:moveTo>
                  <a:lnTo>
                    <a:pt x="171" y="166"/>
                  </a:lnTo>
                  <a:lnTo>
                    <a:pt x="132" y="166"/>
                  </a:lnTo>
                  <a:lnTo>
                    <a:pt x="132" y="10"/>
                  </a:lnTo>
                  <a:cubicBezTo>
                    <a:pt x="132" y="3"/>
                    <a:pt x="132" y="0"/>
                    <a:pt x="124" y="0"/>
                  </a:cubicBezTo>
                  <a:cubicBezTo>
                    <a:pt x="120" y="0"/>
                    <a:pt x="119" y="0"/>
                    <a:pt x="115" y="5"/>
                  </a:cubicBezTo>
                  <a:lnTo>
                    <a:pt x="0" y="166"/>
                  </a:lnTo>
                  <a:lnTo>
                    <a:pt x="0" y="178"/>
                  </a:lnTo>
                  <a:lnTo>
                    <a:pt x="102" y="178"/>
                  </a:lnTo>
                  <a:lnTo>
                    <a:pt x="102" y="207"/>
                  </a:lnTo>
                  <a:cubicBezTo>
                    <a:pt x="102" y="219"/>
                    <a:pt x="102" y="223"/>
                    <a:pt x="74" y="223"/>
                  </a:cubicBezTo>
                  <a:lnTo>
                    <a:pt x="65" y="223"/>
                  </a:lnTo>
                  <a:lnTo>
                    <a:pt x="65" y="236"/>
                  </a:lnTo>
                  <a:cubicBezTo>
                    <a:pt x="82" y="235"/>
                    <a:pt x="105" y="234"/>
                    <a:pt x="117" y="234"/>
                  </a:cubicBezTo>
                  <a:cubicBezTo>
                    <a:pt x="130" y="234"/>
                    <a:pt x="152" y="235"/>
                    <a:pt x="170" y="236"/>
                  </a:cubicBezTo>
                  <a:lnTo>
                    <a:pt x="170" y="223"/>
                  </a:lnTo>
                  <a:lnTo>
                    <a:pt x="160" y="223"/>
                  </a:lnTo>
                  <a:cubicBezTo>
                    <a:pt x="132" y="223"/>
                    <a:pt x="132" y="219"/>
                    <a:pt x="132" y="207"/>
                  </a:cubicBezTo>
                  <a:lnTo>
                    <a:pt x="132" y="178"/>
                  </a:lnTo>
                  <a:lnTo>
                    <a:pt x="171" y="178"/>
                  </a:lnTo>
                  <a:close/>
                  <a:moveTo>
                    <a:pt x="105" y="38"/>
                  </a:moveTo>
                  <a:lnTo>
                    <a:pt x="105" y="166"/>
                  </a:lnTo>
                  <a:lnTo>
                    <a:pt x="13" y="166"/>
                  </a:lnTo>
                  <a:lnTo>
                    <a:pt x="105" y="3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46" name="Graphic 145">
            <a:extLst>
              <a:ext uri="{FF2B5EF4-FFF2-40B4-BE49-F238E27FC236}">
                <a16:creationId xmlns:a16="http://schemas.microsoft.com/office/drawing/2014/main" id="{6200D0DB-7B30-4DBC-85EB-1003B188093D}"/>
              </a:ext>
            </a:extLst>
          </p:cNvPr>
          <p:cNvPicPr>
            <a:picLocks noChangeAspect="1"/>
          </p:cNvPicPr>
          <p:nvPr/>
        </p:nvPicPr>
        <p:blipFill rotWithShape="1">
          <a:blip r:embed="rId1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7"/>
              </a:ext>
            </a:extLst>
          </a:blip>
          <a:srcRect b="25208"/>
          <a:stretch/>
        </p:blipFill>
        <p:spPr>
          <a:xfrm rot="1183491">
            <a:off x="9874673" y="4078830"/>
            <a:ext cx="839071" cy="627561"/>
          </a:xfrm>
          <a:prstGeom prst="rect">
            <a:avLst/>
          </a:prstGeom>
        </p:spPr>
      </p:pic>
      <p:grpSp>
        <p:nvGrpSpPr>
          <p:cNvPr id="1716" name="Group 1715">
            <a:extLst>
              <a:ext uri="{FF2B5EF4-FFF2-40B4-BE49-F238E27FC236}">
                <a16:creationId xmlns:a16="http://schemas.microsoft.com/office/drawing/2014/main" id="{A61AEB7B-33E8-6F24-E210-559AFD952F7D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542925" y="485775"/>
            <a:ext cx="6373813" cy="1470026"/>
            <a:chOff x="542925" y="485775"/>
            <a:chExt cx="6373813" cy="1470026"/>
          </a:xfrm>
        </p:grpSpPr>
        <p:sp>
          <p:nvSpPr>
            <p:cNvPr id="1550" name="Freeform 216">
              <a:extLst>
                <a:ext uri="{FF2B5EF4-FFF2-40B4-BE49-F238E27FC236}">
                  <a16:creationId xmlns:a16="http://schemas.microsoft.com/office/drawing/2014/main" id="{E513A525-26B4-10CB-B684-B5790F4737AE}"/>
                </a:ext>
              </a:extLst>
            </p:cNvPr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542925" y="700088"/>
              <a:ext cx="166688" cy="195263"/>
            </a:xfrm>
            <a:custGeom>
              <a:avLst/>
              <a:gdLst>
                <a:gd name="T0" fmla="*/ 174 w 303"/>
                <a:gd name="T1" fmla="*/ 32 h 343"/>
                <a:gd name="T2" fmla="*/ 218 w 303"/>
                <a:gd name="T3" fmla="*/ 32 h 343"/>
                <a:gd name="T4" fmla="*/ 236 w 303"/>
                <a:gd name="T5" fmla="*/ 32 h 343"/>
                <a:gd name="T6" fmla="*/ 303 w 303"/>
                <a:gd name="T7" fmla="*/ 32 h 343"/>
                <a:gd name="T8" fmla="*/ 303 w 303"/>
                <a:gd name="T9" fmla="*/ 0 h 343"/>
                <a:gd name="T10" fmla="*/ 0 w 303"/>
                <a:gd name="T11" fmla="*/ 0 h 343"/>
                <a:gd name="T12" fmla="*/ 0 w 303"/>
                <a:gd name="T13" fmla="*/ 32 h 343"/>
                <a:gd name="T14" fmla="*/ 67 w 303"/>
                <a:gd name="T15" fmla="*/ 32 h 343"/>
                <a:gd name="T16" fmla="*/ 85 w 303"/>
                <a:gd name="T17" fmla="*/ 32 h 343"/>
                <a:gd name="T18" fmla="*/ 130 w 303"/>
                <a:gd name="T19" fmla="*/ 32 h 343"/>
                <a:gd name="T20" fmla="*/ 130 w 303"/>
                <a:gd name="T21" fmla="*/ 343 h 343"/>
                <a:gd name="T22" fmla="*/ 174 w 303"/>
                <a:gd name="T23" fmla="*/ 343 h 343"/>
                <a:gd name="T24" fmla="*/ 174 w 303"/>
                <a:gd name="T25" fmla="*/ 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3" h="343">
                  <a:moveTo>
                    <a:pt x="174" y="32"/>
                  </a:moveTo>
                  <a:lnTo>
                    <a:pt x="218" y="32"/>
                  </a:lnTo>
                  <a:cubicBezTo>
                    <a:pt x="224" y="32"/>
                    <a:pt x="230" y="32"/>
                    <a:pt x="236" y="32"/>
                  </a:cubicBezTo>
                  <a:lnTo>
                    <a:pt x="303" y="32"/>
                  </a:lnTo>
                  <a:lnTo>
                    <a:pt x="303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67" y="32"/>
                  </a:lnTo>
                  <a:cubicBezTo>
                    <a:pt x="73" y="32"/>
                    <a:pt x="79" y="32"/>
                    <a:pt x="85" y="32"/>
                  </a:cubicBezTo>
                  <a:lnTo>
                    <a:pt x="130" y="32"/>
                  </a:lnTo>
                  <a:lnTo>
                    <a:pt x="130" y="343"/>
                  </a:lnTo>
                  <a:lnTo>
                    <a:pt x="174" y="343"/>
                  </a:lnTo>
                  <a:lnTo>
                    <a:pt x="174" y="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1" name="Freeform 217">
              <a:extLst>
                <a:ext uri="{FF2B5EF4-FFF2-40B4-BE49-F238E27FC236}">
                  <a16:creationId xmlns:a16="http://schemas.microsoft.com/office/drawing/2014/main" id="{895992F8-2F22-E711-9B83-CCC082758B8E}"/>
                </a:ext>
              </a:extLst>
            </p:cNvPr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739775" y="806450"/>
              <a:ext cx="69850" cy="131763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3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3 w 127"/>
                <a:gd name="T15" fmla="*/ 219 h 232"/>
                <a:gd name="T16" fmla="*/ 3 w 127"/>
                <a:gd name="T17" fmla="*/ 232 h 232"/>
                <a:gd name="T18" fmla="*/ 65 w 127"/>
                <a:gd name="T19" fmla="*/ 231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1"/>
                    <a:pt x="78" y="0"/>
                    <a:pt x="68" y="0"/>
                  </a:cubicBezTo>
                  <a:cubicBezTo>
                    <a:pt x="46" y="22"/>
                    <a:pt x="14" y="23"/>
                    <a:pt x="0" y="23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5"/>
                  </a:cubicBezTo>
                  <a:lnTo>
                    <a:pt x="51" y="203"/>
                  </a:lnTo>
                  <a:cubicBezTo>
                    <a:pt x="51" y="215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2"/>
                  </a:lnTo>
                  <a:cubicBezTo>
                    <a:pt x="9" y="232"/>
                    <a:pt x="52" y="231"/>
                    <a:pt x="65" y="231"/>
                  </a:cubicBezTo>
                  <a:cubicBezTo>
                    <a:pt x="75" y="231"/>
                    <a:pt x="119" y="232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2" name="Freeform 218">
              <a:extLst>
                <a:ext uri="{FF2B5EF4-FFF2-40B4-BE49-F238E27FC236}">
                  <a16:creationId xmlns:a16="http://schemas.microsoft.com/office/drawing/2014/main" id="{DEEE2611-1261-F79B-FFB1-EDE7E2E8C44C}"/>
                </a:ext>
              </a:extLst>
            </p:cNvPr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933450" y="792163"/>
              <a:ext cx="182563" cy="66675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6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6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3" name="Freeform 219">
              <a:extLst>
                <a:ext uri="{FF2B5EF4-FFF2-40B4-BE49-F238E27FC236}">
                  <a16:creationId xmlns:a16="http://schemas.microsoft.com/office/drawing/2014/main" id="{F8546576-559A-A1EA-0E45-B6CCA95DF361}"/>
                </a:ext>
              </a:extLst>
            </p:cNvPr>
            <p:cNvSpPr>
              <a:spLocks noEditPoints="1"/>
            </p:cNvSpPr>
            <p:nvPr>
              <p:custDataLst>
                <p:tags r:id="rId65"/>
              </p:custDataLst>
            </p:nvPr>
          </p:nvSpPr>
          <p:spPr bwMode="auto">
            <a:xfrm>
              <a:off x="1335088" y="501650"/>
              <a:ext cx="144463" cy="209550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3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5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5" y="176"/>
                  </a:cubicBezTo>
                  <a:cubicBezTo>
                    <a:pt x="3" y="218"/>
                    <a:pt x="0" y="264"/>
                    <a:pt x="0" y="279"/>
                  </a:cubicBezTo>
                  <a:cubicBezTo>
                    <a:pt x="0" y="310"/>
                    <a:pt x="22" y="368"/>
                    <a:pt x="91" y="368"/>
                  </a:cubicBezTo>
                  <a:cubicBezTo>
                    <a:pt x="210" y="368"/>
                    <a:pt x="262" y="201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6"/>
                    <a:pt x="139" y="13"/>
                    <a:pt x="153" y="13"/>
                  </a:cubicBezTo>
                  <a:cubicBezTo>
                    <a:pt x="190" y="13"/>
                    <a:pt x="225" y="38"/>
                    <a:pt x="225" y="103"/>
                  </a:cubicBezTo>
                  <a:cubicBezTo>
                    <a:pt x="225" y="122"/>
                    <a:pt x="222" y="148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5"/>
                    <a:pt x="71" y="185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4" name="Rectangle 220">
              <a:extLst>
                <a:ext uri="{FF2B5EF4-FFF2-40B4-BE49-F238E27FC236}">
                  <a16:creationId xmlns:a16="http://schemas.microsoft.com/office/drawing/2014/main" id="{3E91F21C-7811-6CB3-7106-0CAE8A7FB43A}"/>
                </a:ext>
              </a:extLst>
            </p:cNvPr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1239838" y="819150"/>
              <a:ext cx="328613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5" name="Freeform 221">
              <a:extLst>
                <a:ext uri="{FF2B5EF4-FFF2-40B4-BE49-F238E27FC236}">
                  <a16:creationId xmlns:a16="http://schemas.microsoft.com/office/drawing/2014/main" id="{F06E597A-D9C1-BB2A-2532-998DE22A0EE0}"/>
                </a:ext>
              </a:extLst>
            </p:cNvPr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1250950" y="887413"/>
              <a:ext cx="144463" cy="207963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6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8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7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6" y="81"/>
                    <a:pt x="106" y="70"/>
                  </a:cubicBezTo>
                  <a:cubicBezTo>
                    <a:pt x="106" y="52"/>
                    <a:pt x="90" y="52"/>
                    <a:pt x="82" y="52"/>
                  </a:cubicBezTo>
                  <a:cubicBezTo>
                    <a:pt x="104" y="15"/>
                    <a:pt x="140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6" name="Freeform 222">
              <a:extLst>
                <a:ext uri="{FF2B5EF4-FFF2-40B4-BE49-F238E27FC236}">
                  <a16:creationId xmlns:a16="http://schemas.microsoft.com/office/drawing/2014/main" id="{3770338C-6416-EC85-43A3-54199EB185BE}"/>
                </a:ext>
              </a:extLst>
            </p:cNvPr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1411288" y="962025"/>
              <a:ext cx="153988" cy="182563"/>
            </a:xfrm>
            <a:custGeom>
              <a:avLst/>
              <a:gdLst>
                <a:gd name="T0" fmla="*/ 192 w 280"/>
                <a:gd name="T1" fmla="*/ 154 h 322"/>
                <a:gd name="T2" fmla="*/ 185 w 280"/>
                <a:gd name="T3" fmla="*/ 175 h 322"/>
                <a:gd name="T4" fmla="*/ 124 w 280"/>
                <a:gd name="T5" fmla="*/ 210 h 322"/>
                <a:gd name="T6" fmla="*/ 63 w 280"/>
                <a:gd name="T7" fmla="*/ 115 h 322"/>
                <a:gd name="T8" fmla="*/ 130 w 280"/>
                <a:gd name="T9" fmla="*/ 20 h 322"/>
                <a:gd name="T10" fmla="*/ 192 w 280"/>
                <a:gd name="T11" fmla="*/ 85 h 322"/>
                <a:gd name="T12" fmla="*/ 192 w 280"/>
                <a:gd name="T13" fmla="*/ 154 h 322"/>
                <a:gd name="T14" fmla="*/ 199 w 280"/>
                <a:gd name="T15" fmla="*/ 40 h 322"/>
                <a:gd name="T16" fmla="*/ 124 w 280"/>
                <a:gd name="T17" fmla="*/ 0 h 322"/>
                <a:gd name="T18" fmla="*/ 0 w 280"/>
                <a:gd name="T19" fmla="*/ 114 h 322"/>
                <a:gd name="T20" fmla="*/ 119 w 280"/>
                <a:gd name="T21" fmla="*/ 228 h 322"/>
                <a:gd name="T22" fmla="*/ 189 w 280"/>
                <a:gd name="T23" fmla="*/ 201 h 322"/>
                <a:gd name="T24" fmla="*/ 189 w 280"/>
                <a:gd name="T25" fmla="*/ 298 h 322"/>
                <a:gd name="T26" fmla="*/ 155 w 280"/>
                <a:gd name="T27" fmla="*/ 298 h 322"/>
                <a:gd name="T28" fmla="*/ 155 w 280"/>
                <a:gd name="T29" fmla="*/ 322 h 322"/>
                <a:gd name="T30" fmla="*/ 218 w 280"/>
                <a:gd name="T31" fmla="*/ 320 h 322"/>
                <a:gd name="T32" fmla="*/ 280 w 280"/>
                <a:gd name="T33" fmla="*/ 322 h 322"/>
                <a:gd name="T34" fmla="*/ 280 w 280"/>
                <a:gd name="T35" fmla="*/ 298 h 322"/>
                <a:gd name="T36" fmla="*/ 246 w 280"/>
                <a:gd name="T37" fmla="*/ 298 h 322"/>
                <a:gd name="T38" fmla="*/ 246 w 280"/>
                <a:gd name="T39" fmla="*/ 0 h 322"/>
                <a:gd name="T40" fmla="*/ 226 w 280"/>
                <a:gd name="T41" fmla="*/ 0 h 322"/>
                <a:gd name="T42" fmla="*/ 199 w 280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2">
                  <a:moveTo>
                    <a:pt x="192" y="154"/>
                  </a:moveTo>
                  <a:cubicBezTo>
                    <a:pt x="192" y="163"/>
                    <a:pt x="192" y="165"/>
                    <a:pt x="185" y="175"/>
                  </a:cubicBezTo>
                  <a:cubicBezTo>
                    <a:pt x="165" y="204"/>
                    <a:pt x="139" y="210"/>
                    <a:pt x="124" y="210"/>
                  </a:cubicBezTo>
                  <a:cubicBezTo>
                    <a:pt x="93" y="210"/>
                    <a:pt x="63" y="181"/>
                    <a:pt x="63" y="115"/>
                  </a:cubicBezTo>
                  <a:cubicBezTo>
                    <a:pt x="63" y="44"/>
                    <a:pt x="100" y="20"/>
                    <a:pt x="130" y="20"/>
                  </a:cubicBezTo>
                  <a:cubicBezTo>
                    <a:pt x="168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2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7" name="Freeform 223">
              <a:extLst>
                <a:ext uri="{FF2B5EF4-FFF2-40B4-BE49-F238E27FC236}">
                  <a16:creationId xmlns:a16="http://schemas.microsoft.com/office/drawing/2014/main" id="{5A890840-0387-4285-CB46-18B4E5683840}"/>
                </a:ext>
              </a:extLst>
            </p:cNvPr>
            <p:cNvSpPr>
              <a:spLocks/>
            </p:cNvSpPr>
            <p:nvPr>
              <p:custDataLst>
                <p:tags r:id="rId69"/>
              </p:custDataLst>
            </p:nvPr>
          </p:nvSpPr>
          <p:spPr bwMode="auto">
            <a:xfrm>
              <a:off x="1714500" y="485775"/>
              <a:ext cx="73025" cy="679450"/>
            </a:xfrm>
            <a:custGeom>
              <a:avLst/>
              <a:gdLst>
                <a:gd name="T0" fmla="*/ 0 w 131"/>
                <a:gd name="T1" fmla="*/ 1196 h 1196"/>
                <a:gd name="T2" fmla="*/ 131 w 131"/>
                <a:gd name="T3" fmla="*/ 1196 h 1196"/>
                <a:gd name="T4" fmla="*/ 131 w 131"/>
                <a:gd name="T5" fmla="*/ 1169 h 1196"/>
                <a:gd name="T6" fmla="*/ 27 w 131"/>
                <a:gd name="T7" fmla="*/ 1169 h 1196"/>
                <a:gd name="T8" fmla="*/ 27 w 131"/>
                <a:gd name="T9" fmla="*/ 27 h 1196"/>
                <a:gd name="T10" fmla="*/ 131 w 131"/>
                <a:gd name="T11" fmla="*/ 27 h 1196"/>
                <a:gd name="T12" fmla="*/ 131 w 131"/>
                <a:gd name="T13" fmla="*/ 0 h 1196"/>
                <a:gd name="T14" fmla="*/ 0 w 131"/>
                <a:gd name="T15" fmla="*/ 0 h 1196"/>
                <a:gd name="T16" fmla="*/ 0 w 131"/>
                <a:gd name="T17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0" y="1196"/>
                  </a:moveTo>
                  <a:lnTo>
                    <a:pt x="131" y="1196"/>
                  </a:lnTo>
                  <a:lnTo>
                    <a:pt x="131" y="1169"/>
                  </a:lnTo>
                  <a:lnTo>
                    <a:pt x="27" y="1169"/>
                  </a:lnTo>
                  <a:lnTo>
                    <a:pt x="27" y="27"/>
                  </a:lnTo>
                  <a:lnTo>
                    <a:pt x="131" y="27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1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8" name="Freeform 224">
              <a:extLst>
                <a:ext uri="{FF2B5EF4-FFF2-40B4-BE49-F238E27FC236}">
                  <a16:creationId xmlns:a16="http://schemas.microsoft.com/office/drawing/2014/main" id="{B19ACB11-DC16-203C-4FBB-0A3FE51F6C58}"/>
                </a:ext>
              </a:extLst>
            </p:cNvPr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1917700" y="501650"/>
              <a:ext cx="144463" cy="209550"/>
            </a:xfrm>
            <a:custGeom>
              <a:avLst/>
              <a:gdLst>
                <a:gd name="T0" fmla="*/ 210 w 262"/>
                <a:gd name="T1" fmla="*/ 188 h 368"/>
                <a:gd name="T2" fmla="*/ 146 w 262"/>
                <a:gd name="T3" fmla="*/ 129 h 368"/>
                <a:gd name="T4" fmla="*/ 44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3 h 368"/>
                <a:gd name="T24" fmla="*/ 224 w 262"/>
                <a:gd name="T25" fmla="*/ 103 h 368"/>
                <a:gd name="T26" fmla="*/ 211 w 262"/>
                <a:gd name="T27" fmla="*/ 188 h 368"/>
                <a:gd name="T28" fmla="*/ 210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5 h 368"/>
                <a:gd name="T36" fmla="*/ 146 w 262"/>
                <a:gd name="T37" fmla="*/ 140 h 368"/>
                <a:gd name="T38" fmla="*/ 201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0" y="188"/>
                  </a:moveTo>
                  <a:cubicBezTo>
                    <a:pt x="205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4" y="176"/>
                  </a:cubicBezTo>
                  <a:cubicBezTo>
                    <a:pt x="3" y="218"/>
                    <a:pt x="0" y="264"/>
                    <a:pt x="0" y="279"/>
                  </a:cubicBezTo>
                  <a:cubicBezTo>
                    <a:pt x="0" y="310"/>
                    <a:pt x="22" y="368"/>
                    <a:pt x="91" y="368"/>
                  </a:cubicBezTo>
                  <a:cubicBezTo>
                    <a:pt x="210" y="368"/>
                    <a:pt x="262" y="201"/>
                    <a:pt x="262" y="129"/>
                  </a:cubicBezTo>
                  <a:cubicBezTo>
                    <a:pt x="262" y="50"/>
                    <a:pt x="215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6"/>
                    <a:pt x="139" y="13"/>
                    <a:pt x="153" y="13"/>
                  </a:cubicBezTo>
                  <a:cubicBezTo>
                    <a:pt x="190" y="13"/>
                    <a:pt x="224" y="38"/>
                    <a:pt x="224" y="103"/>
                  </a:cubicBezTo>
                  <a:cubicBezTo>
                    <a:pt x="224" y="122"/>
                    <a:pt x="221" y="148"/>
                    <a:pt x="211" y="188"/>
                  </a:cubicBezTo>
                  <a:lnTo>
                    <a:pt x="210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0" y="215"/>
                    <a:pt x="71" y="185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0" y="140"/>
                    <a:pt x="201" y="196"/>
                    <a:pt x="201" y="206"/>
                  </a:cubicBezTo>
                  <a:cubicBezTo>
                    <a:pt x="201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9" name="Rectangle 225">
              <a:extLst>
                <a:ext uri="{FF2B5EF4-FFF2-40B4-BE49-F238E27FC236}">
                  <a16:creationId xmlns:a16="http://schemas.microsoft.com/office/drawing/2014/main" id="{2504CD6B-A7DA-3085-FD5F-C5DED8A22077}"/>
                </a:ext>
              </a:extLst>
            </p:cNvPr>
            <p:cNvSpPr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1824038" y="819150"/>
              <a:ext cx="327025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0" name="Freeform 226">
              <a:extLst>
                <a:ext uri="{FF2B5EF4-FFF2-40B4-BE49-F238E27FC236}">
                  <a16:creationId xmlns:a16="http://schemas.microsoft.com/office/drawing/2014/main" id="{2FBAD106-4DF0-BC3F-2DB4-218FF03B53F9}"/>
                </a:ext>
              </a:extLst>
            </p:cNvPr>
            <p:cNvSpPr>
              <a:spLocks noEditPoints="1"/>
            </p:cNvSpPr>
            <p:nvPr>
              <p:custDataLst>
                <p:tags r:id="rId72"/>
              </p:custDataLst>
            </p:nvPr>
          </p:nvSpPr>
          <p:spPr bwMode="auto">
            <a:xfrm>
              <a:off x="1835150" y="887413"/>
              <a:ext cx="144463" cy="207963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6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8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7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6" y="81"/>
                    <a:pt x="106" y="70"/>
                  </a:cubicBezTo>
                  <a:cubicBezTo>
                    <a:pt x="106" y="52"/>
                    <a:pt x="90" y="52"/>
                    <a:pt x="82" y="52"/>
                  </a:cubicBezTo>
                  <a:cubicBezTo>
                    <a:pt x="104" y="15"/>
                    <a:pt x="140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1" name="Freeform 227">
              <a:extLst>
                <a:ext uri="{FF2B5EF4-FFF2-40B4-BE49-F238E27FC236}">
                  <a16:creationId xmlns:a16="http://schemas.microsoft.com/office/drawing/2014/main" id="{B824AB05-AD10-A39D-E1A5-8024B4CDB8C7}"/>
                </a:ext>
              </a:extLst>
            </p:cNvPr>
            <p:cNvSpPr>
              <a:spLocks noEditPoints="1"/>
            </p:cNvSpPr>
            <p:nvPr>
              <p:custDataLst>
                <p:tags r:id="rId73"/>
              </p:custDataLst>
            </p:nvPr>
          </p:nvSpPr>
          <p:spPr bwMode="auto">
            <a:xfrm>
              <a:off x="1995488" y="962025"/>
              <a:ext cx="153988" cy="182563"/>
            </a:xfrm>
            <a:custGeom>
              <a:avLst/>
              <a:gdLst>
                <a:gd name="T0" fmla="*/ 192 w 280"/>
                <a:gd name="T1" fmla="*/ 154 h 322"/>
                <a:gd name="T2" fmla="*/ 185 w 280"/>
                <a:gd name="T3" fmla="*/ 175 h 322"/>
                <a:gd name="T4" fmla="*/ 124 w 280"/>
                <a:gd name="T5" fmla="*/ 210 h 322"/>
                <a:gd name="T6" fmla="*/ 63 w 280"/>
                <a:gd name="T7" fmla="*/ 115 h 322"/>
                <a:gd name="T8" fmla="*/ 130 w 280"/>
                <a:gd name="T9" fmla="*/ 20 h 322"/>
                <a:gd name="T10" fmla="*/ 192 w 280"/>
                <a:gd name="T11" fmla="*/ 85 h 322"/>
                <a:gd name="T12" fmla="*/ 192 w 280"/>
                <a:gd name="T13" fmla="*/ 154 h 322"/>
                <a:gd name="T14" fmla="*/ 199 w 280"/>
                <a:gd name="T15" fmla="*/ 40 h 322"/>
                <a:gd name="T16" fmla="*/ 124 w 280"/>
                <a:gd name="T17" fmla="*/ 0 h 322"/>
                <a:gd name="T18" fmla="*/ 0 w 280"/>
                <a:gd name="T19" fmla="*/ 114 h 322"/>
                <a:gd name="T20" fmla="*/ 119 w 280"/>
                <a:gd name="T21" fmla="*/ 228 h 322"/>
                <a:gd name="T22" fmla="*/ 189 w 280"/>
                <a:gd name="T23" fmla="*/ 201 h 322"/>
                <a:gd name="T24" fmla="*/ 189 w 280"/>
                <a:gd name="T25" fmla="*/ 298 h 322"/>
                <a:gd name="T26" fmla="*/ 155 w 280"/>
                <a:gd name="T27" fmla="*/ 298 h 322"/>
                <a:gd name="T28" fmla="*/ 155 w 280"/>
                <a:gd name="T29" fmla="*/ 322 h 322"/>
                <a:gd name="T30" fmla="*/ 217 w 280"/>
                <a:gd name="T31" fmla="*/ 320 h 322"/>
                <a:gd name="T32" fmla="*/ 280 w 280"/>
                <a:gd name="T33" fmla="*/ 322 h 322"/>
                <a:gd name="T34" fmla="*/ 280 w 280"/>
                <a:gd name="T35" fmla="*/ 298 h 322"/>
                <a:gd name="T36" fmla="*/ 246 w 280"/>
                <a:gd name="T37" fmla="*/ 298 h 322"/>
                <a:gd name="T38" fmla="*/ 246 w 280"/>
                <a:gd name="T39" fmla="*/ 0 h 322"/>
                <a:gd name="T40" fmla="*/ 225 w 280"/>
                <a:gd name="T41" fmla="*/ 0 h 322"/>
                <a:gd name="T42" fmla="*/ 199 w 280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2">
                  <a:moveTo>
                    <a:pt x="192" y="154"/>
                  </a:moveTo>
                  <a:cubicBezTo>
                    <a:pt x="192" y="163"/>
                    <a:pt x="192" y="165"/>
                    <a:pt x="185" y="175"/>
                  </a:cubicBezTo>
                  <a:cubicBezTo>
                    <a:pt x="165" y="204"/>
                    <a:pt x="139" y="210"/>
                    <a:pt x="124" y="210"/>
                  </a:cubicBezTo>
                  <a:cubicBezTo>
                    <a:pt x="93" y="210"/>
                    <a:pt x="63" y="181"/>
                    <a:pt x="63" y="115"/>
                  </a:cubicBezTo>
                  <a:cubicBezTo>
                    <a:pt x="63" y="44"/>
                    <a:pt x="100" y="20"/>
                    <a:pt x="130" y="20"/>
                  </a:cubicBezTo>
                  <a:cubicBezTo>
                    <a:pt x="168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7" y="320"/>
                  </a:cubicBezTo>
                  <a:cubicBezTo>
                    <a:pt x="237" y="320"/>
                    <a:pt x="266" y="321"/>
                    <a:pt x="280" y="322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2" name="Freeform 228">
              <a:extLst>
                <a:ext uri="{FF2B5EF4-FFF2-40B4-BE49-F238E27FC236}">
                  <a16:creationId xmlns:a16="http://schemas.microsoft.com/office/drawing/2014/main" id="{5A2A01EC-D56B-FE87-B56F-3646621A11A8}"/>
                </a:ext>
              </a:extLst>
            </p:cNvPr>
            <p:cNvSpPr>
              <a:spLocks/>
            </p:cNvSpPr>
            <p:nvPr>
              <p:custDataLst>
                <p:tags r:id="rId74"/>
              </p:custDataLst>
            </p:nvPr>
          </p:nvSpPr>
          <p:spPr bwMode="auto">
            <a:xfrm>
              <a:off x="2268538" y="769938"/>
              <a:ext cx="214313" cy="125413"/>
            </a:xfrm>
            <a:custGeom>
              <a:avLst/>
              <a:gdLst>
                <a:gd name="T0" fmla="*/ 39 w 390"/>
                <a:gd name="T1" fmla="*/ 49 h 220"/>
                <a:gd name="T2" fmla="*/ 39 w 390"/>
                <a:gd name="T3" fmla="*/ 182 h 220"/>
                <a:gd name="T4" fmla="*/ 0 w 390"/>
                <a:gd name="T5" fmla="*/ 205 h 220"/>
                <a:gd name="T6" fmla="*/ 0 w 390"/>
                <a:gd name="T7" fmla="*/ 220 h 220"/>
                <a:gd name="T8" fmla="*/ 56 w 390"/>
                <a:gd name="T9" fmla="*/ 219 h 220"/>
                <a:gd name="T10" fmla="*/ 112 w 390"/>
                <a:gd name="T11" fmla="*/ 220 h 220"/>
                <a:gd name="T12" fmla="*/ 112 w 390"/>
                <a:gd name="T13" fmla="*/ 205 h 220"/>
                <a:gd name="T14" fmla="*/ 73 w 390"/>
                <a:gd name="T15" fmla="*/ 182 h 220"/>
                <a:gd name="T16" fmla="*/ 73 w 390"/>
                <a:gd name="T17" fmla="*/ 90 h 220"/>
                <a:gd name="T18" fmla="*/ 141 w 390"/>
                <a:gd name="T19" fmla="*/ 11 h 220"/>
                <a:gd name="T20" fmla="*/ 178 w 390"/>
                <a:gd name="T21" fmla="*/ 66 h 220"/>
                <a:gd name="T22" fmla="*/ 178 w 390"/>
                <a:gd name="T23" fmla="*/ 182 h 220"/>
                <a:gd name="T24" fmla="*/ 139 w 390"/>
                <a:gd name="T25" fmla="*/ 205 h 220"/>
                <a:gd name="T26" fmla="*/ 139 w 390"/>
                <a:gd name="T27" fmla="*/ 220 h 220"/>
                <a:gd name="T28" fmla="*/ 195 w 390"/>
                <a:gd name="T29" fmla="*/ 219 h 220"/>
                <a:gd name="T30" fmla="*/ 251 w 390"/>
                <a:gd name="T31" fmla="*/ 220 h 220"/>
                <a:gd name="T32" fmla="*/ 251 w 390"/>
                <a:gd name="T33" fmla="*/ 205 h 220"/>
                <a:gd name="T34" fmla="*/ 212 w 390"/>
                <a:gd name="T35" fmla="*/ 182 h 220"/>
                <a:gd name="T36" fmla="*/ 212 w 390"/>
                <a:gd name="T37" fmla="*/ 90 h 220"/>
                <a:gd name="T38" fmla="*/ 279 w 390"/>
                <a:gd name="T39" fmla="*/ 11 h 220"/>
                <a:gd name="T40" fmla="*/ 316 w 390"/>
                <a:gd name="T41" fmla="*/ 66 h 220"/>
                <a:gd name="T42" fmla="*/ 316 w 390"/>
                <a:gd name="T43" fmla="*/ 182 h 220"/>
                <a:gd name="T44" fmla="*/ 277 w 390"/>
                <a:gd name="T45" fmla="*/ 205 h 220"/>
                <a:gd name="T46" fmla="*/ 277 w 390"/>
                <a:gd name="T47" fmla="*/ 220 h 220"/>
                <a:gd name="T48" fmla="*/ 334 w 390"/>
                <a:gd name="T49" fmla="*/ 219 h 220"/>
                <a:gd name="T50" fmla="*/ 390 w 390"/>
                <a:gd name="T51" fmla="*/ 220 h 220"/>
                <a:gd name="T52" fmla="*/ 390 w 390"/>
                <a:gd name="T53" fmla="*/ 205 h 220"/>
                <a:gd name="T54" fmla="*/ 351 w 390"/>
                <a:gd name="T55" fmla="*/ 190 h 220"/>
                <a:gd name="T56" fmla="*/ 351 w 390"/>
                <a:gd name="T57" fmla="*/ 94 h 220"/>
                <a:gd name="T58" fmla="*/ 335 w 390"/>
                <a:gd name="T59" fmla="*/ 18 h 220"/>
                <a:gd name="T60" fmla="*/ 283 w 390"/>
                <a:gd name="T61" fmla="*/ 0 h 220"/>
                <a:gd name="T62" fmla="*/ 211 w 390"/>
                <a:gd name="T63" fmla="*/ 49 h 220"/>
                <a:gd name="T64" fmla="*/ 144 w 390"/>
                <a:gd name="T65" fmla="*/ 0 h 220"/>
                <a:gd name="T66" fmla="*/ 70 w 390"/>
                <a:gd name="T67" fmla="*/ 52 h 220"/>
                <a:gd name="T68" fmla="*/ 70 w 390"/>
                <a:gd name="T69" fmla="*/ 0 h 220"/>
                <a:gd name="T70" fmla="*/ 0 w 390"/>
                <a:gd name="T71" fmla="*/ 5 h 220"/>
                <a:gd name="T72" fmla="*/ 0 w 390"/>
                <a:gd name="T73" fmla="*/ 21 h 220"/>
                <a:gd name="T74" fmla="*/ 39 w 390"/>
                <a:gd name="T75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0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18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2"/>
                  </a:cubicBezTo>
                  <a:lnTo>
                    <a:pt x="73" y="90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2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18" y="205"/>
                    <a:pt x="212" y="205"/>
                    <a:pt x="212" y="182"/>
                  </a:cubicBezTo>
                  <a:lnTo>
                    <a:pt x="212" y="90"/>
                  </a:lnTo>
                  <a:cubicBezTo>
                    <a:pt x="212" y="39"/>
                    <a:pt x="247" y="11"/>
                    <a:pt x="279" y="11"/>
                  </a:cubicBezTo>
                  <a:cubicBezTo>
                    <a:pt x="311" y="11"/>
                    <a:pt x="316" y="38"/>
                    <a:pt x="316" y="66"/>
                  </a:cubicBezTo>
                  <a:lnTo>
                    <a:pt x="316" y="182"/>
                  </a:lnTo>
                  <a:cubicBezTo>
                    <a:pt x="316" y="205"/>
                    <a:pt x="311" y="205"/>
                    <a:pt x="277" y="205"/>
                  </a:cubicBezTo>
                  <a:lnTo>
                    <a:pt x="277" y="220"/>
                  </a:lnTo>
                  <a:cubicBezTo>
                    <a:pt x="295" y="220"/>
                    <a:pt x="320" y="219"/>
                    <a:pt x="334" y="219"/>
                  </a:cubicBezTo>
                  <a:cubicBezTo>
                    <a:pt x="347" y="219"/>
                    <a:pt x="373" y="220"/>
                    <a:pt x="390" y="220"/>
                  </a:cubicBezTo>
                  <a:lnTo>
                    <a:pt x="390" y="205"/>
                  </a:lnTo>
                  <a:cubicBezTo>
                    <a:pt x="364" y="205"/>
                    <a:pt x="351" y="205"/>
                    <a:pt x="351" y="190"/>
                  </a:cubicBezTo>
                  <a:lnTo>
                    <a:pt x="351" y="94"/>
                  </a:lnTo>
                  <a:cubicBezTo>
                    <a:pt x="351" y="52"/>
                    <a:pt x="351" y="36"/>
                    <a:pt x="335" y="18"/>
                  </a:cubicBezTo>
                  <a:cubicBezTo>
                    <a:pt x="328" y="10"/>
                    <a:pt x="312" y="0"/>
                    <a:pt x="283" y="0"/>
                  </a:cubicBezTo>
                  <a:cubicBezTo>
                    <a:pt x="241" y="0"/>
                    <a:pt x="219" y="30"/>
                    <a:pt x="211" y="49"/>
                  </a:cubicBezTo>
                  <a:cubicBezTo>
                    <a:pt x="204" y="5"/>
                    <a:pt x="167" y="0"/>
                    <a:pt x="144" y="0"/>
                  </a:cubicBezTo>
                  <a:cubicBezTo>
                    <a:pt x="108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3" name="Freeform 229">
              <a:extLst>
                <a:ext uri="{FF2B5EF4-FFF2-40B4-BE49-F238E27FC236}">
                  <a16:creationId xmlns:a16="http://schemas.microsoft.com/office/drawing/2014/main" id="{C01B139D-40D6-4842-DE57-2D2D8407BFB4}"/>
                </a:ext>
              </a:extLst>
            </p:cNvPr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2497138" y="701675"/>
              <a:ext cx="192088" cy="200025"/>
            </a:xfrm>
            <a:custGeom>
              <a:avLst/>
              <a:gdLst>
                <a:gd name="T0" fmla="*/ 94 w 347"/>
                <a:gd name="T1" fmla="*/ 165 h 352"/>
                <a:gd name="T2" fmla="*/ 94 w 347"/>
                <a:gd name="T3" fmla="*/ 36 h 352"/>
                <a:gd name="T4" fmla="*/ 105 w 347"/>
                <a:gd name="T5" fmla="*/ 17 h 352"/>
                <a:gd name="T6" fmla="*/ 134 w 347"/>
                <a:gd name="T7" fmla="*/ 16 h 352"/>
                <a:gd name="T8" fmla="*/ 235 w 347"/>
                <a:gd name="T9" fmla="*/ 90 h 352"/>
                <a:gd name="T10" fmla="*/ 149 w 347"/>
                <a:gd name="T11" fmla="*/ 165 h 352"/>
                <a:gd name="T12" fmla="*/ 94 w 347"/>
                <a:gd name="T13" fmla="*/ 165 h 352"/>
                <a:gd name="T14" fmla="*/ 199 w 347"/>
                <a:gd name="T15" fmla="*/ 172 h 352"/>
                <a:gd name="T16" fmla="*/ 286 w 347"/>
                <a:gd name="T17" fmla="*/ 90 h 352"/>
                <a:gd name="T18" fmla="*/ 156 w 347"/>
                <a:gd name="T19" fmla="*/ 0 h 352"/>
                <a:gd name="T20" fmla="*/ 0 w 347"/>
                <a:gd name="T21" fmla="*/ 0 h 352"/>
                <a:gd name="T22" fmla="*/ 0 w 347"/>
                <a:gd name="T23" fmla="*/ 16 h 352"/>
                <a:gd name="T24" fmla="*/ 12 w 347"/>
                <a:gd name="T25" fmla="*/ 16 h 352"/>
                <a:gd name="T26" fmla="*/ 51 w 347"/>
                <a:gd name="T27" fmla="*/ 39 h 352"/>
                <a:gd name="T28" fmla="*/ 51 w 347"/>
                <a:gd name="T29" fmla="*/ 302 h 352"/>
                <a:gd name="T30" fmla="*/ 12 w 347"/>
                <a:gd name="T31" fmla="*/ 326 h 352"/>
                <a:gd name="T32" fmla="*/ 0 w 347"/>
                <a:gd name="T33" fmla="*/ 326 h 352"/>
                <a:gd name="T34" fmla="*/ 0 w 347"/>
                <a:gd name="T35" fmla="*/ 341 h 352"/>
                <a:gd name="T36" fmla="*/ 73 w 347"/>
                <a:gd name="T37" fmla="*/ 340 h 352"/>
                <a:gd name="T38" fmla="*/ 145 w 347"/>
                <a:gd name="T39" fmla="*/ 341 h 352"/>
                <a:gd name="T40" fmla="*/ 145 w 347"/>
                <a:gd name="T41" fmla="*/ 326 h 352"/>
                <a:gd name="T42" fmla="*/ 133 w 347"/>
                <a:gd name="T43" fmla="*/ 326 h 352"/>
                <a:gd name="T44" fmla="*/ 94 w 347"/>
                <a:gd name="T45" fmla="*/ 302 h 352"/>
                <a:gd name="T46" fmla="*/ 94 w 347"/>
                <a:gd name="T47" fmla="*/ 176 h 352"/>
                <a:gd name="T48" fmla="*/ 151 w 347"/>
                <a:gd name="T49" fmla="*/ 176 h 352"/>
                <a:gd name="T50" fmla="*/ 198 w 347"/>
                <a:gd name="T51" fmla="*/ 193 h 352"/>
                <a:gd name="T52" fmla="*/ 217 w 347"/>
                <a:gd name="T53" fmla="*/ 260 h 352"/>
                <a:gd name="T54" fmla="*/ 237 w 347"/>
                <a:gd name="T55" fmla="*/ 331 h 352"/>
                <a:gd name="T56" fmla="*/ 300 w 347"/>
                <a:gd name="T57" fmla="*/ 352 h 352"/>
                <a:gd name="T58" fmla="*/ 347 w 347"/>
                <a:gd name="T59" fmla="*/ 297 h 352"/>
                <a:gd name="T60" fmla="*/ 341 w 347"/>
                <a:gd name="T61" fmla="*/ 289 h 352"/>
                <a:gd name="T62" fmla="*/ 335 w 347"/>
                <a:gd name="T63" fmla="*/ 297 h 352"/>
                <a:gd name="T64" fmla="*/ 302 w 347"/>
                <a:gd name="T65" fmla="*/ 341 h 352"/>
                <a:gd name="T66" fmla="*/ 266 w 347"/>
                <a:gd name="T67" fmla="*/ 269 h 352"/>
                <a:gd name="T68" fmla="*/ 260 w 347"/>
                <a:gd name="T69" fmla="*/ 229 h 352"/>
                <a:gd name="T70" fmla="*/ 199 w 347"/>
                <a:gd name="T71" fmla="*/ 17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7" h="352">
                  <a:moveTo>
                    <a:pt x="94" y="165"/>
                  </a:moveTo>
                  <a:lnTo>
                    <a:pt x="94" y="36"/>
                  </a:lnTo>
                  <a:cubicBezTo>
                    <a:pt x="94" y="24"/>
                    <a:pt x="94" y="18"/>
                    <a:pt x="105" y="17"/>
                  </a:cubicBezTo>
                  <a:cubicBezTo>
                    <a:pt x="110" y="16"/>
                    <a:pt x="124" y="16"/>
                    <a:pt x="134" y="16"/>
                  </a:cubicBezTo>
                  <a:cubicBezTo>
                    <a:pt x="179" y="16"/>
                    <a:pt x="235" y="18"/>
                    <a:pt x="235" y="90"/>
                  </a:cubicBezTo>
                  <a:cubicBezTo>
                    <a:pt x="235" y="125"/>
                    <a:pt x="223" y="165"/>
                    <a:pt x="149" y="165"/>
                  </a:cubicBezTo>
                  <a:lnTo>
                    <a:pt x="94" y="165"/>
                  </a:lnTo>
                  <a:close/>
                  <a:moveTo>
                    <a:pt x="199" y="172"/>
                  </a:moveTo>
                  <a:cubicBezTo>
                    <a:pt x="248" y="160"/>
                    <a:pt x="286" y="129"/>
                    <a:pt x="286" y="90"/>
                  </a:cubicBezTo>
                  <a:cubicBezTo>
                    <a:pt x="286" y="42"/>
                    <a:pt x="230" y="0"/>
                    <a:pt x="156" y="0"/>
                  </a:cubicBezTo>
                  <a:lnTo>
                    <a:pt x="0" y="0"/>
                  </a:ln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6"/>
                    <a:pt x="12" y="326"/>
                  </a:cubicBezTo>
                  <a:lnTo>
                    <a:pt x="0" y="326"/>
                  </a:lnTo>
                  <a:lnTo>
                    <a:pt x="0" y="341"/>
                  </a:lnTo>
                  <a:cubicBezTo>
                    <a:pt x="18" y="340"/>
                    <a:pt x="53" y="340"/>
                    <a:pt x="73" y="340"/>
                  </a:cubicBezTo>
                  <a:cubicBezTo>
                    <a:pt x="92" y="340"/>
                    <a:pt x="127" y="340"/>
                    <a:pt x="145" y="341"/>
                  </a:cubicBezTo>
                  <a:lnTo>
                    <a:pt x="145" y="326"/>
                  </a:lnTo>
                  <a:lnTo>
                    <a:pt x="133" y="326"/>
                  </a:lnTo>
                  <a:cubicBezTo>
                    <a:pt x="95" y="326"/>
                    <a:pt x="94" y="320"/>
                    <a:pt x="94" y="302"/>
                  </a:cubicBezTo>
                  <a:lnTo>
                    <a:pt x="94" y="176"/>
                  </a:lnTo>
                  <a:lnTo>
                    <a:pt x="151" y="176"/>
                  </a:lnTo>
                  <a:cubicBezTo>
                    <a:pt x="159" y="176"/>
                    <a:pt x="180" y="176"/>
                    <a:pt x="198" y="193"/>
                  </a:cubicBezTo>
                  <a:cubicBezTo>
                    <a:pt x="217" y="211"/>
                    <a:pt x="217" y="226"/>
                    <a:pt x="217" y="260"/>
                  </a:cubicBezTo>
                  <a:cubicBezTo>
                    <a:pt x="217" y="292"/>
                    <a:pt x="217" y="312"/>
                    <a:pt x="237" y="331"/>
                  </a:cubicBezTo>
                  <a:cubicBezTo>
                    <a:pt x="258" y="349"/>
                    <a:pt x="285" y="352"/>
                    <a:pt x="300" y="352"/>
                  </a:cubicBezTo>
                  <a:cubicBezTo>
                    <a:pt x="339" y="352"/>
                    <a:pt x="347" y="311"/>
                    <a:pt x="347" y="297"/>
                  </a:cubicBezTo>
                  <a:cubicBezTo>
                    <a:pt x="347" y="294"/>
                    <a:pt x="347" y="289"/>
                    <a:pt x="341" y="289"/>
                  </a:cubicBezTo>
                  <a:cubicBezTo>
                    <a:pt x="335" y="289"/>
                    <a:pt x="335" y="293"/>
                    <a:pt x="335" y="297"/>
                  </a:cubicBezTo>
                  <a:cubicBezTo>
                    <a:pt x="332" y="332"/>
                    <a:pt x="314" y="341"/>
                    <a:pt x="302" y="341"/>
                  </a:cubicBezTo>
                  <a:cubicBezTo>
                    <a:pt x="277" y="341"/>
                    <a:pt x="273" y="316"/>
                    <a:pt x="266" y="269"/>
                  </a:cubicBezTo>
                  <a:lnTo>
                    <a:pt x="260" y="229"/>
                  </a:lnTo>
                  <a:cubicBezTo>
                    <a:pt x="251" y="197"/>
                    <a:pt x="227" y="181"/>
                    <a:pt x="199" y="17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230">
              <a:extLst>
                <a:ext uri="{FF2B5EF4-FFF2-40B4-BE49-F238E27FC236}">
                  <a16:creationId xmlns:a16="http://schemas.microsoft.com/office/drawing/2014/main" id="{DDAC0E71-34AB-1760-7E6A-883599FEE810}"/>
                </a:ext>
              </a:extLst>
            </p:cNvPr>
            <p:cNvSpPr>
              <a:spLocks/>
            </p:cNvSpPr>
            <p:nvPr>
              <p:custDataLst>
                <p:tags r:id="rId76"/>
              </p:custDataLst>
            </p:nvPr>
          </p:nvSpPr>
          <p:spPr bwMode="auto">
            <a:xfrm>
              <a:off x="2698750" y="701675"/>
              <a:ext cx="187325" cy="193675"/>
            </a:xfrm>
            <a:custGeom>
              <a:avLst/>
              <a:gdLst>
                <a:gd name="T0" fmla="*/ 100 w 341"/>
                <a:gd name="T1" fmla="*/ 7 h 341"/>
                <a:gd name="T2" fmla="*/ 85 w 341"/>
                <a:gd name="T3" fmla="*/ 0 h 341"/>
                <a:gd name="T4" fmla="*/ 0 w 341"/>
                <a:gd name="T5" fmla="*/ 0 h 341"/>
                <a:gd name="T6" fmla="*/ 0 w 341"/>
                <a:gd name="T7" fmla="*/ 16 h 341"/>
                <a:gd name="T8" fmla="*/ 15 w 341"/>
                <a:gd name="T9" fmla="*/ 16 h 341"/>
                <a:gd name="T10" fmla="*/ 40 w 341"/>
                <a:gd name="T11" fmla="*/ 17 h 341"/>
                <a:gd name="T12" fmla="*/ 52 w 341"/>
                <a:gd name="T13" fmla="*/ 28 h 341"/>
                <a:gd name="T14" fmla="*/ 52 w 341"/>
                <a:gd name="T15" fmla="*/ 289 h 341"/>
                <a:gd name="T16" fmla="*/ 0 w 341"/>
                <a:gd name="T17" fmla="*/ 326 h 341"/>
                <a:gd name="T18" fmla="*/ 0 w 341"/>
                <a:gd name="T19" fmla="*/ 341 h 341"/>
                <a:gd name="T20" fmla="*/ 59 w 341"/>
                <a:gd name="T21" fmla="*/ 340 h 341"/>
                <a:gd name="T22" fmla="*/ 117 w 341"/>
                <a:gd name="T23" fmla="*/ 341 h 341"/>
                <a:gd name="T24" fmla="*/ 117 w 341"/>
                <a:gd name="T25" fmla="*/ 326 h 341"/>
                <a:gd name="T26" fmla="*/ 66 w 341"/>
                <a:gd name="T27" fmla="*/ 289 h 341"/>
                <a:gd name="T28" fmla="*/ 66 w 341"/>
                <a:gd name="T29" fmla="*/ 29 h 341"/>
                <a:gd name="T30" fmla="*/ 71 w 341"/>
                <a:gd name="T31" fmla="*/ 35 h 341"/>
                <a:gd name="T32" fmla="*/ 274 w 341"/>
                <a:gd name="T33" fmla="*/ 335 h 341"/>
                <a:gd name="T34" fmla="*/ 283 w 341"/>
                <a:gd name="T35" fmla="*/ 341 h 341"/>
                <a:gd name="T36" fmla="*/ 290 w 341"/>
                <a:gd name="T37" fmla="*/ 328 h 341"/>
                <a:gd name="T38" fmla="*/ 290 w 341"/>
                <a:gd name="T39" fmla="*/ 53 h 341"/>
                <a:gd name="T40" fmla="*/ 341 w 341"/>
                <a:gd name="T41" fmla="*/ 16 h 341"/>
                <a:gd name="T42" fmla="*/ 341 w 341"/>
                <a:gd name="T43" fmla="*/ 0 h 341"/>
                <a:gd name="T44" fmla="*/ 283 w 341"/>
                <a:gd name="T45" fmla="*/ 2 h 341"/>
                <a:gd name="T46" fmla="*/ 224 w 341"/>
                <a:gd name="T47" fmla="*/ 0 h 341"/>
                <a:gd name="T48" fmla="*/ 224 w 341"/>
                <a:gd name="T49" fmla="*/ 16 h 341"/>
                <a:gd name="T50" fmla="*/ 276 w 341"/>
                <a:gd name="T51" fmla="*/ 53 h 341"/>
                <a:gd name="T52" fmla="*/ 276 w 341"/>
                <a:gd name="T53" fmla="*/ 266 h 341"/>
                <a:gd name="T54" fmla="*/ 100 w 341"/>
                <a:gd name="T55" fmla="*/ 7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1" h="341">
                  <a:moveTo>
                    <a:pt x="100" y="7"/>
                  </a:moveTo>
                  <a:cubicBezTo>
                    <a:pt x="95" y="1"/>
                    <a:pt x="95" y="0"/>
                    <a:pt x="85" y="0"/>
                  </a:cubicBezTo>
                  <a:lnTo>
                    <a:pt x="0" y="0"/>
                  </a:lnTo>
                  <a:lnTo>
                    <a:pt x="0" y="16"/>
                  </a:lnTo>
                  <a:lnTo>
                    <a:pt x="15" y="16"/>
                  </a:lnTo>
                  <a:cubicBezTo>
                    <a:pt x="22" y="16"/>
                    <a:pt x="32" y="16"/>
                    <a:pt x="40" y="17"/>
                  </a:cubicBezTo>
                  <a:cubicBezTo>
                    <a:pt x="51" y="18"/>
                    <a:pt x="52" y="19"/>
                    <a:pt x="52" y="28"/>
                  </a:cubicBezTo>
                  <a:lnTo>
                    <a:pt x="52" y="289"/>
                  </a:lnTo>
                  <a:cubicBezTo>
                    <a:pt x="52" y="302"/>
                    <a:pt x="52" y="326"/>
                    <a:pt x="0" y="326"/>
                  </a:cubicBezTo>
                  <a:lnTo>
                    <a:pt x="0" y="341"/>
                  </a:lnTo>
                  <a:cubicBezTo>
                    <a:pt x="18" y="341"/>
                    <a:pt x="42" y="340"/>
                    <a:pt x="59" y="340"/>
                  </a:cubicBezTo>
                  <a:cubicBezTo>
                    <a:pt x="75" y="340"/>
                    <a:pt x="100" y="341"/>
                    <a:pt x="117" y="341"/>
                  </a:cubicBezTo>
                  <a:lnTo>
                    <a:pt x="117" y="326"/>
                  </a:lnTo>
                  <a:cubicBezTo>
                    <a:pt x="66" y="326"/>
                    <a:pt x="66" y="302"/>
                    <a:pt x="66" y="289"/>
                  </a:cubicBezTo>
                  <a:lnTo>
                    <a:pt x="66" y="29"/>
                  </a:lnTo>
                  <a:cubicBezTo>
                    <a:pt x="68" y="32"/>
                    <a:pt x="69" y="32"/>
                    <a:pt x="71" y="35"/>
                  </a:cubicBezTo>
                  <a:lnTo>
                    <a:pt x="274" y="335"/>
                  </a:lnTo>
                  <a:cubicBezTo>
                    <a:pt x="279" y="341"/>
                    <a:pt x="279" y="341"/>
                    <a:pt x="283" y="341"/>
                  </a:cubicBezTo>
                  <a:cubicBezTo>
                    <a:pt x="290" y="341"/>
                    <a:pt x="290" y="338"/>
                    <a:pt x="290" y="328"/>
                  </a:cubicBezTo>
                  <a:lnTo>
                    <a:pt x="290" y="53"/>
                  </a:lnTo>
                  <a:cubicBezTo>
                    <a:pt x="290" y="39"/>
                    <a:pt x="290" y="16"/>
                    <a:pt x="341" y="16"/>
                  </a:cubicBezTo>
                  <a:lnTo>
                    <a:pt x="341" y="0"/>
                  </a:lnTo>
                  <a:cubicBezTo>
                    <a:pt x="324" y="1"/>
                    <a:pt x="299" y="2"/>
                    <a:pt x="283" y="2"/>
                  </a:cubicBezTo>
                  <a:cubicBezTo>
                    <a:pt x="266" y="2"/>
                    <a:pt x="242" y="1"/>
                    <a:pt x="224" y="0"/>
                  </a:cubicBezTo>
                  <a:lnTo>
                    <a:pt x="224" y="16"/>
                  </a:lnTo>
                  <a:cubicBezTo>
                    <a:pt x="276" y="16"/>
                    <a:pt x="276" y="39"/>
                    <a:pt x="276" y="53"/>
                  </a:cubicBezTo>
                  <a:lnTo>
                    <a:pt x="276" y="266"/>
                  </a:lnTo>
                  <a:lnTo>
                    <a:pt x="100" y="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231">
              <a:extLst>
                <a:ext uri="{FF2B5EF4-FFF2-40B4-BE49-F238E27FC236}">
                  <a16:creationId xmlns:a16="http://schemas.microsoft.com/office/drawing/2014/main" id="{986161F5-969D-51F6-B362-158E6688152D}"/>
                </a:ext>
              </a:extLst>
            </p:cNvPr>
            <p:cNvSpPr>
              <a:spLocks/>
            </p:cNvSpPr>
            <p:nvPr>
              <p:custDataLst>
                <p:tags r:id="rId77"/>
              </p:custDataLst>
            </p:nvPr>
          </p:nvSpPr>
          <p:spPr bwMode="auto">
            <a:xfrm>
              <a:off x="2903538" y="703263"/>
              <a:ext cx="169863" cy="192088"/>
            </a:xfrm>
            <a:custGeom>
              <a:avLst/>
              <a:gdLst>
                <a:gd name="T0" fmla="*/ 51 w 309"/>
                <a:gd name="T1" fmla="*/ 300 h 339"/>
                <a:gd name="T2" fmla="*/ 12 w 309"/>
                <a:gd name="T3" fmla="*/ 324 h 339"/>
                <a:gd name="T4" fmla="*/ 0 w 309"/>
                <a:gd name="T5" fmla="*/ 324 h 339"/>
                <a:gd name="T6" fmla="*/ 0 w 309"/>
                <a:gd name="T7" fmla="*/ 339 h 339"/>
                <a:gd name="T8" fmla="*/ 288 w 309"/>
                <a:gd name="T9" fmla="*/ 339 h 339"/>
                <a:gd name="T10" fmla="*/ 309 w 309"/>
                <a:gd name="T11" fmla="*/ 210 h 339"/>
                <a:gd name="T12" fmla="*/ 296 w 309"/>
                <a:gd name="T13" fmla="*/ 210 h 339"/>
                <a:gd name="T14" fmla="*/ 186 w 309"/>
                <a:gd name="T15" fmla="*/ 324 h 339"/>
                <a:gd name="T16" fmla="*/ 120 w 309"/>
                <a:gd name="T17" fmla="*/ 324 h 339"/>
                <a:gd name="T18" fmla="*/ 96 w 309"/>
                <a:gd name="T19" fmla="*/ 304 h 339"/>
                <a:gd name="T20" fmla="*/ 96 w 309"/>
                <a:gd name="T21" fmla="*/ 171 h 339"/>
                <a:gd name="T22" fmla="*/ 141 w 309"/>
                <a:gd name="T23" fmla="*/ 171 h 339"/>
                <a:gd name="T24" fmla="*/ 194 w 309"/>
                <a:gd name="T25" fmla="*/ 229 h 339"/>
                <a:gd name="T26" fmla="*/ 207 w 309"/>
                <a:gd name="T27" fmla="*/ 229 h 339"/>
                <a:gd name="T28" fmla="*/ 207 w 309"/>
                <a:gd name="T29" fmla="*/ 97 h 339"/>
                <a:gd name="T30" fmla="*/ 194 w 309"/>
                <a:gd name="T31" fmla="*/ 97 h 339"/>
                <a:gd name="T32" fmla="*/ 141 w 309"/>
                <a:gd name="T33" fmla="*/ 155 h 339"/>
                <a:gd name="T34" fmla="*/ 96 w 309"/>
                <a:gd name="T35" fmla="*/ 155 h 339"/>
                <a:gd name="T36" fmla="*/ 96 w 309"/>
                <a:gd name="T37" fmla="*/ 35 h 339"/>
                <a:gd name="T38" fmla="*/ 120 w 309"/>
                <a:gd name="T39" fmla="*/ 15 h 339"/>
                <a:gd name="T40" fmla="*/ 184 w 309"/>
                <a:gd name="T41" fmla="*/ 15 h 339"/>
                <a:gd name="T42" fmla="*/ 282 w 309"/>
                <a:gd name="T43" fmla="*/ 112 h 339"/>
                <a:gd name="T44" fmla="*/ 295 w 309"/>
                <a:gd name="T45" fmla="*/ 112 h 339"/>
                <a:gd name="T46" fmla="*/ 281 w 309"/>
                <a:gd name="T47" fmla="*/ 0 h 339"/>
                <a:gd name="T48" fmla="*/ 0 w 309"/>
                <a:gd name="T49" fmla="*/ 0 h 339"/>
                <a:gd name="T50" fmla="*/ 0 w 309"/>
                <a:gd name="T51" fmla="*/ 15 h 339"/>
                <a:gd name="T52" fmla="*/ 12 w 309"/>
                <a:gd name="T53" fmla="*/ 15 h 339"/>
                <a:gd name="T54" fmla="*/ 51 w 309"/>
                <a:gd name="T55" fmla="*/ 39 h 339"/>
                <a:gd name="T56" fmla="*/ 51 w 309"/>
                <a:gd name="T57" fmla="*/ 30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9" h="339">
                  <a:moveTo>
                    <a:pt x="51" y="300"/>
                  </a:moveTo>
                  <a:cubicBezTo>
                    <a:pt x="51" y="318"/>
                    <a:pt x="50" y="324"/>
                    <a:pt x="12" y="324"/>
                  </a:cubicBezTo>
                  <a:lnTo>
                    <a:pt x="0" y="324"/>
                  </a:lnTo>
                  <a:lnTo>
                    <a:pt x="0" y="339"/>
                  </a:lnTo>
                  <a:lnTo>
                    <a:pt x="288" y="339"/>
                  </a:lnTo>
                  <a:lnTo>
                    <a:pt x="309" y="210"/>
                  </a:lnTo>
                  <a:lnTo>
                    <a:pt x="296" y="210"/>
                  </a:lnTo>
                  <a:cubicBezTo>
                    <a:pt x="284" y="287"/>
                    <a:pt x="272" y="324"/>
                    <a:pt x="186" y="324"/>
                  </a:cubicBezTo>
                  <a:lnTo>
                    <a:pt x="120" y="324"/>
                  </a:lnTo>
                  <a:cubicBezTo>
                    <a:pt x="97" y="324"/>
                    <a:pt x="96" y="320"/>
                    <a:pt x="96" y="304"/>
                  </a:cubicBezTo>
                  <a:lnTo>
                    <a:pt x="96" y="171"/>
                  </a:lnTo>
                  <a:lnTo>
                    <a:pt x="141" y="171"/>
                  </a:lnTo>
                  <a:cubicBezTo>
                    <a:pt x="189" y="171"/>
                    <a:pt x="194" y="186"/>
                    <a:pt x="194" y="229"/>
                  </a:cubicBezTo>
                  <a:lnTo>
                    <a:pt x="207" y="229"/>
                  </a:lnTo>
                  <a:lnTo>
                    <a:pt x="207" y="97"/>
                  </a:lnTo>
                  <a:lnTo>
                    <a:pt x="194" y="97"/>
                  </a:lnTo>
                  <a:cubicBezTo>
                    <a:pt x="194" y="140"/>
                    <a:pt x="189" y="155"/>
                    <a:pt x="141" y="155"/>
                  </a:cubicBezTo>
                  <a:lnTo>
                    <a:pt x="96" y="155"/>
                  </a:lnTo>
                  <a:lnTo>
                    <a:pt x="96" y="35"/>
                  </a:lnTo>
                  <a:cubicBezTo>
                    <a:pt x="96" y="19"/>
                    <a:pt x="97" y="15"/>
                    <a:pt x="120" y="15"/>
                  </a:cubicBezTo>
                  <a:lnTo>
                    <a:pt x="184" y="15"/>
                  </a:lnTo>
                  <a:cubicBezTo>
                    <a:pt x="261" y="15"/>
                    <a:pt x="274" y="43"/>
                    <a:pt x="282" y="112"/>
                  </a:cubicBezTo>
                  <a:lnTo>
                    <a:pt x="295" y="112"/>
                  </a:lnTo>
                  <a:lnTo>
                    <a:pt x="281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232">
              <a:extLst>
                <a:ext uri="{FF2B5EF4-FFF2-40B4-BE49-F238E27FC236}">
                  <a16:creationId xmlns:a16="http://schemas.microsoft.com/office/drawing/2014/main" id="{24E0AE48-F3CA-5BEC-8D2F-5B9DF5367F4F}"/>
                </a:ext>
              </a:extLst>
            </p:cNvPr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3090863" y="692150"/>
              <a:ext cx="187325" cy="203200"/>
            </a:xfrm>
            <a:custGeom>
              <a:avLst/>
              <a:gdLst>
                <a:gd name="T0" fmla="*/ 182 w 341"/>
                <a:gd name="T1" fmla="*/ 10 h 357"/>
                <a:gd name="T2" fmla="*/ 171 w 341"/>
                <a:gd name="T3" fmla="*/ 0 h 357"/>
                <a:gd name="T4" fmla="*/ 159 w 341"/>
                <a:gd name="T5" fmla="*/ 10 h 357"/>
                <a:gd name="T6" fmla="*/ 55 w 341"/>
                <a:gd name="T7" fmla="*/ 308 h 357"/>
                <a:gd name="T8" fmla="*/ 0 w 341"/>
                <a:gd name="T9" fmla="*/ 342 h 357"/>
                <a:gd name="T10" fmla="*/ 0 w 341"/>
                <a:gd name="T11" fmla="*/ 357 h 357"/>
                <a:gd name="T12" fmla="*/ 50 w 341"/>
                <a:gd name="T13" fmla="*/ 356 h 357"/>
                <a:gd name="T14" fmla="*/ 108 w 341"/>
                <a:gd name="T15" fmla="*/ 357 h 357"/>
                <a:gd name="T16" fmla="*/ 108 w 341"/>
                <a:gd name="T17" fmla="*/ 342 h 357"/>
                <a:gd name="T18" fmla="*/ 70 w 341"/>
                <a:gd name="T19" fmla="*/ 316 h 357"/>
                <a:gd name="T20" fmla="*/ 71 w 341"/>
                <a:gd name="T21" fmla="*/ 309 h 357"/>
                <a:gd name="T22" fmla="*/ 94 w 341"/>
                <a:gd name="T23" fmla="*/ 243 h 357"/>
                <a:gd name="T24" fmla="*/ 217 w 341"/>
                <a:gd name="T25" fmla="*/ 243 h 357"/>
                <a:gd name="T26" fmla="*/ 244 w 341"/>
                <a:gd name="T27" fmla="*/ 320 h 357"/>
                <a:gd name="T28" fmla="*/ 245 w 341"/>
                <a:gd name="T29" fmla="*/ 327 h 357"/>
                <a:gd name="T30" fmla="*/ 204 w 341"/>
                <a:gd name="T31" fmla="*/ 342 h 357"/>
                <a:gd name="T32" fmla="*/ 204 w 341"/>
                <a:gd name="T33" fmla="*/ 357 h 357"/>
                <a:gd name="T34" fmla="*/ 276 w 341"/>
                <a:gd name="T35" fmla="*/ 356 h 357"/>
                <a:gd name="T36" fmla="*/ 341 w 341"/>
                <a:gd name="T37" fmla="*/ 357 h 357"/>
                <a:gd name="T38" fmla="*/ 341 w 341"/>
                <a:gd name="T39" fmla="*/ 342 h 357"/>
                <a:gd name="T40" fmla="*/ 332 w 341"/>
                <a:gd name="T41" fmla="*/ 342 h 357"/>
                <a:gd name="T42" fmla="*/ 290 w 341"/>
                <a:gd name="T43" fmla="*/ 322 h 357"/>
                <a:gd name="T44" fmla="*/ 182 w 341"/>
                <a:gd name="T45" fmla="*/ 10 h 357"/>
                <a:gd name="T46" fmla="*/ 156 w 341"/>
                <a:gd name="T47" fmla="*/ 66 h 357"/>
                <a:gd name="T48" fmla="*/ 212 w 341"/>
                <a:gd name="T49" fmla="*/ 228 h 357"/>
                <a:gd name="T50" fmla="*/ 100 w 341"/>
                <a:gd name="T51" fmla="*/ 228 h 357"/>
                <a:gd name="T52" fmla="*/ 156 w 341"/>
                <a:gd name="T53" fmla="*/ 6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1" h="357">
                  <a:moveTo>
                    <a:pt x="182" y="10"/>
                  </a:moveTo>
                  <a:cubicBezTo>
                    <a:pt x="180" y="4"/>
                    <a:pt x="179" y="0"/>
                    <a:pt x="171" y="0"/>
                  </a:cubicBezTo>
                  <a:cubicBezTo>
                    <a:pt x="163" y="0"/>
                    <a:pt x="161" y="3"/>
                    <a:pt x="159" y="10"/>
                  </a:cubicBezTo>
                  <a:lnTo>
                    <a:pt x="55" y="308"/>
                  </a:lnTo>
                  <a:cubicBezTo>
                    <a:pt x="46" y="334"/>
                    <a:pt x="26" y="341"/>
                    <a:pt x="0" y="342"/>
                  </a:cubicBezTo>
                  <a:lnTo>
                    <a:pt x="0" y="357"/>
                  </a:lnTo>
                  <a:cubicBezTo>
                    <a:pt x="11" y="357"/>
                    <a:pt x="32" y="356"/>
                    <a:pt x="50" y="356"/>
                  </a:cubicBezTo>
                  <a:cubicBezTo>
                    <a:pt x="66" y="356"/>
                    <a:pt x="92" y="357"/>
                    <a:pt x="108" y="357"/>
                  </a:cubicBezTo>
                  <a:lnTo>
                    <a:pt x="108" y="342"/>
                  </a:lnTo>
                  <a:cubicBezTo>
                    <a:pt x="83" y="342"/>
                    <a:pt x="70" y="329"/>
                    <a:pt x="70" y="316"/>
                  </a:cubicBezTo>
                  <a:cubicBezTo>
                    <a:pt x="70" y="315"/>
                    <a:pt x="71" y="310"/>
                    <a:pt x="71" y="309"/>
                  </a:cubicBezTo>
                  <a:lnTo>
                    <a:pt x="94" y="243"/>
                  </a:lnTo>
                  <a:lnTo>
                    <a:pt x="217" y="243"/>
                  </a:lnTo>
                  <a:lnTo>
                    <a:pt x="244" y="320"/>
                  </a:lnTo>
                  <a:cubicBezTo>
                    <a:pt x="244" y="322"/>
                    <a:pt x="245" y="325"/>
                    <a:pt x="245" y="327"/>
                  </a:cubicBezTo>
                  <a:cubicBezTo>
                    <a:pt x="245" y="342"/>
                    <a:pt x="217" y="342"/>
                    <a:pt x="204" y="342"/>
                  </a:cubicBezTo>
                  <a:lnTo>
                    <a:pt x="204" y="357"/>
                  </a:lnTo>
                  <a:cubicBezTo>
                    <a:pt x="222" y="356"/>
                    <a:pt x="257" y="356"/>
                    <a:pt x="276" y="356"/>
                  </a:cubicBezTo>
                  <a:cubicBezTo>
                    <a:pt x="297" y="356"/>
                    <a:pt x="320" y="356"/>
                    <a:pt x="341" y="357"/>
                  </a:cubicBezTo>
                  <a:lnTo>
                    <a:pt x="341" y="342"/>
                  </a:lnTo>
                  <a:lnTo>
                    <a:pt x="332" y="342"/>
                  </a:lnTo>
                  <a:cubicBezTo>
                    <a:pt x="302" y="342"/>
                    <a:pt x="295" y="338"/>
                    <a:pt x="290" y="322"/>
                  </a:cubicBezTo>
                  <a:lnTo>
                    <a:pt x="182" y="10"/>
                  </a:lnTo>
                  <a:close/>
                  <a:moveTo>
                    <a:pt x="156" y="66"/>
                  </a:moveTo>
                  <a:lnTo>
                    <a:pt x="212" y="228"/>
                  </a:lnTo>
                  <a:lnTo>
                    <a:pt x="100" y="228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Freeform 233">
              <a:extLst>
                <a:ext uri="{FF2B5EF4-FFF2-40B4-BE49-F238E27FC236}">
                  <a16:creationId xmlns:a16="http://schemas.microsoft.com/office/drawing/2014/main" id="{C8E70304-B8E0-C5E5-DE59-3C979618DCDE}"/>
                </a:ext>
              </a:extLst>
            </p:cNvPr>
            <p:cNvSpPr>
              <a:spLocks/>
            </p:cNvSpPr>
            <p:nvPr>
              <p:custDataLst>
                <p:tags r:id="rId79"/>
              </p:custDataLst>
            </p:nvPr>
          </p:nvSpPr>
          <p:spPr bwMode="auto">
            <a:xfrm>
              <a:off x="3295650" y="768350"/>
              <a:ext cx="104775" cy="130175"/>
            </a:xfrm>
            <a:custGeom>
              <a:avLst/>
              <a:gdLst>
                <a:gd name="T0" fmla="*/ 42 w 190"/>
                <a:gd name="T1" fmla="*/ 114 h 229"/>
                <a:gd name="T2" fmla="*/ 109 w 190"/>
                <a:gd name="T3" fmla="*/ 12 h 229"/>
                <a:gd name="T4" fmla="*/ 162 w 190"/>
                <a:gd name="T5" fmla="*/ 31 h 229"/>
                <a:gd name="T6" fmla="*/ 139 w 190"/>
                <a:gd name="T7" fmla="*/ 54 h 229"/>
                <a:gd name="T8" fmla="*/ 162 w 190"/>
                <a:gd name="T9" fmla="*/ 76 h 229"/>
                <a:gd name="T10" fmla="*/ 185 w 190"/>
                <a:gd name="T11" fmla="*/ 53 h 229"/>
                <a:gd name="T12" fmla="*/ 108 w 190"/>
                <a:gd name="T13" fmla="*/ 0 h 229"/>
                <a:gd name="T14" fmla="*/ 0 w 190"/>
                <a:gd name="T15" fmla="*/ 115 h 229"/>
                <a:gd name="T16" fmla="*/ 107 w 190"/>
                <a:gd name="T17" fmla="*/ 229 h 229"/>
                <a:gd name="T18" fmla="*/ 190 w 190"/>
                <a:gd name="T19" fmla="*/ 164 h 229"/>
                <a:gd name="T20" fmla="*/ 184 w 190"/>
                <a:gd name="T21" fmla="*/ 159 h 229"/>
                <a:gd name="T22" fmla="*/ 177 w 190"/>
                <a:gd name="T23" fmla="*/ 164 h 229"/>
                <a:gd name="T24" fmla="*/ 112 w 190"/>
                <a:gd name="T25" fmla="*/ 216 h 229"/>
                <a:gd name="T26" fmla="*/ 42 w 190"/>
                <a:gd name="T27" fmla="*/ 11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2" y="114"/>
                  </a:moveTo>
                  <a:cubicBezTo>
                    <a:pt x="42" y="33"/>
                    <a:pt x="82" y="12"/>
                    <a:pt x="109" y="12"/>
                  </a:cubicBezTo>
                  <a:cubicBezTo>
                    <a:pt x="113" y="12"/>
                    <a:pt x="145" y="13"/>
                    <a:pt x="162" y="31"/>
                  </a:cubicBezTo>
                  <a:cubicBezTo>
                    <a:pt x="142" y="32"/>
                    <a:pt x="139" y="47"/>
                    <a:pt x="139" y="54"/>
                  </a:cubicBezTo>
                  <a:cubicBezTo>
                    <a:pt x="139" y="66"/>
                    <a:pt x="148" y="76"/>
                    <a:pt x="162" y="76"/>
                  </a:cubicBezTo>
                  <a:cubicBezTo>
                    <a:pt x="175" y="76"/>
                    <a:pt x="185" y="68"/>
                    <a:pt x="185" y="53"/>
                  </a:cubicBezTo>
                  <a:cubicBezTo>
                    <a:pt x="185" y="19"/>
                    <a:pt x="147" y="0"/>
                    <a:pt x="108" y="0"/>
                  </a:cubicBezTo>
                  <a:cubicBezTo>
                    <a:pt x="46" y="0"/>
                    <a:pt x="0" y="54"/>
                    <a:pt x="0" y="115"/>
                  </a:cubicBezTo>
                  <a:cubicBezTo>
                    <a:pt x="0" y="179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4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3" y="210"/>
                    <a:pt x="130" y="216"/>
                    <a:pt x="112" y="216"/>
                  </a:cubicBezTo>
                  <a:cubicBezTo>
                    <a:pt x="85" y="216"/>
                    <a:pt x="42" y="195"/>
                    <a:pt x="42" y="11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Freeform 234">
              <a:extLst>
                <a:ext uri="{FF2B5EF4-FFF2-40B4-BE49-F238E27FC236}">
                  <a16:creationId xmlns:a16="http://schemas.microsoft.com/office/drawing/2014/main" id="{2005E1F7-0B3E-D7B8-697E-EDE7BCB0A68E}"/>
                </a:ext>
              </a:extLst>
            </p:cNvPr>
            <p:cNvSpPr>
              <a:spLocks/>
            </p:cNvSpPr>
            <p:nvPr>
              <p:custDataLst>
                <p:tags r:id="rId80"/>
              </p:custDataLst>
            </p:nvPr>
          </p:nvSpPr>
          <p:spPr bwMode="auto">
            <a:xfrm>
              <a:off x="3481388" y="682625"/>
              <a:ext cx="63500" cy="284163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" name="Freeform 235">
              <a:extLst>
                <a:ext uri="{FF2B5EF4-FFF2-40B4-BE49-F238E27FC236}">
                  <a16:creationId xmlns:a16="http://schemas.microsoft.com/office/drawing/2014/main" id="{45561714-9366-C438-66CB-FC69BE44008E}"/>
                </a:ext>
              </a:extLst>
            </p:cNvPr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3571875" y="768350"/>
              <a:ext cx="153988" cy="182563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3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6 w 281"/>
                <a:gd name="T37" fmla="*/ 297 h 321"/>
                <a:gd name="T38" fmla="*/ 246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4"/>
                    <a:pt x="0" y="113"/>
                  </a:cubicBezTo>
                  <a:cubicBezTo>
                    <a:pt x="0" y="184"/>
                    <a:pt x="50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7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6" y="297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Freeform 236">
              <a:extLst>
                <a:ext uri="{FF2B5EF4-FFF2-40B4-BE49-F238E27FC236}">
                  <a16:creationId xmlns:a16="http://schemas.microsoft.com/office/drawing/2014/main" id="{410FC3A7-B60A-FD43-A289-28F063D06E6B}"/>
                </a:ext>
              </a:extLst>
            </p:cNvPr>
            <p:cNvSpPr>
              <a:spLocks/>
            </p:cNvSpPr>
            <p:nvPr>
              <p:custDataLst>
                <p:tags r:id="rId82"/>
              </p:custDataLst>
            </p:nvPr>
          </p:nvSpPr>
          <p:spPr bwMode="auto">
            <a:xfrm>
              <a:off x="3751263" y="865188"/>
              <a:ext cx="31750" cy="84138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3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5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8" y="51"/>
                    <a:pt x="43" y="47"/>
                  </a:cubicBezTo>
                  <a:cubicBezTo>
                    <a:pt x="45" y="46"/>
                    <a:pt x="45" y="45"/>
                    <a:pt x="46" y="45"/>
                  </a:cubicBezTo>
                  <a:cubicBezTo>
                    <a:pt x="46" y="45"/>
                    <a:pt x="47" y="46"/>
                    <a:pt x="47" y="53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Oval 237">
              <a:extLst>
                <a:ext uri="{FF2B5EF4-FFF2-40B4-BE49-F238E27FC236}">
                  <a16:creationId xmlns:a16="http://schemas.microsoft.com/office/drawing/2014/main" id="{D1BCBC9D-F3A1-70EF-8BFF-E637B4E825EF}"/>
                </a:ext>
              </a:extLst>
            </p:cNvPr>
            <p:cNvSpPr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3910013" y="698500"/>
              <a:ext cx="42863" cy="44450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" name="Freeform 238">
              <a:extLst>
                <a:ext uri="{FF2B5EF4-FFF2-40B4-BE49-F238E27FC236}">
                  <a16:creationId xmlns:a16="http://schemas.microsoft.com/office/drawing/2014/main" id="{EB61D35F-1169-6F70-FB4D-7210607DEC1E}"/>
                </a:ext>
              </a:extLst>
            </p:cNvPr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3859213" y="768350"/>
              <a:ext cx="155575" cy="182563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3 h 321"/>
                <a:gd name="T14" fmla="*/ 199 w 281"/>
                <a:gd name="T15" fmla="*/ 39 h 321"/>
                <a:gd name="T16" fmla="*/ 124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6 w 281"/>
                <a:gd name="T37" fmla="*/ 297 h 321"/>
                <a:gd name="T38" fmla="*/ 246 w 281"/>
                <a:gd name="T39" fmla="*/ 0 h 321"/>
                <a:gd name="T40" fmla="*/ 226 w 281"/>
                <a:gd name="T41" fmla="*/ 0 h 321"/>
                <a:gd name="T42" fmla="*/ 199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3"/>
                  </a:cubicBezTo>
                  <a:cubicBezTo>
                    <a:pt x="0" y="184"/>
                    <a:pt x="50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7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6" y="297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" name="Freeform 239">
              <a:extLst>
                <a:ext uri="{FF2B5EF4-FFF2-40B4-BE49-F238E27FC236}">
                  <a16:creationId xmlns:a16="http://schemas.microsoft.com/office/drawing/2014/main" id="{86B8A454-8D55-7E70-C161-7D1B8712D6D4}"/>
                </a:ext>
              </a:extLst>
            </p:cNvPr>
            <p:cNvSpPr>
              <a:spLocks/>
            </p:cNvSpPr>
            <p:nvPr>
              <p:custDataLst>
                <p:tags r:id="rId85"/>
              </p:custDataLst>
            </p:nvPr>
          </p:nvSpPr>
          <p:spPr bwMode="auto">
            <a:xfrm>
              <a:off x="4038600" y="865188"/>
              <a:ext cx="33338" cy="84138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Freeform 240">
              <a:extLst>
                <a:ext uri="{FF2B5EF4-FFF2-40B4-BE49-F238E27FC236}">
                  <a16:creationId xmlns:a16="http://schemas.microsoft.com/office/drawing/2014/main" id="{BB55EFCD-9678-73E4-F3EF-C6A12ECEF4F9}"/>
                </a:ext>
              </a:extLst>
            </p:cNvPr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4170363" y="698500"/>
              <a:ext cx="100013" cy="41275"/>
            </a:xfrm>
            <a:custGeom>
              <a:avLst/>
              <a:gdLst>
                <a:gd name="T0" fmla="*/ 72 w 183"/>
                <a:gd name="T1" fmla="*/ 37 h 73"/>
                <a:gd name="T2" fmla="*/ 36 w 183"/>
                <a:gd name="T3" fmla="*/ 0 h 73"/>
                <a:gd name="T4" fmla="*/ 0 w 183"/>
                <a:gd name="T5" fmla="*/ 36 h 73"/>
                <a:gd name="T6" fmla="*/ 36 w 183"/>
                <a:gd name="T7" fmla="*/ 73 h 73"/>
                <a:gd name="T8" fmla="*/ 72 w 183"/>
                <a:gd name="T9" fmla="*/ 37 h 73"/>
                <a:gd name="T10" fmla="*/ 183 w 183"/>
                <a:gd name="T11" fmla="*/ 37 h 73"/>
                <a:gd name="T12" fmla="*/ 147 w 183"/>
                <a:gd name="T13" fmla="*/ 0 h 73"/>
                <a:gd name="T14" fmla="*/ 111 w 183"/>
                <a:gd name="T15" fmla="*/ 36 h 73"/>
                <a:gd name="T16" fmla="*/ 147 w 183"/>
                <a:gd name="T17" fmla="*/ 73 h 73"/>
                <a:gd name="T18" fmla="*/ 183 w 183"/>
                <a:gd name="T19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73">
                  <a:moveTo>
                    <a:pt x="72" y="37"/>
                  </a:moveTo>
                  <a:cubicBezTo>
                    <a:pt x="72" y="14"/>
                    <a:pt x="54" y="0"/>
                    <a:pt x="36" y="0"/>
                  </a:cubicBezTo>
                  <a:cubicBezTo>
                    <a:pt x="14" y="0"/>
                    <a:pt x="0" y="19"/>
                    <a:pt x="0" y="36"/>
                  </a:cubicBezTo>
                  <a:cubicBezTo>
                    <a:pt x="0" y="55"/>
                    <a:pt x="15" y="73"/>
                    <a:pt x="36" y="73"/>
                  </a:cubicBezTo>
                  <a:cubicBezTo>
                    <a:pt x="55" y="73"/>
                    <a:pt x="72" y="57"/>
                    <a:pt x="72" y="37"/>
                  </a:cubicBezTo>
                  <a:close/>
                  <a:moveTo>
                    <a:pt x="183" y="37"/>
                  </a:moveTo>
                  <a:cubicBezTo>
                    <a:pt x="183" y="18"/>
                    <a:pt x="168" y="0"/>
                    <a:pt x="147" y="0"/>
                  </a:cubicBezTo>
                  <a:cubicBezTo>
                    <a:pt x="128" y="0"/>
                    <a:pt x="111" y="16"/>
                    <a:pt x="111" y="36"/>
                  </a:cubicBezTo>
                  <a:cubicBezTo>
                    <a:pt x="111" y="59"/>
                    <a:pt x="129" y="73"/>
                    <a:pt x="147" y="73"/>
                  </a:cubicBezTo>
                  <a:cubicBezTo>
                    <a:pt x="169" y="73"/>
                    <a:pt x="183" y="54"/>
                    <a:pt x="183" y="3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8" name="Freeform 241">
              <a:extLst>
                <a:ext uri="{FF2B5EF4-FFF2-40B4-BE49-F238E27FC236}">
                  <a16:creationId xmlns:a16="http://schemas.microsoft.com/office/drawing/2014/main" id="{F5BB51E2-2DF0-9928-8B84-07B35B1E866A}"/>
                </a:ext>
              </a:extLst>
            </p:cNvPr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4148138" y="768350"/>
              <a:ext cx="153988" cy="182563"/>
            </a:xfrm>
            <a:custGeom>
              <a:avLst/>
              <a:gdLst>
                <a:gd name="T0" fmla="*/ 192 w 280"/>
                <a:gd name="T1" fmla="*/ 153 h 321"/>
                <a:gd name="T2" fmla="*/ 185 w 280"/>
                <a:gd name="T3" fmla="*/ 174 h 321"/>
                <a:gd name="T4" fmla="*/ 124 w 280"/>
                <a:gd name="T5" fmla="*/ 209 h 321"/>
                <a:gd name="T6" fmla="*/ 63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3 h 321"/>
                <a:gd name="T14" fmla="*/ 199 w 280"/>
                <a:gd name="T15" fmla="*/ 39 h 321"/>
                <a:gd name="T16" fmla="*/ 124 w 280"/>
                <a:gd name="T17" fmla="*/ 0 h 321"/>
                <a:gd name="T18" fmla="*/ 0 w 280"/>
                <a:gd name="T19" fmla="*/ 113 h 321"/>
                <a:gd name="T20" fmla="*/ 119 w 280"/>
                <a:gd name="T21" fmla="*/ 227 h 321"/>
                <a:gd name="T22" fmla="*/ 189 w 280"/>
                <a:gd name="T23" fmla="*/ 200 h 321"/>
                <a:gd name="T24" fmla="*/ 189 w 280"/>
                <a:gd name="T25" fmla="*/ 297 h 321"/>
                <a:gd name="T26" fmla="*/ 155 w 280"/>
                <a:gd name="T27" fmla="*/ 297 h 321"/>
                <a:gd name="T28" fmla="*/ 155 w 280"/>
                <a:gd name="T29" fmla="*/ 321 h 321"/>
                <a:gd name="T30" fmla="*/ 218 w 280"/>
                <a:gd name="T31" fmla="*/ 319 h 321"/>
                <a:gd name="T32" fmla="*/ 280 w 280"/>
                <a:gd name="T33" fmla="*/ 321 h 321"/>
                <a:gd name="T34" fmla="*/ 280 w 280"/>
                <a:gd name="T35" fmla="*/ 297 h 321"/>
                <a:gd name="T36" fmla="*/ 246 w 280"/>
                <a:gd name="T37" fmla="*/ 297 h 321"/>
                <a:gd name="T38" fmla="*/ 246 w 280"/>
                <a:gd name="T39" fmla="*/ 0 h 321"/>
                <a:gd name="T40" fmla="*/ 225 w 280"/>
                <a:gd name="T41" fmla="*/ 0 h 321"/>
                <a:gd name="T42" fmla="*/ 199 w 280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3"/>
                  </a:moveTo>
                  <a:cubicBezTo>
                    <a:pt x="192" y="162"/>
                    <a:pt x="192" y="164"/>
                    <a:pt x="185" y="174"/>
                  </a:cubicBezTo>
                  <a:cubicBezTo>
                    <a:pt x="165" y="204"/>
                    <a:pt x="139" y="209"/>
                    <a:pt x="124" y="209"/>
                  </a:cubicBezTo>
                  <a:cubicBezTo>
                    <a:pt x="93" y="209"/>
                    <a:pt x="63" y="180"/>
                    <a:pt x="63" y="114"/>
                  </a:cubicBezTo>
                  <a:cubicBezTo>
                    <a:pt x="63" y="43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3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3"/>
                  </a:cubicBezTo>
                  <a:cubicBezTo>
                    <a:pt x="0" y="184"/>
                    <a:pt x="50" y="227"/>
                    <a:pt x="119" y="227"/>
                  </a:cubicBezTo>
                  <a:cubicBezTo>
                    <a:pt x="144" y="227"/>
                    <a:pt x="166" y="220"/>
                    <a:pt x="189" y="200"/>
                  </a:cubicBezTo>
                  <a:lnTo>
                    <a:pt x="189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7" y="319"/>
                    <a:pt x="266" y="320"/>
                    <a:pt x="280" y="321"/>
                  </a:cubicBezTo>
                  <a:lnTo>
                    <a:pt x="280" y="297"/>
                  </a:lnTo>
                  <a:lnTo>
                    <a:pt x="246" y="297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0" name="Freeform 242">
              <a:extLst>
                <a:ext uri="{FF2B5EF4-FFF2-40B4-BE49-F238E27FC236}">
                  <a16:creationId xmlns:a16="http://schemas.microsoft.com/office/drawing/2014/main" id="{53F4D945-4B42-4FC9-AFF0-56DFCB21FBC1}"/>
                </a:ext>
              </a:extLst>
            </p:cNvPr>
            <p:cNvSpPr>
              <a:spLocks/>
            </p:cNvSpPr>
            <p:nvPr>
              <p:custDataLst>
                <p:tags r:id="rId88"/>
              </p:custDataLst>
            </p:nvPr>
          </p:nvSpPr>
          <p:spPr bwMode="auto">
            <a:xfrm>
              <a:off x="4327525" y="865188"/>
              <a:ext cx="31750" cy="84138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1" name="Freeform 243">
              <a:extLst>
                <a:ext uri="{FF2B5EF4-FFF2-40B4-BE49-F238E27FC236}">
                  <a16:creationId xmlns:a16="http://schemas.microsoft.com/office/drawing/2014/main" id="{61D9FFC6-C988-09E7-783F-A889F79A2199}"/>
                </a:ext>
              </a:extLst>
            </p:cNvPr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4433888" y="766763"/>
              <a:ext cx="144463" cy="130175"/>
            </a:xfrm>
            <a:custGeom>
              <a:avLst/>
              <a:gdLst>
                <a:gd name="T0" fmla="*/ 171 w 263"/>
                <a:gd name="T1" fmla="*/ 188 h 229"/>
                <a:gd name="T2" fmla="*/ 223 w 263"/>
                <a:gd name="T3" fmla="*/ 226 h 229"/>
                <a:gd name="T4" fmla="*/ 247 w 263"/>
                <a:gd name="T5" fmla="*/ 226 h 229"/>
                <a:gd name="T6" fmla="*/ 263 w 263"/>
                <a:gd name="T7" fmla="*/ 214 h 229"/>
                <a:gd name="T8" fmla="*/ 250 w 263"/>
                <a:gd name="T9" fmla="*/ 203 h 229"/>
                <a:gd name="T10" fmla="*/ 219 w 263"/>
                <a:gd name="T11" fmla="*/ 184 h 229"/>
                <a:gd name="T12" fmla="*/ 219 w 263"/>
                <a:gd name="T13" fmla="*/ 77 h 229"/>
                <a:gd name="T14" fmla="*/ 110 w 263"/>
                <a:gd name="T15" fmla="*/ 0 h 229"/>
                <a:gd name="T16" fmla="*/ 20 w 263"/>
                <a:gd name="T17" fmla="*/ 46 h 229"/>
                <a:gd name="T18" fmla="*/ 51 w 263"/>
                <a:gd name="T19" fmla="*/ 77 h 229"/>
                <a:gd name="T20" fmla="*/ 83 w 263"/>
                <a:gd name="T21" fmla="*/ 46 h 229"/>
                <a:gd name="T22" fmla="*/ 72 w 263"/>
                <a:gd name="T23" fmla="*/ 22 h 229"/>
                <a:gd name="T24" fmla="*/ 108 w 263"/>
                <a:gd name="T25" fmla="*/ 18 h 229"/>
                <a:gd name="T26" fmla="*/ 162 w 263"/>
                <a:gd name="T27" fmla="*/ 77 h 229"/>
                <a:gd name="T28" fmla="*/ 162 w 263"/>
                <a:gd name="T29" fmla="*/ 94 h 229"/>
                <a:gd name="T30" fmla="*/ 0 w 263"/>
                <a:gd name="T31" fmla="*/ 172 h 229"/>
                <a:gd name="T32" fmla="*/ 97 w 263"/>
                <a:gd name="T33" fmla="*/ 229 h 229"/>
                <a:gd name="T34" fmla="*/ 171 w 263"/>
                <a:gd name="T35" fmla="*/ 188 h 229"/>
                <a:gd name="T36" fmla="*/ 162 w 263"/>
                <a:gd name="T37" fmla="*/ 109 h 229"/>
                <a:gd name="T38" fmla="*/ 162 w 263"/>
                <a:gd name="T39" fmla="*/ 157 h 229"/>
                <a:gd name="T40" fmla="*/ 104 w 263"/>
                <a:gd name="T41" fmla="*/ 211 h 229"/>
                <a:gd name="T42" fmla="*/ 59 w 263"/>
                <a:gd name="T43" fmla="*/ 172 h 229"/>
                <a:gd name="T44" fmla="*/ 162 w 263"/>
                <a:gd name="T45" fmla="*/ 10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3" h="229">
                  <a:moveTo>
                    <a:pt x="171" y="188"/>
                  </a:moveTo>
                  <a:cubicBezTo>
                    <a:pt x="171" y="203"/>
                    <a:pt x="171" y="226"/>
                    <a:pt x="223" y="226"/>
                  </a:cubicBezTo>
                  <a:lnTo>
                    <a:pt x="247" y="226"/>
                  </a:lnTo>
                  <a:cubicBezTo>
                    <a:pt x="257" y="226"/>
                    <a:pt x="263" y="226"/>
                    <a:pt x="263" y="214"/>
                  </a:cubicBezTo>
                  <a:cubicBezTo>
                    <a:pt x="263" y="203"/>
                    <a:pt x="256" y="203"/>
                    <a:pt x="250" y="203"/>
                  </a:cubicBezTo>
                  <a:cubicBezTo>
                    <a:pt x="219" y="202"/>
                    <a:pt x="219" y="196"/>
                    <a:pt x="219" y="184"/>
                  </a:cubicBezTo>
                  <a:lnTo>
                    <a:pt x="219" y="77"/>
                  </a:lnTo>
                  <a:cubicBezTo>
                    <a:pt x="219" y="33"/>
                    <a:pt x="184" y="0"/>
                    <a:pt x="110" y="0"/>
                  </a:cubicBezTo>
                  <a:cubicBezTo>
                    <a:pt x="81" y="0"/>
                    <a:pt x="20" y="2"/>
                    <a:pt x="20" y="46"/>
                  </a:cubicBezTo>
                  <a:cubicBezTo>
                    <a:pt x="20" y="68"/>
                    <a:pt x="38" y="77"/>
                    <a:pt x="51" y="77"/>
                  </a:cubicBezTo>
                  <a:cubicBezTo>
                    <a:pt x="67" y="77"/>
                    <a:pt x="83" y="67"/>
                    <a:pt x="83" y="46"/>
                  </a:cubicBezTo>
                  <a:cubicBezTo>
                    <a:pt x="83" y="31"/>
                    <a:pt x="73" y="23"/>
                    <a:pt x="72" y="22"/>
                  </a:cubicBezTo>
                  <a:cubicBezTo>
                    <a:pt x="86" y="19"/>
                    <a:pt x="102" y="18"/>
                    <a:pt x="108" y="18"/>
                  </a:cubicBezTo>
                  <a:cubicBezTo>
                    <a:pt x="145" y="18"/>
                    <a:pt x="162" y="39"/>
                    <a:pt x="162" y="77"/>
                  </a:cubicBezTo>
                  <a:lnTo>
                    <a:pt x="162" y="94"/>
                  </a:lnTo>
                  <a:cubicBezTo>
                    <a:pt x="127" y="95"/>
                    <a:pt x="0" y="100"/>
                    <a:pt x="0" y="172"/>
                  </a:cubicBezTo>
                  <a:cubicBezTo>
                    <a:pt x="0" y="220"/>
                    <a:pt x="62" y="229"/>
                    <a:pt x="97" y="229"/>
                  </a:cubicBezTo>
                  <a:cubicBezTo>
                    <a:pt x="136" y="229"/>
                    <a:pt x="160" y="209"/>
                    <a:pt x="171" y="188"/>
                  </a:cubicBezTo>
                  <a:close/>
                  <a:moveTo>
                    <a:pt x="162" y="109"/>
                  </a:moveTo>
                  <a:lnTo>
                    <a:pt x="162" y="157"/>
                  </a:lnTo>
                  <a:cubicBezTo>
                    <a:pt x="162" y="205"/>
                    <a:pt x="117" y="211"/>
                    <a:pt x="104" y="211"/>
                  </a:cubicBezTo>
                  <a:cubicBezTo>
                    <a:pt x="79" y="211"/>
                    <a:pt x="59" y="194"/>
                    <a:pt x="59" y="172"/>
                  </a:cubicBezTo>
                  <a:cubicBezTo>
                    <a:pt x="59" y="118"/>
                    <a:pt x="137" y="111"/>
                    <a:pt x="162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2" name="Freeform 244">
              <a:extLst>
                <a:ext uri="{FF2B5EF4-FFF2-40B4-BE49-F238E27FC236}">
                  <a16:creationId xmlns:a16="http://schemas.microsoft.com/office/drawing/2014/main" id="{C0305920-7CC0-DD73-F52C-3733F7FC577E}"/>
                </a:ext>
              </a:extLst>
            </p:cNvPr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4586288" y="850900"/>
              <a:ext cx="95250" cy="127000"/>
            </a:xfrm>
            <a:custGeom>
              <a:avLst/>
              <a:gdLst>
                <a:gd name="T0" fmla="*/ 171 w 172"/>
                <a:gd name="T1" fmla="*/ 25 h 225"/>
                <a:gd name="T2" fmla="*/ 172 w 172"/>
                <a:gd name="T3" fmla="*/ 18 h 225"/>
                <a:gd name="T4" fmla="*/ 160 w 172"/>
                <a:gd name="T5" fmla="*/ 7 h 225"/>
                <a:gd name="T6" fmla="*/ 144 w 172"/>
                <a:gd name="T7" fmla="*/ 20 h 225"/>
                <a:gd name="T8" fmla="*/ 108 w 172"/>
                <a:gd name="T9" fmla="*/ 0 h 225"/>
                <a:gd name="T10" fmla="*/ 19 w 172"/>
                <a:gd name="T11" fmla="*/ 97 h 225"/>
                <a:gd name="T12" fmla="*/ 72 w 172"/>
                <a:gd name="T13" fmla="*/ 154 h 225"/>
                <a:gd name="T14" fmla="*/ 115 w 172"/>
                <a:gd name="T15" fmla="*/ 135 h 225"/>
                <a:gd name="T16" fmla="*/ 108 w 172"/>
                <a:gd name="T17" fmla="*/ 166 h 225"/>
                <a:gd name="T18" fmla="*/ 88 w 172"/>
                <a:gd name="T19" fmla="*/ 202 h 225"/>
                <a:gd name="T20" fmla="*/ 49 w 172"/>
                <a:gd name="T21" fmla="*/ 215 h 225"/>
                <a:gd name="T22" fmla="*/ 22 w 172"/>
                <a:gd name="T23" fmla="*/ 213 h 225"/>
                <a:gd name="T24" fmla="*/ 33 w 172"/>
                <a:gd name="T25" fmla="*/ 195 h 225"/>
                <a:gd name="T26" fmla="*/ 20 w 172"/>
                <a:gd name="T27" fmla="*/ 183 h 225"/>
                <a:gd name="T28" fmla="*/ 0 w 172"/>
                <a:gd name="T29" fmla="*/ 204 h 225"/>
                <a:gd name="T30" fmla="*/ 50 w 172"/>
                <a:gd name="T31" fmla="*/ 225 h 225"/>
                <a:gd name="T32" fmla="*/ 132 w 172"/>
                <a:gd name="T33" fmla="*/ 177 h 225"/>
                <a:gd name="T34" fmla="*/ 171 w 172"/>
                <a:gd name="T35" fmla="*/ 25 h 225"/>
                <a:gd name="T36" fmla="*/ 122 w 172"/>
                <a:gd name="T37" fmla="*/ 108 h 225"/>
                <a:gd name="T38" fmla="*/ 115 w 172"/>
                <a:gd name="T39" fmla="*/ 120 h 225"/>
                <a:gd name="T40" fmla="*/ 73 w 172"/>
                <a:gd name="T41" fmla="*/ 144 h 225"/>
                <a:gd name="T42" fmla="*/ 47 w 172"/>
                <a:gd name="T43" fmla="*/ 111 h 225"/>
                <a:gd name="T44" fmla="*/ 65 w 172"/>
                <a:gd name="T45" fmla="*/ 41 h 225"/>
                <a:gd name="T46" fmla="*/ 108 w 172"/>
                <a:gd name="T47" fmla="*/ 10 h 225"/>
                <a:gd name="T48" fmla="*/ 139 w 172"/>
                <a:gd name="T49" fmla="*/ 40 h 225"/>
                <a:gd name="T50" fmla="*/ 138 w 172"/>
                <a:gd name="T51" fmla="*/ 45 h 225"/>
                <a:gd name="T52" fmla="*/ 122 w 172"/>
                <a:gd name="T53" fmla="*/ 10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25">
                  <a:moveTo>
                    <a:pt x="171" y="25"/>
                  </a:moveTo>
                  <a:cubicBezTo>
                    <a:pt x="172" y="20"/>
                    <a:pt x="172" y="18"/>
                    <a:pt x="172" y="18"/>
                  </a:cubicBezTo>
                  <a:cubicBezTo>
                    <a:pt x="172" y="10"/>
                    <a:pt x="166" y="7"/>
                    <a:pt x="160" y="7"/>
                  </a:cubicBezTo>
                  <a:cubicBezTo>
                    <a:pt x="152" y="7"/>
                    <a:pt x="145" y="13"/>
                    <a:pt x="144" y="20"/>
                  </a:cubicBezTo>
                  <a:cubicBezTo>
                    <a:pt x="138" y="11"/>
                    <a:pt x="126" y="0"/>
                    <a:pt x="108" y="0"/>
                  </a:cubicBezTo>
                  <a:cubicBezTo>
                    <a:pt x="65" y="0"/>
                    <a:pt x="19" y="47"/>
                    <a:pt x="19" y="97"/>
                  </a:cubicBezTo>
                  <a:cubicBezTo>
                    <a:pt x="19" y="133"/>
                    <a:pt x="43" y="154"/>
                    <a:pt x="72" y="154"/>
                  </a:cubicBezTo>
                  <a:cubicBezTo>
                    <a:pt x="88" y="154"/>
                    <a:pt x="103" y="146"/>
                    <a:pt x="115" y="135"/>
                  </a:cubicBezTo>
                  <a:lnTo>
                    <a:pt x="108" y="166"/>
                  </a:lnTo>
                  <a:cubicBezTo>
                    <a:pt x="104" y="181"/>
                    <a:pt x="101" y="191"/>
                    <a:pt x="88" y="202"/>
                  </a:cubicBezTo>
                  <a:cubicBezTo>
                    <a:pt x="73" y="215"/>
                    <a:pt x="58" y="215"/>
                    <a:pt x="49" y="215"/>
                  </a:cubicBezTo>
                  <a:cubicBezTo>
                    <a:pt x="33" y="215"/>
                    <a:pt x="29" y="214"/>
                    <a:pt x="22" y="213"/>
                  </a:cubicBezTo>
                  <a:cubicBezTo>
                    <a:pt x="31" y="209"/>
                    <a:pt x="33" y="200"/>
                    <a:pt x="33" y="195"/>
                  </a:cubicBezTo>
                  <a:cubicBezTo>
                    <a:pt x="33" y="187"/>
                    <a:pt x="27" y="183"/>
                    <a:pt x="20" y="183"/>
                  </a:cubicBezTo>
                  <a:cubicBezTo>
                    <a:pt x="10" y="183"/>
                    <a:pt x="0" y="191"/>
                    <a:pt x="0" y="204"/>
                  </a:cubicBezTo>
                  <a:cubicBezTo>
                    <a:pt x="0" y="225"/>
                    <a:pt x="30" y="225"/>
                    <a:pt x="50" y="225"/>
                  </a:cubicBezTo>
                  <a:cubicBezTo>
                    <a:pt x="104" y="225"/>
                    <a:pt x="128" y="197"/>
                    <a:pt x="132" y="177"/>
                  </a:cubicBezTo>
                  <a:lnTo>
                    <a:pt x="171" y="25"/>
                  </a:lnTo>
                  <a:close/>
                  <a:moveTo>
                    <a:pt x="122" y="108"/>
                  </a:moveTo>
                  <a:cubicBezTo>
                    <a:pt x="121" y="113"/>
                    <a:pt x="121" y="113"/>
                    <a:pt x="115" y="120"/>
                  </a:cubicBezTo>
                  <a:cubicBezTo>
                    <a:pt x="103" y="135"/>
                    <a:pt x="86" y="144"/>
                    <a:pt x="73" y="144"/>
                  </a:cubicBezTo>
                  <a:cubicBezTo>
                    <a:pt x="55" y="144"/>
                    <a:pt x="47" y="129"/>
                    <a:pt x="47" y="111"/>
                  </a:cubicBezTo>
                  <a:cubicBezTo>
                    <a:pt x="47" y="96"/>
                    <a:pt x="56" y="57"/>
                    <a:pt x="65" y="41"/>
                  </a:cubicBezTo>
                  <a:cubicBezTo>
                    <a:pt x="80" y="17"/>
                    <a:pt x="96" y="10"/>
                    <a:pt x="108" y="10"/>
                  </a:cubicBezTo>
                  <a:cubicBezTo>
                    <a:pt x="132" y="10"/>
                    <a:pt x="139" y="36"/>
                    <a:pt x="139" y="40"/>
                  </a:cubicBezTo>
                  <a:cubicBezTo>
                    <a:pt x="139" y="40"/>
                    <a:pt x="139" y="41"/>
                    <a:pt x="138" y="45"/>
                  </a:cubicBezTo>
                  <a:lnTo>
                    <a:pt x="122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3" name="Freeform 245">
              <a:extLst>
                <a:ext uri="{FF2B5EF4-FFF2-40B4-BE49-F238E27FC236}">
                  <a16:creationId xmlns:a16="http://schemas.microsoft.com/office/drawing/2014/main" id="{EE5C756E-5CE2-88D8-1161-850382F83DB4}"/>
                </a:ext>
              </a:extLst>
            </p:cNvPr>
            <p:cNvSpPr>
              <a:spLocks/>
            </p:cNvSpPr>
            <p:nvPr>
              <p:custDataLst>
                <p:tags r:id="rId91"/>
              </p:custDataLst>
            </p:nvPr>
          </p:nvSpPr>
          <p:spPr bwMode="auto">
            <a:xfrm>
              <a:off x="4729163" y="865188"/>
              <a:ext cx="31750" cy="84138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3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5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8" y="51"/>
                    <a:pt x="43" y="47"/>
                  </a:cubicBezTo>
                  <a:cubicBezTo>
                    <a:pt x="45" y="46"/>
                    <a:pt x="45" y="45"/>
                    <a:pt x="46" y="45"/>
                  </a:cubicBezTo>
                  <a:cubicBezTo>
                    <a:pt x="46" y="45"/>
                    <a:pt x="47" y="46"/>
                    <a:pt x="47" y="53"/>
                  </a:cubicBezTo>
                  <a:cubicBezTo>
                    <a:pt x="47" y="89"/>
                    <a:pt x="29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4" name="Freeform 246">
              <a:extLst>
                <a:ext uri="{FF2B5EF4-FFF2-40B4-BE49-F238E27FC236}">
                  <a16:creationId xmlns:a16="http://schemas.microsoft.com/office/drawing/2014/main" id="{6CA08C2B-6A7A-41C6-5205-C858DD57681A}"/>
                </a:ext>
              </a:extLst>
            </p:cNvPr>
            <p:cNvSpPr>
              <a:spLocks/>
            </p:cNvSpPr>
            <p:nvPr>
              <p:custDataLst>
                <p:tags r:id="rId92"/>
              </p:custDataLst>
            </p:nvPr>
          </p:nvSpPr>
          <p:spPr bwMode="auto">
            <a:xfrm>
              <a:off x="4840288" y="698500"/>
              <a:ext cx="163513" cy="200025"/>
            </a:xfrm>
            <a:custGeom>
              <a:avLst/>
              <a:gdLst>
                <a:gd name="T0" fmla="*/ 156 w 298"/>
                <a:gd name="T1" fmla="*/ 28 h 352"/>
                <a:gd name="T2" fmla="*/ 82 w 298"/>
                <a:gd name="T3" fmla="*/ 0 h 352"/>
                <a:gd name="T4" fmla="*/ 62 w 298"/>
                <a:gd name="T5" fmla="*/ 9 h 352"/>
                <a:gd name="T6" fmla="*/ 70 w 298"/>
                <a:gd name="T7" fmla="*/ 18 h 352"/>
                <a:gd name="T8" fmla="*/ 91 w 298"/>
                <a:gd name="T9" fmla="*/ 31 h 352"/>
                <a:gd name="T10" fmla="*/ 161 w 298"/>
                <a:gd name="T11" fmla="*/ 185 h 352"/>
                <a:gd name="T12" fmla="*/ 16 w 298"/>
                <a:gd name="T13" fmla="*/ 302 h 352"/>
                <a:gd name="T14" fmla="*/ 0 w 298"/>
                <a:gd name="T15" fmla="*/ 328 h 352"/>
                <a:gd name="T16" fmla="*/ 24 w 298"/>
                <a:gd name="T17" fmla="*/ 352 h 352"/>
                <a:gd name="T18" fmla="*/ 62 w 298"/>
                <a:gd name="T19" fmla="*/ 326 h 352"/>
                <a:gd name="T20" fmla="*/ 90 w 298"/>
                <a:gd name="T21" fmla="*/ 297 h 352"/>
                <a:gd name="T22" fmla="*/ 172 w 298"/>
                <a:gd name="T23" fmla="*/ 211 h 352"/>
                <a:gd name="T24" fmla="*/ 219 w 298"/>
                <a:gd name="T25" fmla="*/ 319 h 352"/>
                <a:gd name="T26" fmla="*/ 227 w 298"/>
                <a:gd name="T27" fmla="*/ 336 h 352"/>
                <a:gd name="T28" fmla="*/ 258 w 298"/>
                <a:gd name="T29" fmla="*/ 350 h 352"/>
                <a:gd name="T30" fmla="*/ 283 w 298"/>
                <a:gd name="T31" fmla="*/ 350 h 352"/>
                <a:gd name="T32" fmla="*/ 298 w 298"/>
                <a:gd name="T33" fmla="*/ 343 h 352"/>
                <a:gd name="T34" fmla="*/ 296 w 298"/>
                <a:gd name="T35" fmla="*/ 337 h 352"/>
                <a:gd name="T36" fmla="*/ 284 w 298"/>
                <a:gd name="T37" fmla="*/ 316 h 352"/>
                <a:gd name="T38" fmla="*/ 156 w 298"/>
                <a:gd name="T39" fmla="*/ 2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" h="352">
                  <a:moveTo>
                    <a:pt x="156" y="28"/>
                  </a:moveTo>
                  <a:cubicBezTo>
                    <a:pt x="150" y="14"/>
                    <a:pt x="144" y="0"/>
                    <a:pt x="82" y="0"/>
                  </a:cubicBezTo>
                  <a:cubicBezTo>
                    <a:pt x="71" y="0"/>
                    <a:pt x="62" y="0"/>
                    <a:pt x="62" y="9"/>
                  </a:cubicBezTo>
                  <a:cubicBezTo>
                    <a:pt x="62" y="17"/>
                    <a:pt x="69" y="18"/>
                    <a:pt x="70" y="18"/>
                  </a:cubicBezTo>
                  <a:cubicBezTo>
                    <a:pt x="78" y="19"/>
                    <a:pt x="83" y="19"/>
                    <a:pt x="91" y="31"/>
                  </a:cubicBezTo>
                  <a:cubicBezTo>
                    <a:pt x="97" y="41"/>
                    <a:pt x="149" y="160"/>
                    <a:pt x="161" y="185"/>
                  </a:cubicBezTo>
                  <a:lnTo>
                    <a:pt x="16" y="302"/>
                  </a:lnTo>
                  <a:cubicBezTo>
                    <a:pt x="10" y="306"/>
                    <a:pt x="0" y="315"/>
                    <a:pt x="0" y="328"/>
                  </a:cubicBezTo>
                  <a:cubicBezTo>
                    <a:pt x="0" y="342"/>
                    <a:pt x="12" y="352"/>
                    <a:pt x="24" y="352"/>
                  </a:cubicBezTo>
                  <a:cubicBezTo>
                    <a:pt x="38" y="352"/>
                    <a:pt x="48" y="341"/>
                    <a:pt x="62" y="326"/>
                  </a:cubicBezTo>
                  <a:cubicBezTo>
                    <a:pt x="63" y="325"/>
                    <a:pt x="88" y="299"/>
                    <a:pt x="90" y="297"/>
                  </a:cubicBezTo>
                  <a:cubicBezTo>
                    <a:pt x="108" y="278"/>
                    <a:pt x="153" y="229"/>
                    <a:pt x="172" y="211"/>
                  </a:cubicBezTo>
                  <a:lnTo>
                    <a:pt x="219" y="319"/>
                  </a:lnTo>
                  <a:cubicBezTo>
                    <a:pt x="221" y="323"/>
                    <a:pt x="225" y="332"/>
                    <a:pt x="227" y="336"/>
                  </a:cubicBezTo>
                  <a:cubicBezTo>
                    <a:pt x="231" y="345"/>
                    <a:pt x="241" y="350"/>
                    <a:pt x="258" y="350"/>
                  </a:cubicBezTo>
                  <a:lnTo>
                    <a:pt x="283" y="350"/>
                  </a:lnTo>
                  <a:cubicBezTo>
                    <a:pt x="292" y="350"/>
                    <a:pt x="298" y="350"/>
                    <a:pt x="298" y="343"/>
                  </a:cubicBezTo>
                  <a:cubicBezTo>
                    <a:pt x="298" y="341"/>
                    <a:pt x="297" y="339"/>
                    <a:pt x="296" y="337"/>
                  </a:cubicBezTo>
                  <a:cubicBezTo>
                    <a:pt x="292" y="333"/>
                    <a:pt x="287" y="324"/>
                    <a:pt x="284" y="316"/>
                  </a:cubicBezTo>
                  <a:lnTo>
                    <a:pt x="156" y="2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5" name="Freeform 247">
              <a:extLst>
                <a:ext uri="{FF2B5EF4-FFF2-40B4-BE49-F238E27FC236}">
                  <a16:creationId xmlns:a16="http://schemas.microsoft.com/office/drawing/2014/main" id="{37F89E29-E721-91A3-BC69-DA0307AFB946}"/>
                </a:ext>
              </a:extLst>
            </p:cNvPr>
            <p:cNvSpPr>
              <a:spLocks/>
            </p:cNvSpPr>
            <p:nvPr>
              <p:custDataLst>
                <p:tags r:id="rId93"/>
              </p:custDataLst>
            </p:nvPr>
          </p:nvSpPr>
          <p:spPr bwMode="auto">
            <a:xfrm>
              <a:off x="5035550" y="865188"/>
              <a:ext cx="31750" cy="84138"/>
            </a:xfrm>
            <a:custGeom>
              <a:avLst/>
              <a:gdLst>
                <a:gd name="T0" fmla="*/ 58 w 58"/>
                <a:gd name="T1" fmla="*/ 53 h 149"/>
                <a:gd name="T2" fmla="*/ 27 w 58"/>
                <a:gd name="T3" fmla="*/ 0 h 149"/>
                <a:gd name="T4" fmla="*/ 0 w 58"/>
                <a:gd name="T5" fmla="*/ 27 h 149"/>
                <a:gd name="T6" fmla="*/ 27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4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6" name="Freeform 248">
              <a:extLst>
                <a:ext uri="{FF2B5EF4-FFF2-40B4-BE49-F238E27FC236}">
                  <a16:creationId xmlns:a16="http://schemas.microsoft.com/office/drawing/2014/main" id="{3766D64D-46EA-E545-90E2-DD4A2C2C2A20}"/>
                </a:ext>
              </a:extLst>
            </p:cNvPr>
            <p:cNvSpPr>
              <a:spLocks/>
            </p:cNvSpPr>
            <p:nvPr>
              <p:custDataLst>
                <p:tags r:id="rId94"/>
              </p:custDataLst>
            </p:nvPr>
          </p:nvSpPr>
          <p:spPr bwMode="auto">
            <a:xfrm>
              <a:off x="5145088" y="768350"/>
              <a:ext cx="173038" cy="187325"/>
            </a:xfrm>
            <a:custGeom>
              <a:avLst/>
              <a:gdLst>
                <a:gd name="T0" fmla="*/ 117 w 316"/>
                <a:gd name="T1" fmla="*/ 60 h 330"/>
                <a:gd name="T2" fmla="*/ 125 w 316"/>
                <a:gd name="T3" fmla="*/ 22 h 330"/>
                <a:gd name="T4" fmla="*/ 102 w 316"/>
                <a:gd name="T5" fmla="*/ 0 h 330"/>
                <a:gd name="T6" fmla="*/ 68 w 316"/>
                <a:gd name="T7" fmla="*/ 31 h 330"/>
                <a:gd name="T8" fmla="*/ 2 w 316"/>
                <a:gd name="T9" fmla="*/ 295 h 330"/>
                <a:gd name="T10" fmla="*/ 0 w 316"/>
                <a:gd name="T11" fmla="*/ 308 h 330"/>
                <a:gd name="T12" fmla="*/ 23 w 316"/>
                <a:gd name="T13" fmla="*/ 330 h 330"/>
                <a:gd name="T14" fmla="*/ 53 w 316"/>
                <a:gd name="T15" fmla="*/ 311 h 330"/>
                <a:gd name="T16" fmla="*/ 76 w 316"/>
                <a:gd name="T17" fmla="*/ 221 h 330"/>
                <a:gd name="T18" fmla="*/ 125 w 316"/>
                <a:gd name="T19" fmla="*/ 229 h 330"/>
                <a:gd name="T20" fmla="*/ 195 w 316"/>
                <a:gd name="T21" fmla="*/ 199 h 330"/>
                <a:gd name="T22" fmla="*/ 253 w 316"/>
                <a:gd name="T23" fmla="*/ 229 h 330"/>
                <a:gd name="T24" fmla="*/ 297 w 316"/>
                <a:gd name="T25" fmla="*/ 201 h 330"/>
                <a:gd name="T26" fmla="*/ 316 w 316"/>
                <a:gd name="T27" fmla="*/ 151 h 330"/>
                <a:gd name="T28" fmla="*/ 304 w 316"/>
                <a:gd name="T29" fmla="*/ 144 h 330"/>
                <a:gd name="T30" fmla="*/ 294 w 316"/>
                <a:gd name="T31" fmla="*/ 147 h 330"/>
                <a:gd name="T32" fmla="*/ 290 w 316"/>
                <a:gd name="T33" fmla="*/ 161 h 330"/>
                <a:gd name="T34" fmla="*/ 256 w 316"/>
                <a:gd name="T35" fmla="*/ 211 h 330"/>
                <a:gd name="T36" fmla="*/ 244 w 316"/>
                <a:gd name="T37" fmla="*/ 193 h 330"/>
                <a:gd name="T38" fmla="*/ 251 w 316"/>
                <a:gd name="T39" fmla="*/ 156 h 330"/>
                <a:gd name="T40" fmla="*/ 264 w 316"/>
                <a:gd name="T41" fmla="*/ 105 h 330"/>
                <a:gd name="T42" fmla="*/ 275 w 316"/>
                <a:gd name="T43" fmla="*/ 61 h 330"/>
                <a:gd name="T44" fmla="*/ 283 w 316"/>
                <a:gd name="T45" fmla="*/ 26 h 330"/>
                <a:gd name="T46" fmla="*/ 260 w 316"/>
                <a:gd name="T47" fmla="*/ 4 h 330"/>
                <a:gd name="T48" fmla="*/ 227 w 316"/>
                <a:gd name="T49" fmla="*/ 30 h 330"/>
                <a:gd name="T50" fmla="*/ 193 w 316"/>
                <a:gd name="T51" fmla="*/ 168 h 330"/>
                <a:gd name="T52" fmla="*/ 173 w 316"/>
                <a:gd name="T53" fmla="*/ 193 h 330"/>
                <a:gd name="T54" fmla="*/ 129 w 316"/>
                <a:gd name="T55" fmla="*/ 211 h 330"/>
                <a:gd name="T56" fmla="*/ 92 w 316"/>
                <a:gd name="T57" fmla="*/ 172 h 330"/>
                <a:gd name="T58" fmla="*/ 97 w 316"/>
                <a:gd name="T59" fmla="*/ 137 h 330"/>
                <a:gd name="T60" fmla="*/ 117 w 316"/>
                <a:gd name="T61" fmla="*/ 6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6" h="330">
                  <a:moveTo>
                    <a:pt x="117" y="60"/>
                  </a:moveTo>
                  <a:cubicBezTo>
                    <a:pt x="120" y="47"/>
                    <a:pt x="125" y="25"/>
                    <a:pt x="125" y="22"/>
                  </a:cubicBezTo>
                  <a:cubicBezTo>
                    <a:pt x="125" y="11"/>
                    <a:pt x="117" y="0"/>
                    <a:pt x="102" y="0"/>
                  </a:cubicBezTo>
                  <a:cubicBezTo>
                    <a:pt x="76" y="0"/>
                    <a:pt x="69" y="25"/>
                    <a:pt x="68" y="31"/>
                  </a:cubicBezTo>
                  <a:lnTo>
                    <a:pt x="2" y="295"/>
                  </a:lnTo>
                  <a:cubicBezTo>
                    <a:pt x="0" y="303"/>
                    <a:pt x="0" y="306"/>
                    <a:pt x="0" y="308"/>
                  </a:cubicBezTo>
                  <a:cubicBezTo>
                    <a:pt x="0" y="324"/>
                    <a:pt x="13" y="330"/>
                    <a:pt x="23" y="330"/>
                  </a:cubicBezTo>
                  <a:cubicBezTo>
                    <a:pt x="32" y="330"/>
                    <a:pt x="46" y="325"/>
                    <a:pt x="53" y="311"/>
                  </a:cubicBezTo>
                  <a:cubicBezTo>
                    <a:pt x="56" y="305"/>
                    <a:pt x="72" y="237"/>
                    <a:pt x="76" y="221"/>
                  </a:cubicBezTo>
                  <a:cubicBezTo>
                    <a:pt x="96" y="229"/>
                    <a:pt x="119" y="229"/>
                    <a:pt x="125" y="229"/>
                  </a:cubicBezTo>
                  <a:cubicBezTo>
                    <a:pt x="142" y="229"/>
                    <a:pt x="165" y="226"/>
                    <a:pt x="195" y="199"/>
                  </a:cubicBezTo>
                  <a:cubicBezTo>
                    <a:pt x="207" y="222"/>
                    <a:pt x="235" y="229"/>
                    <a:pt x="253" y="229"/>
                  </a:cubicBezTo>
                  <a:cubicBezTo>
                    <a:pt x="272" y="229"/>
                    <a:pt x="286" y="219"/>
                    <a:pt x="297" y="201"/>
                  </a:cubicBezTo>
                  <a:cubicBezTo>
                    <a:pt x="309" y="181"/>
                    <a:pt x="316" y="154"/>
                    <a:pt x="316" y="151"/>
                  </a:cubicBezTo>
                  <a:cubicBezTo>
                    <a:pt x="316" y="144"/>
                    <a:pt x="308" y="144"/>
                    <a:pt x="304" y="144"/>
                  </a:cubicBezTo>
                  <a:cubicBezTo>
                    <a:pt x="298" y="144"/>
                    <a:pt x="296" y="144"/>
                    <a:pt x="294" y="147"/>
                  </a:cubicBezTo>
                  <a:cubicBezTo>
                    <a:pt x="293" y="148"/>
                    <a:pt x="293" y="149"/>
                    <a:pt x="290" y="161"/>
                  </a:cubicBezTo>
                  <a:cubicBezTo>
                    <a:pt x="280" y="201"/>
                    <a:pt x="268" y="211"/>
                    <a:pt x="256" y="211"/>
                  </a:cubicBezTo>
                  <a:cubicBezTo>
                    <a:pt x="250" y="211"/>
                    <a:pt x="244" y="209"/>
                    <a:pt x="244" y="193"/>
                  </a:cubicBezTo>
                  <a:cubicBezTo>
                    <a:pt x="244" y="184"/>
                    <a:pt x="246" y="176"/>
                    <a:pt x="251" y="156"/>
                  </a:cubicBezTo>
                  <a:lnTo>
                    <a:pt x="264" y="105"/>
                  </a:lnTo>
                  <a:cubicBezTo>
                    <a:pt x="267" y="94"/>
                    <a:pt x="272" y="74"/>
                    <a:pt x="275" y="61"/>
                  </a:cubicBezTo>
                  <a:cubicBezTo>
                    <a:pt x="278" y="49"/>
                    <a:pt x="283" y="29"/>
                    <a:pt x="283" y="26"/>
                  </a:cubicBezTo>
                  <a:cubicBezTo>
                    <a:pt x="283" y="15"/>
                    <a:pt x="275" y="4"/>
                    <a:pt x="260" y="4"/>
                  </a:cubicBezTo>
                  <a:cubicBezTo>
                    <a:pt x="250" y="4"/>
                    <a:pt x="232" y="10"/>
                    <a:pt x="227" y="30"/>
                  </a:cubicBezTo>
                  <a:lnTo>
                    <a:pt x="193" y="168"/>
                  </a:lnTo>
                  <a:cubicBezTo>
                    <a:pt x="191" y="177"/>
                    <a:pt x="182" y="186"/>
                    <a:pt x="173" y="193"/>
                  </a:cubicBezTo>
                  <a:cubicBezTo>
                    <a:pt x="157" y="207"/>
                    <a:pt x="142" y="211"/>
                    <a:pt x="129" y="211"/>
                  </a:cubicBezTo>
                  <a:cubicBezTo>
                    <a:pt x="95" y="211"/>
                    <a:pt x="92" y="187"/>
                    <a:pt x="92" y="172"/>
                  </a:cubicBezTo>
                  <a:cubicBezTo>
                    <a:pt x="92" y="158"/>
                    <a:pt x="95" y="146"/>
                    <a:pt x="97" y="137"/>
                  </a:cubicBezTo>
                  <a:lnTo>
                    <a:pt x="117" y="6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7" name="Freeform 249">
              <a:extLst>
                <a:ext uri="{FF2B5EF4-FFF2-40B4-BE49-F238E27FC236}">
                  <a16:creationId xmlns:a16="http://schemas.microsoft.com/office/drawing/2014/main" id="{709F31F6-C40E-539B-AF2D-FDFBD56A0F4A}"/>
                </a:ext>
              </a:extLst>
            </p:cNvPr>
            <p:cNvSpPr>
              <a:spLocks/>
            </p:cNvSpPr>
            <p:nvPr>
              <p:custDataLst>
                <p:tags r:id="rId95"/>
              </p:custDataLst>
            </p:nvPr>
          </p:nvSpPr>
          <p:spPr bwMode="auto">
            <a:xfrm>
              <a:off x="5349875" y="865188"/>
              <a:ext cx="33338" cy="84138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4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8" name="Freeform 250">
              <a:extLst>
                <a:ext uri="{FF2B5EF4-FFF2-40B4-BE49-F238E27FC236}">
                  <a16:creationId xmlns:a16="http://schemas.microsoft.com/office/drawing/2014/main" id="{5F881EB7-ED6D-E3C9-59CC-0A2393B6C86E}"/>
                </a:ext>
              </a:extLst>
            </p:cNvPr>
            <p:cNvSpPr>
              <a:spLocks/>
            </p:cNvSpPr>
            <p:nvPr>
              <p:custDataLst>
                <p:tags r:id="rId96"/>
              </p:custDataLst>
            </p:nvPr>
          </p:nvSpPr>
          <p:spPr bwMode="auto">
            <a:xfrm>
              <a:off x="5457825" y="769938"/>
              <a:ext cx="174625" cy="128588"/>
            </a:xfrm>
            <a:custGeom>
              <a:avLst/>
              <a:gdLst>
                <a:gd name="T0" fmla="*/ 140 w 318"/>
                <a:gd name="T1" fmla="*/ 48 h 226"/>
                <a:gd name="T2" fmla="*/ 196 w 318"/>
                <a:gd name="T3" fmla="*/ 48 h 226"/>
                <a:gd name="T4" fmla="*/ 180 w 318"/>
                <a:gd name="T5" fmla="*/ 154 h 226"/>
                <a:gd name="T6" fmla="*/ 212 w 318"/>
                <a:gd name="T7" fmla="*/ 226 h 226"/>
                <a:gd name="T8" fmla="*/ 247 w 318"/>
                <a:gd name="T9" fmla="*/ 193 h 226"/>
                <a:gd name="T10" fmla="*/ 241 w 318"/>
                <a:gd name="T11" fmla="*/ 177 h 226"/>
                <a:gd name="T12" fmla="*/ 218 w 318"/>
                <a:gd name="T13" fmla="*/ 84 h 226"/>
                <a:gd name="T14" fmla="*/ 221 w 318"/>
                <a:gd name="T15" fmla="*/ 48 h 226"/>
                <a:gd name="T16" fmla="*/ 283 w 318"/>
                <a:gd name="T17" fmla="*/ 48 h 226"/>
                <a:gd name="T18" fmla="*/ 308 w 318"/>
                <a:gd name="T19" fmla="*/ 40 h 226"/>
                <a:gd name="T20" fmla="*/ 318 w 318"/>
                <a:gd name="T21" fmla="*/ 19 h 226"/>
                <a:gd name="T22" fmla="*/ 291 w 318"/>
                <a:gd name="T23" fmla="*/ 0 h 226"/>
                <a:gd name="T24" fmla="*/ 95 w 318"/>
                <a:gd name="T25" fmla="*/ 0 h 226"/>
                <a:gd name="T26" fmla="*/ 37 w 318"/>
                <a:gd name="T27" fmla="*/ 24 h 226"/>
                <a:gd name="T28" fmla="*/ 0 w 318"/>
                <a:gd name="T29" fmla="*/ 70 h 226"/>
                <a:gd name="T30" fmla="*/ 11 w 318"/>
                <a:gd name="T31" fmla="*/ 77 h 226"/>
                <a:gd name="T32" fmla="*/ 24 w 318"/>
                <a:gd name="T33" fmla="*/ 71 h 226"/>
                <a:gd name="T34" fmla="*/ 85 w 318"/>
                <a:gd name="T35" fmla="*/ 48 h 226"/>
                <a:gd name="T36" fmla="*/ 115 w 318"/>
                <a:gd name="T37" fmla="*/ 48 h 226"/>
                <a:gd name="T38" fmla="*/ 56 w 318"/>
                <a:gd name="T39" fmla="*/ 178 h 226"/>
                <a:gd name="T40" fmla="*/ 46 w 318"/>
                <a:gd name="T41" fmla="*/ 203 h 226"/>
                <a:gd name="T42" fmla="*/ 70 w 318"/>
                <a:gd name="T43" fmla="*/ 225 h 226"/>
                <a:gd name="T44" fmla="*/ 92 w 318"/>
                <a:gd name="T45" fmla="*/ 217 h 226"/>
                <a:gd name="T46" fmla="*/ 102 w 318"/>
                <a:gd name="T47" fmla="*/ 197 h 226"/>
                <a:gd name="T48" fmla="*/ 140 w 318"/>
                <a:gd name="T49" fmla="*/ 4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8" h="226">
                  <a:moveTo>
                    <a:pt x="140" y="48"/>
                  </a:moveTo>
                  <a:lnTo>
                    <a:pt x="196" y="48"/>
                  </a:lnTo>
                  <a:cubicBezTo>
                    <a:pt x="185" y="94"/>
                    <a:pt x="180" y="124"/>
                    <a:pt x="180" y="154"/>
                  </a:cubicBezTo>
                  <a:cubicBezTo>
                    <a:pt x="180" y="188"/>
                    <a:pt x="188" y="226"/>
                    <a:pt x="212" y="226"/>
                  </a:cubicBezTo>
                  <a:cubicBezTo>
                    <a:pt x="229" y="226"/>
                    <a:pt x="247" y="209"/>
                    <a:pt x="247" y="193"/>
                  </a:cubicBezTo>
                  <a:cubicBezTo>
                    <a:pt x="247" y="187"/>
                    <a:pt x="245" y="184"/>
                    <a:pt x="241" y="177"/>
                  </a:cubicBezTo>
                  <a:cubicBezTo>
                    <a:pt x="218" y="136"/>
                    <a:pt x="218" y="98"/>
                    <a:pt x="218" y="84"/>
                  </a:cubicBezTo>
                  <a:cubicBezTo>
                    <a:pt x="218" y="72"/>
                    <a:pt x="218" y="67"/>
                    <a:pt x="221" y="48"/>
                  </a:cubicBezTo>
                  <a:lnTo>
                    <a:pt x="283" y="48"/>
                  </a:lnTo>
                  <a:cubicBezTo>
                    <a:pt x="292" y="48"/>
                    <a:pt x="300" y="48"/>
                    <a:pt x="308" y="40"/>
                  </a:cubicBezTo>
                  <a:cubicBezTo>
                    <a:pt x="311" y="37"/>
                    <a:pt x="318" y="31"/>
                    <a:pt x="318" y="19"/>
                  </a:cubicBezTo>
                  <a:cubicBezTo>
                    <a:pt x="318" y="0"/>
                    <a:pt x="300" y="0"/>
                    <a:pt x="291" y="0"/>
                  </a:cubicBezTo>
                  <a:lnTo>
                    <a:pt x="95" y="0"/>
                  </a:lnTo>
                  <a:cubicBezTo>
                    <a:pt x="85" y="0"/>
                    <a:pt x="63" y="0"/>
                    <a:pt x="37" y="24"/>
                  </a:cubicBezTo>
                  <a:cubicBezTo>
                    <a:pt x="19" y="40"/>
                    <a:pt x="0" y="65"/>
                    <a:pt x="0" y="70"/>
                  </a:cubicBezTo>
                  <a:cubicBezTo>
                    <a:pt x="0" y="77"/>
                    <a:pt x="6" y="77"/>
                    <a:pt x="11" y="77"/>
                  </a:cubicBezTo>
                  <a:cubicBezTo>
                    <a:pt x="19" y="77"/>
                    <a:pt x="19" y="76"/>
                    <a:pt x="24" y="71"/>
                  </a:cubicBezTo>
                  <a:cubicBezTo>
                    <a:pt x="43" y="48"/>
                    <a:pt x="76" y="48"/>
                    <a:pt x="85" y="48"/>
                  </a:cubicBezTo>
                  <a:lnTo>
                    <a:pt x="115" y="48"/>
                  </a:lnTo>
                  <a:cubicBezTo>
                    <a:pt x="103" y="87"/>
                    <a:pt x="83" y="128"/>
                    <a:pt x="56" y="178"/>
                  </a:cubicBezTo>
                  <a:cubicBezTo>
                    <a:pt x="48" y="193"/>
                    <a:pt x="46" y="196"/>
                    <a:pt x="46" y="203"/>
                  </a:cubicBezTo>
                  <a:cubicBezTo>
                    <a:pt x="46" y="216"/>
                    <a:pt x="57" y="225"/>
                    <a:pt x="70" y="225"/>
                  </a:cubicBezTo>
                  <a:cubicBezTo>
                    <a:pt x="81" y="225"/>
                    <a:pt x="88" y="220"/>
                    <a:pt x="92" y="217"/>
                  </a:cubicBezTo>
                  <a:cubicBezTo>
                    <a:pt x="99" y="209"/>
                    <a:pt x="100" y="207"/>
                    <a:pt x="102" y="197"/>
                  </a:cubicBezTo>
                  <a:lnTo>
                    <a:pt x="140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9" name="Freeform 251">
              <a:extLst>
                <a:ext uri="{FF2B5EF4-FFF2-40B4-BE49-F238E27FC236}">
                  <a16:creationId xmlns:a16="http://schemas.microsoft.com/office/drawing/2014/main" id="{523263D9-B0C7-DBA4-4535-5D427D29EF17}"/>
                </a:ext>
              </a:extLst>
            </p:cNvPr>
            <p:cNvSpPr>
              <a:spLocks/>
            </p:cNvSpPr>
            <p:nvPr>
              <p:custDataLst>
                <p:tags r:id="rId97"/>
              </p:custDataLst>
            </p:nvPr>
          </p:nvSpPr>
          <p:spPr bwMode="auto">
            <a:xfrm>
              <a:off x="5661025" y="682625"/>
              <a:ext cx="63500" cy="284163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1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0" name="Freeform 252">
              <a:extLst>
                <a:ext uri="{FF2B5EF4-FFF2-40B4-BE49-F238E27FC236}">
                  <a16:creationId xmlns:a16="http://schemas.microsoft.com/office/drawing/2014/main" id="{AFE08B35-F9A8-C332-8B8A-834DD46E4127}"/>
                </a:ext>
              </a:extLst>
            </p:cNvPr>
            <p:cNvSpPr>
              <a:spLocks/>
            </p:cNvSpPr>
            <p:nvPr>
              <p:custDataLst>
                <p:tags r:id="rId98"/>
              </p:custDataLst>
            </p:nvPr>
          </p:nvSpPr>
          <p:spPr bwMode="auto">
            <a:xfrm>
              <a:off x="5756275" y="485775"/>
              <a:ext cx="73025" cy="679450"/>
            </a:xfrm>
            <a:custGeom>
              <a:avLst/>
              <a:gdLst>
                <a:gd name="T0" fmla="*/ 103 w 131"/>
                <a:gd name="T1" fmla="*/ 1169 h 1196"/>
                <a:gd name="T2" fmla="*/ 0 w 131"/>
                <a:gd name="T3" fmla="*/ 1169 h 1196"/>
                <a:gd name="T4" fmla="*/ 0 w 131"/>
                <a:gd name="T5" fmla="*/ 1196 h 1196"/>
                <a:gd name="T6" fmla="*/ 131 w 131"/>
                <a:gd name="T7" fmla="*/ 1196 h 1196"/>
                <a:gd name="T8" fmla="*/ 131 w 131"/>
                <a:gd name="T9" fmla="*/ 0 h 1196"/>
                <a:gd name="T10" fmla="*/ 0 w 131"/>
                <a:gd name="T11" fmla="*/ 0 h 1196"/>
                <a:gd name="T12" fmla="*/ 0 w 131"/>
                <a:gd name="T13" fmla="*/ 27 h 1196"/>
                <a:gd name="T14" fmla="*/ 103 w 131"/>
                <a:gd name="T15" fmla="*/ 27 h 1196"/>
                <a:gd name="T16" fmla="*/ 103 w 131"/>
                <a:gd name="T17" fmla="*/ 1169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103" y="1169"/>
                  </a:moveTo>
                  <a:lnTo>
                    <a:pt x="0" y="1169"/>
                  </a:lnTo>
                  <a:lnTo>
                    <a:pt x="0" y="1196"/>
                  </a:lnTo>
                  <a:lnTo>
                    <a:pt x="131" y="1196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103" y="27"/>
                  </a:lnTo>
                  <a:lnTo>
                    <a:pt x="103" y="1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1" name="Freeform 253">
              <a:extLst>
                <a:ext uri="{FF2B5EF4-FFF2-40B4-BE49-F238E27FC236}">
                  <a16:creationId xmlns:a16="http://schemas.microsoft.com/office/drawing/2014/main" id="{DD353076-C5FD-6249-F463-FA316A72EDA5}"/>
                </a:ext>
              </a:extLst>
            </p:cNvPr>
            <p:cNvSpPr>
              <a:spLocks/>
            </p:cNvSpPr>
            <p:nvPr>
              <p:custDataLst>
                <p:tags r:id="rId99"/>
              </p:custDataLst>
            </p:nvPr>
          </p:nvSpPr>
          <p:spPr bwMode="auto">
            <a:xfrm>
              <a:off x="6232525" y="695325"/>
              <a:ext cx="196850" cy="206375"/>
            </a:xfrm>
            <a:custGeom>
              <a:avLst/>
              <a:gdLst>
                <a:gd name="T0" fmla="*/ 359 w 359"/>
                <a:gd name="T1" fmla="*/ 112 h 363"/>
                <a:gd name="T2" fmla="*/ 270 w 359"/>
                <a:gd name="T3" fmla="*/ 0 h 363"/>
                <a:gd name="T4" fmla="*/ 171 w 359"/>
                <a:gd name="T5" fmla="*/ 45 h 363"/>
                <a:gd name="T6" fmla="*/ 116 w 359"/>
                <a:gd name="T7" fmla="*/ 131 h 363"/>
                <a:gd name="T8" fmla="*/ 121 w 359"/>
                <a:gd name="T9" fmla="*/ 134 h 363"/>
                <a:gd name="T10" fmla="*/ 146 w 359"/>
                <a:gd name="T11" fmla="*/ 124 h 363"/>
                <a:gd name="T12" fmla="*/ 161 w 359"/>
                <a:gd name="T13" fmla="*/ 104 h 363"/>
                <a:gd name="T14" fmla="*/ 196 w 359"/>
                <a:gd name="T15" fmla="*/ 49 h 363"/>
                <a:gd name="T16" fmla="*/ 238 w 359"/>
                <a:gd name="T17" fmla="*/ 28 h 363"/>
                <a:gd name="T18" fmla="*/ 317 w 359"/>
                <a:gd name="T19" fmla="*/ 133 h 363"/>
                <a:gd name="T20" fmla="*/ 152 w 359"/>
                <a:gd name="T21" fmla="*/ 336 h 363"/>
                <a:gd name="T22" fmla="*/ 43 w 359"/>
                <a:gd name="T23" fmla="*/ 208 h 363"/>
                <a:gd name="T24" fmla="*/ 150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19 w 359"/>
                <a:gd name="T33" fmla="*/ 363 h 363"/>
                <a:gd name="T34" fmla="*/ 359 w 359"/>
                <a:gd name="T35" fmla="*/ 11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2"/>
                  </a:moveTo>
                  <a:cubicBezTo>
                    <a:pt x="359" y="48"/>
                    <a:pt x="331" y="0"/>
                    <a:pt x="270" y="0"/>
                  </a:cubicBezTo>
                  <a:cubicBezTo>
                    <a:pt x="219" y="0"/>
                    <a:pt x="175" y="42"/>
                    <a:pt x="171" y="45"/>
                  </a:cubicBezTo>
                  <a:cubicBezTo>
                    <a:pt x="131" y="85"/>
                    <a:pt x="116" y="130"/>
                    <a:pt x="116" y="131"/>
                  </a:cubicBezTo>
                  <a:cubicBezTo>
                    <a:pt x="116" y="134"/>
                    <a:pt x="119" y="134"/>
                    <a:pt x="121" y="134"/>
                  </a:cubicBezTo>
                  <a:cubicBezTo>
                    <a:pt x="131" y="134"/>
                    <a:pt x="139" y="129"/>
                    <a:pt x="146" y="124"/>
                  </a:cubicBezTo>
                  <a:cubicBezTo>
                    <a:pt x="155" y="117"/>
                    <a:pt x="156" y="116"/>
                    <a:pt x="161" y="104"/>
                  </a:cubicBezTo>
                  <a:cubicBezTo>
                    <a:pt x="166" y="94"/>
                    <a:pt x="177" y="70"/>
                    <a:pt x="196" y="49"/>
                  </a:cubicBezTo>
                  <a:cubicBezTo>
                    <a:pt x="208" y="35"/>
                    <a:pt x="218" y="28"/>
                    <a:pt x="238" y="28"/>
                  </a:cubicBezTo>
                  <a:cubicBezTo>
                    <a:pt x="286" y="28"/>
                    <a:pt x="317" y="68"/>
                    <a:pt x="317" y="133"/>
                  </a:cubicBezTo>
                  <a:cubicBezTo>
                    <a:pt x="317" y="235"/>
                    <a:pt x="245" y="336"/>
                    <a:pt x="152" y="336"/>
                  </a:cubicBezTo>
                  <a:cubicBezTo>
                    <a:pt x="81" y="336"/>
                    <a:pt x="43" y="279"/>
                    <a:pt x="43" y="208"/>
                  </a:cubicBezTo>
                  <a:cubicBezTo>
                    <a:pt x="43" y="140"/>
                    <a:pt x="77" y="65"/>
                    <a:pt x="150" y="22"/>
                  </a:cubicBezTo>
                  <a:cubicBezTo>
                    <a:pt x="155" y="19"/>
                    <a:pt x="170" y="10"/>
                    <a:pt x="170" y="4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8" y="0"/>
                    <a:pt x="0" y="80"/>
                    <a:pt x="0" y="229"/>
                  </a:cubicBezTo>
                  <a:cubicBezTo>
                    <a:pt x="0" y="299"/>
                    <a:pt x="37" y="363"/>
                    <a:pt x="119" y="363"/>
                  </a:cubicBezTo>
                  <a:cubicBezTo>
                    <a:pt x="217" y="363"/>
                    <a:pt x="359" y="265"/>
                    <a:pt x="359" y="112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2" name="Freeform 254">
              <a:extLst>
                <a:ext uri="{FF2B5EF4-FFF2-40B4-BE49-F238E27FC236}">
                  <a16:creationId xmlns:a16="http://schemas.microsoft.com/office/drawing/2014/main" id="{243DD759-3C5D-0F28-45DB-31EDBB6C94BE}"/>
                </a:ext>
              </a:extLst>
            </p:cNvPr>
            <p:cNvSpPr>
              <a:spLocks/>
            </p:cNvSpPr>
            <p:nvPr>
              <p:custDataLst>
                <p:tags r:id="rId100"/>
              </p:custDataLst>
            </p:nvPr>
          </p:nvSpPr>
          <p:spPr bwMode="auto">
            <a:xfrm>
              <a:off x="6470650" y="682625"/>
              <a:ext cx="61913" cy="284163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8 w 115"/>
                <a:gd name="T5" fmla="*/ 249 h 499"/>
                <a:gd name="T6" fmla="*/ 109 w 115"/>
                <a:gd name="T7" fmla="*/ 14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2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4" y="420"/>
                    <a:pt x="28" y="326"/>
                    <a:pt x="28" y="249"/>
                  </a:cubicBezTo>
                  <a:cubicBezTo>
                    <a:pt x="28" y="163"/>
                    <a:pt x="47" y="76"/>
                    <a:pt x="109" y="14"/>
                  </a:cubicBezTo>
                  <a:cubicBezTo>
                    <a:pt x="115" y="8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ubicBezTo>
                    <a:pt x="105" y="0"/>
                    <a:pt x="60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2" y="405"/>
                  </a:cubicBezTo>
                  <a:cubicBezTo>
                    <a:pt x="62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3" name="Freeform 255">
              <a:extLst>
                <a:ext uri="{FF2B5EF4-FFF2-40B4-BE49-F238E27FC236}">
                  <a16:creationId xmlns:a16="http://schemas.microsoft.com/office/drawing/2014/main" id="{9EDE212E-D771-58DC-87BF-23828FD79944}"/>
                </a:ext>
              </a:extLst>
            </p:cNvPr>
            <p:cNvSpPr>
              <a:spLocks/>
            </p:cNvSpPr>
            <p:nvPr>
              <p:custDataLst>
                <p:tags r:id="rId101"/>
              </p:custDataLst>
            </p:nvPr>
          </p:nvSpPr>
          <p:spPr bwMode="auto">
            <a:xfrm>
              <a:off x="6556375" y="769938"/>
              <a:ext cx="149225" cy="128588"/>
            </a:xfrm>
            <a:custGeom>
              <a:avLst/>
              <a:gdLst>
                <a:gd name="T0" fmla="*/ 30 w 271"/>
                <a:gd name="T1" fmla="*/ 191 h 226"/>
                <a:gd name="T2" fmla="*/ 25 w 271"/>
                <a:gd name="T3" fmla="*/ 212 h 226"/>
                <a:gd name="T4" fmla="*/ 40 w 271"/>
                <a:gd name="T5" fmla="*/ 226 h 226"/>
                <a:gd name="T6" fmla="*/ 58 w 271"/>
                <a:gd name="T7" fmla="*/ 212 h 226"/>
                <a:gd name="T8" fmla="*/ 68 w 271"/>
                <a:gd name="T9" fmla="*/ 175 h 226"/>
                <a:gd name="T10" fmla="*/ 79 w 271"/>
                <a:gd name="T11" fmla="*/ 130 h 226"/>
                <a:gd name="T12" fmla="*/ 87 w 271"/>
                <a:gd name="T13" fmla="*/ 96 h 226"/>
                <a:gd name="T14" fmla="*/ 94 w 271"/>
                <a:gd name="T15" fmla="*/ 71 h 226"/>
                <a:gd name="T16" fmla="*/ 175 w 271"/>
                <a:gd name="T17" fmla="*/ 11 h 226"/>
                <a:gd name="T18" fmla="*/ 202 w 271"/>
                <a:gd name="T19" fmla="*/ 46 h 226"/>
                <a:gd name="T20" fmla="*/ 169 w 271"/>
                <a:gd name="T21" fmla="*/ 162 h 226"/>
                <a:gd name="T22" fmla="*/ 164 w 271"/>
                <a:gd name="T23" fmla="*/ 185 h 226"/>
                <a:gd name="T24" fmla="*/ 205 w 271"/>
                <a:gd name="T25" fmla="*/ 226 h 226"/>
                <a:gd name="T26" fmla="*/ 271 w 271"/>
                <a:gd name="T27" fmla="*/ 149 h 226"/>
                <a:gd name="T28" fmla="*/ 265 w 271"/>
                <a:gd name="T29" fmla="*/ 144 h 226"/>
                <a:gd name="T30" fmla="*/ 257 w 271"/>
                <a:gd name="T31" fmla="*/ 153 h 226"/>
                <a:gd name="T32" fmla="*/ 206 w 271"/>
                <a:gd name="T33" fmla="*/ 215 h 226"/>
                <a:gd name="T34" fmla="*/ 194 w 271"/>
                <a:gd name="T35" fmla="*/ 198 h 226"/>
                <a:gd name="T36" fmla="*/ 203 w 271"/>
                <a:gd name="T37" fmla="*/ 163 h 226"/>
                <a:gd name="T38" fmla="*/ 234 w 271"/>
                <a:gd name="T39" fmla="*/ 53 h 226"/>
                <a:gd name="T40" fmla="*/ 176 w 271"/>
                <a:gd name="T41" fmla="*/ 0 h 226"/>
                <a:gd name="T42" fmla="*/ 99 w 271"/>
                <a:gd name="T43" fmla="*/ 43 h 226"/>
                <a:gd name="T44" fmla="*/ 53 w 271"/>
                <a:gd name="T45" fmla="*/ 0 h 226"/>
                <a:gd name="T46" fmla="*/ 15 w 271"/>
                <a:gd name="T47" fmla="*/ 28 h 226"/>
                <a:gd name="T48" fmla="*/ 0 w 271"/>
                <a:gd name="T49" fmla="*/ 76 h 226"/>
                <a:gd name="T50" fmla="*/ 6 w 271"/>
                <a:gd name="T51" fmla="*/ 81 h 226"/>
                <a:gd name="T52" fmla="*/ 15 w 271"/>
                <a:gd name="T53" fmla="*/ 70 h 226"/>
                <a:gd name="T54" fmla="*/ 51 w 271"/>
                <a:gd name="T55" fmla="*/ 11 h 226"/>
                <a:gd name="T56" fmla="*/ 67 w 271"/>
                <a:gd name="T57" fmla="*/ 34 h 226"/>
                <a:gd name="T58" fmla="*/ 59 w 271"/>
                <a:gd name="T59" fmla="*/ 75 h 226"/>
                <a:gd name="T60" fmla="*/ 30 w 271"/>
                <a:gd name="T61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1" h="226">
                  <a:moveTo>
                    <a:pt x="30" y="191"/>
                  </a:moveTo>
                  <a:cubicBezTo>
                    <a:pt x="28" y="198"/>
                    <a:pt x="25" y="210"/>
                    <a:pt x="25" y="212"/>
                  </a:cubicBezTo>
                  <a:cubicBezTo>
                    <a:pt x="25" y="221"/>
                    <a:pt x="32" y="226"/>
                    <a:pt x="40" y="226"/>
                  </a:cubicBezTo>
                  <a:cubicBezTo>
                    <a:pt x="46" y="226"/>
                    <a:pt x="55" y="222"/>
                    <a:pt x="58" y="212"/>
                  </a:cubicBezTo>
                  <a:cubicBezTo>
                    <a:pt x="59" y="211"/>
                    <a:pt x="65" y="187"/>
                    <a:pt x="68" y="175"/>
                  </a:cubicBezTo>
                  <a:lnTo>
                    <a:pt x="79" y="130"/>
                  </a:lnTo>
                  <a:cubicBezTo>
                    <a:pt x="82" y="119"/>
                    <a:pt x="85" y="108"/>
                    <a:pt x="87" y="96"/>
                  </a:cubicBezTo>
                  <a:cubicBezTo>
                    <a:pt x="89" y="88"/>
                    <a:pt x="93" y="73"/>
                    <a:pt x="94" y="71"/>
                  </a:cubicBezTo>
                  <a:cubicBezTo>
                    <a:pt x="101" y="56"/>
                    <a:pt x="128" y="11"/>
                    <a:pt x="175" y="11"/>
                  </a:cubicBezTo>
                  <a:cubicBezTo>
                    <a:pt x="197" y="11"/>
                    <a:pt x="202" y="29"/>
                    <a:pt x="202" y="46"/>
                  </a:cubicBezTo>
                  <a:cubicBezTo>
                    <a:pt x="202" y="76"/>
                    <a:pt x="177" y="140"/>
                    <a:pt x="169" y="162"/>
                  </a:cubicBezTo>
                  <a:cubicBezTo>
                    <a:pt x="165" y="173"/>
                    <a:pt x="164" y="179"/>
                    <a:pt x="164" y="185"/>
                  </a:cubicBezTo>
                  <a:cubicBezTo>
                    <a:pt x="164" y="208"/>
                    <a:pt x="182" y="226"/>
                    <a:pt x="205" y="226"/>
                  </a:cubicBezTo>
                  <a:cubicBezTo>
                    <a:pt x="252" y="226"/>
                    <a:pt x="271" y="153"/>
                    <a:pt x="271" y="149"/>
                  </a:cubicBezTo>
                  <a:cubicBezTo>
                    <a:pt x="271" y="144"/>
                    <a:pt x="266" y="144"/>
                    <a:pt x="265" y="144"/>
                  </a:cubicBezTo>
                  <a:cubicBezTo>
                    <a:pt x="260" y="144"/>
                    <a:pt x="260" y="145"/>
                    <a:pt x="257" y="153"/>
                  </a:cubicBezTo>
                  <a:cubicBezTo>
                    <a:pt x="247" y="187"/>
                    <a:pt x="231" y="215"/>
                    <a:pt x="206" y="215"/>
                  </a:cubicBezTo>
                  <a:cubicBezTo>
                    <a:pt x="198" y="215"/>
                    <a:pt x="194" y="210"/>
                    <a:pt x="194" y="198"/>
                  </a:cubicBezTo>
                  <a:cubicBezTo>
                    <a:pt x="194" y="186"/>
                    <a:pt x="199" y="174"/>
                    <a:pt x="203" y="163"/>
                  </a:cubicBezTo>
                  <a:cubicBezTo>
                    <a:pt x="213" y="136"/>
                    <a:pt x="234" y="81"/>
                    <a:pt x="234" y="53"/>
                  </a:cubicBezTo>
                  <a:cubicBezTo>
                    <a:pt x="234" y="20"/>
                    <a:pt x="212" y="0"/>
                    <a:pt x="176" y="0"/>
                  </a:cubicBezTo>
                  <a:cubicBezTo>
                    <a:pt x="132" y="0"/>
                    <a:pt x="107" y="32"/>
                    <a:pt x="99" y="43"/>
                  </a:cubicBezTo>
                  <a:cubicBezTo>
                    <a:pt x="96" y="15"/>
                    <a:pt x="76" y="0"/>
                    <a:pt x="53" y="0"/>
                  </a:cubicBezTo>
                  <a:cubicBezTo>
                    <a:pt x="30" y="0"/>
                    <a:pt x="20" y="19"/>
                    <a:pt x="15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2" y="81"/>
                    <a:pt x="15" y="70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7" y="17"/>
                    <a:pt x="67" y="34"/>
                  </a:cubicBezTo>
                  <a:cubicBezTo>
                    <a:pt x="67" y="44"/>
                    <a:pt x="65" y="50"/>
                    <a:pt x="59" y="75"/>
                  </a:cubicBezTo>
                  <a:lnTo>
                    <a:pt x="30" y="191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4" name="Freeform 256">
              <a:extLst>
                <a:ext uri="{FF2B5EF4-FFF2-40B4-BE49-F238E27FC236}">
                  <a16:creationId xmlns:a16="http://schemas.microsoft.com/office/drawing/2014/main" id="{9BD59D79-5F0E-C914-1EBB-0E8F0866324B}"/>
                </a:ext>
              </a:extLst>
            </p:cNvPr>
            <p:cNvSpPr>
              <a:spLocks/>
            </p:cNvSpPr>
            <p:nvPr>
              <p:custDataLst>
                <p:tags r:id="rId102"/>
              </p:custDataLst>
            </p:nvPr>
          </p:nvSpPr>
          <p:spPr bwMode="auto">
            <a:xfrm>
              <a:off x="6726238" y="647700"/>
              <a:ext cx="84138" cy="130175"/>
            </a:xfrm>
            <a:custGeom>
              <a:avLst/>
              <a:gdLst>
                <a:gd name="T0" fmla="*/ 154 w 154"/>
                <a:gd name="T1" fmla="*/ 168 h 231"/>
                <a:gd name="T2" fmla="*/ 142 w 154"/>
                <a:gd name="T3" fmla="*/ 168 h 231"/>
                <a:gd name="T4" fmla="*/ 133 w 154"/>
                <a:gd name="T5" fmla="*/ 200 h 231"/>
                <a:gd name="T6" fmla="*/ 98 w 154"/>
                <a:gd name="T7" fmla="*/ 202 h 231"/>
                <a:gd name="T8" fmla="*/ 34 w 154"/>
                <a:gd name="T9" fmla="*/ 202 h 231"/>
                <a:gd name="T10" fmla="*/ 104 w 154"/>
                <a:gd name="T11" fmla="*/ 143 h 231"/>
                <a:gd name="T12" fmla="*/ 154 w 154"/>
                <a:gd name="T13" fmla="*/ 68 h 231"/>
                <a:gd name="T14" fmla="*/ 72 w 154"/>
                <a:gd name="T15" fmla="*/ 0 h 231"/>
                <a:gd name="T16" fmla="*/ 0 w 154"/>
                <a:gd name="T17" fmla="*/ 62 h 231"/>
                <a:gd name="T18" fmla="*/ 18 w 154"/>
                <a:gd name="T19" fmla="*/ 82 h 231"/>
                <a:gd name="T20" fmla="*/ 37 w 154"/>
                <a:gd name="T21" fmla="*/ 63 h 231"/>
                <a:gd name="T22" fmla="*/ 16 w 154"/>
                <a:gd name="T23" fmla="*/ 45 h 231"/>
                <a:gd name="T24" fmla="*/ 67 w 154"/>
                <a:gd name="T25" fmla="*/ 12 h 231"/>
                <a:gd name="T26" fmla="*/ 120 w 154"/>
                <a:gd name="T27" fmla="*/ 68 h 231"/>
                <a:gd name="T28" fmla="*/ 87 w 154"/>
                <a:gd name="T29" fmla="*/ 135 h 231"/>
                <a:gd name="T30" fmla="*/ 3 w 154"/>
                <a:gd name="T31" fmla="*/ 218 h 231"/>
                <a:gd name="T32" fmla="*/ 0 w 154"/>
                <a:gd name="T33" fmla="*/ 231 h 231"/>
                <a:gd name="T34" fmla="*/ 143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6"/>
                    <a:pt x="133" y="200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69"/>
                    <a:pt x="83" y="160"/>
                    <a:pt x="104" y="143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2"/>
                    <a:pt x="67" y="12"/>
                  </a:cubicBezTo>
                  <a:cubicBezTo>
                    <a:pt x="102" y="12"/>
                    <a:pt x="120" y="40"/>
                    <a:pt x="120" y="68"/>
                  </a:cubicBezTo>
                  <a:cubicBezTo>
                    <a:pt x="120" y="98"/>
                    <a:pt x="98" y="122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1"/>
                  </a:cubicBezTo>
                  <a:lnTo>
                    <a:pt x="143" y="231"/>
                  </a:lnTo>
                  <a:lnTo>
                    <a:pt x="154" y="168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5" name="Freeform 257">
              <a:extLst>
                <a:ext uri="{FF2B5EF4-FFF2-40B4-BE49-F238E27FC236}">
                  <a16:creationId xmlns:a16="http://schemas.microsoft.com/office/drawing/2014/main" id="{6E96DF11-BDE4-4C85-6D81-FD85C022AC08}"/>
                </a:ext>
              </a:extLst>
            </p:cNvPr>
            <p:cNvSpPr>
              <a:spLocks/>
            </p:cNvSpPr>
            <p:nvPr>
              <p:custDataLst>
                <p:tags r:id="rId103"/>
              </p:custDataLst>
            </p:nvPr>
          </p:nvSpPr>
          <p:spPr bwMode="auto">
            <a:xfrm>
              <a:off x="6851650" y="682625"/>
              <a:ext cx="65088" cy="284163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9 w 116"/>
                <a:gd name="T9" fmla="*/ 17 h 499"/>
                <a:gd name="T10" fmla="*/ 87 w 116"/>
                <a:gd name="T11" fmla="*/ 249 h 499"/>
                <a:gd name="T12" fmla="*/ 6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6" name="Freeform 258">
              <a:extLst>
                <a:ext uri="{FF2B5EF4-FFF2-40B4-BE49-F238E27FC236}">
                  <a16:creationId xmlns:a16="http://schemas.microsoft.com/office/drawing/2014/main" id="{3BA44618-9E25-E6AA-FB41-92F5395BC429}"/>
                </a:ext>
              </a:extLst>
            </p:cNvPr>
            <p:cNvSpPr>
              <a:spLocks/>
            </p:cNvSpPr>
            <p:nvPr>
              <p:custDataLst>
                <p:tags r:id="rId104"/>
              </p:custDataLst>
            </p:nvPr>
          </p:nvSpPr>
          <p:spPr bwMode="auto">
            <a:xfrm>
              <a:off x="542925" y="1492250"/>
              <a:ext cx="166688" cy="195263"/>
            </a:xfrm>
            <a:custGeom>
              <a:avLst/>
              <a:gdLst>
                <a:gd name="T0" fmla="*/ 174 w 303"/>
                <a:gd name="T1" fmla="*/ 32 h 343"/>
                <a:gd name="T2" fmla="*/ 218 w 303"/>
                <a:gd name="T3" fmla="*/ 32 h 343"/>
                <a:gd name="T4" fmla="*/ 236 w 303"/>
                <a:gd name="T5" fmla="*/ 32 h 343"/>
                <a:gd name="T6" fmla="*/ 303 w 303"/>
                <a:gd name="T7" fmla="*/ 32 h 343"/>
                <a:gd name="T8" fmla="*/ 303 w 303"/>
                <a:gd name="T9" fmla="*/ 0 h 343"/>
                <a:gd name="T10" fmla="*/ 0 w 303"/>
                <a:gd name="T11" fmla="*/ 0 h 343"/>
                <a:gd name="T12" fmla="*/ 0 w 303"/>
                <a:gd name="T13" fmla="*/ 32 h 343"/>
                <a:gd name="T14" fmla="*/ 67 w 303"/>
                <a:gd name="T15" fmla="*/ 32 h 343"/>
                <a:gd name="T16" fmla="*/ 85 w 303"/>
                <a:gd name="T17" fmla="*/ 32 h 343"/>
                <a:gd name="T18" fmla="*/ 130 w 303"/>
                <a:gd name="T19" fmla="*/ 32 h 343"/>
                <a:gd name="T20" fmla="*/ 130 w 303"/>
                <a:gd name="T21" fmla="*/ 343 h 343"/>
                <a:gd name="T22" fmla="*/ 174 w 303"/>
                <a:gd name="T23" fmla="*/ 343 h 343"/>
                <a:gd name="T24" fmla="*/ 174 w 303"/>
                <a:gd name="T25" fmla="*/ 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3" h="343">
                  <a:moveTo>
                    <a:pt x="174" y="32"/>
                  </a:moveTo>
                  <a:lnTo>
                    <a:pt x="218" y="32"/>
                  </a:lnTo>
                  <a:cubicBezTo>
                    <a:pt x="224" y="32"/>
                    <a:pt x="230" y="32"/>
                    <a:pt x="236" y="32"/>
                  </a:cubicBezTo>
                  <a:lnTo>
                    <a:pt x="303" y="32"/>
                  </a:lnTo>
                  <a:lnTo>
                    <a:pt x="303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67" y="32"/>
                  </a:lnTo>
                  <a:cubicBezTo>
                    <a:pt x="73" y="32"/>
                    <a:pt x="79" y="32"/>
                    <a:pt x="85" y="32"/>
                  </a:cubicBezTo>
                  <a:lnTo>
                    <a:pt x="130" y="32"/>
                  </a:lnTo>
                  <a:lnTo>
                    <a:pt x="130" y="343"/>
                  </a:lnTo>
                  <a:lnTo>
                    <a:pt x="174" y="343"/>
                  </a:lnTo>
                  <a:lnTo>
                    <a:pt x="174" y="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7" name="Freeform 259">
              <a:extLst>
                <a:ext uri="{FF2B5EF4-FFF2-40B4-BE49-F238E27FC236}">
                  <a16:creationId xmlns:a16="http://schemas.microsoft.com/office/drawing/2014/main" id="{C5F09D29-7E63-9A01-03C7-6814AA62840D}"/>
                </a:ext>
              </a:extLst>
            </p:cNvPr>
            <p:cNvSpPr>
              <a:spLocks/>
            </p:cNvSpPr>
            <p:nvPr>
              <p:custDataLst>
                <p:tags r:id="rId105"/>
              </p:custDataLst>
            </p:nvPr>
          </p:nvSpPr>
          <p:spPr bwMode="auto">
            <a:xfrm>
              <a:off x="731838" y="1598613"/>
              <a:ext cx="84138" cy="13176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3 h 232"/>
                <a:gd name="T18" fmla="*/ 19 w 154"/>
                <a:gd name="T19" fmla="*/ 82 h 232"/>
                <a:gd name="T20" fmla="*/ 37 w 154"/>
                <a:gd name="T21" fmla="*/ 64 h 232"/>
                <a:gd name="T22" fmla="*/ 17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2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1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8"/>
                    <a:pt x="35" y="45"/>
                    <a:pt x="17" y="45"/>
                  </a:cubicBezTo>
                  <a:cubicBezTo>
                    <a:pt x="27" y="21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4" name="Freeform 260">
              <a:extLst>
                <a:ext uri="{FF2B5EF4-FFF2-40B4-BE49-F238E27FC236}">
                  <a16:creationId xmlns:a16="http://schemas.microsoft.com/office/drawing/2014/main" id="{0E284808-8939-9DF2-545B-74A8DD26AE2F}"/>
                </a:ext>
              </a:extLst>
            </p:cNvPr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933450" y="1582738"/>
              <a:ext cx="182563" cy="66675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6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6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6" name="Freeform 261">
              <a:extLst>
                <a:ext uri="{FF2B5EF4-FFF2-40B4-BE49-F238E27FC236}">
                  <a16:creationId xmlns:a16="http://schemas.microsoft.com/office/drawing/2014/main" id="{6B108684-DBA4-6E68-082C-0358FF39674B}"/>
                </a:ext>
              </a:extLst>
            </p:cNvPr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1335088" y="1293813"/>
              <a:ext cx="144463" cy="207963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2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5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1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5"/>
                    <a:pt x="139" y="12"/>
                    <a:pt x="153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8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7" name="Rectangle 262">
              <a:extLst>
                <a:ext uri="{FF2B5EF4-FFF2-40B4-BE49-F238E27FC236}">
                  <a16:creationId xmlns:a16="http://schemas.microsoft.com/office/drawing/2014/main" id="{DB07C2B7-9D69-E546-56C3-8CBBE794FB06}"/>
                </a:ext>
              </a:extLst>
            </p:cNvPr>
            <p:cNvSpPr>
              <a:spLocks noChangeArrowheads="1"/>
            </p:cNvSpPr>
            <p:nvPr>
              <p:custDataLst>
                <p:tags r:id="rId108"/>
              </p:custDataLst>
            </p:nvPr>
          </p:nvSpPr>
          <p:spPr bwMode="auto">
            <a:xfrm>
              <a:off x="1239838" y="1611313"/>
              <a:ext cx="328613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8" name="Freeform 263">
              <a:extLst>
                <a:ext uri="{FF2B5EF4-FFF2-40B4-BE49-F238E27FC236}">
                  <a16:creationId xmlns:a16="http://schemas.microsoft.com/office/drawing/2014/main" id="{C96FEB6A-3322-C108-1EE5-F80A3E87C213}"/>
                </a:ext>
              </a:extLst>
            </p:cNvPr>
            <p:cNvSpPr>
              <a:spLocks noEditPoints="1"/>
            </p:cNvSpPr>
            <p:nvPr>
              <p:custDataLst>
                <p:tags r:id="rId109"/>
              </p:custDataLst>
            </p:nvPr>
          </p:nvSpPr>
          <p:spPr bwMode="auto">
            <a:xfrm>
              <a:off x="1250950" y="1677988"/>
              <a:ext cx="144463" cy="209550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6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8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7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6" y="81"/>
                    <a:pt x="106" y="70"/>
                  </a:cubicBezTo>
                  <a:cubicBezTo>
                    <a:pt x="106" y="52"/>
                    <a:pt x="90" y="52"/>
                    <a:pt x="82" y="52"/>
                  </a:cubicBezTo>
                  <a:cubicBezTo>
                    <a:pt x="104" y="15"/>
                    <a:pt x="140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" name="Freeform 264">
              <a:extLst>
                <a:ext uri="{FF2B5EF4-FFF2-40B4-BE49-F238E27FC236}">
                  <a16:creationId xmlns:a16="http://schemas.microsoft.com/office/drawing/2014/main" id="{65783C66-3B46-4565-19BF-E59E4A914F98}"/>
                </a:ext>
              </a:extLst>
            </p:cNvPr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1411288" y="1754188"/>
              <a:ext cx="153988" cy="182563"/>
            </a:xfrm>
            <a:custGeom>
              <a:avLst/>
              <a:gdLst>
                <a:gd name="T0" fmla="*/ 192 w 280"/>
                <a:gd name="T1" fmla="*/ 153 h 321"/>
                <a:gd name="T2" fmla="*/ 185 w 280"/>
                <a:gd name="T3" fmla="*/ 174 h 321"/>
                <a:gd name="T4" fmla="*/ 124 w 280"/>
                <a:gd name="T5" fmla="*/ 209 h 321"/>
                <a:gd name="T6" fmla="*/ 63 w 280"/>
                <a:gd name="T7" fmla="*/ 114 h 321"/>
                <a:gd name="T8" fmla="*/ 130 w 280"/>
                <a:gd name="T9" fmla="*/ 19 h 321"/>
                <a:gd name="T10" fmla="*/ 192 w 280"/>
                <a:gd name="T11" fmla="*/ 84 h 321"/>
                <a:gd name="T12" fmla="*/ 192 w 280"/>
                <a:gd name="T13" fmla="*/ 153 h 321"/>
                <a:gd name="T14" fmla="*/ 199 w 280"/>
                <a:gd name="T15" fmla="*/ 39 h 321"/>
                <a:gd name="T16" fmla="*/ 124 w 280"/>
                <a:gd name="T17" fmla="*/ 0 h 321"/>
                <a:gd name="T18" fmla="*/ 0 w 280"/>
                <a:gd name="T19" fmla="*/ 113 h 321"/>
                <a:gd name="T20" fmla="*/ 119 w 280"/>
                <a:gd name="T21" fmla="*/ 227 h 321"/>
                <a:gd name="T22" fmla="*/ 189 w 280"/>
                <a:gd name="T23" fmla="*/ 200 h 321"/>
                <a:gd name="T24" fmla="*/ 189 w 280"/>
                <a:gd name="T25" fmla="*/ 297 h 321"/>
                <a:gd name="T26" fmla="*/ 155 w 280"/>
                <a:gd name="T27" fmla="*/ 297 h 321"/>
                <a:gd name="T28" fmla="*/ 155 w 280"/>
                <a:gd name="T29" fmla="*/ 321 h 321"/>
                <a:gd name="T30" fmla="*/ 218 w 280"/>
                <a:gd name="T31" fmla="*/ 319 h 321"/>
                <a:gd name="T32" fmla="*/ 280 w 280"/>
                <a:gd name="T33" fmla="*/ 321 h 321"/>
                <a:gd name="T34" fmla="*/ 280 w 280"/>
                <a:gd name="T35" fmla="*/ 297 h 321"/>
                <a:gd name="T36" fmla="*/ 246 w 280"/>
                <a:gd name="T37" fmla="*/ 297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3"/>
                  </a:moveTo>
                  <a:cubicBezTo>
                    <a:pt x="192" y="162"/>
                    <a:pt x="192" y="164"/>
                    <a:pt x="185" y="174"/>
                  </a:cubicBezTo>
                  <a:cubicBezTo>
                    <a:pt x="165" y="203"/>
                    <a:pt x="139" y="209"/>
                    <a:pt x="124" y="209"/>
                  </a:cubicBezTo>
                  <a:cubicBezTo>
                    <a:pt x="93" y="209"/>
                    <a:pt x="63" y="180"/>
                    <a:pt x="63" y="114"/>
                  </a:cubicBezTo>
                  <a:cubicBezTo>
                    <a:pt x="63" y="43"/>
                    <a:pt x="100" y="19"/>
                    <a:pt x="130" y="19"/>
                  </a:cubicBezTo>
                  <a:cubicBezTo>
                    <a:pt x="168" y="19"/>
                    <a:pt x="192" y="59"/>
                    <a:pt x="192" y="84"/>
                  </a:cubicBezTo>
                  <a:lnTo>
                    <a:pt x="192" y="153"/>
                  </a:lnTo>
                  <a:close/>
                  <a:moveTo>
                    <a:pt x="199" y="39"/>
                  </a:moveTo>
                  <a:cubicBezTo>
                    <a:pt x="182" y="14"/>
                    <a:pt x="154" y="0"/>
                    <a:pt x="124" y="0"/>
                  </a:cubicBezTo>
                  <a:cubicBezTo>
                    <a:pt x="51" y="0"/>
                    <a:pt x="0" y="44"/>
                    <a:pt x="0" y="113"/>
                  </a:cubicBezTo>
                  <a:cubicBezTo>
                    <a:pt x="0" y="184"/>
                    <a:pt x="50" y="227"/>
                    <a:pt x="119" y="227"/>
                  </a:cubicBezTo>
                  <a:cubicBezTo>
                    <a:pt x="144" y="227"/>
                    <a:pt x="166" y="220"/>
                    <a:pt x="189" y="200"/>
                  </a:cubicBezTo>
                  <a:lnTo>
                    <a:pt x="189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7" y="319"/>
                    <a:pt x="266" y="320"/>
                    <a:pt x="280" y="321"/>
                  </a:cubicBezTo>
                  <a:lnTo>
                    <a:pt x="280" y="297"/>
                  </a:lnTo>
                  <a:lnTo>
                    <a:pt x="246" y="297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" name="Freeform 265">
              <a:extLst>
                <a:ext uri="{FF2B5EF4-FFF2-40B4-BE49-F238E27FC236}">
                  <a16:creationId xmlns:a16="http://schemas.microsoft.com/office/drawing/2014/main" id="{91C5240D-93FB-361B-4E9C-5C98DF4B6E84}"/>
                </a:ext>
              </a:extLst>
            </p:cNvPr>
            <p:cNvSpPr>
              <a:spLocks/>
            </p:cNvSpPr>
            <p:nvPr>
              <p:custDataLst>
                <p:tags r:id="rId111"/>
              </p:custDataLst>
            </p:nvPr>
          </p:nvSpPr>
          <p:spPr bwMode="auto">
            <a:xfrm>
              <a:off x="1685925" y="1562100"/>
              <a:ext cx="214313" cy="125413"/>
            </a:xfrm>
            <a:custGeom>
              <a:avLst/>
              <a:gdLst>
                <a:gd name="T0" fmla="*/ 39 w 390"/>
                <a:gd name="T1" fmla="*/ 49 h 220"/>
                <a:gd name="T2" fmla="*/ 39 w 390"/>
                <a:gd name="T3" fmla="*/ 182 h 220"/>
                <a:gd name="T4" fmla="*/ 0 w 390"/>
                <a:gd name="T5" fmla="*/ 205 h 220"/>
                <a:gd name="T6" fmla="*/ 0 w 390"/>
                <a:gd name="T7" fmla="*/ 220 h 220"/>
                <a:gd name="T8" fmla="*/ 57 w 390"/>
                <a:gd name="T9" fmla="*/ 219 h 220"/>
                <a:gd name="T10" fmla="*/ 112 w 390"/>
                <a:gd name="T11" fmla="*/ 220 h 220"/>
                <a:gd name="T12" fmla="*/ 112 w 390"/>
                <a:gd name="T13" fmla="*/ 205 h 220"/>
                <a:gd name="T14" fmla="*/ 74 w 390"/>
                <a:gd name="T15" fmla="*/ 182 h 220"/>
                <a:gd name="T16" fmla="*/ 74 w 390"/>
                <a:gd name="T17" fmla="*/ 90 h 220"/>
                <a:gd name="T18" fmla="*/ 141 w 390"/>
                <a:gd name="T19" fmla="*/ 11 h 220"/>
                <a:gd name="T20" fmla="*/ 178 w 390"/>
                <a:gd name="T21" fmla="*/ 66 h 220"/>
                <a:gd name="T22" fmla="*/ 178 w 390"/>
                <a:gd name="T23" fmla="*/ 182 h 220"/>
                <a:gd name="T24" fmla="*/ 139 w 390"/>
                <a:gd name="T25" fmla="*/ 205 h 220"/>
                <a:gd name="T26" fmla="*/ 139 w 390"/>
                <a:gd name="T27" fmla="*/ 220 h 220"/>
                <a:gd name="T28" fmla="*/ 195 w 390"/>
                <a:gd name="T29" fmla="*/ 219 h 220"/>
                <a:gd name="T30" fmla="*/ 251 w 390"/>
                <a:gd name="T31" fmla="*/ 220 h 220"/>
                <a:gd name="T32" fmla="*/ 251 w 390"/>
                <a:gd name="T33" fmla="*/ 205 h 220"/>
                <a:gd name="T34" fmla="*/ 212 w 390"/>
                <a:gd name="T35" fmla="*/ 182 h 220"/>
                <a:gd name="T36" fmla="*/ 212 w 390"/>
                <a:gd name="T37" fmla="*/ 90 h 220"/>
                <a:gd name="T38" fmla="*/ 279 w 390"/>
                <a:gd name="T39" fmla="*/ 11 h 220"/>
                <a:gd name="T40" fmla="*/ 316 w 390"/>
                <a:gd name="T41" fmla="*/ 66 h 220"/>
                <a:gd name="T42" fmla="*/ 316 w 390"/>
                <a:gd name="T43" fmla="*/ 182 h 220"/>
                <a:gd name="T44" fmla="*/ 277 w 390"/>
                <a:gd name="T45" fmla="*/ 205 h 220"/>
                <a:gd name="T46" fmla="*/ 277 w 390"/>
                <a:gd name="T47" fmla="*/ 220 h 220"/>
                <a:gd name="T48" fmla="*/ 334 w 390"/>
                <a:gd name="T49" fmla="*/ 219 h 220"/>
                <a:gd name="T50" fmla="*/ 390 w 390"/>
                <a:gd name="T51" fmla="*/ 220 h 220"/>
                <a:gd name="T52" fmla="*/ 390 w 390"/>
                <a:gd name="T53" fmla="*/ 205 h 220"/>
                <a:gd name="T54" fmla="*/ 351 w 390"/>
                <a:gd name="T55" fmla="*/ 190 h 220"/>
                <a:gd name="T56" fmla="*/ 351 w 390"/>
                <a:gd name="T57" fmla="*/ 94 h 220"/>
                <a:gd name="T58" fmla="*/ 335 w 390"/>
                <a:gd name="T59" fmla="*/ 18 h 220"/>
                <a:gd name="T60" fmla="*/ 283 w 390"/>
                <a:gd name="T61" fmla="*/ 0 h 220"/>
                <a:gd name="T62" fmla="*/ 211 w 390"/>
                <a:gd name="T63" fmla="*/ 49 h 220"/>
                <a:gd name="T64" fmla="*/ 144 w 390"/>
                <a:gd name="T65" fmla="*/ 0 h 220"/>
                <a:gd name="T66" fmla="*/ 71 w 390"/>
                <a:gd name="T67" fmla="*/ 52 h 220"/>
                <a:gd name="T68" fmla="*/ 71 w 390"/>
                <a:gd name="T69" fmla="*/ 0 h 220"/>
                <a:gd name="T70" fmla="*/ 0 w 390"/>
                <a:gd name="T71" fmla="*/ 5 h 220"/>
                <a:gd name="T72" fmla="*/ 0 w 390"/>
                <a:gd name="T73" fmla="*/ 21 h 220"/>
                <a:gd name="T74" fmla="*/ 39 w 390"/>
                <a:gd name="T75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0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18" y="220"/>
                    <a:pt x="43" y="219"/>
                    <a:pt x="57" y="219"/>
                  </a:cubicBezTo>
                  <a:cubicBezTo>
                    <a:pt x="70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4" y="205"/>
                    <a:pt x="74" y="182"/>
                  </a:cubicBezTo>
                  <a:lnTo>
                    <a:pt x="74" y="90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2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18" y="205"/>
                    <a:pt x="212" y="205"/>
                    <a:pt x="212" y="182"/>
                  </a:cubicBezTo>
                  <a:lnTo>
                    <a:pt x="212" y="90"/>
                  </a:lnTo>
                  <a:cubicBezTo>
                    <a:pt x="212" y="39"/>
                    <a:pt x="248" y="11"/>
                    <a:pt x="279" y="11"/>
                  </a:cubicBezTo>
                  <a:cubicBezTo>
                    <a:pt x="311" y="11"/>
                    <a:pt x="316" y="38"/>
                    <a:pt x="316" y="66"/>
                  </a:cubicBezTo>
                  <a:lnTo>
                    <a:pt x="316" y="182"/>
                  </a:lnTo>
                  <a:cubicBezTo>
                    <a:pt x="316" y="205"/>
                    <a:pt x="311" y="205"/>
                    <a:pt x="277" y="205"/>
                  </a:cubicBezTo>
                  <a:lnTo>
                    <a:pt x="277" y="220"/>
                  </a:lnTo>
                  <a:cubicBezTo>
                    <a:pt x="295" y="220"/>
                    <a:pt x="320" y="219"/>
                    <a:pt x="334" y="219"/>
                  </a:cubicBezTo>
                  <a:cubicBezTo>
                    <a:pt x="347" y="219"/>
                    <a:pt x="373" y="220"/>
                    <a:pt x="390" y="220"/>
                  </a:cubicBezTo>
                  <a:lnTo>
                    <a:pt x="390" y="205"/>
                  </a:lnTo>
                  <a:cubicBezTo>
                    <a:pt x="364" y="205"/>
                    <a:pt x="351" y="205"/>
                    <a:pt x="351" y="190"/>
                  </a:cubicBezTo>
                  <a:lnTo>
                    <a:pt x="351" y="94"/>
                  </a:lnTo>
                  <a:cubicBezTo>
                    <a:pt x="351" y="52"/>
                    <a:pt x="351" y="36"/>
                    <a:pt x="335" y="18"/>
                  </a:cubicBezTo>
                  <a:cubicBezTo>
                    <a:pt x="328" y="10"/>
                    <a:pt x="312" y="0"/>
                    <a:pt x="283" y="0"/>
                  </a:cubicBezTo>
                  <a:cubicBezTo>
                    <a:pt x="241" y="0"/>
                    <a:pt x="219" y="30"/>
                    <a:pt x="211" y="49"/>
                  </a:cubicBezTo>
                  <a:cubicBezTo>
                    <a:pt x="204" y="5"/>
                    <a:pt x="167" y="0"/>
                    <a:pt x="144" y="0"/>
                  </a:cubicBezTo>
                  <a:cubicBezTo>
                    <a:pt x="108" y="0"/>
                    <a:pt x="84" y="21"/>
                    <a:pt x="71" y="52"/>
                  </a:cubicBezTo>
                  <a:lnTo>
                    <a:pt x="71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1" name="Freeform 266">
              <a:extLst>
                <a:ext uri="{FF2B5EF4-FFF2-40B4-BE49-F238E27FC236}">
                  <a16:creationId xmlns:a16="http://schemas.microsoft.com/office/drawing/2014/main" id="{28B542C0-F05A-A52F-F60C-DC5521CE1275}"/>
                </a:ext>
              </a:extLst>
            </p:cNvPr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1914525" y="1493838"/>
              <a:ext cx="190500" cy="200025"/>
            </a:xfrm>
            <a:custGeom>
              <a:avLst/>
              <a:gdLst>
                <a:gd name="T0" fmla="*/ 94 w 347"/>
                <a:gd name="T1" fmla="*/ 164 h 351"/>
                <a:gd name="T2" fmla="*/ 94 w 347"/>
                <a:gd name="T3" fmla="*/ 35 h 351"/>
                <a:gd name="T4" fmla="*/ 105 w 347"/>
                <a:gd name="T5" fmla="*/ 16 h 351"/>
                <a:gd name="T6" fmla="*/ 134 w 347"/>
                <a:gd name="T7" fmla="*/ 15 h 351"/>
                <a:gd name="T8" fmla="*/ 235 w 347"/>
                <a:gd name="T9" fmla="*/ 89 h 351"/>
                <a:gd name="T10" fmla="*/ 149 w 347"/>
                <a:gd name="T11" fmla="*/ 164 h 351"/>
                <a:gd name="T12" fmla="*/ 94 w 347"/>
                <a:gd name="T13" fmla="*/ 164 h 351"/>
                <a:gd name="T14" fmla="*/ 199 w 347"/>
                <a:gd name="T15" fmla="*/ 171 h 351"/>
                <a:gd name="T16" fmla="*/ 287 w 347"/>
                <a:gd name="T17" fmla="*/ 89 h 351"/>
                <a:gd name="T18" fmla="*/ 156 w 347"/>
                <a:gd name="T19" fmla="*/ 0 h 351"/>
                <a:gd name="T20" fmla="*/ 0 w 347"/>
                <a:gd name="T21" fmla="*/ 0 h 351"/>
                <a:gd name="T22" fmla="*/ 0 w 347"/>
                <a:gd name="T23" fmla="*/ 15 h 351"/>
                <a:gd name="T24" fmla="*/ 12 w 347"/>
                <a:gd name="T25" fmla="*/ 15 h 351"/>
                <a:gd name="T26" fmla="*/ 51 w 347"/>
                <a:gd name="T27" fmla="*/ 38 h 351"/>
                <a:gd name="T28" fmla="*/ 51 w 347"/>
                <a:gd name="T29" fmla="*/ 301 h 351"/>
                <a:gd name="T30" fmla="*/ 12 w 347"/>
                <a:gd name="T31" fmla="*/ 325 h 351"/>
                <a:gd name="T32" fmla="*/ 0 w 347"/>
                <a:gd name="T33" fmla="*/ 325 h 351"/>
                <a:gd name="T34" fmla="*/ 0 w 347"/>
                <a:gd name="T35" fmla="*/ 340 h 351"/>
                <a:gd name="T36" fmla="*/ 73 w 347"/>
                <a:gd name="T37" fmla="*/ 339 h 351"/>
                <a:gd name="T38" fmla="*/ 145 w 347"/>
                <a:gd name="T39" fmla="*/ 340 h 351"/>
                <a:gd name="T40" fmla="*/ 145 w 347"/>
                <a:gd name="T41" fmla="*/ 325 h 351"/>
                <a:gd name="T42" fmla="*/ 133 w 347"/>
                <a:gd name="T43" fmla="*/ 325 h 351"/>
                <a:gd name="T44" fmla="*/ 94 w 347"/>
                <a:gd name="T45" fmla="*/ 301 h 351"/>
                <a:gd name="T46" fmla="*/ 94 w 347"/>
                <a:gd name="T47" fmla="*/ 175 h 351"/>
                <a:gd name="T48" fmla="*/ 151 w 347"/>
                <a:gd name="T49" fmla="*/ 175 h 351"/>
                <a:gd name="T50" fmla="*/ 198 w 347"/>
                <a:gd name="T51" fmla="*/ 192 h 351"/>
                <a:gd name="T52" fmla="*/ 217 w 347"/>
                <a:gd name="T53" fmla="*/ 259 h 351"/>
                <a:gd name="T54" fmla="*/ 237 w 347"/>
                <a:gd name="T55" fmla="*/ 330 h 351"/>
                <a:gd name="T56" fmla="*/ 300 w 347"/>
                <a:gd name="T57" fmla="*/ 351 h 351"/>
                <a:gd name="T58" fmla="*/ 347 w 347"/>
                <a:gd name="T59" fmla="*/ 296 h 351"/>
                <a:gd name="T60" fmla="*/ 341 w 347"/>
                <a:gd name="T61" fmla="*/ 288 h 351"/>
                <a:gd name="T62" fmla="*/ 335 w 347"/>
                <a:gd name="T63" fmla="*/ 296 h 351"/>
                <a:gd name="T64" fmla="*/ 302 w 347"/>
                <a:gd name="T65" fmla="*/ 340 h 351"/>
                <a:gd name="T66" fmla="*/ 267 w 347"/>
                <a:gd name="T67" fmla="*/ 268 h 351"/>
                <a:gd name="T68" fmla="*/ 260 w 347"/>
                <a:gd name="T69" fmla="*/ 228 h 351"/>
                <a:gd name="T70" fmla="*/ 199 w 347"/>
                <a:gd name="T71" fmla="*/ 17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7" h="351">
                  <a:moveTo>
                    <a:pt x="94" y="164"/>
                  </a:moveTo>
                  <a:lnTo>
                    <a:pt x="94" y="35"/>
                  </a:lnTo>
                  <a:cubicBezTo>
                    <a:pt x="94" y="23"/>
                    <a:pt x="94" y="17"/>
                    <a:pt x="105" y="16"/>
                  </a:cubicBezTo>
                  <a:cubicBezTo>
                    <a:pt x="110" y="15"/>
                    <a:pt x="124" y="15"/>
                    <a:pt x="134" y="15"/>
                  </a:cubicBezTo>
                  <a:cubicBezTo>
                    <a:pt x="179" y="15"/>
                    <a:pt x="235" y="17"/>
                    <a:pt x="235" y="89"/>
                  </a:cubicBezTo>
                  <a:cubicBezTo>
                    <a:pt x="235" y="124"/>
                    <a:pt x="223" y="164"/>
                    <a:pt x="149" y="164"/>
                  </a:cubicBezTo>
                  <a:lnTo>
                    <a:pt x="94" y="164"/>
                  </a:lnTo>
                  <a:close/>
                  <a:moveTo>
                    <a:pt x="199" y="171"/>
                  </a:moveTo>
                  <a:cubicBezTo>
                    <a:pt x="248" y="159"/>
                    <a:pt x="287" y="128"/>
                    <a:pt x="287" y="89"/>
                  </a:cubicBezTo>
                  <a:cubicBezTo>
                    <a:pt x="287" y="41"/>
                    <a:pt x="230" y="0"/>
                    <a:pt x="156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0"/>
                    <a:pt x="51" y="38"/>
                  </a:cubicBezTo>
                  <a:lnTo>
                    <a:pt x="51" y="301"/>
                  </a:lnTo>
                  <a:cubicBezTo>
                    <a:pt x="51" y="319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cubicBezTo>
                    <a:pt x="18" y="339"/>
                    <a:pt x="53" y="339"/>
                    <a:pt x="73" y="339"/>
                  </a:cubicBezTo>
                  <a:cubicBezTo>
                    <a:pt x="92" y="339"/>
                    <a:pt x="127" y="339"/>
                    <a:pt x="145" y="340"/>
                  </a:cubicBezTo>
                  <a:lnTo>
                    <a:pt x="145" y="325"/>
                  </a:lnTo>
                  <a:lnTo>
                    <a:pt x="133" y="325"/>
                  </a:lnTo>
                  <a:cubicBezTo>
                    <a:pt x="95" y="325"/>
                    <a:pt x="94" y="319"/>
                    <a:pt x="94" y="301"/>
                  </a:cubicBezTo>
                  <a:lnTo>
                    <a:pt x="94" y="175"/>
                  </a:lnTo>
                  <a:lnTo>
                    <a:pt x="151" y="175"/>
                  </a:lnTo>
                  <a:cubicBezTo>
                    <a:pt x="159" y="175"/>
                    <a:pt x="180" y="175"/>
                    <a:pt x="198" y="192"/>
                  </a:cubicBezTo>
                  <a:cubicBezTo>
                    <a:pt x="217" y="210"/>
                    <a:pt x="217" y="225"/>
                    <a:pt x="217" y="259"/>
                  </a:cubicBezTo>
                  <a:cubicBezTo>
                    <a:pt x="217" y="291"/>
                    <a:pt x="217" y="311"/>
                    <a:pt x="237" y="330"/>
                  </a:cubicBezTo>
                  <a:cubicBezTo>
                    <a:pt x="258" y="348"/>
                    <a:pt x="285" y="351"/>
                    <a:pt x="300" y="351"/>
                  </a:cubicBezTo>
                  <a:cubicBezTo>
                    <a:pt x="339" y="351"/>
                    <a:pt x="347" y="310"/>
                    <a:pt x="347" y="296"/>
                  </a:cubicBezTo>
                  <a:cubicBezTo>
                    <a:pt x="347" y="293"/>
                    <a:pt x="347" y="288"/>
                    <a:pt x="341" y="288"/>
                  </a:cubicBezTo>
                  <a:cubicBezTo>
                    <a:pt x="335" y="288"/>
                    <a:pt x="335" y="292"/>
                    <a:pt x="335" y="296"/>
                  </a:cubicBezTo>
                  <a:cubicBezTo>
                    <a:pt x="332" y="331"/>
                    <a:pt x="314" y="340"/>
                    <a:pt x="302" y="340"/>
                  </a:cubicBezTo>
                  <a:cubicBezTo>
                    <a:pt x="278" y="340"/>
                    <a:pt x="274" y="315"/>
                    <a:pt x="267" y="268"/>
                  </a:cubicBezTo>
                  <a:lnTo>
                    <a:pt x="260" y="228"/>
                  </a:lnTo>
                  <a:cubicBezTo>
                    <a:pt x="251" y="197"/>
                    <a:pt x="227" y="180"/>
                    <a:pt x="199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2" name="Freeform 267">
              <a:extLst>
                <a:ext uri="{FF2B5EF4-FFF2-40B4-BE49-F238E27FC236}">
                  <a16:creationId xmlns:a16="http://schemas.microsoft.com/office/drawing/2014/main" id="{77FB1961-DD2D-1460-B989-3CE9F4EFFE69}"/>
                </a:ext>
              </a:extLst>
            </p:cNvPr>
            <p:cNvSpPr>
              <a:spLocks/>
            </p:cNvSpPr>
            <p:nvPr>
              <p:custDataLst>
                <p:tags r:id="rId113"/>
              </p:custDataLst>
            </p:nvPr>
          </p:nvSpPr>
          <p:spPr bwMode="auto">
            <a:xfrm>
              <a:off x="2116138" y="1493838"/>
              <a:ext cx="187325" cy="193675"/>
            </a:xfrm>
            <a:custGeom>
              <a:avLst/>
              <a:gdLst>
                <a:gd name="T0" fmla="*/ 100 w 341"/>
                <a:gd name="T1" fmla="*/ 6 h 340"/>
                <a:gd name="T2" fmla="*/ 85 w 341"/>
                <a:gd name="T3" fmla="*/ 0 h 340"/>
                <a:gd name="T4" fmla="*/ 0 w 341"/>
                <a:gd name="T5" fmla="*/ 0 h 340"/>
                <a:gd name="T6" fmla="*/ 0 w 341"/>
                <a:gd name="T7" fmla="*/ 15 h 340"/>
                <a:gd name="T8" fmla="*/ 15 w 341"/>
                <a:gd name="T9" fmla="*/ 15 h 340"/>
                <a:gd name="T10" fmla="*/ 40 w 341"/>
                <a:gd name="T11" fmla="*/ 16 h 340"/>
                <a:gd name="T12" fmla="*/ 52 w 341"/>
                <a:gd name="T13" fmla="*/ 27 h 340"/>
                <a:gd name="T14" fmla="*/ 52 w 341"/>
                <a:gd name="T15" fmla="*/ 288 h 340"/>
                <a:gd name="T16" fmla="*/ 0 w 341"/>
                <a:gd name="T17" fmla="*/ 325 h 340"/>
                <a:gd name="T18" fmla="*/ 0 w 341"/>
                <a:gd name="T19" fmla="*/ 340 h 340"/>
                <a:gd name="T20" fmla="*/ 59 w 341"/>
                <a:gd name="T21" fmla="*/ 339 h 340"/>
                <a:gd name="T22" fmla="*/ 117 w 341"/>
                <a:gd name="T23" fmla="*/ 340 h 340"/>
                <a:gd name="T24" fmla="*/ 117 w 341"/>
                <a:gd name="T25" fmla="*/ 325 h 340"/>
                <a:gd name="T26" fmla="*/ 66 w 341"/>
                <a:gd name="T27" fmla="*/ 288 h 340"/>
                <a:gd name="T28" fmla="*/ 66 w 341"/>
                <a:gd name="T29" fmla="*/ 28 h 340"/>
                <a:gd name="T30" fmla="*/ 71 w 341"/>
                <a:gd name="T31" fmla="*/ 34 h 340"/>
                <a:gd name="T32" fmla="*/ 274 w 341"/>
                <a:gd name="T33" fmla="*/ 334 h 340"/>
                <a:gd name="T34" fmla="*/ 283 w 341"/>
                <a:gd name="T35" fmla="*/ 340 h 340"/>
                <a:gd name="T36" fmla="*/ 290 w 341"/>
                <a:gd name="T37" fmla="*/ 327 h 340"/>
                <a:gd name="T38" fmla="*/ 290 w 341"/>
                <a:gd name="T39" fmla="*/ 52 h 340"/>
                <a:gd name="T40" fmla="*/ 341 w 341"/>
                <a:gd name="T41" fmla="*/ 15 h 340"/>
                <a:gd name="T42" fmla="*/ 341 w 341"/>
                <a:gd name="T43" fmla="*/ 0 h 340"/>
                <a:gd name="T44" fmla="*/ 283 w 341"/>
                <a:gd name="T45" fmla="*/ 1 h 340"/>
                <a:gd name="T46" fmla="*/ 224 w 341"/>
                <a:gd name="T47" fmla="*/ 0 h 340"/>
                <a:gd name="T48" fmla="*/ 224 w 341"/>
                <a:gd name="T49" fmla="*/ 15 h 340"/>
                <a:gd name="T50" fmla="*/ 276 w 341"/>
                <a:gd name="T51" fmla="*/ 52 h 340"/>
                <a:gd name="T52" fmla="*/ 276 w 341"/>
                <a:gd name="T53" fmla="*/ 265 h 340"/>
                <a:gd name="T54" fmla="*/ 100 w 341"/>
                <a:gd name="T55" fmla="*/ 6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1" h="340">
                  <a:moveTo>
                    <a:pt x="100" y="6"/>
                  </a:moveTo>
                  <a:cubicBezTo>
                    <a:pt x="95" y="0"/>
                    <a:pt x="95" y="0"/>
                    <a:pt x="85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5" y="15"/>
                  </a:lnTo>
                  <a:cubicBezTo>
                    <a:pt x="22" y="15"/>
                    <a:pt x="32" y="15"/>
                    <a:pt x="40" y="16"/>
                  </a:cubicBezTo>
                  <a:cubicBezTo>
                    <a:pt x="51" y="17"/>
                    <a:pt x="52" y="18"/>
                    <a:pt x="52" y="27"/>
                  </a:cubicBezTo>
                  <a:lnTo>
                    <a:pt x="52" y="288"/>
                  </a:lnTo>
                  <a:cubicBezTo>
                    <a:pt x="52" y="301"/>
                    <a:pt x="52" y="325"/>
                    <a:pt x="0" y="325"/>
                  </a:cubicBezTo>
                  <a:lnTo>
                    <a:pt x="0" y="340"/>
                  </a:lnTo>
                  <a:cubicBezTo>
                    <a:pt x="18" y="340"/>
                    <a:pt x="42" y="339"/>
                    <a:pt x="59" y="339"/>
                  </a:cubicBezTo>
                  <a:cubicBezTo>
                    <a:pt x="75" y="339"/>
                    <a:pt x="100" y="340"/>
                    <a:pt x="117" y="340"/>
                  </a:cubicBezTo>
                  <a:lnTo>
                    <a:pt x="117" y="325"/>
                  </a:lnTo>
                  <a:cubicBezTo>
                    <a:pt x="66" y="325"/>
                    <a:pt x="66" y="301"/>
                    <a:pt x="66" y="288"/>
                  </a:cubicBezTo>
                  <a:lnTo>
                    <a:pt x="66" y="28"/>
                  </a:lnTo>
                  <a:cubicBezTo>
                    <a:pt x="68" y="31"/>
                    <a:pt x="69" y="31"/>
                    <a:pt x="71" y="34"/>
                  </a:cubicBezTo>
                  <a:lnTo>
                    <a:pt x="274" y="334"/>
                  </a:lnTo>
                  <a:cubicBezTo>
                    <a:pt x="279" y="340"/>
                    <a:pt x="279" y="340"/>
                    <a:pt x="283" y="340"/>
                  </a:cubicBezTo>
                  <a:cubicBezTo>
                    <a:pt x="290" y="340"/>
                    <a:pt x="290" y="337"/>
                    <a:pt x="290" y="327"/>
                  </a:cubicBezTo>
                  <a:lnTo>
                    <a:pt x="290" y="52"/>
                  </a:lnTo>
                  <a:cubicBezTo>
                    <a:pt x="290" y="38"/>
                    <a:pt x="290" y="15"/>
                    <a:pt x="341" y="15"/>
                  </a:cubicBezTo>
                  <a:lnTo>
                    <a:pt x="341" y="0"/>
                  </a:lnTo>
                  <a:cubicBezTo>
                    <a:pt x="323" y="0"/>
                    <a:pt x="299" y="1"/>
                    <a:pt x="283" y="1"/>
                  </a:cubicBezTo>
                  <a:cubicBezTo>
                    <a:pt x="266" y="1"/>
                    <a:pt x="242" y="0"/>
                    <a:pt x="224" y="0"/>
                  </a:cubicBezTo>
                  <a:lnTo>
                    <a:pt x="224" y="15"/>
                  </a:lnTo>
                  <a:cubicBezTo>
                    <a:pt x="276" y="15"/>
                    <a:pt x="276" y="38"/>
                    <a:pt x="276" y="52"/>
                  </a:cubicBezTo>
                  <a:lnTo>
                    <a:pt x="276" y="265"/>
                  </a:lnTo>
                  <a:lnTo>
                    <a:pt x="100" y="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3" name="Freeform 268">
              <a:extLst>
                <a:ext uri="{FF2B5EF4-FFF2-40B4-BE49-F238E27FC236}">
                  <a16:creationId xmlns:a16="http://schemas.microsoft.com/office/drawing/2014/main" id="{274560CE-566C-78B8-3696-26F468780735}"/>
                </a:ext>
              </a:extLst>
            </p:cNvPr>
            <p:cNvSpPr>
              <a:spLocks/>
            </p:cNvSpPr>
            <p:nvPr>
              <p:custDataLst>
                <p:tags r:id="rId114"/>
              </p:custDataLst>
            </p:nvPr>
          </p:nvSpPr>
          <p:spPr bwMode="auto">
            <a:xfrm>
              <a:off x="2320925" y="1495425"/>
              <a:ext cx="169863" cy="192088"/>
            </a:xfrm>
            <a:custGeom>
              <a:avLst/>
              <a:gdLst>
                <a:gd name="T0" fmla="*/ 51 w 309"/>
                <a:gd name="T1" fmla="*/ 300 h 339"/>
                <a:gd name="T2" fmla="*/ 12 w 309"/>
                <a:gd name="T3" fmla="*/ 324 h 339"/>
                <a:gd name="T4" fmla="*/ 0 w 309"/>
                <a:gd name="T5" fmla="*/ 324 h 339"/>
                <a:gd name="T6" fmla="*/ 0 w 309"/>
                <a:gd name="T7" fmla="*/ 339 h 339"/>
                <a:gd name="T8" fmla="*/ 288 w 309"/>
                <a:gd name="T9" fmla="*/ 339 h 339"/>
                <a:gd name="T10" fmla="*/ 309 w 309"/>
                <a:gd name="T11" fmla="*/ 210 h 339"/>
                <a:gd name="T12" fmla="*/ 296 w 309"/>
                <a:gd name="T13" fmla="*/ 210 h 339"/>
                <a:gd name="T14" fmla="*/ 186 w 309"/>
                <a:gd name="T15" fmla="*/ 324 h 339"/>
                <a:gd name="T16" fmla="*/ 120 w 309"/>
                <a:gd name="T17" fmla="*/ 324 h 339"/>
                <a:gd name="T18" fmla="*/ 96 w 309"/>
                <a:gd name="T19" fmla="*/ 304 h 339"/>
                <a:gd name="T20" fmla="*/ 96 w 309"/>
                <a:gd name="T21" fmla="*/ 171 h 339"/>
                <a:gd name="T22" fmla="*/ 141 w 309"/>
                <a:gd name="T23" fmla="*/ 171 h 339"/>
                <a:gd name="T24" fmla="*/ 194 w 309"/>
                <a:gd name="T25" fmla="*/ 229 h 339"/>
                <a:gd name="T26" fmla="*/ 207 w 309"/>
                <a:gd name="T27" fmla="*/ 229 h 339"/>
                <a:gd name="T28" fmla="*/ 207 w 309"/>
                <a:gd name="T29" fmla="*/ 97 h 339"/>
                <a:gd name="T30" fmla="*/ 194 w 309"/>
                <a:gd name="T31" fmla="*/ 97 h 339"/>
                <a:gd name="T32" fmla="*/ 141 w 309"/>
                <a:gd name="T33" fmla="*/ 155 h 339"/>
                <a:gd name="T34" fmla="*/ 96 w 309"/>
                <a:gd name="T35" fmla="*/ 155 h 339"/>
                <a:gd name="T36" fmla="*/ 96 w 309"/>
                <a:gd name="T37" fmla="*/ 35 h 339"/>
                <a:gd name="T38" fmla="*/ 120 w 309"/>
                <a:gd name="T39" fmla="*/ 15 h 339"/>
                <a:gd name="T40" fmla="*/ 184 w 309"/>
                <a:gd name="T41" fmla="*/ 15 h 339"/>
                <a:gd name="T42" fmla="*/ 282 w 309"/>
                <a:gd name="T43" fmla="*/ 112 h 339"/>
                <a:gd name="T44" fmla="*/ 295 w 309"/>
                <a:gd name="T45" fmla="*/ 112 h 339"/>
                <a:gd name="T46" fmla="*/ 281 w 309"/>
                <a:gd name="T47" fmla="*/ 0 h 339"/>
                <a:gd name="T48" fmla="*/ 0 w 309"/>
                <a:gd name="T49" fmla="*/ 0 h 339"/>
                <a:gd name="T50" fmla="*/ 0 w 309"/>
                <a:gd name="T51" fmla="*/ 15 h 339"/>
                <a:gd name="T52" fmla="*/ 12 w 309"/>
                <a:gd name="T53" fmla="*/ 15 h 339"/>
                <a:gd name="T54" fmla="*/ 51 w 309"/>
                <a:gd name="T55" fmla="*/ 39 h 339"/>
                <a:gd name="T56" fmla="*/ 51 w 309"/>
                <a:gd name="T57" fmla="*/ 30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9" h="339">
                  <a:moveTo>
                    <a:pt x="51" y="300"/>
                  </a:moveTo>
                  <a:cubicBezTo>
                    <a:pt x="51" y="318"/>
                    <a:pt x="50" y="324"/>
                    <a:pt x="12" y="324"/>
                  </a:cubicBezTo>
                  <a:lnTo>
                    <a:pt x="0" y="324"/>
                  </a:lnTo>
                  <a:lnTo>
                    <a:pt x="0" y="339"/>
                  </a:lnTo>
                  <a:lnTo>
                    <a:pt x="288" y="339"/>
                  </a:lnTo>
                  <a:lnTo>
                    <a:pt x="309" y="210"/>
                  </a:lnTo>
                  <a:lnTo>
                    <a:pt x="296" y="210"/>
                  </a:lnTo>
                  <a:cubicBezTo>
                    <a:pt x="284" y="287"/>
                    <a:pt x="272" y="324"/>
                    <a:pt x="186" y="324"/>
                  </a:cubicBezTo>
                  <a:lnTo>
                    <a:pt x="120" y="324"/>
                  </a:lnTo>
                  <a:cubicBezTo>
                    <a:pt x="97" y="324"/>
                    <a:pt x="96" y="320"/>
                    <a:pt x="96" y="304"/>
                  </a:cubicBezTo>
                  <a:lnTo>
                    <a:pt x="96" y="171"/>
                  </a:lnTo>
                  <a:lnTo>
                    <a:pt x="141" y="171"/>
                  </a:lnTo>
                  <a:cubicBezTo>
                    <a:pt x="189" y="171"/>
                    <a:pt x="194" y="187"/>
                    <a:pt x="194" y="229"/>
                  </a:cubicBezTo>
                  <a:lnTo>
                    <a:pt x="207" y="229"/>
                  </a:lnTo>
                  <a:lnTo>
                    <a:pt x="207" y="97"/>
                  </a:lnTo>
                  <a:lnTo>
                    <a:pt x="194" y="97"/>
                  </a:lnTo>
                  <a:cubicBezTo>
                    <a:pt x="194" y="140"/>
                    <a:pt x="189" y="155"/>
                    <a:pt x="141" y="155"/>
                  </a:cubicBezTo>
                  <a:lnTo>
                    <a:pt x="96" y="155"/>
                  </a:lnTo>
                  <a:lnTo>
                    <a:pt x="96" y="35"/>
                  </a:lnTo>
                  <a:cubicBezTo>
                    <a:pt x="96" y="19"/>
                    <a:pt x="97" y="15"/>
                    <a:pt x="120" y="15"/>
                  </a:cubicBezTo>
                  <a:lnTo>
                    <a:pt x="184" y="15"/>
                  </a:lnTo>
                  <a:cubicBezTo>
                    <a:pt x="261" y="15"/>
                    <a:pt x="274" y="43"/>
                    <a:pt x="282" y="112"/>
                  </a:cubicBezTo>
                  <a:lnTo>
                    <a:pt x="295" y="112"/>
                  </a:lnTo>
                  <a:lnTo>
                    <a:pt x="281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4" name="Freeform 269">
              <a:extLst>
                <a:ext uri="{FF2B5EF4-FFF2-40B4-BE49-F238E27FC236}">
                  <a16:creationId xmlns:a16="http://schemas.microsoft.com/office/drawing/2014/main" id="{64214B12-8997-C34B-C787-9D48D4F80A38}"/>
                </a:ext>
              </a:extLst>
            </p:cNvPr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2506663" y="1484313"/>
              <a:ext cx="188913" cy="203200"/>
            </a:xfrm>
            <a:custGeom>
              <a:avLst/>
              <a:gdLst>
                <a:gd name="T0" fmla="*/ 183 w 342"/>
                <a:gd name="T1" fmla="*/ 10 h 357"/>
                <a:gd name="T2" fmla="*/ 171 w 342"/>
                <a:gd name="T3" fmla="*/ 0 h 357"/>
                <a:gd name="T4" fmla="*/ 160 w 342"/>
                <a:gd name="T5" fmla="*/ 10 h 357"/>
                <a:gd name="T6" fmla="*/ 56 w 342"/>
                <a:gd name="T7" fmla="*/ 308 h 357"/>
                <a:gd name="T8" fmla="*/ 0 w 342"/>
                <a:gd name="T9" fmla="*/ 342 h 357"/>
                <a:gd name="T10" fmla="*/ 0 w 342"/>
                <a:gd name="T11" fmla="*/ 357 h 357"/>
                <a:gd name="T12" fmla="*/ 51 w 342"/>
                <a:gd name="T13" fmla="*/ 356 h 357"/>
                <a:gd name="T14" fmla="*/ 109 w 342"/>
                <a:gd name="T15" fmla="*/ 357 h 357"/>
                <a:gd name="T16" fmla="*/ 109 w 342"/>
                <a:gd name="T17" fmla="*/ 342 h 357"/>
                <a:gd name="T18" fmla="*/ 71 w 342"/>
                <a:gd name="T19" fmla="*/ 316 h 357"/>
                <a:gd name="T20" fmla="*/ 72 w 342"/>
                <a:gd name="T21" fmla="*/ 309 h 357"/>
                <a:gd name="T22" fmla="*/ 95 w 342"/>
                <a:gd name="T23" fmla="*/ 243 h 357"/>
                <a:gd name="T24" fmla="*/ 218 w 342"/>
                <a:gd name="T25" fmla="*/ 243 h 357"/>
                <a:gd name="T26" fmla="*/ 245 w 342"/>
                <a:gd name="T27" fmla="*/ 320 h 357"/>
                <a:gd name="T28" fmla="*/ 246 w 342"/>
                <a:gd name="T29" fmla="*/ 327 h 357"/>
                <a:gd name="T30" fmla="*/ 205 w 342"/>
                <a:gd name="T31" fmla="*/ 342 h 357"/>
                <a:gd name="T32" fmla="*/ 205 w 342"/>
                <a:gd name="T33" fmla="*/ 357 h 357"/>
                <a:gd name="T34" fmla="*/ 277 w 342"/>
                <a:gd name="T35" fmla="*/ 356 h 357"/>
                <a:gd name="T36" fmla="*/ 342 w 342"/>
                <a:gd name="T37" fmla="*/ 357 h 357"/>
                <a:gd name="T38" fmla="*/ 342 w 342"/>
                <a:gd name="T39" fmla="*/ 342 h 357"/>
                <a:gd name="T40" fmla="*/ 333 w 342"/>
                <a:gd name="T41" fmla="*/ 342 h 357"/>
                <a:gd name="T42" fmla="*/ 291 w 342"/>
                <a:gd name="T43" fmla="*/ 322 h 357"/>
                <a:gd name="T44" fmla="*/ 183 w 342"/>
                <a:gd name="T45" fmla="*/ 10 h 357"/>
                <a:gd name="T46" fmla="*/ 157 w 342"/>
                <a:gd name="T47" fmla="*/ 66 h 357"/>
                <a:gd name="T48" fmla="*/ 213 w 342"/>
                <a:gd name="T49" fmla="*/ 228 h 357"/>
                <a:gd name="T50" fmla="*/ 101 w 342"/>
                <a:gd name="T51" fmla="*/ 228 h 357"/>
                <a:gd name="T52" fmla="*/ 157 w 342"/>
                <a:gd name="T53" fmla="*/ 6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2" h="357">
                  <a:moveTo>
                    <a:pt x="183" y="10"/>
                  </a:moveTo>
                  <a:cubicBezTo>
                    <a:pt x="180" y="4"/>
                    <a:pt x="179" y="0"/>
                    <a:pt x="171" y="0"/>
                  </a:cubicBezTo>
                  <a:cubicBezTo>
                    <a:pt x="164" y="0"/>
                    <a:pt x="162" y="3"/>
                    <a:pt x="160" y="10"/>
                  </a:cubicBezTo>
                  <a:lnTo>
                    <a:pt x="56" y="308"/>
                  </a:lnTo>
                  <a:cubicBezTo>
                    <a:pt x="47" y="334"/>
                    <a:pt x="27" y="341"/>
                    <a:pt x="0" y="342"/>
                  </a:cubicBezTo>
                  <a:lnTo>
                    <a:pt x="0" y="357"/>
                  </a:lnTo>
                  <a:cubicBezTo>
                    <a:pt x="12" y="357"/>
                    <a:pt x="33" y="356"/>
                    <a:pt x="51" y="356"/>
                  </a:cubicBezTo>
                  <a:cubicBezTo>
                    <a:pt x="67" y="356"/>
                    <a:pt x="93" y="357"/>
                    <a:pt x="109" y="357"/>
                  </a:cubicBezTo>
                  <a:lnTo>
                    <a:pt x="109" y="342"/>
                  </a:lnTo>
                  <a:cubicBezTo>
                    <a:pt x="84" y="342"/>
                    <a:pt x="71" y="329"/>
                    <a:pt x="71" y="316"/>
                  </a:cubicBezTo>
                  <a:cubicBezTo>
                    <a:pt x="71" y="315"/>
                    <a:pt x="72" y="310"/>
                    <a:pt x="72" y="309"/>
                  </a:cubicBezTo>
                  <a:lnTo>
                    <a:pt x="95" y="243"/>
                  </a:lnTo>
                  <a:lnTo>
                    <a:pt x="218" y="243"/>
                  </a:lnTo>
                  <a:lnTo>
                    <a:pt x="245" y="320"/>
                  </a:lnTo>
                  <a:cubicBezTo>
                    <a:pt x="245" y="322"/>
                    <a:pt x="246" y="325"/>
                    <a:pt x="246" y="327"/>
                  </a:cubicBezTo>
                  <a:cubicBezTo>
                    <a:pt x="246" y="342"/>
                    <a:pt x="218" y="342"/>
                    <a:pt x="205" y="342"/>
                  </a:cubicBezTo>
                  <a:lnTo>
                    <a:pt x="205" y="357"/>
                  </a:lnTo>
                  <a:cubicBezTo>
                    <a:pt x="223" y="356"/>
                    <a:pt x="258" y="356"/>
                    <a:pt x="277" y="356"/>
                  </a:cubicBezTo>
                  <a:cubicBezTo>
                    <a:pt x="298" y="356"/>
                    <a:pt x="321" y="356"/>
                    <a:pt x="342" y="357"/>
                  </a:cubicBezTo>
                  <a:lnTo>
                    <a:pt x="342" y="342"/>
                  </a:lnTo>
                  <a:lnTo>
                    <a:pt x="333" y="342"/>
                  </a:lnTo>
                  <a:cubicBezTo>
                    <a:pt x="303" y="342"/>
                    <a:pt x="296" y="338"/>
                    <a:pt x="291" y="322"/>
                  </a:cubicBezTo>
                  <a:lnTo>
                    <a:pt x="183" y="10"/>
                  </a:lnTo>
                  <a:close/>
                  <a:moveTo>
                    <a:pt x="157" y="66"/>
                  </a:moveTo>
                  <a:lnTo>
                    <a:pt x="213" y="228"/>
                  </a:lnTo>
                  <a:lnTo>
                    <a:pt x="101" y="228"/>
                  </a:lnTo>
                  <a:lnTo>
                    <a:pt x="157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5" name="Freeform 270">
              <a:extLst>
                <a:ext uri="{FF2B5EF4-FFF2-40B4-BE49-F238E27FC236}">
                  <a16:creationId xmlns:a16="http://schemas.microsoft.com/office/drawing/2014/main" id="{C527898B-2B99-ACB7-AD24-1B146691842B}"/>
                </a:ext>
              </a:extLst>
            </p:cNvPr>
            <p:cNvSpPr>
              <a:spLocks/>
            </p:cNvSpPr>
            <p:nvPr>
              <p:custDataLst>
                <p:tags r:id="rId116"/>
              </p:custDataLst>
            </p:nvPr>
          </p:nvSpPr>
          <p:spPr bwMode="auto">
            <a:xfrm>
              <a:off x="2713038" y="1560513"/>
              <a:ext cx="104775" cy="130175"/>
            </a:xfrm>
            <a:custGeom>
              <a:avLst/>
              <a:gdLst>
                <a:gd name="T0" fmla="*/ 42 w 190"/>
                <a:gd name="T1" fmla="*/ 114 h 229"/>
                <a:gd name="T2" fmla="*/ 109 w 190"/>
                <a:gd name="T3" fmla="*/ 12 h 229"/>
                <a:gd name="T4" fmla="*/ 162 w 190"/>
                <a:gd name="T5" fmla="*/ 31 h 229"/>
                <a:gd name="T6" fmla="*/ 139 w 190"/>
                <a:gd name="T7" fmla="*/ 54 h 229"/>
                <a:gd name="T8" fmla="*/ 162 w 190"/>
                <a:gd name="T9" fmla="*/ 77 h 229"/>
                <a:gd name="T10" fmla="*/ 185 w 190"/>
                <a:gd name="T11" fmla="*/ 53 h 229"/>
                <a:gd name="T12" fmla="*/ 108 w 190"/>
                <a:gd name="T13" fmla="*/ 0 h 229"/>
                <a:gd name="T14" fmla="*/ 0 w 190"/>
                <a:gd name="T15" fmla="*/ 115 h 229"/>
                <a:gd name="T16" fmla="*/ 107 w 190"/>
                <a:gd name="T17" fmla="*/ 229 h 229"/>
                <a:gd name="T18" fmla="*/ 190 w 190"/>
                <a:gd name="T19" fmla="*/ 164 h 229"/>
                <a:gd name="T20" fmla="*/ 184 w 190"/>
                <a:gd name="T21" fmla="*/ 159 h 229"/>
                <a:gd name="T22" fmla="*/ 177 w 190"/>
                <a:gd name="T23" fmla="*/ 164 h 229"/>
                <a:gd name="T24" fmla="*/ 112 w 190"/>
                <a:gd name="T25" fmla="*/ 216 h 229"/>
                <a:gd name="T26" fmla="*/ 42 w 190"/>
                <a:gd name="T27" fmla="*/ 11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2" y="114"/>
                  </a:moveTo>
                  <a:cubicBezTo>
                    <a:pt x="42" y="33"/>
                    <a:pt x="82" y="12"/>
                    <a:pt x="109" y="12"/>
                  </a:cubicBezTo>
                  <a:cubicBezTo>
                    <a:pt x="113" y="12"/>
                    <a:pt x="145" y="13"/>
                    <a:pt x="162" y="31"/>
                  </a:cubicBezTo>
                  <a:cubicBezTo>
                    <a:pt x="142" y="32"/>
                    <a:pt x="139" y="47"/>
                    <a:pt x="139" y="54"/>
                  </a:cubicBezTo>
                  <a:cubicBezTo>
                    <a:pt x="139" y="67"/>
                    <a:pt x="148" y="77"/>
                    <a:pt x="162" y="77"/>
                  </a:cubicBezTo>
                  <a:cubicBezTo>
                    <a:pt x="175" y="77"/>
                    <a:pt x="185" y="68"/>
                    <a:pt x="185" y="53"/>
                  </a:cubicBezTo>
                  <a:cubicBezTo>
                    <a:pt x="185" y="19"/>
                    <a:pt x="147" y="0"/>
                    <a:pt x="108" y="0"/>
                  </a:cubicBezTo>
                  <a:cubicBezTo>
                    <a:pt x="46" y="0"/>
                    <a:pt x="0" y="54"/>
                    <a:pt x="0" y="115"/>
                  </a:cubicBezTo>
                  <a:cubicBezTo>
                    <a:pt x="0" y="179"/>
                    <a:pt x="50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4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3" y="210"/>
                    <a:pt x="130" y="216"/>
                    <a:pt x="112" y="216"/>
                  </a:cubicBezTo>
                  <a:cubicBezTo>
                    <a:pt x="85" y="216"/>
                    <a:pt x="42" y="195"/>
                    <a:pt x="42" y="11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6" name="Freeform 271">
              <a:extLst>
                <a:ext uri="{FF2B5EF4-FFF2-40B4-BE49-F238E27FC236}">
                  <a16:creationId xmlns:a16="http://schemas.microsoft.com/office/drawing/2014/main" id="{498A8D0E-1A60-04D6-5F05-80D0F67DEF75}"/>
                </a:ext>
              </a:extLst>
            </p:cNvPr>
            <p:cNvSpPr>
              <a:spLocks/>
            </p:cNvSpPr>
            <p:nvPr>
              <p:custDataLst>
                <p:tags r:id="rId117"/>
              </p:custDataLst>
            </p:nvPr>
          </p:nvSpPr>
          <p:spPr bwMode="auto">
            <a:xfrm>
              <a:off x="2928938" y="1277938"/>
              <a:ext cx="134938" cy="677863"/>
            </a:xfrm>
            <a:custGeom>
              <a:avLst/>
              <a:gdLst>
                <a:gd name="T0" fmla="*/ 246 w 246"/>
                <a:gd name="T1" fmla="*/ 1191 h 1196"/>
                <a:gd name="T2" fmla="*/ 244 w 246"/>
                <a:gd name="T3" fmla="*/ 1187 h 1196"/>
                <a:gd name="T4" fmla="*/ 158 w 246"/>
                <a:gd name="T5" fmla="*/ 1081 h 1196"/>
                <a:gd name="T6" fmla="*/ 42 w 246"/>
                <a:gd name="T7" fmla="*/ 598 h 1196"/>
                <a:gd name="T8" fmla="*/ 142 w 246"/>
                <a:gd name="T9" fmla="*/ 142 h 1196"/>
                <a:gd name="T10" fmla="*/ 244 w 246"/>
                <a:gd name="T11" fmla="*/ 9 h 1196"/>
                <a:gd name="T12" fmla="*/ 246 w 246"/>
                <a:gd name="T13" fmla="*/ 5 h 1196"/>
                <a:gd name="T14" fmla="*/ 235 w 246"/>
                <a:gd name="T15" fmla="*/ 0 h 1196"/>
                <a:gd name="T16" fmla="*/ 220 w 246"/>
                <a:gd name="T17" fmla="*/ 7 h 1196"/>
                <a:gd name="T18" fmla="*/ 0 w 246"/>
                <a:gd name="T19" fmla="*/ 598 h 1196"/>
                <a:gd name="T20" fmla="*/ 172 w 246"/>
                <a:gd name="T21" fmla="*/ 1140 h 1196"/>
                <a:gd name="T22" fmla="*/ 221 w 246"/>
                <a:gd name="T23" fmla="*/ 1190 h 1196"/>
                <a:gd name="T24" fmla="*/ 235 w 246"/>
                <a:gd name="T25" fmla="*/ 1196 h 1196"/>
                <a:gd name="T26" fmla="*/ 246 w 246"/>
                <a:gd name="T27" fmla="*/ 1191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6" h="1196">
                  <a:moveTo>
                    <a:pt x="246" y="1191"/>
                  </a:moveTo>
                  <a:cubicBezTo>
                    <a:pt x="246" y="1189"/>
                    <a:pt x="245" y="1188"/>
                    <a:pt x="244" y="1187"/>
                  </a:cubicBezTo>
                  <a:cubicBezTo>
                    <a:pt x="225" y="1168"/>
                    <a:pt x="192" y="1135"/>
                    <a:pt x="158" y="1081"/>
                  </a:cubicBezTo>
                  <a:cubicBezTo>
                    <a:pt x="78" y="952"/>
                    <a:pt x="42" y="790"/>
                    <a:pt x="42" y="598"/>
                  </a:cubicBezTo>
                  <a:cubicBezTo>
                    <a:pt x="42" y="464"/>
                    <a:pt x="60" y="291"/>
                    <a:pt x="142" y="142"/>
                  </a:cubicBezTo>
                  <a:cubicBezTo>
                    <a:pt x="181" y="72"/>
                    <a:pt x="222" y="31"/>
                    <a:pt x="244" y="9"/>
                  </a:cubicBezTo>
                  <a:cubicBezTo>
                    <a:pt x="246" y="7"/>
                    <a:pt x="246" y="6"/>
                    <a:pt x="246" y="5"/>
                  </a:cubicBezTo>
                  <a:cubicBezTo>
                    <a:pt x="246" y="0"/>
                    <a:pt x="242" y="0"/>
                    <a:pt x="235" y="0"/>
                  </a:cubicBezTo>
                  <a:cubicBezTo>
                    <a:pt x="228" y="0"/>
                    <a:pt x="227" y="0"/>
                    <a:pt x="220" y="7"/>
                  </a:cubicBezTo>
                  <a:cubicBezTo>
                    <a:pt x="53" y="159"/>
                    <a:pt x="0" y="388"/>
                    <a:pt x="0" y="598"/>
                  </a:cubicBezTo>
                  <a:cubicBezTo>
                    <a:pt x="0" y="794"/>
                    <a:pt x="45" y="991"/>
                    <a:pt x="172" y="1140"/>
                  </a:cubicBezTo>
                  <a:cubicBezTo>
                    <a:pt x="182" y="1152"/>
                    <a:pt x="201" y="1172"/>
                    <a:pt x="221" y="1190"/>
                  </a:cubicBezTo>
                  <a:cubicBezTo>
                    <a:pt x="227" y="1196"/>
                    <a:pt x="228" y="1196"/>
                    <a:pt x="235" y="1196"/>
                  </a:cubicBezTo>
                  <a:cubicBezTo>
                    <a:pt x="242" y="1196"/>
                    <a:pt x="246" y="1196"/>
                    <a:pt x="246" y="119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7" name="Freeform 272">
              <a:extLst>
                <a:ext uri="{FF2B5EF4-FFF2-40B4-BE49-F238E27FC236}">
                  <a16:creationId xmlns:a16="http://schemas.microsoft.com/office/drawing/2014/main" id="{A80A4F92-AD21-6798-BDB0-9ECE8584A74C}"/>
                </a:ext>
              </a:extLst>
            </p:cNvPr>
            <p:cNvSpPr>
              <a:spLocks noEditPoints="1"/>
            </p:cNvSpPr>
            <p:nvPr>
              <p:custDataLst>
                <p:tags r:id="rId118"/>
              </p:custDataLst>
            </p:nvPr>
          </p:nvSpPr>
          <p:spPr bwMode="auto">
            <a:xfrm>
              <a:off x="3082925" y="1560513"/>
              <a:ext cx="155575" cy="182563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3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7 w 281"/>
                <a:gd name="T37" fmla="*/ 297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4"/>
                    <a:pt x="0" y="113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8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7" y="297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8" name="Freeform 273">
              <a:extLst>
                <a:ext uri="{FF2B5EF4-FFF2-40B4-BE49-F238E27FC236}">
                  <a16:creationId xmlns:a16="http://schemas.microsoft.com/office/drawing/2014/main" id="{6A868157-F2EB-A820-127C-EDB6FAC389FD}"/>
                </a:ext>
              </a:extLst>
            </p:cNvPr>
            <p:cNvSpPr>
              <a:spLocks/>
            </p:cNvSpPr>
            <p:nvPr>
              <p:custDataLst>
                <p:tags r:id="rId119"/>
              </p:custDataLst>
            </p:nvPr>
          </p:nvSpPr>
          <p:spPr bwMode="auto">
            <a:xfrm>
              <a:off x="3263900" y="1657350"/>
              <a:ext cx="31750" cy="84138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3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7 w 58"/>
                <a:gd name="T17" fmla="*/ 144 h 149"/>
                <a:gd name="T18" fmla="*/ 12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5" y="0"/>
                    <a:pt x="26" y="0"/>
                  </a:cubicBezTo>
                  <a:cubicBezTo>
                    <a:pt x="9" y="0"/>
                    <a:pt x="0" y="13"/>
                    <a:pt x="0" y="27"/>
                  </a:cubicBezTo>
                  <a:cubicBezTo>
                    <a:pt x="0" y="40"/>
                    <a:pt x="9" y="53"/>
                    <a:pt x="26" y="53"/>
                  </a:cubicBezTo>
                  <a:cubicBezTo>
                    <a:pt x="32" y="53"/>
                    <a:pt x="38" y="51"/>
                    <a:pt x="43" y="47"/>
                  </a:cubicBezTo>
                  <a:cubicBezTo>
                    <a:pt x="45" y="46"/>
                    <a:pt x="45" y="45"/>
                    <a:pt x="46" y="45"/>
                  </a:cubicBezTo>
                  <a:cubicBezTo>
                    <a:pt x="46" y="45"/>
                    <a:pt x="47" y="46"/>
                    <a:pt x="47" y="53"/>
                  </a:cubicBezTo>
                  <a:cubicBezTo>
                    <a:pt x="47" y="90"/>
                    <a:pt x="29" y="119"/>
                    <a:pt x="13" y="136"/>
                  </a:cubicBezTo>
                  <a:cubicBezTo>
                    <a:pt x="7" y="141"/>
                    <a:pt x="7" y="142"/>
                    <a:pt x="7" y="144"/>
                  </a:cubicBezTo>
                  <a:cubicBezTo>
                    <a:pt x="7" y="147"/>
                    <a:pt x="10" y="149"/>
                    <a:pt x="12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9" name="Freeform 274">
              <a:extLst>
                <a:ext uri="{FF2B5EF4-FFF2-40B4-BE49-F238E27FC236}">
                  <a16:creationId xmlns:a16="http://schemas.microsoft.com/office/drawing/2014/main" id="{D5D146C0-06D1-F9D0-FDD3-38595AE5E6C8}"/>
                </a:ext>
              </a:extLst>
            </p:cNvPr>
            <p:cNvSpPr>
              <a:spLocks noEditPoints="1"/>
            </p:cNvSpPr>
            <p:nvPr>
              <p:custDataLst>
                <p:tags r:id="rId120"/>
              </p:custDataLst>
            </p:nvPr>
          </p:nvSpPr>
          <p:spPr bwMode="auto">
            <a:xfrm>
              <a:off x="3371850" y="1498600"/>
              <a:ext cx="115888" cy="195263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6 w 210"/>
                <a:gd name="T5" fmla="*/ 0 h 343"/>
                <a:gd name="T6" fmla="*/ 19 w 210"/>
                <a:gd name="T7" fmla="*/ 59 h 343"/>
                <a:gd name="T8" fmla="*/ 0 w 210"/>
                <a:gd name="T9" fmla="*/ 173 h 343"/>
                <a:gd name="T10" fmla="*/ 23 w 210"/>
                <a:gd name="T11" fmla="*/ 293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3 h 343"/>
                <a:gd name="T18" fmla="*/ 105 w 210"/>
                <a:gd name="T19" fmla="*/ 332 h 343"/>
                <a:gd name="T20" fmla="*/ 47 w 210"/>
                <a:gd name="T21" fmla="*/ 272 h 343"/>
                <a:gd name="T22" fmla="*/ 42 w 210"/>
                <a:gd name="T23" fmla="*/ 167 h 343"/>
                <a:gd name="T24" fmla="*/ 46 w 210"/>
                <a:gd name="T25" fmla="*/ 75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7 h 343"/>
                <a:gd name="T32" fmla="*/ 164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8" y="93"/>
                    <a:pt x="190" y="56"/>
                  </a:cubicBezTo>
                  <a:cubicBezTo>
                    <a:pt x="168" y="8"/>
                    <a:pt x="127" y="0"/>
                    <a:pt x="106" y="0"/>
                  </a:cubicBezTo>
                  <a:cubicBezTo>
                    <a:pt x="76" y="0"/>
                    <a:pt x="39" y="13"/>
                    <a:pt x="19" y="59"/>
                  </a:cubicBezTo>
                  <a:cubicBezTo>
                    <a:pt x="3" y="94"/>
                    <a:pt x="0" y="133"/>
                    <a:pt x="0" y="173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3"/>
                    <a:pt x="81" y="343"/>
                    <a:pt x="105" y="343"/>
                  </a:cubicBezTo>
                  <a:cubicBezTo>
                    <a:pt x="132" y="343"/>
                    <a:pt x="170" y="333"/>
                    <a:pt x="192" y="285"/>
                  </a:cubicBezTo>
                  <a:cubicBezTo>
                    <a:pt x="208" y="251"/>
                    <a:pt x="210" y="212"/>
                    <a:pt x="210" y="173"/>
                  </a:cubicBezTo>
                  <a:close/>
                  <a:moveTo>
                    <a:pt x="105" y="332"/>
                  </a:moveTo>
                  <a:cubicBezTo>
                    <a:pt x="86" y="332"/>
                    <a:pt x="56" y="320"/>
                    <a:pt x="47" y="272"/>
                  </a:cubicBezTo>
                  <a:cubicBezTo>
                    <a:pt x="42" y="242"/>
                    <a:pt x="42" y="196"/>
                    <a:pt x="42" y="167"/>
                  </a:cubicBezTo>
                  <a:cubicBezTo>
                    <a:pt x="42" y="135"/>
                    <a:pt x="42" y="102"/>
                    <a:pt x="46" y="75"/>
                  </a:cubicBezTo>
                  <a:cubicBezTo>
                    <a:pt x="55" y="15"/>
                    <a:pt x="93" y="11"/>
                    <a:pt x="105" y="11"/>
                  </a:cubicBezTo>
                  <a:cubicBezTo>
                    <a:pt x="122" y="11"/>
                    <a:pt x="155" y="20"/>
                    <a:pt x="164" y="69"/>
                  </a:cubicBezTo>
                  <a:cubicBezTo>
                    <a:pt x="169" y="97"/>
                    <a:pt x="169" y="135"/>
                    <a:pt x="169" y="167"/>
                  </a:cubicBezTo>
                  <a:cubicBezTo>
                    <a:pt x="169" y="204"/>
                    <a:pt x="169" y="238"/>
                    <a:pt x="164" y="270"/>
                  </a:cubicBezTo>
                  <a:cubicBezTo>
                    <a:pt x="156" y="317"/>
                    <a:pt x="128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0" name="Freeform 275">
              <a:extLst>
                <a:ext uri="{FF2B5EF4-FFF2-40B4-BE49-F238E27FC236}">
                  <a16:creationId xmlns:a16="http://schemas.microsoft.com/office/drawing/2014/main" id="{FA645FE4-9E19-E6C4-8B85-E0DED668DD44}"/>
                </a:ext>
              </a:extLst>
            </p:cNvPr>
            <p:cNvSpPr>
              <a:spLocks/>
            </p:cNvSpPr>
            <p:nvPr>
              <p:custDataLst>
                <p:tags r:id="rId121"/>
              </p:custDataLst>
            </p:nvPr>
          </p:nvSpPr>
          <p:spPr bwMode="auto">
            <a:xfrm>
              <a:off x="3522663" y="1657350"/>
              <a:ext cx="31750" cy="84138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4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90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1" name="Freeform 276">
              <a:extLst>
                <a:ext uri="{FF2B5EF4-FFF2-40B4-BE49-F238E27FC236}">
                  <a16:creationId xmlns:a16="http://schemas.microsoft.com/office/drawing/2014/main" id="{01BA1AF0-4BA7-139B-C51D-CD7B5A5FE671}"/>
                </a:ext>
              </a:extLst>
            </p:cNvPr>
            <p:cNvSpPr>
              <a:spLocks noEditPoints="1"/>
            </p:cNvSpPr>
            <p:nvPr>
              <p:custDataLst>
                <p:tags r:id="rId122"/>
              </p:custDataLst>
            </p:nvPr>
          </p:nvSpPr>
          <p:spPr bwMode="auto">
            <a:xfrm>
              <a:off x="3663950" y="1293813"/>
              <a:ext cx="144463" cy="207963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60 w 262"/>
                <a:gd name="T15" fmla="*/ 79 h 368"/>
                <a:gd name="T16" fmla="*/ 79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4 w 262"/>
                <a:gd name="T23" fmla="*/ 12 h 368"/>
                <a:gd name="T24" fmla="*/ 225 w 262"/>
                <a:gd name="T25" fmla="*/ 103 h 368"/>
                <a:gd name="T26" fmla="*/ 212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9 w 262"/>
                <a:gd name="T33" fmla="*/ 298 h 368"/>
                <a:gd name="T34" fmla="*/ 72 w 262"/>
                <a:gd name="T35" fmla="*/ 184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8"/>
                    <a:pt x="212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2" name="Freeform 277">
              <a:extLst>
                <a:ext uri="{FF2B5EF4-FFF2-40B4-BE49-F238E27FC236}">
                  <a16:creationId xmlns:a16="http://schemas.microsoft.com/office/drawing/2014/main" id="{0F1EB479-4A91-F337-5EA1-DD51AE37FFF9}"/>
                </a:ext>
              </a:extLst>
            </p:cNvPr>
            <p:cNvSpPr>
              <a:spLocks noEditPoints="1"/>
            </p:cNvSpPr>
            <p:nvPr>
              <p:custDataLst>
                <p:tags r:id="rId123"/>
              </p:custDataLst>
            </p:nvPr>
          </p:nvSpPr>
          <p:spPr bwMode="auto">
            <a:xfrm>
              <a:off x="3846513" y="1298575"/>
              <a:ext cx="100013" cy="41275"/>
            </a:xfrm>
            <a:custGeom>
              <a:avLst/>
              <a:gdLst>
                <a:gd name="T0" fmla="*/ 72 w 183"/>
                <a:gd name="T1" fmla="*/ 37 h 73"/>
                <a:gd name="T2" fmla="*/ 36 w 183"/>
                <a:gd name="T3" fmla="*/ 0 h 73"/>
                <a:gd name="T4" fmla="*/ 0 w 183"/>
                <a:gd name="T5" fmla="*/ 36 h 73"/>
                <a:gd name="T6" fmla="*/ 36 w 183"/>
                <a:gd name="T7" fmla="*/ 73 h 73"/>
                <a:gd name="T8" fmla="*/ 72 w 183"/>
                <a:gd name="T9" fmla="*/ 37 h 73"/>
                <a:gd name="T10" fmla="*/ 183 w 183"/>
                <a:gd name="T11" fmla="*/ 37 h 73"/>
                <a:gd name="T12" fmla="*/ 147 w 183"/>
                <a:gd name="T13" fmla="*/ 0 h 73"/>
                <a:gd name="T14" fmla="*/ 111 w 183"/>
                <a:gd name="T15" fmla="*/ 36 h 73"/>
                <a:gd name="T16" fmla="*/ 147 w 183"/>
                <a:gd name="T17" fmla="*/ 73 h 73"/>
                <a:gd name="T18" fmla="*/ 183 w 183"/>
                <a:gd name="T19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73">
                  <a:moveTo>
                    <a:pt x="72" y="37"/>
                  </a:moveTo>
                  <a:cubicBezTo>
                    <a:pt x="72" y="14"/>
                    <a:pt x="54" y="0"/>
                    <a:pt x="36" y="0"/>
                  </a:cubicBezTo>
                  <a:cubicBezTo>
                    <a:pt x="14" y="0"/>
                    <a:pt x="0" y="19"/>
                    <a:pt x="0" y="36"/>
                  </a:cubicBezTo>
                  <a:cubicBezTo>
                    <a:pt x="0" y="55"/>
                    <a:pt x="15" y="73"/>
                    <a:pt x="36" y="73"/>
                  </a:cubicBezTo>
                  <a:cubicBezTo>
                    <a:pt x="55" y="73"/>
                    <a:pt x="72" y="57"/>
                    <a:pt x="72" y="37"/>
                  </a:cubicBezTo>
                  <a:close/>
                  <a:moveTo>
                    <a:pt x="183" y="37"/>
                  </a:moveTo>
                  <a:cubicBezTo>
                    <a:pt x="183" y="18"/>
                    <a:pt x="168" y="0"/>
                    <a:pt x="147" y="0"/>
                  </a:cubicBezTo>
                  <a:cubicBezTo>
                    <a:pt x="128" y="0"/>
                    <a:pt x="111" y="16"/>
                    <a:pt x="111" y="36"/>
                  </a:cubicBezTo>
                  <a:cubicBezTo>
                    <a:pt x="111" y="59"/>
                    <a:pt x="129" y="73"/>
                    <a:pt x="147" y="73"/>
                  </a:cubicBezTo>
                  <a:cubicBezTo>
                    <a:pt x="169" y="73"/>
                    <a:pt x="183" y="54"/>
                    <a:pt x="183" y="3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3" name="Freeform 278">
              <a:extLst>
                <a:ext uri="{FF2B5EF4-FFF2-40B4-BE49-F238E27FC236}">
                  <a16:creationId xmlns:a16="http://schemas.microsoft.com/office/drawing/2014/main" id="{FD9C1816-AD36-C71E-629A-B368875A327F}"/>
                </a:ext>
              </a:extLst>
            </p:cNvPr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3824288" y="1368425"/>
              <a:ext cx="153988" cy="182563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3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7 w 281"/>
                <a:gd name="T37" fmla="*/ 297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4"/>
                    <a:pt x="0" y="113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8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7" y="297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4" name="Rectangle 279">
              <a:extLst>
                <a:ext uri="{FF2B5EF4-FFF2-40B4-BE49-F238E27FC236}">
                  <a16:creationId xmlns:a16="http://schemas.microsoft.com/office/drawing/2014/main" id="{9BC7E209-A494-BBF0-8142-64C3CD6A38C3}"/>
                </a:ext>
              </a:extLst>
            </p:cNvPr>
            <p:cNvSpPr>
              <a:spLocks noChangeArrowheads="1"/>
            </p:cNvSpPr>
            <p:nvPr>
              <p:custDataLst>
                <p:tags r:id="rId125"/>
              </p:custDataLst>
            </p:nvPr>
          </p:nvSpPr>
          <p:spPr bwMode="auto">
            <a:xfrm>
              <a:off x="3652838" y="1611313"/>
              <a:ext cx="327025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5" name="Freeform 280">
              <a:extLst>
                <a:ext uri="{FF2B5EF4-FFF2-40B4-BE49-F238E27FC236}">
                  <a16:creationId xmlns:a16="http://schemas.microsoft.com/office/drawing/2014/main" id="{ED3C1379-16D8-1314-1F17-1916064AF0F3}"/>
                </a:ext>
              </a:extLst>
            </p:cNvPr>
            <p:cNvSpPr>
              <a:spLocks noEditPoints="1"/>
            </p:cNvSpPr>
            <p:nvPr>
              <p:custDataLst>
                <p:tags r:id="rId126"/>
              </p:custDataLst>
            </p:nvPr>
          </p:nvSpPr>
          <p:spPr bwMode="auto">
            <a:xfrm>
              <a:off x="3663950" y="1677988"/>
              <a:ext cx="144463" cy="209550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60 w 262"/>
                <a:gd name="T15" fmla="*/ 79 h 368"/>
                <a:gd name="T16" fmla="*/ 79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4 w 262"/>
                <a:gd name="T23" fmla="*/ 12 h 368"/>
                <a:gd name="T24" fmla="*/ 225 w 262"/>
                <a:gd name="T25" fmla="*/ 103 h 368"/>
                <a:gd name="T26" fmla="*/ 212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9 w 262"/>
                <a:gd name="T33" fmla="*/ 298 h 368"/>
                <a:gd name="T34" fmla="*/ 72 w 262"/>
                <a:gd name="T35" fmla="*/ 184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6" name="Freeform 281">
              <a:extLst>
                <a:ext uri="{FF2B5EF4-FFF2-40B4-BE49-F238E27FC236}">
                  <a16:creationId xmlns:a16="http://schemas.microsoft.com/office/drawing/2014/main" id="{467EB29D-F5A8-4022-E416-B0A5EEB8C15D}"/>
                </a:ext>
              </a:extLst>
            </p:cNvPr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3824288" y="1754188"/>
              <a:ext cx="153988" cy="182563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19 h 321"/>
                <a:gd name="T10" fmla="*/ 193 w 281"/>
                <a:gd name="T11" fmla="*/ 84 h 321"/>
                <a:gd name="T12" fmla="*/ 193 w 281"/>
                <a:gd name="T13" fmla="*/ 153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7 w 281"/>
                <a:gd name="T37" fmla="*/ 297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5" y="203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19"/>
                    <a:pt x="131" y="19"/>
                  </a:cubicBezTo>
                  <a:cubicBezTo>
                    <a:pt x="169" y="19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200" y="39"/>
                  </a:moveTo>
                  <a:cubicBezTo>
                    <a:pt x="182" y="14"/>
                    <a:pt x="154" y="0"/>
                    <a:pt x="124" y="0"/>
                  </a:cubicBezTo>
                  <a:cubicBezTo>
                    <a:pt x="52" y="0"/>
                    <a:pt x="0" y="44"/>
                    <a:pt x="0" y="113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8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7" y="297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7" name="Freeform 282">
              <a:extLst>
                <a:ext uri="{FF2B5EF4-FFF2-40B4-BE49-F238E27FC236}">
                  <a16:creationId xmlns:a16="http://schemas.microsoft.com/office/drawing/2014/main" id="{83847864-116B-A031-1C9F-E06B7B29F408}"/>
                </a:ext>
              </a:extLst>
            </p:cNvPr>
            <p:cNvSpPr>
              <a:spLocks/>
            </p:cNvSpPr>
            <p:nvPr>
              <p:custDataLst>
                <p:tags r:id="rId128"/>
              </p:custDataLst>
            </p:nvPr>
          </p:nvSpPr>
          <p:spPr bwMode="auto">
            <a:xfrm>
              <a:off x="4035425" y="1657350"/>
              <a:ext cx="33338" cy="84138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90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8" name="Freeform 283">
              <a:extLst>
                <a:ext uri="{FF2B5EF4-FFF2-40B4-BE49-F238E27FC236}">
                  <a16:creationId xmlns:a16="http://schemas.microsoft.com/office/drawing/2014/main" id="{FF11C6F2-E6A9-57B3-2F20-7BD177F650B3}"/>
                </a:ext>
              </a:extLst>
            </p:cNvPr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4144963" y="1498600"/>
              <a:ext cx="115888" cy="195263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6 w 210"/>
                <a:gd name="T5" fmla="*/ 0 h 343"/>
                <a:gd name="T6" fmla="*/ 19 w 210"/>
                <a:gd name="T7" fmla="*/ 59 h 343"/>
                <a:gd name="T8" fmla="*/ 0 w 210"/>
                <a:gd name="T9" fmla="*/ 173 h 343"/>
                <a:gd name="T10" fmla="*/ 23 w 210"/>
                <a:gd name="T11" fmla="*/ 293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3 h 343"/>
                <a:gd name="T18" fmla="*/ 105 w 210"/>
                <a:gd name="T19" fmla="*/ 332 h 343"/>
                <a:gd name="T20" fmla="*/ 47 w 210"/>
                <a:gd name="T21" fmla="*/ 272 h 343"/>
                <a:gd name="T22" fmla="*/ 42 w 210"/>
                <a:gd name="T23" fmla="*/ 167 h 343"/>
                <a:gd name="T24" fmla="*/ 46 w 210"/>
                <a:gd name="T25" fmla="*/ 75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7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8" y="93"/>
                    <a:pt x="190" y="56"/>
                  </a:cubicBezTo>
                  <a:cubicBezTo>
                    <a:pt x="167" y="8"/>
                    <a:pt x="127" y="0"/>
                    <a:pt x="106" y="0"/>
                  </a:cubicBezTo>
                  <a:cubicBezTo>
                    <a:pt x="76" y="0"/>
                    <a:pt x="39" y="13"/>
                    <a:pt x="19" y="59"/>
                  </a:cubicBezTo>
                  <a:cubicBezTo>
                    <a:pt x="3" y="94"/>
                    <a:pt x="0" y="133"/>
                    <a:pt x="0" y="173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3"/>
                    <a:pt x="81" y="343"/>
                    <a:pt x="105" y="343"/>
                  </a:cubicBezTo>
                  <a:cubicBezTo>
                    <a:pt x="132" y="343"/>
                    <a:pt x="170" y="333"/>
                    <a:pt x="192" y="285"/>
                  </a:cubicBezTo>
                  <a:cubicBezTo>
                    <a:pt x="208" y="251"/>
                    <a:pt x="210" y="212"/>
                    <a:pt x="210" y="173"/>
                  </a:cubicBezTo>
                  <a:close/>
                  <a:moveTo>
                    <a:pt x="105" y="332"/>
                  </a:moveTo>
                  <a:cubicBezTo>
                    <a:pt x="86" y="332"/>
                    <a:pt x="56" y="320"/>
                    <a:pt x="47" y="272"/>
                  </a:cubicBezTo>
                  <a:cubicBezTo>
                    <a:pt x="42" y="242"/>
                    <a:pt x="42" y="196"/>
                    <a:pt x="42" y="167"/>
                  </a:cubicBezTo>
                  <a:cubicBezTo>
                    <a:pt x="42" y="135"/>
                    <a:pt x="42" y="102"/>
                    <a:pt x="46" y="75"/>
                  </a:cubicBezTo>
                  <a:cubicBezTo>
                    <a:pt x="55" y="15"/>
                    <a:pt x="93" y="11"/>
                    <a:pt x="105" y="11"/>
                  </a:cubicBezTo>
                  <a:cubicBezTo>
                    <a:pt x="122" y="11"/>
                    <a:pt x="154" y="20"/>
                    <a:pt x="164" y="69"/>
                  </a:cubicBezTo>
                  <a:cubicBezTo>
                    <a:pt x="169" y="97"/>
                    <a:pt x="169" y="135"/>
                    <a:pt x="169" y="167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7"/>
                    <a:pt x="128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9" name="Freeform 284">
              <a:extLst>
                <a:ext uri="{FF2B5EF4-FFF2-40B4-BE49-F238E27FC236}">
                  <a16:creationId xmlns:a16="http://schemas.microsoft.com/office/drawing/2014/main" id="{B604BA90-AECD-BDE2-C650-BB8463B6888B}"/>
                </a:ext>
              </a:extLst>
            </p:cNvPr>
            <p:cNvSpPr>
              <a:spLocks/>
            </p:cNvSpPr>
            <p:nvPr>
              <p:custDataLst>
                <p:tags r:id="rId130"/>
              </p:custDataLst>
            </p:nvPr>
          </p:nvSpPr>
          <p:spPr bwMode="auto">
            <a:xfrm>
              <a:off x="4295775" y="1657350"/>
              <a:ext cx="31750" cy="84138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90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" name="Freeform 285">
              <a:extLst>
                <a:ext uri="{FF2B5EF4-FFF2-40B4-BE49-F238E27FC236}">
                  <a16:creationId xmlns:a16="http://schemas.microsoft.com/office/drawing/2014/main" id="{8F664C34-B83C-9EC1-EB5D-D68537B66140}"/>
                </a:ext>
              </a:extLst>
            </p:cNvPr>
            <p:cNvSpPr>
              <a:spLocks noEditPoints="1"/>
            </p:cNvSpPr>
            <p:nvPr>
              <p:custDataLst>
                <p:tags r:id="rId131"/>
              </p:custDataLst>
            </p:nvPr>
          </p:nvSpPr>
          <p:spPr bwMode="auto">
            <a:xfrm>
              <a:off x="4437063" y="1293813"/>
              <a:ext cx="144463" cy="207963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4 w 262"/>
                <a:gd name="T23" fmla="*/ 12 h 368"/>
                <a:gd name="T24" fmla="*/ 225 w 262"/>
                <a:gd name="T25" fmla="*/ 103 h 368"/>
                <a:gd name="T26" fmla="*/ 212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9 w 262"/>
                <a:gd name="T33" fmla="*/ 298 h 368"/>
                <a:gd name="T34" fmla="*/ 71 w 262"/>
                <a:gd name="T35" fmla="*/ 184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8"/>
                    <a:pt x="212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1" name="Freeform 286">
              <a:extLst>
                <a:ext uri="{FF2B5EF4-FFF2-40B4-BE49-F238E27FC236}">
                  <a16:creationId xmlns:a16="http://schemas.microsoft.com/office/drawing/2014/main" id="{73BBE25C-07FC-C494-0308-E1284BD13A71}"/>
                </a:ext>
              </a:extLst>
            </p:cNvPr>
            <p:cNvSpPr>
              <a:spLocks/>
            </p:cNvSpPr>
            <p:nvPr>
              <p:custDataLst>
                <p:tags r:id="rId132"/>
              </p:custDataLst>
            </p:nvPr>
          </p:nvSpPr>
          <p:spPr bwMode="auto">
            <a:xfrm>
              <a:off x="4600575" y="1300163"/>
              <a:ext cx="161925" cy="200025"/>
            </a:xfrm>
            <a:custGeom>
              <a:avLst/>
              <a:gdLst>
                <a:gd name="T0" fmla="*/ 155 w 297"/>
                <a:gd name="T1" fmla="*/ 28 h 352"/>
                <a:gd name="T2" fmla="*/ 82 w 297"/>
                <a:gd name="T3" fmla="*/ 0 h 352"/>
                <a:gd name="T4" fmla="*/ 62 w 297"/>
                <a:gd name="T5" fmla="*/ 9 h 352"/>
                <a:gd name="T6" fmla="*/ 69 w 297"/>
                <a:gd name="T7" fmla="*/ 18 h 352"/>
                <a:gd name="T8" fmla="*/ 90 w 297"/>
                <a:gd name="T9" fmla="*/ 31 h 352"/>
                <a:gd name="T10" fmla="*/ 160 w 297"/>
                <a:gd name="T11" fmla="*/ 185 h 352"/>
                <a:gd name="T12" fmla="*/ 16 w 297"/>
                <a:gd name="T13" fmla="*/ 302 h 352"/>
                <a:gd name="T14" fmla="*/ 0 w 297"/>
                <a:gd name="T15" fmla="*/ 328 h 352"/>
                <a:gd name="T16" fmla="*/ 24 w 297"/>
                <a:gd name="T17" fmla="*/ 352 h 352"/>
                <a:gd name="T18" fmla="*/ 62 w 297"/>
                <a:gd name="T19" fmla="*/ 326 h 352"/>
                <a:gd name="T20" fmla="*/ 89 w 297"/>
                <a:gd name="T21" fmla="*/ 297 h 352"/>
                <a:gd name="T22" fmla="*/ 171 w 297"/>
                <a:gd name="T23" fmla="*/ 211 h 352"/>
                <a:gd name="T24" fmla="*/ 219 w 297"/>
                <a:gd name="T25" fmla="*/ 319 h 352"/>
                <a:gd name="T26" fmla="*/ 226 w 297"/>
                <a:gd name="T27" fmla="*/ 336 h 352"/>
                <a:gd name="T28" fmla="*/ 257 w 297"/>
                <a:gd name="T29" fmla="*/ 350 h 352"/>
                <a:gd name="T30" fmla="*/ 282 w 297"/>
                <a:gd name="T31" fmla="*/ 350 h 352"/>
                <a:gd name="T32" fmla="*/ 297 w 297"/>
                <a:gd name="T33" fmla="*/ 343 h 352"/>
                <a:gd name="T34" fmla="*/ 295 w 297"/>
                <a:gd name="T35" fmla="*/ 337 h 352"/>
                <a:gd name="T36" fmla="*/ 283 w 297"/>
                <a:gd name="T37" fmla="*/ 316 h 352"/>
                <a:gd name="T38" fmla="*/ 155 w 297"/>
                <a:gd name="T39" fmla="*/ 2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7" h="352">
                  <a:moveTo>
                    <a:pt x="155" y="28"/>
                  </a:moveTo>
                  <a:cubicBezTo>
                    <a:pt x="149" y="14"/>
                    <a:pt x="143" y="0"/>
                    <a:pt x="82" y="0"/>
                  </a:cubicBezTo>
                  <a:cubicBezTo>
                    <a:pt x="70" y="0"/>
                    <a:pt x="62" y="0"/>
                    <a:pt x="62" y="9"/>
                  </a:cubicBezTo>
                  <a:cubicBezTo>
                    <a:pt x="62" y="17"/>
                    <a:pt x="69" y="18"/>
                    <a:pt x="69" y="18"/>
                  </a:cubicBezTo>
                  <a:cubicBezTo>
                    <a:pt x="77" y="19"/>
                    <a:pt x="82" y="19"/>
                    <a:pt x="90" y="31"/>
                  </a:cubicBezTo>
                  <a:cubicBezTo>
                    <a:pt x="96" y="41"/>
                    <a:pt x="148" y="159"/>
                    <a:pt x="160" y="185"/>
                  </a:cubicBezTo>
                  <a:lnTo>
                    <a:pt x="16" y="302"/>
                  </a:lnTo>
                  <a:cubicBezTo>
                    <a:pt x="10" y="306"/>
                    <a:pt x="0" y="315"/>
                    <a:pt x="0" y="328"/>
                  </a:cubicBezTo>
                  <a:cubicBezTo>
                    <a:pt x="0" y="342"/>
                    <a:pt x="11" y="352"/>
                    <a:pt x="24" y="352"/>
                  </a:cubicBezTo>
                  <a:cubicBezTo>
                    <a:pt x="38" y="352"/>
                    <a:pt x="48" y="341"/>
                    <a:pt x="62" y="326"/>
                  </a:cubicBezTo>
                  <a:cubicBezTo>
                    <a:pt x="63" y="325"/>
                    <a:pt x="87" y="299"/>
                    <a:pt x="89" y="297"/>
                  </a:cubicBezTo>
                  <a:cubicBezTo>
                    <a:pt x="107" y="278"/>
                    <a:pt x="152" y="229"/>
                    <a:pt x="171" y="211"/>
                  </a:cubicBezTo>
                  <a:lnTo>
                    <a:pt x="219" y="319"/>
                  </a:lnTo>
                  <a:cubicBezTo>
                    <a:pt x="220" y="323"/>
                    <a:pt x="225" y="332"/>
                    <a:pt x="226" y="336"/>
                  </a:cubicBezTo>
                  <a:cubicBezTo>
                    <a:pt x="231" y="345"/>
                    <a:pt x="240" y="350"/>
                    <a:pt x="257" y="350"/>
                  </a:cubicBezTo>
                  <a:lnTo>
                    <a:pt x="282" y="350"/>
                  </a:lnTo>
                  <a:cubicBezTo>
                    <a:pt x="291" y="350"/>
                    <a:pt x="297" y="350"/>
                    <a:pt x="297" y="343"/>
                  </a:cubicBezTo>
                  <a:cubicBezTo>
                    <a:pt x="297" y="341"/>
                    <a:pt x="296" y="339"/>
                    <a:pt x="295" y="337"/>
                  </a:cubicBezTo>
                  <a:cubicBezTo>
                    <a:pt x="291" y="333"/>
                    <a:pt x="286" y="324"/>
                    <a:pt x="283" y="316"/>
                  </a:cubicBezTo>
                  <a:lnTo>
                    <a:pt x="155" y="2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2" name="Rectangle 287">
              <a:extLst>
                <a:ext uri="{FF2B5EF4-FFF2-40B4-BE49-F238E27FC236}">
                  <a16:creationId xmlns:a16="http://schemas.microsoft.com/office/drawing/2014/main" id="{C949A38A-0963-E52F-6E0B-88035EDEA017}"/>
                </a:ext>
              </a:extLst>
            </p:cNvPr>
            <p:cNvSpPr>
              <a:spLocks noChangeArrowheads="1"/>
            </p:cNvSpPr>
            <p:nvPr>
              <p:custDataLst>
                <p:tags r:id="rId133"/>
              </p:custDataLst>
            </p:nvPr>
          </p:nvSpPr>
          <p:spPr bwMode="auto">
            <a:xfrm>
              <a:off x="4425950" y="1611313"/>
              <a:ext cx="344488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3" name="Freeform 288">
              <a:extLst>
                <a:ext uri="{FF2B5EF4-FFF2-40B4-BE49-F238E27FC236}">
                  <a16:creationId xmlns:a16="http://schemas.microsoft.com/office/drawing/2014/main" id="{0F5409B2-6D84-2998-8003-7B539507216C}"/>
                </a:ext>
              </a:extLst>
            </p:cNvPr>
            <p:cNvSpPr>
              <a:spLocks noEditPoints="1"/>
            </p:cNvSpPr>
            <p:nvPr>
              <p:custDataLst>
                <p:tags r:id="rId134"/>
              </p:custDataLst>
            </p:nvPr>
          </p:nvSpPr>
          <p:spPr bwMode="auto">
            <a:xfrm>
              <a:off x="4446588" y="1677988"/>
              <a:ext cx="142875" cy="209550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4 w 262"/>
                <a:gd name="T23" fmla="*/ 12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4" name="Freeform 289">
              <a:extLst>
                <a:ext uri="{FF2B5EF4-FFF2-40B4-BE49-F238E27FC236}">
                  <a16:creationId xmlns:a16="http://schemas.microsoft.com/office/drawing/2014/main" id="{7E80AF9A-0662-B4B4-51C2-0345C172FBDC}"/>
                </a:ext>
              </a:extLst>
            </p:cNvPr>
            <p:cNvSpPr>
              <a:spLocks noEditPoints="1"/>
            </p:cNvSpPr>
            <p:nvPr>
              <p:custDataLst>
                <p:tags r:id="rId135"/>
              </p:custDataLst>
            </p:nvPr>
          </p:nvSpPr>
          <p:spPr bwMode="auto">
            <a:xfrm>
              <a:off x="4605338" y="1754188"/>
              <a:ext cx="155575" cy="182563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19 h 321"/>
                <a:gd name="T10" fmla="*/ 193 w 281"/>
                <a:gd name="T11" fmla="*/ 84 h 321"/>
                <a:gd name="T12" fmla="*/ 193 w 281"/>
                <a:gd name="T13" fmla="*/ 153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6 w 281"/>
                <a:gd name="T37" fmla="*/ 297 h 321"/>
                <a:gd name="T38" fmla="*/ 246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5" y="203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19"/>
                    <a:pt x="131" y="19"/>
                  </a:cubicBezTo>
                  <a:cubicBezTo>
                    <a:pt x="169" y="19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200" y="39"/>
                  </a:moveTo>
                  <a:cubicBezTo>
                    <a:pt x="182" y="14"/>
                    <a:pt x="154" y="0"/>
                    <a:pt x="124" y="0"/>
                  </a:cubicBezTo>
                  <a:cubicBezTo>
                    <a:pt x="51" y="0"/>
                    <a:pt x="0" y="44"/>
                    <a:pt x="0" y="113"/>
                  </a:cubicBezTo>
                  <a:cubicBezTo>
                    <a:pt x="0" y="184"/>
                    <a:pt x="50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7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6" y="297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5" name="Freeform 290">
              <a:extLst>
                <a:ext uri="{FF2B5EF4-FFF2-40B4-BE49-F238E27FC236}">
                  <a16:creationId xmlns:a16="http://schemas.microsoft.com/office/drawing/2014/main" id="{A2078F91-8BD5-DEAB-9A74-49570EF56AEC}"/>
                </a:ext>
              </a:extLst>
            </p:cNvPr>
            <p:cNvSpPr>
              <a:spLocks/>
            </p:cNvSpPr>
            <p:nvPr>
              <p:custDataLst>
                <p:tags r:id="rId136"/>
              </p:custDataLst>
            </p:nvPr>
          </p:nvSpPr>
          <p:spPr bwMode="auto">
            <a:xfrm>
              <a:off x="4827588" y="1657350"/>
              <a:ext cx="31750" cy="84138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4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90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6" name="Freeform 291">
              <a:extLst>
                <a:ext uri="{FF2B5EF4-FFF2-40B4-BE49-F238E27FC236}">
                  <a16:creationId xmlns:a16="http://schemas.microsoft.com/office/drawing/2014/main" id="{23AED2FE-5AF4-6684-E0B2-D0F0633E46B3}"/>
                </a:ext>
              </a:extLst>
            </p:cNvPr>
            <p:cNvSpPr>
              <a:spLocks/>
            </p:cNvSpPr>
            <p:nvPr>
              <p:custDataLst>
                <p:tags r:id="rId137"/>
              </p:custDataLst>
            </p:nvPr>
          </p:nvSpPr>
          <p:spPr bwMode="auto">
            <a:xfrm>
              <a:off x="4937125" y="1558925"/>
              <a:ext cx="173038" cy="187325"/>
            </a:xfrm>
            <a:custGeom>
              <a:avLst/>
              <a:gdLst>
                <a:gd name="T0" fmla="*/ 117 w 316"/>
                <a:gd name="T1" fmla="*/ 60 h 330"/>
                <a:gd name="T2" fmla="*/ 125 w 316"/>
                <a:gd name="T3" fmla="*/ 22 h 330"/>
                <a:gd name="T4" fmla="*/ 102 w 316"/>
                <a:gd name="T5" fmla="*/ 0 h 330"/>
                <a:gd name="T6" fmla="*/ 68 w 316"/>
                <a:gd name="T7" fmla="*/ 31 h 330"/>
                <a:gd name="T8" fmla="*/ 2 w 316"/>
                <a:gd name="T9" fmla="*/ 295 h 330"/>
                <a:gd name="T10" fmla="*/ 0 w 316"/>
                <a:gd name="T11" fmla="*/ 308 h 330"/>
                <a:gd name="T12" fmla="*/ 23 w 316"/>
                <a:gd name="T13" fmla="*/ 330 h 330"/>
                <a:gd name="T14" fmla="*/ 53 w 316"/>
                <a:gd name="T15" fmla="*/ 311 h 330"/>
                <a:gd name="T16" fmla="*/ 76 w 316"/>
                <a:gd name="T17" fmla="*/ 221 h 330"/>
                <a:gd name="T18" fmla="*/ 125 w 316"/>
                <a:gd name="T19" fmla="*/ 229 h 330"/>
                <a:gd name="T20" fmla="*/ 195 w 316"/>
                <a:gd name="T21" fmla="*/ 199 h 330"/>
                <a:gd name="T22" fmla="*/ 253 w 316"/>
                <a:gd name="T23" fmla="*/ 229 h 330"/>
                <a:gd name="T24" fmla="*/ 297 w 316"/>
                <a:gd name="T25" fmla="*/ 201 h 330"/>
                <a:gd name="T26" fmla="*/ 316 w 316"/>
                <a:gd name="T27" fmla="*/ 151 h 330"/>
                <a:gd name="T28" fmla="*/ 304 w 316"/>
                <a:gd name="T29" fmla="*/ 144 h 330"/>
                <a:gd name="T30" fmla="*/ 294 w 316"/>
                <a:gd name="T31" fmla="*/ 147 h 330"/>
                <a:gd name="T32" fmla="*/ 290 w 316"/>
                <a:gd name="T33" fmla="*/ 161 h 330"/>
                <a:gd name="T34" fmla="*/ 256 w 316"/>
                <a:gd name="T35" fmla="*/ 211 h 330"/>
                <a:gd name="T36" fmla="*/ 244 w 316"/>
                <a:gd name="T37" fmla="*/ 193 h 330"/>
                <a:gd name="T38" fmla="*/ 251 w 316"/>
                <a:gd name="T39" fmla="*/ 156 h 330"/>
                <a:gd name="T40" fmla="*/ 264 w 316"/>
                <a:gd name="T41" fmla="*/ 105 h 330"/>
                <a:gd name="T42" fmla="*/ 275 w 316"/>
                <a:gd name="T43" fmla="*/ 61 h 330"/>
                <a:gd name="T44" fmla="*/ 283 w 316"/>
                <a:gd name="T45" fmla="*/ 26 h 330"/>
                <a:gd name="T46" fmla="*/ 260 w 316"/>
                <a:gd name="T47" fmla="*/ 4 h 330"/>
                <a:gd name="T48" fmla="*/ 227 w 316"/>
                <a:gd name="T49" fmla="*/ 30 h 330"/>
                <a:gd name="T50" fmla="*/ 192 w 316"/>
                <a:gd name="T51" fmla="*/ 168 h 330"/>
                <a:gd name="T52" fmla="*/ 173 w 316"/>
                <a:gd name="T53" fmla="*/ 193 h 330"/>
                <a:gd name="T54" fmla="*/ 129 w 316"/>
                <a:gd name="T55" fmla="*/ 211 h 330"/>
                <a:gd name="T56" fmla="*/ 92 w 316"/>
                <a:gd name="T57" fmla="*/ 172 h 330"/>
                <a:gd name="T58" fmla="*/ 97 w 316"/>
                <a:gd name="T59" fmla="*/ 137 h 330"/>
                <a:gd name="T60" fmla="*/ 117 w 316"/>
                <a:gd name="T61" fmla="*/ 6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6" h="330">
                  <a:moveTo>
                    <a:pt x="117" y="60"/>
                  </a:moveTo>
                  <a:cubicBezTo>
                    <a:pt x="120" y="47"/>
                    <a:pt x="125" y="25"/>
                    <a:pt x="125" y="22"/>
                  </a:cubicBezTo>
                  <a:cubicBezTo>
                    <a:pt x="125" y="11"/>
                    <a:pt x="117" y="0"/>
                    <a:pt x="102" y="0"/>
                  </a:cubicBezTo>
                  <a:cubicBezTo>
                    <a:pt x="76" y="0"/>
                    <a:pt x="69" y="25"/>
                    <a:pt x="68" y="31"/>
                  </a:cubicBezTo>
                  <a:lnTo>
                    <a:pt x="2" y="295"/>
                  </a:lnTo>
                  <a:cubicBezTo>
                    <a:pt x="0" y="303"/>
                    <a:pt x="0" y="306"/>
                    <a:pt x="0" y="308"/>
                  </a:cubicBezTo>
                  <a:cubicBezTo>
                    <a:pt x="0" y="324"/>
                    <a:pt x="12" y="330"/>
                    <a:pt x="23" y="330"/>
                  </a:cubicBezTo>
                  <a:cubicBezTo>
                    <a:pt x="32" y="330"/>
                    <a:pt x="46" y="325"/>
                    <a:pt x="53" y="311"/>
                  </a:cubicBezTo>
                  <a:cubicBezTo>
                    <a:pt x="56" y="305"/>
                    <a:pt x="72" y="237"/>
                    <a:pt x="76" y="221"/>
                  </a:cubicBezTo>
                  <a:cubicBezTo>
                    <a:pt x="96" y="229"/>
                    <a:pt x="119" y="229"/>
                    <a:pt x="125" y="229"/>
                  </a:cubicBezTo>
                  <a:cubicBezTo>
                    <a:pt x="142" y="229"/>
                    <a:pt x="165" y="226"/>
                    <a:pt x="195" y="199"/>
                  </a:cubicBezTo>
                  <a:cubicBezTo>
                    <a:pt x="207" y="222"/>
                    <a:pt x="235" y="229"/>
                    <a:pt x="253" y="229"/>
                  </a:cubicBezTo>
                  <a:cubicBezTo>
                    <a:pt x="272" y="229"/>
                    <a:pt x="286" y="219"/>
                    <a:pt x="297" y="201"/>
                  </a:cubicBezTo>
                  <a:cubicBezTo>
                    <a:pt x="309" y="181"/>
                    <a:pt x="316" y="154"/>
                    <a:pt x="316" y="151"/>
                  </a:cubicBezTo>
                  <a:cubicBezTo>
                    <a:pt x="316" y="144"/>
                    <a:pt x="308" y="144"/>
                    <a:pt x="304" y="144"/>
                  </a:cubicBezTo>
                  <a:cubicBezTo>
                    <a:pt x="298" y="144"/>
                    <a:pt x="296" y="144"/>
                    <a:pt x="294" y="147"/>
                  </a:cubicBezTo>
                  <a:cubicBezTo>
                    <a:pt x="293" y="148"/>
                    <a:pt x="293" y="149"/>
                    <a:pt x="290" y="161"/>
                  </a:cubicBezTo>
                  <a:cubicBezTo>
                    <a:pt x="280" y="201"/>
                    <a:pt x="268" y="211"/>
                    <a:pt x="256" y="211"/>
                  </a:cubicBezTo>
                  <a:cubicBezTo>
                    <a:pt x="250" y="211"/>
                    <a:pt x="244" y="209"/>
                    <a:pt x="244" y="193"/>
                  </a:cubicBezTo>
                  <a:cubicBezTo>
                    <a:pt x="244" y="184"/>
                    <a:pt x="246" y="176"/>
                    <a:pt x="251" y="156"/>
                  </a:cubicBezTo>
                  <a:lnTo>
                    <a:pt x="264" y="105"/>
                  </a:lnTo>
                  <a:cubicBezTo>
                    <a:pt x="267" y="94"/>
                    <a:pt x="272" y="74"/>
                    <a:pt x="275" y="61"/>
                  </a:cubicBezTo>
                  <a:cubicBezTo>
                    <a:pt x="278" y="49"/>
                    <a:pt x="283" y="29"/>
                    <a:pt x="283" y="26"/>
                  </a:cubicBezTo>
                  <a:cubicBezTo>
                    <a:pt x="283" y="15"/>
                    <a:pt x="275" y="4"/>
                    <a:pt x="260" y="4"/>
                  </a:cubicBezTo>
                  <a:cubicBezTo>
                    <a:pt x="250" y="4"/>
                    <a:pt x="232" y="10"/>
                    <a:pt x="227" y="30"/>
                  </a:cubicBezTo>
                  <a:lnTo>
                    <a:pt x="192" y="168"/>
                  </a:lnTo>
                  <a:cubicBezTo>
                    <a:pt x="190" y="177"/>
                    <a:pt x="182" y="186"/>
                    <a:pt x="173" y="193"/>
                  </a:cubicBezTo>
                  <a:cubicBezTo>
                    <a:pt x="157" y="207"/>
                    <a:pt x="142" y="211"/>
                    <a:pt x="129" y="211"/>
                  </a:cubicBezTo>
                  <a:cubicBezTo>
                    <a:pt x="95" y="211"/>
                    <a:pt x="92" y="187"/>
                    <a:pt x="92" y="172"/>
                  </a:cubicBezTo>
                  <a:cubicBezTo>
                    <a:pt x="92" y="158"/>
                    <a:pt x="95" y="146"/>
                    <a:pt x="97" y="137"/>
                  </a:cubicBezTo>
                  <a:lnTo>
                    <a:pt x="117" y="6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7" name="Freeform 292">
              <a:extLst>
                <a:ext uri="{FF2B5EF4-FFF2-40B4-BE49-F238E27FC236}">
                  <a16:creationId xmlns:a16="http://schemas.microsoft.com/office/drawing/2014/main" id="{0BCC376C-3D3D-1104-4713-78ED0DA22976}"/>
                </a:ext>
              </a:extLst>
            </p:cNvPr>
            <p:cNvSpPr>
              <a:spLocks/>
            </p:cNvSpPr>
            <p:nvPr>
              <p:custDataLst>
                <p:tags r:id="rId138"/>
              </p:custDataLst>
            </p:nvPr>
          </p:nvSpPr>
          <p:spPr bwMode="auto">
            <a:xfrm>
              <a:off x="5143500" y="1657350"/>
              <a:ext cx="31750" cy="84138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90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8" name="Freeform 293">
              <a:extLst>
                <a:ext uri="{FF2B5EF4-FFF2-40B4-BE49-F238E27FC236}">
                  <a16:creationId xmlns:a16="http://schemas.microsoft.com/office/drawing/2014/main" id="{E0A7BFA0-69B0-6B39-E3F7-D95D35A234EA}"/>
                </a:ext>
              </a:extLst>
            </p:cNvPr>
            <p:cNvSpPr>
              <a:spLocks/>
            </p:cNvSpPr>
            <p:nvPr>
              <p:custDataLst>
                <p:tags r:id="rId139"/>
              </p:custDataLst>
            </p:nvPr>
          </p:nvSpPr>
          <p:spPr bwMode="auto">
            <a:xfrm>
              <a:off x="5249863" y="1562100"/>
              <a:ext cx="174625" cy="128588"/>
            </a:xfrm>
            <a:custGeom>
              <a:avLst/>
              <a:gdLst>
                <a:gd name="T0" fmla="*/ 140 w 318"/>
                <a:gd name="T1" fmla="*/ 48 h 226"/>
                <a:gd name="T2" fmla="*/ 196 w 318"/>
                <a:gd name="T3" fmla="*/ 48 h 226"/>
                <a:gd name="T4" fmla="*/ 179 w 318"/>
                <a:gd name="T5" fmla="*/ 154 h 226"/>
                <a:gd name="T6" fmla="*/ 212 w 318"/>
                <a:gd name="T7" fmla="*/ 226 h 226"/>
                <a:gd name="T8" fmla="*/ 247 w 318"/>
                <a:gd name="T9" fmla="*/ 193 h 226"/>
                <a:gd name="T10" fmla="*/ 241 w 318"/>
                <a:gd name="T11" fmla="*/ 177 h 226"/>
                <a:gd name="T12" fmla="*/ 218 w 318"/>
                <a:gd name="T13" fmla="*/ 84 h 226"/>
                <a:gd name="T14" fmla="*/ 221 w 318"/>
                <a:gd name="T15" fmla="*/ 48 h 226"/>
                <a:gd name="T16" fmla="*/ 283 w 318"/>
                <a:gd name="T17" fmla="*/ 48 h 226"/>
                <a:gd name="T18" fmla="*/ 308 w 318"/>
                <a:gd name="T19" fmla="*/ 40 h 226"/>
                <a:gd name="T20" fmla="*/ 318 w 318"/>
                <a:gd name="T21" fmla="*/ 19 h 226"/>
                <a:gd name="T22" fmla="*/ 291 w 318"/>
                <a:gd name="T23" fmla="*/ 0 h 226"/>
                <a:gd name="T24" fmla="*/ 95 w 318"/>
                <a:gd name="T25" fmla="*/ 0 h 226"/>
                <a:gd name="T26" fmla="*/ 37 w 318"/>
                <a:gd name="T27" fmla="*/ 24 h 226"/>
                <a:gd name="T28" fmla="*/ 0 w 318"/>
                <a:gd name="T29" fmla="*/ 70 h 226"/>
                <a:gd name="T30" fmla="*/ 11 w 318"/>
                <a:gd name="T31" fmla="*/ 77 h 226"/>
                <a:gd name="T32" fmla="*/ 24 w 318"/>
                <a:gd name="T33" fmla="*/ 71 h 226"/>
                <a:gd name="T34" fmla="*/ 85 w 318"/>
                <a:gd name="T35" fmla="*/ 48 h 226"/>
                <a:gd name="T36" fmla="*/ 115 w 318"/>
                <a:gd name="T37" fmla="*/ 48 h 226"/>
                <a:gd name="T38" fmla="*/ 56 w 318"/>
                <a:gd name="T39" fmla="*/ 178 h 226"/>
                <a:gd name="T40" fmla="*/ 46 w 318"/>
                <a:gd name="T41" fmla="*/ 203 h 226"/>
                <a:gd name="T42" fmla="*/ 70 w 318"/>
                <a:gd name="T43" fmla="*/ 225 h 226"/>
                <a:gd name="T44" fmla="*/ 92 w 318"/>
                <a:gd name="T45" fmla="*/ 217 h 226"/>
                <a:gd name="T46" fmla="*/ 102 w 318"/>
                <a:gd name="T47" fmla="*/ 197 h 226"/>
                <a:gd name="T48" fmla="*/ 140 w 318"/>
                <a:gd name="T49" fmla="*/ 4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8" h="226">
                  <a:moveTo>
                    <a:pt x="140" y="48"/>
                  </a:moveTo>
                  <a:lnTo>
                    <a:pt x="196" y="48"/>
                  </a:lnTo>
                  <a:cubicBezTo>
                    <a:pt x="185" y="94"/>
                    <a:pt x="179" y="124"/>
                    <a:pt x="179" y="154"/>
                  </a:cubicBezTo>
                  <a:cubicBezTo>
                    <a:pt x="179" y="188"/>
                    <a:pt x="188" y="226"/>
                    <a:pt x="212" y="226"/>
                  </a:cubicBezTo>
                  <a:cubicBezTo>
                    <a:pt x="229" y="226"/>
                    <a:pt x="247" y="209"/>
                    <a:pt x="247" y="193"/>
                  </a:cubicBezTo>
                  <a:cubicBezTo>
                    <a:pt x="247" y="187"/>
                    <a:pt x="245" y="184"/>
                    <a:pt x="241" y="177"/>
                  </a:cubicBezTo>
                  <a:cubicBezTo>
                    <a:pt x="218" y="136"/>
                    <a:pt x="218" y="98"/>
                    <a:pt x="218" y="84"/>
                  </a:cubicBezTo>
                  <a:cubicBezTo>
                    <a:pt x="218" y="73"/>
                    <a:pt x="218" y="68"/>
                    <a:pt x="221" y="48"/>
                  </a:cubicBezTo>
                  <a:lnTo>
                    <a:pt x="283" y="48"/>
                  </a:lnTo>
                  <a:cubicBezTo>
                    <a:pt x="292" y="48"/>
                    <a:pt x="300" y="48"/>
                    <a:pt x="308" y="40"/>
                  </a:cubicBezTo>
                  <a:cubicBezTo>
                    <a:pt x="311" y="37"/>
                    <a:pt x="318" y="31"/>
                    <a:pt x="318" y="19"/>
                  </a:cubicBezTo>
                  <a:cubicBezTo>
                    <a:pt x="318" y="0"/>
                    <a:pt x="300" y="0"/>
                    <a:pt x="291" y="0"/>
                  </a:cubicBezTo>
                  <a:lnTo>
                    <a:pt x="95" y="0"/>
                  </a:lnTo>
                  <a:cubicBezTo>
                    <a:pt x="85" y="0"/>
                    <a:pt x="63" y="0"/>
                    <a:pt x="37" y="24"/>
                  </a:cubicBezTo>
                  <a:cubicBezTo>
                    <a:pt x="19" y="40"/>
                    <a:pt x="0" y="65"/>
                    <a:pt x="0" y="70"/>
                  </a:cubicBezTo>
                  <a:cubicBezTo>
                    <a:pt x="0" y="77"/>
                    <a:pt x="6" y="77"/>
                    <a:pt x="11" y="77"/>
                  </a:cubicBezTo>
                  <a:cubicBezTo>
                    <a:pt x="19" y="77"/>
                    <a:pt x="19" y="77"/>
                    <a:pt x="24" y="71"/>
                  </a:cubicBezTo>
                  <a:cubicBezTo>
                    <a:pt x="43" y="48"/>
                    <a:pt x="76" y="48"/>
                    <a:pt x="85" y="48"/>
                  </a:cubicBezTo>
                  <a:lnTo>
                    <a:pt x="115" y="48"/>
                  </a:lnTo>
                  <a:cubicBezTo>
                    <a:pt x="103" y="87"/>
                    <a:pt x="83" y="128"/>
                    <a:pt x="56" y="178"/>
                  </a:cubicBezTo>
                  <a:cubicBezTo>
                    <a:pt x="48" y="193"/>
                    <a:pt x="46" y="196"/>
                    <a:pt x="46" y="203"/>
                  </a:cubicBezTo>
                  <a:cubicBezTo>
                    <a:pt x="46" y="216"/>
                    <a:pt x="57" y="225"/>
                    <a:pt x="70" y="225"/>
                  </a:cubicBezTo>
                  <a:cubicBezTo>
                    <a:pt x="81" y="225"/>
                    <a:pt x="88" y="220"/>
                    <a:pt x="92" y="217"/>
                  </a:cubicBezTo>
                  <a:cubicBezTo>
                    <a:pt x="99" y="209"/>
                    <a:pt x="100" y="207"/>
                    <a:pt x="102" y="197"/>
                  </a:cubicBezTo>
                  <a:lnTo>
                    <a:pt x="140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9" name="Freeform 294">
              <a:extLst>
                <a:ext uri="{FF2B5EF4-FFF2-40B4-BE49-F238E27FC236}">
                  <a16:creationId xmlns:a16="http://schemas.microsoft.com/office/drawing/2014/main" id="{3C36F904-4C17-7A77-D7D7-DAC4615267F5}"/>
                </a:ext>
              </a:extLst>
            </p:cNvPr>
            <p:cNvSpPr>
              <a:spLocks/>
            </p:cNvSpPr>
            <p:nvPr>
              <p:custDataLst>
                <p:tags r:id="rId140"/>
              </p:custDataLst>
            </p:nvPr>
          </p:nvSpPr>
          <p:spPr bwMode="auto">
            <a:xfrm>
              <a:off x="5446713" y="1277938"/>
              <a:ext cx="136525" cy="677863"/>
            </a:xfrm>
            <a:custGeom>
              <a:avLst/>
              <a:gdLst>
                <a:gd name="T0" fmla="*/ 246 w 246"/>
                <a:gd name="T1" fmla="*/ 598 h 1196"/>
                <a:gd name="T2" fmla="*/ 74 w 246"/>
                <a:gd name="T3" fmla="*/ 56 h 1196"/>
                <a:gd name="T4" fmla="*/ 25 w 246"/>
                <a:gd name="T5" fmla="*/ 6 h 1196"/>
                <a:gd name="T6" fmla="*/ 11 w 246"/>
                <a:gd name="T7" fmla="*/ 0 h 1196"/>
                <a:gd name="T8" fmla="*/ 0 w 246"/>
                <a:gd name="T9" fmla="*/ 5 h 1196"/>
                <a:gd name="T10" fmla="*/ 3 w 246"/>
                <a:gd name="T11" fmla="*/ 10 h 1196"/>
                <a:gd name="T12" fmla="*/ 88 w 246"/>
                <a:gd name="T13" fmla="*/ 115 h 1196"/>
                <a:gd name="T14" fmla="*/ 204 w 246"/>
                <a:gd name="T15" fmla="*/ 598 h 1196"/>
                <a:gd name="T16" fmla="*/ 104 w 246"/>
                <a:gd name="T17" fmla="*/ 1053 h 1196"/>
                <a:gd name="T18" fmla="*/ 2 w 246"/>
                <a:gd name="T19" fmla="*/ 1187 h 1196"/>
                <a:gd name="T20" fmla="*/ 0 w 246"/>
                <a:gd name="T21" fmla="*/ 1191 h 1196"/>
                <a:gd name="T22" fmla="*/ 11 w 246"/>
                <a:gd name="T23" fmla="*/ 1196 h 1196"/>
                <a:gd name="T24" fmla="*/ 26 w 246"/>
                <a:gd name="T25" fmla="*/ 1189 h 1196"/>
                <a:gd name="T26" fmla="*/ 246 w 246"/>
                <a:gd name="T27" fmla="*/ 598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6" h="1196">
                  <a:moveTo>
                    <a:pt x="246" y="598"/>
                  </a:moveTo>
                  <a:cubicBezTo>
                    <a:pt x="246" y="402"/>
                    <a:pt x="201" y="205"/>
                    <a:pt x="74" y="56"/>
                  </a:cubicBezTo>
                  <a:cubicBezTo>
                    <a:pt x="64" y="44"/>
                    <a:pt x="45" y="24"/>
                    <a:pt x="25" y="6"/>
                  </a:cubicBezTo>
                  <a:cubicBezTo>
                    <a:pt x="19" y="0"/>
                    <a:pt x="18" y="0"/>
                    <a:pt x="11" y="0"/>
                  </a:cubicBezTo>
                  <a:cubicBezTo>
                    <a:pt x="5" y="0"/>
                    <a:pt x="0" y="0"/>
                    <a:pt x="0" y="5"/>
                  </a:cubicBezTo>
                  <a:cubicBezTo>
                    <a:pt x="0" y="7"/>
                    <a:pt x="2" y="9"/>
                    <a:pt x="3" y="10"/>
                  </a:cubicBezTo>
                  <a:cubicBezTo>
                    <a:pt x="21" y="28"/>
                    <a:pt x="54" y="61"/>
                    <a:pt x="88" y="115"/>
                  </a:cubicBezTo>
                  <a:cubicBezTo>
                    <a:pt x="168" y="244"/>
                    <a:pt x="204" y="406"/>
                    <a:pt x="204" y="598"/>
                  </a:cubicBezTo>
                  <a:cubicBezTo>
                    <a:pt x="204" y="732"/>
                    <a:pt x="186" y="905"/>
                    <a:pt x="104" y="1053"/>
                  </a:cubicBezTo>
                  <a:cubicBezTo>
                    <a:pt x="65" y="1124"/>
                    <a:pt x="23" y="1166"/>
                    <a:pt x="2" y="1187"/>
                  </a:cubicBezTo>
                  <a:cubicBezTo>
                    <a:pt x="1" y="1188"/>
                    <a:pt x="0" y="1190"/>
                    <a:pt x="0" y="1191"/>
                  </a:cubicBezTo>
                  <a:cubicBezTo>
                    <a:pt x="0" y="1196"/>
                    <a:pt x="5" y="1196"/>
                    <a:pt x="11" y="1196"/>
                  </a:cubicBezTo>
                  <a:cubicBezTo>
                    <a:pt x="18" y="1196"/>
                    <a:pt x="19" y="1196"/>
                    <a:pt x="26" y="1189"/>
                  </a:cubicBezTo>
                  <a:cubicBezTo>
                    <a:pt x="193" y="1037"/>
                    <a:pt x="246" y="808"/>
                    <a:pt x="246" y="5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0" name="Freeform 295">
              <a:extLst>
                <a:ext uri="{FF2B5EF4-FFF2-40B4-BE49-F238E27FC236}">
                  <a16:creationId xmlns:a16="http://schemas.microsoft.com/office/drawing/2014/main" id="{A41323C6-5D15-FC16-5577-F2F4D9246ED6}"/>
                </a:ext>
              </a:extLst>
            </p:cNvPr>
            <p:cNvSpPr>
              <a:spLocks/>
            </p:cNvSpPr>
            <p:nvPr>
              <p:custDataLst>
                <p:tags r:id="rId141"/>
              </p:custDataLst>
            </p:nvPr>
          </p:nvSpPr>
          <p:spPr bwMode="auto">
            <a:xfrm>
              <a:off x="5975350" y="1487488"/>
              <a:ext cx="196850" cy="206375"/>
            </a:xfrm>
            <a:custGeom>
              <a:avLst/>
              <a:gdLst>
                <a:gd name="T0" fmla="*/ 359 w 359"/>
                <a:gd name="T1" fmla="*/ 111 h 362"/>
                <a:gd name="T2" fmla="*/ 270 w 359"/>
                <a:gd name="T3" fmla="*/ 0 h 362"/>
                <a:gd name="T4" fmla="*/ 171 w 359"/>
                <a:gd name="T5" fmla="*/ 44 h 362"/>
                <a:gd name="T6" fmla="*/ 116 w 359"/>
                <a:gd name="T7" fmla="*/ 130 h 362"/>
                <a:gd name="T8" fmla="*/ 121 w 359"/>
                <a:gd name="T9" fmla="*/ 133 h 362"/>
                <a:gd name="T10" fmla="*/ 146 w 359"/>
                <a:gd name="T11" fmla="*/ 123 h 362"/>
                <a:gd name="T12" fmla="*/ 161 w 359"/>
                <a:gd name="T13" fmla="*/ 103 h 362"/>
                <a:gd name="T14" fmla="*/ 196 w 359"/>
                <a:gd name="T15" fmla="*/ 48 h 362"/>
                <a:gd name="T16" fmla="*/ 238 w 359"/>
                <a:gd name="T17" fmla="*/ 27 h 362"/>
                <a:gd name="T18" fmla="*/ 317 w 359"/>
                <a:gd name="T19" fmla="*/ 132 h 362"/>
                <a:gd name="T20" fmla="*/ 152 w 359"/>
                <a:gd name="T21" fmla="*/ 335 h 362"/>
                <a:gd name="T22" fmla="*/ 43 w 359"/>
                <a:gd name="T23" fmla="*/ 207 h 362"/>
                <a:gd name="T24" fmla="*/ 150 w 359"/>
                <a:gd name="T25" fmla="*/ 21 h 362"/>
                <a:gd name="T26" fmla="*/ 170 w 359"/>
                <a:gd name="T27" fmla="*/ 3 h 362"/>
                <a:gd name="T28" fmla="*/ 165 w 359"/>
                <a:gd name="T29" fmla="*/ 0 h 362"/>
                <a:gd name="T30" fmla="*/ 0 w 359"/>
                <a:gd name="T31" fmla="*/ 228 h 362"/>
                <a:gd name="T32" fmla="*/ 119 w 359"/>
                <a:gd name="T33" fmla="*/ 362 h 362"/>
                <a:gd name="T34" fmla="*/ 359 w 359"/>
                <a:gd name="T35" fmla="*/ 111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2">
                  <a:moveTo>
                    <a:pt x="359" y="111"/>
                  </a:moveTo>
                  <a:cubicBezTo>
                    <a:pt x="359" y="47"/>
                    <a:pt x="331" y="0"/>
                    <a:pt x="270" y="0"/>
                  </a:cubicBezTo>
                  <a:cubicBezTo>
                    <a:pt x="219" y="0"/>
                    <a:pt x="175" y="41"/>
                    <a:pt x="171" y="44"/>
                  </a:cubicBezTo>
                  <a:cubicBezTo>
                    <a:pt x="131" y="84"/>
                    <a:pt x="116" y="129"/>
                    <a:pt x="116" y="130"/>
                  </a:cubicBezTo>
                  <a:cubicBezTo>
                    <a:pt x="116" y="133"/>
                    <a:pt x="119" y="133"/>
                    <a:pt x="121" y="133"/>
                  </a:cubicBezTo>
                  <a:cubicBezTo>
                    <a:pt x="131" y="133"/>
                    <a:pt x="139" y="128"/>
                    <a:pt x="146" y="123"/>
                  </a:cubicBezTo>
                  <a:cubicBezTo>
                    <a:pt x="155" y="116"/>
                    <a:pt x="156" y="115"/>
                    <a:pt x="161" y="103"/>
                  </a:cubicBezTo>
                  <a:cubicBezTo>
                    <a:pt x="166" y="93"/>
                    <a:pt x="177" y="69"/>
                    <a:pt x="196" y="48"/>
                  </a:cubicBezTo>
                  <a:cubicBezTo>
                    <a:pt x="208" y="34"/>
                    <a:pt x="218" y="27"/>
                    <a:pt x="238" y="27"/>
                  </a:cubicBezTo>
                  <a:cubicBezTo>
                    <a:pt x="286" y="27"/>
                    <a:pt x="317" y="67"/>
                    <a:pt x="317" y="132"/>
                  </a:cubicBezTo>
                  <a:cubicBezTo>
                    <a:pt x="317" y="234"/>
                    <a:pt x="245" y="335"/>
                    <a:pt x="152" y="335"/>
                  </a:cubicBezTo>
                  <a:cubicBezTo>
                    <a:pt x="81" y="335"/>
                    <a:pt x="43" y="278"/>
                    <a:pt x="43" y="207"/>
                  </a:cubicBezTo>
                  <a:cubicBezTo>
                    <a:pt x="43" y="139"/>
                    <a:pt x="77" y="64"/>
                    <a:pt x="150" y="21"/>
                  </a:cubicBezTo>
                  <a:cubicBezTo>
                    <a:pt x="155" y="19"/>
                    <a:pt x="170" y="10"/>
                    <a:pt x="170" y="3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8" y="0"/>
                    <a:pt x="0" y="79"/>
                    <a:pt x="0" y="228"/>
                  </a:cubicBezTo>
                  <a:cubicBezTo>
                    <a:pt x="0" y="298"/>
                    <a:pt x="37" y="362"/>
                    <a:pt x="119" y="362"/>
                  </a:cubicBezTo>
                  <a:cubicBezTo>
                    <a:pt x="217" y="362"/>
                    <a:pt x="359" y="264"/>
                    <a:pt x="359" y="111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1" name="Freeform 296">
              <a:extLst>
                <a:ext uri="{FF2B5EF4-FFF2-40B4-BE49-F238E27FC236}">
                  <a16:creationId xmlns:a16="http://schemas.microsoft.com/office/drawing/2014/main" id="{983A7A50-FA3D-2F21-02B9-091DFEF1F9D0}"/>
                </a:ext>
              </a:extLst>
            </p:cNvPr>
            <p:cNvSpPr>
              <a:spLocks/>
            </p:cNvSpPr>
            <p:nvPr>
              <p:custDataLst>
                <p:tags r:id="rId142"/>
              </p:custDataLst>
            </p:nvPr>
          </p:nvSpPr>
          <p:spPr bwMode="auto">
            <a:xfrm>
              <a:off x="6211888" y="1474788"/>
              <a:ext cx="63500" cy="284163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9 w 115"/>
                <a:gd name="T5" fmla="*/ 249 h 499"/>
                <a:gd name="T6" fmla="*/ 109 w 115"/>
                <a:gd name="T7" fmla="*/ 14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2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4" y="420"/>
                    <a:pt x="29" y="326"/>
                    <a:pt x="29" y="249"/>
                  </a:cubicBezTo>
                  <a:cubicBezTo>
                    <a:pt x="29" y="163"/>
                    <a:pt x="47" y="76"/>
                    <a:pt x="109" y="14"/>
                  </a:cubicBezTo>
                  <a:cubicBezTo>
                    <a:pt x="115" y="8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ubicBezTo>
                    <a:pt x="105" y="0"/>
                    <a:pt x="60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2" y="405"/>
                  </a:cubicBezTo>
                  <a:cubicBezTo>
                    <a:pt x="62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2" name="Freeform 297">
              <a:extLst>
                <a:ext uri="{FF2B5EF4-FFF2-40B4-BE49-F238E27FC236}">
                  <a16:creationId xmlns:a16="http://schemas.microsoft.com/office/drawing/2014/main" id="{BF2104E2-1778-157F-6B4F-05092FCC5835}"/>
                </a:ext>
              </a:extLst>
            </p:cNvPr>
            <p:cNvSpPr>
              <a:spLocks/>
            </p:cNvSpPr>
            <p:nvPr>
              <p:custDataLst>
                <p:tags r:id="rId143"/>
              </p:custDataLst>
            </p:nvPr>
          </p:nvSpPr>
          <p:spPr bwMode="auto">
            <a:xfrm>
              <a:off x="6299200" y="1562100"/>
              <a:ext cx="149225" cy="128588"/>
            </a:xfrm>
            <a:custGeom>
              <a:avLst/>
              <a:gdLst>
                <a:gd name="T0" fmla="*/ 30 w 271"/>
                <a:gd name="T1" fmla="*/ 191 h 226"/>
                <a:gd name="T2" fmla="*/ 25 w 271"/>
                <a:gd name="T3" fmla="*/ 212 h 226"/>
                <a:gd name="T4" fmla="*/ 40 w 271"/>
                <a:gd name="T5" fmla="*/ 226 h 226"/>
                <a:gd name="T6" fmla="*/ 58 w 271"/>
                <a:gd name="T7" fmla="*/ 212 h 226"/>
                <a:gd name="T8" fmla="*/ 68 w 271"/>
                <a:gd name="T9" fmla="*/ 175 h 226"/>
                <a:gd name="T10" fmla="*/ 79 w 271"/>
                <a:gd name="T11" fmla="*/ 130 h 226"/>
                <a:gd name="T12" fmla="*/ 87 w 271"/>
                <a:gd name="T13" fmla="*/ 96 h 226"/>
                <a:gd name="T14" fmla="*/ 94 w 271"/>
                <a:gd name="T15" fmla="*/ 72 h 226"/>
                <a:gd name="T16" fmla="*/ 175 w 271"/>
                <a:gd name="T17" fmla="*/ 11 h 226"/>
                <a:gd name="T18" fmla="*/ 202 w 271"/>
                <a:gd name="T19" fmla="*/ 46 h 226"/>
                <a:gd name="T20" fmla="*/ 169 w 271"/>
                <a:gd name="T21" fmla="*/ 162 h 226"/>
                <a:gd name="T22" fmla="*/ 164 w 271"/>
                <a:gd name="T23" fmla="*/ 185 h 226"/>
                <a:gd name="T24" fmla="*/ 205 w 271"/>
                <a:gd name="T25" fmla="*/ 226 h 226"/>
                <a:gd name="T26" fmla="*/ 271 w 271"/>
                <a:gd name="T27" fmla="*/ 149 h 226"/>
                <a:gd name="T28" fmla="*/ 265 w 271"/>
                <a:gd name="T29" fmla="*/ 144 h 226"/>
                <a:gd name="T30" fmla="*/ 257 w 271"/>
                <a:gd name="T31" fmla="*/ 153 h 226"/>
                <a:gd name="T32" fmla="*/ 206 w 271"/>
                <a:gd name="T33" fmla="*/ 215 h 226"/>
                <a:gd name="T34" fmla="*/ 194 w 271"/>
                <a:gd name="T35" fmla="*/ 198 h 226"/>
                <a:gd name="T36" fmla="*/ 203 w 271"/>
                <a:gd name="T37" fmla="*/ 163 h 226"/>
                <a:gd name="T38" fmla="*/ 234 w 271"/>
                <a:gd name="T39" fmla="*/ 53 h 226"/>
                <a:gd name="T40" fmla="*/ 176 w 271"/>
                <a:gd name="T41" fmla="*/ 0 h 226"/>
                <a:gd name="T42" fmla="*/ 99 w 271"/>
                <a:gd name="T43" fmla="*/ 43 h 226"/>
                <a:gd name="T44" fmla="*/ 53 w 271"/>
                <a:gd name="T45" fmla="*/ 0 h 226"/>
                <a:gd name="T46" fmla="*/ 15 w 271"/>
                <a:gd name="T47" fmla="*/ 28 h 226"/>
                <a:gd name="T48" fmla="*/ 0 w 271"/>
                <a:gd name="T49" fmla="*/ 77 h 226"/>
                <a:gd name="T50" fmla="*/ 6 w 271"/>
                <a:gd name="T51" fmla="*/ 81 h 226"/>
                <a:gd name="T52" fmla="*/ 15 w 271"/>
                <a:gd name="T53" fmla="*/ 70 h 226"/>
                <a:gd name="T54" fmla="*/ 51 w 271"/>
                <a:gd name="T55" fmla="*/ 11 h 226"/>
                <a:gd name="T56" fmla="*/ 67 w 271"/>
                <a:gd name="T57" fmla="*/ 34 h 226"/>
                <a:gd name="T58" fmla="*/ 59 w 271"/>
                <a:gd name="T59" fmla="*/ 76 h 226"/>
                <a:gd name="T60" fmla="*/ 30 w 271"/>
                <a:gd name="T61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1" h="226">
                  <a:moveTo>
                    <a:pt x="30" y="191"/>
                  </a:moveTo>
                  <a:cubicBezTo>
                    <a:pt x="28" y="198"/>
                    <a:pt x="25" y="210"/>
                    <a:pt x="25" y="212"/>
                  </a:cubicBezTo>
                  <a:cubicBezTo>
                    <a:pt x="25" y="221"/>
                    <a:pt x="32" y="226"/>
                    <a:pt x="40" y="226"/>
                  </a:cubicBezTo>
                  <a:cubicBezTo>
                    <a:pt x="46" y="226"/>
                    <a:pt x="55" y="222"/>
                    <a:pt x="58" y="212"/>
                  </a:cubicBezTo>
                  <a:cubicBezTo>
                    <a:pt x="59" y="211"/>
                    <a:pt x="65" y="187"/>
                    <a:pt x="68" y="175"/>
                  </a:cubicBezTo>
                  <a:lnTo>
                    <a:pt x="79" y="130"/>
                  </a:lnTo>
                  <a:cubicBezTo>
                    <a:pt x="82" y="119"/>
                    <a:pt x="85" y="108"/>
                    <a:pt x="87" y="96"/>
                  </a:cubicBezTo>
                  <a:cubicBezTo>
                    <a:pt x="89" y="88"/>
                    <a:pt x="93" y="74"/>
                    <a:pt x="94" y="72"/>
                  </a:cubicBezTo>
                  <a:cubicBezTo>
                    <a:pt x="101" y="56"/>
                    <a:pt x="128" y="11"/>
                    <a:pt x="175" y="11"/>
                  </a:cubicBezTo>
                  <a:cubicBezTo>
                    <a:pt x="197" y="11"/>
                    <a:pt x="202" y="29"/>
                    <a:pt x="202" y="46"/>
                  </a:cubicBezTo>
                  <a:cubicBezTo>
                    <a:pt x="202" y="77"/>
                    <a:pt x="177" y="140"/>
                    <a:pt x="169" y="162"/>
                  </a:cubicBezTo>
                  <a:cubicBezTo>
                    <a:pt x="165" y="173"/>
                    <a:pt x="164" y="179"/>
                    <a:pt x="164" y="185"/>
                  </a:cubicBezTo>
                  <a:cubicBezTo>
                    <a:pt x="164" y="208"/>
                    <a:pt x="182" y="226"/>
                    <a:pt x="205" y="226"/>
                  </a:cubicBezTo>
                  <a:cubicBezTo>
                    <a:pt x="252" y="226"/>
                    <a:pt x="271" y="153"/>
                    <a:pt x="271" y="149"/>
                  </a:cubicBezTo>
                  <a:cubicBezTo>
                    <a:pt x="271" y="144"/>
                    <a:pt x="266" y="144"/>
                    <a:pt x="265" y="144"/>
                  </a:cubicBezTo>
                  <a:cubicBezTo>
                    <a:pt x="260" y="144"/>
                    <a:pt x="260" y="145"/>
                    <a:pt x="257" y="153"/>
                  </a:cubicBezTo>
                  <a:cubicBezTo>
                    <a:pt x="247" y="187"/>
                    <a:pt x="231" y="215"/>
                    <a:pt x="206" y="215"/>
                  </a:cubicBezTo>
                  <a:cubicBezTo>
                    <a:pt x="198" y="215"/>
                    <a:pt x="194" y="210"/>
                    <a:pt x="194" y="198"/>
                  </a:cubicBezTo>
                  <a:cubicBezTo>
                    <a:pt x="194" y="186"/>
                    <a:pt x="199" y="174"/>
                    <a:pt x="203" y="163"/>
                  </a:cubicBezTo>
                  <a:cubicBezTo>
                    <a:pt x="213" y="136"/>
                    <a:pt x="234" y="81"/>
                    <a:pt x="234" y="53"/>
                  </a:cubicBezTo>
                  <a:cubicBezTo>
                    <a:pt x="234" y="20"/>
                    <a:pt x="212" y="0"/>
                    <a:pt x="176" y="0"/>
                  </a:cubicBezTo>
                  <a:cubicBezTo>
                    <a:pt x="132" y="0"/>
                    <a:pt x="107" y="32"/>
                    <a:pt x="99" y="43"/>
                  </a:cubicBezTo>
                  <a:cubicBezTo>
                    <a:pt x="96" y="15"/>
                    <a:pt x="76" y="0"/>
                    <a:pt x="53" y="0"/>
                  </a:cubicBezTo>
                  <a:cubicBezTo>
                    <a:pt x="30" y="0"/>
                    <a:pt x="20" y="19"/>
                    <a:pt x="15" y="28"/>
                  </a:cubicBezTo>
                  <a:cubicBezTo>
                    <a:pt x="7" y="45"/>
                    <a:pt x="0" y="75"/>
                    <a:pt x="0" y="77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2" y="81"/>
                    <a:pt x="15" y="70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7" y="17"/>
                    <a:pt x="67" y="34"/>
                  </a:cubicBezTo>
                  <a:cubicBezTo>
                    <a:pt x="67" y="44"/>
                    <a:pt x="65" y="50"/>
                    <a:pt x="59" y="76"/>
                  </a:cubicBezTo>
                  <a:lnTo>
                    <a:pt x="30" y="191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3" name="Freeform 298">
              <a:extLst>
                <a:ext uri="{FF2B5EF4-FFF2-40B4-BE49-F238E27FC236}">
                  <a16:creationId xmlns:a16="http://schemas.microsoft.com/office/drawing/2014/main" id="{55612DF0-6835-0874-C039-59B57BDAE483}"/>
                </a:ext>
              </a:extLst>
            </p:cNvPr>
            <p:cNvSpPr>
              <a:spLocks/>
            </p:cNvSpPr>
            <p:nvPr>
              <p:custDataLst>
                <p:tags r:id="rId144"/>
              </p:custDataLst>
            </p:nvPr>
          </p:nvSpPr>
          <p:spPr bwMode="auto">
            <a:xfrm>
              <a:off x="6467475" y="1439863"/>
              <a:ext cx="85725" cy="13176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8 w 154"/>
                <a:gd name="T7" fmla="*/ 202 h 232"/>
                <a:gd name="T8" fmla="*/ 34 w 154"/>
                <a:gd name="T9" fmla="*/ 202 h 232"/>
                <a:gd name="T10" fmla="*/ 104 w 154"/>
                <a:gd name="T11" fmla="*/ 143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2 h 232"/>
                <a:gd name="T18" fmla="*/ 18 w 154"/>
                <a:gd name="T19" fmla="*/ 82 h 232"/>
                <a:gd name="T20" fmla="*/ 37 w 154"/>
                <a:gd name="T21" fmla="*/ 63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3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6"/>
                    <a:pt x="133" y="200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69"/>
                    <a:pt x="83" y="160"/>
                    <a:pt x="104" y="143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8"/>
                    <a:pt x="98" y="122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3" y="232"/>
                  </a:lnTo>
                  <a:lnTo>
                    <a:pt x="154" y="168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4" name="Freeform 299">
              <a:extLst>
                <a:ext uri="{FF2B5EF4-FFF2-40B4-BE49-F238E27FC236}">
                  <a16:creationId xmlns:a16="http://schemas.microsoft.com/office/drawing/2014/main" id="{15472B0F-CBDD-B6D5-D0D7-22D459B5DBE6}"/>
                </a:ext>
              </a:extLst>
            </p:cNvPr>
            <p:cNvSpPr>
              <a:spLocks/>
            </p:cNvSpPr>
            <p:nvPr>
              <p:custDataLst>
                <p:tags r:id="rId145"/>
              </p:custDataLst>
            </p:nvPr>
          </p:nvSpPr>
          <p:spPr bwMode="auto">
            <a:xfrm>
              <a:off x="6594475" y="1474788"/>
              <a:ext cx="63500" cy="284163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9 w 116"/>
                <a:gd name="T9" fmla="*/ 17 h 499"/>
                <a:gd name="T10" fmla="*/ 87 w 116"/>
                <a:gd name="T11" fmla="*/ 249 h 499"/>
                <a:gd name="T12" fmla="*/ 6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2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2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2C16AC6-6C00-0E33-76E8-5BE50EA3A7DD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-127000" y="3248025"/>
            <a:ext cx="4643438" cy="1244600"/>
            <a:chOff x="-127000" y="3248025"/>
            <a:chExt cx="4643438" cy="1244600"/>
          </a:xfrm>
        </p:grpSpPr>
        <p:sp>
          <p:nvSpPr>
            <p:cNvPr id="1346" name="Freeform 29">
              <a:extLst>
                <a:ext uri="{FF2B5EF4-FFF2-40B4-BE49-F238E27FC236}">
                  <a16:creationId xmlns:a16="http://schemas.microsoft.com/office/drawing/2014/main" id="{0F3D8C79-582C-7B6A-568A-AC17450D698A}"/>
                </a:ext>
              </a:extLst>
            </p:cNvPr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-127000" y="3776663"/>
              <a:ext cx="336550" cy="230188"/>
            </a:xfrm>
            <a:custGeom>
              <a:avLst/>
              <a:gdLst>
                <a:gd name="T0" fmla="*/ 300 w 342"/>
                <a:gd name="T1" fmla="*/ 48 h 221"/>
                <a:gd name="T2" fmla="*/ 342 w 342"/>
                <a:gd name="T3" fmla="*/ 16 h 221"/>
                <a:gd name="T4" fmla="*/ 342 w 342"/>
                <a:gd name="T5" fmla="*/ 0 h 221"/>
                <a:gd name="T6" fmla="*/ 305 w 342"/>
                <a:gd name="T7" fmla="*/ 2 h 221"/>
                <a:gd name="T8" fmla="*/ 259 w 342"/>
                <a:gd name="T9" fmla="*/ 0 h 221"/>
                <a:gd name="T10" fmla="*/ 259 w 342"/>
                <a:gd name="T11" fmla="*/ 16 h 221"/>
                <a:gd name="T12" fmla="*/ 288 w 342"/>
                <a:gd name="T13" fmla="*/ 40 h 221"/>
                <a:gd name="T14" fmla="*/ 285 w 342"/>
                <a:gd name="T15" fmla="*/ 50 h 221"/>
                <a:gd name="T16" fmla="*/ 240 w 342"/>
                <a:gd name="T17" fmla="*/ 178 h 221"/>
                <a:gd name="T18" fmla="*/ 190 w 342"/>
                <a:gd name="T19" fmla="*/ 39 h 221"/>
                <a:gd name="T20" fmla="*/ 188 w 342"/>
                <a:gd name="T21" fmla="*/ 29 h 221"/>
                <a:gd name="T22" fmla="*/ 217 w 342"/>
                <a:gd name="T23" fmla="*/ 16 h 221"/>
                <a:gd name="T24" fmla="*/ 217 w 342"/>
                <a:gd name="T25" fmla="*/ 0 h 221"/>
                <a:gd name="T26" fmla="*/ 166 w 342"/>
                <a:gd name="T27" fmla="*/ 2 h 221"/>
                <a:gd name="T28" fmla="*/ 121 w 342"/>
                <a:gd name="T29" fmla="*/ 0 h 221"/>
                <a:gd name="T30" fmla="*/ 121 w 342"/>
                <a:gd name="T31" fmla="*/ 16 h 221"/>
                <a:gd name="T32" fmla="*/ 153 w 342"/>
                <a:gd name="T33" fmla="*/ 23 h 221"/>
                <a:gd name="T34" fmla="*/ 164 w 342"/>
                <a:gd name="T35" fmla="*/ 51 h 221"/>
                <a:gd name="T36" fmla="*/ 121 w 342"/>
                <a:gd name="T37" fmla="*/ 171 h 221"/>
                <a:gd name="T38" fmla="*/ 74 w 342"/>
                <a:gd name="T39" fmla="*/ 38 h 221"/>
                <a:gd name="T40" fmla="*/ 71 w 342"/>
                <a:gd name="T41" fmla="*/ 29 h 221"/>
                <a:gd name="T42" fmla="*/ 101 w 342"/>
                <a:gd name="T43" fmla="*/ 16 h 221"/>
                <a:gd name="T44" fmla="*/ 101 w 342"/>
                <a:gd name="T45" fmla="*/ 0 h 221"/>
                <a:gd name="T46" fmla="*/ 46 w 342"/>
                <a:gd name="T47" fmla="*/ 2 h 221"/>
                <a:gd name="T48" fmla="*/ 0 w 342"/>
                <a:gd name="T49" fmla="*/ 0 h 221"/>
                <a:gd name="T50" fmla="*/ 0 w 342"/>
                <a:gd name="T51" fmla="*/ 16 h 221"/>
                <a:gd name="T52" fmla="*/ 37 w 342"/>
                <a:gd name="T53" fmla="*/ 33 h 221"/>
                <a:gd name="T54" fmla="*/ 100 w 342"/>
                <a:gd name="T55" fmla="*/ 210 h 221"/>
                <a:gd name="T56" fmla="*/ 110 w 342"/>
                <a:gd name="T57" fmla="*/ 221 h 221"/>
                <a:gd name="T58" fmla="*/ 120 w 342"/>
                <a:gd name="T59" fmla="*/ 211 h 221"/>
                <a:gd name="T60" fmla="*/ 171 w 342"/>
                <a:gd name="T61" fmla="*/ 70 h 221"/>
                <a:gd name="T62" fmla="*/ 221 w 342"/>
                <a:gd name="T63" fmla="*/ 211 h 221"/>
                <a:gd name="T64" fmla="*/ 231 w 342"/>
                <a:gd name="T65" fmla="*/ 221 h 221"/>
                <a:gd name="T66" fmla="*/ 241 w 342"/>
                <a:gd name="T67" fmla="*/ 211 h 221"/>
                <a:gd name="T68" fmla="*/ 300 w 342"/>
                <a:gd name="T69" fmla="*/ 4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2" h="221">
                  <a:moveTo>
                    <a:pt x="300" y="48"/>
                  </a:moveTo>
                  <a:cubicBezTo>
                    <a:pt x="309" y="23"/>
                    <a:pt x="324" y="16"/>
                    <a:pt x="342" y="16"/>
                  </a:cubicBezTo>
                  <a:lnTo>
                    <a:pt x="342" y="0"/>
                  </a:lnTo>
                  <a:cubicBezTo>
                    <a:pt x="331" y="1"/>
                    <a:pt x="316" y="2"/>
                    <a:pt x="305" y="2"/>
                  </a:cubicBezTo>
                  <a:cubicBezTo>
                    <a:pt x="291" y="2"/>
                    <a:pt x="268" y="1"/>
                    <a:pt x="259" y="0"/>
                  </a:cubicBezTo>
                  <a:lnTo>
                    <a:pt x="259" y="16"/>
                  </a:lnTo>
                  <a:cubicBezTo>
                    <a:pt x="277" y="16"/>
                    <a:pt x="288" y="25"/>
                    <a:pt x="288" y="40"/>
                  </a:cubicBezTo>
                  <a:cubicBezTo>
                    <a:pt x="288" y="43"/>
                    <a:pt x="288" y="44"/>
                    <a:pt x="285" y="50"/>
                  </a:cubicBezTo>
                  <a:lnTo>
                    <a:pt x="240" y="178"/>
                  </a:lnTo>
                  <a:lnTo>
                    <a:pt x="190" y="39"/>
                  </a:lnTo>
                  <a:cubicBezTo>
                    <a:pt x="188" y="33"/>
                    <a:pt x="188" y="32"/>
                    <a:pt x="188" y="29"/>
                  </a:cubicBezTo>
                  <a:cubicBezTo>
                    <a:pt x="188" y="16"/>
                    <a:pt x="207" y="16"/>
                    <a:pt x="217" y="16"/>
                  </a:cubicBezTo>
                  <a:lnTo>
                    <a:pt x="217" y="0"/>
                  </a:lnTo>
                  <a:cubicBezTo>
                    <a:pt x="203" y="1"/>
                    <a:pt x="177" y="2"/>
                    <a:pt x="166" y="2"/>
                  </a:cubicBezTo>
                  <a:cubicBezTo>
                    <a:pt x="151" y="2"/>
                    <a:pt x="136" y="1"/>
                    <a:pt x="121" y="0"/>
                  </a:cubicBezTo>
                  <a:lnTo>
                    <a:pt x="121" y="16"/>
                  </a:lnTo>
                  <a:cubicBezTo>
                    <a:pt x="140" y="16"/>
                    <a:pt x="148" y="17"/>
                    <a:pt x="153" y="23"/>
                  </a:cubicBezTo>
                  <a:cubicBezTo>
                    <a:pt x="155" y="26"/>
                    <a:pt x="161" y="41"/>
                    <a:pt x="164" y="51"/>
                  </a:cubicBezTo>
                  <a:lnTo>
                    <a:pt x="121" y="171"/>
                  </a:lnTo>
                  <a:lnTo>
                    <a:pt x="74" y="38"/>
                  </a:lnTo>
                  <a:cubicBezTo>
                    <a:pt x="71" y="32"/>
                    <a:pt x="71" y="31"/>
                    <a:pt x="71" y="29"/>
                  </a:cubicBezTo>
                  <a:cubicBezTo>
                    <a:pt x="71" y="16"/>
                    <a:pt x="91" y="16"/>
                    <a:pt x="101" y="16"/>
                  </a:cubicBezTo>
                  <a:lnTo>
                    <a:pt x="101" y="0"/>
                  </a:lnTo>
                  <a:cubicBezTo>
                    <a:pt x="86" y="1"/>
                    <a:pt x="58" y="2"/>
                    <a:pt x="46" y="2"/>
                  </a:cubicBezTo>
                  <a:cubicBezTo>
                    <a:pt x="44" y="2"/>
                    <a:pt x="18" y="1"/>
                    <a:pt x="0" y="0"/>
                  </a:cubicBezTo>
                  <a:lnTo>
                    <a:pt x="0" y="16"/>
                  </a:lnTo>
                  <a:cubicBezTo>
                    <a:pt x="25" y="16"/>
                    <a:pt x="31" y="17"/>
                    <a:pt x="37" y="33"/>
                  </a:cubicBezTo>
                  <a:lnTo>
                    <a:pt x="100" y="210"/>
                  </a:lnTo>
                  <a:cubicBezTo>
                    <a:pt x="102" y="217"/>
                    <a:pt x="104" y="221"/>
                    <a:pt x="110" y="221"/>
                  </a:cubicBezTo>
                  <a:cubicBezTo>
                    <a:pt x="117" y="221"/>
                    <a:pt x="118" y="218"/>
                    <a:pt x="120" y="211"/>
                  </a:cubicBezTo>
                  <a:lnTo>
                    <a:pt x="171" y="70"/>
                  </a:lnTo>
                  <a:lnTo>
                    <a:pt x="221" y="211"/>
                  </a:lnTo>
                  <a:cubicBezTo>
                    <a:pt x="223" y="217"/>
                    <a:pt x="225" y="221"/>
                    <a:pt x="231" y="221"/>
                  </a:cubicBezTo>
                  <a:cubicBezTo>
                    <a:pt x="238" y="221"/>
                    <a:pt x="239" y="216"/>
                    <a:pt x="241" y="211"/>
                  </a:cubicBezTo>
                  <a:lnTo>
                    <a:pt x="300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7" name="Freeform 30">
              <a:extLst>
                <a:ext uri="{FF2B5EF4-FFF2-40B4-BE49-F238E27FC236}">
                  <a16:creationId xmlns:a16="http://schemas.microsoft.com/office/drawing/2014/main" id="{D6D171B7-61BF-C7A0-21EF-CE5BD3DDC045}"/>
                </a:ext>
              </a:extLst>
            </p:cNvPr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234950" y="3640138"/>
              <a:ext cx="247650" cy="360363"/>
            </a:xfrm>
            <a:custGeom>
              <a:avLst/>
              <a:gdLst>
                <a:gd name="T0" fmla="*/ 39 w 251"/>
                <a:gd name="T1" fmla="*/ 308 h 346"/>
                <a:gd name="T2" fmla="*/ 0 w 251"/>
                <a:gd name="T3" fmla="*/ 331 h 346"/>
                <a:gd name="T4" fmla="*/ 0 w 251"/>
                <a:gd name="T5" fmla="*/ 346 h 346"/>
                <a:gd name="T6" fmla="*/ 56 w 251"/>
                <a:gd name="T7" fmla="*/ 345 h 346"/>
                <a:gd name="T8" fmla="*/ 112 w 251"/>
                <a:gd name="T9" fmla="*/ 346 h 346"/>
                <a:gd name="T10" fmla="*/ 112 w 251"/>
                <a:gd name="T11" fmla="*/ 331 h 346"/>
                <a:gd name="T12" fmla="*/ 73 w 251"/>
                <a:gd name="T13" fmla="*/ 308 h 346"/>
                <a:gd name="T14" fmla="*/ 73 w 251"/>
                <a:gd name="T15" fmla="*/ 217 h 346"/>
                <a:gd name="T16" fmla="*/ 140 w 251"/>
                <a:gd name="T17" fmla="*/ 137 h 346"/>
                <a:gd name="T18" fmla="*/ 177 w 251"/>
                <a:gd name="T19" fmla="*/ 192 h 346"/>
                <a:gd name="T20" fmla="*/ 177 w 251"/>
                <a:gd name="T21" fmla="*/ 308 h 346"/>
                <a:gd name="T22" fmla="*/ 138 w 251"/>
                <a:gd name="T23" fmla="*/ 331 h 346"/>
                <a:gd name="T24" fmla="*/ 138 w 251"/>
                <a:gd name="T25" fmla="*/ 346 h 346"/>
                <a:gd name="T26" fmla="*/ 195 w 251"/>
                <a:gd name="T27" fmla="*/ 345 h 346"/>
                <a:gd name="T28" fmla="*/ 251 w 251"/>
                <a:gd name="T29" fmla="*/ 346 h 346"/>
                <a:gd name="T30" fmla="*/ 251 w 251"/>
                <a:gd name="T31" fmla="*/ 331 h 346"/>
                <a:gd name="T32" fmla="*/ 212 w 251"/>
                <a:gd name="T33" fmla="*/ 316 h 346"/>
                <a:gd name="T34" fmla="*/ 212 w 251"/>
                <a:gd name="T35" fmla="*/ 220 h 346"/>
                <a:gd name="T36" fmla="*/ 196 w 251"/>
                <a:gd name="T37" fmla="*/ 144 h 346"/>
                <a:gd name="T38" fmla="*/ 144 w 251"/>
                <a:gd name="T39" fmla="*/ 126 h 346"/>
                <a:gd name="T40" fmla="*/ 72 w 251"/>
                <a:gd name="T41" fmla="*/ 175 h 346"/>
                <a:gd name="T42" fmla="*/ 72 w 251"/>
                <a:gd name="T43" fmla="*/ 0 h 346"/>
                <a:gd name="T44" fmla="*/ 0 w 251"/>
                <a:gd name="T45" fmla="*/ 6 h 346"/>
                <a:gd name="T46" fmla="*/ 0 w 251"/>
                <a:gd name="T47" fmla="*/ 21 h 346"/>
                <a:gd name="T48" fmla="*/ 39 w 251"/>
                <a:gd name="T49" fmla="*/ 49 h 346"/>
                <a:gd name="T50" fmla="*/ 39 w 251"/>
                <a:gd name="T51" fmla="*/ 30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346">
                  <a:moveTo>
                    <a:pt x="39" y="308"/>
                  </a:moveTo>
                  <a:cubicBezTo>
                    <a:pt x="39" y="331"/>
                    <a:pt x="33" y="331"/>
                    <a:pt x="0" y="331"/>
                  </a:cubicBezTo>
                  <a:lnTo>
                    <a:pt x="0" y="346"/>
                  </a:lnTo>
                  <a:cubicBezTo>
                    <a:pt x="17" y="346"/>
                    <a:pt x="43" y="345"/>
                    <a:pt x="56" y="345"/>
                  </a:cubicBezTo>
                  <a:cubicBezTo>
                    <a:pt x="69" y="345"/>
                    <a:pt x="95" y="346"/>
                    <a:pt x="112" y="346"/>
                  </a:cubicBezTo>
                  <a:lnTo>
                    <a:pt x="112" y="331"/>
                  </a:lnTo>
                  <a:cubicBezTo>
                    <a:pt x="79" y="331"/>
                    <a:pt x="73" y="331"/>
                    <a:pt x="73" y="308"/>
                  </a:cubicBezTo>
                  <a:lnTo>
                    <a:pt x="73" y="217"/>
                  </a:lnTo>
                  <a:cubicBezTo>
                    <a:pt x="73" y="165"/>
                    <a:pt x="108" y="137"/>
                    <a:pt x="140" y="137"/>
                  </a:cubicBezTo>
                  <a:cubicBezTo>
                    <a:pt x="172" y="137"/>
                    <a:pt x="177" y="164"/>
                    <a:pt x="177" y="192"/>
                  </a:cubicBezTo>
                  <a:lnTo>
                    <a:pt x="177" y="308"/>
                  </a:lnTo>
                  <a:cubicBezTo>
                    <a:pt x="177" y="331"/>
                    <a:pt x="172" y="331"/>
                    <a:pt x="138" y="331"/>
                  </a:cubicBezTo>
                  <a:lnTo>
                    <a:pt x="138" y="346"/>
                  </a:lnTo>
                  <a:cubicBezTo>
                    <a:pt x="156" y="346"/>
                    <a:pt x="181" y="345"/>
                    <a:pt x="195" y="345"/>
                  </a:cubicBezTo>
                  <a:cubicBezTo>
                    <a:pt x="208" y="345"/>
                    <a:pt x="234" y="346"/>
                    <a:pt x="251" y="346"/>
                  </a:cubicBezTo>
                  <a:lnTo>
                    <a:pt x="251" y="331"/>
                  </a:lnTo>
                  <a:cubicBezTo>
                    <a:pt x="225" y="331"/>
                    <a:pt x="212" y="331"/>
                    <a:pt x="212" y="316"/>
                  </a:cubicBezTo>
                  <a:lnTo>
                    <a:pt x="212" y="220"/>
                  </a:lnTo>
                  <a:cubicBezTo>
                    <a:pt x="212" y="178"/>
                    <a:pt x="212" y="162"/>
                    <a:pt x="196" y="144"/>
                  </a:cubicBezTo>
                  <a:cubicBezTo>
                    <a:pt x="189" y="136"/>
                    <a:pt x="173" y="126"/>
                    <a:pt x="144" y="126"/>
                  </a:cubicBezTo>
                  <a:cubicBezTo>
                    <a:pt x="102" y="126"/>
                    <a:pt x="80" y="156"/>
                    <a:pt x="72" y="175"/>
                  </a:cubicBezTo>
                  <a:lnTo>
                    <a:pt x="72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8" name="Freeform 31">
              <a:extLst>
                <a:ext uri="{FF2B5EF4-FFF2-40B4-BE49-F238E27FC236}">
                  <a16:creationId xmlns:a16="http://schemas.microsoft.com/office/drawing/2014/main" id="{DF9D3430-2886-ADB9-9F9E-DA229FD1A83B}"/>
                </a:ext>
              </a:extLst>
            </p:cNvPr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04825" y="3767138"/>
              <a:ext cx="190500" cy="239713"/>
            </a:xfrm>
            <a:custGeom>
              <a:avLst/>
              <a:gdLst>
                <a:gd name="T0" fmla="*/ 41 w 193"/>
                <a:gd name="T1" fmla="*/ 97 h 229"/>
                <a:gd name="T2" fmla="*/ 103 w 193"/>
                <a:gd name="T3" fmla="*/ 11 h 229"/>
                <a:gd name="T4" fmla="*/ 160 w 193"/>
                <a:gd name="T5" fmla="*/ 97 h 229"/>
                <a:gd name="T6" fmla="*/ 41 w 193"/>
                <a:gd name="T7" fmla="*/ 97 h 229"/>
                <a:gd name="T8" fmla="*/ 41 w 193"/>
                <a:gd name="T9" fmla="*/ 108 h 229"/>
                <a:gd name="T10" fmla="*/ 180 w 193"/>
                <a:gd name="T11" fmla="*/ 108 h 229"/>
                <a:gd name="T12" fmla="*/ 193 w 193"/>
                <a:gd name="T13" fmla="*/ 97 h 229"/>
                <a:gd name="T14" fmla="*/ 103 w 193"/>
                <a:gd name="T15" fmla="*/ 0 h 229"/>
                <a:gd name="T16" fmla="*/ 0 w 193"/>
                <a:gd name="T17" fmla="*/ 113 h 229"/>
                <a:gd name="T18" fmla="*/ 109 w 193"/>
                <a:gd name="T19" fmla="*/ 229 h 229"/>
                <a:gd name="T20" fmla="*/ 193 w 193"/>
                <a:gd name="T21" fmla="*/ 164 h 229"/>
                <a:gd name="T22" fmla="*/ 186 w 193"/>
                <a:gd name="T23" fmla="*/ 158 h 229"/>
                <a:gd name="T24" fmla="*/ 180 w 193"/>
                <a:gd name="T25" fmla="*/ 165 h 229"/>
                <a:gd name="T26" fmla="*/ 112 w 193"/>
                <a:gd name="T27" fmla="*/ 216 h 229"/>
                <a:gd name="T28" fmla="*/ 56 w 193"/>
                <a:gd name="T29" fmla="*/ 183 h 229"/>
                <a:gd name="T30" fmla="*/ 41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1" y="97"/>
                  </a:moveTo>
                  <a:cubicBezTo>
                    <a:pt x="44" y="23"/>
                    <a:pt x="86" y="11"/>
                    <a:pt x="103" y="11"/>
                  </a:cubicBezTo>
                  <a:cubicBezTo>
                    <a:pt x="155" y="11"/>
                    <a:pt x="160" y="78"/>
                    <a:pt x="160" y="97"/>
                  </a:cubicBezTo>
                  <a:lnTo>
                    <a:pt x="41" y="97"/>
                  </a:lnTo>
                  <a:close/>
                  <a:moveTo>
                    <a:pt x="41" y="108"/>
                  </a:moveTo>
                  <a:lnTo>
                    <a:pt x="180" y="108"/>
                  </a:lnTo>
                  <a:cubicBezTo>
                    <a:pt x="191" y="108"/>
                    <a:pt x="193" y="108"/>
                    <a:pt x="193" y="97"/>
                  </a:cubicBezTo>
                  <a:cubicBezTo>
                    <a:pt x="193" y="48"/>
                    <a:pt x="166" y="0"/>
                    <a:pt x="103" y="0"/>
                  </a:cubicBezTo>
                  <a:cubicBezTo>
                    <a:pt x="45" y="0"/>
                    <a:pt x="0" y="51"/>
                    <a:pt x="0" y="113"/>
                  </a:cubicBezTo>
                  <a:cubicBezTo>
                    <a:pt x="0" y="180"/>
                    <a:pt x="52" y="229"/>
                    <a:pt x="109" y="229"/>
                  </a:cubicBezTo>
                  <a:cubicBezTo>
                    <a:pt x="170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6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2" y="216"/>
                    <a:pt x="117" y="216"/>
                    <a:pt x="112" y="216"/>
                  </a:cubicBezTo>
                  <a:cubicBezTo>
                    <a:pt x="87" y="216"/>
                    <a:pt x="67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9" name="Freeform 32">
              <a:extLst>
                <a:ext uri="{FF2B5EF4-FFF2-40B4-BE49-F238E27FC236}">
                  <a16:creationId xmlns:a16="http://schemas.microsoft.com/office/drawing/2014/main" id="{C6F5CB54-780C-81EF-0F72-F022003D279E}"/>
                </a:ext>
              </a:extLst>
            </p:cNvPr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723900" y="3770313"/>
              <a:ext cx="165100" cy="230188"/>
            </a:xfrm>
            <a:custGeom>
              <a:avLst/>
              <a:gdLst>
                <a:gd name="T0" fmla="*/ 69 w 168"/>
                <a:gd name="T1" fmla="*/ 55 h 220"/>
                <a:gd name="T2" fmla="*/ 69 w 168"/>
                <a:gd name="T3" fmla="*/ 0 h 220"/>
                <a:gd name="T4" fmla="*/ 0 w 168"/>
                <a:gd name="T5" fmla="*/ 5 h 220"/>
                <a:gd name="T6" fmla="*/ 0 w 168"/>
                <a:gd name="T7" fmla="*/ 21 h 220"/>
                <a:gd name="T8" fmla="*/ 39 w 168"/>
                <a:gd name="T9" fmla="*/ 49 h 220"/>
                <a:gd name="T10" fmla="*/ 39 w 168"/>
                <a:gd name="T11" fmla="*/ 182 h 220"/>
                <a:gd name="T12" fmla="*/ 0 w 168"/>
                <a:gd name="T13" fmla="*/ 205 h 220"/>
                <a:gd name="T14" fmla="*/ 0 w 168"/>
                <a:gd name="T15" fmla="*/ 220 h 220"/>
                <a:gd name="T16" fmla="*/ 57 w 168"/>
                <a:gd name="T17" fmla="*/ 219 h 220"/>
                <a:gd name="T18" fmla="*/ 120 w 168"/>
                <a:gd name="T19" fmla="*/ 220 h 220"/>
                <a:gd name="T20" fmla="*/ 120 w 168"/>
                <a:gd name="T21" fmla="*/ 205 h 220"/>
                <a:gd name="T22" fmla="*/ 110 w 168"/>
                <a:gd name="T23" fmla="*/ 205 h 220"/>
                <a:gd name="T24" fmla="*/ 72 w 168"/>
                <a:gd name="T25" fmla="*/ 181 h 220"/>
                <a:gd name="T26" fmla="*/ 72 w 168"/>
                <a:gd name="T27" fmla="*/ 104 h 220"/>
                <a:gd name="T28" fmla="*/ 131 w 168"/>
                <a:gd name="T29" fmla="*/ 11 h 220"/>
                <a:gd name="T30" fmla="*/ 136 w 168"/>
                <a:gd name="T31" fmla="*/ 11 h 220"/>
                <a:gd name="T32" fmla="*/ 125 w 168"/>
                <a:gd name="T33" fmla="*/ 31 h 220"/>
                <a:gd name="T34" fmla="*/ 146 w 168"/>
                <a:gd name="T35" fmla="*/ 52 h 220"/>
                <a:gd name="T36" fmla="*/ 168 w 168"/>
                <a:gd name="T37" fmla="*/ 30 h 220"/>
                <a:gd name="T38" fmla="*/ 131 w 168"/>
                <a:gd name="T39" fmla="*/ 0 h 220"/>
                <a:gd name="T40" fmla="*/ 69 w 168"/>
                <a:gd name="T41" fmla="*/ 5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8" h="220">
                  <a:moveTo>
                    <a:pt x="69" y="55"/>
                  </a:moveTo>
                  <a:lnTo>
                    <a:pt x="69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9" y="220"/>
                    <a:pt x="43" y="219"/>
                    <a:pt x="57" y="219"/>
                  </a:cubicBezTo>
                  <a:cubicBezTo>
                    <a:pt x="77" y="219"/>
                    <a:pt x="100" y="219"/>
                    <a:pt x="120" y="220"/>
                  </a:cubicBezTo>
                  <a:lnTo>
                    <a:pt x="120" y="205"/>
                  </a:lnTo>
                  <a:lnTo>
                    <a:pt x="110" y="205"/>
                  </a:lnTo>
                  <a:cubicBezTo>
                    <a:pt x="73" y="205"/>
                    <a:pt x="72" y="199"/>
                    <a:pt x="72" y="181"/>
                  </a:cubicBezTo>
                  <a:lnTo>
                    <a:pt x="72" y="104"/>
                  </a:lnTo>
                  <a:cubicBezTo>
                    <a:pt x="72" y="55"/>
                    <a:pt x="93" y="11"/>
                    <a:pt x="131" y="11"/>
                  </a:cubicBezTo>
                  <a:cubicBezTo>
                    <a:pt x="134" y="11"/>
                    <a:pt x="135" y="11"/>
                    <a:pt x="136" y="11"/>
                  </a:cubicBezTo>
                  <a:cubicBezTo>
                    <a:pt x="135" y="12"/>
                    <a:pt x="125" y="18"/>
                    <a:pt x="125" y="31"/>
                  </a:cubicBezTo>
                  <a:cubicBezTo>
                    <a:pt x="125" y="45"/>
                    <a:pt x="135" y="52"/>
                    <a:pt x="146" y="52"/>
                  </a:cubicBezTo>
                  <a:cubicBezTo>
                    <a:pt x="155" y="52"/>
                    <a:pt x="168" y="46"/>
                    <a:pt x="168" y="30"/>
                  </a:cubicBezTo>
                  <a:cubicBezTo>
                    <a:pt x="168" y="14"/>
                    <a:pt x="152" y="0"/>
                    <a:pt x="131" y="0"/>
                  </a:cubicBezTo>
                  <a:cubicBezTo>
                    <a:pt x="94" y="0"/>
                    <a:pt x="76" y="33"/>
                    <a:pt x="69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0" name="Freeform 33">
              <a:extLst>
                <a:ext uri="{FF2B5EF4-FFF2-40B4-BE49-F238E27FC236}">
                  <a16:creationId xmlns:a16="http://schemas.microsoft.com/office/drawing/2014/main" id="{11C0EDD8-1610-398B-6E3A-E927CA220FE2}"/>
                </a:ext>
              </a:extLst>
            </p:cNvPr>
            <p:cNvSpPr>
              <a:spLocks noEditPoints="1"/>
            </p:cNvSpPr>
            <p:nvPr>
              <p:custDataLst>
                <p:tags r:id="rId51"/>
              </p:custDataLst>
            </p:nvPr>
          </p:nvSpPr>
          <p:spPr bwMode="auto">
            <a:xfrm>
              <a:off x="915988" y="3767138"/>
              <a:ext cx="188913" cy="239713"/>
            </a:xfrm>
            <a:custGeom>
              <a:avLst/>
              <a:gdLst>
                <a:gd name="T0" fmla="*/ 42 w 193"/>
                <a:gd name="T1" fmla="*/ 97 h 229"/>
                <a:gd name="T2" fmla="*/ 104 w 193"/>
                <a:gd name="T3" fmla="*/ 11 h 229"/>
                <a:gd name="T4" fmla="*/ 160 w 193"/>
                <a:gd name="T5" fmla="*/ 97 h 229"/>
                <a:gd name="T6" fmla="*/ 42 w 193"/>
                <a:gd name="T7" fmla="*/ 97 h 229"/>
                <a:gd name="T8" fmla="*/ 41 w 193"/>
                <a:gd name="T9" fmla="*/ 108 h 229"/>
                <a:gd name="T10" fmla="*/ 181 w 193"/>
                <a:gd name="T11" fmla="*/ 108 h 229"/>
                <a:gd name="T12" fmla="*/ 193 w 193"/>
                <a:gd name="T13" fmla="*/ 97 h 229"/>
                <a:gd name="T14" fmla="*/ 104 w 193"/>
                <a:gd name="T15" fmla="*/ 0 h 229"/>
                <a:gd name="T16" fmla="*/ 0 w 193"/>
                <a:gd name="T17" fmla="*/ 113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6 h 229"/>
                <a:gd name="T28" fmla="*/ 56 w 193"/>
                <a:gd name="T29" fmla="*/ 183 h 229"/>
                <a:gd name="T30" fmla="*/ 41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7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7"/>
                  </a:cubicBezTo>
                  <a:lnTo>
                    <a:pt x="42" y="97"/>
                  </a:lnTo>
                  <a:close/>
                  <a:moveTo>
                    <a:pt x="41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7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3"/>
                  </a:cubicBezTo>
                  <a:cubicBezTo>
                    <a:pt x="0" y="180"/>
                    <a:pt x="52" y="229"/>
                    <a:pt x="110" y="229"/>
                  </a:cubicBezTo>
                  <a:cubicBezTo>
                    <a:pt x="171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4" name="Freeform 34">
              <a:extLst>
                <a:ext uri="{FF2B5EF4-FFF2-40B4-BE49-F238E27FC236}">
                  <a16:creationId xmlns:a16="http://schemas.microsoft.com/office/drawing/2014/main" id="{A77EFA66-4782-B1F6-F4AC-E37BFCFE3CFE}"/>
                </a:ext>
              </a:extLst>
            </p:cNvPr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1460500" y="3248025"/>
              <a:ext cx="128588" cy="1244600"/>
            </a:xfrm>
            <a:custGeom>
              <a:avLst/>
              <a:gdLst>
                <a:gd name="T0" fmla="*/ 0 w 131"/>
                <a:gd name="T1" fmla="*/ 1196 h 1196"/>
                <a:gd name="T2" fmla="*/ 131 w 131"/>
                <a:gd name="T3" fmla="*/ 1196 h 1196"/>
                <a:gd name="T4" fmla="*/ 131 w 131"/>
                <a:gd name="T5" fmla="*/ 1169 h 1196"/>
                <a:gd name="T6" fmla="*/ 27 w 131"/>
                <a:gd name="T7" fmla="*/ 1169 h 1196"/>
                <a:gd name="T8" fmla="*/ 27 w 131"/>
                <a:gd name="T9" fmla="*/ 27 h 1196"/>
                <a:gd name="T10" fmla="*/ 131 w 131"/>
                <a:gd name="T11" fmla="*/ 27 h 1196"/>
                <a:gd name="T12" fmla="*/ 131 w 131"/>
                <a:gd name="T13" fmla="*/ 0 h 1196"/>
                <a:gd name="T14" fmla="*/ 0 w 131"/>
                <a:gd name="T15" fmla="*/ 0 h 1196"/>
                <a:gd name="T16" fmla="*/ 0 w 131"/>
                <a:gd name="T17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0" y="1196"/>
                  </a:moveTo>
                  <a:lnTo>
                    <a:pt x="131" y="1196"/>
                  </a:lnTo>
                  <a:lnTo>
                    <a:pt x="131" y="1169"/>
                  </a:lnTo>
                  <a:lnTo>
                    <a:pt x="27" y="1169"/>
                  </a:lnTo>
                  <a:lnTo>
                    <a:pt x="27" y="27"/>
                  </a:lnTo>
                  <a:lnTo>
                    <a:pt x="131" y="27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1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6" name="Freeform 35">
              <a:extLst>
                <a:ext uri="{FF2B5EF4-FFF2-40B4-BE49-F238E27FC236}">
                  <a16:creationId xmlns:a16="http://schemas.microsoft.com/office/drawing/2014/main" id="{A0D0FA03-F4C4-0307-E2D2-38907B70290C}"/>
                </a:ext>
              </a:extLst>
            </p:cNvPr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1619250" y="3449638"/>
              <a:ext cx="311150" cy="344488"/>
            </a:xfrm>
            <a:custGeom>
              <a:avLst/>
              <a:gdLst>
                <a:gd name="T0" fmla="*/ 117 w 316"/>
                <a:gd name="T1" fmla="*/ 60 h 331"/>
                <a:gd name="T2" fmla="*/ 126 w 316"/>
                <a:gd name="T3" fmla="*/ 22 h 331"/>
                <a:gd name="T4" fmla="*/ 102 w 316"/>
                <a:gd name="T5" fmla="*/ 0 h 331"/>
                <a:gd name="T6" fmla="*/ 68 w 316"/>
                <a:gd name="T7" fmla="*/ 31 h 331"/>
                <a:gd name="T8" fmla="*/ 2 w 316"/>
                <a:gd name="T9" fmla="*/ 296 h 331"/>
                <a:gd name="T10" fmla="*/ 0 w 316"/>
                <a:gd name="T11" fmla="*/ 309 h 331"/>
                <a:gd name="T12" fmla="*/ 23 w 316"/>
                <a:gd name="T13" fmla="*/ 331 h 331"/>
                <a:gd name="T14" fmla="*/ 53 w 316"/>
                <a:gd name="T15" fmla="*/ 311 h 331"/>
                <a:gd name="T16" fmla="*/ 76 w 316"/>
                <a:gd name="T17" fmla="*/ 221 h 331"/>
                <a:gd name="T18" fmla="*/ 126 w 316"/>
                <a:gd name="T19" fmla="*/ 229 h 331"/>
                <a:gd name="T20" fmla="*/ 195 w 316"/>
                <a:gd name="T21" fmla="*/ 199 h 331"/>
                <a:gd name="T22" fmla="*/ 254 w 316"/>
                <a:gd name="T23" fmla="*/ 229 h 331"/>
                <a:gd name="T24" fmla="*/ 297 w 316"/>
                <a:gd name="T25" fmla="*/ 201 h 331"/>
                <a:gd name="T26" fmla="*/ 316 w 316"/>
                <a:gd name="T27" fmla="*/ 151 h 331"/>
                <a:gd name="T28" fmla="*/ 304 w 316"/>
                <a:gd name="T29" fmla="*/ 144 h 331"/>
                <a:gd name="T30" fmla="*/ 294 w 316"/>
                <a:gd name="T31" fmla="*/ 147 h 331"/>
                <a:gd name="T32" fmla="*/ 290 w 316"/>
                <a:gd name="T33" fmla="*/ 161 h 331"/>
                <a:gd name="T34" fmla="*/ 256 w 316"/>
                <a:gd name="T35" fmla="*/ 211 h 331"/>
                <a:gd name="T36" fmla="*/ 245 w 316"/>
                <a:gd name="T37" fmla="*/ 193 h 331"/>
                <a:gd name="T38" fmla="*/ 252 w 316"/>
                <a:gd name="T39" fmla="*/ 156 h 331"/>
                <a:gd name="T40" fmla="*/ 265 w 316"/>
                <a:gd name="T41" fmla="*/ 106 h 331"/>
                <a:gd name="T42" fmla="*/ 276 w 316"/>
                <a:gd name="T43" fmla="*/ 61 h 331"/>
                <a:gd name="T44" fmla="*/ 284 w 316"/>
                <a:gd name="T45" fmla="*/ 26 h 331"/>
                <a:gd name="T46" fmla="*/ 260 w 316"/>
                <a:gd name="T47" fmla="*/ 4 h 331"/>
                <a:gd name="T48" fmla="*/ 227 w 316"/>
                <a:gd name="T49" fmla="*/ 30 h 331"/>
                <a:gd name="T50" fmla="*/ 193 w 316"/>
                <a:gd name="T51" fmla="*/ 168 h 331"/>
                <a:gd name="T52" fmla="*/ 173 w 316"/>
                <a:gd name="T53" fmla="*/ 193 h 331"/>
                <a:gd name="T54" fmla="*/ 129 w 316"/>
                <a:gd name="T55" fmla="*/ 211 h 331"/>
                <a:gd name="T56" fmla="*/ 92 w 316"/>
                <a:gd name="T57" fmla="*/ 172 h 331"/>
                <a:gd name="T58" fmla="*/ 97 w 316"/>
                <a:gd name="T59" fmla="*/ 138 h 331"/>
                <a:gd name="T60" fmla="*/ 117 w 316"/>
                <a:gd name="T61" fmla="*/ 6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6" h="331">
                  <a:moveTo>
                    <a:pt x="117" y="60"/>
                  </a:moveTo>
                  <a:cubicBezTo>
                    <a:pt x="120" y="47"/>
                    <a:pt x="126" y="25"/>
                    <a:pt x="126" y="22"/>
                  </a:cubicBezTo>
                  <a:cubicBezTo>
                    <a:pt x="126" y="11"/>
                    <a:pt x="118" y="0"/>
                    <a:pt x="102" y="0"/>
                  </a:cubicBezTo>
                  <a:cubicBezTo>
                    <a:pt x="76" y="0"/>
                    <a:pt x="70" y="25"/>
                    <a:pt x="68" y="31"/>
                  </a:cubicBezTo>
                  <a:lnTo>
                    <a:pt x="2" y="296"/>
                  </a:lnTo>
                  <a:cubicBezTo>
                    <a:pt x="0" y="304"/>
                    <a:pt x="0" y="307"/>
                    <a:pt x="0" y="309"/>
                  </a:cubicBezTo>
                  <a:cubicBezTo>
                    <a:pt x="0" y="325"/>
                    <a:pt x="13" y="331"/>
                    <a:pt x="23" y="331"/>
                  </a:cubicBezTo>
                  <a:cubicBezTo>
                    <a:pt x="33" y="331"/>
                    <a:pt x="46" y="325"/>
                    <a:pt x="53" y="311"/>
                  </a:cubicBezTo>
                  <a:cubicBezTo>
                    <a:pt x="56" y="305"/>
                    <a:pt x="73" y="237"/>
                    <a:pt x="76" y="221"/>
                  </a:cubicBezTo>
                  <a:cubicBezTo>
                    <a:pt x="97" y="229"/>
                    <a:pt x="119" y="229"/>
                    <a:pt x="126" y="229"/>
                  </a:cubicBezTo>
                  <a:cubicBezTo>
                    <a:pt x="142" y="229"/>
                    <a:pt x="165" y="226"/>
                    <a:pt x="195" y="199"/>
                  </a:cubicBezTo>
                  <a:cubicBezTo>
                    <a:pt x="207" y="222"/>
                    <a:pt x="235" y="229"/>
                    <a:pt x="254" y="229"/>
                  </a:cubicBezTo>
                  <a:cubicBezTo>
                    <a:pt x="272" y="229"/>
                    <a:pt x="287" y="219"/>
                    <a:pt x="297" y="201"/>
                  </a:cubicBezTo>
                  <a:cubicBezTo>
                    <a:pt x="310" y="181"/>
                    <a:pt x="316" y="154"/>
                    <a:pt x="316" y="151"/>
                  </a:cubicBezTo>
                  <a:cubicBezTo>
                    <a:pt x="316" y="144"/>
                    <a:pt x="309" y="144"/>
                    <a:pt x="304" y="144"/>
                  </a:cubicBezTo>
                  <a:cubicBezTo>
                    <a:pt x="299" y="144"/>
                    <a:pt x="297" y="144"/>
                    <a:pt x="294" y="147"/>
                  </a:cubicBezTo>
                  <a:cubicBezTo>
                    <a:pt x="293" y="148"/>
                    <a:pt x="293" y="149"/>
                    <a:pt x="290" y="161"/>
                  </a:cubicBezTo>
                  <a:cubicBezTo>
                    <a:pt x="280" y="201"/>
                    <a:pt x="269" y="211"/>
                    <a:pt x="256" y="211"/>
                  </a:cubicBezTo>
                  <a:cubicBezTo>
                    <a:pt x="251" y="211"/>
                    <a:pt x="245" y="209"/>
                    <a:pt x="245" y="193"/>
                  </a:cubicBezTo>
                  <a:cubicBezTo>
                    <a:pt x="245" y="184"/>
                    <a:pt x="247" y="176"/>
                    <a:pt x="252" y="156"/>
                  </a:cubicBezTo>
                  <a:lnTo>
                    <a:pt x="265" y="106"/>
                  </a:lnTo>
                  <a:cubicBezTo>
                    <a:pt x="267" y="95"/>
                    <a:pt x="272" y="74"/>
                    <a:pt x="276" y="61"/>
                  </a:cubicBezTo>
                  <a:cubicBezTo>
                    <a:pt x="279" y="49"/>
                    <a:pt x="284" y="29"/>
                    <a:pt x="284" y="26"/>
                  </a:cubicBezTo>
                  <a:cubicBezTo>
                    <a:pt x="284" y="15"/>
                    <a:pt x="276" y="4"/>
                    <a:pt x="260" y="4"/>
                  </a:cubicBezTo>
                  <a:cubicBezTo>
                    <a:pt x="250" y="4"/>
                    <a:pt x="233" y="10"/>
                    <a:pt x="227" y="30"/>
                  </a:cubicBezTo>
                  <a:lnTo>
                    <a:pt x="193" y="168"/>
                  </a:lnTo>
                  <a:cubicBezTo>
                    <a:pt x="191" y="177"/>
                    <a:pt x="182" y="186"/>
                    <a:pt x="173" y="193"/>
                  </a:cubicBezTo>
                  <a:cubicBezTo>
                    <a:pt x="157" y="207"/>
                    <a:pt x="142" y="211"/>
                    <a:pt x="129" y="211"/>
                  </a:cubicBezTo>
                  <a:cubicBezTo>
                    <a:pt x="95" y="211"/>
                    <a:pt x="92" y="187"/>
                    <a:pt x="92" y="172"/>
                  </a:cubicBezTo>
                  <a:cubicBezTo>
                    <a:pt x="92" y="158"/>
                    <a:pt x="95" y="146"/>
                    <a:pt x="97" y="138"/>
                  </a:cubicBezTo>
                  <a:lnTo>
                    <a:pt x="117" y="6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7" name="Freeform 36">
              <a:extLst>
                <a:ext uri="{FF2B5EF4-FFF2-40B4-BE49-F238E27FC236}">
                  <a16:creationId xmlns:a16="http://schemas.microsoft.com/office/drawing/2014/main" id="{ED2EC6C4-7311-8832-D031-BF8BFF044914}"/>
                </a:ext>
              </a:extLst>
            </p:cNvPr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1611313" y="4075113"/>
              <a:ext cx="312738" cy="236538"/>
            </a:xfrm>
            <a:custGeom>
              <a:avLst/>
              <a:gdLst>
                <a:gd name="T0" fmla="*/ 141 w 318"/>
                <a:gd name="T1" fmla="*/ 48 h 226"/>
                <a:gd name="T2" fmla="*/ 196 w 318"/>
                <a:gd name="T3" fmla="*/ 48 h 226"/>
                <a:gd name="T4" fmla="*/ 180 w 318"/>
                <a:gd name="T5" fmla="*/ 154 h 226"/>
                <a:gd name="T6" fmla="*/ 213 w 318"/>
                <a:gd name="T7" fmla="*/ 226 h 226"/>
                <a:gd name="T8" fmla="*/ 247 w 318"/>
                <a:gd name="T9" fmla="*/ 193 h 226"/>
                <a:gd name="T10" fmla="*/ 241 w 318"/>
                <a:gd name="T11" fmla="*/ 177 h 226"/>
                <a:gd name="T12" fmla="*/ 218 w 318"/>
                <a:gd name="T13" fmla="*/ 85 h 226"/>
                <a:gd name="T14" fmla="*/ 221 w 318"/>
                <a:gd name="T15" fmla="*/ 48 h 226"/>
                <a:gd name="T16" fmla="*/ 283 w 318"/>
                <a:gd name="T17" fmla="*/ 48 h 226"/>
                <a:gd name="T18" fmla="*/ 308 w 318"/>
                <a:gd name="T19" fmla="*/ 40 h 226"/>
                <a:gd name="T20" fmla="*/ 318 w 318"/>
                <a:gd name="T21" fmla="*/ 19 h 226"/>
                <a:gd name="T22" fmla="*/ 292 w 318"/>
                <a:gd name="T23" fmla="*/ 0 h 226"/>
                <a:gd name="T24" fmla="*/ 96 w 318"/>
                <a:gd name="T25" fmla="*/ 0 h 226"/>
                <a:gd name="T26" fmla="*/ 37 w 318"/>
                <a:gd name="T27" fmla="*/ 24 h 226"/>
                <a:gd name="T28" fmla="*/ 0 w 318"/>
                <a:gd name="T29" fmla="*/ 70 h 226"/>
                <a:gd name="T30" fmla="*/ 12 w 318"/>
                <a:gd name="T31" fmla="*/ 77 h 226"/>
                <a:gd name="T32" fmla="*/ 24 w 318"/>
                <a:gd name="T33" fmla="*/ 71 h 226"/>
                <a:gd name="T34" fmla="*/ 86 w 318"/>
                <a:gd name="T35" fmla="*/ 48 h 226"/>
                <a:gd name="T36" fmla="*/ 116 w 318"/>
                <a:gd name="T37" fmla="*/ 48 h 226"/>
                <a:gd name="T38" fmla="*/ 56 w 318"/>
                <a:gd name="T39" fmla="*/ 178 h 226"/>
                <a:gd name="T40" fmla="*/ 47 w 318"/>
                <a:gd name="T41" fmla="*/ 203 h 226"/>
                <a:gd name="T42" fmla="*/ 71 w 318"/>
                <a:gd name="T43" fmla="*/ 225 h 226"/>
                <a:gd name="T44" fmla="*/ 92 w 318"/>
                <a:gd name="T45" fmla="*/ 217 h 226"/>
                <a:gd name="T46" fmla="*/ 103 w 318"/>
                <a:gd name="T47" fmla="*/ 197 h 226"/>
                <a:gd name="T48" fmla="*/ 141 w 318"/>
                <a:gd name="T49" fmla="*/ 4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8" h="226">
                  <a:moveTo>
                    <a:pt x="141" y="48"/>
                  </a:moveTo>
                  <a:lnTo>
                    <a:pt x="196" y="48"/>
                  </a:lnTo>
                  <a:cubicBezTo>
                    <a:pt x="185" y="94"/>
                    <a:pt x="180" y="124"/>
                    <a:pt x="180" y="154"/>
                  </a:cubicBezTo>
                  <a:cubicBezTo>
                    <a:pt x="180" y="188"/>
                    <a:pt x="189" y="226"/>
                    <a:pt x="213" y="226"/>
                  </a:cubicBezTo>
                  <a:cubicBezTo>
                    <a:pt x="229" y="226"/>
                    <a:pt x="247" y="209"/>
                    <a:pt x="247" y="193"/>
                  </a:cubicBezTo>
                  <a:cubicBezTo>
                    <a:pt x="247" y="187"/>
                    <a:pt x="246" y="184"/>
                    <a:pt x="241" y="177"/>
                  </a:cubicBezTo>
                  <a:cubicBezTo>
                    <a:pt x="218" y="136"/>
                    <a:pt x="218" y="98"/>
                    <a:pt x="218" y="85"/>
                  </a:cubicBezTo>
                  <a:cubicBezTo>
                    <a:pt x="218" y="73"/>
                    <a:pt x="218" y="68"/>
                    <a:pt x="221" y="48"/>
                  </a:cubicBezTo>
                  <a:lnTo>
                    <a:pt x="283" y="48"/>
                  </a:lnTo>
                  <a:cubicBezTo>
                    <a:pt x="293" y="48"/>
                    <a:pt x="301" y="48"/>
                    <a:pt x="308" y="40"/>
                  </a:cubicBezTo>
                  <a:cubicBezTo>
                    <a:pt x="312" y="37"/>
                    <a:pt x="318" y="31"/>
                    <a:pt x="318" y="19"/>
                  </a:cubicBezTo>
                  <a:cubicBezTo>
                    <a:pt x="318" y="0"/>
                    <a:pt x="301" y="0"/>
                    <a:pt x="292" y="0"/>
                  </a:cubicBezTo>
                  <a:lnTo>
                    <a:pt x="96" y="0"/>
                  </a:lnTo>
                  <a:cubicBezTo>
                    <a:pt x="85" y="0"/>
                    <a:pt x="64" y="0"/>
                    <a:pt x="37" y="24"/>
                  </a:cubicBezTo>
                  <a:cubicBezTo>
                    <a:pt x="20" y="40"/>
                    <a:pt x="0" y="65"/>
                    <a:pt x="0" y="70"/>
                  </a:cubicBezTo>
                  <a:cubicBezTo>
                    <a:pt x="0" y="77"/>
                    <a:pt x="6" y="77"/>
                    <a:pt x="12" y="77"/>
                  </a:cubicBezTo>
                  <a:cubicBezTo>
                    <a:pt x="19" y="77"/>
                    <a:pt x="20" y="77"/>
                    <a:pt x="24" y="71"/>
                  </a:cubicBezTo>
                  <a:cubicBezTo>
                    <a:pt x="43" y="48"/>
                    <a:pt x="76" y="48"/>
                    <a:pt x="86" y="48"/>
                  </a:cubicBezTo>
                  <a:lnTo>
                    <a:pt x="116" y="48"/>
                  </a:lnTo>
                  <a:cubicBezTo>
                    <a:pt x="103" y="87"/>
                    <a:pt x="83" y="128"/>
                    <a:pt x="56" y="178"/>
                  </a:cubicBezTo>
                  <a:cubicBezTo>
                    <a:pt x="48" y="193"/>
                    <a:pt x="47" y="196"/>
                    <a:pt x="47" y="203"/>
                  </a:cubicBezTo>
                  <a:cubicBezTo>
                    <a:pt x="47" y="216"/>
                    <a:pt x="58" y="225"/>
                    <a:pt x="71" y="225"/>
                  </a:cubicBezTo>
                  <a:cubicBezTo>
                    <a:pt x="81" y="225"/>
                    <a:pt x="89" y="220"/>
                    <a:pt x="92" y="217"/>
                  </a:cubicBezTo>
                  <a:cubicBezTo>
                    <a:pt x="100" y="209"/>
                    <a:pt x="100" y="207"/>
                    <a:pt x="103" y="197"/>
                  </a:cubicBezTo>
                  <a:lnTo>
                    <a:pt x="141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8" name="Freeform 37">
              <a:extLst>
                <a:ext uri="{FF2B5EF4-FFF2-40B4-BE49-F238E27FC236}">
                  <a16:creationId xmlns:a16="http://schemas.microsoft.com/office/drawing/2014/main" id="{7540FCC5-A0EA-2807-7B6A-FFB32DAB358D}"/>
                </a:ext>
              </a:extLst>
            </p:cNvPr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1955800" y="3248025"/>
              <a:ext cx="130175" cy="1244600"/>
            </a:xfrm>
            <a:custGeom>
              <a:avLst/>
              <a:gdLst>
                <a:gd name="T0" fmla="*/ 104 w 132"/>
                <a:gd name="T1" fmla="*/ 1169 h 1196"/>
                <a:gd name="T2" fmla="*/ 0 w 132"/>
                <a:gd name="T3" fmla="*/ 1169 h 1196"/>
                <a:gd name="T4" fmla="*/ 0 w 132"/>
                <a:gd name="T5" fmla="*/ 1196 h 1196"/>
                <a:gd name="T6" fmla="*/ 132 w 132"/>
                <a:gd name="T7" fmla="*/ 1196 h 1196"/>
                <a:gd name="T8" fmla="*/ 132 w 132"/>
                <a:gd name="T9" fmla="*/ 0 h 1196"/>
                <a:gd name="T10" fmla="*/ 0 w 132"/>
                <a:gd name="T11" fmla="*/ 0 h 1196"/>
                <a:gd name="T12" fmla="*/ 0 w 132"/>
                <a:gd name="T13" fmla="*/ 27 h 1196"/>
                <a:gd name="T14" fmla="*/ 104 w 132"/>
                <a:gd name="T15" fmla="*/ 27 h 1196"/>
                <a:gd name="T16" fmla="*/ 104 w 132"/>
                <a:gd name="T17" fmla="*/ 1169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196">
                  <a:moveTo>
                    <a:pt x="104" y="1169"/>
                  </a:moveTo>
                  <a:lnTo>
                    <a:pt x="0" y="1169"/>
                  </a:lnTo>
                  <a:lnTo>
                    <a:pt x="0" y="1196"/>
                  </a:lnTo>
                  <a:lnTo>
                    <a:pt x="132" y="1196"/>
                  </a:lnTo>
                  <a:lnTo>
                    <a:pt x="132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104" y="27"/>
                  </a:lnTo>
                  <a:lnTo>
                    <a:pt x="104" y="1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9" name="Freeform 38">
              <a:extLst>
                <a:ext uri="{FF2B5EF4-FFF2-40B4-BE49-F238E27FC236}">
                  <a16:creationId xmlns:a16="http://schemas.microsoft.com/office/drawing/2014/main" id="{89CB93C4-F708-A751-E425-2DD2105A542F}"/>
                </a:ext>
              </a:extLst>
            </p:cNvPr>
            <p:cNvSpPr>
              <a:spLocks noEditPoints="1"/>
            </p:cNvSpPr>
            <p:nvPr>
              <p:custDataLst>
                <p:tags r:id="rId56"/>
              </p:custDataLst>
            </p:nvPr>
          </p:nvSpPr>
          <p:spPr bwMode="auto">
            <a:xfrm>
              <a:off x="2373313" y="3810000"/>
              <a:ext cx="325438" cy="120650"/>
            </a:xfrm>
            <a:custGeom>
              <a:avLst/>
              <a:gdLst>
                <a:gd name="T0" fmla="*/ 314 w 331"/>
                <a:gd name="T1" fmla="*/ 20 h 117"/>
                <a:gd name="T2" fmla="*/ 331 w 331"/>
                <a:gd name="T3" fmla="*/ 10 h 117"/>
                <a:gd name="T4" fmla="*/ 315 w 331"/>
                <a:gd name="T5" fmla="*/ 0 h 117"/>
                <a:gd name="T6" fmla="*/ 16 w 331"/>
                <a:gd name="T7" fmla="*/ 0 h 117"/>
                <a:gd name="T8" fmla="*/ 0 w 331"/>
                <a:gd name="T9" fmla="*/ 10 h 117"/>
                <a:gd name="T10" fmla="*/ 17 w 331"/>
                <a:gd name="T11" fmla="*/ 20 h 117"/>
                <a:gd name="T12" fmla="*/ 314 w 331"/>
                <a:gd name="T13" fmla="*/ 20 h 117"/>
                <a:gd name="T14" fmla="*/ 315 w 331"/>
                <a:gd name="T15" fmla="*/ 117 h 117"/>
                <a:gd name="T16" fmla="*/ 331 w 331"/>
                <a:gd name="T17" fmla="*/ 107 h 117"/>
                <a:gd name="T18" fmla="*/ 314 w 331"/>
                <a:gd name="T19" fmla="*/ 97 h 117"/>
                <a:gd name="T20" fmla="*/ 17 w 331"/>
                <a:gd name="T21" fmla="*/ 97 h 117"/>
                <a:gd name="T22" fmla="*/ 0 w 331"/>
                <a:gd name="T23" fmla="*/ 107 h 117"/>
                <a:gd name="T24" fmla="*/ 16 w 331"/>
                <a:gd name="T25" fmla="*/ 117 h 117"/>
                <a:gd name="T26" fmla="*/ 315 w 331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7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4" y="20"/>
                  </a:lnTo>
                  <a:close/>
                  <a:moveTo>
                    <a:pt x="315" y="117"/>
                  </a:moveTo>
                  <a:cubicBezTo>
                    <a:pt x="322" y="117"/>
                    <a:pt x="331" y="117"/>
                    <a:pt x="331" y="107"/>
                  </a:cubicBezTo>
                  <a:cubicBezTo>
                    <a:pt x="331" y="97"/>
                    <a:pt x="322" y="97"/>
                    <a:pt x="314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0" name="Freeform 39">
              <a:extLst>
                <a:ext uri="{FF2B5EF4-FFF2-40B4-BE49-F238E27FC236}">
                  <a16:creationId xmlns:a16="http://schemas.microsoft.com/office/drawing/2014/main" id="{A5962241-DC3C-1FAD-B1D3-A0B2803DF63E}"/>
                </a:ext>
              </a:extLst>
            </p:cNvPr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2903538" y="3860800"/>
              <a:ext cx="300038" cy="19050"/>
            </a:xfrm>
            <a:custGeom>
              <a:avLst/>
              <a:gdLst>
                <a:gd name="T0" fmla="*/ 287 w 305"/>
                <a:gd name="T1" fmla="*/ 19 h 19"/>
                <a:gd name="T2" fmla="*/ 305 w 305"/>
                <a:gd name="T3" fmla="*/ 9 h 19"/>
                <a:gd name="T4" fmla="*/ 287 w 305"/>
                <a:gd name="T5" fmla="*/ 0 h 19"/>
                <a:gd name="T6" fmla="*/ 18 w 305"/>
                <a:gd name="T7" fmla="*/ 0 h 19"/>
                <a:gd name="T8" fmla="*/ 0 w 305"/>
                <a:gd name="T9" fmla="*/ 9 h 19"/>
                <a:gd name="T10" fmla="*/ 18 w 305"/>
                <a:gd name="T11" fmla="*/ 19 h 19"/>
                <a:gd name="T12" fmla="*/ 287 w 305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19">
                  <a:moveTo>
                    <a:pt x="287" y="19"/>
                  </a:moveTo>
                  <a:cubicBezTo>
                    <a:pt x="296" y="19"/>
                    <a:pt x="305" y="19"/>
                    <a:pt x="305" y="9"/>
                  </a:cubicBezTo>
                  <a:cubicBezTo>
                    <a:pt x="305" y="0"/>
                    <a:pt x="296" y="0"/>
                    <a:pt x="287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9"/>
                  </a:cubicBezTo>
                  <a:cubicBezTo>
                    <a:pt x="0" y="19"/>
                    <a:pt x="9" y="19"/>
                    <a:pt x="18" y="19"/>
                  </a:cubicBezTo>
                  <a:lnTo>
                    <a:pt x="287" y="1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1" name="Freeform 40">
              <a:extLst>
                <a:ext uri="{FF2B5EF4-FFF2-40B4-BE49-F238E27FC236}">
                  <a16:creationId xmlns:a16="http://schemas.microsoft.com/office/drawing/2014/main" id="{CFAA9C19-3965-51A6-A013-B0C395F79FF1}"/>
                </a:ext>
              </a:extLst>
            </p:cNvPr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3263900" y="3643313"/>
              <a:ext cx="398463" cy="357188"/>
            </a:xfrm>
            <a:custGeom>
              <a:avLst/>
              <a:gdLst>
                <a:gd name="T0" fmla="*/ 222 w 405"/>
                <a:gd name="T1" fmla="*/ 132 h 342"/>
                <a:gd name="T2" fmla="*/ 342 w 405"/>
                <a:gd name="T3" fmla="*/ 32 h 342"/>
                <a:gd name="T4" fmla="*/ 389 w 405"/>
                <a:gd name="T5" fmla="*/ 23 h 342"/>
                <a:gd name="T6" fmla="*/ 397 w 405"/>
                <a:gd name="T7" fmla="*/ 23 h 342"/>
                <a:gd name="T8" fmla="*/ 397 w 405"/>
                <a:gd name="T9" fmla="*/ 0 h 342"/>
                <a:gd name="T10" fmla="*/ 346 w 405"/>
                <a:gd name="T11" fmla="*/ 2 h 342"/>
                <a:gd name="T12" fmla="*/ 273 w 405"/>
                <a:gd name="T13" fmla="*/ 0 h 342"/>
                <a:gd name="T14" fmla="*/ 273 w 405"/>
                <a:gd name="T15" fmla="*/ 23 h 342"/>
                <a:gd name="T16" fmla="*/ 302 w 405"/>
                <a:gd name="T17" fmla="*/ 26 h 342"/>
                <a:gd name="T18" fmla="*/ 309 w 405"/>
                <a:gd name="T19" fmla="*/ 29 h 342"/>
                <a:gd name="T20" fmla="*/ 124 w 405"/>
                <a:gd name="T21" fmla="*/ 183 h 342"/>
                <a:gd name="T22" fmla="*/ 124 w 405"/>
                <a:gd name="T23" fmla="*/ 23 h 342"/>
                <a:gd name="T24" fmla="*/ 178 w 405"/>
                <a:gd name="T25" fmla="*/ 23 h 342"/>
                <a:gd name="T26" fmla="*/ 178 w 405"/>
                <a:gd name="T27" fmla="*/ 0 h 342"/>
                <a:gd name="T28" fmla="*/ 89 w 405"/>
                <a:gd name="T29" fmla="*/ 2 h 342"/>
                <a:gd name="T30" fmla="*/ 0 w 405"/>
                <a:gd name="T31" fmla="*/ 0 h 342"/>
                <a:gd name="T32" fmla="*/ 0 w 405"/>
                <a:gd name="T33" fmla="*/ 23 h 342"/>
                <a:gd name="T34" fmla="*/ 53 w 405"/>
                <a:gd name="T35" fmla="*/ 23 h 342"/>
                <a:gd name="T36" fmla="*/ 53 w 405"/>
                <a:gd name="T37" fmla="*/ 319 h 342"/>
                <a:gd name="T38" fmla="*/ 0 w 405"/>
                <a:gd name="T39" fmla="*/ 319 h 342"/>
                <a:gd name="T40" fmla="*/ 0 w 405"/>
                <a:gd name="T41" fmla="*/ 342 h 342"/>
                <a:gd name="T42" fmla="*/ 89 w 405"/>
                <a:gd name="T43" fmla="*/ 341 h 342"/>
                <a:gd name="T44" fmla="*/ 178 w 405"/>
                <a:gd name="T45" fmla="*/ 342 h 342"/>
                <a:gd name="T46" fmla="*/ 178 w 405"/>
                <a:gd name="T47" fmla="*/ 319 h 342"/>
                <a:gd name="T48" fmla="*/ 124 w 405"/>
                <a:gd name="T49" fmla="*/ 319 h 342"/>
                <a:gd name="T50" fmla="*/ 124 w 405"/>
                <a:gd name="T51" fmla="*/ 214 h 342"/>
                <a:gd name="T52" fmla="*/ 174 w 405"/>
                <a:gd name="T53" fmla="*/ 173 h 342"/>
                <a:gd name="T54" fmla="*/ 277 w 405"/>
                <a:gd name="T55" fmla="*/ 308 h 342"/>
                <a:gd name="T56" fmla="*/ 281 w 405"/>
                <a:gd name="T57" fmla="*/ 315 h 342"/>
                <a:gd name="T58" fmla="*/ 245 w 405"/>
                <a:gd name="T59" fmla="*/ 319 h 342"/>
                <a:gd name="T60" fmla="*/ 245 w 405"/>
                <a:gd name="T61" fmla="*/ 342 h 342"/>
                <a:gd name="T62" fmla="*/ 332 w 405"/>
                <a:gd name="T63" fmla="*/ 341 h 342"/>
                <a:gd name="T64" fmla="*/ 405 w 405"/>
                <a:gd name="T65" fmla="*/ 342 h 342"/>
                <a:gd name="T66" fmla="*/ 405 w 405"/>
                <a:gd name="T67" fmla="*/ 319 h 342"/>
                <a:gd name="T68" fmla="*/ 391 w 405"/>
                <a:gd name="T69" fmla="*/ 319 h 342"/>
                <a:gd name="T70" fmla="*/ 357 w 405"/>
                <a:gd name="T71" fmla="*/ 309 h 342"/>
                <a:gd name="T72" fmla="*/ 222 w 405"/>
                <a:gd name="T73" fmla="*/ 13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5" h="342">
                  <a:moveTo>
                    <a:pt x="222" y="132"/>
                  </a:moveTo>
                  <a:lnTo>
                    <a:pt x="342" y="32"/>
                  </a:lnTo>
                  <a:cubicBezTo>
                    <a:pt x="353" y="23"/>
                    <a:pt x="374" y="23"/>
                    <a:pt x="389" y="23"/>
                  </a:cubicBezTo>
                  <a:lnTo>
                    <a:pt x="397" y="23"/>
                  </a:lnTo>
                  <a:lnTo>
                    <a:pt x="397" y="0"/>
                  </a:lnTo>
                  <a:cubicBezTo>
                    <a:pt x="377" y="2"/>
                    <a:pt x="349" y="2"/>
                    <a:pt x="346" y="2"/>
                  </a:cubicBezTo>
                  <a:cubicBezTo>
                    <a:pt x="327" y="2"/>
                    <a:pt x="291" y="2"/>
                    <a:pt x="273" y="0"/>
                  </a:cubicBezTo>
                  <a:lnTo>
                    <a:pt x="273" y="23"/>
                  </a:lnTo>
                  <a:cubicBezTo>
                    <a:pt x="280" y="23"/>
                    <a:pt x="290" y="23"/>
                    <a:pt x="302" y="26"/>
                  </a:cubicBezTo>
                  <a:cubicBezTo>
                    <a:pt x="310" y="28"/>
                    <a:pt x="304" y="27"/>
                    <a:pt x="309" y="29"/>
                  </a:cubicBezTo>
                  <a:lnTo>
                    <a:pt x="124" y="183"/>
                  </a:lnTo>
                  <a:lnTo>
                    <a:pt x="124" y="23"/>
                  </a:lnTo>
                  <a:lnTo>
                    <a:pt x="178" y="23"/>
                  </a:lnTo>
                  <a:lnTo>
                    <a:pt x="178" y="0"/>
                  </a:lnTo>
                  <a:cubicBezTo>
                    <a:pt x="159" y="2"/>
                    <a:pt x="110" y="2"/>
                    <a:pt x="89" y="2"/>
                  </a:cubicBezTo>
                  <a:cubicBezTo>
                    <a:pt x="67" y="2"/>
                    <a:pt x="19" y="2"/>
                    <a:pt x="0" y="0"/>
                  </a:cubicBezTo>
                  <a:lnTo>
                    <a:pt x="0" y="23"/>
                  </a:lnTo>
                  <a:lnTo>
                    <a:pt x="53" y="23"/>
                  </a:lnTo>
                  <a:lnTo>
                    <a:pt x="53" y="319"/>
                  </a:lnTo>
                  <a:lnTo>
                    <a:pt x="0" y="319"/>
                  </a:lnTo>
                  <a:lnTo>
                    <a:pt x="0" y="342"/>
                  </a:lnTo>
                  <a:cubicBezTo>
                    <a:pt x="19" y="341"/>
                    <a:pt x="67" y="341"/>
                    <a:pt x="89" y="341"/>
                  </a:cubicBezTo>
                  <a:cubicBezTo>
                    <a:pt x="110" y="341"/>
                    <a:pt x="159" y="341"/>
                    <a:pt x="178" y="342"/>
                  </a:cubicBezTo>
                  <a:lnTo>
                    <a:pt x="178" y="319"/>
                  </a:lnTo>
                  <a:lnTo>
                    <a:pt x="124" y="319"/>
                  </a:lnTo>
                  <a:lnTo>
                    <a:pt x="124" y="214"/>
                  </a:lnTo>
                  <a:lnTo>
                    <a:pt x="174" y="173"/>
                  </a:lnTo>
                  <a:lnTo>
                    <a:pt x="277" y="308"/>
                  </a:lnTo>
                  <a:cubicBezTo>
                    <a:pt x="279" y="311"/>
                    <a:pt x="279" y="312"/>
                    <a:pt x="281" y="315"/>
                  </a:cubicBezTo>
                  <a:cubicBezTo>
                    <a:pt x="272" y="319"/>
                    <a:pt x="262" y="319"/>
                    <a:pt x="245" y="319"/>
                  </a:cubicBezTo>
                  <a:lnTo>
                    <a:pt x="245" y="342"/>
                  </a:lnTo>
                  <a:cubicBezTo>
                    <a:pt x="265" y="341"/>
                    <a:pt x="310" y="341"/>
                    <a:pt x="332" y="341"/>
                  </a:cubicBezTo>
                  <a:cubicBezTo>
                    <a:pt x="352" y="341"/>
                    <a:pt x="387" y="341"/>
                    <a:pt x="405" y="342"/>
                  </a:cubicBezTo>
                  <a:lnTo>
                    <a:pt x="405" y="319"/>
                  </a:lnTo>
                  <a:lnTo>
                    <a:pt x="391" y="319"/>
                  </a:lnTo>
                  <a:cubicBezTo>
                    <a:pt x="364" y="319"/>
                    <a:pt x="363" y="317"/>
                    <a:pt x="357" y="309"/>
                  </a:cubicBezTo>
                  <a:lnTo>
                    <a:pt x="222" y="1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" name="Freeform 41">
              <a:extLst>
                <a:ext uri="{FF2B5EF4-FFF2-40B4-BE49-F238E27FC236}">
                  <a16:creationId xmlns:a16="http://schemas.microsoft.com/office/drawing/2014/main" id="{A454F286-483A-4088-E4C9-A125A46644EC}"/>
                </a:ext>
              </a:extLst>
            </p:cNvPr>
            <p:cNvSpPr>
              <a:spLocks/>
            </p:cNvSpPr>
            <p:nvPr>
              <p:custDataLst>
                <p:tags r:id="rId59"/>
              </p:custDataLst>
            </p:nvPr>
          </p:nvSpPr>
          <p:spPr bwMode="auto">
            <a:xfrm>
              <a:off x="3724275" y="3686175"/>
              <a:ext cx="231775" cy="17463"/>
            </a:xfrm>
            <a:custGeom>
              <a:avLst/>
              <a:gdLst>
                <a:gd name="T0" fmla="*/ 222 w 236"/>
                <a:gd name="T1" fmla="*/ 17 h 17"/>
                <a:gd name="T2" fmla="*/ 236 w 236"/>
                <a:gd name="T3" fmla="*/ 8 h 17"/>
                <a:gd name="T4" fmla="*/ 222 w 236"/>
                <a:gd name="T5" fmla="*/ 0 h 17"/>
                <a:gd name="T6" fmla="*/ 14 w 236"/>
                <a:gd name="T7" fmla="*/ 0 h 17"/>
                <a:gd name="T8" fmla="*/ 0 w 236"/>
                <a:gd name="T9" fmla="*/ 8 h 17"/>
                <a:gd name="T10" fmla="*/ 14 w 236"/>
                <a:gd name="T11" fmla="*/ 17 h 17"/>
                <a:gd name="T12" fmla="*/ 222 w 236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7">
                  <a:moveTo>
                    <a:pt x="222" y="17"/>
                  </a:moveTo>
                  <a:cubicBezTo>
                    <a:pt x="227" y="17"/>
                    <a:pt x="236" y="17"/>
                    <a:pt x="236" y="8"/>
                  </a:cubicBezTo>
                  <a:cubicBezTo>
                    <a:pt x="236" y="0"/>
                    <a:pt x="228" y="0"/>
                    <a:pt x="222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222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3" name="Freeform 42">
              <a:extLst>
                <a:ext uri="{FF2B5EF4-FFF2-40B4-BE49-F238E27FC236}">
                  <a16:creationId xmlns:a16="http://schemas.microsoft.com/office/drawing/2014/main" id="{978F9024-9F27-9E5B-16EC-CA5E96AB1C81}"/>
                </a:ext>
              </a:extLst>
            </p:cNvPr>
            <p:cNvSpPr>
              <a:spLocks/>
            </p:cNvSpPr>
            <p:nvPr>
              <p:custDataLst>
                <p:tags r:id="rId60"/>
              </p:custDataLst>
            </p:nvPr>
          </p:nvSpPr>
          <p:spPr bwMode="auto">
            <a:xfrm>
              <a:off x="4030663" y="3544888"/>
              <a:ext cx="125413" cy="241300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0 w 127"/>
                <a:gd name="T9" fmla="*/ 25 h 232"/>
                <a:gd name="T10" fmla="*/ 50 w 127"/>
                <a:gd name="T11" fmla="*/ 203 h 232"/>
                <a:gd name="T12" fmla="*/ 15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4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3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4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9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3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4" name="Freeform 43">
              <a:extLst>
                <a:ext uri="{FF2B5EF4-FFF2-40B4-BE49-F238E27FC236}">
                  <a16:creationId xmlns:a16="http://schemas.microsoft.com/office/drawing/2014/main" id="{AA28CADF-2D9A-33CF-7936-89C8D00147A7}"/>
                </a:ext>
              </a:extLst>
            </p:cNvPr>
            <p:cNvSpPr>
              <a:spLocks/>
            </p:cNvSpPr>
            <p:nvPr>
              <p:custDataLst>
                <p:tags r:id="rId61"/>
              </p:custDataLst>
            </p:nvPr>
          </p:nvSpPr>
          <p:spPr bwMode="auto">
            <a:xfrm>
              <a:off x="4219575" y="3765550"/>
              <a:ext cx="296863" cy="342900"/>
            </a:xfrm>
            <a:custGeom>
              <a:avLst/>
              <a:gdLst>
                <a:gd name="T0" fmla="*/ 218 w 302"/>
                <a:gd name="T1" fmla="*/ 130 h 330"/>
                <a:gd name="T2" fmla="*/ 112 w 302"/>
                <a:gd name="T3" fmla="*/ 0 h 330"/>
                <a:gd name="T4" fmla="*/ 0 w 302"/>
                <a:gd name="T5" fmla="*/ 90 h 330"/>
                <a:gd name="T6" fmla="*/ 12 w 302"/>
                <a:gd name="T7" fmla="*/ 98 h 330"/>
                <a:gd name="T8" fmla="*/ 24 w 302"/>
                <a:gd name="T9" fmla="*/ 92 h 330"/>
                <a:gd name="T10" fmla="*/ 102 w 302"/>
                <a:gd name="T11" fmla="*/ 55 h 330"/>
                <a:gd name="T12" fmla="*/ 179 w 302"/>
                <a:gd name="T13" fmla="*/ 85 h 330"/>
                <a:gd name="T14" fmla="*/ 197 w 302"/>
                <a:gd name="T15" fmla="*/ 166 h 330"/>
                <a:gd name="T16" fmla="*/ 192 w 302"/>
                <a:gd name="T17" fmla="*/ 200 h 330"/>
                <a:gd name="T18" fmla="*/ 163 w 302"/>
                <a:gd name="T19" fmla="*/ 313 h 330"/>
                <a:gd name="T20" fmla="*/ 175 w 302"/>
                <a:gd name="T21" fmla="*/ 330 h 330"/>
                <a:gd name="T22" fmla="*/ 196 w 302"/>
                <a:gd name="T23" fmla="*/ 306 h 330"/>
                <a:gd name="T24" fmla="*/ 219 w 302"/>
                <a:gd name="T25" fmla="*/ 198 h 330"/>
                <a:gd name="T26" fmla="*/ 221 w 302"/>
                <a:gd name="T27" fmla="*/ 187 h 330"/>
                <a:gd name="T28" fmla="*/ 293 w 302"/>
                <a:gd name="T29" fmla="*/ 28 h 330"/>
                <a:gd name="T30" fmla="*/ 302 w 302"/>
                <a:gd name="T31" fmla="*/ 11 h 330"/>
                <a:gd name="T32" fmla="*/ 290 w 302"/>
                <a:gd name="T33" fmla="*/ 4 h 330"/>
                <a:gd name="T34" fmla="*/ 281 w 302"/>
                <a:gd name="T35" fmla="*/ 6 h 330"/>
                <a:gd name="T36" fmla="*/ 218 w 302"/>
                <a:gd name="T37" fmla="*/ 1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2" h="330">
                  <a:moveTo>
                    <a:pt x="218" y="130"/>
                  </a:moveTo>
                  <a:cubicBezTo>
                    <a:pt x="214" y="97"/>
                    <a:pt x="190" y="0"/>
                    <a:pt x="112" y="0"/>
                  </a:cubicBezTo>
                  <a:cubicBezTo>
                    <a:pt x="42" y="0"/>
                    <a:pt x="0" y="70"/>
                    <a:pt x="0" y="90"/>
                  </a:cubicBezTo>
                  <a:cubicBezTo>
                    <a:pt x="0" y="98"/>
                    <a:pt x="7" y="98"/>
                    <a:pt x="12" y="98"/>
                  </a:cubicBezTo>
                  <a:cubicBezTo>
                    <a:pt x="17" y="98"/>
                    <a:pt x="21" y="98"/>
                    <a:pt x="24" y="92"/>
                  </a:cubicBezTo>
                  <a:cubicBezTo>
                    <a:pt x="35" y="60"/>
                    <a:pt x="76" y="55"/>
                    <a:pt x="102" y="55"/>
                  </a:cubicBezTo>
                  <a:cubicBezTo>
                    <a:pt x="129" y="55"/>
                    <a:pt x="162" y="61"/>
                    <a:pt x="179" y="85"/>
                  </a:cubicBezTo>
                  <a:cubicBezTo>
                    <a:pt x="193" y="105"/>
                    <a:pt x="197" y="146"/>
                    <a:pt x="197" y="166"/>
                  </a:cubicBezTo>
                  <a:cubicBezTo>
                    <a:pt x="197" y="186"/>
                    <a:pt x="196" y="190"/>
                    <a:pt x="192" y="200"/>
                  </a:cubicBezTo>
                  <a:cubicBezTo>
                    <a:pt x="179" y="241"/>
                    <a:pt x="163" y="295"/>
                    <a:pt x="163" y="313"/>
                  </a:cubicBezTo>
                  <a:cubicBezTo>
                    <a:pt x="163" y="317"/>
                    <a:pt x="163" y="330"/>
                    <a:pt x="175" y="330"/>
                  </a:cubicBezTo>
                  <a:cubicBezTo>
                    <a:pt x="187" y="330"/>
                    <a:pt x="194" y="312"/>
                    <a:pt x="196" y="306"/>
                  </a:cubicBezTo>
                  <a:cubicBezTo>
                    <a:pt x="200" y="294"/>
                    <a:pt x="213" y="249"/>
                    <a:pt x="219" y="198"/>
                  </a:cubicBezTo>
                  <a:cubicBezTo>
                    <a:pt x="219" y="192"/>
                    <a:pt x="219" y="191"/>
                    <a:pt x="221" y="187"/>
                  </a:cubicBezTo>
                  <a:cubicBezTo>
                    <a:pt x="234" y="149"/>
                    <a:pt x="258" y="92"/>
                    <a:pt x="293" y="28"/>
                  </a:cubicBezTo>
                  <a:cubicBezTo>
                    <a:pt x="296" y="22"/>
                    <a:pt x="302" y="13"/>
                    <a:pt x="302" y="11"/>
                  </a:cubicBezTo>
                  <a:cubicBezTo>
                    <a:pt x="302" y="4"/>
                    <a:pt x="295" y="4"/>
                    <a:pt x="290" y="4"/>
                  </a:cubicBezTo>
                  <a:cubicBezTo>
                    <a:pt x="285" y="4"/>
                    <a:pt x="283" y="4"/>
                    <a:pt x="281" y="6"/>
                  </a:cubicBezTo>
                  <a:cubicBezTo>
                    <a:pt x="280" y="7"/>
                    <a:pt x="254" y="50"/>
                    <a:pt x="218" y="13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75" name="Group 1674">
            <a:extLst>
              <a:ext uri="{FF2B5EF4-FFF2-40B4-BE49-F238E27FC236}">
                <a16:creationId xmlns:a16="http://schemas.microsoft.com/office/drawing/2014/main" id="{61EE71C5-6674-8923-4993-C16B006F8A26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1902619" y="5295900"/>
            <a:ext cx="2063751" cy="442913"/>
            <a:chOff x="1871662" y="5295901"/>
            <a:chExt cx="2063751" cy="442913"/>
          </a:xfrm>
        </p:grpSpPr>
        <p:sp>
          <p:nvSpPr>
            <p:cNvPr id="1668" name="Freeform 962">
              <a:extLst>
                <a:ext uri="{FF2B5EF4-FFF2-40B4-BE49-F238E27FC236}">
                  <a16:creationId xmlns:a16="http://schemas.microsoft.com/office/drawing/2014/main" id="{AF8EB0A8-056B-0807-CC97-090C56C2AAD5}"/>
                </a:ext>
              </a:extLst>
            </p:cNvPr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1871662" y="5510214"/>
              <a:ext cx="249238" cy="228600"/>
            </a:xfrm>
            <a:custGeom>
              <a:avLst/>
              <a:gdLst>
                <a:gd name="T0" fmla="*/ 107 w 279"/>
                <a:gd name="T1" fmla="*/ 10 h 226"/>
                <a:gd name="T2" fmla="*/ 91 w 279"/>
                <a:gd name="T3" fmla="*/ 1 h 226"/>
                <a:gd name="T4" fmla="*/ 29 w 279"/>
                <a:gd name="T5" fmla="*/ 4 h 226"/>
                <a:gd name="T6" fmla="*/ 12 w 279"/>
                <a:gd name="T7" fmla="*/ 19 h 226"/>
                <a:gd name="T8" fmla="*/ 26 w 279"/>
                <a:gd name="T9" fmla="*/ 28 h 226"/>
                <a:gd name="T10" fmla="*/ 47 w 279"/>
                <a:gd name="T11" fmla="*/ 29 h 226"/>
                <a:gd name="T12" fmla="*/ 0 w 279"/>
                <a:gd name="T13" fmla="*/ 217 h 226"/>
                <a:gd name="T14" fmla="*/ 12 w 279"/>
                <a:gd name="T15" fmla="*/ 226 h 226"/>
                <a:gd name="T16" fmla="*/ 26 w 279"/>
                <a:gd name="T17" fmla="*/ 226 h 226"/>
                <a:gd name="T18" fmla="*/ 201 w 279"/>
                <a:gd name="T19" fmla="*/ 146 h 226"/>
                <a:gd name="T20" fmla="*/ 279 w 279"/>
                <a:gd name="T21" fmla="*/ 23 h 226"/>
                <a:gd name="T22" fmla="*/ 255 w 279"/>
                <a:gd name="T23" fmla="*/ 1 h 226"/>
                <a:gd name="T24" fmla="*/ 222 w 279"/>
                <a:gd name="T25" fmla="*/ 27 h 226"/>
                <a:gd name="T26" fmla="*/ 161 w 279"/>
                <a:gd name="T27" fmla="*/ 134 h 226"/>
                <a:gd name="T28" fmla="*/ 60 w 279"/>
                <a:gd name="T29" fmla="*/ 199 h 226"/>
                <a:gd name="T30" fmla="*/ 107 w 279"/>
                <a:gd name="T31" fmla="*/ 1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9" h="226">
                  <a:moveTo>
                    <a:pt x="107" y="10"/>
                  </a:moveTo>
                  <a:cubicBezTo>
                    <a:pt x="107" y="0"/>
                    <a:pt x="98" y="1"/>
                    <a:pt x="91" y="1"/>
                  </a:cubicBezTo>
                  <a:lnTo>
                    <a:pt x="29" y="4"/>
                  </a:lnTo>
                  <a:cubicBezTo>
                    <a:pt x="21" y="5"/>
                    <a:pt x="12" y="5"/>
                    <a:pt x="12" y="19"/>
                  </a:cubicBezTo>
                  <a:cubicBezTo>
                    <a:pt x="12" y="28"/>
                    <a:pt x="21" y="28"/>
                    <a:pt x="26" y="28"/>
                  </a:cubicBezTo>
                  <a:cubicBezTo>
                    <a:pt x="32" y="28"/>
                    <a:pt x="41" y="29"/>
                    <a:pt x="47" y="29"/>
                  </a:cubicBezTo>
                  <a:lnTo>
                    <a:pt x="0" y="217"/>
                  </a:lnTo>
                  <a:cubicBezTo>
                    <a:pt x="0" y="224"/>
                    <a:pt x="6" y="226"/>
                    <a:pt x="12" y="226"/>
                  </a:cubicBezTo>
                  <a:lnTo>
                    <a:pt x="26" y="226"/>
                  </a:lnTo>
                  <a:cubicBezTo>
                    <a:pt x="79" y="218"/>
                    <a:pt x="146" y="193"/>
                    <a:pt x="201" y="146"/>
                  </a:cubicBezTo>
                  <a:cubicBezTo>
                    <a:pt x="268" y="90"/>
                    <a:pt x="279" y="28"/>
                    <a:pt x="279" y="23"/>
                  </a:cubicBezTo>
                  <a:cubicBezTo>
                    <a:pt x="279" y="12"/>
                    <a:pt x="271" y="1"/>
                    <a:pt x="255" y="1"/>
                  </a:cubicBezTo>
                  <a:cubicBezTo>
                    <a:pt x="248" y="1"/>
                    <a:pt x="229" y="4"/>
                    <a:pt x="222" y="27"/>
                  </a:cubicBezTo>
                  <a:cubicBezTo>
                    <a:pt x="211" y="68"/>
                    <a:pt x="191" y="104"/>
                    <a:pt x="161" y="134"/>
                  </a:cubicBezTo>
                  <a:cubicBezTo>
                    <a:pt x="145" y="150"/>
                    <a:pt x="111" y="183"/>
                    <a:pt x="60" y="199"/>
                  </a:cubicBezTo>
                  <a:lnTo>
                    <a:pt x="107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" name="Freeform 963">
              <a:extLst>
                <a:ext uri="{FF2B5EF4-FFF2-40B4-BE49-F238E27FC236}">
                  <a16:creationId xmlns:a16="http://schemas.microsoft.com/office/drawing/2014/main" id="{B32EE6A5-8666-76A2-7B65-C38433CC7B7B}"/>
                </a:ext>
              </a:extLst>
            </p:cNvPr>
            <p:cNvSpPr>
              <a:spLocks noEditPoints="1"/>
            </p:cNvSpPr>
            <p:nvPr>
              <p:custDataLst>
                <p:tags r:id="rId42"/>
              </p:custDataLst>
            </p:nvPr>
          </p:nvSpPr>
          <p:spPr bwMode="auto">
            <a:xfrm>
              <a:off x="2289175" y="5553076"/>
              <a:ext cx="296863" cy="119063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6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6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" name="Freeform 964">
              <a:extLst>
                <a:ext uri="{FF2B5EF4-FFF2-40B4-BE49-F238E27FC236}">
                  <a16:creationId xmlns:a16="http://schemas.microsoft.com/office/drawing/2014/main" id="{D4B5C812-7D64-92A2-8AD2-4A53C18FEFD8}"/>
                </a:ext>
              </a:extLst>
            </p:cNvPr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2751137" y="5392739"/>
              <a:ext cx="363538" cy="346075"/>
            </a:xfrm>
            <a:custGeom>
              <a:avLst/>
              <a:gdLst>
                <a:gd name="T0" fmla="*/ 223 w 406"/>
                <a:gd name="T1" fmla="*/ 132 h 342"/>
                <a:gd name="T2" fmla="*/ 342 w 406"/>
                <a:gd name="T3" fmla="*/ 32 h 342"/>
                <a:gd name="T4" fmla="*/ 389 w 406"/>
                <a:gd name="T5" fmla="*/ 23 h 342"/>
                <a:gd name="T6" fmla="*/ 398 w 406"/>
                <a:gd name="T7" fmla="*/ 23 h 342"/>
                <a:gd name="T8" fmla="*/ 398 w 406"/>
                <a:gd name="T9" fmla="*/ 0 h 342"/>
                <a:gd name="T10" fmla="*/ 347 w 406"/>
                <a:gd name="T11" fmla="*/ 1 h 342"/>
                <a:gd name="T12" fmla="*/ 274 w 406"/>
                <a:gd name="T13" fmla="*/ 0 h 342"/>
                <a:gd name="T14" fmla="*/ 274 w 406"/>
                <a:gd name="T15" fmla="*/ 23 h 342"/>
                <a:gd name="T16" fmla="*/ 303 w 406"/>
                <a:gd name="T17" fmla="*/ 26 h 342"/>
                <a:gd name="T18" fmla="*/ 310 w 406"/>
                <a:gd name="T19" fmla="*/ 29 h 342"/>
                <a:gd name="T20" fmla="*/ 125 w 406"/>
                <a:gd name="T21" fmla="*/ 183 h 342"/>
                <a:gd name="T22" fmla="*/ 125 w 406"/>
                <a:gd name="T23" fmla="*/ 23 h 342"/>
                <a:gd name="T24" fmla="*/ 179 w 406"/>
                <a:gd name="T25" fmla="*/ 23 h 342"/>
                <a:gd name="T26" fmla="*/ 179 w 406"/>
                <a:gd name="T27" fmla="*/ 0 h 342"/>
                <a:gd name="T28" fmla="*/ 90 w 406"/>
                <a:gd name="T29" fmla="*/ 1 h 342"/>
                <a:gd name="T30" fmla="*/ 0 w 406"/>
                <a:gd name="T31" fmla="*/ 0 h 342"/>
                <a:gd name="T32" fmla="*/ 0 w 406"/>
                <a:gd name="T33" fmla="*/ 23 h 342"/>
                <a:gd name="T34" fmla="*/ 54 w 406"/>
                <a:gd name="T35" fmla="*/ 23 h 342"/>
                <a:gd name="T36" fmla="*/ 54 w 406"/>
                <a:gd name="T37" fmla="*/ 319 h 342"/>
                <a:gd name="T38" fmla="*/ 0 w 406"/>
                <a:gd name="T39" fmla="*/ 319 h 342"/>
                <a:gd name="T40" fmla="*/ 0 w 406"/>
                <a:gd name="T41" fmla="*/ 342 h 342"/>
                <a:gd name="T42" fmla="*/ 90 w 406"/>
                <a:gd name="T43" fmla="*/ 341 h 342"/>
                <a:gd name="T44" fmla="*/ 179 w 406"/>
                <a:gd name="T45" fmla="*/ 342 h 342"/>
                <a:gd name="T46" fmla="*/ 179 w 406"/>
                <a:gd name="T47" fmla="*/ 319 h 342"/>
                <a:gd name="T48" fmla="*/ 125 w 406"/>
                <a:gd name="T49" fmla="*/ 319 h 342"/>
                <a:gd name="T50" fmla="*/ 125 w 406"/>
                <a:gd name="T51" fmla="*/ 214 h 342"/>
                <a:gd name="T52" fmla="*/ 175 w 406"/>
                <a:gd name="T53" fmla="*/ 172 h 342"/>
                <a:gd name="T54" fmla="*/ 278 w 406"/>
                <a:gd name="T55" fmla="*/ 308 h 342"/>
                <a:gd name="T56" fmla="*/ 282 w 406"/>
                <a:gd name="T57" fmla="*/ 315 h 342"/>
                <a:gd name="T58" fmla="*/ 245 w 406"/>
                <a:gd name="T59" fmla="*/ 319 h 342"/>
                <a:gd name="T60" fmla="*/ 245 w 406"/>
                <a:gd name="T61" fmla="*/ 342 h 342"/>
                <a:gd name="T62" fmla="*/ 333 w 406"/>
                <a:gd name="T63" fmla="*/ 341 h 342"/>
                <a:gd name="T64" fmla="*/ 406 w 406"/>
                <a:gd name="T65" fmla="*/ 342 h 342"/>
                <a:gd name="T66" fmla="*/ 406 w 406"/>
                <a:gd name="T67" fmla="*/ 319 h 342"/>
                <a:gd name="T68" fmla="*/ 391 w 406"/>
                <a:gd name="T69" fmla="*/ 319 h 342"/>
                <a:gd name="T70" fmla="*/ 357 w 406"/>
                <a:gd name="T71" fmla="*/ 309 h 342"/>
                <a:gd name="T72" fmla="*/ 223 w 406"/>
                <a:gd name="T73" fmla="*/ 13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6" h="342">
                  <a:moveTo>
                    <a:pt x="223" y="132"/>
                  </a:moveTo>
                  <a:lnTo>
                    <a:pt x="342" y="32"/>
                  </a:lnTo>
                  <a:cubicBezTo>
                    <a:pt x="353" y="23"/>
                    <a:pt x="374" y="23"/>
                    <a:pt x="389" y="23"/>
                  </a:cubicBezTo>
                  <a:lnTo>
                    <a:pt x="398" y="23"/>
                  </a:lnTo>
                  <a:lnTo>
                    <a:pt x="398" y="0"/>
                  </a:lnTo>
                  <a:cubicBezTo>
                    <a:pt x="378" y="1"/>
                    <a:pt x="349" y="1"/>
                    <a:pt x="347" y="1"/>
                  </a:cubicBezTo>
                  <a:cubicBezTo>
                    <a:pt x="328" y="1"/>
                    <a:pt x="292" y="1"/>
                    <a:pt x="274" y="0"/>
                  </a:cubicBezTo>
                  <a:lnTo>
                    <a:pt x="274" y="23"/>
                  </a:lnTo>
                  <a:cubicBezTo>
                    <a:pt x="281" y="23"/>
                    <a:pt x="291" y="23"/>
                    <a:pt x="303" y="26"/>
                  </a:cubicBezTo>
                  <a:cubicBezTo>
                    <a:pt x="311" y="28"/>
                    <a:pt x="305" y="27"/>
                    <a:pt x="310" y="29"/>
                  </a:cubicBezTo>
                  <a:lnTo>
                    <a:pt x="125" y="183"/>
                  </a:lnTo>
                  <a:lnTo>
                    <a:pt x="125" y="23"/>
                  </a:lnTo>
                  <a:lnTo>
                    <a:pt x="179" y="23"/>
                  </a:lnTo>
                  <a:lnTo>
                    <a:pt x="179" y="0"/>
                  </a:lnTo>
                  <a:cubicBezTo>
                    <a:pt x="160" y="1"/>
                    <a:pt x="111" y="1"/>
                    <a:pt x="90" y="1"/>
                  </a:cubicBezTo>
                  <a:cubicBezTo>
                    <a:pt x="68" y="1"/>
                    <a:pt x="19" y="1"/>
                    <a:pt x="0" y="0"/>
                  </a:cubicBezTo>
                  <a:lnTo>
                    <a:pt x="0" y="23"/>
                  </a:lnTo>
                  <a:lnTo>
                    <a:pt x="54" y="23"/>
                  </a:lnTo>
                  <a:lnTo>
                    <a:pt x="54" y="319"/>
                  </a:lnTo>
                  <a:lnTo>
                    <a:pt x="0" y="319"/>
                  </a:lnTo>
                  <a:lnTo>
                    <a:pt x="0" y="342"/>
                  </a:lnTo>
                  <a:cubicBezTo>
                    <a:pt x="19" y="341"/>
                    <a:pt x="68" y="341"/>
                    <a:pt x="90" y="341"/>
                  </a:cubicBezTo>
                  <a:cubicBezTo>
                    <a:pt x="111" y="341"/>
                    <a:pt x="160" y="341"/>
                    <a:pt x="179" y="342"/>
                  </a:cubicBezTo>
                  <a:lnTo>
                    <a:pt x="179" y="319"/>
                  </a:lnTo>
                  <a:lnTo>
                    <a:pt x="125" y="319"/>
                  </a:lnTo>
                  <a:lnTo>
                    <a:pt x="125" y="214"/>
                  </a:lnTo>
                  <a:lnTo>
                    <a:pt x="175" y="172"/>
                  </a:lnTo>
                  <a:lnTo>
                    <a:pt x="278" y="308"/>
                  </a:lnTo>
                  <a:cubicBezTo>
                    <a:pt x="280" y="311"/>
                    <a:pt x="280" y="312"/>
                    <a:pt x="282" y="315"/>
                  </a:cubicBezTo>
                  <a:cubicBezTo>
                    <a:pt x="273" y="319"/>
                    <a:pt x="263" y="319"/>
                    <a:pt x="245" y="319"/>
                  </a:cubicBezTo>
                  <a:lnTo>
                    <a:pt x="245" y="342"/>
                  </a:lnTo>
                  <a:cubicBezTo>
                    <a:pt x="266" y="341"/>
                    <a:pt x="310" y="341"/>
                    <a:pt x="333" y="341"/>
                  </a:cubicBezTo>
                  <a:cubicBezTo>
                    <a:pt x="353" y="341"/>
                    <a:pt x="387" y="341"/>
                    <a:pt x="406" y="342"/>
                  </a:cubicBezTo>
                  <a:lnTo>
                    <a:pt x="406" y="319"/>
                  </a:lnTo>
                  <a:lnTo>
                    <a:pt x="391" y="319"/>
                  </a:lnTo>
                  <a:cubicBezTo>
                    <a:pt x="365" y="319"/>
                    <a:pt x="363" y="317"/>
                    <a:pt x="357" y="309"/>
                  </a:cubicBezTo>
                  <a:lnTo>
                    <a:pt x="223" y="1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1" name="Freeform 965">
              <a:extLst>
                <a:ext uri="{FF2B5EF4-FFF2-40B4-BE49-F238E27FC236}">
                  <a16:creationId xmlns:a16="http://schemas.microsoft.com/office/drawing/2014/main" id="{D569AEA1-543B-BFEB-A053-9E24004A9411}"/>
                </a:ext>
              </a:extLst>
            </p:cNvPr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3170237" y="5432426"/>
              <a:ext cx="209550" cy="17463"/>
            </a:xfrm>
            <a:custGeom>
              <a:avLst/>
              <a:gdLst>
                <a:gd name="T0" fmla="*/ 222 w 235"/>
                <a:gd name="T1" fmla="*/ 17 h 17"/>
                <a:gd name="T2" fmla="*/ 235 w 235"/>
                <a:gd name="T3" fmla="*/ 9 h 17"/>
                <a:gd name="T4" fmla="*/ 222 w 235"/>
                <a:gd name="T5" fmla="*/ 0 h 17"/>
                <a:gd name="T6" fmla="*/ 14 w 235"/>
                <a:gd name="T7" fmla="*/ 0 h 17"/>
                <a:gd name="T8" fmla="*/ 0 w 235"/>
                <a:gd name="T9" fmla="*/ 9 h 17"/>
                <a:gd name="T10" fmla="*/ 14 w 235"/>
                <a:gd name="T11" fmla="*/ 17 h 17"/>
                <a:gd name="T12" fmla="*/ 222 w 235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7">
                  <a:moveTo>
                    <a:pt x="222" y="17"/>
                  </a:moveTo>
                  <a:cubicBezTo>
                    <a:pt x="227" y="17"/>
                    <a:pt x="235" y="17"/>
                    <a:pt x="235" y="9"/>
                  </a:cubicBezTo>
                  <a:cubicBezTo>
                    <a:pt x="235" y="0"/>
                    <a:pt x="227" y="0"/>
                    <a:pt x="222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9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222" y="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2" name="Freeform 966">
              <a:extLst>
                <a:ext uri="{FF2B5EF4-FFF2-40B4-BE49-F238E27FC236}">
                  <a16:creationId xmlns:a16="http://schemas.microsoft.com/office/drawing/2014/main" id="{1BB552D1-41FC-351B-668D-B3974E104EA8}"/>
                </a:ext>
              </a:extLst>
            </p:cNvPr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3448050" y="5295901"/>
              <a:ext cx="112713" cy="233363"/>
            </a:xfrm>
            <a:custGeom>
              <a:avLst/>
              <a:gdLst>
                <a:gd name="T0" fmla="*/ 79 w 127"/>
                <a:gd name="T1" fmla="*/ 10 h 232"/>
                <a:gd name="T2" fmla="*/ 69 w 127"/>
                <a:gd name="T3" fmla="*/ 0 h 232"/>
                <a:gd name="T4" fmla="*/ 0 w 127"/>
                <a:gd name="T5" fmla="*/ 23 h 232"/>
                <a:gd name="T6" fmla="*/ 0 w 127"/>
                <a:gd name="T7" fmla="*/ 35 h 232"/>
                <a:gd name="T8" fmla="*/ 51 w 127"/>
                <a:gd name="T9" fmla="*/ 26 h 232"/>
                <a:gd name="T10" fmla="*/ 51 w 127"/>
                <a:gd name="T11" fmla="*/ 204 h 232"/>
                <a:gd name="T12" fmla="*/ 16 w 127"/>
                <a:gd name="T13" fmla="*/ 220 h 232"/>
                <a:gd name="T14" fmla="*/ 3 w 127"/>
                <a:gd name="T15" fmla="*/ 220 h 232"/>
                <a:gd name="T16" fmla="*/ 3 w 127"/>
                <a:gd name="T17" fmla="*/ 232 h 232"/>
                <a:gd name="T18" fmla="*/ 65 w 127"/>
                <a:gd name="T19" fmla="*/ 231 h 232"/>
                <a:gd name="T20" fmla="*/ 127 w 127"/>
                <a:gd name="T21" fmla="*/ 232 h 232"/>
                <a:gd name="T22" fmla="*/ 127 w 127"/>
                <a:gd name="T23" fmla="*/ 220 h 232"/>
                <a:gd name="T24" fmla="*/ 114 w 127"/>
                <a:gd name="T25" fmla="*/ 220 h 232"/>
                <a:gd name="T26" fmla="*/ 79 w 127"/>
                <a:gd name="T27" fmla="*/ 204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1"/>
                    <a:pt x="79" y="0"/>
                    <a:pt x="69" y="0"/>
                  </a:cubicBezTo>
                  <a:cubicBezTo>
                    <a:pt x="46" y="22"/>
                    <a:pt x="15" y="23"/>
                    <a:pt x="0" y="23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6"/>
                  </a:cubicBezTo>
                  <a:lnTo>
                    <a:pt x="51" y="204"/>
                  </a:lnTo>
                  <a:cubicBezTo>
                    <a:pt x="51" y="215"/>
                    <a:pt x="51" y="220"/>
                    <a:pt x="16" y="220"/>
                  </a:cubicBezTo>
                  <a:lnTo>
                    <a:pt x="3" y="220"/>
                  </a:lnTo>
                  <a:lnTo>
                    <a:pt x="3" y="232"/>
                  </a:lnTo>
                  <a:cubicBezTo>
                    <a:pt x="9" y="232"/>
                    <a:pt x="52" y="231"/>
                    <a:pt x="65" y="231"/>
                  </a:cubicBezTo>
                  <a:cubicBezTo>
                    <a:pt x="76" y="231"/>
                    <a:pt x="120" y="232"/>
                    <a:pt x="127" y="232"/>
                  </a:cubicBezTo>
                  <a:lnTo>
                    <a:pt x="127" y="220"/>
                  </a:lnTo>
                  <a:lnTo>
                    <a:pt x="114" y="220"/>
                  </a:lnTo>
                  <a:cubicBezTo>
                    <a:pt x="79" y="220"/>
                    <a:pt x="79" y="215"/>
                    <a:pt x="79" y="204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3" name="Freeform 967">
              <a:extLst>
                <a:ext uri="{FF2B5EF4-FFF2-40B4-BE49-F238E27FC236}">
                  <a16:creationId xmlns:a16="http://schemas.microsoft.com/office/drawing/2014/main" id="{6A575F46-7B63-FF86-60D2-8453944732AA}"/>
                </a:ext>
              </a:extLst>
            </p:cNvPr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3638550" y="5392739"/>
              <a:ext cx="296863" cy="346075"/>
            </a:xfrm>
            <a:custGeom>
              <a:avLst/>
              <a:gdLst>
                <a:gd name="T0" fmla="*/ 185 w 331"/>
                <a:gd name="T1" fmla="*/ 40 h 341"/>
                <a:gd name="T2" fmla="*/ 232 w 331"/>
                <a:gd name="T3" fmla="*/ 16 h 341"/>
                <a:gd name="T4" fmla="*/ 249 w 331"/>
                <a:gd name="T5" fmla="*/ 16 h 341"/>
                <a:gd name="T6" fmla="*/ 249 w 331"/>
                <a:gd name="T7" fmla="*/ 0 h 341"/>
                <a:gd name="T8" fmla="*/ 164 w 331"/>
                <a:gd name="T9" fmla="*/ 2 h 341"/>
                <a:gd name="T10" fmla="*/ 80 w 331"/>
                <a:gd name="T11" fmla="*/ 0 h 341"/>
                <a:gd name="T12" fmla="*/ 80 w 331"/>
                <a:gd name="T13" fmla="*/ 16 h 341"/>
                <a:gd name="T14" fmla="*/ 96 w 331"/>
                <a:gd name="T15" fmla="*/ 16 h 341"/>
                <a:gd name="T16" fmla="*/ 143 w 331"/>
                <a:gd name="T17" fmla="*/ 40 h 341"/>
                <a:gd name="T18" fmla="*/ 143 w 331"/>
                <a:gd name="T19" fmla="*/ 261 h 341"/>
                <a:gd name="T20" fmla="*/ 76 w 331"/>
                <a:gd name="T21" fmla="*/ 135 h 341"/>
                <a:gd name="T22" fmla="*/ 31 w 331"/>
                <a:gd name="T23" fmla="*/ 65 h 341"/>
                <a:gd name="T24" fmla="*/ 13 w 331"/>
                <a:gd name="T25" fmla="*/ 65 h 341"/>
                <a:gd name="T26" fmla="*/ 0 w 331"/>
                <a:gd name="T27" fmla="*/ 70 h 341"/>
                <a:gd name="T28" fmla="*/ 5 w 331"/>
                <a:gd name="T29" fmla="*/ 76 h 341"/>
                <a:gd name="T30" fmla="*/ 34 w 331"/>
                <a:gd name="T31" fmla="*/ 144 h 341"/>
                <a:gd name="T32" fmla="*/ 60 w 331"/>
                <a:gd name="T33" fmla="*/ 228 h 341"/>
                <a:gd name="T34" fmla="*/ 143 w 331"/>
                <a:gd name="T35" fmla="*/ 274 h 341"/>
                <a:gd name="T36" fmla="*/ 143 w 331"/>
                <a:gd name="T37" fmla="*/ 302 h 341"/>
                <a:gd name="T38" fmla="*/ 96 w 331"/>
                <a:gd name="T39" fmla="*/ 326 h 341"/>
                <a:gd name="T40" fmla="*/ 80 w 331"/>
                <a:gd name="T41" fmla="*/ 326 h 341"/>
                <a:gd name="T42" fmla="*/ 80 w 331"/>
                <a:gd name="T43" fmla="*/ 341 h 341"/>
                <a:gd name="T44" fmla="*/ 164 w 331"/>
                <a:gd name="T45" fmla="*/ 340 h 341"/>
                <a:gd name="T46" fmla="*/ 249 w 331"/>
                <a:gd name="T47" fmla="*/ 341 h 341"/>
                <a:gd name="T48" fmla="*/ 249 w 331"/>
                <a:gd name="T49" fmla="*/ 326 h 341"/>
                <a:gd name="T50" fmla="*/ 232 w 331"/>
                <a:gd name="T51" fmla="*/ 326 h 341"/>
                <a:gd name="T52" fmla="*/ 185 w 331"/>
                <a:gd name="T53" fmla="*/ 302 h 341"/>
                <a:gd name="T54" fmla="*/ 185 w 331"/>
                <a:gd name="T55" fmla="*/ 274 h 341"/>
                <a:gd name="T56" fmla="*/ 271 w 331"/>
                <a:gd name="T57" fmla="*/ 228 h 341"/>
                <a:gd name="T58" fmla="*/ 297 w 331"/>
                <a:gd name="T59" fmla="*/ 132 h 341"/>
                <a:gd name="T60" fmla="*/ 324 w 331"/>
                <a:gd name="T61" fmla="*/ 76 h 341"/>
                <a:gd name="T62" fmla="*/ 331 w 331"/>
                <a:gd name="T63" fmla="*/ 70 h 341"/>
                <a:gd name="T64" fmla="*/ 319 w 331"/>
                <a:gd name="T65" fmla="*/ 65 h 341"/>
                <a:gd name="T66" fmla="*/ 300 w 331"/>
                <a:gd name="T67" fmla="*/ 65 h 341"/>
                <a:gd name="T68" fmla="*/ 256 w 331"/>
                <a:gd name="T69" fmla="*/ 141 h 341"/>
                <a:gd name="T70" fmla="*/ 185 w 331"/>
                <a:gd name="T71" fmla="*/ 261 h 341"/>
                <a:gd name="T72" fmla="*/ 185 w 331"/>
                <a:gd name="T73" fmla="*/ 4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1" h="341">
                  <a:moveTo>
                    <a:pt x="185" y="40"/>
                  </a:moveTo>
                  <a:cubicBezTo>
                    <a:pt x="185" y="23"/>
                    <a:pt x="185" y="16"/>
                    <a:pt x="232" y="16"/>
                  </a:cubicBezTo>
                  <a:lnTo>
                    <a:pt x="249" y="16"/>
                  </a:lnTo>
                  <a:lnTo>
                    <a:pt x="249" y="0"/>
                  </a:lnTo>
                  <a:cubicBezTo>
                    <a:pt x="231" y="2"/>
                    <a:pt x="185" y="2"/>
                    <a:pt x="164" y="2"/>
                  </a:cubicBezTo>
                  <a:cubicBezTo>
                    <a:pt x="144" y="2"/>
                    <a:pt x="98" y="2"/>
                    <a:pt x="80" y="0"/>
                  </a:cubicBezTo>
                  <a:lnTo>
                    <a:pt x="80" y="16"/>
                  </a:lnTo>
                  <a:lnTo>
                    <a:pt x="96" y="16"/>
                  </a:lnTo>
                  <a:cubicBezTo>
                    <a:pt x="143" y="16"/>
                    <a:pt x="143" y="22"/>
                    <a:pt x="143" y="40"/>
                  </a:cubicBezTo>
                  <a:lnTo>
                    <a:pt x="143" y="261"/>
                  </a:lnTo>
                  <a:cubicBezTo>
                    <a:pt x="78" y="244"/>
                    <a:pt x="76" y="167"/>
                    <a:pt x="76" y="135"/>
                  </a:cubicBezTo>
                  <a:cubicBezTo>
                    <a:pt x="75" y="74"/>
                    <a:pt x="53" y="65"/>
                    <a:pt x="31" y="65"/>
                  </a:cubicBezTo>
                  <a:lnTo>
                    <a:pt x="13" y="65"/>
                  </a:lnTo>
                  <a:cubicBezTo>
                    <a:pt x="5" y="65"/>
                    <a:pt x="0" y="65"/>
                    <a:pt x="0" y="70"/>
                  </a:cubicBezTo>
                  <a:cubicBezTo>
                    <a:pt x="0" y="73"/>
                    <a:pt x="2" y="75"/>
                    <a:pt x="5" y="76"/>
                  </a:cubicBezTo>
                  <a:cubicBezTo>
                    <a:pt x="21" y="78"/>
                    <a:pt x="34" y="85"/>
                    <a:pt x="34" y="144"/>
                  </a:cubicBezTo>
                  <a:cubicBezTo>
                    <a:pt x="34" y="155"/>
                    <a:pt x="36" y="194"/>
                    <a:pt x="60" y="228"/>
                  </a:cubicBezTo>
                  <a:cubicBezTo>
                    <a:pt x="79" y="255"/>
                    <a:pt x="110" y="269"/>
                    <a:pt x="143" y="274"/>
                  </a:cubicBezTo>
                  <a:lnTo>
                    <a:pt x="143" y="302"/>
                  </a:lnTo>
                  <a:cubicBezTo>
                    <a:pt x="143" y="319"/>
                    <a:pt x="143" y="326"/>
                    <a:pt x="96" y="326"/>
                  </a:cubicBezTo>
                  <a:lnTo>
                    <a:pt x="80" y="326"/>
                  </a:lnTo>
                  <a:lnTo>
                    <a:pt x="80" y="341"/>
                  </a:lnTo>
                  <a:cubicBezTo>
                    <a:pt x="98" y="340"/>
                    <a:pt x="143" y="340"/>
                    <a:pt x="164" y="340"/>
                  </a:cubicBezTo>
                  <a:cubicBezTo>
                    <a:pt x="184" y="340"/>
                    <a:pt x="231" y="340"/>
                    <a:pt x="249" y="341"/>
                  </a:cubicBezTo>
                  <a:lnTo>
                    <a:pt x="249" y="326"/>
                  </a:lnTo>
                  <a:lnTo>
                    <a:pt x="232" y="326"/>
                  </a:lnTo>
                  <a:cubicBezTo>
                    <a:pt x="185" y="326"/>
                    <a:pt x="185" y="319"/>
                    <a:pt x="185" y="302"/>
                  </a:cubicBezTo>
                  <a:lnTo>
                    <a:pt x="185" y="274"/>
                  </a:lnTo>
                  <a:cubicBezTo>
                    <a:pt x="221" y="269"/>
                    <a:pt x="251" y="254"/>
                    <a:pt x="271" y="228"/>
                  </a:cubicBezTo>
                  <a:cubicBezTo>
                    <a:pt x="297" y="193"/>
                    <a:pt x="297" y="153"/>
                    <a:pt x="297" y="132"/>
                  </a:cubicBezTo>
                  <a:cubicBezTo>
                    <a:pt x="297" y="124"/>
                    <a:pt x="298" y="79"/>
                    <a:pt x="324" y="76"/>
                  </a:cubicBezTo>
                  <a:cubicBezTo>
                    <a:pt x="327" y="75"/>
                    <a:pt x="331" y="75"/>
                    <a:pt x="331" y="70"/>
                  </a:cubicBezTo>
                  <a:cubicBezTo>
                    <a:pt x="331" y="65"/>
                    <a:pt x="327" y="65"/>
                    <a:pt x="319" y="65"/>
                  </a:cubicBezTo>
                  <a:lnTo>
                    <a:pt x="300" y="65"/>
                  </a:lnTo>
                  <a:cubicBezTo>
                    <a:pt x="281" y="65"/>
                    <a:pt x="256" y="68"/>
                    <a:pt x="256" y="141"/>
                  </a:cubicBezTo>
                  <a:cubicBezTo>
                    <a:pt x="255" y="195"/>
                    <a:pt x="239" y="248"/>
                    <a:pt x="185" y="261"/>
                  </a:cubicBezTo>
                  <a:lnTo>
                    <a:pt x="185" y="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1697E75-7469-2D2A-FA8E-182CC37FAC9F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-3036094" y="4370388"/>
            <a:ext cx="6342063" cy="1044575"/>
            <a:chOff x="236538" y="5878513"/>
            <a:chExt cx="6342063" cy="1044575"/>
          </a:xfrm>
        </p:grpSpPr>
        <p:sp>
          <p:nvSpPr>
            <p:cNvPr id="95" name="Freeform 88">
              <a:extLst>
                <a:ext uri="{FF2B5EF4-FFF2-40B4-BE49-F238E27FC236}">
                  <a16:creationId xmlns:a16="http://schemas.microsoft.com/office/drawing/2014/main" id="{CD049E72-9F3A-FCA8-CB0A-797E408001AD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236538" y="6240463"/>
              <a:ext cx="266700" cy="296863"/>
            </a:xfrm>
            <a:custGeom>
              <a:avLst/>
              <a:gdLst>
                <a:gd name="T0" fmla="*/ 314 w 323"/>
                <a:gd name="T1" fmla="*/ 0 h 338"/>
                <a:gd name="T2" fmla="*/ 9 w 323"/>
                <a:gd name="T3" fmla="*/ 0 h 338"/>
                <a:gd name="T4" fmla="*/ 0 w 323"/>
                <a:gd name="T5" fmla="*/ 112 h 338"/>
                <a:gd name="T6" fmla="*/ 12 w 323"/>
                <a:gd name="T7" fmla="*/ 112 h 338"/>
                <a:gd name="T8" fmla="*/ 102 w 323"/>
                <a:gd name="T9" fmla="*/ 16 h 338"/>
                <a:gd name="T10" fmla="*/ 129 w 323"/>
                <a:gd name="T11" fmla="*/ 17 h 338"/>
                <a:gd name="T12" fmla="*/ 139 w 323"/>
                <a:gd name="T13" fmla="*/ 36 h 338"/>
                <a:gd name="T14" fmla="*/ 139 w 323"/>
                <a:gd name="T15" fmla="*/ 299 h 338"/>
                <a:gd name="T16" fmla="*/ 87 w 323"/>
                <a:gd name="T17" fmla="*/ 323 h 338"/>
                <a:gd name="T18" fmla="*/ 67 w 323"/>
                <a:gd name="T19" fmla="*/ 323 h 338"/>
                <a:gd name="T20" fmla="*/ 67 w 323"/>
                <a:gd name="T21" fmla="*/ 338 h 338"/>
                <a:gd name="T22" fmla="*/ 161 w 323"/>
                <a:gd name="T23" fmla="*/ 337 h 338"/>
                <a:gd name="T24" fmla="*/ 256 w 323"/>
                <a:gd name="T25" fmla="*/ 338 h 338"/>
                <a:gd name="T26" fmla="*/ 256 w 323"/>
                <a:gd name="T27" fmla="*/ 323 h 338"/>
                <a:gd name="T28" fmla="*/ 236 w 323"/>
                <a:gd name="T29" fmla="*/ 323 h 338"/>
                <a:gd name="T30" fmla="*/ 184 w 323"/>
                <a:gd name="T31" fmla="*/ 299 h 338"/>
                <a:gd name="T32" fmla="*/ 184 w 323"/>
                <a:gd name="T33" fmla="*/ 36 h 338"/>
                <a:gd name="T34" fmla="*/ 193 w 323"/>
                <a:gd name="T35" fmla="*/ 17 h 338"/>
                <a:gd name="T36" fmla="*/ 221 w 323"/>
                <a:gd name="T37" fmla="*/ 16 h 338"/>
                <a:gd name="T38" fmla="*/ 311 w 323"/>
                <a:gd name="T39" fmla="*/ 112 h 338"/>
                <a:gd name="T40" fmla="*/ 323 w 323"/>
                <a:gd name="T41" fmla="*/ 112 h 338"/>
                <a:gd name="T42" fmla="*/ 314 w 323"/>
                <a:gd name="T4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3" h="338">
                  <a:moveTo>
                    <a:pt x="314" y="0"/>
                  </a:moveTo>
                  <a:lnTo>
                    <a:pt x="9" y="0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9" y="32"/>
                    <a:pt x="27" y="16"/>
                    <a:pt x="102" y="16"/>
                  </a:cubicBezTo>
                  <a:cubicBezTo>
                    <a:pt x="111" y="16"/>
                    <a:pt x="124" y="16"/>
                    <a:pt x="129" y="17"/>
                  </a:cubicBezTo>
                  <a:cubicBezTo>
                    <a:pt x="139" y="19"/>
                    <a:pt x="139" y="24"/>
                    <a:pt x="139" y="36"/>
                  </a:cubicBezTo>
                  <a:lnTo>
                    <a:pt x="139" y="299"/>
                  </a:lnTo>
                  <a:cubicBezTo>
                    <a:pt x="139" y="316"/>
                    <a:pt x="139" y="323"/>
                    <a:pt x="87" y="323"/>
                  </a:cubicBezTo>
                  <a:lnTo>
                    <a:pt x="67" y="323"/>
                  </a:lnTo>
                  <a:lnTo>
                    <a:pt x="67" y="338"/>
                  </a:lnTo>
                  <a:cubicBezTo>
                    <a:pt x="88" y="337"/>
                    <a:pt x="138" y="337"/>
                    <a:pt x="161" y="337"/>
                  </a:cubicBezTo>
                  <a:cubicBezTo>
                    <a:pt x="184" y="337"/>
                    <a:pt x="236" y="337"/>
                    <a:pt x="256" y="338"/>
                  </a:cubicBezTo>
                  <a:lnTo>
                    <a:pt x="256" y="323"/>
                  </a:lnTo>
                  <a:lnTo>
                    <a:pt x="236" y="323"/>
                  </a:lnTo>
                  <a:cubicBezTo>
                    <a:pt x="184" y="323"/>
                    <a:pt x="184" y="316"/>
                    <a:pt x="184" y="299"/>
                  </a:cubicBezTo>
                  <a:lnTo>
                    <a:pt x="184" y="36"/>
                  </a:lnTo>
                  <a:cubicBezTo>
                    <a:pt x="184" y="26"/>
                    <a:pt x="184" y="19"/>
                    <a:pt x="193" y="17"/>
                  </a:cubicBezTo>
                  <a:cubicBezTo>
                    <a:pt x="198" y="16"/>
                    <a:pt x="212" y="16"/>
                    <a:pt x="221" y="16"/>
                  </a:cubicBezTo>
                  <a:cubicBezTo>
                    <a:pt x="296" y="16"/>
                    <a:pt x="304" y="32"/>
                    <a:pt x="311" y="112"/>
                  </a:cubicBezTo>
                  <a:lnTo>
                    <a:pt x="323" y="112"/>
                  </a:lnTo>
                  <a:lnTo>
                    <a:pt x="314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9">
              <a:extLst>
                <a:ext uri="{FF2B5EF4-FFF2-40B4-BE49-F238E27FC236}">
                  <a16:creationId xmlns:a16="http://schemas.microsoft.com/office/drawing/2014/main" id="{AC2EDF10-94A8-956F-BA7F-29360EB78C49}"/>
                </a:ext>
              </a:extLst>
            </p:cNvPr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495301" y="6340476"/>
              <a:ext cx="158750" cy="201613"/>
            </a:xfrm>
            <a:custGeom>
              <a:avLst/>
              <a:gdLst>
                <a:gd name="T0" fmla="*/ 42 w 193"/>
                <a:gd name="T1" fmla="*/ 98 h 230"/>
                <a:gd name="T2" fmla="*/ 104 w 193"/>
                <a:gd name="T3" fmla="*/ 11 h 230"/>
                <a:gd name="T4" fmla="*/ 160 w 193"/>
                <a:gd name="T5" fmla="*/ 98 h 230"/>
                <a:gd name="T6" fmla="*/ 42 w 193"/>
                <a:gd name="T7" fmla="*/ 98 h 230"/>
                <a:gd name="T8" fmla="*/ 41 w 193"/>
                <a:gd name="T9" fmla="*/ 109 h 230"/>
                <a:gd name="T10" fmla="*/ 181 w 193"/>
                <a:gd name="T11" fmla="*/ 109 h 230"/>
                <a:gd name="T12" fmla="*/ 193 w 193"/>
                <a:gd name="T13" fmla="*/ 98 h 230"/>
                <a:gd name="T14" fmla="*/ 104 w 193"/>
                <a:gd name="T15" fmla="*/ 0 h 230"/>
                <a:gd name="T16" fmla="*/ 0 w 193"/>
                <a:gd name="T17" fmla="*/ 114 h 230"/>
                <a:gd name="T18" fmla="*/ 110 w 193"/>
                <a:gd name="T19" fmla="*/ 230 h 230"/>
                <a:gd name="T20" fmla="*/ 193 w 193"/>
                <a:gd name="T21" fmla="*/ 165 h 230"/>
                <a:gd name="T22" fmla="*/ 187 w 193"/>
                <a:gd name="T23" fmla="*/ 159 h 230"/>
                <a:gd name="T24" fmla="*/ 180 w 193"/>
                <a:gd name="T25" fmla="*/ 166 h 230"/>
                <a:gd name="T26" fmla="*/ 113 w 193"/>
                <a:gd name="T27" fmla="*/ 217 h 230"/>
                <a:gd name="T28" fmla="*/ 56 w 193"/>
                <a:gd name="T29" fmla="*/ 184 h 230"/>
                <a:gd name="T30" fmla="*/ 41 w 193"/>
                <a:gd name="T31" fmla="*/ 10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30">
                  <a:moveTo>
                    <a:pt x="42" y="98"/>
                  </a:moveTo>
                  <a:cubicBezTo>
                    <a:pt x="45" y="24"/>
                    <a:pt x="87" y="11"/>
                    <a:pt x="104" y="11"/>
                  </a:cubicBezTo>
                  <a:cubicBezTo>
                    <a:pt x="155" y="11"/>
                    <a:pt x="160" y="79"/>
                    <a:pt x="160" y="98"/>
                  </a:cubicBezTo>
                  <a:lnTo>
                    <a:pt x="42" y="98"/>
                  </a:lnTo>
                  <a:close/>
                  <a:moveTo>
                    <a:pt x="41" y="109"/>
                  </a:moveTo>
                  <a:lnTo>
                    <a:pt x="181" y="109"/>
                  </a:lnTo>
                  <a:cubicBezTo>
                    <a:pt x="192" y="109"/>
                    <a:pt x="193" y="109"/>
                    <a:pt x="193" y="98"/>
                  </a:cubicBezTo>
                  <a:cubicBezTo>
                    <a:pt x="193" y="49"/>
                    <a:pt x="166" y="0"/>
                    <a:pt x="104" y="0"/>
                  </a:cubicBezTo>
                  <a:cubicBezTo>
                    <a:pt x="46" y="0"/>
                    <a:pt x="0" y="52"/>
                    <a:pt x="0" y="114"/>
                  </a:cubicBezTo>
                  <a:cubicBezTo>
                    <a:pt x="0" y="181"/>
                    <a:pt x="52" y="230"/>
                    <a:pt x="110" y="230"/>
                  </a:cubicBezTo>
                  <a:cubicBezTo>
                    <a:pt x="171" y="230"/>
                    <a:pt x="193" y="174"/>
                    <a:pt x="193" y="165"/>
                  </a:cubicBezTo>
                  <a:cubicBezTo>
                    <a:pt x="193" y="160"/>
                    <a:pt x="189" y="159"/>
                    <a:pt x="187" y="159"/>
                  </a:cubicBezTo>
                  <a:cubicBezTo>
                    <a:pt x="182" y="159"/>
                    <a:pt x="181" y="162"/>
                    <a:pt x="180" y="166"/>
                  </a:cubicBezTo>
                  <a:cubicBezTo>
                    <a:pt x="163" y="217"/>
                    <a:pt x="118" y="217"/>
                    <a:pt x="113" y="217"/>
                  </a:cubicBezTo>
                  <a:cubicBezTo>
                    <a:pt x="88" y="217"/>
                    <a:pt x="68" y="202"/>
                    <a:pt x="56" y="184"/>
                  </a:cubicBezTo>
                  <a:cubicBezTo>
                    <a:pt x="41" y="160"/>
                    <a:pt x="41" y="127"/>
                    <a:pt x="41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0">
              <a:extLst>
                <a:ext uri="{FF2B5EF4-FFF2-40B4-BE49-F238E27FC236}">
                  <a16:creationId xmlns:a16="http://schemas.microsoft.com/office/drawing/2014/main" id="{236BF379-7ABC-3414-FBFD-DFA8C49B43CA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679451" y="6343651"/>
              <a:ext cx="206375" cy="193675"/>
            </a:xfrm>
            <a:custGeom>
              <a:avLst/>
              <a:gdLst>
                <a:gd name="T0" fmla="*/ 38 w 250"/>
                <a:gd name="T1" fmla="*/ 49 h 221"/>
                <a:gd name="T2" fmla="*/ 38 w 250"/>
                <a:gd name="T3" fmla="*/ 183 h 221"/>
                <a:gd name="T4" fmla="*/ 0 w 250"/>
                <a:gd name="T5" fmla="*/ 206 h 221"/>
                <a:gd name="T6" fmla="*/ 0 w 250"/>
                <a:gd name="T7" fmla="*/ 221 h 221"/>
                <a:gd name="T8" fmla="*/ 56 w 250"/>
                <a:gd name="T9" fmla="*/ 220 h 221"/>
                <a:gd name="T10" fmla="*/ 112 w 250"/>
                <a:gd name="T11" fmla="*/ 221 h 221"/>
                <a:gd name="T12" fmla="*/ 112 w 250"/>
                <a:gd name="T13" fmla="*/ 206 h 221"/>
                <a:gd name="T14" fmla="*/ 73 w 250"/>
                <a:gd name="T15" fmla="*/ 183 h 221"/>
                <a:gd name="T16" fmla="*/ 73 w 250"/>
                <a:gd name="T17" fmla="*/ 91 h 221"/>
                <a:gd name="T18" fmla="*/ 140 w 250"/>
                <a:gd name="T19" fmla="*/ 11 h 221"/>
                <a:gd name="T20" fmla="*/ 177 w 250"/>
                <a:gd name="T21" fmla="*/ 67 h 221"/>
                <a:gd name="T22" fmla="*/ 177 w 250"/>
                <a:gd name="T23" fmla="*/ 183 h 221"/>
                <a:gd name="T24" fmla="*/ 138 w 250"/>
                <a:gd name="T25" fmla="*/ 206 h 221"/>
                <a:gd name="T26" fmla="*/ 138 w 250"/>
                <a:gd name="T27" fmla="*/ 221 h 221"/>
                <a:gd name="T28" fmla="*/ 194 w 250"/>
                <a:gd name="T29" fmla="*/ 220 h 221"/>
                <a:gd name="T30" fmla="*/ 250 w 250"/>
                <a:gd name="T31" fmla="*/ 221 h 221"/>
                <a:gd name="T32" fmla="*/ 250 w 250"/>
                <a:gd name="T33" fmla="*/ 206 h 221"/>
                <a:gd name="T34" fmla="*/ 211 w 250"/>
                <a:gd name="T35" fmla="*/ 191 h 221"/>
                <a:gd name="T36" fmla="*/ 211 w 250"/>
                <a:gd name="T37" fmla="*/ 95 h 221"/>
                <a:gd name="T38" fmla="*/ 196 w 250"/>
                <a:gd name="T39" fmla="*/ 19 h 221"/>
                <a:gd name="T40" fmla="*/ 144 w 250"/>
                <a:gd name="T41" fmla="*/ 0 h 221"/>
                <a:gd name="T42" fmla="*/ 70 w 250"/>
                <a:gd name="T43" fmla="*/ 53 h 221"/>
                <a:gd name="T44" fmla="*/ 70 w 250"/>
                <a:gd name="T45" fmla="*/ 0 h 221"/>
                <a:gd name="T46" fmla="*/ 0 w 250"/>
                <a:gd name="T47" fmla="*/ 6 h 221"/>
                <a:gd name="T48" fmla="*/ 0 w 250"/>
                <a:gd name="T49" fmla="*/ 21 h 221"/>
                <a:gd name="T50" fmla="*/ 38 w 250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0" h="221">
                  <a:moveTo>
                    <a:pt x="38" y="49"/>
                  </a:moveTo>
                  <a:lnTo>
                    <a:pt x="38" y="183"/>
                  </a:lnTo>
                  <a:cubicBezTo>
                    <a:pt x="38" y="206"/>
                    <a:pt x="33" y="206"/>
                    <a:pt x="0" y="206"/>
                  </a:cubicBezTo>
                  <a:lnTo>
                    <a:pt x="0" y="221"/>
                  </a:lnTo>
                  <a:cubicBezTo>
                    <a:pt x="17" y="221"/>
                    <a:pt x="42" y="220"/>
                    <a:pt x="56" y="220"/>
                  </a:cubicBezTo>
                  <a:cubicBezTo>
                    <a:pt x="69" y="220"/>
                    <a:pt x="95" y="221"/>
                    <a:pt x="112" y="221"/>
                  </a:cubicBezTo>
                  <a:lnTo>
                    <a:pt x="112" y="206"/>
                  </a:lnTo>
                  <a:cubicBezTo>
                    <a:pt x="78" y="206"/>
                    <a:pt x="73" y="206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7"/>
                  </a:cubicBezTo>
                  <a:lnTo>
                    <a:pt x="177" y="183"/>
                  </a:lnTo>
                  <a:cubicBezTo>
                    <a:pt x="177" y="206"/>
                    <a:pt x="172" y="206"/>
                    <a:pt x="138" y="206"/>
                  </a:cubicBezTo>
                  <a:lnTo>
                    <a:pt x="138" y="221"/>
                  </a:lnTo>
                  <a:cubicBezTo>
                    <a:pt x="156" y="221"/>
                    <a:pt x="181" y="220"/>
                    <a:pt x="194" y="220"/>
                  </a:cubicBezTo>
                  <a:cubicBezTo>
                    <a:pt x="207" y="220"/>
                    <a:pt x="233" y="221"/>
                    <a:pt x="250" y="221"/>
                  </a:cubicBezTo>
                  <a:lnTo>
                    <a:pt x="250" y="206"/>
                  </a:lnTo>
                  <a:cubicBezTo>
                    <a:pt x="224" y="206"/>
                    <a:pt x="212" y="206"/>
                    <a:pt x="211" y="191"/>
                  </a:cubicBezTo>
                  <a:lnTo>
                    <a:pt x="211" y="95"/>
                  </a:lnTo>
                  <a:cubicBezTo>
                    <a:pt x="211" y="52"/>
                    <a:pt x="211" y="37"/>
                    <a:pt x="196" y="19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2"/>
                    <a:pt x="70" y="53"/>
                  </a:cubicBezTo>
                  <a:lnTo>
                    <a:pt x="70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4" y="21"/>
                    <a:pt x="38" y="25"/>
                    <a:pt x="38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1">
              <a:extLst>
                <a:ext uri="{FF2B5EF4-FFF2-40B4-BE49-F238E27FC236}">
                  <a16:creationId xmlns:a16="http://schemas.microsoft.com/office/drawing/2014/main" id="{17F8A94D-06B6-3FB9-547A-7B9A1BD5F193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908051" y="6340476"/>
              <a:ext cx="134938" cy="201613"/>
            </a:xfrm>
            <a:custGeom>
              <a:avLst/>
              <a:gdLst>
                <a:gd name="T0" fmla="*/ 87 w 163"/>
                <a:gd name="T1" fmla="*/ 127 h 230"/>
                <a:gd name="T2" fmla="*/ 139 w 163"/>
                <a:gd name="T3" fmla="*/ 173 h 230"/>
                <a:gd name="T4" fmla="*/ 83 w 163"/>
                <a:gd name="T5" fmla="*/ 219 h 230"/>
                <a:gd name="T6" fmla="*/ 13 w 163"/>
                <a:gd name="T7" fmla="*/ 148 h 230"/>
                <a:gd name="T8" fmla="*/ 6 w 163"/>
                <a:gd name="T9" fmla="*/ 139 h 230"/>
                <a:gd name="T10" fmla="*/ 0 w 163"/>
                <a:gd name="T11" fmla="*/ 152 h 230"/>
                <a:gd name="T12" fmla="*/ 0 w 163"/>
                <a:gd name="T13" fmla="*/ 218 h 230"/>
                <a:gd name="T14" fmla="*/ 5 w 163"/>
                <a:gd name="T15" fmla="*/ 230 h 230"/>
                <a:gd name="T16" fmla="*/ 18 w 163"/>
                <a:gd name="T17" fmla="*/ 220 h 230"/>
                <a:gd name="T18" fmla="*/ 28 w 163"/>
                <a:gd name="T19" fmla="*/ 208 h 230"/>
                <a:gd name="T20" fmla="*/ 83 w 163"/>
                <a:gd name="T21" fmla="*/ 230 h 230"/>
                <a:gd name="T22" fmla="*/ 163 w 163"/>
                <a:gd name="T23" fmla="*/ 160 h 230"/>
                <a:gd name="T24" fmla="*/ 142 w 163"/>
                <a:gd name="T25" fmla="*/ 113 h 230"/>
                <a:gd name="T26" fmla="*/ 85 w 163"/>
                <a:gd name="T27" fmla="*/ 89 h 230"/>
                <a:gd name="T28" fmla="*/ 24 w 163"/>
                <a:gd name="T29" fmla="*/ 48 h 230"/>
                <a:gd name="T30" fmla="*/ 80 w 163"/>
                <a:gd name="T31" fmla="*/ 10 h 230"/>
                <a:gd name="T32" fmla="*/ 138 w 163"/>
                <a:gd name="T33" fmla="*/ 70 h 230"/>
                <a:gd name="T34" fmla="*/ 144 w 163"/>
                <a:gd name="T35" fmla="*/ 75 h 230"/>
                <a:gd name="T36" fmla="*/ 150 w 163"/>
                <a:gd name="T37" fmla="*/ 63 h 230"/>
                <a:gd name="T38" fmla="*/ 150 w 163"/>
                <a:gd name="T39" fmla="*/ 12 h 230"/>
                <a:gd name="T40" fmla="*/ 145 w 163"/>
                <a:gd name="T41" fmla="*/ 0 h 230"/>
                <a:gd name="T42" fmla="*/ 135 w 163"/>
                <a:gd name="T43" fmla="*/ 6 h 230"/>
                <a:gd name="T44" fmla="*/ 126 w 163"/>
                <a:gd name="T45" fmla="*/ 14 h 230"/>
                <a:gd name="T46" fmla="*/ 80 w 163"/>
                <a:gd name="T47" fmla="*/ 0 h 230"/>
                <a:gd name="T48" fmla="*/ 0 w 163"/>
                <a:gd name="T49" fmla="*/ 62 h 230"/>
                <a:gd name="T50" fmla="*/ 21 w 163"/>
                <a:gd name="T51" fmla="*/ 104 h 230"/>
                <a:gd name="T52" fmla="*/ 87 w 163"/>
                <a:gd name="T53" fmla="*/ 12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30">
                  <a:moveTo>
                    <a:pt x="87" y="127"/>
                  </a:moveTo>
                  <a:cubicBezTo>
                    <a:pt x="98" y="129"/>
                    <a:pt x="139" y="137"/>
                    <a:pt x="139" y="173"/>
                  </a:cubicBezTo>
                  <a:cubicBezTo>
                    <a:pt x="139" y="199"/>
                    <a:pt x="121" y="219"/>
                    <a:pt x="83" y="219"/>
                  </a:cubicBezTo>
                  <a:cubicBezTo>
                    <a:pt x="41" y="219"/>
                    <a:pt x="23" y="190"/>
                    <a:pt x="13" y="148"/>
                  </a:cubicBezTo>
                  <a:cubicBezTo>
                    <a:pt x="12" y="141"/>
                    <a:pt x="11" y="139"/>
                    <a:pt x="6" y="139"/>
                  </a:cubicBezTo>
                  <a:cubicBezTo>
                    <a:pt x="0" y="139"/>
                    <a:pt x="0" y="143"/>
                    <a:pt x="0" y="152"/>
                  </a:cubicBezTo>
                  <a:lnTo>
                    <a:pt x="0" y="218"/>
                  </a:lnTo>
                  <a:cubicBezTo>
                    <a:pt x="0" y="226"/>
                    <a:pt x="0" y="230"/>
                    <a:pt x="5" y="230"/>
                  </a:cubicBezTo>
                  <a:cubicBezTo>
                    <a:pt x="8" y="230"/>
                    <a:pt x="8" y="229"/>
                    <a:pt x="18" y="220"/>
                  </a:cubicBezTo>
                  <a:cubicBezTo>
                    <a:pt x="19" y="219"/>
                    <a:pt x="19" y="218"/>
                    <a:pt x="28" y="208"/>
                  </a:cubicBezTo>
                  <a:cubicBezTo>
                    <a:pt x="50" y="229"/>
                    <a:pt x="72" y="230"/>
                    <a:pt x="83" y="230"/>
                  </a:cubicBezTo>
                  <a:cubicBezTo>
                    <a:pt x="140" y="230"/>
                    <a:pt x="163" y="196"/>
                    <a:pt x="163" y="160"/>
                  </a:cubicBezTo>
                  <a:cubicBezTo>
                    <a:pt x="163" y="134"/>
                    <a:pt x="148" y="119"/>
                    <a:pt x="142" y="113"/>
                  </a:cubicBezTo>
                  <a:cubicBezTo>
                    <a:pt x="125" y="97"/>
                    <a:pt x="106" y="93"/>
                    <a:pt x="85" y="89"/>
                  </a:cubicBezTo>
                  <a:cubicBezTo>
                    <a:pt x="57" y="83"/>
                    <a:pt x="24" y="77"/>
                    <a:pt x="24" y="48"/>
                  </a:cubicBezTo>
                  <a:cubicBezTo>
                    <a:pt x="24" y="30"/>
                    <a:pt x="37" y="10"/>
                    <a:pt x="80" y="10"/>
                  </a:cubicBezTo>
                  <a:cubicBezTo>
                    <a:pt x="134" y="10"/>
                    <a:pt x="137" y="55"/>
                    <a:pt x="138" y="70"/>
                  </a:cubicBezTo>
                  <a:cubicBezTo>
                    <a:pt x="138" y="75"/>
                    <a:pt x="143" y="75"/>
                    <a:pt x="144" y="75"/>
                  </a:cubicBezTo>
                  <a:cubicBezTo>
                    <a:pt x="150" y="75"/>
                    <a:pt x="150" y="72"/>
                    <a:pt x="150" y="63"/>
                  </a:cubicBezTo>
                  <a:lnTo>
                    <a:pt x="150" y="12"/>
                  </a:lnTo>
                  <a:cubicBezTo>
                    <a:pt x="150" y="4"/>
                    <a:pt x="150" y="0"/>
                    <a:pt x="145" y="0"/>
                  </a:cubicBezTo>
                  <a:cubicBezTo>
                    <a:pt x="142" y="0"/>
                    <a:pt x="141" y="0"/>
                    <a:pt x="135" y="6"/>
                  </a:cubicBezTo>
                  <a:cubicBezTo>
                    <a:pt x="133" y="8"/>
                    <a:pt x="128" y="13"/>
                    <a:pt x="126" y="14"/>
                  </a:cubicBezTo>
                  <a:cubicBezTo>
                    <a:pt x="107" y="0"/>
                    <a:pt x="87" y="0"/>
                    <a:pt x="80" y="0"/>
                  </a:cubicBezTo>
                  <a:cubicBezTo>
                    <a:pt x="19" y="0"/>
                    <a:pt x="0" y="34"/>
                    <a:pt x="0" y="62"/>
                  </a:cubicBezTo>
                  <a:cubicBezTo>
                    <a:pt x="0" y="79"/>
                    <a:pt x="8" y="93"/>
                    <a:pt x="21" y="104"/>
                  </a:cubicBezTo>
                  <a:cubicBezTo>
                    <a:pt x="37" y="117"/>
                    <a:pt x="51" y="120"/>
                    <a:pt x="87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2">
              <a:extLst>
                <a:ext uri="{FF2B5EF4-FFF2-40B4-BE49-F238E27FC236}">
                  <a16:creationId xmlns:a16="http://schemas.microsoft.com/office/drawing/2014/main" id="{CC296B42-C05E-8911-7CAA-3065D622E79F}"/>
                </a:ext>
              </a:extLst>
            </p:cNvPr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1068388" y="6340476"/>
              <a:ext cx="182563" cy="201613"/>
            </a:xfrm>
            <a:custGeom>
              <a:avLst/>
              <a:gdLst>
                <a:gd name="T0" fmla="*/ 221 w 221"/>
                <a:gd name="T1" fmla="*/ 117 h 230"/>
                <a:gd name="T2" fmla="*/ 110 w 221"/>
                <a:gd name="T3" fmla="*/ 0 h 230"/>
                <a:gd name="T4" fmla="*/ 0 w 221"/>
                <a:gd name="T5" fmla="*/ 117 h 230"/>
                <a:gd name="T6" fmla="*/ 110 w 221"/>
                <a:gd name="T7" fmla="*/ 230 h 230"/>
                <a:gd name="T8" fmla="*/ 221 w 221"/>
                <a:gd name="T9" fmla="*/ 117 h 230"/>
                <a:gd name="T10" fmla="*/ 110 w 221"/>
                <a:gd name="T11" fmla="*/ 217 h 230"/>
                <a:gd name="T12" fmla="*/ 54 w 221"/>
                <a:gd name="T13" fmla="*/ 184 h 230"/>
                <a:gd name="T14" fmla="*/ 41 w 221"/>
                <a:gd name="T15" fmla="*/ 113 h 230"/>
                <a:gd name="T16" fmla="*/ 53 w 221"/>
                <a:gd name="T17" fmla="*/ 45 h 230"/>
                <a:gd name="T18" fmla="*/ 110 w 221"/>
                <a:gd name="T19" fmla="*/ 11 h 230"/>
                <a:gd name="T20" fmla="*/ 166 w 221"/>
                <a:gd name="T21" fmla="*/ 44 h 230"/>
                <a:gd name="T22" fmla="*/ 179 w 221"/>
                <a:gd name="T23" fmla="*/ 113 h 230"/>
                <a:gd name="T24" fmla="*/ 168 w 221"/>
                <a:gd name="T25" fmla="*/ 180 h 230"/>
                <a:gd name="T26" fmla="*/ 110 w 221"/>
                <a:gd name="T27" fmla="*/ 21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30">
                  <a:moveTo>
                    <a:pt x="221" y="117"/>
                  </a:moveTo>
                  <a:cubicBezTo>
                    <a:pt x="221" y="53"/>
                    <a:pt x="171" y="0"/>
                    <a:pt x="110" y="0"/>
                  </a:cubicBezTo>
                  <a:cubicBezTo>
                    <a:pt x="48" y="0"/>
                    <a:pt x="0" y="55"/>
                    <a:pt x="0" y="117"/>
                  </a:cubicBezTo>
                  <a:cubicBezTo>
                    <a:pt x="0" y="182"/>
                    <a:pt x="52" y="230"/>
                    <a:pt x="110" y="230"/>
                  </a:cubicBezTo>
                  <a:cubicBezTo>
                    <a:pt x="170" y="230"/>
                    <a:pt x="221" y="181"/>
                    <a:pt x="221" y="117"/>
                  </a:cubicBezTo>
                  <a:close/>
                  <a:moveTo>
                    <a:pt x="110" y="217"/>
                  </a:moveTo>
                  <a:cubicBezTo>
                    <a:pt x="89" y="217"/>
                    <a:pt x="67" y="207"/>
                    <a:pt x="54" y="184"/>
                  </a:cubicBezTo>
                  <a:cubicBezTo>
                    <a:pt x="41" y="162"/>
                    <a:pt x="41" y="131"/>
                    <a:pt x="41" y="113"/>
                  </a:cubicBezTo>
                  <a:cubicBezTo>
                    <a:pt x="41" y="94"/>
                    <a:pt x="41" y="67"/>
                    <a:pt x="53" y="45"/>
                  </a:cubicBezTo>
                  <a:cubicBezTo>
                    <a:pt x="67" y="22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4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8"/>
                    <a:pt x="168" y="180"/>
                  </a:cubicBezTo>
                  <a:cubicBezTo>
                    <a:pt x="157" y="203"/>
                    <a:pt x="135" y="217"/>
                    <a:pt x="110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3">
              <a:extLst>
                <a:ext uri="{FF2B5EF4-FFF2-40B4-BE49-F238E27FC236}">
                  <a16:creationId xmlns:a16="http://schemas.microsoft.com/office/drawing/2014/main" id="{D38B221B-69EF-CFBC-71A6-4506CBB90B8F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1273176" y="6343651"/>
              <a:ext cx="138113" cy="193675"/>
            </a:xfrm>
            <a:custGeom>
              <a:avLst/>
              <a:gdLst>
                <a:gd name="T0" fmla="*/ 69 w 167"/>
                <a:gd name="T1" fmla="*/ 55 h 221"/>
                <a:gd name="T2" fmla="*/ 69 w 167"/>
                <a:gd name="T3" fmla="*/ 0 h 221"/>
                <a:gd name="T4" fmla="*/ 0 w 167"/>
                <a:gd name="T5" fmla="*/ 6 h 221"/>
                <a:gd name="T6" fmla="*/ 0 w 167"/>
                <a:gd name="T7" fmla="*/ 21 h 221"/>
                <a:gd name="T8" fmla="*/ 39 w 167"/>
                <a:gd name="T9" fmla="*/ 49 h 221"/>
                <a:gd name="T10" fmla="*/ 39 w 167"/>
                <a:gd name="T11" fmla="*/ 183 h 221"/>
                <a:gd name="T12" fmla="*/ 0 w 167"/>
                <a:gd name="T13" fmla="*/ 206 h 221"/>
                <a:gd name="T14" fmla="*/ 0 w 167"/>
                <a:gd name="T15" fmla="*/ 221 h 221"/>
                <a:gd name="T16" fmla="*/ 57 w 167"/>
                <a:gd name="T17" fmla="*/ 220 h 221"/>
                <a:gd name="T18" fmla="*/ 120 w 167"/>
                <a:gd name="T19" fmla="*/ 221 h 221"/>
                <a:gd name="T20" fmla="*/ 120 w 167"/>
                <a:gd name="T21" fmla="*/ 206 h 221"/>
                <a:gd name="T22" fmla="*/ 110 w 167"/>
                <a:gd name="T23" fmla="*/ 206 h 221"/>
                <a:gd name="T24" fmla="*/ 72 w 167"/>
                <a:gd name="T25" fmla="*/ 182 h 221"/>
                <a:gd name="T26" fmla="*/ 72 w 167"/>
                <a:gd name="T27" fmla="*/ 105 h 221"/>
                <a:gd name="T28" fmla="*/ 130 w 167"/>
                <a:gd name="T29" fmla="*/ 11 h 221"/>
                <a:gd name="T30" fmla="*/ 136 w 167"/>
                <a:gd name="T31" fmla="*/ 12 h 221"/>
                <a:gd name="T32" fmla="*/ 124 w 167"/>
                <a:gd name="T33" fmla="*/ 31 h 221"/>
                <a:gd name="T34" fmla="*/ 146 w 167"/>
                <a:gd name="T35" fmla="*/ 53 h 221"/>
                <a:gd name="T36" fmla="*/ 167 w 167"/>
                <a:gd name="T37" fmla="*/ 31 h 221"/>
                <a:gd name="T38" fmla="*/ 130 w 167"/>
                <a:gd name="T39" fmla="*/ 0 h 221"/>
                <a:gd name="T40" fmla="*/ 69 w 167"/>
                <a:gd name="T41" fmla="*/ 5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7" h="221">
                  <a:moveTo>
                    <a:pt x="69" y="55"/>
                  </a:moveTo>
                  <a:lnTo>
                    <a:pt x="69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  <a:lnTo>
                    <a:pt x="39" y="183"/>
                  </a:lnTo>
                  <a:cubicBezTo>
                    <a:pt x="39" y="206"/>
                    <a:pt x="33" y="206"/>
                    <a:pt x="0" y="206"/>
                  </a:cubicBezTo>
                  <a:lnTo>
                    <a:pt x="0" y="221"/>
                  </a:lnTo>
                  <a:cubicBezTo>
                    <a:pt x="19" y="221"/>
                    <a:pt x="43" y="220"/>
                    <a:pt x="57" y="220"/>
                  </a:cubicBezTo>
                  <a:cubicBezTo>
                    <a:pt x="77" y="220"/>
                    <a:pt x="100" y="220"/>
                    <a:pt x="120" y="221"/>
                  </a:cubicBezTo>
                  <a:lnTo>
                    <a:pt x="120" y="206"/>
                  </a:lnTo>
                  <a:lnTo>
                    <a:pt x="110" y="206"/>
                  </a:lnTo>
                  <a:cubicBezTo>
                    <a:pt x="73" y="206"/>
                    <a:pt x="72" y="200"/>
                    <a:pt x="72" y="182"/>
                  </a:cubicBezTo>
                  <a:lnTo>
                    <a:pt x="72" y="105"/>
                  </a:lnTo>
                  <a:cubicBezTo>
                    <a:pt x="72" y="56"/>
                    <a:pt x="93" y="11"/>
                    <a:pt x="130" y="11"/>
                  </a:cubicBezTo>
                  <a:cubicBezTo>
                    <a:pt x="134" y="11"/>
                    <a:pt x="135" y="11"/>
                    <a:pt x="136" y="12"/>
                  </a:cubicBezTo>
                  <a:cubicBezTo>
                    <a:pt x="134" y="12"/>
                    <a:pt x="124" y="18"/>
                    <a:pt x="124" y="31"/>
                  </a:cubicBezTo>
                  <a:cubicBezTo>
                    <a:pt x="124" y="45"/>
                    <a:pt x="135" y="53"/>
                    <a:pt x="146" y="53"/>
                  </a:cubicBezTo>
                  <a:cubicBezTo>
                    <a:pt x="155" y="53"/>
                    <a:pt x="167" y="47"/>
                    <a:pt x="167" y="31"/>
                  </a:cubicBezTo>
                  <a:cubicBezTo>
                    <a:pt x="167" y="15"/>
                    <a:pt x="152" y="0"/>
                    <a:pt x="130" y="0"/>
                  </a:cubicBezTo>
                  <a:cubicBezTo>
                    <a:pt x="94" y="0"/>
                    <a:pt x="76" y="34"/>
                    <a:pt x="69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4">
              <a:extLst>
                <a:ext uri="{FF2B5EF4-FFF2-40B4-BE49-F238E27FC236}">
                  <a16:creationId xmlns:a16="http://schemas.microsoft.com/office/drawing/2014/main" id="{A4C947A5-1BD7-94FC-D49E-F7C4A0177BB3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1550988" y="6340476"/>
              <a:ext cx="157163" cy="201613"/>
            </a:xfrm>
            <a:custGeom>
              <a:avLst/>
              <a:gdLst>
                <a:gd name="T0" fmla="*/ 41 w 190"/>
                <a:gd name="T1" fmla="*/ 115 h 230"/>
                <a:gd name="T2" fmla="*/ 109 w 190"/>
                <a:gd name="T3" fmla="*/ 13 h 230"/>
                <a:gd name="T4" fmla="*/ 162 w 190"/>
                <a:gd name="T5" fmla="*/ 31 h 230"/>
                <a:gd name="T6" fmla="*/ 139 w 190"/>
                <a:gd name="T7" fmla="*/ 54 h 230"/>
                <a:gd name="T8" fmla="*/ 161 w 190"/>
                <a:gd name="T9" fmla="*/ 77 h 230"/>
                <a:gd name="T10" fmla="*/ 184 w 190"/>
                <a:gd name="T11" fmla="*/ 54 h 230"/>
                <a:gd name="T12" fmla="*/ 108 w 190"/>
                <a:gd name="T13" fmla="*/ 0 h 230"/>
                <a:gd name="T14" fmla="*/ 0 w 190"/>
                <a:gd name="T15" fmla="*/ 116 h 230"/>
                <a:gd name="T16" fmla="*/ 107 w 190"/>
                <a:gd name="T17" fmla="*/ 230 h 230"/>
                <a:gd name="T18" fmla="*/ 190 w 190"/>
                <a:gd name="T19" fmla="*/ 165 h 230"/>
                <a:gd name="T20" fmla="*/ 183 w 190"/>
                <a:gd name="T21" fmla="*/ 160 h 230"/>
                <a:gd name="T22" fmla="*/ 177 w 190"/>
                <a:gd name="T23" fmla="*/ 165 h 230"/>
                <a:gd name="T24" fmla="*/ 112 w 190"/>
                <a:gd name="T25" fmla="*/ 217 h 230"/>
                <a:gd name="T26" fmla="*/ 41 w 190"/>
                <a:gd name="T27" fmla="*/ 11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30">
                  <a:moveTo>
                    <a:pt x="41" y="115"/>
                  </a:moveTo>
                  <a:cubicBezTo>
                    <a:pt x="41" y="34"/>
                    <a:pt x="82" y="13"/>
                    <a:pt x="109" y="13"/>
                  </a:cubicBezTo>
                  <a:cubicBezTo>
                    <a:pt x="113" y="13"/>
                    <a:pt x="144" y="13"/>
                    <a:pt x="162" y="31"/>
                  </a:cubicBezTo>
                  <a:cubicBezTo>
                    <a:pt x="141" y="33"/>
                    <a:pt x="139" y="48"/>
                    <a:pt x="139" y="54"/>
                  </a:cubicBezTo>
                  <a:cubicBezTo>
                    <a:pt x="139" y="67"/>
                    <a:pt x="147" y="77"/>
                    <a:pt x="161" y="77"/>
                  </a:cubicBezTo>
                  <a:cubicBezTo>
                    <a:pt x="174" y="77"/>
                    <a:pt x="184" y="69"/>
                    <a:pt x="184" y="54"/>
                  </a:cubicBezTo>
                  <a:cubicBezTo>
                    <a:pt x="184" y="20"/>
                    <a:pt x="146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49" y="230"/>
                    <a:pt x="107" y="230"/>
                  </a:cubicBezTo>
                  <a:cubicBezTo>
                    <a:pt x="174" y="230"/>
                    <a:pt x="190" y="170"/>
                    <a:pt x="190" y="165"/>
                  </a:cubicBezTo>
                  <a:cubicBezTo>
                    <a:pt x="190" y="160"/>
                    <a:pt x="185" y="160"/>
                    <a:pt x="183" y="160"/>
                  </a:cubicBezTo>
                  <a:cubicBezTo>
                    <a:pt x="179" y="160"/>
                    <a:pt x="178" y="162"/>
                    <a:pt x="177" y="165"/>
                  </a:cubicBezTo>
                  <a:cubicBezTo>
                    <a:pt x="162" y="211"/>
                    <a:pt x="130" y="217"/>
                    <a:pt x="112" y="217"/>
                  </a:cubicBezTo>
                  <a:cubicBezTo>
                    <a:pt x="85" y="217"/>
                    <a:pt x="41" y="196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5">
              <a:extLst>
                <a:ext uri="{FF2B5EF4-FFF2-40B4-BE49-F238E27FC236}">
                  <a16:creationId xmlns:a16="http://schemas.microsoft.com/office/drawing/2014/main" id="{E0015605-2AAE-F963-1882-620837BA1FAA}"/>
                </a:ext>
              </a:extLst>
            </p:cNvPr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1730376" y="6340476"/>
              <a:ext cx="182563" cy="201613"/>
            </a:xfrm>
            <a:custGeom>
              <a:avLst/>
              <a:gdLst>
                <a:gd name="T0" fmla="*/ 221 w 221"/>
                <a:gd name="T1" fmla="*/ 117 h 230"/>
                <a:gd name="T2" fmla="*/ 111 w 221"/>
                <a:gd name="T3" fmla="*/ 0 h 230"/>
                <a:gd name="T4" fmla="*/ 0 w 221"/>
                <a:gd name="T5" fmla="*/ 117 h 230"/>
                <a:gd name="T6" fmla="*/ 110 w 221"/>
                <a:gd name="T7" fmla="*/ 230 h 230"/>
                <a:gd name="T8" fmla="*/ 221 w 221"/>
                <a:gd name="T9" fmla="*/ 117 h 230"/>
                <a:gd name="T10" fmla="*/ 111 w 221"/>
                <a:gd name="T11" fmla="*/ 217 h 230"/>
                <a:gd name="T12" fmla="*/ 54 w 221"/>
                <a:gd name="T13" fmla="*/ 184 h 230"/>
                <a:gd name="T14" fmla="*/ 42 w 221"/>
                <a:gd name="T15" fmla="*/ 113 h 230"/>
                <a:gd name="T16" fmla="*/ 54 w 221"/>
                <a:gd name="T17" fmla="*/ 45 h 230"/>
                <a:gd name="T18" fmla="*/ 110 w 221"/>
                <a:gd name="T19" fmla="*/ 11 h 230"/>
                <a:gd name="T20" fmla="*/ 167 w 221"/>
                <a:gd name="T21" fmla="*/ 44 h 230"/>
                <a:gd name="T22" fmla="*/ 180 w 221"/>
                <a:gd name="T23" fmla="*/ 113 h 230"/>
                <a:gd name="T24" fmla="*/ 169 w 221"/>
                <a:gd name="T25" fmla="*/ 180 h 230"/>
                <a:gd name="T26" fmla="*/ 111 w 221"/>
                <a:gd name="T27" fmla="*/ 21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30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9" y="0"/>
                    <a:pt x="0" y="55"/>
                    <a:pt x="0" y="117"/>
                  </a:cubicBezTo>
                  <a:cubicBezTo>
                    <a:pt x="0" y="182"/>
                    <a:pt x="52" y="230"/>
                    <a:pt x="110" y="230"/>
                  </a:cubicBezTo>
                  <a:cubicBezTo>
                    <a:pt x="171" y="230"/>
                    <a:pt x="221" y="181"/>
                    <a:pt x="221" y="117"/>
                  </a:cubicBezTo>
                  <a:close/>
                  <a:moveTo>
                    <a:pt x="111" y="217"/>
                  </a:moveTo>
                  <a:cubicBezTo>
                    <a:pt x="90" y="217"/>
                    <a:pt x="68" y="207"/>
                    <a:pt x="54" y="184"/>
                  </a:cubicBezTo>
                  <a:cubicBezTo>
                    <a:pt x="42" y="162"/>
                    <a:pt x="42" y="131"/>
                    <a:pt x="42" y="113"/>
                  </a:cubicBezTo>
                  <a:cubicBezTo>
                    <a:pt x="42" y="94"/>
                    <a:pt x="42" y="67"/>
                    <a:pt x="54" y="45"/>
                  </a:cubicBezTo>
                  <a:cubicBezTo>
                    <a:pt x="67" y="22"/>
                    <a:pt x="91" y="11"/>
                    <a:pt x="110" y="11"/>
                  </a:cubicBezTo>
                  <a:cubicBezTo>
                    <a:pt x="132" y="11"/>
                    <a:pt x="154" y="22"/>
                    <a:pt x="167" y="44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1"/>
                    <a:pt x="180" y="158"/>
                    <a:pt x="169" y="180"/>
                  </a:cubicBezTo>
                  <a:cubicBezTo>
                    <a:pt x="158" y="203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6">
              <a:extLst>
                <a:ext uri="{FF2B5EF4-FFF2-40B4-BE49-F238E27FC236}">
                  <a16:creationId xmlns:a16="http://schemas.microsoft.com/office/drawing/2014/main" id="{6C54327F-9EFA-5E16-DF35-B9F7082C3C5B}"/>
                </a:ext>
              </a:extLst>
            </p:cNvPr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1936751" y="6343651"/>
              <a:ext cx="207963" cy="193675"/>
            </a:xfrm>
            <a:custGeom>
              <a:avLst/>
              <a:gdLst>
                <a:gd name="T0" fmla="*/ 39 w 251"/>
                <a:gd name="T1" fmla="*/ 49 h 221"/>
                <a:gd name="T2" fmla="*/ 39 w 251"/>
                <a:gd name="T3" fmla="*/ 183 h 221"/>
                <a:gd name="T4" fmla="*/ 0 w 251"/>
                <a:gd name="T5" fmla="*/ 206 h 221"/>
                <a:gd name="T6" fmla="*/ 0 w 251"/>
                <a:gd name="T7" fmla="*/ 221 h 221"/>
                <a:gd name="T8" fmla="*/ 57 w 251"/>
                <a:gd name="T9" fmla="*/ 220 h 221"/>
                <a:gd name="T10" fmla="*/ 112 w 251"/>
                <a:gd name="T11" fmla="*/ 221 h 221"/>
                <a:gd name="T12" fmla="*/ 112 w 251"/>
                <a:gd name="T13" fmla="*/ 206 h 221"/>
                <a:gd name="T14" fmla="*/ 74 w 251"/>
                <a:gd name="T15" fmla="*/ 183 h 221"/>
                <a:gd name="T16" fmla="*/ 74 w 251"/>
                <a:gd name="T17" fmla="*/ 91 h 221"/>
                <a:gd name="T18" fmla="*/ 141 w 251"/>
                <a:gd name="T19" fmla="*/ 11 h 221"/>
                <a:gd name="T20" fmla="*/ 178 w 251"/>
                <a:gd name="T21" fmla="*/ 67 h 221"/>
                <a:gd name="T22" fmla="*/ 178 w 251"/>
                <a:gd name="T23" fmla="*/ 183 h 221"/>
                <a:gd name="T24" fmla="*/ 139 w 251"/>
                <a:gd name="T25" fmla="*/ 206 h 221"/>
                <a:gd name="T26" fmla="*/ 139 w 251"/>
                <a:gd name="T27" fmla="*/ 221 h 221"/>
                <a:gd name="T28" fmla="*/ 195 w 251"/>
                <a:gd name="T29" fmla="*/ 220 h 221"/>
                <a:gd name="T30" fmla="*/ 251 w 251"/>
                <a:gd name="T31" fmla="*/ 221 h 221"/>
                <a:gd name="T32" fmla="*/ 251 w 251"/>
                <a:gd name="T33" fmla="*/ 206 h 221"/>
                <a:gd name="T34" fmla="*/ 212 w 251"/>
                <a:gd name="T35" fmla="*/ 191 h 221"/>
                <a:gd name="T36" fmla="*/ 212 w 251"/>
                <a:gd name="T37" fmla="*/ 95 h 221"/>
                <a:gd name="T38" fmla="*/ 197 w 251"/>
                <a:gd name="T39" fmla="*/ 19 h 221"/>
                <a:gd name="T40" fmla="*/ 144 w 251"/>
                <a:gd name="T41" fmla="*/ 0 h 221"/>
                <a:gd name="T42" fmla="*/ 71 w 251"/>
                <a:gd name="T43" fmla="*/ 53 h 221"/>
                <a:gd name="T44" fmla="*/ 71 w 251"/>
                <a:gd name="T45" fmla="*/ 0 h 221"/>
                <a:gd name="T46" fmla="*/ 0 w 251"/>
                <a:gd name="T47" fmla="*/ 6 h 221"/>
                <a:gd name="T48" fmla="*/ 0 w 251"/>
                <a:gd name="T49" fmla="*/ 21 h 221"/>
                <a:gd name="T50" fmla="*/ 39 w 251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6"/>
                    <a:pt x="34" y="206"/>
                    <a:pt x="0" y="206"/>
                  </a:cubicBezTo>
                  <a:lnTo>
                    <a:pt x="0" y="221"/>
                  </a:lnTo>
                  <a:cubicBezTo>
                    <a:pt x="18" y="221"/>
                    <a:pt x="43" y="220"/>
                    <a:pt x="57" y="220"/>
                  </a:cubicBezTo>
                  <a:cubicBezTo>
                    <a:pt x="70" y="220"/>
                    <a:pt x="95" y="221"/>
                    <a:pt x="112" y="221"/>
                  </a:cubicBezTo>
                  <a:lnTo>
                    <a:pt x="112" y="206"/>
                  </a:lnTo>
                  <a:cubicBezTo>
                    <a:pt x="79" y="206"/>
                    <a:pt x="74" y="206"/>
                    <a:pt x="74" y="183"/>
                  </a:cubicBezTo>
                  <a:lnTo>
                    <a:pt x="74" y="91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7"/>
                  </a:cubicBezTo>
                  <a:lnTo>
                    <a:pt x="178" y="183"/>
                  </a:lnTo>
                  <a:cubicBezTo>
                    <a:pt x="178" y="206"/>
                    <a:pt x="172" y="206"/>
                    <a:pt x="139" y="206"/>
                  </a:cubicBezTo>
                  <a:lnTo>
                    <a:pt x="139" y="221"/>
                  </a:lnTo>
                  <a:cubicBezTo>
                    <a:pt x="156" y="221"/>
                    <a:pt x="182" y="220"/>
                    <a:pt x="195" y="220"/>
                  </a:cubicBezTo>
                  <a:cubicBezTo>
                    <a:pt x="208" y="220"/>
                    <a:pt x="234" y="221"/>
                    <a:pt x="251" y="221"/>
                  </a:cubicBezTo>
                  <a:lnTo>
                    <a:pt x="251" y="206"/>
                  </a:lnTo>
                  <a:cubicBezTo>
                    <a:pt x="225" y="206"/>
                    <a:pt x="213" y="206"/>
                    <a:pt x="212" y="191"/>
                  </a:cubicBezTo>
                  <a:lnTo>
                    <a:pt x="212" y="95"/>
                  </a:lnTo>
                  <a:cubicBezTo>
                    <a:pt x="212" y="52"/>
                    <a:pt x="212" y="37"/>
                    <a:pt x="197" y="19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4" y="22"/>
                    <a:pt x="71" y="53"/>
                  </a:cubicBezTo>
                  <a:lnTo>
                    <a:pt x="71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7">
              <a:extLst>
                <a:ext uri="{FF2B5EF4-FFF2-40B4-BE49-F238E27FC236}">
                  <a16:creationId xmlns:a16="http://schemas.microsoft.com/office/drawing/2014/main" id="{AC844860-C6DC-128F-0FE2-BFB6615F0659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2149476" y="6267451"/>
              <a:ext cx="128588" cy="274638"/>
            </a:xfrm>
            <a:custGeom>
              <a:avLst/>
              <a:gdLst>
                <a:gd name="T0" fmla="*/ 77 w 156"/>
                <a:gd name="T1" fmla="*/ 107 h 313"/>
                <a:gd name="T2" fmla="*/ 148 w 156"/>
                <a:gd name="T3" fmla="*/ 107 h 313"/>
                <a:gd name="T4" fmla="*/ 148 w 156"/>
                <a:gd name="T5" fmla="*/ 92 h 313"/>
                <a:gd name="T6" fmla="*/ 77 w 156"/>
                <a:gd name="T7" fmla="*/ 92 h 313"/>
                <a:gd name="T8" fmla="*/ 77 w 156"/>
                <a:gd name="T9" fmla="*/ 0 h 313"/>
                <a:gd name="T10" fmla="*/ 64 w 156"/>
                <a:gd name="T11" fmla="*/ 0 h 313"/>
                <a:gd name="T12" fmla="*/ 0 w 156"/>
                <a:gd name="T13" fmla="*/ 96 h 313"/>
                <a:gd name="T14" fmla="*/ 0 w 156"/>
                <a:gd name="T15" fmla="*/ 107 h 313"/>
                <a:gd name="T16" fmla="*/ 42 w 156"/>
                <a:gd name="T17" fmla="*/ 107 h 313"/>
                <a:gd name="T18" fmla="*/ 42 w 156"/>
                <a:gd name="T19" fmla="*/ 245 h 313"/>
                <a:gd name="T20" fmla="*/ 107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4 w 156"/>
                <a:gd name="T27" fmla="*/ 217 h 313"/>
                <a:gd name="T28" fmla="*/ 144 w 156"/>
                <a:gd name="T29" fmla="*/ 244 h 313"/>
                <a:gd name="T30" fmla="*/ 110 w 156"/>
                <a:gd name="T31" fmla="*/ 300 h 313"/>
                <a:gd name="T32" fmla="*/ 77 w 156"/>
                <a:gd name="T33" fmla="*/ 246 h 313"/>
                <a:gd name="T34" fmla="*/ 77 w 156"/>
                <a:gd name="T35" fmla="*/ 10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7" y="107"/>
                  </a:moveTo>
                  <a:lnTo>
                    <a:pt x="148" y="107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5"/>
                  </a:lnTo>
                  <a:cubicBezTo>
                    <a:pt x="42" y="307"/>
                    <a:pt x="89" y="313"/>
                    <a:pt x="107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4" y="217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0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8">
              <a:extLst>
                <a:ext uri="{FF2B5EF4-FFF2-40B4-BE49-F238E27FC236}">
                  <a16:creationId xmlns:a16="http://schemas.microsoft.com/office/drawing/2014/main" id="{34BE8CF9-56E3-723E-8241-052ABDAB2771}"/>
                </a:ext>
              </a:extLst>
            </p:cNvPr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2312988" y="6343651"/>
              <a:ext cx="138113" cy="193675"/>
            </a:xfrm>
            <a:custGeom>
              <a:avLst/>
              <a:gdLst>
                <a:gd name="T0" fmla="*/ 70 w 168"/>
                <a:gd name="T1" fmla="*/ 55 h 221"/>
                <a:gd name="T2" fmla="*/ 70 w 168"/>
                <a:gd name="T3" fmla="*/ 0 h 221"/>
                <a:gd name="T4" fmla="*/ 0 w 168"/>
                <a:gd name="T5" fmla="*/ 6 h 221"/>
                <a:gd name="T6" fmla="*/ 0 w 168"/>
                <a:gd name="T7" fmla="*/ 21 h 221"/>
                <a:gd name="T8" fmla="*/ 39 w 168"/>
                <a:gd name="T9" fmla="*/ 49 h 221"/>
                <a:gd name="T10" fmla="*/ 39 w 168"/>
                <a:gd name="T11" fmla="*/ 183 h 221"/>
                <a:gd name="T12" fmla="*/ 0 w 168"/>
                <a:gd name="T13" fmla="*/ 206 h 221"/>
                <a:gd name="T14" fmla="*/ 0 w 168"/>
                <a:gd name="T15" fmla="*/ 221 h 221"/>
                <a:gd name="T16" fmla="*/ 57 w 168"/>
                <a:gd name="T17" fmla="*/ 220 h 221"/>
                <a:gd name="T18" fmla="*/ 121 w 168"/>
                <a:gd name="T19" fmla="*/ 221 h 221"/>
                <a:gd name="T20" fmla="*/ 121 w 168"/>
                <a:gd name="T21" fmla="*/ 206 h 221"/>
                <a:gd name="T22" fmla="*/ 110 w 168"/>
                <a:gd name="T23" fmla="*/ 206 h 221"/>
                <a:gd name="T24" fmla="*/ 72 w 168"/>
                <a:gd name="T25" fmla="*/ 182 h 221"/>
                <a:gd name="T26" fmla="*/ 72 w 168"/>
                <a:gd name="T27" fmla="*/ 105 h 221"/>
                <a:gd name="T28" fmla="*/ 131 w 168"/>
                <a:gd name="T29" fmla="*/ 11 h 221"/>
                <a:gd name="T30" fmla="*/ 137 w 168"/>
                <a:gd name="T31" fmla="*/ 12 h 221"/>
                <a:gd name="T32" fmla="*/ 125 w 168"/>
                <a:gd name="T33" fmla="*/ 31 h 221"/>
                <a:gd name="T34" fmla="*/ 146 w 168"/>
                <a:gd name="T35" fmla="*/ 53 h 221"/>
                <a:gd name="T36" fmla="*/ 168 w 168"/>
                <a:gd name="T37" fmla="*/ 31 h 221"/>
                <a:gd name="T38" fmla="*/ 131 w 168"/>
                <a:gd name="T39" fmla="*/ 0 h 221"/>
                <a:gd name="T40" fmla="*/ 70 w 168"/>
                <a:gd name="T41" fmla="*/ 5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8" h="221">
                  <a:moveTo>
                    <a:pt x="70" y="55"/>
                  </a:moveTo>
                  <a:lnTo>
                    <a:pt x="70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  <a:lnTo>
                    <a:pt x="39" y="183"/>
                  </a:lnTo>
                  <a:cubicBezTo>
                    <a:pt x="39" y="206"/>
                    <a:pt x="34" y="206"/>
                    <a:pt x="0" y="206"/>
                  </a:cubicBezTo>
                  <a:lnTo>
                    <a:pt x="0" y="221"/>
                  </a:lnTo>
                  <a:cubicBezTo>
                    <a:pt x="20" y="221"/>
                    <a:pt x="43" y="220"/>
                    <a:pt x="57" y="220"/>
                  </a:cubicBezTo>
                  <a:cubicBezTo>
                    <a:pt x="77" y="220"/>
                    <a:pt x="101" y="220"/>
                    <a:pt x="121" y="221"/>
                  </a:cubicBezTo>
                  <a:lnTo>
                    <a:pt x="121" y="206"/>
                  </a:lnTo>
                  <a:lnTo>
                    <a:pt x="110" y="206"/>
                  </a:lnTo>
                  <a:cubicBezTo>
                    <a:pt x="73" y="206"/>
                    <a:pt x="72" y="200"/>
                    <a:pt x="72" y="182"/>
                  </a:cubicBezTo>
                  <a:lnTo>
                    <a:pt x="72" y="105"/>
                  </a:lnTo>
                  <a:cubicBezTo>
                    <a:pt x="72" y="56"/>
                    <a:pt x="93" y="11"/>
                    <a:pt x="131" y="11"/>
                  </a:cubicBezTo>
                  <a:cubicBezTo>
                    <a:pt x="135" y="11"/>
                    <a:pt x="136" y="11"/>
                    <a:pt x="137" y="12"/>
                  </a:cubicBezTo>
                  <a:cubicBezTo>
                    <a:pt x="135" y="12"/>
                    <a:pt x="125" y="18"/>
                    <a:pt x="125" y="31"/>
                  </a:cubicBezTo>
                  <a:cubicBezTo>
                    <a:pt x="125" y="45"/>
                    <a:pt x="136" y="53"/>
                    <a:pt x="146" y="53"/>
                  </a:cubicBezTo>
                  <a:cubicBezTo>
                    <a:pt x="155" y="53"/>
                    <a:pt x="168" y="47"/>
                    <a:pt x="168" y="31"/>
                  </a:cubicBezTo>
                  <a:cubicBezTo>
                    <a:pt x="168" y="15"/>
                    <a:pt x="152" y="0"/>
                    <a:pt x="131" y="0"/>
                  </a:cubicBezTo>
                  <a:cubicBezTo>
                    <a:pt x="95" y="0"/>
                    <a:pt x="77" y="34"/>
                    <a:pt x="70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99">
              <a:extLst>
                <a:ext uri="{FF2B5EF4-FFF2-40B4-BE49-F238E27FC236}">
                  <a16:creationId xmlns:a16="http://schemas.microsoft.com/office/drawing/2014/main" id="{F562B31E-66D2-5485-ED9D-09E6B55A60B6}"/>
                </a:ext>
              </a:extLst>
            </p:cNvPr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2479676" y="6340476"/>
              <a:ext cx="184150" cy="201613"/>
            </a:xfrm>
            <a:custGeom>
              <a:avLst/>
              <a:gdLst>
                <a:gd name="T0" fmla="*/ 145 w 225"/>
                <a:gd name="T1" fmla="*/ 186 h 230"/>
                <a:gd name="T2" fmla="*/ 184 w 225"/>
                <a:gd name="T3" fmla="*/ 227 h 230"/>
                <a:gd name="T4" fmla="*/ 225 w 225"/>
                <a:gd name="T5" fmla="*/ 180 h 230"/>
                <a:gd name="T6" fmla="*/ 225 w 225"/>
                <a:gd name="T7" fmla="*/ 152 h 230"/>
                <a:gd name="T8" fmla="*/ 213 w 225"/>
                <a:gd name="T9" fmla="*/ 152 h 230"/>
                <a:gd name="T10" fmla="*/ 213 w 225"/>
                <a:gd name="T11" fmla="*/ 180 h 230"/>
                <a:gd name="T12" fmla="*/ 195 w 225"/>
                <a:gd name="T13" fmla="*/ 212 h 230"/>
                <a:gd name="T14" fmla="*/ 176 w 225"/>
                <a:gd name="T15" fmla="*/ 187 h 230"/>
                <a:gd name="T16" fmla="*/ 176 w 225"/>
                <a:gd name="T17" fmla="*/ 87 h 230"/>
                <a:gd name="T18" fmla="*/ 158 w 225"/>
                <a:gd name="T19" fmla="*/ 28 h 230"/>
                <a:gd name="T20" fmla="*/ 90 w 225"/>
                <a:gd name="T21" fmla="*/ 0 h 230"/>
                <a:gd name="T22" fmla="*/ 15 w 225"/>
                <a:gd name="T23" fmla="*/ 57 h 230"/>
                <a:gd name="T24" fmla="*/ 38 w 225"/>
                <a:gd name="T25" fmla="*/ 80 h 230"/>
                <a:gd name="T26" fmla="*/ 61 w 225"/>
                <a:gd name="T27" fmla="*/ 57 h 230"/>
                <a:gd name="T28" fmla="*/ 35 w 225"/>
                <a:gd name="T29" fmla="*/ 34 h 230"/>
                <a:gd name="T30" fmla="*/ 89 w 225"/>
                <a:gd name="T31" fmla="*/ 11 h 230"/>
                <a:gd name="T32" fmla="*/ 142 w 225"/>
                <a:gd name="T33" fmla="*/ 75 h 230"/>
                <a:gd name="T34" fmla="*/ 142 w 225"/>
                <a:gd name="T35" fmla="*/ 94 h 230"/>
                <a:gd name="T36" fmla="*/ 50 w 225"/>
                <a:gd name="T37" fmla="*/ 112 h 230"/>
                <a:gd name="T38" fmla="*/ 0 w 225"/>
                <a:gd name="T39" fmla="*/ 177 h 230"/>
                <a:gd name="T40" fmla="*/ 80 w 225"/>
                <a:gd name="T41" fmla="*/ 230 h 230"/>
                <a:gd name="T42" fmla="*/ 145 w 225"/>
                <a:gd name="T43" fmla="*/ 186 h 230"/>
                <a:gd name="T44" fmla="*/ 142 w 225"/>
                <a:gd name="T45" fmla="*/ 104 h 230"/>
                <a:gd name="T46" fmla="*/ 142 w 225"/>
                <a:gd name="T47" fmla="*/ 154 h 230"/>
                <a:gd name="T48" fmla="*/ 84 w 225"/>
                <a:gd name="T49" fmla="*/ 219 h 230"/>
                <a:gd name="T50" fmla="*/ 39 w 225"/>
                <a:gd name="T51" fmla="*/ 176 h 230"/>
                <a:gd name="T52" fmla="*/ 142 w 225"/>
                <a:gd name="T53" fmla="*/ 104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30">
                  <a:moveTo>
                    <a:pt x="145" y="186"/>
                  </a:moveTo>
                  <a:cubicBezTo>
                    <a:pt x="147" y="206"/>
                    <a:pt x="161" y="227"/>
                    <a:pt x="184" y="227"/>
                  </a:cubicBezTo>
                  <a:cubicBezTo>
                    <a:pt x="195" y="227"/>
                    <a:pt x="225" y="220"/>
                    <a:pt x="225" y="180"/>
                  </a:cubicBezTo>
                  <a:lnTo>
                    <a:pt x="225" y="152"/>
                  </a:lnTo>
                  <a:lnTo>
                    <a:pt x="213" y="152"/>
                  </a:lnTo>
                  <a:lnTo>
                    <a:pt x="213" y="180"/>
                  </a:lnTo>
                  <a:cubicBezTo>
                    <a:pt x="213" y="209"/>
                    <a:pt x="200" y="212"/>
                    <a:pt x="195" y="212"/>
                  </a:cubicBezTo>
                  <a:cubicBezTo>
                    <a:pt x="178" y="212"/>
                    <a:pt x="176" y="189"/>
                    <a:pt x="176" y="187"/>
                  </a:cubicBezTo>
                  <a:lnTo>
                    <a:pt x="176" y="87"/>
                  </a:lnTo>
                  <a:cubicBezTo>
                    <a:pt x="176" y="66"/>
                    <a:pt x="176" y="46"/>
                    <a:pt x="158" y="28"/>
                  </a:cubicBezTo>
                  <a:cubicBezTo>
                    <a:pt x="139" y="8"/>
                    <a:pt x="114" y="0"/>
                    <a:pt x="90" y="0"/>
                  </a:cubicBezTo>
                  <a:cubicBezTo>
                    <a:pt x="49" y="0"/>
                    <a:pt x="15" y="24"/>
                    <a:pt x="15" y="57"/>
                  </a:cubicBezTo>
                  <a:cubicBezTo>
                    <a:pt x="15" y="72"/>
                    <a:pt x="25" y="80"/>
                    <a:pt x="38" y="80"/>
                  </a:cubicBezTo>
                  <a:cubicBezTo>
                    <a:pt x="52" y="80"/>
                    <a:pt x="61" y="70"/>
                    <a:pt x="61" y="57"/>
                  </a:cubicBezTo>
                  <a:cubicBezTo>
                    <a:pt x="61" y="51"/>
                    <a:pt x="58" y="35"/>
                    <a:pt x="35" y="34"/>
                  </a:cubicBezTo>
                  <a:cubicBezTo>
                    <a:pt x="49" y="17"/>
                    <a:pt x="73" y="11"/>
                    <a:pt x="89" y="11"/>
                  </a:cubicBezTo>
                  <a:cubicBezTo>
                    <a:pt x="114" y="11"/>
                    <a:pt x="142" y="31"/>
                    <a:pt x="142" y="75"/>
                  </a:cubicBezTo>
                  <a:lnTo>
                    <a:pt x="142" y="94"/>
                  </a:lnTo>
                  <a:cubicBezTo>
                    <a:pt x="117" y="95"/>
                    <a:pt x="82" y="97"/>
                    <a:pt x="50" y="112"/>
                  </a:cubicBezTo>
                  <a:cubicBezTo>
                    <a:pt x="13" y="129"/>
                    <a:pt x="0" y="155"/>
                    <a:pt x="0" y="177"/>
                  </a:cubicBezTo>
                  <a:cubicBezTo>
                    <a:pt x="0" y="217"/>
                    <a:pt x="49" y="230"/>
                    <a:pt x="80" y="230"/>
                  </a:cubicBezTo>
                  <a:cubicBezTo>
                    <a:pt x="113" y="230"/>
                    <a:pt x="136" y="210"/>
                    <a:pt x="145" y="186"/>
                  </a:cubicBezTo>
                  <a:close/>
                  <a:moveTo>
                    <a:pt x="142" y="104"/>
                  </a:moveTo>
                  <a:lnTo>
                    <a:pt x="142" y="154"/>
                  </a:lnTo>
                  <a:cubicBezTo>
                    <a:pt x="142" y="202"/>
                    <a:pt x="106" y="219"/>
                    <a:pt x="84" y="219"/>
                  </a:cubicBezTo>
                  <a:cubicBezTo>
                    <a:pt x="59" y="219"/>
                    <a:pt x="39" y="201"/>
                    <a:pt x="39" y="176"/>
                  </a:cubicBezTo>
                  <a:cubicBezTo>
                    <a:pt x="39" y="149"/>
                    <a:pt x="60" y="107"/>
                    <a:pt x="142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0">
              <a:extLst>
                <a:ext uri="{FF2B5EF4-FFF2-40B4-BE49-F238E27FC236}">
                  <a16:creationId xmlns:a16="http://schemas.microsoft.com/office/drawing/2014/main" id="{BEEA0750-6ED1-328C-9C7D-5C9A68EE426F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2681288" y="6340476"/>
              <a:ext cx="157163" cy="201613"/>
            </a:xfrm>
            <a:custGeom>
              <a:avLst/>
              <a:gdLst>
                <a:gd name="T0" fmla="*/ 42 w 190"/>
                <a:gd name="T1" fmla="*/ 115 h 230"/>
                <a:gd name="T2" fmla="*/ 109 w 190"/>
                <a:gd name="T3" fmla="*/ 13 h 230"/>
                <a:gd name="T4" fmla="*/ 163 w 190"/>
                <a:gd name="T5" fmla="*/ 31 h 230"/>
                <a:gd name="T6" fmla="*/ 139 w 190"/>
                <a:gd name="T7" fmla="*/ 54 h 230"/>
                <a:gd name="T8" fmla="*/ 162 w 190"/>
                <a:gd name="T9" fmla="*/ 77 h 230"/>
                <a:gd name="T10" fmla="*/ 185 w 190"/>
                <a:gd name="T11" fmla="*/ 54 h 230"/>
                <a:gd name="T12" fmla="*/ 109 w 190"/>
                <a:gd name="T13" fmla="*/ 0 h 230"/>
                <a:gd name="T14" fmla="*/ 0 w 190"/>
                <a:gd name="T15" fmla="*/ 116 h 230"/>
                <a:gd name="T16" fmla="*/ 108 w 190"/>
                <a:gd name="T17" fmla="*/ 230 h 230"/>
                <a:gd name="T18" fmla="*/ 190 w 190"/>
                <a:gd name="T19" fmla="*/ 165 h 230"/>
                <a:gd name="T20" fmla="*/ 184 w 190"/>
                <a:gd name="T21" fmla="*/ 160 h 230"/>
                <a:gd name="T22" fmla="*/ 177 w 190"/>
                <a:gd name="T23" fmla="*/ 165 h 230"/>
                <a:gd name="T24" fmla="*/ 112 w 190"/>
                <a:gd name="T25" fmla="*/ 217 h 230"/>
                <a:gd name="T26" fmla="*/ 42 w 190"/>
                <a:gd name="T27" fmla="*/ 11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30">
                  <a:moveTo>
                    <a:pt x="42" y="115"/>
                  </a:moveTo>
                  <a:cubicBezTo>
                    <a:pt x="42" y="34"/>
                    <a:pt x="83" y="13"/>
                    <a:pt x="109" y="13"/>
                  </a:cubicBezTo>
                  <a:cubicBezTo>
                    <a:pt x="114" y="13"/>
                    <a:pt x="145" y="13"/>
                    <a:pt x="163" y="31"/>
                  </a:cubicBezTo>
                  <a:cubicBezTo>
                    <a:pt x="142" y="33"/>
                    <a:pt x="139" y="48"/>
                    <a:pt x="139" y="54"/>
                  </a:cubicBezTo>
                  <a:cubicBezTo>
                    <a:pt x="139" y="67"/>
                    <a:pt x="148" y="77"/>
                    <a:pt x="162" y="77"/>
                  </a:cubicBezTo>
                  <a:cubicBezTo>
                    <a:pt x="175" y="77"/>
                    <a:pt x="185" y="69"/>
                    <a:pt x="185" y="54"/>
                  </a:cubicBezTo>
                  <a:cubicBezTo>
                    <a:pt x="185" y="20"/>
                    <a:pt x="147" y="0"/>
                    <a:pt x="109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50" y="230"/>
                    <a:pt x="108" y="230"/>
                  </a:cubicBezTo>
                  <a:cubicBezTo>
                    <a:pt x="174" y="230"/>
                    <a:pt x="190" y="170"/>
                    <a:pt x="190" y="165"/>
                  </a:cubicBezTo>
                  <a:cubicBezTo>
                    <a:pt x="190" y="160"/>
                    <a:pt x="185" y="160"/>
                    <a:pt x="184" y="160"/>
                  </a:cubicBezTo>
                  <a:cubicBezTo>
                    <a:pt x="179" y="160"/>
                    <a:pt x="178" y="162"/>
                    <a:pt x="177" y="165"/>
                  </a:cubicBezTo>
                  <a:cubicBezTo>
                    <a:pt x="163" y="211"/>
                    <a:pt x="131" y="217"/>
                    <a:pt x="112" y="217"/>
                  </a:cubicBezTo>
                  <a:cubicBezTo>
                    <a:pt x="86" y="217"/>
                    <a:pt x="42" y="196"/>
                    <a:pt x="42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1">
              <a:extLst>
                <a:ext uri="{FF2B5EF4-FFF2-40B4-BE49-F238E27FC236}">
                  <a16:creationId xmlns:a16="http://schemas.microsoft.com/office/drawing/2014/main" id="{F145286D-CEE9-EC9E-6F42-09FCFD3C0D48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2857501" y="6267451"/>
              <a:ext cx="128588" cy="274638"/>
            </a:xfrm>
            <a:custGeom>
              <a:avLst/>
              <a:gdLst>
                <a:gd name="T0" fmla="*/ 77 w 156"/>
                <a:gd name="T1" fmla="*/ 107 h 313"/>
                <a:gd name="T2" fmla="*/ 148 w 156"/>
                <a:gd name="T3" fmla="*/ 107 h 313"/>
                <a:gd name="T4" fmla="*/ 148 w 156"/>
                <a:gd name="T5" fmla="*/ 92 h 313"/>
                <a:gd name="T6" fmla="*/ 77 w 156"/>
                <a:gd name="T7" fmla="*/ 92 h 313"/>
                <a:gd name="T8" fmla="*/ 77 w 156"/>
                <a:gd name="T9" fmla="*/ 0 h 313"/>
                <a:gd name="T10" fmla="*/ 65 w 156"/>
                <a:gd name="T11" fmla="*/ 0 h 313"/>
                <a:gd name="T12" fmla="*/ 0 w 156"/>
                <a:gd name="T13" fmla="*/ 96 h 313"/>
                <a:gd name="T14" fmla="*/ 0 w 156"/>
                <a:gd name="T15" fmla="*/ 107 h 313"/>
                <a:gd name="T16" fmla="*/ 43 w 156"/>
                <a:gd name="T17" fmla="*/ 107 h 313"/>
                <a:gd name="T18" fmla="*/ 43 w 156"/>
                <a:gd name="T19" fmla="*/ 245 h 313"/>
                <a:gd name="T20" fmla="*/ 107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4 w 156"/>
                <a:gd name="T27" fmla="*/ 217 h 313"/>
                <a:gd name="T28" fmla="*/ 144 w 156"/>
                <a:gd name="T29" fmla="*/ 244 h 313"/>
                <a:gd name="T30" fmla="*/ 111 w 156"/>
                <a:gd name="T31" fmla="*/ 300 h 313"/>
                <a:gd name="T32" fmla="*/ 77 w 156"/>
                <a:gd name="T33" fmla="*/ 246 h 313"/>
                <a:gd name="T34" fmla="*/ 77 w 156"/>
                <a:gd name="T35" fmla="*/ 10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7" y="107"/>
                  </a:moveTo>
                  <a:lnTo>
                    <a:pt x="148" y="107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5" y="0"/>
                  </a:lnTo>
                  <a:cubicBezTo>
                    <a:pt x="64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3" y="107"/>
                  </a:lnTo>
                  <a:lnTo>
                    <a:pt x="43" y="245"/>
                  </a:lnTo>
                  <a:cubicBezTo>
                    <a:pt x="43" y="307"/>
                    <a:pt x="89" y="313"/>
                    <a:pt x="107" y="313"/>
                  </a:cubicBezTo>
                  <a:cubicBezTo>
                    <a:pt x="143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4" y="217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1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02">
              <a:extLst>
                <a:ext uri="{FF2B5EF4-FFF2-40B4-BE49-F238E27FC236}">
                  <a16:creationId xmlns:a16="http://schemas.microsoft.com/office/drawing/2014/main" id="{FFC87ECD-B610-3D05-784A-6D05512D980E}"/>
                </a:ext>
              </a:extLst>
            </p:cNvPr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3022601" y="6243638"/>
              <a:ext cx="88900" cy="293688"/>
            </a:xfrm>
            <a:custGeom>
              <a:avLst/>
              <a:gdLst>
                <a:gd name="T0" fmla="*/ 72 w 107"/>
                <a:gd name="T1" fmla="*/ 113 h 334"/>
                <a:gd name="T2" fmla="*/ 2 w 107"/>
                <a:gd name="T3" fmla="*/ 119 h 334"/>
                <a:gd name="T4" fmla="*/ 2 w 107"/>
                <a:gd name="T5" fmla="*/ 134 h 334"/>
                <a:gd name="T6" fmla="*/ 39 w 107"/>
                <a:gd name="T7" fmla="*/ 162 h 334"/>
                <a:gd name="T8" fmla="*/ 39 w 107"/>
                <a:gd name="T9" fmla="*/ 296 h 334"/>
                <a:gd name="T10" fmla="*/ 0 w 107"/>
                <a:gd name="T11" fmla="*/ 319 h 334"/>
                <a:gd name="T12" fmla="*/ 0 w 107"/>
                <a:gd name="T13" fmla="*/ 334 h 334"/>
                <a:gd name="T14" fmla="*/ 55 w 107"/>
                <a:gd name="T15" fmla="*/ 333 h 334"/>
                <a:gd name="T16" fmla="*/ 107 w 107"/>
                <a:gd name="T17" fmla="*/ 334 h 334"/>
                <a:gd name="T18" fmla="*/ 107 w 107"/>
                <a:gd name="T19" fmla="*/ 319 h 334"/>
                <a:gd name="T20" fmla="*/ 72 w 107"/>
                <a:gd name="T21" fmla="*/ 297 h 334"/>
                <a:gd name="T22" fmla="*/ 72 w 107"/>
                <a:gd name="T23" fmla="*/ 113 h 334"/>
                <a:gd name="T24" fmla="*/ 74 w 107"/>
                <a:gd name="T25" fmla="*/ 27 h 334"/>
                <a:gd name="T26" fmla="*/ 47 w 107"/>
                <a:gd name="T27" fmla="*/ 0 h 334"/>
                <a:gd name="T28" fmla="*/ 21 w 107"/>
                <a:gd name="T29" fmla="*/ 27 h 334"/>
                <a:gd name="T30" fmla="*/ 47 w 107"/>
                <a:gd name="T31" fmla="*/ 53 h 334"/>
                <a:gd name="T32" fmla="*/ 74 w 107"/>
                <a:gd name="T33" fmla="*/ 2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4">
                  <a:moveTo>
                    <a:pt x="72" y="113"/>
                  </a:moveTo>
                  <a:lnTo>
                    <a:pt x="2" y="119"/>
                  </a:lnTo>
                  <a:lnTo>
                    <a:pt x="2" y="134"/>
                  </a:lnTo>
                  <a:cubicBezTo>
                    <a:pt x="34" y="134"/>
                    <a:pt x="39" y="137"/>
                    <a:pt x="39" y="162"/>
                  </a:cubicBezTo>
                  <a:lnTo>
                    <a:pt x="39" y="296"/>
                  </a:lnTo>
                  <a:cubicBezTo>
                    <a:pt x="39" y="319"/>
                    <a:pt x="33" y="319"/>
                    <a:pt x="0" y="319"/>
                  </a:cubicBezTo>
                  <a:lnTo>
                    <a:pt x="0" y="334"/>
                  </a:lnTo>
                  <a:cubicBezTo>
                    <a:pt x="16" y="334"/>
                    <a:pt x="43" y="333"/>
                    <a:pt x="55" y="333"/>
                  </a:cubicBezTo>
                  <a:cubicBezTo>
                    <a:pt x="72" y="333"/>
                    <a:pt x="90" y="334"/>
                    <a:pt x="107" y="334"/>
                  </a:cubicBezTo>
                  <a:lnTo>
                    <a:pt x="107" y="319"/>
                  </a:lnTo>
                  <a:cubicBezTo>
                    <a:pt x="74" y="319"/>
                    <a:pt x="72" y="316"/>
                    <a:pt x="72" y="297"/>
                  </a:cubicBezTo>
                  <a:lnTo>
                    <a:pt x="72" y="113"/>
                  </a:lnTo>
                  <a:close/>
                  <a:moveTo>
                    <a:pt x="74" y="27"/>
                  </a:moveTo>
                  <a:cubicBezTo>
                    <a:pt x="74" y="11"/>
                    <a:pt x="61" y="0"/>
                    <a:pt x="47" y="0"/>
                  </a:cubicBezTo>
                  <a:cubicBezTo>
                    <a:pt x="32" y="0"/>
                    <a:pt x="21" y="14"/>
                    <a:pt x="21" y="27"/>
                  </a:cubicBezTo>
                  <a:cubicBezTo>
                    <a:pt x="21" y="40"/>
                    <a:pt x="32" y="53"/>
                    <a:pt x="47" y="53"/>
                  </a:cubicBezTo>
                  <a:cubicBezTo>
                    <a:pt x="61" y="53"/>
                    <a:pt x="74" y="43"/>
                    <a:pt x="7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03">
              <a:extLst>
                <a:ext uri="{FF2B5EF4-FFF2-40B4-BE49-F238E27FC236}">
                  <a16:creationId xmlns:a16="http://schemas.microsoft.com/office/drawing/2014/main" id="{B39775A3-EC19-FD9C-BC32-1D853DAC6F38}"/>
                </a:ext>
              </a:extLst>
            </p:cNvPr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3135313" y="6340476"/>
              <a:ext cx="182563" cy="201613"/>
            </a:xfrm>
            <a:custGeom>
              <a:avLst/>
              <a:gdLst>
                <a:gd name="T0" fmla="*/ 221 w 221"/>
                <a:gd name="T1" fmla="*/ 117 h 230"/>
                <a:gd name="T2" fmla="*/ 111 w 221"/>
                <a:gd name="T3" fmla="*/ 0 h 230"/>
                <a:gd name="T4" fmla="*/ 0 w 221"/>
                <a:gd name="T5" fmla="*/ 117 h 230"/>
                <a:gd name="T6" fmla="*/ 110 w 221"/>
                <a:gd name="T7" fmla="*/ 230 h 230"/>
                <a:gd name="T8" fmla="*/ 221 w 221"/>
                <a:gd name="T9" fmla="*/ 117 h 230"/>
                <a:gd name="T10" fmla="*/ 111 w 221"/>
                <a:gd name="T11" fmla="*/ 217 h 230"/>
                <a:gd name="T12" fmla="*/ 54 w 221"/>
                <a:gd name="T13" fmla="*/ 184 h 230"/>
                <a:gd name="T14" fmla="*/ 41 w 221"/>
                <a:gd name="T15" fmla="*/ 113 h 230"/>
                <a:gd name="T16" fmla="*/ 53 w 221"/>
                <a:gd name="T17" fmla="*/ 45 h 230"/>
                <a:gd name="T18" fmla="*/ 110 w 221"/>
                <a:gd name="T19" fmla="*/ 11 h 230"/>
                <a:gd name="T20" fmla="*/ 167 w 221"/>
                <a:gd name="T21" fmla="*/ 44 h 230"/>
                <a:gd name="T22" fmla="*/ 180 w 221"/>
                <a:gd name="T23" fmla="*/ 113 h 230"/>
                <a:gd name="T24" fmla="*/ 169 w 221"/>
                <a:gd name="T25" fmla="*/ 180 h 230"/>
                <a:gd name="T26" fmla="*/ 111 w 221"/>
                <a:gd name="T27" fmla="*/ 21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30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8" y="0"/>
                    <a:pt x="0" y="55"/>
                    <a:pt x="0" y="117"/>
                  </a:cubicBezTo>
                  <a:cubicBezTo>
                    <a:pt x="0" y="182"/>
                    <a:pt x="52" y="230"/>
                    <a:pt x="110" y="230"/>
                  </a:cubicBezTo>
                  <a:cubicBezTo>
                    <a:pt x="171" y="230"/>
                    <a:pt x="221" y="181"/>
                    <a:pt x="221" y="117"/>
                  </a:cubicBezTo>
                  <a:close/>
                  <a:moveTo>
                    <a:pt x="111" y="217"/>
                  </a:moveTo>
                  <a:cubicBezTo>
                    <a:pt x="89" y="217"/>
                    <a:pt x="67" y="207"/>
                    <a:pt x="54" y="184"/>
                  </a:cubicBezTo>
                  <a:cubicBezTo>
                    <a:pt x="41" y="162"/>
                    <a:pt x="41" y="131"/>
                    <a:pt x="41" y="113"/>
                  </a:cubicBezTo>
                  <a:cubicBezTo>
                    <a:pt x="41" y="94"/>
                    <a:pt x="41" y="67"/>
                    <a:pt x="53" y="45"/>
                  </a:cubicBezTo>
                  <a:cubicBezTo>
                    <a:pt x="67" y="22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4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1"/>
                    <a:pt x="180" y="158"/>
                    <a:pt x="169" y="180"/>
                  </a:cubicBezTo>
                  <a:cubicBezTo>
                    <a:pt x="158" y="203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4">
              <a:extLst>
                <a:ext uri="{FF2B5EF4-FFF2-40B4-BE49-F238E27FC236}">
                  <a16:creationId xmlns:a16="http://schemas.microsoft.com/office/drawing/2014/main" id="{B5A6C140-2BC9-E6D7-C4C4-0274038CA9C9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3341688" y="6343651"/>
              <a:ext cx="207963" cy="193675"/>
            </a:xfrm>
            <a:custGeom>
              <a:avLst/>
              <a:gdLst>
                <a:gd name="T0" fmla="*/ 39 w 251"/>
                <a:gd name="T1" fmla="*/ 49 h 221"/>
                <a:gd name="T2" fmla="*/ 39 w 251"/>
                <a:gd name="T3" fmla="*/ 183 h 221"/>
                <a:gd name="T4" fmla="*/ 0 w 251"/>
                <a:gd name="T5" fmla="*/ 206 h 221"/>
                <a:gd name="T6" fmla="*/ 0 w 251"/>
                <a:gd name="T7" fmla="*/ 221 h 221"/>
                <a:gd name="T8" fmla="*/ 56 w 251"/>
                <a:gd name="T9" fmla="*/ 220 h 221"/>
                <a:gd name="T10" fmla="*/ 112 w 251"/>
                <a:gd name="T11" fmla="*/ 221 h 221"/>
                <a:gd name="T12" fmla="*/ 112 w 251"/>
                <a:gd name="T13" fmla="*/ 206 h 221"/>
                <a:gd name="T14" fmla="*/ 73 w 251"/>
                <a:gd name="T15" fmla="*/ 183 h 221"/>
                <a:gd name="T16" fmla="*/ 73 w 251"/>
                <a:gd name="T17" fmla="*/ 91 h 221"/>
                <a:gd name="T18" fmla="*/ 141 w 251"/>
                <a:gd name="T19" fmla="*/ 11 h 221"/>
                <a:gd name="T20" fmla="*/ 177 w 251"/>
                <a:gd name="T21" fmla="*/ 67 h 221"/>
                <a:gd name="T22" fmla="*/ 177 w 251"/>
                <a:gd name="T23" fmla="*/ 183 h 221"/>
                <a:gd name="T24" fmla="*/ 139 w 251"/>
                <a:gd name="T25" fmla="*/ 206 h 221"/>
                <a:gd name="T26" fmla="*/ 139 w 251"/>
                <a:gd name="T27" fmla="*/ 221 h 221"/>
                <a:gd name="T28" fmla="*/ 195 w 251"/>
                <a:gd name="T29" fmla="*/ 220 h 221"/>
                <a:gd name="T30" fmla="*/ 251 w 251"/>
                <a:gd name="T31" fmla="*/ 221 h 221"/>
                <a:gd name="T32" fmla="*/ 251 w 251"/>
                <a:gd name="T33" fmla="*/ 206 h 221"/>
                <a:gd name="T34" fmla="*/ 212 w 251"/>
                <a:gd name="T35" fmla="*/ 191 h 221"/>
                <a:gd name="T36" fmla="*/ 212 w 251"/>
                <a:gd name="T37" fmla="*/ 95 h 221"/>
                <a:gd name="T38" fmla="*/ 196 w 251"/>
                <a:gd name="T39" fmla="*/ 19 h 221"/>
                <a:gd name="T40" fmla="*/ 144 w 251"/>
                <a:gd name="T41" fmla="*/ 0 h 221"/>
                <a:gd name="T42" fmla="*/ 70 w 251"/>
                <a:gd name="T43" fmla="*/ 53 h 221"/>
                <a:gd name="T44" fmla="*/ 70 w 251"/>
                <a:gd name="T45" fmla="*/ 0 h 221"/>
                <a:gd name="T46" fmla="*/ 0 w 251"/>
                <a:gd name="T47" fmla="*/ 6 h 221"/>
                <a:gd name="T48" fmla="*/ 0 w 251"/>
                <a:gd name="T49" fmla="*/ 21 h 221"/>
                <a:gd name="T50" fmla="*/ 39 w 251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6"/>
                    <a:pt x="33" y="206"/>
                    <a:pt x="0" y="206"/>
                  </a:cubicBezTo>
                  <a:lnTo>
                    <a:pt x="0" y="221"/>
                  </a:lnTo>
                  <a:cubicBezTo>
                    <a:pt x="17" y="221"/>
                    <a:pt x="43" y="220"/>
                    <a:pt x="56" y="220"/>
                  </a:cubicBezTo>
                  <a:cubicBezTo>
                    <a:pt x="69" y="220"/>
                    <a:pt x="95" y="221"/>
                    <a:pt x="112" y="221"/>
                  </a:cubicBezTo>
                  <a:lnTo>
                    <a:pt x="112" y="206"/>
                  </a:lnTo>
                  <a:cubicBezTo>
                    <a:pt x="79" y="206"/>
                    <a:pt x="73" y="206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7" y="38"/>
                    <a:pt x="177" y="67"/>
                  </a:cubicBezTo>
                  <a:lnTo>
                    <a:pt x="177" y="183"/>
                  </a:lnTo>
                  <a:cubicBezTo>
                    <a:pt x="177" y="206"/>
                    <a:pt x="172" y="206"/>
                    <a:pt x="139" y="206"/>
                  </a:cubicBezTo>
                  <a:lnTo>
                    <a:pt x="139" y="221"/>
                  </a:lnTo>
                  <a:cubicBezTo>
                    <a:pt x="156" y="221"/>
                    <a:pt x="181" y="220"/>
                    <a:pt x="195" y="220"/>
                  </a:cubicBezTo>
                  <a:cubicBezTo>
                    <a:pt x="208" y="220"/>
                    <a:pt x="234" y="221"/>
                    <a:pt x="251" y="221"/>
                  </a:cubicBezTo>
                  <a:lnTo>
                    <a:pt x="251" y="206"/>
                  </a:lnTo>
                  <a:cubicBezTo>
                    <a:pt x="225" y="206"/>
                    <a:pt x="212" y="206"/>
                    <a:pt x="212" y="191"/>
                  </a:cubicBezTo>
                  <a:lnTo>
                    <a:pt x="212" y="95"/>
                  </a:lnTo>
                  <a:cubicBezTo>
                    <a:pt x="212" y="52"/>
                    <a:pt x="212" y="37"/>
                    <a:pt x="196" y="19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8" y="0"/>
                    <a:pt x="84" y="22"/>
                    <a:pt x="70" y="53"/>
                  </a:cubicBezTo>
                  <a:lnTo>
                    <a:pt x="70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05">
              <a:extLst>
                <a:ext uri="{FF2B5EF4-FFF2-40B4-BE49-F238E27FC236}">
                  <a16:creationId xmlns:a16="http://schemas.microsoft.com/office/drawing/2014/main" id="{51511EF0-040D-AD8B-444F-5DA7A3726C21}"/>
                </a:ext>
              </a:extLst>
            </p:cNvPr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592513" y="6348413"/>
              <a:ext cx="44450" cy="188913"/>
            </a:xfrm>
            <a:custGeom>
              <a:avLst/>
              <a:gdLst>
                <a:gd name="T0" fmla="*/ 53 w 53"/>
                <a:gd name="T1" fmla="*/ 26 h 215"/>
                <a:gd name="T2" fmla="*/ 26 w 53"/>
                <a:gd name="T3" fmla="*/ 0 h 215"/>
                <a:gd name="T4" fmla="*/ 0 w 53"/>
                <a:gd name="T5" fmla="*/ 26 h 215"/>
                <a:gd name="T6" fmla="*/ 26 w 53"/>
                <a:gd name="T7" fmla="*/ 53 h 215"/>
                <a:gd name="T8" fmla="*/ 53 w 53"/>
                <a:gd name="T9" fmla="*/ 26 h 215"/>
                <a:gd name="T10" fmla="*/ 53 w 53"/>
                <a:gd name="T11" fmla="*/ 189 h 215"/>
                <a:gd name="T12" fmla="*/ 26 w 53"/>
                <a:gd name="T13" fmla="*/ 162 h 215"/>
                <a:gd name="T14" fmla="*/ 0 w 53"/>
                <a:gd name="T15" fmla="*/ 189 h 215"/>
                <a:gd name="T16" fmla="*/ 26 w 53"/>
                <a:gd name="T17" fmla="*/ 215 h 215"/>
                <a:gd name="T18" fmla="*/ 53 w 53"/>
                <a:gd name="T19" fmla="*/ 18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215">
                  <a:moveTo>
                    <a:pt x="53" y="26"/>
                  </a:moveTo>
                  <a:cubicBezTo>
                    <a:pt x="53" y="12"/>
                    <a:pt x="41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6" y="53"/>
                  </a:cubicBezTo>
                  <a:cubicBezTo>
                    <a:pt x="41" y="53"/>
                    <a:pt x="53" y="41"/>
                    <a:pt x="53" y="26"/>
                  </a:cubicBezTo>
                  <a:close/>
                  <a:moveTo>
                    <a:pt x="53" y="189"/>
                  </a:moveTo>
                  <a:cubicBezTo>
                    <a:pt x="53" y="174"/>
                    <a:pt x="41" y="162"/>
                    <a:pt x="26" y="162"/>
                  </a:cubicBezTo>
                  <a:cubicBezTo>
                    <a:pt x="12" y="162"/>
                    <a:pt x="0" y="174"/>
                    <a:pt x="0" y="189"/>
                  </a:cubicBezTo>
                  <a:cubicBezTo>
                    <a:pt x="0" y="203"/>
                    <a:pt x="12" y="215"/>
                    <a:pt x="26" y="215"/>
                  </a:cubicBezTo>
                  <a:cubicBezTo>
                    <a:pt x="41" y="215"/>
                    <a:pt x="53" y="203"/>
                    <a:pt x="53" y="18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06">
              <a:extLst>
                <a:ext uri="{FF2B5EF4-FFF2-40B4-BE49-F238E27FC236}">
                  <a16:creationId xmlns:a16="http://schemas.microsoft.com/office/drawing/2014/main" id="{BD7512BF-8AAA-DB77-C3C4-34D936584C95}"/>
                </a:ext>
              </a:extLst>
            </p:cNvPr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3789363" y="6338888"/>
              <a:ext cx="249238" cy="290513"/>
            </a:xfrm>
            <a:custGeom>
              <a:avLst/>
              <a:gdLst>
                <a:gd name="T0" fmla="*/ 218 w 302"/>
                <a:gd name="T1" fmla="*/ 131 h 331"/>
                <a:gd name="T2" fmla="*/ 112 w 302"/>
                <a:gd name="T3" fmla="*/ 0 h 331"/>
                <a:gd name="T4" fmla="*/ 0 w 302"/>
                <a:gd name="T5" fmla="*/ 91 h 331"/>
                <a:gd name="T6" fmla="*/ 12 w 302"/>
                <a:gd name="T7" fmla="*/ 98 h 331"/>
                <a:gd name="T8" fmla="*/ 24 w 302"/>
                <a:gd name="T9" fmla="*/ 92 h 331"/>
                <a:gd name="T10" fmla="*/ 102 w 302"/>
                <a:gd name="T11" fmla="*/ 55 h 331"/>
                <a:gd name="T12" fmla="*/ 179 w 302"/>
                <a:gd name="T13" fmla="*/ 86 h 331"/>
                <a:gd name="T14" fmla="*/ 197 w 302"/>
                <a:gd name="T15" fmla="*/ 167 h 331"/>
                <a:gd name="T16" fmla="*/ 192 w 302"/>
                <a:gd name="T17" fmla="*/ 201 h 331"/>
                <a:gd name="T18" fmla="*/ 163 w 302"/>
                <a:gd name="T19" fmla="*/ 314 h 331"/>
                <a:gd name="T20" fmla="*/ 175 w 302"/>
                <a:gd name="T21" fmla="*/ 331 h 331"/>
                <a:gd name="T22" fmla="*/ 196 w 302"/>
                <a:gd name="T23" fmla="*/ 307 h 331"/>
                <a:gd name="T24" fmla="*/ 219 w 302"/>
                <a:gd name="T25" fmla="*/ 199 h 331"/>
                <a:gd name="T26" fmla="*/ 221 w 302"/>
                <a:gd name="T27" fmla="*/ 188 h 331"/>
                <a:gd name="T28" fmla="*/ 293 w 302"/>
                <a:gd name="T29" fmla="*/ 28 h 331"/>
                <a:gd name="T30" fmla="*/ 302 w 302"/>
                <a:gd name="T31" fmla="*/ 11 h 331"/>
                <a:gd name="T32" fmla="*/ 290 w 302"/>
                <a:gd name="T33" fmla="*/ 4 h 331"/>
                <a:gd name="T34" fmla="*/ 281 w 302"/>
                <a:gd name="T35" fmla="*/ 6 h 331"/>
                <a:gd name="T36" fmla="*/ 218 w 302"/>
                <a:gd name="T37" fmla="*/ 1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2" h="331">
                  <a:moveTo>
                    <a:pt x="218" y="131"/>
                  </a:moveTo>
                  <a:cubicBezTo>
                    <a:pt x="214" y="98"/>
                    <a:pt x="190" y="0"/>
                    <a:pt x="112" y="0"/>
                  </a:cubicBezTo>
                  <a:cubicBezTo>
                    <a:pt x="42" y="0"/>
                    <a:pt x="0" y="70"/>
                    <a:pt x="0" y="91"/>
                  </a:cubicBezTo>
                  <a:cubicBezTo>
                    <a:pt x="0" y="98"/>
                    <a:pt x="7" y="98"/>
                    <a:pt x="12" y="98"/>
                  </a:cubicBezTo>
                  <a:cubicBezTo>
                    <a:pt x="17" y="98"/>
                    <a:pt x="21" y="98"/>
                    <a:pt x="24" y="92"/>
                  </a:cubicBezTo>
                  <a:cubicBezTo>
                    <a:pt x="35" y="60"/>
                    <a:pt x="76" y="55"/>
                    <a:pt x="102" y="55"/>
                  </a:cubicBezTo>
                  <a:cubicBezTo>
                    <a:pt x="129" y="55"/>
                    <a:pt x="162" y="62"/>
                    <a:pt x="179" y="86"/>
                  </a:cubicBezTo>
                  <a:cubicBezTo>
                    <a:pt x="193" y="106"/>
                    <a:pt x="197" y="147"/>
                    <a:pt x="197" y="167"/>
                  </a:cubicBezTo>
                  <a:cubicBezTo>
                    <a:pt x="197" y="187"/>
                    <a:pt x="196" y="191"/>
                    <a:pt x="192" y="201"/>
                  </a:cubicBezTo>
                  <a:cubicBezTo>
                    <a:pt x="179" y="242"/>
                    <a:pt x="163" y="295"/>
                    <a:pt x="163" y="314"/>
                  </a:cubicBezTo>
                  <a:cubicBezTo>
                    <a:pt x="163" y="318"/>
                    <a:pt x="163" y="331"/>
                    <a:pt x="175" y="331"/>
                  </a:cubicBezTo>
                  <a:cubicBezTo>
                    <a:pt x="187" y="331"/>
                    <a:pt x="194" y="313"/>
                    <a:pt x="196" y="307"/>
                  </a:cubicBezTo>
                  <a:cubicBezTo>
                    <a:pt x="200" y="295"/>
                    <a:pt x="213" y="250"/>
                    <a:pt x="219" y="199"/>
                  </a:cubicBezTo>
                  <a:cubicBezTo>
                    <a:pt x="219" y="193"/>
                    <a:pt x="219" y="192"/>
                    <a:pt x="221" y="188"/>
                  </a:cubicBezTo>
                  <a:cubicBezTo>
                    <a:pt x="234" y="150"/>
                    <a:pt x="258" y="92"/>
                    <a:pt x="293" y="28"/>
                  </a:cubicBezTo>
                  <a:cubicBezTo>
                    <a:pt x="296" y="23"/>
                    <a:pt x="302" y="13"/>
                    <a:pt x="302" y="11"/>
                  </a:cubicBezTo>
                  <a:cubicBezTo>
                    <a:pt x="302" y="4"/>
                    <a:pt x="295" y="4"/>
                    <a:pt x="290" y="4"/>
                  </a:cubicBezTo>
                  <a:cubicBezTo>
                    <a:pt x="285" y="4"/>
                    <a:pt x="283" y="4"/>
                    <a:pt x="281" y="6"/>
                  </a:cubicBezTo>
                  <a:cubicBezTo>
                    <a:pt x="280" y="7"/>
                    <a:pt x="254" y="51"/>
                    <a:pt x="218" y="1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07">
              <a:extLst>
                <a:ext uri="{FF2B5EF4-FFF2-40B4-BE49-F238E27FC236}">
                  <a16:creationId xmlns:a16="http://schemas.microsoft.com/office/drawing/2014/main" id="{934C21D5-19F6-54DC-B9C5-76E1B69FDB40}"/>
                </a:ext>
              </a:extLst>
            </p:cNvPr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4076701" y="6143626"/>
              <a:ext cx="212725" cy="212725"/>
            </a:xfrm>
            <a:custGeom>
              <a:avLst/>
              <a:gdLst>
                <a:gd name="T0" fmla="*/ 137 w 258"/>
                <a:gd name="T1" fmla="*/ 17 h 242"/>
                <a:gd name="T2" fmla="*/ 244 w 258"/>
                <a:gd name="T3" fmla="*/ 17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0 w 258"/>
                <a:gd name="T15" fmla="*/ 17 h 242"/>
                <a:gd name="T16" fmla="*/ 120 w 258"/>
                <a:gd name="T17" fmla="*/ 229 h 242"/>
                <a:gd name="T18" fmla="*/ 129 w 258"/>
                <a:gd name="T19" fmla="*/ 242 h 242"/>
                <a:gd name="T20" fmla="*/ 137 w 258"/>
                <a:gd name="T21" fmla="*/ 229 h 242"/>
                <a:gd name="T22" fmla="*/ 137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7" y="17"/>
                  </a:moveTo>
                  <a:lnTo>
                    <a:pt x="244" y="17"/>
                  </a:lnTo>
                  <a:cubicBezTo>
                    <a:pt x="249" y="17"/>
                    <a:pt x="258" y="17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9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9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08">
              <a:extLst>
                <a:ext uri="{FF2B5EF4-FFF2-40B4-BE49-F238E27FC236}">
                  <a16:creationId xmlns:a16="http://schemas.microsoft.com/office/drawing/2014/main" id="{13D34E1F-AAF2-DF82-B5A0-C2918B2EFAAA}"/>
                </a:ext>
              </a:extLst>
            </p:cNvPr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4397376" y="5926138"/>
              <a:ext cx="215900" cy="325438"/>
            </a:xfrm>
            <a:custGeom>
              <a:avLst/>
              <a:gdLst>
                <a:gd name="T0" fmla="*/ 211 w 262"/>
                <a:gd name="T1" fmla="*/ 189 h 369"/>
                <a:gd name="T2" fmla="*/ 147 w 262"/>
                <a:gd name="T3" fmla="*/ 130 h 369"/>
                <a:gd name="T4" fmla="*/ 45 w 262"/>
                <a:gd name="T5" fmla="*/ 177 h 369"/>
                <a:gd name="T6" fmla="*/ 0 w 262"/>
                <a:gd name="T7" fmla="*/ 280 h 369"/>
                <a:gd name="T8" fmla="*/ 92 w 262"/>
                <a:gd name="T9" fmla="*/ 369 h 369"/>
                <a:gd name="T10" fmla="*/ 262 w 262"/>
                <a:gd name="T11" fmla="*/ 130 h 369"/>
                <a:gd name="T12" fmla="*/ 155 w 262"/>
                <a:gd name="T13" fmla="*/ 0 h 369"/>
                <a:gd name="T14" fmla="*/ 59 w 262"/>
                <a:gd name="T15" fmla="*/ 79 h 369"/>
                <a:gd name="T16" fmla="*/ 78 w 262"/>
                <a:gd name="T17" fmla="*/ 97 h 369"/>
                <a:gd name="T18" fmla="*/ 105 w 262"/>
                <a:gd name="T19" fmla="*/ 70 h 369"/>
                <a:gd name="T20" fmla="*/ 82 w 262"/>
                <a:gd name="T21" fmla="*/ 53 h 369"/>
                <a:gd name="T22" fmla="*/ 154 w 262"/>
                <a:gd name="T23" fmla="*/ 13 h 369"/>
                <a:gd name="T24" fmla="*/ 225 w 262"/>
                <a:gd name="T25" fmla="*/ 103 h 369"/>
                <a:gd name="T26" fmla="*/ 211 w 262"/>
                <a:gd name="T27" fmla="*/ 189 h 369"/>
                <a:gd name="T28" fmla="*/ 211 w 262"/>
                <a:gd name="T29" fmla="*/ 189 h 369"/>
                <a:gd name="T30" fmla="*/ 93 w 262"/>
                <a:gd name="T31" fmla="*/ 355 h 369"/>
                <a:gd name="T32" fmla="*/ 38 w 262"/>
                <a:gd name="T33" fmla="*/ 298 h 369"/>
                <a:gd name="T34" fmla="*/ 71 w 262"/>
                <a:gd name="T35" fmla="*/ 185 h 369"/>
                <a:gd name="T36" fmla="*/ 147 w 262"/>
                <a:gd name="T37" fmla="*/ 141 h 369"/>
                <a:gd name="T38" fmla="*/ 202 w 262"/>
                <a:gd name="T39" fmla="*/ 206 h 369"/>
                <a:gd name="T40" fmla="*/ 93 w 262"/>
                <a:gd name="T41" fmla="*/ 3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9">
                  <a:moveTo>
                    <a:pt x="211" y="189"/>
                  </a:moveTo>
                  <a:cubicBezTo>
                    <a:pt x="206" y="158"/>
                    <a:pt x="185" y="130"/>
                    <a:pt x="147" y="130"/>
                  </a:cubicBezTo>
                  <a:cubicBezTo>
                    <a:pt x="116" y="130"/>
                    <a:pt x="84" y="138"/>
                    <a:pt x="45" y="177"/>
                  </a:cubicBezTo>
                  <a:cubicBezTo>
                    <a:pt x="4" y="218"/>
                    <a:pt x="0" y="264"/>
                    <a:pt x="0" y="280"/>
                  </a:cubicBezTo>
                  <a:cubicBezTo>
                    <a:pt x="0" y="311"/>
                    <a:pt x="22" y="369"/>
                    <a:pt x="92" y="369"/>
                  </a:cubicBezTo>
                  <a:cubicBezTo>
                    <a:pt x="210" y="369"/>
                    <a:pt x="262" y="201"/>
                    <a:pt x="262" y="130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7"/>
                    <a:pt x="78" y="97"/>
                  </a:cubicBezTo>
                  <a:cubicBezTo>
                    <a:pt x="95" y="97"/>
                    <a:pt x="105" y="82"/>
                    <a:pt x="105" y="70"/>
                  </a:cubicBezTo>
                  <a:cubicBezTo>
                    <a:pt x="105" y="53"/>
                    <a:pt x="90" y="53"/>
                    <a:pt x="82" y="53"/>
                  </a:cubicBezTo>
                  <a:cubicBezTo>
                    <a:pt x="104" y="16"/>
                    <a:pt x="139" y="13"/>
                    <a:pt x="154" y="13"/>
                  </a:cubicBezTo>
                  <a:cubicBezTo>
                    <a:pt x="190" y="13"/>
                    <a:pt x="225" y="39"/>
                    <a:pt x="225" y="103"/>
                  </a:cubicBezTo>
                  <a:cubicBezTo>
                    <a:pt x="225" y="123"/>
                    <a:pt x="222" y="148"/>
                    <a:pt x="211" y="189"/>
                  </a:cubicBezTo>
                  <a:lnTo>
                    <a:pt x="211" y="189"/>
                  </a:lnTo>
                  <a:close/>
                  <a:moveTo>
                    <a:pt x="93" y="355"/>
                  </a:moveTo>
                  <a:cubicBezTo>
                    <a:pt x="38" y="355"/>
                    <a:pt x="38" y="303"/>
                    <a:pt x="38" y="298"/>
                  </a:cubicBezTo>
                  <a:cubicBezTo>
                    <a:pt x="38" y="285"/>
                    <a:pt x="51" y="215"/>
                    <a:pt x="71" y="185"/>
                  </a:cubicBezTo>
                  <a:cubicBezTo>
                    <a:pt x="91" y="157"/>
                    <a:pt x="116" y="141"/>
                    <a:pt x="147" y="141"/>
                  </a:cubicBezTo>
                  <a:cubicBezTo>
                    <a:pt x="201" y="141"/>
                    <a:pt x="202" y="197"/>
                    <a:pt x="202" y="206"/>
                  </a:cubicBezTo>
                  <a:cubicBezTo>
                    <a:pt x="202" y="242"/>
                    <a:pt x="170" y="355"/>
                    <a:pt x="93" y="3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09">
              <a:extLst>
                <a:ext uri="{FF2B5EF4-FFF2-40B4-BE49-F238E27FC236}">
                  <a16:creationId xmlns:a16="http://schemas.microsoft.com/office/drawing/2014/main" id="{349F147F-D1FB-BE67-864F-D7219054C4CD}"/>
                </a:ext>
              </a:extLst>
            </p:cNvPr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4638676" y="5878513"/>
              <a:ext cx="127000" cy="203200"/>
            </a:xfrm>
            <a:custGeom>
              <a:avLst/>
              <a:gdLst>
                <a:gd name="T0" fmla="*/ 154 w 154"/>
                <a:gd name="T1" fmla="*/ 168 h 232"/>
                <a:gd name="T2" fmla="*/ 143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5 w 154"/>
                <a:gd name="T11" fmla="*/ 144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3 h 232"/>
                <a:gd name="T18" fmla="*/ 19 w 154"/>
                <a:gd name="T19" fmla="*/ 82 h 232"/>
                <a:gd name="T20" fmla="*/ 37 w 154"/>
                <a:gd name="T21" fmla="*/ 64 h 232"/>
                <a:gd name="T22" fmla="*/ 17 w 154"/>
                <a:gd name="T23" fmla="*/ 45 h 232"/>
                <a:gd name="T24" fmla="*/ 68 w 154"/>
                <a:gd name="T25" fmla="*/ 13 h 232"/>
                <a:gd name="T26" fmla="*/ 121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3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70"/>
                    <a:pt x="84" y="160"/>
                    <a:pt x="105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30" y="0"/>
                    <a:pt x="0" y="30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7" y="20"/>
                    <a:pt x="51" y="13"/>
                    <a:pt x="68" y="13"/>
                  </a:cubicBezTo>
                  <a:cubicBezTo>
                    <a:pt x="102" y="13"/>
                    <a:pt x="121" y="40"/>
                    <a:pt x="121" y="68"/>
                  </a:cubicBezTo>
                  <a:cubicBezTo>
                    <a:pt x="121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10">
              <a:extLst>
                <a:ext uri="{FF2B5EF4-FFF2-40B4-BE49-F238E27FC236}">
                  <a16:creationId xmlns:a16="http://schemas.microsoft.com/office/drawing/2014/main" id="{A9867A34-5CC2-034E-7246-E9AB5829BDB2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4824413" y="6042026"/>
              <a:ext cx="228600" cy="200025"/>
            </a:xfrm>
            <a:custGeom>
              <a:avLst/>
              <a:gdLst>
                <a:gd name="T0" fmla="*/ 107 w 278"/>
                <a:gd name="T1" fmla="*/ 9 h 226"/>
                <a:gd name="T2" fmla="*/ 91 w 278"/>
                <a:gd name="T3" fmla="*/ 1 h 226"/>
                <a:gd name="T4" fmla="*/ 29 w 278"/>
                <a:gd name="T5" fmla="*/ 4 h 226"/>
                <a:gd name="T6" fmla="*/ 12 w 278"/>
                <a:gd name="T7" fmla="*/ 19 h 226"/>
                <a:gd name="T8" fmla="*/ 26 w 278"/>
                <a:gd name="T9" fmla="*/ 28 h 226"/>
                <a:gd name="T10" fmla="*/ 47 w 278"/>
                <a:gd name="T11" fmla="*/ 29 h 226"/>
                <a:gd name="T12" fmla="*/ 0 w 278"/>
                <a:gd name="T13" fmla="*/ 217 h 226"/>
                <a:gd name="T14" fmla="*/ 12 w 278"/>
                <a:gd name="T15" fmla="*/ 226 h 226"/>
                <a:gd name="T16" fmla="*/ 26 w 278"/>
                <a:gd name="T17" fmla="*/ 226 h 226"/>
                <a:gd name="T18" fmla="*/ 201 w 278"/>
                <a:gd name="T19" fmla="*/ 146 h 226"/>
                <a:gd name="T20" fmla="*/ 278 w 278"/>
                <a:gd name="T21" fmla="*/ 22 h 226"/>
                <a:gd name="T22" fmla="*/ 255 w 278"/>
                <a:gd name="T23" fmla="*/ 0 h 226"/>
                <a:gd name="T24" fmla="*/ 222 w 278"/>
                <a:gd name="T25" fmla="*/ 27 h 226"/>
                <a:gd name="T26" fmla="*/ 161 w 278"/>
                <a:gd name="T27" fmla="*/ 134 h 226"/>
                <a:gd name="T28" fmla="*/ 60 w 278"/>
                <a:gd name="T29" fmla="*/ 199 h 226"/>
                <a:gd name="T30" fmla="*/ 107 w 278"/>
                <a:gd name="T31" fmla="*/ 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8" h="226">
                  <a:moveTo>
                    <a:pt x="107" y="9"/>
                  </a:moveTo>
                  <a:cubicBezTo>
                    <a:pt x="107" y="0"/>
                    <a:pt x="97" y="0"/>
                    <a:pt x="91" y="1"/>
                  </a:cubicBezTo>
                  <a:lnTo>
                    <a:pt x="29" y="4"/>
                  </a:lnTo>
                  <a:cubicBezTo>
                    <a:pt x="21" y="4"/>
                    <a:pt x="12" y="5"/>
                    <a:pt x="12" y="19"/>
                  </a:cubicBezTo>
                  <a:cubicBezTo>
                    <a:pt x="12" y="28"/>
                    <a:pt x="21" y="28"/>
                    <a:pt x="26" y="28"/>
                  </a:cubicBezTo>
                  <a:cubicBezTo>
                    <a:pt x="32" y="28"/>
                    <a:pt x="41" y="28"/>
                    <a:pt x="47" y="29"/>
                  </a:cubicBezTo>
                  <a:lnTo>
                    <a:pt x="0" y="217"/>
                  </a:lnTo>
                  <a:cubicBezTo>
                    <a:pt x="0" y="224"/>
                    <a:pt x="6" y="226"/>
                    <a:pt x="12" y="226"/>
                  </a:cubicBezTo>
                  <a:lnTo>
                    <a:pt x="26" y="226"/>
                  </a:lnTo>
                  <a:cubicBezTo>
                    <a:pt x="79" y="217"/>
                    <a:pt x="146" y="192"/>
                    <a:pt x="201" y="146"/>
                  </a:cubicBezTo>
                  <a:cubicBezTo>
                    <a:pt x="267" y="90"/>
                    <a:pt x="278" y="28"/>
                    <a:pt x="278" y="22"/>
                  </a:cubicBezTo>
                  <a:cubicBezTo>
                    <a:pt x="278" y="11"/>
                    <a:pt x="270" y="0"/>
                    <a:pt x="255" y="0"/>
                  </a:cubicBezTo>
                  <a:cubicBezTo>
                    <a:pt x="248" y="0"/>
                    <a:pt x="229" y="4"/>
                    <a:pt x="222" y="27"/>
                  </a:cubicBezTo>
                  <a:cubicBezTo>
                    <a:pt x="211" y="68"/>
                    <a:pt x="191" y="103"/>
                    <a:pt x="161" y="134"/>
                  </a:cubicBezTo>
                  <a:cubicBezTo>
                    <a:pt x="145" y="149"/>
                    <a:pt x="110" y="182"/>
                    <a:pt x="60" y="199"/>
                  </a:cubicBezTo>
                  <a:lnTo>
                    <a:pt x="107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111">
              <a:extLst>
                <a:ext uri="{FF2B5EF4-FFF2-40B4-BE49-F238E27FC236}">
                  <a16:creationId xmlns:a16="http://schemas.microsoft.com/office/drawing/2014/main" id="{F84C5663-D8B5-F105-5A3B-1DFF42757A5D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4379913" y="6418263"/>
              <a:ext cx="690563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2">
              <a:extLst>
                <a:ext uri="{FF2B5EF4-FFF2-40B4-BE49-F238E27FC236}">
                  <a16:creationId xmlns:a16="http://schemas.microsoft.com/office/drawing/2014/main" id="{19D6EA61-50FA-71B2-13FD-F09254AB654A}"/>
                </a:ext>
              </a:extLst>
            </p:cNvPr>
            <p:cNvSpPr>
              <a:spLocks noEditPoints="1"/>
            </p:cNvSpPr>
            <p:nvPr>
              <p:custDataLst>
                <p:tags r:id="rId33"/>
              </p:custDataLst>
            </p:nvPr>
          </p:nvSpPr>
          <p:spPr bwMode="auto">
            <a:xfrm>
              <a:off x="4405313" y="6524626"/>
              <a:ext cx="215900" cy="322263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2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5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1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5"/>
                    <a:pt x="139" y="12"/>
                    <a:pt x="153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13">
              <a:extLst>
                <a:ext uri="{FF2B5EF4-FFF2-40B4-BE49-F238E27FC236}">
                  <a16:creationId xmlns:a16="http://schemas.microsoft.com/office/drawing/2014/main" id="{C56B6F5D-F481-656A-C5D2-12C44F62367B}"/>
                </a:ext>
              </a:extLst>
            </p:cNvPr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4646613" y="6507163"/>
              <a:ext cx="127000" cy="204788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8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0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8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14">
              <a:extLst>
                <a:ext uri="{FF2B5EF4-FFF2-40B4-BE49-F238E27FC236}">
                  <a16:creationId xmlns:a16="http://schemas.microsoft.com/office/drawing/2014/main" id="{C81FCBA9-136A-AC36-8700-F068BDEE27B7}"/>
                </a:ext>
              </a:extLst>
            </p:cNvPr>
            <p:cNvSpPr>
              <a:spLocks noEditPoints="1"/>
            </p:cNvSpPr>
            <p:nvPr>
              <p:custDataLst>
                <p:tags r:id="rId35"/>
              </p:custDataLst>
            </p:nvPr>
          </p:nvSpPr>
          <p:spPr bwMode="auto">
            <a:xfrm>
              <a:off x="4829176" y="6640513"/>
              <a:ext cx="231775" cy="282575"/>
            </a:xfrm>
            <a:custGeom>
              <a:avLst/>
              <a:gdLst>
                <a:gd name="T0" fmla="*/ 193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3 w 281"/>
                <a:gd name="T11" fmla="*/ 85 h 322"/>
                <a:gd name="T12" fmla="*/ 193 w 281"/>
                <a:gd name="T13" fmla="*/ 154 h 322"/>
                <a:gd name="T14" fmla="*/ 200 w 281"/>
                <a:gd name="T15" fmla="*/ 40 h 322"/>
                <a:gd name="T16" fmla="*/ 125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7 w 281"/>
                <a:gd name="T37" fmla="*/ 298 h 322"/>
                <a:gd name="T38" fmla="*/ 247 w 281"/>
                <a:gd name="T39" fmla="*/ 0 h 322"/>
                <a:gd name="T40" fmla="*/ 226 w 281"/>
                <a:gd name="T41" fmla="*/ 0 h 322"/>
                <a:gd name="T42" fmla="*/ 200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3" y="154"/>
                  </a:moveTo>
                  <a:cubicBezTo>
                    <a:pt x="193" y="163"/>
                    <a:pt x="193" y="165"/>
                    <a:pt x="185" y="175"/>
                  </a:cubicBezTo>
                  <a:cubicBezTo>
                    <a:pt x="165" y="205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60"/>
                    <a:pt x="193" y="85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4" y="0"/>
                    <a:pt x="125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5"/>
                    <a:pt x="51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15">
              <a:extLst>
                <a:ext uri="{FF2B5EF4-FFF2-40B4-BE49-F238E27FC236}">
                  <a16:creationId xmlns:a16="http://schemas.microsoft.com/office/drawing/2014/main" id="{CAFF7DA8-2D09-98F5-B8CB-A7C35D9745A2}"/>
                </a:ext>
              </a:extLst>
            </p:cNvPr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5554663" y="6227763"/>
              <a:ext cx="295275" cy="319088"/>
            </a:xfrm>
            <a:custGeom>
              <a:avLst/>
              <a:gdLst>
                <a:gd name="T0" fmla="*/ 359 w 359"/>
                <a:gd name="T1" fmla="*/ 112 h 363"/>
                <a:gd name="T2" fmla="*/ 270 w 359"/>
                <a:gd name="T3" fmla="*/ 0 h 363"/>
                <a:gd name="T4" fmla="*/ 171 w 359"/>
                <a:gd name="T5" fmla="*/ 45 h 363"/>
                <a:gd name="T6" fmla="*/ 116 w 359"/>
                <a:gd name="T7" fmla="*/ 130 h 363"/>
                <a:gd name="T8" fmla="*/ 121 w 359"/>
                <a:gd name="T9" fmla="*/ 134 h 363"/>
                <a:gd name="T10" fmla="*/ 146 w 359"/>
                <a:gd name="T11" fmla="*/ 123 h 363"/>
                <a:gd name="T12" fmla="*/ 161 w 359"/>
                <a:gd name="T13" fmla="*/ 104 h 363"/>
                <a:gd name="T14" fmla="*/ 195 w 359"/>
                <a:gd name="T15" fmla="*/ 49 h 363"/>
                <a:gd name="T16" fmla="*/ 237 w 359"/>
                <a:gd name="T17" fmla="*/ 28 h 363"/>
                <a:gd name="T18" fmla="*/ 316 w 359"/>
                <a:gd name="T19" fmla="*/ 133 h 363"/>
                <a:gd name="T20" fmla="*/ 152 w 359"/>
                <a:gd name="T21" fmla="*/ 336 h 363"/>
                <a:gd name="T22" fmla="*/ 42 w 359"/>
                <a:gd name="T23" fmla="*/ 208 h 363"/>
                <a:gd name="T24" fmla="*/ 150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19 w 359"/>
                <a:gd name="T33" fmla="*/ 363 h 363"/>
                <a:gd name="T34" fmla="*/ 359 w 359"/>
                <a:gd name="T35" fmla="*/ 11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2"/>
                  </a:moveTo>
                  <a:cubicBezTo>
                    <a:pt x="359" y="48"/>
                    <a:pt x="331" y="0"/>
                    <a:pt x="270" y="0"/>
                  </a:cubicBezTo>
                  <a:cubicBezTo>
                    <a:pt x="218" y="0"/>
                    <a:pt x="174" y="42"/>
                    <a:pt x="171" y="45"/>
                  </a:cubicBezTo>
                  <a:cubicBezTo>
                    <a:pt x="131" y="85"/>
                    <a:pt x="116" y="129"/>
                    <a:pt x="116" y="130"/>
                  </a:cubicBezTo>
                  <a:cubicBezTo>
                    <a:pt x="116" y="133"/>
                    <a:pt x="118" y="134"/>
                    <a:pt x="121" y="134"/>
                  </a:cubicBezTo>
                  <a:cubicBezTo>
                    <a:pt x="130" y="134"/>
                    <a:pt x="138" y="129"/>
                    <a:pt x="146" y="123"/>
                  </a:cubicBezTo>
                  <a:cubicBezTo>
                    <a:pt x="155" y="117"/>
                    <a:pt x="155" y="116"/>
                    <a:pt x="161" y="104"/>
                  </a:cubicBezTo>
                  <a:cubicBezTo>
                    <a:pt x="165" y="94"/>
                    <a:pt x="177" y="70"/>
                    <a:pt x="195" y="49"/>
                  </a:cubicBezTo>
                  <a:cubicBezTo>
                    <a:pt x="207" y="35"/>
                    <a:pt x="217" y="28"/>
                    <a:pt x="237" y="28"/>
                  </a:cubicBezTo>
                  <a:cubicBezTo>
                    <a:pt x="285" y="28"/>
                    <a:pt x="316" y="68"/>
                    <a:pt x="316" y="133"/>
                  </a:cubicBezTo>
                  <a:cubicBezTo>
                    <a:pt x="316" y="235"/>
                    <a:pt x="244" y="336"/>
                    <a:pt x="152" y="336"/>
                  </a:cubicBezTo>
                  <a:cubicBezTo>
                    <a:pt x="81" y="336"/>
                    <a:pt x="42" y="279"/>
                    <a:pt x="42" y="208"/>
                  </a:cubicBezTo>
                  <a:cubicBezTo>
                    <a:pt x="42" y="140"/>
                    <a:pt x="77" y="65"/>
                    <a:pt x="150" y="22"/>
                  </a:cubicBezTo>
                  <a:cubicBezTo>
                    <a:pt x="155" y="19"/>
                    <a:pt x="170" y="10"/>
                    <a:pt x="170" y="4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7" y="0"/>
                    <a:pt x="0" y="80"/>
                    <a:pt x="0" y="229"/>
                  </a:cubicBezTo>
                  <a:cubicBezTo>
                    <a:pt x="0" y="299"/>
                    <a:pt x="36" y="363"/>
                    <a:pt x="119" y="363"/>
                  </a:cubicBezTo>
                  <a:cubicBezTo>
                    <a:pt x="216" y="363"/>
                    <a:pt x="359" y="265"/>
                    <a:pt x="359" y="112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6">
              <a:extLst>
                <a:ext uri="{FF2B5EF4-FFF2-40B4-BE49-F238E27FC236}">
                  <a16:creationId xmlns:a16="http://schemas.microsoft.com/office/drawing/2014/main" id="{3086B916-71EF-1EFB-EC9C-7490529BB630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5908676" y="6208713"/>
              <a:ext cx="96838" cy="43815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3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7">
              <a:extLst>
                <a:ext uri="{FF2B5EF4-FFF2-40B4-BE49-F238E27FC236}">
                  <a16:creationId xmlns:a16="http://schemas.microsoft.com/office/drawing/2014/main" id="{23C82E96-06EA-47E6-0260-1A83C3A8DCC5}"/>
                </a:ext>
              </a:extLst>
            </p:cNvPr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6040438" y="6343651"/>
              <a:ext cx="222250" cy="198438"/>
            </a:xfrm>
            <a:custGeom>
              <a:avLst/>
              <a:gdLst>
                <a:gd name="T0" fmla="*/ 29 w 270"/>
                <a:gd name="T1" fmla="*/ 192 h 227"/>
                <a:gd name="T2" fmla="*/ 25 w 270"/>
                <a:gd name="T3" fmla="*/ 213 h 227"/>
                <a:gd name="T4" fmla="*/ 39 w 270"/>
                <a:gd name="T5" fmla="*/ 227 h 227"/>
                <a:gd name="T6" fmla="*/ 58 w 270"/>
                <a:gd name="T7" fmla="*/ 213 h 227"/>
                <a:gd name="T8" fmla="*/ 67 w 270"/>
                <a:gd name="T9" fmla="*/ 176 h 227"/>
                <a:gd name="T10" fmla="*/ 78 w 270"/>
                <a:gd name="T11" fmla="*/ 131 h 227"/>
                <a:gd name="T12" fmla="*/ 87 w 270"/>
                <a:gd name="T13" fmla="*/ 97 h 227"/>
                <a:gd name="T14" fmla="*/ 93 w 270"/>
                <a:gd name="T15" fmla="*/ 72 h 227"/>
                <a:gd name="T16" fmla="*/ 175 w 270"/>
                <a:gd name="T17" fmla="*/ 11 h 227"/>
                <a:gd name="T18" fmla="*/ 201 w 270"/>
                <a:gd name="T19" fmla="*/ 46 h 227"/>
                <a:gd name="T20" fmla="*/ 169 w 270"/>
                <a:gd name="T21" fmla="*/ 163 h 227"/>
                <a:gd name="T22" fmla="*/ 164 w 270"/>
                <a:gd name="T23" fmla="*/ 186 h 227"/>
                <a:gd name="T24" fmla="*/ 205 w 270"/>
                <a:gd name="T25" fmla="*/ 227 h 227"/>
                <a:gd name="T26" fmla="*/ 270 w 270"/>
                <a:gd name="T27" fmla="*/ 150 h 227"/>
                <a:gd name="T28" fmla="*/ 264 w 270"/>
                <a:gd name="T29" fmla="*/ 145 h 227"/>
                <a:gd name="T30" fmla="*/ 257 w 270"/>
                <a:gd name="T31" fmla="*/ 154 h 227"/>
                <a:gd name="T32" fmla="*/ 206 w 270"/>
                <a:gd name="T33" fmla="*/ 216 h 227"/>
                <a:gd name="T34" fmla="*/ 194 w 270"/>
                <a:gd name="T35" fmla="*/ 199 h 227"/>
                <a:gd name="T36" fmla="*/ 203 w 270"/>
                <a:gd name="T37" fmla="*/ 164 h 227"/>
                <a:gd name="T38" fmla="*/ 233 w 270"/>
                <a:gd name="T39" fmla="*/ 54 h 227"/>
                <a:gd name="T40" fmla="*/ 176 w 270"/>
                <a:gd name="T41" fmla="*/ 0 h 227"/>
                <a:gd name="T42" fmla="*/ 98 w 270"/>
                <a:gd name="T43" fmla="*/ 44 h 227"/>
                <a:gd name="T44" fmla="*/ 52 w 270"/>
                <a:gd name="T45" fmla="*/ 0 h 227"/>
                <a:gd name="T46" fmla="*/ 15 w 270"/>
                <a:gd name="T47" fmla="*/ 29 h 227"/>
                <a:gd name="T48" fmla="*/ 0 w 270"/>
                <a:gd name="T49" fmla="*/ 77 h 227"/>
                <a:gd name="T50" fmla="*/ 6 w 270"/>
                <a:gd name="T51" fmla="*/ 82 h 227"/>
                <a:gd name="T52" fmla="*/ 14 w 270"/>
                <a:gd name="T53" fmla="*/ 71 h 227"/>
                <a:gd name="T54" fmla="*/ 51 w 270"/>
                <a:gd name="T55" fmla="*/ 11 h 227"/>
                <a:gd name="T56" fmla="*/ 66 w 270"/>
                <a:gd name="T57" fmla="*/ 34 h 227"/>
                <a:gd name="T58" fmla="*/ 58 w 270"/>
                <a:gd name="T59" fmla="*/ 76 h 227"/>
                <a:gd name="T60" fmla="*/ 29 w 270"/>
                <a:gd name="T61" fmla="*/ 19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7">
                  <a:moveTo>
                    <a:pt x="29" y="192"/>
                  </a:moveTo>
                  <a:cubicBezTo>
                    <a:pt x="28" y="199"/>
                    <a:pt x="25" y="211"/>
                    <a:pt x="25" y="213"/>
                  </a:cubicBezTo>
                  <a:cubicBezTo>
                    <a:pt x="25" y="222"/>
                    <a:pt x="32" y="227"/>
                    <a:pt x="39" y="227"/>
                  </a:cubicBezTo>
                  <a:cubicBezTo>
                    <a:pt x="45" y="227"/>
                    <a:pt x="54" y="223"/>
                    <a:pt x="58" y="213"/>
                  </a:cubicBezTo>
                  <a:cubicBezTo>
                    <a:pt x="58" y="212"/>
                    <a:pt x="64" y="188"/>
                    <a:pt x="67" y="176"/>
                  </a:cubicBezTo>
                  <a:lnTo>
                    <a:pt x="78" y="131"/>
                  </a:lnTo>
                  <a:cubicBezTo>
                    <a:pt x="81" y="120"/>
                    <a:pt x="84" y="109"/>
                    <a:pt x="87" y="97"/>
                  </a:cubicBezTo>
                  <a:cubicBezTo>
                    <a:pt x="89" y="89"/>
                    <a:pt x="93" y="74"/>
                    <a:pt x="93" y="72"/>
                  </a:cubicBezTo>
                  <a:cubicBezTo>
                    <a:pt x="101" y="57"/>
                    <a:pt x="127" y="11"/>
                    <a:pt x="175" y="11"/>
                  </a:cubicBezTo>
                  <a:cubicBezTo>
                    <a:pt x="197" y="11"/>
                    <a:pt x="201" y="30"/>
                    <a:pt x="201" y="46"/>
                  </a:cubicBezTo>
                  <a:cubicBezTo>
                    <a:pt x="201" y="77"/>
                    <a:pt x="177" y="141"/>
                    <a:pt x="169" y="163"/>
                  </a:cubicBezTo>
                  <a:cubicBezTo>
                    <a:pt x="165" y="174"/>
                    <a:pt x="164" y="180"/>
                    <a:pt x="164" y="186"/>
                  </a:cubicBezTo>
                  <a:cubicBezTo>
                    <a:pt x="164" y="209"/>
                    <a:pt x="181" y="227"/>
                    <a:pt x="205" y="227"/>
                  </a:cubicBezTo>
                  <a:cubicBezTo>
                    <a:pt x="252" y="227"/>
                    <a:pt x="270" y="154"/>
                    <a:pt x="270" y="150"/>
                  </a:cubicBezTo>
                  <a:cubicBezTo>
                    <a:pt x="270" y="145"/>
                    <a:pt x="266" y="145"/>
                    <a:pt x="264" y="145"/>
                  </a:cubicBezTo>
                  <a:cubicBezTo>
                    <a:pt x="259" y="145"/>
                    <a:pt x="259" y="146"/>
                    <a:pt x="257" y="154"/>
                  </a:cubicBezTo>
                  <a:cubicBezTo>
                    <a:pt x="247" y="188"/>
                    <a:pt x="230" y="216"/>
                    <a:pt x="206" y="216"/>
                  </a:cubicBezTo>
                  <a:cubicBezTo>
                    <a:pt x="197" y="216"/>
                    <a:pt x="194" y="211"/>
                    <a:pt x="194" y="199"/>
                  </a:cubicBezTo>
                  <a:cubicBezTo>
                    <a:pt x="194" y="187"/>
                    <a:pt x="198" y="175"/>
                    <a:pt x="203" y="164"/>
                  </a:cubicBezTo>
                  <a:cubicBezTo>
                    <a:pt x="212" y="137"/>
                    <a:pt x="233" y="82"/>
                    <a:pt x="233" y="54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7" y="32"/>
                    <a:pt x="98" y="44"/>
                  </a:cubicBezTo>
                  <a:cubicBezTo>
                    <a:pt x="96" y="16"/>
                    <a:pt x="75" y="0"/>
                    <a:pt x="52" y="0"/>
                  </a:cubicBezTo>
                  <a:cubicBezTo>
                    <a:pt x="29" y="0"/>
                    <a:pt x="20" y="20"/>
                    <a:pt x="15" y="29"/>
                  </a:cubicBezTo>
                  <a:cubicBezTo>
                    <a:pt x="7" y="46"/>
                    <a:pt x="0" y="75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2"/>
                    <a:pt x="14" y="71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6" y="18"/>
                    <a:pt x="66" y="34"/>
                  </a:cubicBezTo>
                  <a:cubicBezTo>
                    <a:pt x="66" y="45"/>
                    <a:pt x="65" y="50"/>
                    <a:pt x="58" y="76"/>
                  </a:cubicBezTo>
                  <a:lnTo>
                    <a:pt x="29" y="192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8">
              <a:extLst>
                <a:ext uri="{FF2B5EF4-FFF2-40B4-BE49-F238E27FC236}">
                  <a16:creationId xmlns:a16="http://schemas.microsoft.com/office/drawing/2014/main" id="{6AC0D6F4-9EC8-CA70-D53B-DC33A098FA8D}"/>
                </a:ext>
              </a:extLst>
            </p:cNvPr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6289676" y="6153151"/>
              <a:ext cx="133350" cy="209550"/>
            </a:xfrm>
            <a:custGeom>
              <a:avLst/>
              <a:gdLst>
                <a:gd name="T0" fmla="*/ 77 w 161"/>
                <a:gd name="T1" fmla="*/ 116 h 239"/>
                <a:gd name="T2" fmla="*/ 123 w 161"/>
                <a:gd name="T3" fmla="*/ 172 h 239"/>
                <a:gd name="T4" fmla="*/ 78 w 161"/>
                <a:gd name="T5" fmla="*/ 228 h 239"/>
                <a:gd name="T6" fmla="*/ 19 w 161"/>
                <a:gd name="T7" fmla="*/ 203 h 239"/>
                <a:gd name="T8" fmla="*/ 39 w 161"/>
                <a:gd name="T9" fmla="*/ 184 h 239"/>
                <a:gd name="T10" fmla="*/ 20 w 161"/>
                <a:gd name="T11" fmla="*/ 165 h 239"/>
                <a:gd name="T12" fmla="*/ 0 w 161"/>
                <a:gd name="T13" fmla="*/ 185 h 239"/>
                <a:gd name="T14" fmla="*/ 79 w 161"/>
                <a:gd name="T15" fmla="*/ 239 h 239"/>
                <a:gd name="T16" fmla="*/ 161 w 161"/>
                <a:gd name="T17" fmla="*/ 172 h 239"/>
                <a:gd name="T18" fmla="*/ 100 w 161"/>
                <a:gd name="T19" fmla="*/ 109 h 239"/>
                <a:gd name="T20" fmla="*/ 150 w 161"/>
                <a:gd name="T21" fmla="*/ 49 h 239"/>
                <a:gd name="T22" fmla="*/ 79 w 161"/>
                <a:gd name="T23" fmla="*/ 0 h 239"/>
                <a:gd name="T24" fmla="*/ 11 w 161"/>
                <a:gd name="T25" fmla="*/ 47 h 239"/>
                <a:gd name="T26" fmla="*/ 29 w 161"/>
                <a:gd name="T27" fmla="*/ 66 h 239"/>
                <a:gd name="T28" fmla="*/ 47 w 161"/>
                <a:gd name="T29" fmla="*/ 48 h 239"/>
                <a:gd name="T30" fmla="*/ 29 w 161"/>
                <a:gd name="T31" fmla="*/ 30 h 239"/>
                <a:gd name="T32" fmla="*/ 78 w 161"/>
                <a:gd name="T33" fmla="*/ 11 h 239"/>
                <a:gd name="T34" fmla="*/ 116 w 161"/>
                <a:gd name="T35" fmla="*/ 49 h 239"/>
                <a:gd name="T36" fmla="*/ 102 w 161"/>
                <a:gd name="T37" fmla="*/ 90 h 239"/>
                <a:gd name="T38" fmla="*/ 63 w 161"/>
                <a:gd name="T39" fmla="*/ 105 h 239"/>
                <a:gd name="T40" fmla="*/ 52 w 161"/>
                <a:gd name="T41" fmla="*/ 106 h 239"/>
                <a:gd name="T42" fmla="*/ 49 w 161"/>
                <a:gd name="T43" fmla="*/ 111 h 239"/>
                <a:gd name="T44" fmla="*/ 58 w 161"/>
                <a:gd name="T45" fmla="*/ 116 h 239"/>
                <a:gd name="T46" fmla="*/ 77 w 161"/>
                <a:gd name="T47" fmla="*/ 11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9">
                  <a:moveTo>
                    <a:pt x="77" y="116"/>
                  </a:moveTo>
                  <a:cubicBezTo>
                    <a:pt x="104" y="116"/>
                    <a:pt x="123" y="134"/>
                    <a:pt x="123" y="172"/>
                  </a:cubicBezTo>
                  <a:cubicBezTo>
                    <a:pt x="123" y="215"/>
                    <a:pt x="98" y="228"/>
                    <a:pt x="78" y="228"/>
                  </a:cubicBezTo>
                  <a:cubicBezTo>
                    <a:pt x="64" y="228"/>
                    <a:pt x="33" y="224"/>
                    <a:pt x="19" y="203"/>
                  </a:cubicBezTo>
                  <a:cubicBezTo>
                    <a:pt x="35" y="203"/>
                    <a:pt x="39" y="191"/>
                    <a:pt x="39" y="184"/>
                  </a:cubicBezTo>
                  <a:cubicBezTo>
                    <a:pt x="39" y="173"/>
                    <a:pt x="31" y="165"/>
                    <a:pt x="20" y="165"/>
                  </a:cubicBezTo>
                  <a:cubicBezTo>
                    <a:pt x="10" y="165"/>
                    <a:pt x="0" y="171"/>
                    <a:pt x="0" y="185"/>
                  </a:cubicBezTo>
                  <a:cubicBezTo>
                    <a:pt x="0" y="218"/>
                    <a:pt x="37" y="239"/>
                    <a:pt x="79" y="239"/>
                  </a:cubicBezTo>
                  <a:cubicBezTo>
                    <a:pt x="127" y="239"/>
                    <a:pt x="161" y="207"/>
                    <a:pt x="161" y="172"/>
                  </a:cubicBezTo>
                  <a:cubicBezTo>
                    <a:pt x="161" y="145"/>
                    <a:pt x="138" y="117"/>
                    <a:pt x="100" y="109"/>
                  </a:cubicBezTo>
                  <a:cubicBezTo>
                    <a:pt x="137" y="96"/>
                    <a:pt x="150" y="70"/>
                    <a:pt x="150" y="49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6"/>
                    <a:pt x="29" y="66"/>
                  </a:cubicBezTo>
                  <a:cubicBezTo>
                    <a:pt x="40" y="66"/>
                    <a:pt x="47" y="58"/>
                    <a:pt x="47" y="48"/>
                  </a:cubicBezTo>
                  <a:cubicBezTo>
                    <a:pt x="47" y="38"/>
                    <a:pt x="40" y="30"/>
                    <a:pt x="29" y="30"/>
                  </a:cubicBezTo>
                  <a:cubicBezTo>
                    <a:pt x="41" y="14"/>
                    <a:pt x="65" y="11"/>
                    <a:pt x="78" y="11"/>
                  </a:cubicBezTo>
                  <a:cubicBezTo>
                    <a:pt x="94" y="11"/>
                    <a:pt x="116" y="18"/>
                    <a:pt x="116" y="49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1" y="103"/>
                    <a:pt x="81" y="104"/>
                    <a:pt x="63" y="105"/>
                  </a:cubicBezTo>
                  <a:cubicBezTo>
                    <a:pt x="55" y="106"/>
                    <a:pt x="54" y="106"/>
                    <a:pt x="52" y="106"/>
                  </a:cubicBezTo>
                  <a:cubicBezTo>
                    <a:pt x="52" y="106"/>
                    <a:pt x="49" y="107"/>
                    <a:pt x="49" y="111"/>
                  </a:cubicBezTo>
                  <a:cubicBezTo>
                    <a:pt x="49" y="116"/>
                    <a:pt x="52" y="116"/>
                    <a:pt x="58" y="116"/>
                  </a:cubicBezTo>
                  <a:lnTo>
                    <a:pt x="77" y="116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9">
              <a:extLst>
                <a:ext uri="{FF2B5EF4-FFF2-40B4-BE49-F238E27FC236}">
                  <a16:creationId xmlns:a16="http://schemas.microsoft.com/office/drawing/2014/main" id="{841CF101-4672-E96B-4BEC-E919D28720E1}"/>
                </a:ext>
              </a:extLst>
            </p:cNvPr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6481763" y="6208713"/>
              <a:ext cx="96838" cy="438150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6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0"/>
                    <a:pt x="111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E94C52A-B5E5-977B-B6EB-6F70AA6CF0AE}"/>
              </a:ext>
            </a:extLst>
          </p:cNvPr>
          <p:cNvSpPr>
            <a:spLocks noChangeAspect="1"/>
          </p:cNvSpPr>
          <p:nvPr/>
        </p:nvSpPr>
        <p:spPr>
          <a:xfrm>
            <a:off x="9765022" y="5695633"/>
            <a:ext cx="424282" cy="365760"/>
          </a:xfrm>
          <a:prstGeom prst="triangle">
            <a:avLst/>
          </a:prstGeom>
          <a:solidFill>
            <a:srgbClr val="131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D029182C-E570-973D-9418-37FB0BD98A3D}"/>
              </a:ext>
            </a:extLst>
          </p:cNvPr>
          <p:cNvSpPr>
            <a:spLocks noChangeAspect="1"/>
          </p:cNvSpPr>
          <p:nvPr/>
        </p:nvSpPr>
        <p:spPr>
          <a:xfrm>
            <a:off x="8753777" y="517800"/>
            <a:ext cx="1496965" cy="145606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788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.73911"/>
  <p:tag name="ORIGINALWIDTH" val="138.9467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boldsymbol{\tau}}&#10;\renewcommand{\S}{\mathbf{S}}&#10;\newcommand{\h}{\mathbf{h}}&#10;\newcommand{\Jqc}{\mathbf{\dot{J}_c}}&#10;\newcommand{\q}{\mathbf{q}}&#10;\newcommand{\qd}{\mathbf{\dot{\q}}}&#10;\newcommand{\qdd}{\mathbf{\dot{\q}}}&#10;\newcommand{\llambda}{\boldsymbol{\lambda}}&#10;\newcommand{\ppi}{\boldsymbol{\pi}}&#10;\newcommand{\nnu}{\boldsymbol{\nu}}&#10;\newcommand{\mmu}{\boldsymbol{\mu}}&#10;\newcommand{\ppsi}{\boldsymbol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 &amp;\underline{\underline{\textrm{mRNEAc}\left( \q,\qd,\qdd,\a_g,\mmu,\llambda \right)}} \\&#10;\mmu^\top \t + \ppi^\top \a_c &amp;=\mmu^\top \big[ \H(\q)\qdd + \h(\q,\qd) - \Jc^\top \llambda \big] + \ppi^\top \Big[ \Jc \qdd + \Jqc \qd \Big]\\&#10;&amp;\textrm{where\;}\mmu\textrm{\;is\;any\;vector}&#10;\end{align*}&#10;&#10;&#10;\end{document}"/>
  <p:tag name="IGUANATEXSIZE" val="20"/>
  <p:tag name="IGUANATEXCURSOR" val="393"/>
  <p:tag name="TRANSPARENCY" val="True"/>
  <p:tag name="LATEXENGINEID" val="1"/>
  <p:tag name="TEMPFOLDER" val="C:\Users\John Nganga\Downloads\"/>
  <p:tag name="LATEXFORMHEIGHT" val="531"/>
  <p:tag name="LATEXFORMWIDTH" val="961.2"/>
  <p:tag name="LATEXFORMWRAP" val="True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.12474"/>
  <p:tag name="ORIGINALWIDTH" val="141.1608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X}{\mathbf{X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\label{eqn:ExtModRNEApartials}&#10;\begin{align*}&#10;    &amp;\left[ \gamma^\top_1 \right] \pdd[\ddot{\q}]{\q}{\q} = \pDD[ \gT_1 ]{\q} - \pDD[\gT_2]{\q} \quad {\color{green} \mathcal{O}(n^2)}\\&#10;    &amp;\left[ \gamma^\top_2 \right] \pdd[\llambda]{\q}{\q} = \pd[]{\q} \left[ \pd[]{\q} \left[  \xxi_2^\top \{ \gA_1 \}_c \right] \right] + \pd[]{\q} \left[  \xxi_2^\top \{ \gA_2 \}_c \right] \quad{\color{green} \mathcal{O}(n^2)} \\&#10;&amp;\textrm{\;where} \{\cdot\}_c \textrm{\;operator\;picks\;out\;the\;contact\;acceleration\;of\;interest.}&#10;\end{align*}&#10;\end{subequations}&#10;&#10;&#10;\end{document}"/>
  <p:tag name="IGUANATEXSIZE" val="20"/>
  <p:tag name="IGUANATEXCURSOR" val="1730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75044"/>
  <p:tag name="ORIGINALWIDTH" val="2.479838"/>
  <p:tag name="EMFCHILD" val="True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"/>
  <p:tag name="ORIGINALWIDTH" val="4.18748"/>
  <p:tag name="EMFCHILD" val="True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1875197"/>
  <p:tag name="ORIGINALWIDTH" val="3.125"/>
  <p:tag name="EMFCHILD" val="True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2.56248"/>
  <p:tag name="EMFCHILD" val="True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8752"/>
  <p:tag name="ORIGINALWIDTH" val="2.68748"/>
  <p:tag name="EMFCHILD" val="True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8752"/>
  <p:tag name="ORIGINALWIDTH" val="1.56248"/>
  <p:tag name="EMFCHILD" val="True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1875197"/>
  <p:tag name="ORIGINALWIDTH" val="3.125"/>
  <p:tag name="EMFCHILD" val="True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"/>
  <p:tag name="ORIGINALWIDTH" val="2.56248"/>
  <p:tag name="EMFCHILD" val="True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5"/>
  <p:tag name="ORIGINALWIDTH" val="1.56248"/>
  <p:tag name="EMFCHILD" val="True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"/>
  <p:tag name="ORIGINALWIDTH" val="2.125"/>
  <p:tag name="EMFCHILD" val="True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"/>
  <p:tag name="ORIGINALWIDTH" val="1.375"/>
  <p:tag name="EMFCHILD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37213"/>
  <p:tag name="ORIGINALWIDTH" val="2.584609"/>
  <p:tag name="EMFCHILD" val="True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252"/>
  <p:tag name="ORIGINALWIDTH" val="2.5"/>
  <p:tag name="EMFCHILD" val="True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25"/>
  <p:tag name="ORIGINALWIDTH" val="10.43748"/>
  <p:tag name="EMFCHILD" val="True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252"/>
  <p:tag name="ORIGINALWIDTH" val="2.5"/>
  <p:tag name="EMFCHILD" val="True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252"/>
  <p:tag name="ORIGINALWIDTH" val="2.43748"/>
  <p:tag name="EMFCHILD" val="True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25"/>
  <p:tag name="ORIGINALWIDTH" val="10.43748"/>
  <p:tag name="EMFCHILD" val="True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252"/>
  <p:tag name="ORIGINALWIDTH" val="2.43748"/>
  <p:tag name="EMFCHILD" val="True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6252"/>
  <p:tag name="ORIGINALWIDTH" val="3.18748"/>
  <p:tag name="EMFCHILD" val="True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"/>
  <p:tag name="ORIGINALWIDTH" val="1.375"/>
  <p:tag name="EMFCHILD" val="True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625197"/>
  <p:tag name="ORIGINALWIDTH" val="1.5"/>
  <p:tag name="EMFCHILD" val="True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2.875"/>
  <p:tag name="EMFCHILD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1144"/>
  <p:tag name="ORIGINALWIDTH" val="1.571733"/>
  <p:tag name="EMFCHILD" val="True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3.06248"/>
  <p:tag name="EMFCHILD" val="True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"/>
  <p:tag name="ORIGINALWIDTH" val="1.375"/>
  <p:tag name="EMFCHILD" val="True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252"/>
  <p:tag name="ORIGINALWIDTH" val="2.5"/>
  <p:tag name="EMFCHILD" val="True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252"/>
  <p:tag name="ORIGINALWIDTH" val="2.5"/>
  <p:tag name="EMFCHILD" val="True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252"/>
  <p:tag name="ORIGINALWIDTH" val="2.43748"/>
  <p:tag name="EMFCHILD" val="True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252"/>
  <p:tag name="ORIGINALWIDTH" val="2.43748"/>
  <p:tag name="EMFCHILD" val="True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5"/>
  <p:tag name="ORIGINALWIDTH" val="2.18748"/>
  <p:tag name="EMFCHILD" val="True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"/>
  <p:tag name="ORIGINALWIDTH" val="3.43748"/>
  <p:tag name="EMFCHILD" val="True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"/>
  <p:tag name="ORIGINALWIDTH" val="1.31248"/>
  <p:tag name="EMFCHILD" val="True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2.56248"/>
  <p:tag name="EMFCHILD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033347"/>
  <p:tag name="ORIGINALWIDTH" val="1.886066"/>
  <p:tag name="EMFCHILD" val="True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25"/>
  <p:tag name="ORIGINALWIDTH" val="2.625"/>
  <p:tag name="EMFCHILD" val="True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"/>
  <p:tag name="ORIGINALWIDTH" val="2.93748"/>
  <p:tag name="EMFCHILD" val="True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1875197"/>
  <p:tag name="ORIGINALWIDTH" val="3.125"/>
  <p:tag name="EMFCHILD" val="True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2.93748"/>
  <p:tag name="EMFCHILD" val="True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625197"/>
  <p:tag name="ORIGINALWIDTH" val="0.5624803"/>
  <p:tag name="EMFCHILD" val="True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2.56248"/>
  <p:tag name="EMFCHILD" val="True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8752"/>
  <p:tag name="ORIGINALWIDTH" val="1.56248"/>
  <p:tag name="EMFCHILD" val="True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625197"/>
  <p:tag name="ORIGINALWIDTH" val="0.5624803"/>
  <p:tag name="EMFCHILD" val="True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2.875"/>
  <p:tag name="EMFCHILD" val="True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"/>
  <p:tag name="ORIGINALWIDTH" val="1.375"/>
  <p:tag name="EMFCHILD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2712"/>
  <p:tag name="ORIGINALWIDTH" val="2.898964"/>
  <p:tag name="EMFCHILD" val="True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252"/>
  <p:tag name="ORIGINALWIDTH" val="2.5"/>
  <p:tag name="EMFCHILD" val="True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875197"/>
  <p:tag name="ORIGINALWIDTH" val="7.875"/>
  <p:tag name="EMFCHILD" val="True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252"/>
  <p:tag name="ORIGINALWIDTH" val="2.5"/>
  <p:tag name="EMFCHILD" val="True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252"/>
  <p:tag name="ORIGINALWIDTH" val="2.5"/>
  <p:tag name="EMFCHILD" val="True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875197"/>
  <p:tag name="ORIGINALWIDTH" val="7.875"/>
  <p:tag name="EMFCHILD" val="True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252"/>
  <p:tag name="ORIGINALWIDTH" val="2.5"/>
  <p:tag name="EMFCHILD" val="True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25"/>
  <p:tag name="ORIGINALWIDTH" val="2.625"/>
  <p:tag name="EMFCHILD" val="True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25322"/>
  <p:tag name="ORIGINALWIDTH" val="3.974686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boldsymbol{\tau}}&#10;\renewcommand{\S}{\mathbf{S}}&#10;\newcommand{\h}{\mathbf{h}}&#10;\newcommand{\Jqc}{\mathbf{\dot{J}_c}}&#10;\newcommand{\q}{\mathbf{q}}&#10;\newcommand{\qd}{\mathbf{\dot{\q}}}&#10;\newcommand{\qdd}{\mathbf{\dot{\q}}}&#10;\newcommand{\glob}[1]{\mathsf{#1}}&#10;\newcommand{\gL}{\glob{L}}&#10;\newcommand{\rrho}{\boldsymbol{\rho}}&#10;\newcommand{\llambda}{\boldsymbol{\lambda}}&#10;\newcommand{\ppi}{\boldsymbol{\pi}}&#10;\newcommand{\nnu}{\boldsymbol{\nu}}&#10;\newcommand{\mmu}{\boldsymbol{\mu}}&#10;\newcommand{\ppsi}{\boldsymbol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 &amp;\underline{\underline{\textrm{mRNEAc}\left( \q,\qd,\qdd,\a_g,\mmu,\llambda,\rrho,\L \right)}} \\&#10;\mmu^\top \t + \ppi^\top \a_c &amp;=\mmu^\top \big[ \H(\q)\qdd + \h(\q,\qd) - \Jc^\top \llambda \big] + \ppi^\top \Big[ \Jc \qdd + \Jqc \qd \Big]\\&#10;&amp;\textrm{where\;}\mmu\textrm{\;is\;any\;vector}&#10;\end{align*}&#10;&#10;&#10;\end{document}"/>
  <p:tag name="IGUANATEXSIZE" val="20"/>
  <p:tag name="IGUANATEXCURSOR" val="633"/>
  <p:tag name="TRANSPARENCY" val="True"/>
  <p:tag name="LATEXENGINEID" val="1"/>
  <p:tag name="TEMPFOLDER" val="C:\Users\John Nganga\Downloads\"/>
  <p:tag name="LATEXFORMHEIGHT" val="566.4"/>
  <p:tag name="LATEXFORMWIDTH" val="961.2"/>
  <p:tag name="LATEXFORMWRAP" val="True"/>
  <p:tag name="BITMAPVECTOR" val="1"/>
  <p:tag name="EMFCHILD" val="True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04283"/>
  <p:tag name="ORIGINALWIDTH" val="3.542068"/>
  <p:tag name="EMFCHILD" val="True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6129"/>
  <p:tag name="ORIGINALWIDTH" val="3.487991"/>
  <p:tag name="EMFCHILD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7504"/>
  <p:tag name="ORIGINALWIDTH" val="3.422861"/>
  <p:tag name="EMFCHILD" val="True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9099"/>
  <p:tag name="ORIGINALWIDTH" val="3.163527"/>
  <p:tag name="EMFCHILD" val="True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836"/>
  <p:tag name="ORIGINALWIDTH" val="3.487991"/>
  <p:tag name="EMFCHILD" val="True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6429"/>
  <p:tag name="ORIGINALWIDTH" val="1.919751"/>
  <p:tag name="EMFCHILD" val="True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72523"/>
  <p:tag name="ORIGINALWIDTH" val="1.189699"/>
  <p:tag name="EMFCHILD" val="True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982"/>
  <p:tag name="ORIGINALWIDTH" val="2.866094"/>
  <p:tag name="EMFCHILD" val="True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824"/>
  <p:tag name="ORIGINALWIDTH" val="0.5948497"/>
  <p:tag name="EMFCHILD" val="True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381889"/>
  <p:tag name="ORIGINALWIDTH" val="0.7841286"/>
  <p:tag name="EMFCHILD" val="True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982"/>
  <p:tag name="ORIGINALWIDTH" val="2.866094"/>
  <p:tag name="EMFCHILD" val="True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824"/>
  <p:tag name="ORIGINALWIDTH" val="0.5948497"/>
  <p:tag name="EMFCHILD" val="True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381889"/>
  <p:tag name="ORIGINALWIDTH" val="0.7841286"/>
  <p:tag name="EMFCHILD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382508"/>
  <p:tag name="ORIGINALWIDTH" val="0.8033354"/>
  <p:tag name="EMFCHILD" val="True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982"/>
  <p:tag name="ORIGINALWIDTH" val="2.866094"/>
  <p:tag name="EMFCHILD" val="True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824"/>
  <p:tag name="ORIGINALWIDTH" val="0.5948497"/>
  <p:tag name="EMFCHILD" val="True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6429"/>
  <p:tag name="ORIGINALWIDTH" val="2.676832"/>
  <p:tag name="EMFCHILD" val="True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79399"/>
  <p:tag name="ORIGINALWIDTH" val="1.757519"/>
  <p:tag name="EMFCHILD" val="True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824"/>
  <p:tag name="ORIGINALWIDTH" val="0.5948497"/>
  <p:tag name="EMFCHILD" val="True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87974"/>
  <p:tag name="ORIGINALWIDTH" val="3.217605"/>
  <p:tag name="EMFCHILD" val="True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824"/>
  <p:tag name="ORIGINALWIDTH" val="0.5948497"/>
  <p:tag name="EMFCHILD" val="True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04283"/>
  <p:tag name="ORIGINALWIDTH" val="3.055373"/>
  <p:tag name="EMFCHILD" val="True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824"/>
  <p:tag name="ORIGINALWIDTH" val="0.5948497"/>
  <p:tag name="EMFCHILD" val="True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87974"/>
  <p:tag name="ORIGINALWIDTH" val="2.839064"/>
  <p:tag name="EMFCHILD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37213"/>
  <p:tag name="ORIGINALWIDTH" val="2.584609"/>
  <p:tag name="EMFCHILD" val="True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824"/>
  <p:tag name="ORIGINALWIDTH" val="0.5948497"/>
  <p:tag name="EMFCHILD" val="True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948498"/>
  <p:tag name="ORIGINALWIDTH" val="1.189699"/>
  <p:tag name="EMFCHILD" val="True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6129"/>
  <p:tag name="ORIGINALWIDTH" val="2.812017"/>
  <p:tag name="EMFCHILD" val="True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72523"/>
  <p:tag name="ORIGINALWIDTH" val="1.189699"/>
  <p:tag name="EMFCHILD" val="True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16309"/>
  <p:tag name="ORIGINALWIDTH" val="69.7867"/>
  <p:tag name="EMFCHILD" val="True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16309"/>
  <p:tag name="ORIGINALWIDTH" val="69.7867"/>
  <p:tag name="EMFCHILD" val="True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87974"/>
  <p:tag name="ORIGINALWIDTH" val="3.217605"/>
  <p:tag name="EMFCHILD" val="True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68661"/>
  <p:tag name="ORIGINALWIDTH" val="2.622755"/>
  <p:tag name="EMFCHILD" val="True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6429"/>
  <p:tag name="ORIGINALWIDTH" val="2.947218"/>
  <p:tag name="EMFCHILD" val="True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5022"/>
  <p:tag name="ORIGINALWIDTH" val="3.406867"/>
  <p:tag name="EMFCHILD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46356"/>
  <p:tag name="ORIGINALWIDTH" val="1.746357"/>
  <p:tag name="EMFCHILD" val="True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79399"/>
  <p:tag name="ORIGINALWIDTH" val="3.244635"/>
  <p:tag name="EMFCHILD" val="True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68661"/>
  <p:tag name="ORIGINALWIDTH" val="2.622755"/>
  <p:tag name="EMFCHILD" val="True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6429"/>
  <p:tag name="ORIGINALWIDTH" val="2.676832"/>
  <p:tag name="EMFCHILD" val="True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49348"/>
  <p:tag name="ORIGINALWIDTH" val="1.54121"/>
  <p:tag name="EMFCHILD" val="True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1673"/>
  <p:tag name="ORIGINALWIDTH" val="3.406867"/>
  <p:tag name="EMFCHILD" val="True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87974"/>
  <p:tag name="ORIGINALWIDTH" val="3.217605"/>
  <p:tag name="EMFCHILD" val="True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68661"/>
  <p:tag name="ORIGINALWIDTH" val="2.622755"/>
  <p:tag name="EMFCHILD" val="True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99991"/>
  <p:tag name="ORIGINALWIDTH" val="0.9733905"/>
  <p:tag name="EMFCHILD" val="True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3176"/>
  <p:tag name="ORIGINALWIDTH" val="4.190995"/>
  <p:tag name="EMFCHILD" val="True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45493"/>
  <p:tag name="ORIGINALWIDTH" val="1.189699"/>
  <p:tag name="EMFCHILD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382508"/>
  <p:tag name="ORIGINALWIDTH" val="0.8033354"/>
  <p:tag name="EMFCHILD" val="True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982"/>
  <p:tag name="ORIGINALWIDTH" val="2.866094"/>
  <p:tag name="EMFCHILD" val="True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45493"/>
  <p:tag name="ORIGINALWIDTH" val="1.162669"/>
  <p:tag name="EMFCHILD" val="True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111588"/>
  <p:tag name="ORIGINALWIDTH" val="0.8111587"/>
  <p:tag name="EMFCHILD" val="True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982"/>
  <p:tag name="ORIGINALWIDTH" val="2.866094"/>
  <p:tag name="EMFCHILD" val="True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5022"/>
  <p:tag name="ORIGINALWIDTH" val="3.379836"/>
  <p:tag name="EMFCHILD" val="True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50206"/>
  <p:tag name="ORIGINALWIDTH" val="2.893141"/>
  <p:tag name="EMFCHILD" val="True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45493"/>
  <p:tag name="ORIGINALWIDTH" val="1.189699"/>
  <p:tag name="EMFCHILD" val="True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982"/>
  <p:tag name="ORIGINALWIDTH" val="2.866094"/>
  <p:tag name="EMFCHILD" val="True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824"/>
  <p:tag name="ORIGINALWIDTH" val="0.5948497"/>
  <p:tag name="EMFCHILD" val="True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111588"/>
  <p:tag name="ORIGINALWIDTH" val="0.7841286"/>
  <p:tag name="EMFCHIL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31997"/>
  <p:tag name="ORIGINALWIDTH" val="22.66476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Dynamics}}} \\&#10;\end{align*}&#10;&#10;&#10;\end{document}"/>
  <p:tag name="IGUANATEXSIZE" val="20"/>
  <p:tag name="IGUANATEXCURSOR" val="1096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2712"/>
  <p:tag name="ORIGINALWIDTH" val="2.898964"/>
  <p:tag name="EMFCHILD" val="True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982"/>
  <p:tag name="ORIGINALWIDTH" val="2.866094"/>
  <p:tag name="EMFCHILD" val="True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45493"/>
  <p:tag name="ORIGINALWIDTH" val="1.189699"/>
  <p:tag name="EMFCHILD" val="True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16309"/>
  <p:tag name="ORIGINALWIDTH" val="3.10945"/>
  <p:tag name="EMFCHILD" val="True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77253"/>
  <p:tag name="ORIGINALWIDTH" val="2.568678"/>
  <p:tag name="EMFCHILD" val="True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68661"/>
  <p:tag name="ORIGINALWIDTH" val="2.622755"/>
  <p:tag name="EMFCHILD" val="True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49348"/>
  <p:tag name="ORIGINALWIDTH" val="1.54121"/>
  <p:tag name="EMFCHILD" val="True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04283"/>
  <p:tag name="ORIGINALWIDTH" val="3.028326"/>
  <p:tag name="EMFCHILD" val="True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99991"/>
  <p:tag name="ORIGINALWIDTH" val="1.000438"/>
  <p:tag name="EMFCHILD" val="True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5022"/>
  <p:tag name="ORIGINALWIDTH" val="3.379836"/>
  <p:tag name="EMFCHILD" val="True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79399"/>
  <p:tag name="ORIGINALWIDTH" val="3.244635"/>
  <p:tag name="EMFCHILD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7376"/>
  <p:tag name="ORIGINALWIDTH" val="3.422861"/>
  <p:tag name="EMFCHILD" val="True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68661"/>
  <p:tag name="ORIGINALWIDTH" val="2.649785"/>
  <p:tag name="EMFCHILD" val="True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463519"/>
  <p:tag name="ORIGINALWIDTH" val="1.162669"/>
  <p:tag name="EMFCHILD" val="True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77253"/>
  <p:tag name="ORIGINALWIDTH" val="2.541631"/>
  <p:tag name="EMFCHILD" val="True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49348"/>
  <p:tag name="ORIGINALWIDTH" val="1.54121"/>
  <p:tag name="EMFCHILD" val="True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111588"/>
  <p:tag name="ORIGINALWIDTH" val="0.7841286"/>
  <p:tag name="EMFCHILD" val="True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982"/>
  <p:tag name="ORIGINALWIDTH" val="2.866094"/>
  <p:tag name="EMFCHILD" val="True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5022"/>
  <p:tag name="ORIGINALWIDTH" val="3.406867"/>
  <p:tag name="EMFCHILD" val="True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111588"/>
  <p:tag name="ORIGINALWIDTH" val="0.7841286"/>
  <p:tag name="EMFCHILD" val="True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77253"/>
  <p:tag name="ORIGINALWIDTH" val="2.568678"/>
  <p:tag name="EMFCHILD" val="True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03425"/>
  <p:tag name="ORIGINALWIDTH" val="1.730472"/>
  <p:tag name="EMFCHILD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02275"/>
  <p:tag name="ORIGINALWIDTH" val="2.165483"/>
  <p:tag name="EMFCHILD" val="True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111588"/>
  <p:tag name="ORIGINALWIDTH" val="0.8111587"/>
  <p:tag name="EMFCHILD" val="True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982"/>
  <p:tag name="ORIGINALWIDTH" val="2.866094"/>
  <p:tag name="EMFCHILD" val="True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463519"/>
  <p:tag name="ORIGINALWIDTH" val="1.162669"/>
  <p:tag name="EMFCHILD" val="True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25322"/>
  <p:tag name="ORIGINALWIDTH" val="3.487991"/>
  <p:tag name="EMFCHILD" val="True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50206"/>
  <p:tag name="ORIGINALWIDTH" val="2.568678"/>
  <p:tag name="EMFCHILD" val="True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6429"/>
  <p:tag name="ORIGINALWIDTH" val="1.973828"/>
  <p:tag name="EMFCHILD" val="True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25322"/>
  <p:tag name="ORIGINALWIDTH" val="1.703442"/>
  <p:tag name="EMFCHILD" val="True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6429"/>
  <p:tag name="ORIGINALWIDTH" val="1.946781"/>
  <p:tag name="EMFCHILD" val="True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87974"/>
  <p:tag name="ORIGINALWIDTH" val="3.217605"/>
  <p:tag name="EMFCHILD" val="True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5022"/>
  <p:tag name="ORIGINALWIDTH" val="1.081545"/>
  <p:tag name="EMFCHILD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.20992"/>
  <p:tag name="ORIGINALWIDTH" val="0.2095629"/>
  <p:tag name="EMFCHILD" val="True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6429"/>
  <p:tag name="ORIGINALWIDTH" val="1.676395"/>
  <p:tag name="EMFCHILD" val="True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6429"/>
  <p:tag name="ORIGINALWIDTH" val="2.298291"/>
  <p:tag name="EMFCHILD" val="True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25322"/>
  <p:tag name="ORIGINALWIDTH" val="2.541631"/>
  <p:tag name="EMFCHILD" val="True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279"/>
  <p:tag name="ORIGINALWIDTH" val="2.514601"/>
  <p:tag name="EMFCHILD" val="True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25322"/>
  <p:tag name="ORIGINALWIDTH" val="2.487553"/>
  <p:tag name="EMFCHILD" val="True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6429"/>
  <p:tag name="ORIGINALWIDTH" val="1.973828"/>
  <p:tag name="EMFCHILD" val="True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6429"/>
  <p:tag name="ORIGINALWIDTH" val="1.946781"/>
  <p:tag name="EMFCHILD" val="True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98712"/>
  <p:tag name="ORIGINALWIDTH" val="1.595287"/>
  <p:tag name="EMFCHILD" val="True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6429"/>
  <p:tag name="ORIGINALWIDTH" val="2.244214"/>
  <p:tag name="EMFCHILD" val="True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25322"/>
  <p:tag name="ORIGINALWIDTH" val="1.703442"/>
  <p:tag name="EMFCHILD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5627"/>
  <p:tag name="ORIGINALWIDTH" val="65.52333"/>
  <p:tag name="EMFCHILD" val="True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.88853"/>
  <p:tag name="ORIGINALWIDTH" val="72.15498"/>
  <p:tag name="LATEXADDIN" val="\documentclass{article}&#10;\usepackage{amsmath}&#10;\pagestyle{empty}&#10;\begin{document}&#10;\newcommand{\x}{\mathbf{x}}&#10;\newcommand{\f}{\mathbf{f}}&#10;\renewcommand{\u}{\mathbf{u}}&#10;\renewcommand{\H}{\mathbf{H}}&#10;\newcommand{\Jc}{\mathbf{J}_c}&#10;\newcommand{\K}{\mathbf{K}}&#10;\renewcommand{\t}{\boldsymbol{\tau}}&#10;\renewcommand{\S}{\mathbf{S}}&#10;\newcommand{\h}{\mathbf{h}}&#10;\newcommand{\J}{\mathbf{J}}&#10;\newcommand{\q}{\mathbf{q}}&#10;\newcommand{\nnu}{\boldsymbol{\nu}}&#10;\newcommand{\ppsi}{\boldsymbol{\psi}}&#10;\newcommand{\llambda}{\boldsymbol{\lambda}}&#10;&#10;&#10;\begin{equation*}&#10;    \underbrace{\begin{bmatrix} \H &amp; -\Jc^{\top} \\   -\Jc   &amp; 0   \end{bmatrix}}_\K&#10;    \underbrace{\begin{bmatrix} \ddot{\q} \\ \llambda \end{bmatrix}}_{\nnu} =&#10;    \underbrace{\begin{bmatrix} \S^\top \t - \h \\  \dot{\J}_c \dot{\q} \end{bmatrix}}_{\Psi}&#10;\end{equation*}&#10;&#10;\end{document}"/>
  <p:tag name="IGUANATEXSIZE" val="20"/>
  <p:tag name="IGUANATEXCURSOR" val="480"/>
  <p:tag name="TRANSPARENCY" val="True"/>
  <p:tag name="LATEXENGINEID" val="1"/>
  <p:tag name="TEMPFOLDER" val="C:\Users\John Nganga\Downloads\"/>
  <p:tag name="LATEXFORMHEIGHT" val="556.2"/>
  <p:tag name="LATEXFORMWIDTH" val="777.6"/>
  <p:tag name="LATEXFORMWRAP" val="True"/>
  <p:tag name="BITMAPVECTOR" val="1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31997"/>
  <p:tag name="ORIGINALWIDTH" val="22.66476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Dynamics}}} \\&#10;\end{align*}&#10;&#10;&#10;\end{document}"/>
  <p:tag name="IGUANATEXSIZE" val="20"/>
  <p:tag name="IGUANATEXCURSOR" val="1096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156656"/>
  <p:tag name="ORIGINALWIDTH" val="28.33662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boldsymbol{\lambda}}&#10;\newcommand{\xxi}{\mathbf{\xi}}&#10;\newcommand{\nnu}{\boldsymbol{\nu}}&#10;\newcommand{\mmu}{\boldsymbol{\mu}}&#10;\newcommand{\ppsi}{\boldsymbol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nnu = \K^{-1} \Psi }&#10;\]&#10;&#10;&#10;\end{document}"/>
  <p:tag name="IGUANATEXSIZE" val="20"/>
  <p:tag name="IGUANATEXCURSOR" val="646"/>
  <p:tag name="TRANSPARENCY" val="True"/>
  <p:tag name="LATEXENGINEID" val="1"/>
  <p:tag name="TEMPFOLDER" val="C:\Users\John Nganga\Downloads\"/>
  <p:tag name="LATEXFORMHEIGHT" val="617.4"/>
  <p:tag name="LATEXFORMWIDTH" val="961"/>
  <p:tag name="LATEXFORMWRAP" val="True"/>
  <p:tag name="BITMAPVECTOR" val="1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731675"/>
  <p:tag name="ORIGINALWIDTH" val="6.768734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}}&#10;\]&#10;&#10;\end{document}"/>
  <p:tag name="IGUANATEXSIZE" val="20"/>
  <p:tag name="IGUANATEXCURSOR" val="1286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19259"/>
  <p:tag name="ORIGINALWIDTH" val="43.47231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Conventional\;iLQR}}} \\&#10;\end{align*}&#10;&#10;&#10;\end{document}"/>
  <p:tag name="IGUANATEXSIZE" val="20"/>
  <p:tag name="IGUANATEXCURSOR" val="1041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56301"/>
  <p:tag name="ORIGINALWIDTH" val="42.37174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Conventional\;DDP}}} \\&#10;\end{align*}&#10;&#10;&#10;\end{document}"/>
  <p:tag name="IGUANATEXSIZE" val="20"/>
  <p:tag name="IGUANATEXCURSOR" val="1105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731675"/>
  <p:tag name="ORIGINALWIDTH" val="11.07356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II}}&#10;\]&#10;&#10;\end{document}"/>
  <p:tag name="IGUANATEXSIZE" val="20"/>
  <p:tag name="IGUANATEXCURSOR" val="1288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731675"/>
  <p:tag name="ORIGINALWIDTH" val="8.892844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I}}&#10;\]&#10;&#10;\end{document}"/>
  <p:tag name="IGUANATEXSIZE" val="20"/>
  <p:tag name="IGUANATEXCURSOR" val="1287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3517"/>
  <p:tag name="ORIGINALWIDTH" val="59.92206"/>
  <p:tag name="LATEXADDIN" val="\documentclass{article}&#10;\usepackage{amsmath}&#10;\usepackage{color}&#10;\usepackage{amssymb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boldsymbol{\nu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AD\;tools\;once:\;} \pd[\nnu]{\q} \quad {\color{green} \mathcal{O}(n^2)}\;&#10;\end{align*}&#10;&#10;&#10;\end{document}"/>
  <p:tag name="IGUANATEXSIZE" val="20"/>
  <p:tag name="IGUANATEXCURSOR" val="459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00683"/>
  <p:tag name="ORIGINALWIDTH" val="63.4781"/>
  <p:tag name="LATEXADDIN" val="\documentclass{article}&#10;\usepackage{amsmath}&#10;\usepackage{amssymb}&#10;\usepackage{color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boldsymbol{\nu}}&#10;\newcommand{\ggamma}{\boldsymbol{\gamma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AD\;tools\;twice:\;} \pDD[\nnu]{\q} \quad {\color{red} \mathcal{O}(n^3)}\;&#10;\end{align*}&#10;&#10;&#10;\end{document}"/>
  <p:tag name="IGUANATEXSIZE" val="20"/>
  <p:tag name="IGUANATEXCURSOR" val="517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49367"/>
  <p:tag name="ORIGINALWIDTH" val="27.94096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nnu = \K^{-1} \Psi }&#10;\]&#10;&#10;&#10;\end{document}"/>
  <p:tag name="IGUANATEXSIZE" val="20"/>
  <p:tag name="IGUANATEXCURSOR" val="1301"/>
  <p:tag name="TRANSPARENCY" val="True"/>
  <p:tag name="LATEXENGINEID" val="1"/>
  <p:tag name="TEMPFOLDER" val="C:\Users\John Nganga\Downloads\"/>
  <p:tag name="LATEXFORMHEIGHT" val="617.4"/>
  <p:tag name="LATEXFORMWIDTH" val="961"/>
  <p:tag name="LATEXFORMWRAP" val="True"/>
  <p:tag name="BITMAPVECTOR" val="1"/>
  <p:tag name="EMFCHILD" val="True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720649"/>
  <p:tag name="ORIGINALWIDTH" val="11.1189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V}}&#10;\]&#10;&#10;\end{document}"/>
  <p:tag name="IGUANATEXSIZE" val="20"/>
  <p:tag name="IGUANATEXCURSOR" val="1287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93864"/>
  <p:tag name="ORIGINALWIDTH" val="34.49584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mRNEAc\;DDP}}} \\&#10;\end{align*}&#10;&#10;&#10;\end{document}"/>
  <p:tag name="IGUANATEXSIZE" val="20"/>
  <p:tag name="IGUANATEXCURSOR" val="1094"/>
  <p:tag name="TRANSPARENCY" val="True"/>
  <p:tag name="LATEXENGINEID" val="1"/>
  <p:tag name="TEMPFOLDER" val="C:\Users\John Nganga\Downloads\"/>
  <p:tag name="LATEXFORMHEIGHT" val="631.2"/>
  <p:tag name="LATEXFORMWIDTH" val="961"/>
  <p:tag name="LATEXFORMWRAP" val="True"/>
  <p:tag name="BITMAPVECTOR" val="1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02227"/>
  <p:tag name="ORIGINALWIDTH" val="54.14167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boldsymbol{\lambda}}&#10;\newcommand{\xxi}{\boldsymbol{\xi}}&#10;\newcommand{\nnu}{\boldsymbol{\nu}}&#10;\newcommand{\mmu}{\boldsymbol{\mu}}&#10;\newcommand{\ppsi}{\boldsymbol{\psi}}&#10;\newcommand{\glob}[1]{\mathsf{#1}}&#10;\newcommand{\gLambda}{\glob{\llambda}}&#10;\newcommand{\gT}{\glob{T}}&#10;\newcommand{\gV}{\glob{\mathbf{V}}}&#10;\newcommand{\ggamma}{\boldsymbol{\gamma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&#10;\begin{align*}&#10;    \ggamma^\top \pDD[\nnu]{\q} = \gT_1 + \gT_2 + \gT_2^\top&#10;\end{align*}&#10;&#10;&#10;&#10;\end{document}"/>
  <p:tag name="IGUANATEXSIZE" val="20"/>
  <p:tag name="IGUANATEXCURSOR" val="1352"/>
  <p:tag name="TRANSPARENCY" val="True"/>
  <p:tag name="LATEXENGINEID" val="1"/>
  <p:tag name="TEMPFOLDER" val="C:\Users\John Nganga\Downloads\"/>
  <p:tag name="LATEXFORMHEIGHT" val="609.6"/>
  <p:tag name="LATEXFORMWIDTH" val="961"/>
  <p:tag name="LATEXFORMWRAP" val="True"/>
  <p:tag name="BITMAPVECTOR" val="1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.31803"/>
  <p:tag name="ORIGINALWIDTH" val="140.8382"/>
  <p:tag name="LATEXADDIN" val="\documentclass{article}&#10;\usepackage{amsmath}&#10;\usepackage{amssymb}&#10;\usepackage{color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boldsymbol{\tau}}&#10;\renewcommand{\S}{\mathbf{S}}&#10;\newcommand{\h}{\mathbf{h}}&#10;\newcommand{\Jqc}{\mathbf{\dot{J}_c}}&#10;\newcommand{\q}{\mathbf{q}}&#10;\newcommand{\qd}{\mathbf{\dot{\q}}}&#10;\newcommand{\qdd}{\mathbf{\ddot{\q}}}&#10;\newcommand{\llambda}{\boldsymbol{\lambda}}&#10;\newcommand{\xxi}{\boldsymbol{\xi}}&#10;\newcommand{\nnu}{\boldsymbol{\nu}}&#10;\newcommand{\ppi}{\boldsymbol{\pi}}&#10;\newcommand{\mmu}{\boldsymbol{\mu}}&#10;\newcommand{\ppsi}{\boldsymbol{\psi}}&#10;\newcommand{\glob}[1]{\mathsf{#1}}&#10;\newcommand{\gLambda}{\glob{\llambda}}&#10;\newcommand{\gT}{\glob{T}}&#10;\newcommand{\gV}{\glob{\mathbf{V}}}&#10;\newcommand{\gL}{\glob{L}}&#10;\newcommand{\rrho}{\boldsymbol{\rho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&#10;\begin{align*}&#10;    \gT_1  &amp;= \pd[]{\q} \left[ \pd[]{\q} \; \textrm{mRNEAc}&#10;    \left( \q,\qd,\qdd,\a_g,\llambda,\xxi_{\t},\ppi \right) \right] \quad {\color{green} \mathcal{O}(n^2)}\;\notag \\ &#10;    \gT_2   &amp;= \pd[]{\q} \; \textrm{mRNEAc} \left(\q*0,\qd*0,\pd[\qdd]{\q},\a_g*0,\pd[\llambda]{\q},\xxi_{\t},\ppi \right) \quad {\color{green} \mathcal{O}(n^2)}\; \notag&#10;\end{align*}&#10;\end{subequations}&#10;\end{document}"/>
  <p:tag name="IGUANATEXSIZE" val="20"/>
  <p:tag name="IGUANATEXCURSOR" val="1722"/>
  <p:tag name="TRANSPARENCY" val="True"/>
  <p:tag name="LATEXENGINEID" val="1"/>
  <p:tag name="TEMPFOLDER" val="C:\Users\John Nganga\Downloads\"/>
  <p:tag name="LATEXFORMHEIGHT" val="630"/>
  <p:tag name="LATEXFORMWIDTH" val="961"/>
  <p:tag name="LATEXFORMWRAP" val="True"/>
  <p:tag name="BITMAPVECTOR" val="1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8644"/>
  <p:tag name="ORIGINALWIDTH" val="3.097624"/>
  <p:tag name="LATEXADDIN" val="\documentclass{article}&#10;\usepackage{amsmath}&#10;\usepackage{amssymb}&#10;\usepackage{color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boldsymbol{\tau}}&#10;\renewcommand{\S}{\mathbf{S}}&#10;\newcommand{\h}{\mathbf{h}}&#10;\newcommand{\Jqc}{\mathbf{\dot{J}_c}}&#10;\newcommand{\q}{\mathbf{q}}&#10;\newcommand{\qd}{\mathbf{\dot{\q}}}&#10;\newcommand{\qdd}{\mathbf{\ddot{\q}}}&#10;\newcommand{\llambda}{\boldsymbol{\lambda}}&#10;\newcommand{\xxi}{\boldsymbol{\xi}}&#10;\newcommand{\nnu}{\boldsymbol{\nu}}&#10;\newcommand{\ppi}{\boldsymbol{\pi}}&#10;\newcommand{\mmu}{\boldsymbol{\mu}}&#10;\newcommand{\ppsi}{\boldsymbol{\psi}}&#10;\newcommand{\glob}[1]{\mathsf{#1}}&#10;\newcommand{\gLambda}{\glob{\llambda}}&#10;\newcommand{\gT}{\glob{T}}&#10;\newcommand{\gV}{\glob{\mathbf{V}}}&#10;\newcommand{\gL}{\glob{L}}&#10;\newcommand{\rrho}{\boldsymbol{\rho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&#10;\begin{align*}&#10;    \gT_1  &amp;= \pd[]{\q} \left[ \pd[]{\q} \; \textrm{mRNEAc}&#10;    \left( \q,\qd,\qdd,\a_g,\llambda,\xxi_{\t},\ppi \right) \right] \quad {\color{green} \mathcal{O}(n^2)}\;\notag \\ &#10;    \gT_2   &amp;= \pd[]{\q} \; \textrm{mRNEAc} \left(\q*0,\qd*0,\pd[\qdd]{\q},\a_g*0,\pd[\llambda]{\q},\xxi_{\t},\ppi \right) \quad {\color{green} \mathcal{O}(n^2)}\; \notag&#10;\end{align*}&#10;\end{subequations}&#10;\end{document}"/>
  <p:tag name="IGUANATEXSIZE" val="20"/>
  <p:tag name="IGUANATEXCURSOR" val="1722"/>
  <p:tag name="TRANSPARENCY" val="True"/>
  <p:tag name="LATEXENGINEID" val="1"/>
  <p:tag name="TEMPFOLDER" val="C:\Users\John Nganga\Downloads\"/>
  <p:tag name="LATEXFORMHEIGHT" val="630"/>
  <p:tag name="LATEXFORMWIDTH" val="961"/>
  <p:tag name="LATEXFORMWRAP" val="True"/>
  <p:tag name="BITMAPVECTOR" val="1"/>
  <p:tag name="EMFCHILD" val="True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86"/>
  <p:tag name="ORIGINALWIDTH" val="1.298048"/>
  <p:tag name="EMFCHILD" val="True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39046"/>
  <p:tag name="ORIGINALWIDTH" val="3.392635"/>
  <p:tag name="EMFCHILD" val="True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94144"/>
  <p:tag name="ORIGINALWIDTH" val="2.684608"/>
  <p:tag name="EMFCHILD" val="True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517"/>
  <p:tag name="ORIGINALWIDTH" val="6.077225"/>
  <p:tag name="EMFCHILD" val="True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3"/>
  <p:tag name="ORIGINALWIDTH" val="2.684608"/>
  <p:tag name="EMFCHILD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66782"/>
  <p:tag name="ORIGINALWIDTH" val="0.2072551"/>
  <p:tag name="EMFCHILD" val="True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61615"/>
  <p:tag name="EMFCHILD" val="True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62647"/>
  <p:tag name="ORIGINALWIDTH" val="1.35705"/>
  <p:tag name="EMFCHILD" val="True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94144"/>
  <p:tag name="ORIGINALWIDTH" val="2.684608"/>
  <p:tag name="EMFCHILD" val="True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517"/>
  <p:tag name="ORIGINALWIDTH" val="6.077225"/>
  <p:tag name="EMFCHILD" val="True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3"/>
  <p:tag name="ORIGINALWIDTH" val="2.655098"/>
  <p:tag name="EMFCHILD" val="True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61615"/>
  <p:tag name="EMFCHILD" val="True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0595"/>
  <p:tag name="ORIGINALWIDTH" val="3.982656"/>
  <p:tag name="EMFCHILD" val="True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17138"/>
  <p:tag name="ORIGINALWIDTH" val="3.540131"/>
  <p:tag name="EMFCHILD" val="True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9133"/>
  <p:tag name="ORIGINALWIDTH" val="3.481129"/>
  <p:tag name="EMFCHILD" val="True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9642"/>
  <p:tag name="ORIGINALWIDTH" val="3.156626"/>
  <p:tag name="EMFCHILD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8882"/>
  <p:tag name="ORIGINALWIDTH" val="2.48699"/>
  <p:tag name="EMFCHILD" val="True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614"/>
  <p:tag name="ORIGINALWIDTH" val="3.481129"/>
  <p:tag name="EMFCHILD" val="True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909"/>
  <p:tag name="ORIGINALWIDTH" val="1.947072"/>
  <p:tag name="EMFCHILD" val="True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0705"/>
  <p:tag name="ORIGINALWIDTH" val="1.180044"/>
  <p:tag name="EMFCHILD" val="True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61615"/>
  <p:tag name="EMFCHILD" val="True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8"/>
  <p:tag name="EMFCHILD" val="True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260306"/>
  <p:tag name="ORIGINALWIDTH" val="0.7965387"/>
  <p:tag name="EMFCHILD" val="True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61615"/>
  <p:tag name="EMFCHILD" val="True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8"/>
  <p:tag name="EMFCHILD" val="True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670285"/>
  <p:tag name="ORIGINALWIDTH" val="1.858578"/>
  <p:tag name="EMFCHILD" val="True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91107"/>
  <p:tag name="EMFCHILD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94222"/>
  <p:tag name="ORIGINALWIDTH" val="3.504395"/>
  <p:tag name="EMFCHILD" val="True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8"/>
  <p:tag name="EMFCHILD" val="True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909"/>
  <p:tag name="ORIGINALWIDTH" val="2.655098"/>
  <p:tag name="EMFCHILD" val="True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60087"/>
  <p:tag name="ORIGINALWIDTH" val="1.740574"/>
  <p:tag name="EMFCHILD" val="True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8"/>
  <p:tag name="EMFCHILD" val="True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17138"/>
  <p:tag name="ORIGINALWIDTH" val="3.068113"/>
  <p:tag name="EMFCHILD" val="True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8"/>
  <p:tag name="EMFCHILD" val="True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49685"/>
  <p:tag name="ORIGINALWIDTH" val="2.360087"/>
  <p:tag name="EMFCHILD" val="True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81572"/>
  <p:tag name="ORIGINALWIDTH" val="2.271593"/>
  <p:tag name="EMFCHILD" val="True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8"/>
  <p:tag name="EMFCHILD" val="True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9598"/>
  <p:tag name="ORIGINALWIDTH" val="3.24512"/>
  <p:tag name="EMFCHILD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6962"/>
  <p:tag name="ORIGINALWIDTH" val="4.276875"/>
  <p:tag name="EMFCHILD" val="True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0705"/>
  <p:tag name="ORIGINALWIDTH" val="1.180044"/>
  <p:tag name="EMFCHILD" val="True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62647"/>
  <p:tag name="ORIGINALWIDTH" val="1.35705"/>
  <p:tag name="EMFCHILD" val="True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35142"/>
  <p:tag name="ORIGINALWIDTH" val="3.658135"/>
  <p:tag name="EMFCHILD" val="True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0705"/>
  <p:tag name="ORIGINALWIDTH" val="1.180044"/>
  <p:tag name="EMFCHILD" val="True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9598"/>
  <p:tag name="ORIGINALWIDTH" val="2.773103"/>
  <p:tag name="EMFCHILD" val="True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909"/>
  <p:tag name="ORIGINALWIDTH" val="1.593059"/>
  <p:tag name="EMFCHILD" val="True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0705"/>
  <p:tag name="ORIGINALWIDTH" val="1.180044"/>
  <p:tag name="EMFCHILD" val="True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8644"/>
  <p:tag name="ORIGINALWIDTH" val="3.097624"/>
  <p:tag name="EMFCHILD" val="True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86"/>
  <p:tag name="ORIGINALWIDTH" val="1.563567"/>
  <p:tag name="EMFCHILD" val="True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39046"/>
  <p:tag name="ORIGINALWIDTH" val="3.392635"/>
  <p:tag name="EMFCHIL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156656"/>
  <p:tag name="ORIGINALWIDTH" val="27.94096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nnu = \K^{-1} \Psi }&#10;\]&#10;&#10;&#10;\end{document}"/>
  <p:tag name="IGUANATEXSIZE" val="20"/>
  <p:tag name="IGUANATEXCURSOR" val="1301"/>
  <p:tag name="TRANSPARENCY" val="True"/>
  <p:tag name="LATEXENGINEID" val="1"/>
  <p:tag name="TEMPFOLDER" val="C:\Users\John Nganga\Downloads\"/>
  <p:tag name="LATEXFORMHEIGHT" val="617.4"/>
  <p:tag name="LATEXFORMWIDTH" val="961"/>
  <p:tag name="LATEXFORMWRAP" val="True"/>
  <p:tag name="BITMAPVECTOR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1884083"/>
  <p:tag name="ORIGINALWIDTH" val="2.48699"/>
  <p:tag name="EMFCHILD" val="True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3"/>
  <p:tag name="ORIGINALWIDTH" val="2.684608"/>
  <p:tag name="EMFCHILD" val="True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517"/>
  <p:tag name="ORIGINALWIDTH" val="6.077225"/>
  <p:tag name="EMFCHILD" val="True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94144"/>
  <p:tag name="ORIGINALWIDTH" val="2.684608"/>
  <p:tag name="EMFCHILD" val="True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61615"/>
  <p:tag name="EMFCHILD" val="True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0595"/>
  <p:tag name="ORIGINALWIDTH" val="3.982656"/>
  <p:tag name="EMFCHILD" val="True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17138"/>
  <p:tag name="ORIGINALWIDTH" val="3.540131"/>
  <p:tag name="EMFCHILD" val="True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9133"/>
  <p:tag name="ORIGINALWIDTH" val="3.481129"/>
  <p:tag name="EMFCHILD" val="True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9642"/>
  <p:tag name="ORIGINALWIDTH" val="3.156626"/>
  <p:tag name="EMFCHILD" val="True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614"/>
  <p:tag name="ORIGINALWIDTH" val="3.510639"/>
  <p:tag name="EMFCHILD" val="True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909"/>
  <p:tag name="ORIGINALWIDTH" val="1.947072"/>
  <p:tag name="EMFCHILD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50762"/>
  <p:tag name="ORIGINALWIDTH" val="1.337705"/>
  <p:tag name="EMFCHILD" val="True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59698"/>
  <p:tag name="ORIGINALWIDTH" val="2.507602"/>
  <p:tag name="EMFCHILD" val="True"/>
</p:tagLst>
</file>

<file path=ppt/tags/tag1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61615"/>
  <p:tag name="EMFCHILD" val="True"/>
</p:tagLst>
</file>

<file path=ppt/tags/tag1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71593"/>
  <p:tag name="ORIGINALWIDTH" val="1.88807"/>
  <p:tag name="EMFCHILD" val="True"/>
</p:tagLst>
</file>

<file path=ppt/tags/tag1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8644"/>
  <p:tag name="ORIGINALWIDTH" val="2.153589"/>
  <p:tag name="EMFCHILD" val="True"/>
</p:tagLst>
</file>

<file path=ppt/tags/tag1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8"/>
  <p:tag name="EMFCHILD" val="True"/>
</p:tagLst>
</file>

<file path=ppt/tags/tag1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260306"/>
  <p:tag name="ORIGINALWIDTH" val="0.7965387"/>
  <p:tag name="EMFCHILD" val="True"/>
</p:tagLst>
</file>

<file path=ppt/tags/tag1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61615"/>
  <p:tag name="EMFCHILD" val="True"/>
</p:tagLst>
</file>

<file path=ppt/tags/tag1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71593"/>
  <p:tag name="ORIGINALWIDTH" val="1.88807"/>
  <p:tag name="EMFCHILD" val="True"/>
</p:tagLst>
</file>

<file path=ppt/tags/tag1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8644"/>
  <p:tag name="ORIGINALWIDTH" val="2.124079"/>
  <p:tag name="EMFCHILD" val="True"/>
</p:tagLst>
</file>

<file path=ppt/tags/tag1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8"/>
  <p:tag name="EMFCHILD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50785"/>
  <p:tag name="ORIGINALWIDTH" val="3.48556"/>
  <p:tag name="EMFCHILD" val="True"/>
</p:tagLst>
</file>

<file path=ppt/tags/tag1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3"/>
  <p:tag name="ORIGINALWIDTH" val="2.684608"/>
  <p:tag name="EMFCHILD" val="True"/>
</p:tagLst>
</file>

<file path=ppt/tags/tag1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670285"/>
  <p:tag name="ORIGINALWIDTH" val="1.88807"/>
  <p:tag name="EMFCHILD" val="True"/>
</p:tagLst>
</file>

<file path=ppt/tags/tag1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91107"/>
  <p:tag name="EMFCHILD" val="True"/>
</p:tagLst>
</file>

<file path=ppt/tags/tag1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517"/>
  <p:tag name="ORIGINALWIDTH" val="6.077225"/>
  <p:tag name="EMFCHILD" val="True"/>
</p:tagLst>
</file>

<file path=ppt/tags/tag1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94144"/>
  <p:tag name="ORIGINALWIDTH" val="2.684608"/>
  <p:tag name="EMFCHILD" val="True"/>
</p:tagLst>
</file>

<file path=ppt/tags/tag1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91107"/>
  <p:tag name="EMFCHILD" val="True"/>
</p:tagLst>
</file>

<file path=ppt/tags/tag1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8"/>
  <p:tag name="EMFCHILD" val="True"/>
</p:tagLst>
</file>

<file path=ppt/tags/tag1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909"/>
  <p:tag name="ORIGINALWIDTH" val="2.684608"/>
  <p:tag name="EMFCHILD" val="True"/>
</p:tagLst>
</file>

<file path=ppt/tags/tag1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60087"/>
  <p:tag name="ORIGINALWIDTH" val="1.770065"/>
  <p:tag name="EMFCHILD" val="True"/>
</p:tagLst>
</file>

<file path=ppt/tags/tag1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71593"/>
  <p:tag name="ORIGINALWIDTH" val="1.88807"/>
  <p:tag name="EMFCHILD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66782"/>
  <p:tag name="ORIGINALWIDTH" val="0.2072551"/>
  <p:tag name="EMFCHILD" val="True"/>
</p:tagLst>
</file>

<file path=ppt/tags/tag1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8644"/>
  <p:tag name="ORIGINALWIDTH" val="2.153589"/>
  <p:tag name="EMFCHILD" val="True"/>
</p:tagLst>
</file>

<file path=ppt/tags/tag1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6195322"/>
  <p:tag name="EMFCHILD" val="True"/>
</p:tagLst>
</file>

<file path=ppt/tags/tag1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3"/>
  <p:tag name="ORIGINALWIDTH" val="2.655098"/>
  <p:tag name="EMFCHILD" val="True"/>
</p:tagLst>
</file>

<file path=ppt/tags/tag1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17138"/>
  <p:tag name="ORIGINALWIDTH" val="3.038621"/>
  <p:tag name="EMFCHILD" val="True"/>
</p:tagLst>
</file>

<file path=ppt/tags/tag1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517"/>
  <p:tag name="ORIGINALWIDTH" val="6.431238"/>
  <p:tag name="EMFCHILD" val="True"/>
</p:tagLst>
</file>

<file path=ppt/tags/tag1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94144"/>
  <p:tag name="ORIGINALWIDTH" val="2.684608"/>
  <p:tag name="EMFCHILD" val="True"/>
</p:tagLst>
</file>

<file path=ppt/tags/tag1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61615"/>
  <p:tag name="EMFCHILD" val="True"/>
</p:tagLst>
</file>

<file path=ppt/tags/tag1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8"/>
  <p:tag name="EMFCHILD" val="True"/>
</p:tagLst>
</file>

<file path=ppt/tags/tag1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49685"/>
  <p:tag name="ORIGINALWIDTH" val="2.389597"/>
  <p:tag name="EMFCHILD" val="True"/>
</p:tagLst>
</file>

<file path=ppt/tags/tag1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81572"/>
  <p:tag name="ORIGINALWIDTH" val="2.271593"/>
  <p:tag name="EMFCHILD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49367"/>
  <p:tag name="ORIGINALWIDTH" val="27.94096"/>
  <p:tag name="EMFCHILD" val="True"/>
</p:tagLst>
</file>

<file path=ppt/tags/tag1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8"/>
  <p:tag name="EMFCHILD" val="True"/>
</p:tagLst>
</file>

<file path=ppt/tags/tag1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9598"/>
  <p:tag name="ORIGINALWIDTH" val="3.24512"/>
  <p:tag name="EMFCHILD" val="True"/>
</p:tagLst>
</file>

<file path=ppt/tags/tag1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59698"/>
  <p:tag name="ORIGINALWIDTH" val="2.507602"/>
  <p:tag name="EMFCHILD" val="True"/>
</p:tagLst>
</file>

<file path=ppt/tags/tag1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35142"/>
  <p:tag name="ORIGINALWIDTH" val="3.658135"/>
  <p:tag name="EMFCHILD" val="True"/>
</p:tagLst>
</file>

<file path=ppt/tags/tag1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0705"/>
  <p:tag name="ORIGINALWIDTH" val="1.180044"/>
  <p:tag name="EMFCHILD" val="True"/>
</p:tagLst>
</file>

<file path=ppt/tags/tag1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9598"/>
  <p:tag name="ORIGINALWIDTH" val="2.773103"/>
  <p:tag name="EMFCHILD" val="True"/>
</p:tagLst>
</file>

<file path=ppt/tags/tag1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86"/>
  <p:tag name="ORIGINALWIDTH" val="1.593059"/>
  <p:tag name="EMFCHILD" val="True"/>
</p:tagLst>
</file>

<file path=ppt/tags/tag1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0705"/>
  <p:tag name="ORIGINALWIDTH" val="1.180044"/>
  <p:tag name="EMFCHILD" val="True"/>
</p:tagLst>
</file>

<file path=ppt/tags/tag1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03363"/>
  <p:tag name="ORIGINALWIDTH" val="3.124443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boldsymbol{\lambda}}&#10;\newcommand{\xxi}{\boldsymbol{\xi}}&#10;\newcommand{\nnu}{\boldsymbol{\nu}}&#10;\newcommand{\mmu}{\boldsymbol{\mu}}&#10;\newcommand{\ppsi}{\boldsymbol{\psi}}&#10;\newcommand{\glob}[1]{\mathsf{#1}}&#10;\newcommand{\gLambda}{\glob{\llambda}}&#10;\newcommand{\gT}{\glob{T}}&#10;\newcommand{\gV}{\glob{\mathbf{V}}}&#10;\newcommand{\ggamma}{\boldsymbol{\gamma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&#10;\begin{align*}&#10;    \ggamma^\top \pDD[\nnu]{\q} = \gT_1 + \gT_2 + \gT_2^\top&#10;\end{align*}&#10;&#10;&#10;&#10;\end{document}"/>
  <p:tag name="IGUANATEXSIZE" val="20"/>
  <p:tag name="IGUANATEXCURSOR" val="1352"/>
  <p:tag name="TRANSPARENCY" val="True"/>
  <p:tag name="LATEXENGINEID" val="1"/>
  <p:tag name="TEMPFOLDER" val="C:\Users\John Nganga\Downloads\"/>
  <p:tag name="LATEXFORMHEIGHT" val="609.6"/>
  <p:tag name="LATEXFORMWIDTH" val="961"/>
  <p:tag name="LATEXFORMWRAP" val="True"/>
  <p:tag name="BITMAPVECTOR" val="1"/>
  <p:tag name="EMFCHILD" val="True"/>
</p:tagLst>
</file>

<file path=ppt/tags/tag1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5507"/>
  <p:tag name="ORIGINALWIDTH" val="2.66832"/>
  <p:tag name="EMFCHILD" val="Tru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27115"/>
  <p:tag name="ORIGINALWIDTH" val="3.508049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Dynamics}}} \\&#10;\end{align*}&#10;&#10;&#10;\end{document}"/>
  <p:tag name="IGUANATEXSIZE" val="20"/>
  <p:tag name="IGUANATEXCURSOR" val="1096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  <p:tag name="EMFCHILD" val="True"/>
</p:tagLst>
</file>

<file path=ppt/tags/tag1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59484"/>
  <p:tag name="ORIGINALWIDTH" val="2.691119"/>
  <p:tag name="EMFCHILD" val="True"/>
</p:tagLst>
</file>

<file path=ppt/tags/tag1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1469"/>
  <p:tag name="ORIGINALWIDTH" val="1.573628"/>
  <p:tag name="EMFCHILD" val="True"/>
</p:tagLst>
</file>

<file path=ppt/tags/tag1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63058"/>
  <p:tag name="ORIGINALWIDTH" val="2.873568"/>
  <p:tag name="EMFCHILD" val="True"/>
</p:tagLst>
</file>

<file path=ppt/tags/tag1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80609"/>
  <p:tag name="ORIGINALWIDTH" val="8.643517"/>
  <p:tag name="EMFCHILD" val="True"/>
</p:tagLst>
</file>

<file path=ppt/tags/tag1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13873"/>
  <p:tag name="ORIGINALWIDTH" val="2.713933"/>
  <p:tag name="EMFCHILD" val="True"/>
</p:tagLst>
</file>

<file path=ppt/tags/tag1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1469"/>
  <p:tag name="ORIGINALWIDTH" val="1.596427"/>
  <p:tag name="EMFCHILD" val="True"/>
</p:tagLst>
</file>

<file path=ppt/tags/tag1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34937"/>
  <p:tag name="ORIGINALWIDTH" val="2.896381"/>
  <p:tag name="EMFCHILD" val="True"/>
</p:tagLst>
</file>

<file path=ppt/tags/tag1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77141"/>
  <p:tag name="ORIGINALWIDTH" val="3.420915"/>
  <p:tag name="EMFCHILD" val="True"/>
</p:tagLst>
</file>

<file path=ppt/tags/tag1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62998"/>
  <p:tag name="ORIGINALWIDTH" val="3.147241"/>
  <p:tag name="EMFCHILD" val="True"/>
</p:tagLst>
</file>

<file path=ppt/tags/tag1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1469"/>
  <p:tag name="ORIGINALWIDTH" val="1.299955"/>
  <p:tag name="EMFCHILD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6378"/>
  <p:tag name="ORIGINALWIDTH" val="2.579458"/>
  <p:tag name="EMFCHILD" val="True"/>
</p:tagLst>
</file>

<file path=ppt/tags/tag1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48975"/>
  <p:tag name="ORIGINALWIDTH" val="3.420915"/>
  <p:tag name="EMFCHILD" val="True"/>
</p:tagLst>
</file>

<file path=ppt/tags/tag1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62998"/>
  <p:tag name="ORIGINALWIDTH" val="3.147241"/>
  <p:tag name="EMFCHILD" val="True"/>
</p:tagLst>
</file>

<file path=ppt/tags/tag1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1469"/>
  <p:tag name="ORIGINALWIDTH" val="1.596427"/>
  <p:tag name="EMFCHILD" val="True"/>
</p:tagLst>
</file>

<file path=ppt/tags/tag1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48975"/>
  <p:tag name="ORIGINALWIDTH" val="3.420915"/>
  <p:tag name="EMFCHILD" val="True"/>
</p:tagLst>
</file>

<file path=ppt/tags/tag1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62998"/>
  <p:tag name="ORIGINALWIDTH" val="3.124443"/>
  <p:tag name="EMFCHILD" val="True"/>
</p:tagLst>
</file>

<file path=ppt/tags/tag1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5507"/>
  <p:tag name="ORIGINALWIDTH" val="2.645507"/>
  <p:tag name="EMFCHILD" val="True"/>
</p:tagLst>
</file>

<file path=ppt/tags/tag1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1469"/>
  <p:tag name="ORIGINALWIDTH" val="1.596427"/>
  <p:tag name="EMFCHILD" val="True"/>
</p:tagLst>
</file>

<file path=ppt/tags/tag1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79459"/>
  <p:tag name="ORIGINALWIDTH" val="4.023951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mRNEAc\;DDP}}} \\&#10;\end{align*}&#10;&#10;&#10;\end{document}"/>
  <p:tag name="IGUANATEXSIZE" val="20"/>
  <p:tag name="IGUANATEXCURSOR" val="1094"/>
  <p:tag name="TRANSPARENCY" val="True"/>
  <p:tag name="LATEXENGINEID" val="1"/>
  <p:tag name="TEMPFOLDER" val="C:\Users\John Nganga\Downloads\"/>
  <p:tag name="LATEXFORMHEIGHT" val="631.2"/>
  <p:tag name="LATEXFORMWIDTH" val="961"/>
  <p:tag name="LATEXFORMWRAP" val="True"/>
  <p:tag name="BITMAPVECTOR" val="1"/>
  <p:tag name="EMFCHILD" val="True"/>
</p:tagLst>
</file>

<file path=ppt/tags/tag1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27117"/>
  <p:tag name="ORIGINALWIDTH" val="3.576835"/>
  <p:tag name="EMFCHILD" val="True"/>
</p:tagLst>
</file>

<file path=ppt/tags/tag1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6"/>
  <p:tag name="ORIGINALWIDTH" val="3.50805"/>
  <p:tag name="EMFCHILD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82625"/>
  <p:tag name="ORIGINALWIDTH" val="2.648244"/>
  <p:tag name="EMFCHILD" val="True"/>
</p:tagLst>
</file>

<file path=ppt/tags/tag1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6"/>
  <p:tag name="ORIGINALWIDTH" val="3.198527"/>
  <p:tag name="EMFCHILD" val="True"/>
</p:tagLst>
</file>

<file path=ppt/tags/tag1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95902"/>
  <p:tag name="ORIGINALWIDTH" val="3.542454"/>
  <p:tag name="EMFCHILD" val="True"/>
</p:tagLst>
</file>

<file path=ppt/tags/tag1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82626"/>
  <p:tag name="ORIGINALWIDTH" val="1.994774"/>
  <p:tag name="EMFCHILD" val="True"/>
</p:tagLst>
</file>

<file path=ppt/tags/tag1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6"/>
  <p:tag name="ORIGINALWIDTH" val="3.473668"/>
  <p:tag name="EMFCHILD" val="True"/>
</p:tagLst>
</file>

<file path=ppt/tags/tag1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6"/>
  <p:tag name="ORIGINALWIDTH" val="3.473668"/>
  <p:tag name="EMFCHILD" val="True"/>
</p:tagLst>
</file>

<file path=ppt/tags/tag1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6"/>
  <p:tag name="ORIGINALWIDTH" val="3.060956"/>
  <p:tag name="EMFCHILD" val="True"/>
</p:tagLst>
</file>

<file path=ppt/tags/tag1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593"/>
  <p:tag name="ORIGINALWIDTH" val="34.49584"/>
  <p:tag name="EMFCHILD" val="True"/>
</p:tagLst>
</file>

<file path=ppt/tags/tag1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593"/>
  <p:tag name="ORIGINALWIDTH" val="34.49584"/>
  <p:tag name="EMFCHILD" val="True"/>
</p:tagLst>
</file>

<file path=ppt/tags/tag1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190253"/>
  <p:tag name="ORIGINALWIDTH" val="11.09784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V}}&#10;\]&#10;&#10;\end{document}"/>
  <p:tag name="IGUANATEXSIZE" val="20"/>
  <p:tag name="IGUANATEXCURSOR" val="1287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  <p:tag name="EMFCHILD" val="True"/>
</p:tagLst>
</file>

<file path=ppt/tags/tag1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00845"/>
  <p:tag name="ORIGINALWIDTH" val="0.2316501"/>
  <p:tag name="EMFCHILD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20195"/>
  <p:tag name="ORIGINALWIDTH" val="2.373103"/>
  <p:tag name="EMFCHILD" val="True"/>
</p:tagLst>
</file>

<file path=ppt/tags/tag1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9448"/>
  <p:tag name="ORIGINALWIDTH" val="2.063733"/>
  <p:tag name="EMFCHILD" val="True"/>
</p:tagLst>
</file>

<file path=ppt/tags/tag1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2421"/>
  <p:tag name="ORIGINALWIDTH" val="4.527584"/>
  <p:tag name="EMFCHILD" val="True"/>
</p:tagLst>
</file>

<file path=ppt/tags/tag1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00845"/>
  <p:tag name="ORIGINALWIDTH" val="0.2316501"/>
  <p:tag name="EMFCHILD" val="True"/>
</p:tagLst>
</file>

<file path=ppt/tags/tag1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190253"/>
  <p:tag name="ORIGINALWIDTH" val="11.09784"/>
  <p:tag name="EMFCHILD" val="True"/>
</p:tagLst>
</file>

<file path=ppt/tags/tag1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10029"/>
  <p:tag name="ORIGINALWIDTH" val="3.471159"/>
  <p:tag name="LATEXADDIN" val="\documentclass{article}&#10;\usepackage{amsmath}&#10;\usepackage{amssymb}&#10;\usepackage{color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boldsymbol{\nu}}&#10;\newcommand{\ggamma}{\boldsymbol{\gamma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AD\;tools\;twice:\;} \pDD[\nnu]{\q} \quad {\color{red} \mathcal{O}(n^3)}\;&#10;\end{align*}&#10;&#10;&#10;\end{document}"/>
  <p:tag name="IGUANATEXSIZE" val="20"/>
  <p:tag name="IGUANATEXCURSOR" val="517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  <p:tag name="EMFCHILD" val="True"/>
</p:tagLst>
</file>

<file path=ppt/tags/tag1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0436"/>
  <p:tag name="ORIGINALWIDTH" val="3.431248"/>
  <p:tag name="EMFCHILD" val="True"/>
</p:tagLst>
</file>

<file path=ppt/tags/tag1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125"/>
  <p:tag name="ORIGINALWIDTH" val="1.595929"/>
  <p:tag name="EMFCHILD" val="True"/>
</p:tagLst>
</file>

<file path=ppt/tags/tag1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3602"/>
  <p:tag name="ORIGINALWIDTH" val="2.274212"/>
  <p:tag name="EMFCHILD" val="True"/>
</p:tagLst>
</file>

<file path=ppt/tags/tag1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3602"/>
  <p:tag name="ORIGINALWIDTH" val="2.274212"/>
  <p:tag name="EMFCHILD" val="True"/>
</p:tagLst>
</file>

<file path=ppt/tags/tag1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90346"/>
  <p:tag name="ORIGINALWIDTH" val="1.157061"/>
  <p:tag name="EMFCHILD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82625"/>
  <p:tag name="ORIGINALWIDTH" val="4.092735"/>
  <p:tag name="EMFCHILD" val="True"/>
</p:tagLst>
</file>

<file path=ppt/tags/tag1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3602"/>
  <p:tag name="ORIGINALWIDTH" val="1.675726"/>
  <p:tag name="EMFCHILD" val="True"/>
</p:tagLst>
</file>

<file path=ppt/tags/tag1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125"/>
  <p:tag name="ORIGINALWIDTH" val="1.595929"/>
  <p:tag name="EMFCHILD" val="True"/>
</p:tagLst>
</file>

<file path=ppt/tags/tag1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93895"/>
  <p:tag name="ORIGINALWIDTH" val="3.511045"/>
  <p:tag name="EMFCHILD" val="True"/>
</p:tagLst>
</file>

<file path=ppt/tags/tag1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70639"/>
  <p:tag name="ORIGINALWIDTH" val="1.077265"/>
  <p:tag name="EMFCHILD" val="True"/>
</p:tagLst>
</file>

<file path=ppt/tags/tag1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3602"/>
  <p:tag name="ORIGINALWIDTH" val="1.955026"/>
  <p:tag name="EMFCHILD" val="True"/>
</p:tagLst>
</file>

<file path=ppt/tags/tag1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3602"/>
  <p:tag name="ORIGINALWIDTH" val="1.994912"/>
  <p:tag name="EMFCHILD" val="True"/>
</p:tagLst>
</file>

<file path=ppt/tags/tag1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54009"/>
  <p:tag name="ORIGINALWIDTH" val="0.5186896"/>
  <p:tag name="EMFCHILD" val="True"/>
</p:tagLst>
</file>

<file path=ppt/tags/tag1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29736"/>
  <p:tag name="ORIGINALWIDTH" val="2.71308"/>
  <p:tag name="EMFCHILD" val="True"/>
</p:tagLst>
</file>

<file path=ppt/tags/tag1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53488"/>
  <p:tag name="ORIGINALWIDTH" val="1.595929"/>
  <p:tag name="EMFCHILD" val="True"/>
</p:tagLst>
</file>

<file path=ppt/tags/tag1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73692"/>
  <p:tag name="ORIGINALWIDTH" val="2.832787"/>
  <p:tag name="EMFCHIL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.62904"/>
  <p:tag name="ORIGINALWIDTH" val="65.52333"/>
  <p:tag name="LATEXADDIN" val="\documentclass{article}&#10;\usepackage{amsmath}&#10;\usepackage{color}&#10;\usepackage{amssymb}&#10;\pagestyle{empty}&#10;\usepackage{empheq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&#10;\begin{empheq}[box=\fbox]{align}&#10;\begin{split}&#10;&amp;\H \qdd + \h(\q,\qd) - \Jc^\top \lambda =  \S^\top \t \notag \\&#10;&amp;\Jc\qdd +  \Jqc \qd = 0 \notag&#10;\end{split}&#10;\end{empheq}&#10;&#10;&#10;\end{document}"/>
  <p:tag name="IGUANATEXSIZE" val="20"/>
  <p:tag name="IGUANATEXCURSOR" val="1426"/>
  <p:tag name="TRANSPARENCY" val="True"/>
  <p:tag name="LATEXENGINEID" val="1"/>
  <p:tag name="TEMPFOLDER" val="C:\Users\John Nganga\Downloads\"/>
  <p:tag name="LATEXFORMHEIGHT" val="535.2"/>
  <p:tag name="LATEXFORMWIDTH" val="961"/>
  <p:tag name="LATEXFORMWRAP" val="True"/>
  <p:tag name="BITMAPVECTOR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5833"/>
  <p:tag name="ORIGINALWIDTH" val="1.134968"/>
  <p:tag name="EMFCHILD" val="True"/>
</p:tagLst>
</file>

<file path=ppt/tags/tag1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1995038"/>
  <p:tag name="ORIGINALWIDTH" val="8.618018"/>
  <p:tag name="EMFCHILD" val="True"/>
</p:tagLst>
</file>

<file path=ppt/tags/tag1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29736"/>
  <p:tag name="ORIGINALWIDTH" val="2.673194"/>
  <p:tag name="EMFCHILD" val="True"/>
</p:tagLst>
</file>

<file path=ppt/tags/tag1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53488"/>
  <p:tag name="ORIGINALWIDTH" val="1.595929"/>
  <p:tag name="EMFCHILD" val="True"/>
</p:tagLst>
</file>

<file path=ppt/tags/tag1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1046"/>
  <p:tag name="ORIGINALWIDTH" val="2.912584"/>
  <p:tag name="EMFCHILD" val="True"/>
</p:tagLst>
</file>

<file path=ppt/tags/tag1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825"/>
  <p:tag name="ORIGINALWIDTH" val="3.670637"/>
  <p:tag name="EMFCHILD" val="True"/>
</p:tagLst>
</file>

<file path=ppt/tags/tag1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66073"/>
  <p:tag name="ORIGINALWIDTH" val="1.196947"/>
  <p:tag name="EMFCHILD" val="True"/>
</p:tagLst>
</file>

<file path=ppt/tags/tag1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73692"/>
  <p:tag name="ORIGINALWIDTH" val="2.75299"/>
  <p:tag name="EMFCHILD" val="True"/>
</p:tagLst>
</file>

<file path=ppt/tags/tag1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93399"/>
  <p:tag name="ORIGINALWIDTH" val="1.63584"/>
  <p:tag name="EMFCHILD" val="True"/>
</p:tagLst>
</file>

<file path=ppt/tags/tag1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66073"/>
  <p:tag name="ORIGINALWIDTH" val="1.196947"/>
  <p:tag name="EMFCHILD" val="True"/>
</p:tagLst>
</file>

<file path=ppt/tags/tag1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99219"/>
  <p:tag name="ORIGINALWIDTH" val="3.521867"/>
  <p:tag name="LATEXADDIN" val="\documentclass{article}&#10;\usepackage{amsmath}&#10;\usepackage{color}&#10;\usepackage{amssymb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boldsymbol{\nu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AD\;tools\;once:\;} \pd[\nnu]{\q} \quad {\color{green} \mathcal{O}(n^2)}\;&#10;\end{align*}&#10;&#10;&#10;\end{document}"/>
  <p:tag name="IGUANATEXSIZE" val="20"/>
  <p:tag name="IGUANATEXCURSOR" val="459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  <p:tag name="EMFCHILD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20195"/>
  <p:tag name="ORIGINALWIDTH" val="1.994773"/>
  <p:tag name="EMFCHILD" val="True"/>
</p:tagLst>
</file>

<file path=ppt/tags/tag1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23117"/>
  <p:tag name="ORIGINALWIDTH" val="3.446406"/>
  <p:tag name="EMFCHILD" val="True"/>
</p:tagLst>
</file>

<file path=ppt/tags/tag1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21243"/>
  <p:tag name="ORIGINALWIDTH" val="1.609996"/>
  <p:tag name="EMFCHILD" val="True"/>
</p:tagLst>
</file>

<file path=ppt/tags/tag1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0471"/>
  <p:tag name="ORIGINALWIDTH" val="2.289221"/>
  <p:tag name="EMFCHILD" val="True"/>
</p:tagLst>
</file>

<file path=ppt/tags/tag1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0471"/>
  <p:tag name="ORIGINALWIDTH" val="2.264057"/>
  <p:tag name="EMFCHILD" val="True"/>
</p:tagLst>
</file>

<file path=ppt/tags/tag1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98594"/>
  <p:tag name="ORIGINALWIDTH" val="1.132036"/>
  <p:tag name="EMFCHILD" val="True"/>
</p:tagLst>
</file>

<file path=ppt/tags/tag1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0471"/>
  <p:tag name="ORIGINALWIDTH" val="1.685473"/>
  <p:tag name="EMFCHILD" val="True"/>
</p:tagLst>
</file>

<file path=ppt/tags/tag1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0471"/>
  <p:tag name="ORIGINALWIDTH" val="2.289221"/>
  <p:tag name="EMFCHILD" val="True"/>
</p:tagLst>
</file>

<file path=ppt/tags/tag1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4995"/>
  <p:tag name="ORIGINALWIDTH" val="2.591095"/>
  <p:tag name="EMFCHILD" val="True"/>
</p:tagLst>
</file>

<file path=ppt/tags/tag1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0471"/>
  <p:tag name="ORIGINALWIDTH" val="1.962183"/>
  <p:tag name="EMFCHILD" val="True"/>
</p:tagLst>
</file>

<file path=ppt/tags/tag1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0471"/>
  <p:tag name="ORIGINALWIDTH" val="1.987347"/>
  <p:tag name="EMFCHILD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20195"/>
  <p:tag name="ORIGINALWIDTH" val="1.719632"/>
  <p:tag name="EMFCHILD" val="True"/>
</p:tagLst>
</file>

<file path=ppt/tags/tag1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64682"/>
  <p:tag name="ORIGINALWIDTH" val="0.5534362"/>
  <p:tag name="EMFCHILD" val="True"/>
</p:tagLst>
</file>

<file path=ppt/tags/tag1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99843"/>
  <p:tag name="ORIGINALWIDTH" val="2.69172"/>
  <p:tag name="EMFCHILD" val="True"/>
</p:tagLst>
</file>

<file path=ppt/tags/tag1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65307"/>
  <p:tag name="ORIGINALWIDTH" val="2.867806"/>
  <p:tag name="EMFCHILD" val="True"/>
</p:tagLst>
</file>

<file path=ppt/tags/tag1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4137"/>
  <p:tag name="ORIGINALWIDTH" val="6.33936"/>
  <p:tag name="EMFCHILD" val="True"/>
</p:tagLst>
</file>

<file path=ppt/tags/tag1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24992"/>
  <p:tag name="ORIGINALWIDTH" val="2.69172"/>
  <p:tag name="EMFCHILD" val="True"/>
</p:tagLst>
</file>

<file path=ppt/tags/tag1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21868"/>
  <p:tag name="ORIGINALWIDTH" val="2.89297"/>
  <p:tag name="EMFCHILD" val="True"/>
</p:tagLst>
</file>

<file path=ppt/tags/tag1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49531"/>
  <p:tag name="ORIGINALWIDTH" val="3.723116"/>
  <p:tag name="EMFCHILD" val="True"/>
</p:tagLst>
</file>

<file path=ppt/tags/tag1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58903"/>
  <p:tag name="ORIGINALWIDTH" val="1.207497"/>
  <p:tag name="EMFCHILD" val="True"/>
</p:tagLst>
</file>

<file path=ppt/tags/tag1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65307"/>
  <p:tag name="ORIGINALWIDTH" val="2.767181"/>
  <p:tag name="EMFCHILD" val="True"/>
</p:tagLst>
</file>

<file path=ppt/tags/tag1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562"/>
  <p:tag name="ORIGINALWIDTH" val="1.584848"/>
  <p:tag name="EMFCHILD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592"/>
  <p:tag name="ORIGINALWIDTH" val="22.66476"/>
  <p:tag name="EMFCHILD" val="True"/>
</p:tagLst>
</file>

<file path=ppt/tags/tag1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58903"/>
  <p:tag name="ORIGINALWIDTH" val="1.182349"/>
  <p:tag name="EMFCHILD" val="True"/>
</p:tagLst>
</file>

<file path=ppt/tags/tag1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8.892826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I}}&#10;\]&#10;&#10;\end{document}"/>
  <p:tag name="IGUANATEXSIZE" val="20"/>
  <p:tag name="IGUANATEXCURSOR" val="1287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  <p:tag name="EMFCHILD" val="True"/>
</p:tagLst>
</file>

<file path=ppt/tags/tag1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2265688"/>
  <p:tag name="EMFCHILD" val="True"/>
</p:tagLst>
</file>

<file path=ppt/tags/tag1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067449"/>
  <p:tag name="EMFCHILD" val="True"/>
</p:tagLst>
</file>

<file path=ppt/tags/tag1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095762"/>
  <p:tag name="EMFCHILD" val="True"/>
</p:tagLst>
</file>

<file path=ppt/tags/tag1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1982566"/>
  <p:tag name="EMFCHILD" val="True"/>
</p:tagLst>
</file>

<file path=ppt/tags/tag1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8.892826"/>
  <p:tag name="EMFCHILD" val="True"/>
</p:tagLst>
</file>

<file path=ppt/tags/tag1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11.07356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II}}&#10;\]&#10;&#10;\end{document}"/>
  <p:tag name="IGUANATEXSIZE" val="20"/>
  <p:tag name="IGUANATEXCURSOR" val="1288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  <p:tag name="EMFCHILD" val="True"/>
</p:tagLst>
</file>

<file path=ppt/tags/tag1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2265688"/>
  <p:tag name="EMFCHILD" val="True"/>
</p:tagLst>
</file>

<file path=ppt/tags/tag1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010807"/>
  <p:tag name="EMFCHILD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592"/>
  <p:tag name="ORIGINALWIDTH" val="22.66476"/>
  <p:tag name="EMFCHILD" val="True"/>
</p:tagLst>
</file>

<file path=ppt/tags/tag1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010807"/>
  <p:tag name="EMFCHILD" val="True"/>
</p:tagLst>
</file>

<file path=ppt/tags/tag1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010807"/>
  <p:tag name="EMFCHILD" val="True"/>
</p:tagLst>
</file>

<file path=ppt/tags/tag1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2265688"/>
  <p:tag name="EMFCHILD" val="True"/>
</p:tagLst>
</file>

<file path=ppt/tags/tag1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11.07356"/>
  <p:tag name="EMFCHILD" val="True"/>
</p:tagLst>
</file>

<file path=ppt/tags/tag1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3031"/>
  <p:tag name="ORIGINALWIDTH" val="3.164124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Conventional\;DDP}}} \\&#10;\end{align*}&#10;&#10;&#10;\end{document}"/>
  <p:tag name="IGUANATEXSIZE" val="20"/>
  <p:tag name="IGUANATEXCURSOR" val="1105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  <p:tag name="EMFCHILD" val="True"/>
</p:tagLst>
</file>

<file path=ppt/tags/tag1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8247"/>
  <p:tag name="ORIGINALWIDTH" val="2.269915"/>
  <p:tag name="EMFCHILD" val="True"/>
</p:tagLst>
</file>

<file path=ppt/tags/tag1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5058"/>
  <p:tag name="ORIGINALWIDTH" val="2.613841"/>
  <p:tag name="EMFCHILD" val="True"/>
</p:tagLst>
</file>

<file path=ppt/tags/tag1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79462"/>
  <p:tag name="ORIGINALWIDTH" val="2.510674"/>
  <p:tag name="EMFCHILD" val="True"/>
</p:tagLst>
</file>

<file path=ppt/tags/tag1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8247"/>
  <p:tag name="ORIGINALWIDTH" val="1.994774"/>
  <p:tag name="EMFCHILD" val="True"/>
</p:tagLst>
</file>

<file path=ppt/tags/tag1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5058"/>
  <p:tag name="ORIGINALWIDTH" val="2.579459"/>
  <p:tag name="EMFCHILD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72271"/>
  <p:tag name="ORIGINALWIDTH" val="0.9756855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X}{\mathbf{X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\label{eqn:ExtModRNEApartials}&#10;\begin{align*}&#10;    &amp;\left[ \gamma^\top_1 \right] \pdd[\ddot{\q}]{\q}{\q} = \pDD[ \gT_1 ]{\q} - \pDD[\gT_2]{\q} \quad {\color{green} \mathcal{O}(n^2)}\\&#10;    &amp;\left[ \gamma^\top_2 \right] \pdd[\llambda]{\q}{\q} = \pd[]{\q} \left[ \pd[]{\q} \left[  \xxi_2^\top \{ \gA_1 \}_c \right] \right] + \pd[]{\q} \left[  \xxi_2^\top \{ \gA_2 \}_c \right] \quad{\color{green} \mathcal{O}(n^2)} \\&#10;&amp;\textrm{\;where} \{\cdot\}_c \textrm{\;operator\;picks\;out\;the\;contact\;acceleration\;of\;interest.}&#10;\end{align*}&#10;\end{subequations}&#10;&#10;&#10;\end{document}"/>
  <p:tag name="IGUANATEXSIZE" val="20"/>
  <p:tag name="IGUANATEXCURSOR" val="1730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  <p:tag name="EMFCHILD" val="True"/>
</p:tagLst>
</file>

<file path=ppt/tags/tag1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45624"/>
  <p:tag name="ORIGINALWIDTH" val="1.616465"/>
  <p:tag name="EMFCHILD" val="True"/>
</p:tagLst>
</file>

<file path=ppt/tags/tag1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6384"/>
  <p:tag name="ORIGINALWIDTH" val="1.100565"/>
  <p:tag name="EMFCHILD" val="True"/>
</p:tagLst>
</file>

<file path=ppt/tags/tag1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8247"/>
  <p:tag name="ORIGINALWIDTH" val="2.304318"/>
  <p:tag name="EMFCHILD" val="True"/>
</p:tagLst>
</file>

<file path=ppt/tags/tag1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5058"/>
  <p:tag name="ORIGINALWIDTH" val="2.579459"/>
  <p:tag name="EMFCHILD" val="True"/>
</p:tagLst>
</file>

<file path=ppt/tags/tag1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8247"/>
  <p:tag name="ORIGINALWIDTH" val="2.3387"/>
  <p:tag name="EMFCHILD" val="True"/>
</p:tagLst>
</file>

<file path=ppt/tags/tag1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23954"/>
  <p:tag name="ORIGINALWIDTH" val="1.134968"/>
  <p:tag name="EMFCHILD" val="True"/>
</p:tagLst>
</file>

<file path=ppt/tags/tag1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5169"/>
  <p:tag name="ORIGINALWIDTH" val="3.473668"/>
  <p:tag name="EMFCHILD" val="True"/>
</p:tagLst>
</file>

<file path=ppt/tags/tag1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5169"/>
  <p:tag name="ORIGINALWIDTH" val="3.473668"/>
  <p:tag name="EMFCHILD" val="True"/>
</p:tagLst>
</file>

<file path=ppt/tags/tag1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5169"/>
  <p:tag name="ORIGINALWIDTH" val="3.060956"/>
  <p:tag name="EMFCHILD" val="True"/>
</p:tagLst>
</file>

<file path=ppt/tags/tag1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596"/>
  <p:tag name="ORIGINALWIDTH" val="42.37174"/>
  <p:tag name="EMFCHILD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4976"/>
  <p:tag name="ORIGINALWIDTH" val="2.683146"/>
  <p:tag name="EMFCHILD" val="True"/>
</p:tagLst>
</file>

<file path=ppt/tags/tag1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3561"/>
  <p:tag name="ORIGINALWIDTH" val="42.37174"/>
  <p:tag name="EMFCHILD" val="True"/>
</p:tagLst>
</file>

<file path=ppt/tags/tag1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9271"/>
  <p:tag name="ORIGINALWIDTH" val="3.12974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Conventional\;iLQR}}} \\&#10;\end{align*}&#10;&#10;&#10;\end{document}"/>
  <p:tag name="IGUANATEXSIZE" val="20"/>
  <p:tag name="IGUANATEXCURSOR" val="1041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  <p:tag name="EMFCHILD" val="True"/>
</p:tagLst>
</file>

<file path=ppt/tags/tag1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3838"/>
  <p:tag name="ORIGINALWIDTH" val="2.304317"/>
  <p:tag name="EMFCHILD" val="True"/>
</p:tagLst>
</file>

<file path=ppt/tags/tag1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65"/>
  <p:tag name="ORIGINALWIDTH" val="2.579458"/>
  <p:tag name="EMFCHILD" val="True"/>
</p:tagLst>
</file>

<file path=ppt/tags/tag1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65"/>
  <p:tag name="ORIGINALWIDTH" val="2.510673"/>
  <p:tag name="EMFCHILD" val="True"/>
</p:tagLst>
</file>

<file path=ppt/tags/tag1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3838"/>
  <p:tag name="ORIGINALWIDTH" val="2.029176"/>
  <p:tag name="EMFCHILD" val="True"/>
</p:tagLst>
</file>

<file path=ppt/tags/tag1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65"/>
  <p:tag name="ORIGINALWIDTH" val="2.579458"/>
  <p:tag name="EMFCHILD" val="True"/>
</p:tagLst>
</file>

<file path=ppt/tags/tag1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76831"/>
  <p:tag name="ORIGINALWIDTH" val="1.616465"/>
  <p:tag name="EMFCHILD" val="True"/>
</p:tagLst>
</file>

<file path=ppt/tags/tag1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83187"/>
  <p:tag name="ORIGINALWIDTH" val="1.100564"/>
  <p:tag name="EMFCHILD" val="True"/>
</p:tagLst>
</file>

<file path=ppt/tags/tag1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3838"/>
  <p:tag name="ORIGINALWIDTH" val="2.269914"/>
  <p:tag name="EMFCHILD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3765"/>
  <p:tag name="ORIGINALWIDTH" val="2.648289"/>
  <p:tag name="EMFCHILD" val="True"/>
</p:tagLst>
</file>

<file path=ppt/tags/tag1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65"/>
  <p:tag name="ORIGINALWIDTH" val="2.61384"/>
  <p:tag name="EMFCHILD" val="True"/>
</p:tagLst>
</file>

<file path=ppt/tags/tag1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3838"/>
  <p:tag name="ORIGINALWIDTH" val="2.338699"/>
  <p:tag name="EMFCHILD" val="True"/>
</p:tagLst>
</file>

<file path=ppt/tags/tag1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5139"/>
  <p:tag name="ORIGINALWIDTH" val="1.134968"/>
  <p:tag name="EMFCHILD" val="True"/>
</p:tagLst>
</file>

<file path=ppt/tags/tag1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83187"/>
  <p:tag name="ORIGINALWIDTH" val="1.100564"/>
  <p:tag name="EMFCHILD" val="True"/>
</p:tagLst>
</file>

<file path=ppt/tags/tag1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6354"/>
  <p:tag name="ORIGINALWIDTH" val="2.820196"/>
  <p:tag name="EMFCHILD" val="True"/>
</p:tagLst>
</file>

<file path=ppt/tags/tag1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90106"/>
  <p:tag name="ORIGINALWIDTH" val="3.473667"/>
  <p:tag name="EMFCHILD" val="True"/>
</p:tagLst>
</file>

<file path=ppt/tags/tag1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2"/>
  <p:tag name="ORIGINALWIDTH" val="3.611238"/>
  <p:tag name="EMFCHILD" val="True"/>
</p:tagLst>
</file>

<file path=ppt/tags/tag1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374"/>
  <p:tag name="ORIGINALWIDTH" val="43.47229"/>
  <p:tag name="EMFCHILD" val="True"/>
</p:tagLst>
</file>

<file path=ppt/tags/tag1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374"/>
  <p:tag name="ORIGINALWIDTH" val="43.47229"/>
  <p:tag name="EMFCHILD" val="True"/>
</p:tagLst>
</file>

<file path=ppt/tags/tag1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6.768734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}}&#10;\]&#10;&#10;\end{document}"/>
  <p:tag name="IGUANATEXSIZE" val="20"/>
  <p:tag name="IGUANATEXCURSOR" val="1286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  <p:tag name="EMFCHILD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9217"/>
  <p:tag name="ORIGINALWIDTH" val="1.28931"/>
  <p:tag name="EMFCHILD" val="True"/>
</p:tagLst>
</file>

<file path=ppt/tags/tag1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254881"/>
  <p:tag name="EMFCHILD" val="True"/>
</p:tagLst>
</file>

<file path=ppt/tags/tag1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237358"/>
  <p:tag name="EMFCHILD" val="True"/>
</p:tagLst>
</file>

<file path=ppt/tags/tag1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254881"/>
  <p:tag name="EMFCHILD" val="True"/>
</p:tagLst>
</file>

<file path=ppt/tags/tag1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6.768734"/>
  <p:tag name="EMFCHILD" val="True"/>
</p:tagLst>
</file>

<file path=ppt/tags/tag1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49367"/>
  <p:tag name="ORIGINALWIDTH" val="28.33661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boldsymbol{\lambda}}&#10;\newcommand{\xxi}{\mathbf{\xi}}&#10;\newcommand{\nnu}{\boldsymbol{\nu}}&#10;\newcommand{\mmu}{\boldsymbol{\mu}}&#10;\newcommand{\ppsi}{\boldsymbol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nnu = \K^{-1} \Psi }&#10;\]&#10;&#10;&#10;\end{document}"/>
  <p:tag name="IGUANATEXSIZE" val="20"/>
  <p:tag name="IGUANATEXCURSOR" val="646"/>
  <p:tag name="TRANSPARENCY" val="True"/>
  <p:tag name="LATEXENGINEID" val="1"/>
  <p:tag name="TEMPFOLDER" val="C:\Users\John Nganga\Downloads\"/>
  <p:tag name="LATEXFORMHEIGHT" val="617.4"/>
  <p:tag name="LATEXFORMWIDTH" val="961"/>
  <p:tag name="LATEXFORMWRAP" val="True"/>
  <p:tag name="BITMAPVECTOR" val="1"/>
  <p:tag name="EMFCHILD" val="True"/>
</p:tagLst>
</file>

<file path=ppt/tags/tag1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66782"/>
  <p:tag name="ORIGINALWIDTH" val="0.2072551"/>
  <p:tag name="EMFCHILD" val="True"/>
</p:tagLst>
</file>

<file path=ppt/tags/tag1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94245"/>
  <p:tag name="ORIGINALWIDTH" val="2.93917"/>
  <p:tag name="EMFCHILD" val="True"/>
</p:tagLst>
</file>

<file path=ppt/tags/tag1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94222"/>
  <p:tag name="ORIGINALWIDTH" val="3.48556"/>
  <p:tag name="EMFCHILD" val="True"/>
</p:tagLst>
</file>

<file path=ppt/tags/tag1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6962"/>
  <p:tag name="ORIGINALWIDTH" val="4.239193"/>
  <p:tag name="EMFCHILD" val="True"/>
</p:tagLst>
</file>

<file path=ppt/tags/tag1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1884083"/>
  <p:tag name="ORIGINALWIDTH" val="2.48699"/>
  <p:tag name="EMFCHILD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72271"/>
  <p:tag name="ORIGINALWIDTH" val="0.9756855"/>
  <p:tag name="EMFCHILD" val="True"/>
</p:tagLst>
</file>

<file path=ppt/tags/tag1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50762"/>
  <p:tag name="ORIGINALWIDTH" val="1.337705"/>
  <p:tag name="EMFCHILD" val="True"/>
</p:tagLst>
</file>

<file path=ppt/tags/tag1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50785"/>
  <p:tag name="ORIGINALWIDTH" val="3.466713"/>
  <p:tag name="EMFCHILD" val="True"/>
</p:tagLst>
</file>

<file path=ppt/tags/tag1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66782"/>
  <p:tag name="ORIGINALWIDTH" val="0.2072551"/>
  <p:tag name="EMFCHILD" val="True"/>
</p:tagLst>
</file>

<file path=ppt/tags/tag1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49367"/>
  <p:tag name="ORIGINALWIDTH" val="28.33661"/>
  <p:tag name="EMFCHILD" val="True"/>
</p:tagLst>
</file>

<file path=ppt/tags/tag1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27115"/>
  <p:tag name="ORIGINALWIDTH" val="3.508049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Dynamics}}} \\&#10;\end{align*}&#10;&#10;&#10;\end{document}"/>
  <p:tag name="IGUANATEXSIZE" val="20"/>
  <p:tag name="IGUANATEXCURSOR" val="1096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  <p:tag name="EMFCHILD" val="True"/>
</p:tagLst>
</file>

<file path=ppt/tags/tag1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6378"/>
  <p:tag name="ORIGINALWIDTH" val="2.579458"/>
  <p:tag name="EMFCHILD" val="True"/>
</p:tagLst>
</file>

<file path=ppt/tags/tag1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82625"/>
  <p:tag name="ORIGINALWIDTH" val="2.648244"/>
  <p:tag name="EMFCHILD" val="True"/>
</p:tagLst>
</file>

<file path=ppt/tags/tag1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20195"/>
  <p:tag name="ORIGINALWIDTH" val="2.373103"/>
  <p:tag name="EMFCHILD" val="True"/>
</p:tagLst>
</file>

<file path=ppt/tags/tag1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82625"/>
  <p:tag name="ORIGINALWIDTH" val="4.092735"/>
  <p:tag name="EMFCHILD" val="True"/>
</p:tagLst>
</file>

<file path=ppt/tags/tag1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5833"/>
  <p:tag name="ORIGINALWIDTH" val="1.134968"/>
  <p:tag name="EMFCHIL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2504"/>
  <p:tag name="ORIGINALWIDTH" val="29.93752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&#10;&#10;\textrm{By\;Definition}&#10;&#10;\end{document}"/>
  <p:tag name="IGUANATEXSIZE" val="20"/>
  <p:tag name="IGUANATEXCURSOR" val="1292"/>
  <p:tag name="TRANSPARENCY" val="True"/>
  <p:tag name="LATEXENGINEID" val="1"/>
  <p:tag name="TEMPFOLDER" val="C:\Users\John Nganga\Downloads\"/>
  <p:tag name="LATEXFORMHEIGHT" val="512.4"/>
  <p:tag name="LATEXFORMWIDTH" val="961"/>
  <p:tag name="LATEXFORMWRAP" val="True"/>
  <p:tag name="BITMAPVECTOR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7912"/>
  <p:tag name="ORIGINALWIDTH" val="2.683146"/>
  <p:tag name="EMFCHILD" val="True"/>
</p:tagLst>
</file>

<file path=ppt/tags/tag1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20195"/>
  <p:tag name="ORIGINALWIDTH" val="1.994773"/>
  <p:tag name="EMFCHILD" val="True"/>
</p:tagLst>
</file>

<file path=ppt/tags/tag1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20195"/>
  <p:tag name="ORIGINALWIDTH" val="1.719632"/>
  <p:tag name="EMFCHILD" val="True"/>
</p:tagLst>
</file>

<file path=ppt/tags/tag1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592"/>
  <p:tag name="ORIGINALWIDTH" val="22.66476"/>
  <p:tag name="EMFCHILD" val="True"/>
</p:tagLst>
</file>

<file path=ppt/tags/tag1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592"/>
  <p:tag name="ORIGINALWIDTH" val="22.66476"/>
  <p:tag name="EMFCHILD" val="True"/>
</p:tagLst>
</file>

<file path=ppt/tags/tag1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99419"/>
  <p:tag name="ORIGINALWIDTH" val="1.333393"/>
  <p:tag name="LATEXADDIN" val="\documentclass{article}&#10;\usepackage{amsmath}&#10;\pagestyle{empty}&#10;\begin{document}&#10;\newcommand{\x}{\mathbf{x}}&#10;\newcommand{\f}{\mathbf{f}}&#10;\renewcommand{\u}{\mathbf{u}}&#10;\renewcommand{\H}{\mathbf{H}}&#10;\newcommand{\Jc}{\mathbf{J}_c}&#10;\newcommand{\K}{\mathbf{K}}&#10;\renewcommand{\t}{\boldsymbol{\tau}}&#10;\renewcommand{\S}{\mathbf{S}}&#10;\newcommand{\h}{\mathbf{h}}&#10;\newcommand{\J}{\mathbf{J}}&#10;\newcommand{\q}{\mathbf{q}}&#10;\newcommand{\nnu}{\boldsymbol{\nu}}&#10;\newcommand{\ppsi}{\boldsymbol{\psi}}&#10;\newcommand{\llambda}{\boldsymbol{\lambda}}&#10;&#10;&#10;\begin{equation*}&#10;    \underbrace{\begin{bmatrix} \H &amp; -\Jc^{\top} \\   -\Jc   &amp; 0   \end{bmatrix}}_\K&#10;    \underbrace{\begin{bmatrix} \ddot{\q} \\ \llambda \end{bmatrix}}_{\nnu} =&#10;    \underbrace{\begin{bmatrix} \S^\top \t - \h \\  \dot{\J}_c \dot{\q} \end{bmatrix}}_{\Psi}&#10;\end{equation*}&#10;&#10;\end{document}"/>
  <p:tag name="IGUANATEXSIZE" val="20"/>
  <p:tag name="IGUANATEXCURSOR" val="480"/>
  <p:tag name="TRANSPARENCY" val="True"/>
  <p:tag name="LATEXENGINEID" val="1"/>
  <p:tag name="TEMPFOLDER" val="C:\Users\John Nganga\Downloads\"/>
  <p:tag name="LATEXFORMHEIGHT" val="556.2"/>
  <p:tag name="LATEXFORMWIDTH" val="777.6"/>
  <p:tag name="LATEXFORMWRAP" val="True"/>
  <p:tag name="BITMAPVECTOR" val="1"/>
  <p:tag name="EMFCHILD" val="True"/>
</p:tagLst>
</file>

<file path=ppt/tags/tag1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02645"/>
  <p:tag name="ORIGINALWIDTH" val="4.190626"/>
  <p:tag name="EMFCHILD" val="True"/>
</p:tagLst>
</file>

<file path=ppt/tags/tag1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5837"/>
  <p:tag name="ORIGINALWIDTH" val="3.123921"/>
  <p:tag name="EMFCHILD" val="True"/>
</p:tagLst>
</file>

<file path=ppt/tags/tag1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2506"/>
  <p:tag name="ORIGINALWIDTH" val="2.590569"/>
  <p:tag name="EMFCHILD" val="True"/>
</p:tagLst>
</file>

<file path=ppt/tags/tag1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9807"/>
  <p:tag name="ORIGINALWIDTH" val="2.666762"/>
  <p:tag name="EMFCHILD" val="True"/>
</p:tagLst>
</file>

<file path=ppt/tags/tag1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11611"/>
  <p:tag name="ORIGINALWIDTH" val="1.561972"/>
  <p:tag name="EMFCHILD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9217"/>
  <p:tag name="ORIGINALWIDTH" val="1.602912"/>
  <p:tag name="EMFCHILD" val="True"/>
</p:tagLst>
</file>

<file path=ppt/tags/tag1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5837"/>
  <p:tag name="ORIGINALWIDTH" val="3.123921"/>
  <p:tag name="EMFCHILD" val="True"/>
</p:tagLst>
</file>

<file path=ppt/tags/tag1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2506"/>
  <p:tag name="ORIGINALWIDTH" val="2.590569"/>
  <p:tag name="EMFCHILD" val="True"/>
</p:tagLst>
</file>

<file path=ppt/tags/tag1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11611"/>
  <p:tag name="ORIGINALWIDTH" val="1.561972"/>
  <p:tag name="EMFCHILD" val="True"/>
</p:tagLst>
</file>

<file path=ppt/tags/tag1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37587"/>
  <p:tag name="ORIGINALWIDTH" val="2.13341"/>
  <p:tag name="EMFCHILD" val="True"/>
</p:tagLst>
</file>

<file path=ppt/tags/tag1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99419"/>
  <p:tag name="ORIGINALWIDTH" val="1.371477"/>
  <p:tag name="EMFCHILD" val="True"/>
</p:tagLst>
</file>

<file path=ppt/tags/tag1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81472"/>
  <p:tag name="ORIGINALWIDTH" val="2.476291"/>
  <p:tag name="EMFCHILD" val="True"/>
</p:tagLst>
</file>

<file path=ppt/tags/tag1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287511"/>
  <p:tag name="ORIGINALWIDTH" val="10.40038"/>
  <p:tag name="EMFCHILD" val="True"/>
</p:tagLst>
</file>

<file path=ppt/tags/tag1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76291"/>
  <p:tag name="EMFCHILD" val="True"/>
</p:tagLst>
</file>

<file path=ppt/tags/tag1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38182"/>
  <p:tag name="EMFCHILD" val="True"/>
</p:tagLst>
</file>

<file path=ppt/tags/tag1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287511"/>
  <p:tag name="ORIGINALWIDTH" val="10.43847"/>
  <p:tag name="EMFCHILD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227003"/>
  <p:tag name="ORIGINALWIDTH" val="1.498385"/>
  <p:tag name="EMFCHILD" val="True"/>
</p:tagLst>
</file>

<file path=ppt/tags/tag1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81472"/>
  <p:tag name="ORIGINALWIDTH" val="2.476291"/>
  <p:tag name="EMFCHILD" val="True"/>
</p:tagLst>
</file>

<file path=ppt/tags/tag1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84866"/>
  <p:tag name="ORIGINALWIDTH" val="3.16203"/>
  <p:tag name="EMFCHILD" val="True"/>
</p:tagLst>
</file>

<file path=ppt/tags/tag1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99419"/>
  <p:tag name="ORIGINALWIDTH" val="1.333393"/>
  <p:tag name="EMFCHILD" val="True"/>
</p:tagLst>
</file>

<file path=ppt/tags/tag1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588899"/>
  <p:tag name="ORIGINALWIDTH" val="1.485779"/>
  <p:tag name="EMFCHILD" val="True"/>
</p:tagLst>
</file>

<file path=ppt/tags/tag1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3062"/>
  <p:tag name="ORIGINALWIDTH" val="2.857257"/>
  <p:tag name="EMFCHILD" val="True"/>
</p:tagLst>
</file>

<file path=ppt/tags/tag1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42368"/>
  <p:tag name="ORIGINALWIDTH" val="3.047728"/>
  <p:tag name="EMFCHILD" val="True"/>
</p:tagLst>
</file>

<file path=ppt/tags/tag1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99419"/>
  <p:tag name="ORIGINALWIDTH" val="1.371477"/>
  <p:tag name="EMFCHILD" val="True"/>
</p:tagLst>
</file>

<file path=ppt/tags/tag1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514375"/>
  <p:tag name="EMFCHILD" val="True"/>
</p:tagLst>
</file>

<file path=ppt/tags/tag1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76291"/>
  <p:tag name="EMFCHILD" val="True"/>
</p:tagLst>
</file>

<file path=ppt/tags/tag1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76291"/>
  <p:tag name="EMFCHILD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45211"/>
  <p:tag name="ORIGINALWIDTH" val="2.857365"/>
  <p:tag name="EMFCHILD" val="True"/>
</p:tagLst>
</file>

<file path=ppt/tags/tag1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38182"/>
  <p:tag name="EMFCHILD" val="True"/>
</p:tagLst>
</file>

<file path=ppt/tags/tag1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11611"/>
  <p:tag name="ORIGINALWIDTH" val="2.171518"/>
  <p:tag name="EMFCHILD" val="True"/>
</p:tagLst>
</file>

<file path=ppt/tags/tag1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2444"/>
  <p:tag name="ORIGINALWIDTH" val="3.390609"/>
  <p:tag name="EMFCHILD" val="True"/>
</p:tagLst>
</file>

<file path=ppt/tags/tag1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99419"/>
  <p:tag name="ORIGINALWIDTH" val="1.333393"/>
  <p:tag name="EMFCHILD" val="True"/>
</p:tagLst>
</file>

<file path=ppt/tags/tag1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42368"/>
  <p:tag name="ORIGINALWIDTH" val="2.590569"/>
  <p:tag name="EMFCHILD" val="True"/>
</p:tagLst>
</file>

<file path=ppt/tags/tag1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9807"/>
  <p:tag name="ORIGINALWIDTH" val="2.628677"/>
  <p:tag name="EMFCHILD" val="True"/>
</p:tagLst>
</file>

<file path=ppt/tags/tag1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80085"/>
  <p:tag name="ORIGINALWIDTH" val="2.93345"/>
  <p:tag name="EMFCHILD" val="True"/>
</p:tagLst>
</file>

<file path=ppt/tags/tag1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5837"/>
  <p:tag name="ORIGINALWIDTH" val="3.123921"/>
  <p:tag name="EMFCHILD" val="True"/>
</p:tagLst>
</file>

<file path=ppt/tags/tag1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37587"/>
  <p:tag name="ORIGINALWIDTH" val="2.93345"/>
  <p:tag name="EMFCHILD" val="True"/>
</p:tagLst>
</file>

<file path=ppt/tags/tag1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588899"/>
  <p:tag name="ORIGINALWIDTH" val="0.5333524"/>
  <p:tag name="EMFCHILD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0757"/>
  <p:tag name="ORIGINALWIDTH" val="12.16123"/>
  <p:tag name="EMFCHILD" val="True"/>
</p:tagLst>
</file>

<file path=ppt/tags/tag1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2506"/>
  <p:tag name="ORIGINALWIDTH" val="2.590569"/>
  <p:tag name="EMFCHILD" val="True"/>
</p:tagLst>
</file>

<file path=ppt/tags/tag1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11611"/>
  <p:tag name="ORIGINALWIDTH" val="1.561972"/>
  <p:tag name="EMFCHILD" val="True"/>
</p:tagLst>
</file>

<file path=ppt/tags/tag1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588899"/>
  <p:tag name="ORIGINALWIDTH" val="0.5333524"/>
  <p:tag name="EMFCHILD" val="True"/>
</p:tagLst>
</file>

<file path=ppt/tags/tag1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3062"/>
  <p:tag name="ORIGINALWIDTH" val="2.857257"/>
  <p:tag name="EMFCHILD" val="True"/>
</p:tagLst>
</file>

<file path=ppt/tags/tag1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99419"/>
  <p:tag name="ORIGINALWIDTH" val="1.333393"/>
  <p:tag name="EMFCHILD" val="True"/>
</p:tagLst>
</file>

<file path=ppt/tags/tag1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76291"/>
  <p:tag name="EMFCHILD" val="True"/>
</p:tagLst>
</file>

<file path=ppt/tags/tag1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636927"/>
  <p:tag name="ORIGINALWIDTH" val="7.924092"/>
  <p:tag name="EMFCHILD" val="True"/>
</p:tagLst>
</file>

<file path=ppt/tags/tag1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76291"/>
  <p:tag name="EMFCHILD" val="True"/>
</p:tagLst>
</file>

<file path=ppt/tags/tag1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76291"/>
  <p:tag name="EMFCHILD" val="True"/>
</p:tagLst>
</file>

<file path=ppt/tags/tag1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636927"/>
  <p:tag name="ORIGINALWIDTH" val="7.886008"/>
  <p:tag name="EMFCHILD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7912"/>
  <p:tag name="ORIGINALWIDTH" val="2.683146"/>
  <p:tag name="EMFCHILD" val="True"/>
</p:tagLst>
</file>

<file path=ppt/tags/tag1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76291"/>
  <p:tag name="EMFCHILD" val="True"/>
</p:tagLst>
</file>

<file path=ppt/tags/tag1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9807"/>
  <p:tag name="ORIGINALWIDTH" val="2.628677"/>
  <p:tag name="EMFCHILD" val="True"/>
</p:tagLst>
</file>

<file path=ppt/tags/tag1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4.56252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\label{eqn:ExtModRNEApartials}&#10;\begin{align*}&#10;\theta_1&#10;\end{align*}&#10;\end{subequations}&#10;&#10;&#10;\end{document}"/>
  <p:tag name="IGUANATEXSIZE" val="20"/>
  <p:tag name="IGUANATEXCURSOR" val="1341"/>
  <p:tag name="TRANSPARENCY" val="True"/>
  <p:tag name="LATEXENGINEID" val="1"/>
  <p:tag name="TEMPFOLDER" val="C:\Users\John Nganga\Downloads\"/>
  <p:tag name="LATEXFORMHEIGHT" val="549"/>
  <p:tag name="LATEXFORMWIDTH" val="961"/>
  <p:tag name="LATEXFORMWRAP" val="True"/>
  <p:tag name="BITMAPVECTOR" val="1"/>
</p:tagLst>
</file>

<file path=ppt/tags/tag1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21445"/>
  <p:tag name="ORIGINALWIDTH" val="4.822355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\label{eqn:ExtModRNEApartials}&#10;\begin{align*}&#10;\theta_2&#10;\end{align*}&#10;\end{subequations}&#10;&#10;&#10;\end{document}"/>
  <p:tag name="IGUANATEXSIZE" val="20"/>
  <p:tag name="IGUANATEXCURSOR" val="1341"/>
  <p:tag name="TRANSPARENCY" val="True"/>
  <p:tag name="LATEXENGINEID" val="1"/>
  <p:tag name="TEMPFOLDER" val="C:\Users\John Nganga\Downloads\"/>
  <p:tag name="LATEXFORMHEIGHT" val="549"/>
  <p:tag name="LATEXFORMWIDTH" val="961"/>
  <p:tag name="LATEXFORMWRAP" val="True"/>
  <p:tag name="BITMAPVECTOR" val="1"/>
</p:tagLst>
</file>

<file path=ppt/tags/tag1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76298"/>
  <p:tag name="ORIGINALWIDTH" val="4.932967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\label{eqn:ExtModRNEApartials}&#10;\begin{align*}&#10;\theta_3&#10;\end{align*}&#10;\end{subequations}&#10;&#10;&#10;\end{document}"/>
  <p:tag name="IGUANATEXSIZE" val="20"/>
  <p:tag name="IGUANATEXCURSOR" val="1341"/>
  <p:tag name="TRANSPARENCY" val="True"/>
  <p:tag name="LATEXENGINEID" val="1"/>
  <p:tag name="TEMPFOLDER" val="C:\Users\John Nganga\Downloads\"/>
  <p:tag name="LATEXFORMHEIGHT" val="549"/>
  <p:tag name="LATEXFORMWIDTH" val="961"/>
  <p:tag name="LATEXFORMWRAP" val="True"/>
  <p:tag name="BITMAPVECTOR" val="1"/>
</p:tagLst>
</file>

<file path=ppt/tags/tag1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21445"/>
  <p:tag name="ORIGINALWIDTH" val="5.043564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\label{eqn:ExtModRNEApartials}&#10;\begin{align*}&#10;\theta_4&#10;\end{align*}&#10;\end{subequations}&#10;&#10;&#10;\end{document}"/>
  <p:tag name="IGUANATEXSIZE" val="20"/>
  <p:tag name="IGUANATEXCURSOR" val="1341"/>
  <p:tag name="TRANSPARENCY" val="True"/>
  <p:tag name="LATEXENGINEID" val="1"/>
  <p:tag name="TEMPFOLDER" val="C:\Users\John Nganga\Downloads\"/>
  <p:tag name="LATEXFORMHEIGHT" val="549"/>
  <p:tag name="LATEXFORMWIDTH" val="961"/>
  <p:tag name="LATEXFORMWRAP" val="True"/>
  <p:tag name="BITMAPVECTOR" val="1"/>
</p:tagLst>
</file>

<file path=ppt/tags/tag1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.31803"/>
  <p:tag name="ORIGINALWIDTH" val="118.4468"/>
  <p:tag name="LATEXADDIN" val="\documentclass{article}&#10;\usepackage{amsmath}&#10;\usepackage{amssymb}&#10;\usepackage{color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boldsymbol{\tau}}&#10;\renewcommand{\S}{\mathbf{S}}&#10;\newcommand{\h}{\mathbf{h}}&#10;\newcommand{\Jqc}{\mathbf{\dot{J}_c}}&#10;\newcommand{\q}{\mathbf{q}}&#10;\newcommand{\qd}{\mathbf{\dot{\q}}}&#10;\newcommand{\qdd}{\mathbf{\ddot{\q}}}&#10;\newcommand{\llambda}{\boldsymbol{\lambda}}&#10;\newcommand{\xxi}{\boldsymbol{\xi}}&#10;\newcommand{\nnu}{\boldsymbol{\nu}}&#10;\newcommand{\ppi}{\boldsymbol{\pi}}&#10;\newcommand{\mmu}{\boldsymbol{\mu}}&#10;\newcommand{\ppsi}{\boldsymbol{\psi}}&#10;\newcommand{\glob}[1]{\mathsf{#1}}&#10;\newcommand{\gLambda}{\glob{\llambda}}&#10;\newcommand{\gT}{\glob{T}}&#10;\newcommand{\gV}{\glob{\mathbf{V}}}&#10;\newcommand{\gL}{\glob{L}}&#10;\newcommand{\rrho}{\boldsymbol{\rho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&#10;\begin{align*}&#10;    \gT_1  &amp;= \pd[]{\q} \left[ \pd[]{\q} \; \textrm{mRNEAc}&#10;    \left( \q,\qd,\qdd,\a_g,\llambda,\mmu,\ppi \right) \right] \quad {\color{green} \mathcal{O}(n^2)}\;\notag \\ &#10;    \gT_2   &amp;= \pd[]{\q} \; \textrm{mRNEAc} \left(\q,0,\pd[\qdd]{\q},0,\pd[\llambda]{\q},\mmu,\ppi \right) \quad {\color{green} \mathcal{O}(n^2)}\; \notag&#10;\end{align*}&#10;\end{subequations}&#10;\end{document}"/>
  <p:tag name="IGUANATEXSIZE" val="20"/>
  <p:tag name="IGUANATEXCURSOR" val="1530"/>
  <p:tag name="TRANSPARENCY" val="True"/>
  <p:tag name="LATEXENGINEID" val="1"/>
  <p:tag name="TEMPFOLDER" val="C:\Users\John Nganga\Downloads\"/>
  <p:tag name="LATEXFORMHEIGHT" val="630"/>
  <p:tag name="LATEXFORMWIDTH" val="961"/>
  <p:tag name="LATEXFORMWRAP" val="True"/>
  <p:tag name="BITMAPVECTOR" val="1"/>
</p:tagLst>
</file>

<file path=ppt/tags/tag1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13354"/>
  <p:tag name="ORIGINALWIDTH" val="48.99947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boldsymbol{\xi}}&#10;\newcommand{\ggamma}{\boldsymbol{\gamma}}&#10;\newcommand{\nnu}{\mathbf{\nu}}&#10;\newcommand{\mmu}{\boldsymbol{\mu}}&#10;\newcommand{\ppi}{\boldsymbol{\pi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&#10;\begin{align*}&#10;    &amp;\textrm{where\;} \begin{bmatrix} \mmu \\ \ppi \end{bmatrix} = -  \K^{-1}\ggamma&#10;\end{align*}&#10;&#10;&#10;&#10;\end{document}"/>
  <p:tag name="IGUANATEXSIZE" val="20"/>
  <p:tag name="IGUANATEXCURSOR" val="1453"/>
  <p:tag name="TRANSPARENCY" val="True"/>
  <p:tag name="LATEXENGINEID" val="1"/>
  <p:tag name="TEMPFOLDER" val="C:\Users\John Nganga\Downloads\"/>
  <p:tag name="LATEXFORMHEIGHT" val="430.2"/>
  <p:tag name="LATEXFORMWIDTH" val="961"/>
  <p:tag name="LATEXFORMWRAP" val="True"/>
  <p:tag name="BITMAPVECTOR" val="1"/>
</p:tagLst>
</file>

<file path=ppt/tags/tag1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6598"/>
  <p:tag name="ORIGINALWIDTH" val="24.49309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boldsymbol{\lambda}}&#10;\newcommand{\xxi}{\mathbf{\xi}}&#10;\newcommand{\nnu}{\boldsymbol{\nu}}&#10;\newcommand{\mmu}{\boldsymbol{\mu}}&#10;\newcommand{\ppsi}{\boldsymbol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{\nnu = \K^{-1} \Psi }&#10;\]&#10;&#10;&#10;\end{document}"/>
  <p:tag name="IGUANATEXSIZE" val="20"/>
  <p:tag name="IGUANATEXCURSOR" val="1286"/>
  <p:tag name="TRANSPARENCY" val="True"/>
  <p:tag name="LATEXENGINEID" val="1"/>
  <p:tag name="TEMPFOLDER" val="C:\Users\John Nganga\Downloads\"/>
  <p:tag name="LATEXFORMHEIGHT" val="617.4"/>
  <p:tag name="LATEXFORMWIDTH" val="961"/>
  <p:tag name="LATEXFORMWRAP" val="True"/>
  <p:tag name="BITMAPVECTOR" val="1"/>
</p:tagLst>
</file>

<file path=ppt/tags/tag1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00886"/>
  <p:tag name="ORIGINALWIDTH" val="78.98248"/>
  <p:tag name="LATEXADDIN" val="\documentclass{article}&#10;\usepackage{amsmath}&#10;\usepackage{amssymb}&#10;\usepackage{color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boldsymbol{\nu}}&#10;\newcommand{\ggamma}{\boldsymbol{\gamma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Tensor\;contraction:\;} \ggamma^\top \pDD[\nnu]{\q} \quad {\color{red} \mathcal{O}(n^3)}\;&#10;\end{align*}&#10;&#10;&#10;\end{document}"/>
  <p:tag name="IGUANATEXSIZE" val="20"/>
  <p:tag name="IGUANATEXCURSOR" val="810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0068"/>
  <p:tag name="ORIGINALWIDTH" val="2.857365"/>
  <p:tag name="EMFCHILD" val="True"/>
</p:tagLst>
</file>

<file path=ppt/tags/tag1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97053"/>
  <p:tag name="ORIGINALWIDTH" val="3.321416"/>
  <p:tag name="LATEXADDIN" val="\documentclass{article}&#10;\usepackage{amsmath}&#10;\usepackage{amssymb}&#10;\usepackage{color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boldsymbol{\nu}}&#10;\newcommand{\ggamma}{\boldsymbol{\gamma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Tensor\;contraction:\;} \ggamma^\top \pDD[\nnu]{\q} \quad {\color{red} \mathcal{O}(n^3)}\;&#10;\end{align*}&#10;&#10;&#10;\end{document}"/>
  <p:tag name="IGUANATEXSIZE" val="20"/>
  <p:tag name="IGUANATEXCURSOR" val="810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  <p:tag name="EMFCHILD" val="True"/>
</p:tagLst>
</file>

<file path=ppt/tags/tag1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1.977033"/>
  <p:tag name="EMFCHILD" val="True"/>
</p:tagLst>
</file>

<file path=ppt/tags/tag1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1977"/>
  <p:tag name="ORIGINALWIDTH" val="2.570143"/>
  <p:tag name="EMFCHILD" val="True"/>
</p:tagLst>
</file>

<file path=ppt/tags/tag1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1.680484"/>
  <p:tag name="EMFCHILD" val="True"/>
</p:tagLst>
</file>

<file path=ppt/tags/tag1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2.273594"/>
  <p:tag name="EMFCHILD" val="True"/>
</p:tagLst>
</file>

<file path=ppt/tags/tag1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1977"/>
  <p:tag name="ORIGINALWIDTH" val="1.720025"/>
  <p:tag name="EMFCHILD" val="True"/>
</p:tagLst>
</file>

<file path=ppt/tags/tag1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1.957269"/>
  <p:tag name="EMFCHILD" val="True"/>
</p:tagLst>
</file>

<file path=ppt/tags/tag1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2.273594"/>
  <p:tag name="EMFCHILD" val="True"/>
</p:tagLst>
</file>

<file path=ppt/tags/tag1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1977"/>
  <p:tag name="ORIGINALWIDTH" val="2.58992"/>
  <p:tag name="EMFCHILD" val="True"/>
</p:tagLst>
</file>

<file path=ppt/tags/tag1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20269"/>
  <p:tag name="ORIGINALWIDTH" val="1.601403"/>
  <p:tag name="EMFCHILD" val="Tru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7912"/>
  <p:tag name="ORIGINALWIDTH" val="2.683146"/>
  <p:tag name="EMFCHILD" val="True"/>
</p:tagLst>
</file>

<file path=ppt/tags/tag1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1977"/>
  <p:tag name="ORIGINALWIDTH" val="1.720025"/>
  <p:tag name="EMFCHILD" val="True"/>
</p:tagLst>
</file>

<file path=ppt/tags/tag1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2.293359"/>
  <p:tag name="EMFCHILD" val="True"/>
</p:tagLst>
</file>

<file path=ppt/tags/tag1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1.957269"/>
  <p:tag name="EMFCHILD" val="True"/>
</p:tagLst>
</file>

<file path=ppt/tags/tag1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20269"/>
  <p:tag name="ORIGINALWIDTH" val="1.601403"/>
  <p:tag name="EMFCHILD" val="True"/>
</p:tagLst>
</file>

<file path=ppt/tags/tag1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57512"/>
  <p:tag name="ORIGINALWIDTH" val="1.107139"/>
  <p:tag name="EMFCHILD" val="True"/>
</p:tagLst>
</file>

<file path=ppt/tags/tag1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2.273594"/>
  <p:tag name="EMFCHILD" val="True"/>
</p:tagLst>
</file>

<file path=ppt/tags/tag1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1977"/>
  <p:tag name="ORIGINALWIDTH" val="2.58992"/>
  <p:tag name="EMFCHILD" val="True"/>
</p:tagLst>
</file>

<file path=ppt/tags/tag1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52672"/>
  <p:tag name="ORIGINALWIDTH" val="0.5535693"/>
  <p:tag name="EMFCHILD" val="True"/>
</p:tagLst>
</file>

<file path=ppt/tags/tag1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17972"/>
  <p:tag name="ORIGINALWIDTH" val="3.103948"/>
  <p:tag name="EMFCHILD" val="True"/>
</p:tagLst>
</file>

<file path=ppt/tags/tag1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9221"/>
  <p:tag name="ORIGINALWIDTH" val="2.649225"/>
  <p:tag name="EMFCHILD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0068"/>
  <p:tag name="ORIGINALWIDTH" val="2.892222"/>
  <p:tag name="EMFCHILD" val="True"/>
</p:tagLst>
</file>

<file path=ppt/tags/tag1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52918"/>
  <p:tag name="ORIGINALWIDTH" val="2.688765"/>
  <p:tag name="EMFCHILD" val="True"/>
</p:tagLst>
</file>

<file path=ppt/tags/tag1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0599"/>
  <p:tag name="ORIGINALWIDTH" val="1.581627"/>
  <p:tag name="EMFCHILD" val="True"/>
</p:tagLst>
</file>

<file path=ppt/tags/tag1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1058"/>
  <p:tag name="ORIGINALWIDTH" val="2.846928"/>
  <p:tag name="EMFCHILD" val="True"/>
</p:tagLst>
</file>

<file path=ppt/tags/tag1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174796"/>
  <p:tag name="ORIGINALWIDTH" val="8.600101"/>
  <p:tag name="EMFCHILD" val="True"/>
</p:tagLst>
</file>

<file path=ppt/tags/tag1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13378"/>
  <p:tag name="ORIGINALWIDTH" val="2.688765"/>
  <p:tag name="EMFCHILD" val="True"/>
</p:tagLst>
</file>

<file path=ppt/tags/tag1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50375"/>
  <p:tag name="ORIGINALWIDTH" val="1.581627"/>
  <p:tag name="EMFCHILD" val="True"/>
</p:tagLst>
</file>

<file path=ppt/tags/tag1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9114"/>
  <p:tag name="ORIGINALWIDTH" val="2.886468"/>
  <p:tag name="EMFCHILD" val="True"/>
</p:tagLst>
</file>

<file path=ppt/tags/tag1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73837"/>
  <p:tag name="ORIGINALWIDTH" val="3.677282"/>
  <p:tag name="EMFCHILD" val="True"/>
</p:tagLst>
</file>

<file path=ppt/tags/tag1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56604"/>
  <p:tag name="ORIGINALWIDTH" val="1.205997"/>
  <p:tag name="EMFCHILD" val="True"/>
</p:tagLst>
</file>

<file path=ppt/tags/tag1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71294"/>
  <p:tag name="ORIGINALWIDTH" val="2.767846"/>
  <p:tag name="EMFCHILD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19619"/>
  <p:tag name="ORIGINALWIDTH" val="3.380064"/>
  <p:tag name="EMFCHILD" val="True"/>
</p:tagLst>
</file>

<file path=ppt/tags/tag1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968"/>
  <p:tag name="ORIGINALWIDTH" val="1.660708"/>
  <p:tag name="EMFCHILD" val="True"/>
</p:tagLst>
</file>

<file path=ppt/tags/tag1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56604"/>
  <p:tag name="ORIGINALWIDTH" val="1.205997"/>
  <p:tag name="EMFCHILD" val="True"/>
</p:tagLst>
</file>

<file path=ppt/tags/tag1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1308"/>
  <p:tag name="ORIGINALWIDTH" val="2.958016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boldsymbol{\lambda}}&#10;\newcommand{\xxi}{\mathbf{\xi}}&#10;\newcommand{\nnu}{\boldsymbol{\nu}}&#10;\newcommand{\mmu}{\boldsymbol{\mu}}&#10;\newcommand{\ppsi}{\boldsymbol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{\nnu = \K^{-1} \Psi }&#10;\]&#10;&#10;&#10;\end{document}"/>
  <p:tag name="IGUANATEXSIZE" val="20"/>
  <p:tag name="IGUANATEXCURSOR" val="1286"/>
  <p:tag name="TRANSPARENCY" val="True"/>
  <p:tag name="LATEXENGINEID" val="1"/>
  <p:tag name="TEMPFOLDER" val="C:\Users\John Nganga\Downloads\"/>
  <p:tag name="LATEXFORMHEIGHT" val="617.4"/>
  <p:tag name="LATEXFORMWIDTH" val="961"/>
  <p:tag name="LATEXFORMWRAP" val="True"/>
  <p:tag name="BITMAPVECTOR" val="1"/>
  <p:tag name="EMFCHILD" val="True"/>
</p:tagLst>
</file>

<file path=ppt/tags/tag1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413068"/>
  <p:tag name="ORIGINALWIDTH" val="3.523241"/>
  <p:tag name="EMFCHILD" val="True"/>
</p:tagLst>
</file>

<file path=ppt/tags/tag1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07301"/>
  <p:tag name="ORIGINALWIDTH" val="4.314556"/>
  <p:tag name="EMFCHILD" val="True"/>
</p:tagLst>
</file>

<file path=ppt/tags/tag1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72551"/>
  <p:tag name="ORIGINALWIDTH" val="2.486989"/>
  <p:tag name="EMFCHILD" val="True"/>
</p:tagLst>
</file>

<file path=ppt/tags/tag1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69608"/>
  <p:tag name="ORIGINALWIDTH" val="1.337705"/>
  <p:tag name="EMFCHILD" val="True"/>
</p:tagLst>
</file>

<file path=ppt/tags/tag1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07301"/>
  <p:tag name="ORIGINALWIDTH" val="3.523241"/>
  <p:tag name="EMFCHILD" val="True"/>
</p:tagLst>
</file>

<file path=ppt/tags/tag1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2904"/>
  <p:tag name="ORIGINALWIDTH" val="3.551414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boldsymbol{\xi}}&#10;\newcommand{\ggamma}{\boldsymbol{\gamma}}&#10;\newcommand{\nnu}{\mathbf{\nu}}&#10;\newcommand{\mmu}{\boldsymbol{\mu}}&#10;\newcommand{\ppi}{\boldsymbol{\pi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&#10;\begin{align*}&#10;    &amp;\textrm{where\;} \begin{bmatrix} \mmu \\ \ppi \end{bmatrix} = -  \K^{-1}\ggamma&#10;\end{align*}&#10;&#10;&#10;&#10;\end{document}"/>
  <p:tag name="IGUANATEXSIZE" val="20"/>
  <p:tag name="IGUANATEXCURSOR" val="1453"/>
  <p:tag name="TRANSPARENCY" val="True"/>
  <p:tag name="LATEXENGINEID" val="1"/>
  <p:tag name="TEMPFOLDER" val="C:\Users\John Nganga\Downloads\"/>
  <p:tag name="LATEXFORMHEIGHT" val="430.2"/>
  <p:tag name="LATEXFORMWIDTH" val="961"/>
  <p:tag name="LATEXFORMWRAP" val="True"/>
  <p:tag name="BITMAPVECTOR" val="1"/>
  <p:tag name="EMFCHILD" val="True"/>
</p:tagLst>
</file>

<file path=ppt/tags/tag1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02701"/>
  <p:tag name="ORIGINALWIDTH" val="2.613305"/>
  <p:tag name="EMFCHIL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731675"/>
  <p:tag name="ORIGINALWIDTH" val="11.07356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II}}&#10;\]&#10;&#10;\end{document}"/>
  <p:tag name="IGUANATEXSIZE" val="20"/>
  <p:tag name="IGUANATEXCURSOR" val="1288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7912"/>
  <p:tag name="ORIGINALWIDTH" val="2.683146"/>
  <p:tag name="EMFCHILD" val="True"/>
</p:tagLst>
</file>

<file path=ppt/tags/tag1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29552"/>
  <p:tag name="ORIGINALWIDTH" val="2.010234"/>
  <p:tag name="EMFCHILD" val="True"/>
</p:tagLst>
</file>

<file path=ppt/tags/tag1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2904"/>
  <p:tag name="ORIGINALWIDTH" val="1.742203"/>
  <p:tag name="EMFCHILD" val="True"/>
</p:tagLst>
</file>

<file path=ppt/tags/tag1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29552"/>
  <p:tag name="ORIGINALWIDTH" val="1.993488"/>
  <p:tag name="EMFCHILD" val="True"/>
</p:tagLst>
</file>

<file path=ppt/tags/tag1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13354"/>
  <p:tag name="ORIGINALWIDTH" val="1.356913"/>
  <p:tag name="EMFCHILD" val="True"/>
</p:tagLst>
</file>

<file path=ppt/tags/tag1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35182"/>
  <p:tag name="ORIGINALWIDTH" val="3.283383"/>
  <p:tag name="EMFCHILD" val="True"/>
</p:tagLst>
</file>

<file path=ppt/tags/tag1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6048"/>
  <p:tag name="ORIGINALWIDTH" val="3.30014"/>
  <p:tag name="EMFCHILD" val="True"/>
</p:tagLst>
</file>

<file path=ppt/tags/tag1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13354"/>
  <p:tag name="ORIGINALWIDTH" val="1.37366"/>
  <p:tag name="EMFCHILD" val="True"/>
</p:tagLst>
</file>

<file path=ppt/tags/tag1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73149"/>
  <p:tag name="ORIGINALWIDTH" val="3.434156"/>
  <p:tag name="EMFCHILD" val="True"/>
</p:tagLst>
</file>

<file path=ppt/tags/tag1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10236"/>
  <p:tag name="ORIGINALWIDTH" val="3.166124"/>
  <p:tag name="EMFCHILD" val="True"/>
</p:tagLst>
</file>

<file path=ppt/tags/tag1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69197"/>
  <p:tag name="ORIGINALWIDTH" val="4.204745"/>
  <p:tag name="EMFCHILD" val="Tru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9217"/>
  <p:tag name="ORIGINALWIDTH" val="1.568077"/>
  <p:tag name="EMFCHILD" val="True"/>
</p:tagLst>
</file>

<file path=ppt/tags/tag1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1842769"/>
  <p:tag name="ORIGINALWIDTH" val="2.445785"/>
  <p:tag name="EMFCHILD" val="True"/>
</p:tagLst>
</file>

<file path=ppt/tags/tag1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6299"/>
  <p:tag name="ORIGINALWIDTH" val="1.323409"/>
  <p:tag name="EMFCHILD" val="True"/>
</p:tagLst>
</file>

<file path=ppt/tags/tag1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18424"/>
  <p:tag name="ORIGINALWIDTH" val="3.132621"/>
  <p:tag name="EMFCHILD" val="True"/>
</p:tagLst>
</file>

<file path=ppt/tags/tag1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8644"/>
  <p:tag name="ORIGINALWIDTH" val="3.097622"/>
  <p:tag name="LATEXADDIN" val="\documentclass{article}&#10;\usepackage{amsmath}&#10;\usepackage{amssymb}&#10;\usepackage{color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boldsymbol{\tau}}&#10;\renewcommand{\S}{\mathbf{S}}&#10;\newcommand{\h}{\mathbf{h}}&#10;\newcommand{\Jqc}{\mathbf{\dot{J}_c}}&#10;\newcommand{\q}{\mathbf{q}}&#10;\newcommand{\qd}{\mathbf{\dot{\q}}}&#10;\newcommand{\qdd}{\mathbf{\ddot{\q}}}&#10;\newcommand{\llambda}{\boldsymbol{\lambda}}&#10;\newcommand{\xxi}{\boldsymbol{\xi}}&#10;\newcommand{\nnu}{\boldsymbol{\nu}}&#10;\newcommand{\ppi}{\boldsymbol{\pi}}&#10;\newcommand{\mmu}{\boldsymbol{\mu}}&#10;\newcommand{\ppsi}{\boldsymbol{\psi}}&#10;\newcommand{\glob}[1]{\mathsf{#1}}&#10;\newcommand{\gLambda}{\glob{\llambda}}&#10;\newcommand{\gT}{\glob{T}}&#10;\newcommand{\gV}{\glob{\mathbf{V}}}&#10;\newcommand{\gL}{\glob{L}}&#10;\newcommand{\rrho}{\boldsymbol{\rho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&#10;\begin{align*}&#10;    \gT_1  &amp;= \pd[]{\q} \left[ \pd[]{\q} \; \textrm{mRNEAc}&#10;    \left( \q,\qd,\qdd,\a_g,\llambda,\mmu,\ppi \right) \right] \quad {\color{green} \mathcal{O}(n^2)}\;\notag \\ &#10;    \gT_2   &amp;= \pd[]{\q} \; \textrm{mRNEAc} \left(\q,0,\pd[\qdd]{\q},0,\pd[\llambda]{\q},\mmu,\ppi \right) \quad {\color{green} \mathcal{O}(n^2)}\; \notag&#10;\end{align*}&#10;\end{subequations}&#10;\end{document}"/>
  <p:tag name="IGUANATEXSIZE" val="20"/>
  <p:tag name="IGUANATEXCURSOR" val="1530"/>
  <p:tag name="TRANSPARENCY" val="True"/>
  <p:tag name="LATEXENGINEID" val="1"/>
  <p:tag name="TEMPFOLDER" val="C:\Users\John Nganga\Downloads\"/>
  <p:tag name="LATEXFORMHEIGHT" val="630"/>
  <p:tag name="LATEXFORMWIDTH" val="961"/>
  <p:tag name="LATEXFORMWRAP" val="True"/>
  <p:tag name="BITMAPVECTOR" val="1"/>
  <p:tag name="EMFCHILD" val="True"/>
</p:tagLst>
</file>

<file path=ppt/tags/tag1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86"/>
  <p:tag name="ORIGINALWIDTH" val="1.298047"/>
  <p:tag name="EMFCHILD" val="True"/>
</p:tagLst>
</file>

<file path=ppt/tags/tag1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39046"/>
  <p:tag name="ORIGINALWIDTH" val="3.392632"/>
  <p:tag name="EMFCHILD" val="True"/>
</p:tagLst>
</file>

<file path=ppt/tags/tag1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94144"/>
  <p:tag name="ORIGINALWIDTH" val="2.684607"/>
  <p:tag name="EMFCHILD" val="True"/>
</p:tagLst>
</file>

<file path=ppt/tags/tag1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517"/>
  <p:tag name="ORIGINALWIDTH" val="6.106731"/>
  <p:tag name="EMFCHILD" val="True"/>
</p:tagLst>
</file>

<file path=ppt/tags/tag1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3"/>
  <p:tag name="ORIGINALWIDTH" val="2.684607"/>
  <p:tag name="EMFCHILD" val="True"/>
</p:tagLst>
</file>

<file path=ppt/tags/tag1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61613"/>
  <p:tag name="EMFCHILD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89144"/>
  <p:tag name="ORIGINALWIDTH" val="3.101297"/>
  <p:tag name="EMFCHILD" val="True"/>
</p:tagLst>
</file>

<file path=ppt/tags/tag1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62647"/>
  <p:tag name="ORIGINALWIDTH" val="1.357049"/>
  <p:tag name="EMFCHILD" val="True"/>
</p:tagLst>
</file>

<file path=ppt/tags/tag1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94144"/>
  <p:tag name="ORIGINALWIDTH" val="2.684607"/>
  <p:tag name="EMFCHILD" val="True"/>
</p:tagLst>
</file>

<file path=ppt/tags/tag1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517"/>
  <p:tag name="ORIGINALWIDTH" val="6.07722"/>
  <p:tag name="EMFCHILD" val="True"/>
</p:tagLst>
</file>

<file path=ppt/tags/tag1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3"/>
  <p:tag name="ORIGINALWIDTH" val="2.684607"/>
  <p:tag name="EMFCHILD" val="True"/>
</p:tagLst>
</file>

<file path=ppt/tags/tag1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61613"/>
  <p:tag name="EMFCHILD" val="True"/>
</p:tagLst>
</file>

<file path=ppt/tags/tag1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0595"/>
  <p:tag name="ORIGINALWIDTH" val="3.982654"/>
  <p:tag name="EMFCHILD" val="True"/>
</p:tagLst>
</file>

<file path=ppt/tags/tag1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17138"/>
  <p:tag name="ORIGINALWIDTH" val="3.569639"/>
  <p:tag name="EMFCHILD" val="True"/>
</p:tagLst>
</file>

<file path=ppt/tags/tag1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9133"/>
  <p:tag name="ORIGINALWIDTH" val="3.481126"/>
  <p:tag name="EMFCHILD" val="True"/>
</p:tagLst>
</file>

<file path=ppt/tags/tag1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9642"/>
  <p:tag name="ORIGINALWIDTH" val="3.156624"/>
  <p:tag name="EMFCHILD" val="True"/>
</p:tagLst>
</file>

<file path=ppt/tags/tag1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614"/>
  <p:tag name="ORIGINALWIDTH" val="3.481126"/>
  <p:tag name="EMFCHILD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9217"/>
  <p:tag name="ORIGINALWIDTH" val="1.28931"/>
  <p:tag name="EMFCHILD" val="True"/>
</p:tagLst>
</file>

<file path=ppt/tags/tag1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909"/>
  <p:tag name="ORIGINALWIDTH" val="1.947071"/>
  <p:tag name="EMFCHILD" val="True"/>
</p:tagLst>
</file>

<file path=ppt/tags/tag1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0705"/>
  <p:tag name="ORIGINALWIDTH" val="1.180043"/>
  <p:tag name="EMFCHILD" val="True"/>
</p:tagLst>
</file>

<file path=ppt/tags/tag1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61613"/>
  <p:tag name="EMFCHILD" val="True"/>
</p:tagLst>
</file>

<file path=ppt/tags/tag1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4"/>
  <p:tag name="EMFCHILD" val="True"/>
</p:tagLst>
</file>

<file path=ppt/tags/tag1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260306"/>
  <p:tag name="ORIGINALWIDTH" val="0.7965382"/>
  <p:tag name="EMFCHILD" val="True"/>
</p:tagLst>
</file>

<file path=ppt/tags/tag1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91105"/>
  <p:tag name="EMFCHILD" val="True"/>
</p:tagLst>
</file>

<file path=ppt/tags/tag1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6195318"/>
  <p:tag name="EMFCHILD" val="True"/>
</p:tagLst>
</file>

<file path=ppt/tags/tag1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670285"/>
  <p:tag name="ORIGINALWIDTH" val="1.858577"/>
  <p:tag name="EMFCHILD" val="True"/>
</p:tagLst>
</file>

<file path=ppt/tags/tag1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61613"/>
  <p:tag name="EMFCHILD" val="True"/>
</p:tagLst>
</file>

<file path=ppt/tags/tag1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4"/>
  <p:tag name="EMFCHILD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0757"/>
  <p:tag name="ORIGINALWIDTH" val="11.01131"/>
  <p:tag name="EMFCHILD" val="True"/>
</p:tagLst>
</file>

<file path=ppt/tags/tag1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909"/>
  <p:tag name="ORIGINALWIDTH" val="2.684607"/>
  <p:tag name="EMFCHILD" val="True"/>
</p:tagLst>
</file>

<file path=ppt/tags/tag1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60087"/>
  <p:tag name="ORIGINALWIDTH" val="1.770064"/>
  <p:tag name="EMFCHILD" val="True"/>
</p:tagLst>
</file>

<file path=ppt/tags/tag1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4"/>
  <p:tag name="EMFCHILD" val="True"/>
</p:tagLst>
</file>

<file path=ppt/tags/tag1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17138"/>
  <p:tag name="ORIGINALWIDTH" val="3.03862"/>
  <p:tag name="EMFCHILD" val="True"/>
</p:tagLst>
</file>

<file path=ppt/tags/tag1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4"/>
  <p:tag name="EMFCHILD" val="True"/>
</p:tagLst>
</file>

<file path=ppt/tags/tag1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81129"/>
  <p:tag name="ORIGINALWIDTH" val="3.215626"/>
  <p:tag name="EMFCHILD" val="True"/>
</p:tagLst>
</file>

<file path=ppt/tags/tag1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6195318"/>
  <p:tag name="EMFCHILD" val="True"/>
</p:tagLst>
</file>

<file path=ppt/tags/tag1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9598"/>
  <p:tag name="ORIGINALWIDTH" val="3.245118"/>
  <p:tag name="EMFCHILD" val="True"/>
</p:tagLst>
</file>

<file path=ppt/tags/tag1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0705"/>
  <p:tag name="ORIGINALWIDTH" val="1.180043"/>
  <p:tag name="EMFCHILD" val="True"/>
</p:tagLst>
</file>

<file path=ppt/tags/tag1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62647"/>
  <p:tag name="ORIGINALWIDTH" val="1.357049"/>
  <p:tag name="EMFCHILD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7912"/>
  <p:tag name="ORIGINALWIDTH" val="2.683146"/>
  <p:tag name="EMFCHILD" val="True"/>
</p:tagLst>
</file>

<file path=ppt/tags/tag1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35142"/>
  <p:tag name="ORIGINALWIDTH" val="3.658133"/>
  <p:tag name="EMFCHILD" val="True"/>
</p:tagLst>
</file>

<file path=ppt/tags/tag1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0705"/>
  <p:tag name="ORIGINALWIDTH" val="1.150551"/>
  <p:tag name="EMFCHILD" val="True"/>
</p:tagLst>
</file>

<file path=ppt/tags/tag1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9598"/>
  <p:tag name="ORIGINALWIDTH" val="2.773101"/>
  <p:tag name="EMFCHILD" val="True"/>
</p:tagLst>
</file>

<file path=ppt/tags/tag1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909"/>
  <p:tag name="ORIGINALWIDTH" val="1.563566"/>
  <p:tag name="EMFCHILD" val="True"/>
</p:tagLst>
</file>

<file path=ppt/tags/tag1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0705"/>
  <p:tag name="ORIGINALWIDTH" val="1.209553"/>
  <p:tag name="EMFCHILD" val="True"/>
</p:tagLst>
</file>

<file path=ppt/tags/tag1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8644"/>
  <p:tag name="ORIGINALWIDTH" val="3.097622"/>
  <p:tag name="EMFCHILD" val="True"/>
</p:tagLst>
</file>

<file path=ppt/tags/tag1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86"/>
  <p:tag name="ORIGINALWIDTH" val="1.563566"/>
  <p:tag name="EMFCHILD" val="True"/>
</p:tagLst>
</file>

<file path=ppt/tags/tag1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39046"/>
  <p:tag name="ORIGINALWIDTH" val="3.392632"/>
  <p:tag name="EMFCHILD" val="True"/>
</p:tagLst>
</file>

<file path=ppt/tags/tag1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3"/>
  <p:tag name="ORIGINALWIDTH" val="2.684607"/>
  <p:tag name="EMFCHILD" val="True"/>
</p:tagLst>
</file>

<file path=ppt/tags/tag1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517"/>
  <p:tag name="ORIGINALWIDTH" val="6.106731"/>
  <p:tag name="EMFCHILD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9217"/>
  <p:tag name="ORIGINALWIDTH" val="1.568077"/>
  <p:tag name="EMFCHILD" val="True"/>
</p:tagLst>
</file>

<file path=ppt/tags/tag1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94144"/>
  <p:tag name="ORIGINALWIDTH" val="2.684607"/>
  <p:tag name="EMFCHILD" val="True"/>
</p:tagLst>
</file>

<file path=ppt/tags/tag1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61613"/>
  <p:tag name="EMFCHILD" val="True"/>
</p:tagLst>
</file>

<file path=ppt/tags/tag1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0595"/>
  <p:tag name="ORIGINALWIDTH" val="3.982654"/>
  <p:tag name="EMFCHILD" val="True"/>
</p:tagLst>
</file>

<file path=ppt/tags/tag1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17138"/>
  <p:tag name="ORIGINALWIDTH" val="3.540128"/>
  <p:tag name="EMFCHILD" val="True"/>
</p:tagLst>
</file>

<file path=ppt/tags/tag1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9133"/>
  <p:tag name="ORIGINALWIDTH" val="3.481126"/>
  <p:tag name="EMFCHILD" val="True"/>
</p:tagLst>
</file>

<file path=ppt/tags/tag1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9642"/>
  <p:tag name="ORIGINALWIDTH" val="3.156624"/>
  <p:tag name="EMFCHILD" val="True"/>
</p:tagLst>
</file>

<file path=ppt/tags/tag1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614"/>
  <p:tag name="ORIGINALWIDTH" val="3.510637"/>
  <p:tag name="EMFCHILD" val="True"/>
</p:tagLst>
</file>

<file path=ppt/tags/tag1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909"/>
  <p:tag name="ORIGINALWIDTH" val="1.947071"/>
  <p:tag name="EMFCHILD" val="True"/>
</p:tagLst>
</file>

<file path=ppt/tags/tag1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59698"/>
  <p:tag name="ORIGINALWIDTH" val="2.5076"/>
  <p:tag name="EMFCHILD" val="True"/>
</p:tagLst>
</file>

<file path=ppt/tags/tag1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91105"/>
  <p:tag name="EMFCHILD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0068"/>
  <p:tag name="ORIGINALWIDTH" val="2.857365"/>
  <p:tag name="EMFCHILD" val="True"/>
</p:tagLst>
</file>

<file path=ppt/tags/tag1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4"/>
  <p:tag name="EMFCHILD" val="True"/>
</p:tagLst>
</file>

<file path=ppt/tags/tag1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8644"/>
  <p:tag name="ORIGINALWIDTH" val="2.153587"/>
  <p:tag name="EMFCHILD" val="True"/>
</p:tagLst>
</file>

<file path=ppt/tags/tag1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4"/>
  <p:tag name="EMFCHILD" val="True"/>
</p:tagLst>
</file>

<file path=ppt/tags/tag1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3"/>
  <p:tag name="ORIGINALWIDTH" val="2.684607"/>
  <p:tag name="EMFCHILD" val="True"/>
</p:tagLst>
</file>

<file path=ppt/tags/tag1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670285"/>
  <p:tag name="ORIGINALWIDTH" val="1.858577"/>
  <p:tag name="EMFCHILD" val="True"/>
</p:tagLst>
</file>

<file path=ppt/tags/tag1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61613"/>
  <p:tag name="EMFCHILD" val="True"/>
</p:tagLst>
</file>

<file path=ppt/tags/tag1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517"/>
  <p:tag name="ORIGINALWIDTH" val="6.07722"/>
  <p:tag name="EMFCHILD" val="True"/>
</p:tagLst>
</file>

<file path=ppt/tags/tag1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94144"/>
  <p:tag name="ORIGINALWIDTH" val="2.684607"/>
  <p:tag name="EMFCHILD" val="True"/>
</p:tagLst>
</file>

<file path=ppt/tags/tag1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61613"/>
  <p:tag name="EMFCHILD" val="True"/>
</p:tagLst>
</file>

<file path=ppt/tags/tag1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6195318"/>
  <p:tag name="EMFCHILD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0757"/>
  <p:tag name="ORIGINALWIDTH" val="3.101297"/>
  <p:tag name="EMFCHILD" val="True"/>
</p:tagLst>
</file>

<file path=ppt/tags/tag1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8644"/>
  <p:tag name="ORIGINALWIDTH" val="2.153587"/>
  <p:tag name="EMFCHILD" val="True"/>
</p:tagLst>
</file>

<file path=ppt/tags/tag1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4"/>
  <p:tag name="EMFCHILD" val="True"/>
</p:tagLst>
</file>

<file path=ppt/tags/tag1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3"/>
  <p:tag name="ORIGINALWIDTH" val="2.684607"/>
  <p:tag name="EMFCHILD" val="True"/>
</p:tagLst>
</file>

<file path=ppt/tags/tag1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17138"/>
  <p:tag name="ORIGINALWIDTH" val="3.009109"/>
  <p:tag name="EMFCHILD" val="True"/>
</p:tagLst>
</file>

<file path=ppt/tags/tag1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517"/>
  <p:tag name="ORIGINALWIDTH" val="6.401742"/>
  <p:tag name="EMFCHILD" val="True"/>
</p:tagLst>
</file>

<file path=ppt/tags/tag1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94144"/>
  <p:tag name="ORIGINALWIDTH" val="2.655096"/>
  <p:tag name="EMFCHILD" val="True"/>
</p:tagLst>
</file>

<file path=ppt/tags/tag1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91105"/>
  <p:tag name="EMFCHILD" val="True"/>
</p:tagLst>
</file>

<file path=ppt/tags/tag1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4"/>
  <p:tag name="EMFCHILD" val="True"/>
</p:tagLst>
</file>

<file path=ppt/tags/tag1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81129"/>
  <p:tag name="ORIGINALWIDTH" val="3.215626"/>
  <p:tag name="EMFCHILD" val="True"/>
</p:tagLst>
</file>

<file path=ppt/tags/tag1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4"/>
  <p:tag name="EMFCHILD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7912"/>
  <p:tag name="ORIGINALWIDTH" val="2.648289"/>
  <p:tag name="EMFCHILD" val="True"/>
</p:tagLst>
</file>

<file path=ppt/tags/tag1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9598"/>
  <p:tag name="ORIGINALWIDTH" val="3.245118"/>
  <p:tag name="EMFCHILD" val="True"/>
</p:tagLst>
</file>

<file path=ppt/tags/tag1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59698"/>
  <p:tag name="ORIGINALWIDTH" val="2.537092"/>
  <p:tag name="EMFCHILD" val="True"/>
</p:tagLst>
</file>

<file path=ppt/tags/tag1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35142"/>
  <p:tag name="ORIGINALWIDTH" val="3.658133"/>
  <p:tag name="EMFCHILD" val="True"/>
</p:tagLst>
</file>

<file path=ppt/tags/tag1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0705"/>
  <p:tag name="ORIGINALWIDTH" val="1.180043"/>
  <p:tag name="EMFCHILD" val="True"/>
</p:tagLst>
</file>

<file path=ppt/tags/tag1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9598"/>
  <p:tag name="ORIGINALWIDTH" val="2.773101"/>
  <p:tag name="EMFCHILD" val="True"/>
</p:tagLst>
</file>

<file path=ppt/tags/tag1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86"/>
  <p:tag name="ORIGINALWIDTH" val="1.593058"/>
  <p:tag name="EMFCHILD" val="True"/>
</p:tagLst>
</file>

<file path=ppt/tags/tag1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0705"/>
  <p:tag name="ORIGINALWIDTH" val="1.180043"/>
  <p:tag name="EMFCHILD" val="True"/>
</p:tagLst>
</file>

<file path=ppt/tags/tag1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02966"/>
  <p:tag name="ORIGINALWIDTH" val="2.610266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\label{eqn:ExtModRNEApartials}&#10;\begin{align*}&#10;\theta_4&#10;\end{align*}&#10;\end{subequations}&#10;&#10;&#10;\end{document}"/>
  <p:tag name="IGUANATEXSIZE" val="20"/>
  <p:tag name="IGUANATEXCURSOR" val="1341"/>
  <p:tag name="TRANSPARENCY" val="True"/>
  <p:tag name="LATEXENGINEID" val="1"/>
  <p:tag name="TEMPFOLDER" val="C:\Users\John Nganga\Downloads\"/>
  <p:tag name="LATEXFORMHEIGHT" val="549"/>
  <p:tag name="LATEXFORMWIDTH" val="961"/>
  <p:tag name="LATEXFORMWRAP" val="True"/>
  <p:tag name="BITMAPVECTOR" val="1"/>
  <p:tag name="EMFCHILD" val="True"/>
</p:tagLst>
</file>

<file path=ppt/tags/tag1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65116"/>
  <p:tag name="ORIGINALWIDTH" val="2.167848"/>
  <p:tag name="EMFCHILD" val="True"/>
</p:tagLst>
</file>

<file path=ppt/tags/tag1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69336"/>
  <p:tag name="ORIGINALWIDTH" val="2.588152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\label{eqn:ExtModRNEApartials}&#10;\begin{align*}&#10;\theta_3&#10;\end{align*}&#10;\end{subequations}&#10;&#10;&#10;\end{document}"/>
  <p:tag name="IGUANATEXSIZE" val="20"/>
  <p:tag name="IGUANATEXCURSOR" val="1341"/>
  <p:tag name="TRANSPARENCY" val="True"/>
  <p:tag name="LATEXENGINEID" val="1"/>
  <p:tag name="TEMPFOLDER" val="C:\Users\John Nganga\Downloads\"/>
  <p:tag name="LATEXFORMHEIGHT" val="549"/>
  <p:tag name="LATEXFORMWIDTH" val="961"/>
  <p:tag name="LATEXFORMWRAP" val="True"/>
  <p:tag name="BITMAPVECTOR" val="1"/>
  <p:tag name="EMFCHIL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731675"/>
  <p:tag name="ORIGINALWIDTH" val="8.892844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I}}&#10;\]&#10;&#10;\end{document}"/>
  <p:tag name="IGUANATEXSIZE" val="20"/>
  <p:tag name="IGUANATEXCURSOR" val="1287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9217"/>
  <p:tag name="ORIGINALWIDTH" val="1.568077"/>
  <p:tag name="EMFCHILD" val="True"/>
</p:tagLst>
</file>

<file path=ppt/tags/tag1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536"/>
  <p:tag name="ORIGINALWIDTH" val="2.013008"/>
  <p:tag name="EMFCHILD" val="True"/>
</p:tagLst>
</file>

<file path=ppt/tags/tag1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02966"/>
  <p:tag name="ORIGINALWIDTH" val="2.566024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\label{eqn:ExtModRNEApartials}&#10;\begin{align*}&#10;\theta_2&#10;\end{align*}&#10;\end{subequations}&#10;&#10;&#10;\end{document}"/>
  <p:tag name="IGUANATEXSIZE" val="20"/>
  <p:tag name="IGUANATEXCURSOR" val="1341"/>
  <p:tag name="TRANSPARENCY" val="True"/>
  <p:tag name="LATEXENGINEID" val="1"/>
  <p:tag name="TEMPFOLDER" val="C:\Users\John Nganga\Downloads\"/>
  <p:tag name="LATEXFORMHEIGHT" val="549"/>
  <p:tag name="LATEXFORMWIDTH" val="961"/>
  <p:tag name="LATEXFORMWRAP" val="True"/>
  <p:tag name="BITMAPVECTOR" val="1"/>
  <p:tag name="EMFCHILD" val="True"/>
</p:tagLst>
</file>

<file path=ppt/tags/tag1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20874"/>
  <p:tag name="ORIGINALWIDTH" val="1.902397"/>
  <p:tag name="EMFCHILD" val="True"/>
</p:tagLst>
</file>

<file path=ppt/tags/tag1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8752"/>
  <p:tag name="ORIGINALWIDTH" val="2.5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\label{eqn:ExtModRNEApartials}&#10;\begin{align*}&#10;\theta_1&#10;\end{align*}&#10;\end{subequations}&#10;&#10;&#10;\end{document}"/>
  <p:tag name="IGUANATEXSIZE" val="20"/>
  <p:tag name="IGUANATEXCURSOR" val="1341"/>
  <p:tag name="TRANSPARENCY" val="True"/>
  <p:tag name="LATEXENGINEID" val="1"/>
  <p:tag name="TEMPFOLDER" val="C:\Users\John Nganga\Downloads\"/>
  <p:tag name="LATEXFORMHEIGHT" val="549"/>
  <p:tag name="LATEXFORMWIDTH" val="961"/>
  <p:tag name="LATEXFORMWRAP" val="True"/>
  <p:tag name="BITMAPVECTOR" val="1"/>
  <p:tag name="EMFCHILD" val="True"/>
</p:tagLst>
</file>

<file path=ppt/tags/tag1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5"/>
  <p:tag name="ORIGINALWIDTH" val="1.5"/>
  <p:tag name="EMFCHILD" val="Tru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89144"/>
  <p:tag name="ORIGINALWIDTH" val="3.101297"/>
  <p:tag name="EMFCHILD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9217"/>
  <p:tag name="ORIGINALWIDTH" val="1.568077"/>
  <p:tag name="EMFCHILD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0757"/>
  <p:tag name="ORIGINALWIDTH" val="11.01131"/>
  <p:tag name="EMFCHILD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7912"/>
  <p:tag name="ORIGINALWIDTH" val="2.683146"/>
  <p:tag name="EMFCHILD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9217"/>
  <p:tag name="ORIGINALWIDTH" val="1.568077"/>
  <p:tag name="EMFCHILD" val="Tr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0068"/>
  <p:tag name="ORIGINALWIDTH" val="2.857365"/>
  <p:tag name="EMFCHILD" val="Tru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9822"/>
  <p:tag name="ORIGINALWIDTH" val="3.658832"/>
  <p:tag name="EMFCHILD" val="Tru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26892"/>
  <p:tag name="ORIGINALWIDTH" val="1.149926"/>
  <p:tag name="EMFCHILD" val="Tru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69525"/>
  <p:tag name="ORIGINALWIDTH" val="2.752838"/>
  <p:tag name="EMFCHIL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731675"/>
  <p:tag name="ORIGINALWIDTH" val="6.768734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}}&#10;\]&#10;&#10;\end{document}"/>
  <p:tag name="IGUANATEXSIZE" val="20"/>
  <p:tag name="IGUANATEXCURSOR" val="1286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9217"/>
  <p:tag name="ORIGINALWIDTH" val="1.568077"/>
  <p:tag name="EMFCHILD" val="Tru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26892"/>
  <p:tag name="ORIGINALWIDTH" val="1.184761"/>
  <p:tag name="EMFCHILD" val="Tru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72271"/>
  <p:tag name="ORIGINALWIDTH" val="0.9756855"/>
  <p:tag name="EMFCHILD" val="Tru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4976"/>
  <p:tag name="ORIGINALWIDTH" val="2.683146"/>
  <p:tag name="EMFCHILD" val="Tru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08909"/>
  <p:tag name="ORIGINALWIDTH" val="2.648289"/>
  <p:tag name="EMFCHILD" val="Tru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9217"/>
  <p:tag name="ORIGINALWIDTH" val="1.602912"/>
  <p:tag name="EMFCHILD" val="Tru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72271"/>
  <p:tag name="ORIGINALWIDTH" val="0.9756855"/>
  <p:tag name="EMFCHILD" val="Tru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7912"/>
  <p:tag name="ORIGINALWIDTH" val="2.683146"/>
  <p:tag name="EMFCHILD" val="Tru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9217"/>
  <p:tag name="ORIGINALWIDTH" val="1.568077"/>
  <p:tag name="EMFCHILD" val="Tru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93671"/>
  <p:tag name="ORIGINALWIDTH" val="2.508906"/>
  <p:tag name="EMFCHIL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.05066"/>
  <p:tag name="ORIGINALWIDTH" val="51.48225"/>
  <p:tag name="LATEXADDIN" val="\documentclass{article}&#10;\usepackage{amsmath}&#10;\usepackage{amssymb}&#10;\pagestyle{empty}&#10;\begin{document}&#10;\newcommand{\x}{\mathbf{x}}&#10;\newcommand{\xxi}{\mathbf{\xi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boxed{\gamma^\top \pDD[\nnu]{\q} = \pDD[]{\q} \bmat{\xxi_1^\top \qdd}{\xxi_2^\top \llambda}}&#10;\end{align*}&#10;&#10;&#10;\end{document}"/>
  <p:tag name="IGUANATEXSIZE" val="20"/>
  <p:tag name="IGUANATEXCURSOR" val="1184"/>
  <p:tag name="TRANSPARENCY" val="True"/>
  <p:tag name="LATEXENGINEID" val="1"/>
  <p:tag name="TEMPFOLDER" val="C:\Users\John Nganga\Downloads\"/>
  <p:tag name="LATEXFORMHEIGHT" val="531"/>
  <p:tag name="LATEXFORMWIDTH" val="961.2"/>
  <p:tag name="LATEXFORMWRAP" val="True"/>
  <p:tag name="BITMAPVECTOR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0757"/>
  <p:tag name="ORIGINALWIDTH" val="12.16123"/>
  <p:tag name="EMFCHILD" val="Tru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7912"/>
  <p:tag name="ORIGINALWIDTH" val="2.683146"/>
  <p:tag name="EMFCHILD" val="Tru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0068"/>
  <p:tag name="ORIGINALWIDTH" val="2.857365"/>
  <p:tag name="EMFCHILD" val="Tru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7912"/>
  <p:tag name="ORIGINALWIDTH" val="2.683146"/>
  <p:tag name="EMFCHILD" val="Tru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0068"/>
  <p:tag name="ORIGINALWIDTH" val="2.892222"/>
  <p:tag name="EMFCHILD" val="Tru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4454"/>
  <p:tag name="ORIGINALWIDTH" val="3.380064"/>
  <p:tag name="EMFCHILD" val="Tru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7912"/>
  <p:tag name="ORIGINALWIDTH" val="2.683146"/>
  <p:tag name="EMFCHILD" val="Tru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0757"/>
  <p:tag name="ORIGINALWIDTH" val="6.063189"/>
  <p:tag name="EMFCHILD" val="Tru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7912"/>
  <p:tag name="ORIGINALWIDTH" val="2.683146"/>
  <p:tag name="EMFCHILD" val="Tru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0068"/>
  <p:tag name="ORIGINALWIDTH" val="2.857365"/>
  <p:tag name="EMFCHIL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4116"/>
  <p:tag name="ORIGINALWIDTH" val="51.48225"/>
  <p:tag name="LATEXADDIN" val="\documentclass{article}&#10;\usepackage{amsmath}&#10;\usepackage{amssymb}&#10;\pagestyle{empty}&#10;\begin{document}&#10;\newcommand{\x}{\mathbf{x}}&#10;\newcommand{\xxi}{\mathbf{\xi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boxed{\gamma^\top \pDD[\nnu]{\q} = \pDD[]{\q} \bmat{\xxi_1^\top \qdd}{\xxi_2^\top \llambda}}&#10;\end{align*}&#10;&#10;&#10;\end{document}"/>
  <p:tag name="IGUANATEXSIZE" val="20"/>
  <p:tag name="IGUANATEXCURSOR" val="1184"/>
  <p:tag name="TRANSPARENCY" val="True"/>
  <p:tag name="LATEXENGINEID" val="1"/>
  <p:tag name="TEMPFOLDER" val="C:\Users\John Nganga\Downloads\"/>
  <p:tag name="LATEXFORMHEIGHT" val="531"/>
  <p:tag name="LATEXFORMWIDTH" val="961.2"/>
  <p:tag name="LATEXFORMWRAP" val="True"/>
  <p:tag name="BITMAPVECTOR" val="1"/>
  <p:tag name="EMFCHILD" val="Tru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54454"/>
  <p:tag name="ORIGINALWIDTH" val="1.359002"/>
  <p:tag name="EMFCHILD" val="Tru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7912"/>
  <p:tag name="ORIGINALWIDTH" val="2.648289"/>
  <p:tag name="EMFCHILD" val="Tru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0757"/>
  <p:tag name="ORIGINALWIDTH" val="6.063189"/>
  <p:tag name="EMFCHILD" val="Tru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7912"/>
  <p:tag name="ORIGINALWIDTH" val="2.683146"/>
  <p:tag name="EMFCHILD" val="Tru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0068"/>
  <p:tag name="ORIGINALWIDTH" val="2.857365"/>
  <p:tag name="EMFCHILD" val="Tru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72271"/>
  <p:tag name="ORIGINALWIDTH" val="0.9756855"/>
  <p:tag name="EMFCHILD" val="Tru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04215"/>
  <p:tag name="ORIGINALWIDTH" val="2.160447"/>
  <p:tag name="EMFCHILD" val="Tru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08909"/>
  <p:tag name="ORIGINALWIDTH" val="2.648289"/>
  <p:tag name="EMFCHILD" val="Tru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9217"/>
  <p:tag name="ORIGINALWIDTH" val="1.568077"/>
  <p:tag name="EMFCHILD" val="Tru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26892"/>
  <p:tag name="ORIGINALWIDTH" val="1.811987"/>
  <p:tag name="EMFCHIL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.88853"/>
  <p:tag name="ORIGINALWIDTH" val="71.6216"/>
  <p:tag name="LATEXADDIN" val="\documentclass{article}&#10;\usepackage{amsmath}&#10;\pagestyle{empty}&#10;\begin{document}&#10;\newcommand{\x}{\mathbf{x}}&#10;\newcommand{\f}{\mathbf{f}}&#10;\renewcommand{\u}{\mathbf{u}}&#10;\renewcommand{\H}{\mathbf{H}}&#10;\newcommand{\Jc}{\mathbf{J}_c}&#10;\newcommand{\K}{\mathbf{K}}&#10;\renewcommand{\t}{\mathbf{\tau}}&#10;\renewcommand{\S}{\mathbf{S}}&#10;\newcommand{\h}{\mathbf{h}}&#10;\newcommand{\J}{\mathbf{J}}&#10;\newcommand{\q}{\mathbf{q}}&#10;\newcommand{\nnu}{\mathbf{\nu}}&#10;\newcommand{\ppsi}{\mathbf{\psi}}&#10;%\newcommand{\q}{\mathbf{q}}&#10;&#10;&#10;\begin{equation*}&#10;    \underbrace{\begin{bmatrix} \H &amp; -\Jc^{\top} \\   -\Jc   &amp; 0   \end{bmatrix}}_\K&#10;    \underbrace{\begin{bmatrix} \ddot{\q} \\ \lambda \end{bmatrix}}_{\nnu} =&#10;    \underbrace{\begin{bmatrix} \S^\top \t - \h \\  \dot{\J}_c \dot{\q} \end{bmatrix}}_{\Psi}&#10;\end{equation*}&#10;&#10;\end{document}"/>
  <p:tag name="IGUANATEXSIZE" val="20"/>
  <p:tag name="IGUANATEXCURSOR" val="654"/>
  <p:tag name="TRANSPARENCY" val="True"/>
  <p:tag name="LATEXENGINEID" val="1"/>
  <p:tag name="TEMPFOLDER" val="C:\Users\John Nganga\Downloads\"/>
  <p:tag name="LATEXFORMHEIGHT" val="556.2"/>
  <p:tag name="LATEXFORMWIDTH" val="777.6"/>
  <p:tag name="LATEXFORMWRAP" val="True"/>
  <p:tag name="BITMAPVECTO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.63781"/>
  <p:tag name="ORIGINALWIDTH" val="0.2064115"/>
  <p:tag name="EMFCHILD" val="Tru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58836"/>
  <p:tag name="ORIGINALWIDTH" val="4.007291"/>
  <p:tag name="EMFCHILD" val="Tru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9217"/>
  <p:tag name="ORIGINALWIDTH" val="1.28931"/>
  <p:tag name="EMFCHILD" val="Tru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26892"/>
  <p:tag name="ORIGINALWIDTH" val="1.777153"/>
  <p:tag name="EMFCHILD" val="Tru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37771"/>
  <p:tag name="ORIGINALWIDTH" val="1.568077"/>
  <p:tag name="EMFCHILD" val="Tru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72271"/>
  <p:tag name="ORIGINALWIDTH" val="0.9756855"/>
  <p:tag name="EMFCHILD" val="Tru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54454"/>
  <p:tag name="ORIGINALWIDTH" val="1.359002"/>
  <p:tag name="EMFCHILD" val="Tru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84595"/>
  <p:tag name="ORIGINALWIDTH" val="3.380064"/>
  <p:tag name="EMFCHILD" val="Tru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7912"/>
  <p:tag name="ORIGINALWIDTH" val="2.683146"/>
  <p:tag name="EMFCHILD" val="Tru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0757"/>
  <p:tag name="ORIGINALWIDTH" val="6.063189"/>
  <p:tag name="EMFCHILD" val="Tru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7912"/>
  <p:tag name="ORIGINALWIDTH" val="2.683146"/>
  <p:tag name="EMFCHIL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1775"/>
  <p:tag name="ORIGINALWIDTH" val="2.683505"/>
  <p:tag name="EMFCHILD" val="Tru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0068"/>
  <p:tag name="ORIGINALWIDTH" val="2.857365"/>
  <p:tag name="EMFCHILD" val="Tru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72271"/>
  <p:tag name="ORIGINALWIDTH" val="0.9756855"/>
  <p:tag name="EMFCHILD" val="Tru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04215"/>
  <p:tag name="ORIGINALWIDTH" val="2.160447"/>
  <p:tag name="EMFCHILD" val="Tru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08909"/>
  <p:tag name="ORIGINALWIDTH" val="2.613454"/>
  <p:tag name="EMFCHILD" val="Tru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9217"/>
  <p:tag name="ORIGINALWIDTH" val="1.568077"/>
  <p:tag name="EMFCHILD" val="Tru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26892"/>
  <p:tag name="ORIGINALWIDTH" val="1.811987"/>
  <p:tag name="EMFCHILD" val="Tru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58836"/>
  <p:tag name="ORIGINALWIDTH" val="4.007291"/>
  <p:tag name="EMFCHILD" val="Tru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9217"/>
  <p:tag name="ORIGINALWIDTH" val="1.568077"/>
  <p:tag name="EMFCHILD" val="Tru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26892"/>
  <p:tag name="ORIGINALWIDTH" val="1.811987"/>
  <p:tag name="EMFCHILD" val="Tru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37771"/>
  <p:tag name="ORIGINALWIDTH" val="1.53322"/>
  <p:tag name="EMFCHIL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2235"/>
  <p:tag name="ORIGINALWIDTH" val="2.683505"/>
  <p:tag name="EMFCHILD" val="Tru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72271"/>
  <p:tag name="ORIGINALWIDTH" val="0.9756855"/>
  <p:tag name="EMFCHILD" val="Tru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9822"/>
  <p:tag name="ORIGINALWIDTH" val="3.658832"/>
  <p:tag name="EMFCHILD" val="Tru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26892"/>
  <p:tag name="ORIGINALWIDTH" val="1.184761"/>
  <p:tag name="EMFCHILD" val="Tru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69525"/>
  <p:tag name="ORIGINALWIDTH" val="2.752838"/>
  <p:tag name="EMFCHILD" val="Tru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1.568077"/>
  <p:tag name="EMFCHILD" val="Tru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26892"/>
  <p:tag name="ORIGINALWIDTH" val="1.149926"/>
  <p:tag name="EMFCHILD" val="Tru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469"/>
  <p:tag name="ORIGINALWIDTH" val="3.484591"/>
  <p:tag name="EMFCHILD" val="Tru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3979"/>
  <p:tag name="ORIGINALWIDTH" val="2.578598"/>
  <p:tag name="EMFCHILD" val="Tru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1.951371"/>
  <p:tag name="EMFCHILD" val="Tru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99833"/>
  <p:tag name="ORIGINALWIDTH" val="1.707461"/>
  <p:tag name="EMFCHIL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04624"/>
  <p:tag name="ORIGINALWIDTH" val="2.683505"/>
  <p:tag name="EMFCHILD" val="Tru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1.986228"/>
  <p:tag name="EMFCHILD" val="Tru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6175"/>
  <p:tag name="ORIGINALWIDTH" val="1.811987"/>
  <p:tag name="EMFCHILD" val="Tru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575352"/>
  <p:tag name="ORIGINALWIDTH" val="0.5226997"/>
  <p:tag name="EMFCHILD" val="Tru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6175"/>
  <p:tag name="ORIGINALWIDTH" val="1.811987"/>
  <p:tag name="EMFCHILD" val="Tru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72606"/>
  <p:tag name="ORIGINALWIDTH" val="1.53322"/>
  <p:tag name="EMFCHILD" val="Tru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2.264995"/>
  <p:tag name="EMFCHILD" val="Tru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0376"/>
  <p:tag name="ORIGINALWIDTH" val="2.508906"/>
  <p:tag name="EMFCHILD" val="Tru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1.951371"/>
  <p:tag name="EMFCHILD" val="Tru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99833"/>
  <p:tag name="ORIGINALWIDTH" val="1.672604"/>
  <p:tag name="EMFCHILD" val="Tru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2.29983"/>
  <p:tag name="EMFCHILD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8367"/>
  <p:tag name="ORIGINALWIDTH" val="1.610098"/>
  <p:tag name="EMFCHILD" val="Tru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75519"/>
  <p:tag name="ORIGINALWIDTH" val="1.602912"/>
  <p:tag name="EMFCHILD" val="Tru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2.264995"/>
  <p:tag name="EMFCHILD" val="Tru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99833"/>
  <p:tag name="ORIGINALWIDTH" val="1.707461"/>
  <p:tag name="EMFCHILD" val="Tru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0376"/>
  <p:tag name="ORIGINALWIDTH" val="2.508906"/>
  <p:tag name="EMFCHILD" val="Tru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84595"/>
  <p:tag name="ORIGINALWIDTH" val="1.080234"/>
  <p:tag name="EMFCHILD" val="Tru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1.951371"/>
  <p:tag name="EMFCHILD" val="Tru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3979"/>
  <p:tag name="ORIGINALWIDTH" val="2.474071"/>
  <p:tag name="EMFCHILD" val="Tru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1.672604"/>
  <p:tag name="EMFCHILD" val="Tru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2.264995"/>
  <p:tag name="EMFCHILD" val="Tru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69525"/>
  <p:tag name="ORIGINALWIDTH" val="2.543762"/>
  <p:tag name="EMFCHIL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94525"/>
  <p:tag name="ORIGINALWIDTH" val="2.435796"/>
  <p:tag name="EMFCHILD" val="Tru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75519"/>
  <p:tag name="ORIGINALWIDTH" val="1.602912"/>
  <p:tag name="EMFCHILD" val="Tru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75519"/>
  <p:tag name="ORIGINALWIDTH" val="1.602912"/>
  <p:tag name="EMFCHILD" val="Tru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3979"/>
  <p:tag name="ORIGINALWIDTH" val="2.543762"/>
  <p:tag name="EMFCHILD" val="Tru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1.986228"/>
  <p:tag name="EMFCHILD" val="Tru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1.951371"/>
  <p:tag name="EMFCHILD" val="Tru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2.264995"/>
  <p:tag name="EMFCHILD" val="Tru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99833"/>
  <p:tag name="ORIGINALWIDTH" val="2.543762"/>
  <p:tag name="EMFCHILD" val="Tru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75519"/>
  <p:tag name="ORIGINALWIDTH" val="1.602912"/>
  <p:tag name="EMFCHILD" val="Tru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2.29983"/>
  <p:tag name="EMFCHILD" val="Tru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1.916536"/>
  <p:tag name="EMFCHIL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4116"/>
  <p:tag name="ORIGINALWIDTH" val="8.422119"/>
  <p:tag name="EMFCHILD" val="Tru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75519"/>
  <p:tag name="ORIGINALWIDTH" val="1.568077"/>
  <p:tag name="EMFCHILD" val="Tru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2.29983"/>
  <p:tag name="EMFCHILD" val="Tru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1.916536"/>
  <p:tag name="EMFCHILD" val="Tru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1.916536"/>
  <p:tag name="EMFCHILD" val="Tru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1.951371"/>
  <p:tag name="EMFCHILD" val="Tru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3979"/>
  <p:tag name="ORIGINALWIDTH" val="1.149926"/>
  <p:tag name="EMFCHILD" val="Tru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1.951371"/>
  <p:tag name="EMFCHILD" val="Tru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99833"/>
  <p:tag name="ORIGINALWIDTH" val="1.707461"/>
  <p:tag name="EMFCHILD" val="Tru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2.29983"/>
  <p:tag name="EMFCHILD" val="Tru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75519"/>
  <p:tag name="ORIGINALWIDTH" val="1.602912"/>
  <p:tag name="EMFCHIL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45922"/>
  <p:tag name="ORIGINALWIDTH" val="2.683505"/>
  <p:tag name="EMFCHILD" val="Tru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84595"/>
  <p:tag name="ORIGINALWIDTH" val="1.080234"/>
  <p:tag name="EMFCHILD" val="Tru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2.264995"/>
  <p:tag name="EMFCHILD" val="Tru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99833"/>
  <p:tag name="ORIGINALWIDTH" val="2.543762"/>
  <p:tag name="EMFCHILD" val="Tru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2.264995"/>
  <p:tag name="EMFCHILD" val="Tru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93671"/>
  <p:tag name="ORIGINALWIDTH" val="1.637769"/>
  <p:tag name="EMFCHILD" val="Tru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84595"/>
  <p:tag name="ORIGINALWIDTH" val="1.080234"/>
  <p:tag name="EMFCHILD" val="Tru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99833"/>
  <p:tag name="ORIGINALWIDTH" val="2.578598"/>
  <p:tag name="EMFCHILD" val="Tru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75519"/>
  <p:tag name="ORIGINALWIDTH" val="1.568077"/>
  <p:tag name="EMFCHILD" val="Tru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1.951371"/>
  <p:tag name="EMFCHILD" val="Tru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99833"/>
  <p:tag name="ORIGINALWIDTH" val="1.742296"/>
  <p:tag name="EMFCHIL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59665"/>
  <p:tag name="ORIGINALWIDTH" val="1.610098"/>
  <p:tag name="EMFCHILD" val="Tru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1.951371"/>
  <p:tag name="EMFCHILD" val="Tru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1.672604"/>
  <p:tag name="EMFCHILD" val="Tru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75519"/>
  <p:tag name="ORIGINALWIDTH" val="1.568077"/>
  <p:tag name="EMFCHILD" val="Tru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575352"/>
  <p:tag name="ORIGINALWIDTH" val="0.5575346"/>
  <p:tag name="EMFCHILD" val="Tru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15504"/>
  <p:tag name="ORIGINALWIDTH" val="5.063295"/>
  <p:tag name="LATEXADDIN" val="\documentclass{article}&#10;\usepackage{amsmath}&#10;\usepackage{amssymb}&#10;\usepackage{color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&#10;\begin{align*}&#10;&amp;\textrm{With\;} \xxi^\top = \gamma^\top \K^{-1} \notag\\&#10;    [\gT_1 \;\gV_1\;\gA_1]^\top &amp;= \textrm{mRNEAc}&#10;    \left( \q,\qd,\qdd,\a_g,\xxi_1,\llambda \right)  \quad {\color{blue} \mathcal{O}(n)}\;\notag \\ &#10;    [\gT_2 \;\gV_2\;\gA_2]^\top  &amp;= \textrm{mRNEAc} \left(\q*0,\qd*0,\pd[\qdd]{\q},\a_g*0,\xxi_1,\pd[\llambda]{\q} \right) \quad {\color{blue} \mathcal{O}(n)}\; \notag&#10;\end{align*}&#10;\end{subequations}&#10;\end{document}"/>
  <p:tag name="IGUANATEXSIZE" val="20"/>
  <p:tag name="IGUANATEXCURSOR" val="1680"/>
  <p:tag name="TRANSPARENCY" val="True"/>
  <p:tag name="LATEXENGINEID" val="1"/>
  <p:tag name="TEMPFOLDER" val="C:\Users\John Nganga\Downloads\"/>
  <p:tag name="LATEXFORMHEIGHT" val="630"/>
  <p:tag name="LATEXFORMWIDTH" val="961"/>
  <p:tag name="LATEXFORMWRAP" val="True"/>
  <p:tag name="BITMAPVECTOR" val="1"/>
  <p:tag name="EMFCHILD" val="Tru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6945"/>
  <p:tag name="ORIGINALWIDTH" val="1.092795"/>
  <p:tag name="EMFCHILD" val="Tru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78386"/>
  <p:tag name="ORIGINALWIDTH" val="1.566351"/>
  <p:tag name="EMFCHILD" val="Tru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42651"/>
  <p:tag name="ORIGINALWIDTH" val="2.549855"/>
  <p:tag name="EMFCHILD" val="Tru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5446"/>
  <p:tag name="ORIGINALWIDTH" val="2.149175"/>
  <p:tag name="EMFCHILD" val="Tru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9855"/>
  <p:tag name="ORIGINALWIDTH" val="2.622708"/>
  <p:tag name="EMFCHIL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50503"/>
  <p:tag name="ORIGINALWIDTH" val="2.931215"/>
  <p:tag name="EMFCHILD" val="Tru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38501"/>
  <p:tag name="ORIGINALWIDTH" val="3.387676"/>
  <p:tag name="EMFCHILD" val="Tru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24092"/>
  <p:tag name="ORIGINALWIDTH" val="2.695561"/>
  <p:tag name="EMFCHILD" val="Tru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9855"/>
  <p:tag name="ORIGINALWIDTH" val="2.659146"/>
  <p:tag name="EMFCHILD" val="Tru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06236"/>
  <p:tag name="ORIGINALWIDTH" val="4.116206"/>
  <p:tag name="EMFCHILD" val="Tru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182144"/>
  <p:tag name="ORIGINALWIDTH" val="2.404149"/>
  <p:tag name="EMFCHILD" val="Tru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0588"/>
  <p:tag name="ORIGINALWIDTH" val="1.311354"/>
  <p:tag name="EMFCHILD" val="Tru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45417"/>
  <p:tag name="ORIGINALWIDTH" val="0.7285299"/>
  <p:tag name="EMFCHILD" val="Tru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06236"/>
  <p:tag name="ORIGINALWIDTH" val="3.096264"/>
  <p:tag name="EMFCHILD" val="Tru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77003"/>
  <p:tag name="ORIGINALWIDTH" val="1.311354"/>
  <p:tag name="EMFCHILD" val="Tru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42651"/>
  <p:tag name="ORIGINALWIDTH" val="4.152621"/>
  <p:tag name="EMFCHIL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19259"/>
  <p:tag name="ORIGINALWIDTH" val="43.47231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Conventional\;iLQR}}} \\&#10;\end{align*}&#10;&#10;&#10;\end{document}"/>
  <p:tag name="IGUANATEXSIZE" val="20"/>
  <p:tag name="IGUANATEXCURSOR" val="1041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79819"/>
  <p:tag name="ORIGINALWIDTH" val="3.426633"/>
  <p:tag name="EMFCHILD" val="Tru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77003"/>
  <p:tag name="ORIGINALWIDTH" val="1.311354"/>
  <p:tag name="EMFCHILD" val="Tru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79089"/>
  <p:tag name="ORIGINALWIDTH" val="4.006915"/>
  <p:tag name="EMFCHILD" val="Tru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77003"/>
  <p:tag name="ORIGINALWIDTH" val="1.311354"/>
  <p:tag name="EMFCHILD" val="Tru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45417"/>
  <p:tag name="ORIGINALWIDTH" val="0.7285299"/>
  <p:tag name="EMFCHILD" val="Tru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9855"/>
  <p:tag name="ORIGINALWIDTH" val="2.622708"/>
  <p:tag name="EMFCHILD" val="Tru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02086"/>
  <p:tag name="ORIGINALWIDTH" val="3.387676"/>
  <p:tag name="EMFCHILD" val="Tru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96"/>
  <p:tag name="ORIGINALWIDTH" val="4.006915"/>
  <p:tag name="EMFCHILD" val="Tru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15504"/>
  <p:tag name="ORIGINALWIDTH" val="3.533382"/>
  <p:tag name="EMFCHILD" val="Tru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06236"/>
  <p:tag name="ORIGINALWIDTH" val="3.460529"/>
  <p:tag name="EMFCHILD" val="Tru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9798"/>
  <p:tag name="ORIGINALWIDTH" val="3.169117"/>
  <p:tag name="EMFCHIL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04624"/>
  <p:tag name="ORIGINALWIDTH" val="2.724803"/>
  <p:tag name="EMFCHILD" val="Tru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88357"/>
  <p:tag name="ORIGINALWIDTH" val="3.496944"/>
  <p:tag name="EMFCHILD" val="Tru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15"/>
  <p:tag name="ORIGINALWIDTH" val="1.967031"/>
  <p:tag name="EMFCHILD" val="Tru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45417"/>
  <p:tag name="ORIGINALWIDTH" val="1.165648"/>
  <p:tag name="EMFCHILD" val="Tru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7677"/>
  <p:tag name="ORIGINALWIDTH" val="2.841267"/>
  <p:tag name="EMFCHILD" val="Tru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02766"/>
  <p:tag name="ORIGINALWIDTH" val="0.6192619"/>
  <p:tag name="EMFCHILD" val="Tru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378211"/>
  <p:tag name="ORIGINALWIDTH" val="0.801383"/>
  <p:tag name="EMFCHILD" val="Tru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7677"/>
  <p:tag name="ORIGINALWIDTH" val="2.841267"/>
  <p:tag name="EMFCHILD" val="Tru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02766"/>
  <p:tag name="ORIGINALWIDTH" val="0.6192619"/>
  <p:tag name="EMFCHILD" val="Tru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378211"/>
  <p:tag name="ORIGINALWIDTH" val="0.7649679"/>
  <p:tag name="EMFCHILD" val="Tru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7677"/>
  <p:tag name="ORIGINALWIDTH" val="2.841267"/>
  <p:tag name="EMFCHILD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8367"/>
  <p:tag name="ORIGINALWIDTH" val="1.610098"/>
  <p:tag name="EMFCHILD" val="Tru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02766"/>
  <p:tag name="ORIGINALWIDTH" val="0.5828239"/>
  <p:tag name="EMFCHILD" val="Tru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0588"/>
  <p:tag name="ORIGINALWIDTH" val="2.659146"/>
  <p:tag name="EMFCHILD" val="Tru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67734"/>
  <p:tag name="ORIGINALWIDTH" val="1.78491"/>
  <p:tag name="EMFCHILD" val="Tru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02766"/>
  <p:tag name="ORIGINALWIDTH" val="0.6192619"/>
  <p:tag name="EMFCHILD" val="Tru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5446"/>
  <p:tag name="ORIGINALWIDTH" val="2.149175"/>
  <p:tag name="EMFCHILD" val="Tru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77003"/>
  <p:tag name="ORIGINALWIDTH" val="1.311354"/>
  <p:tag name="EMFCHILD" val="Tru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02766"/>
  <p:tag name="ORIGINALWIDTH" val="0.5828239"/>
  <p:tag name="EMFCHILD" val="Tru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15504"/>
  <p:tag name="ORIGINALWIDTH" val="2.549855"/>
  <p:tag name="EMFCHILD" val="Tru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45417"/>
  <p:tag name="ORIGINALWIDTH" val="1.165648"/>
  <p:tag name="EMFCHILD" val="Tru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24795"/>
  <p:tag name="ORIGINALWIDTH" val="3.679088"/>
  <p:tag name="EMFCHILD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4116"/>
  <p:tag name="ORIGINALWIDTH" val="8.46339"/>
  <p:tag name="EMFCHILD" val="Tru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45417"/>
  <p:tag name="ORIGINALWIDTH" val="1.165648"/>
  <p:tag name="EMFCHILD" val="Tru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67734"/>
  <p:tag name="ORIGINALWIDTH" val="2.768414"/>
  <p:tag name="EMFCHILD" val="Tru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45417"/>
  <p:tag name="ORIGINALWIDTH" val="1.202086"/>
  <p:tag name="EMFCHILD" val="Tru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1855"/>
  <p:tag name="ORIGINALWIDTH" val="0.7285299"/>
  <p:tag name="EMFCHILD" val="Tru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42651"/>
  <p:tag name="ORIGINALWIDTH" val="3.096264"/>
  <p:tag name="EMFCHILD" val="Tru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0588"/>
  <p:tag name="ORIGINALWIDTH" val="1.566351"/>
  <p:tag name="EMFCHILD" val="Tru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42651"/>
  <p:tag name="ORIGINALWIDTH" val="4.152621"/>
  <p:tag name="EMFCHILD" val="Tru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0588"/>
  <p:tag name="ORIGINALWIDTH" val="1.566351"/>
  <p:tag name="EMFCHILD" val="Tru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79089"/>
  <p:tag name="ORIGINALWIDTH" val="4.006915"/>
  <p:tag name="EMFCHILD" val="Tru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0588"/>
  <p:tag name="ORIGINALWIDTH" val="1.566351"/>
  <p:tag name="EMFCHILD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45922"/>
  <p:tag name="ORIGINALWIDTH" val="2.724803"/>
  <p:tag name="EMFCHILD" val="True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1855"/>
  <p:tag name="ORIGINALWIDTH" val="0.7285299"/>
  <p:tag name="EMFCHILD" val="Tru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9855"/>
  <p:tag name="ORIGINALWIDTH" val="2.622708"/>
  <p:tag name="EMFCHILD" val="Tru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02086"/>
  <p:tag name="ORIGINALWIDTH" val="3.387676"/>
  <p:tag name="EMFCHILD" val="Tru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96"/>
  <p:tag name="ORIGINALWIDTH" val="4.006915"/>
  <p:tag name="EMFCHILD" val="Tru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15504"/>
  <p:tag name="ORIGINALWIDTH" val="3.533382"/>
  <p:tag name="EMFCHILD" val="Tru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06236"/>
  <p:tag name="ORIGINALWIDTH" val="3.460529"/>
  <p:tag name="EMFCHILD" val="Tru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06236"/>
  <p:tag name="ORIGINALWIDTH" val="3.169117"/>
  <p:tag name="EMFCHILD" val="Tru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88357"/>
  <p:tag name="ORIGINALWIDTH" val="3.496944"/>
  <p:tag name="EMFCHILD" val="Tru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15"/>
  <p:tag name="ORIGINALWIDTH" val="1.967031"/>
  <p:tag name="EMFCHILD" val="Tru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60357"/>
  <p:tag name="ORIGINALWIDTH" val="2.51344"/>
  <p:tag name="EMFCHILD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59665"/>
  <p:tag name="ORIGINALWIDTH" val="1.568826"/>
  <p:tag name="EMFCHILD" val="Tru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7677"/>
  <p:tag name="ORIGINALWIDTH" val="2.877705"/>
  <p:tag name="EMFCHILD" val="Tru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94882"/>
  <p:tag name="ORIGINALWIDTH" val="1.857763"/>
  <p:tag name="EMFCHILD" val="Tru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42651"/>
  <p:tag name="ORIGINALWIDTH" val="2.149175"/>
  <p:tag name="EMFCHILD" val="Tru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6351"/>
  <p:tag name="ORIGINALWIDTH" val="0.6192619"/>
  <p:tag name="EMFCHILD" val="Tru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378211"/>
  <p:tag name="ORIGINALWIDTH" val="0.801383"/>
  <p:tag name="EMFCHILD" val="Tru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7677"/>
  <p:tag name="ORIGINALWIDTH" val="2.877705"/>
  <p:tag name="EMFCHILD" val="Tru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94882"/>
  <p:tag name="ORIGINALWIDTH" val="1.857763"/>
  <p:tag name="EMFCHILD" val="True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42651"/>
  <p:tag name="ORIGINALWIDTH" val="2.149175"/>
  <p:tag name="EMFCHILD" val="Tru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6351"/>
  <p:tag name="ORIGINALWIDTH" val="0.6192619"/>
  <p:tag name="EMFCHILD" val="Tru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121"/>
  <p:tag name="ORIGINALWIDTH" val="2.659146"/>
  <p:tag name="EMFCHILD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50503"/>
  <p:tag name="ORIGINALWIDTH" val="2.889943"/>
  <p:tag name="EMFCHILD" val="True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013832"/>
  <p:tag name="ORIGINALWIDTH" val="0.801383"/>
  <p:tag name="EMFCHILD" val="Tru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7677"/>
  <p:tag name="ORIGINALWIDTH" val="2.877705"/>
  <p:tag name="EMFCHILD" val="Tru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18559"/>
  <p:tag name="ORIGINALWIDTH" val="6.083237"/>
  <p:tag name="EMFCHILD" val="Tru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97648"/>
  <p:tag name="ORIGINALWIDTH" val="2.659146"/>
  <p:tag name="EMFCHILD" val="Tru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24092"/>
  <p:tag name="ORIGINALWIDTH" val="2.877705"/>
  <p:tag name="EMFCHILD" val="Tru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6351"/>
  <p:tag name="ORIGINALWIDTH" val="0.5828239"/>
  <p:tag name="EMFCHILD" val="Tru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15"/>
  <p:tag name="ORIGINALWIDTH" val="2.695561"/>
  <p:tag name="EMFCHILD" val="Tru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67734"/>
  <p:tag name="ORIGINALWIDTH" val="1.748472"/>
  <p:tag name="EMFCHILD" val="Tru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94882"/>
  <p:tag name="ORIGINALWIDTH" val="1.894178"/>
  <p:tag name="EMFCHILD" val="Tru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42651"/>
  <p:tag name="ORIGINALWIDTH" val="2.149175"/>
  <p:tag name="EMFCHILD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08731"/>
  <p:tag name="ORIGINALWIDTH" val="1.362388"/>
  <p:tag name="EMFCHILD" val="True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6351"/>
  <p:tag name="ORIGINALWIDTH" val="0.5828239"/>
  <p:tag name="EMFCHILD" val="True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5446"/>
  <p:tag name="ORIGINALWIDTH" val="2.149175"/>
  <p:tag name="EMFCHILD" val="True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0588"/>
  <p:tag name="ORIGINALWIDTH" val="1.311354"/>
  <p:tag name="EMFCHILD" val="True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6351"/>
  <p:tag name="ORIGINALWIDTH" val="0.5828239"/>
  <p:tag name="EMFCHILD" val="True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121"/>
  <p:tag name="ORIGINALWIDTH" val="2.659146"/>
  <p:tag name="EMFCHILD" val="Tru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15504"/>
  <p:tag name="ORIGINALWIDTH" val="2.51344"/>
  <p:tag name="EMFCHILD" val="True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18559"/>
  <p:tag name="ORIGINALWIDTH" val="6.083237"/>
  <p:tag name="EMFCHILD" val="True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97648"/>
  <p:tag name="ORIGINALWIDTH" val="2.659146"/>
  <p:tag name="EMFCHILD" val="True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24092"/>
  <p:tag name="ORIGINALWIDTH" val="2.877705"/>
  <p:tag name="EMFCHILD" val="True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60357"/>
  <p:tag name="ORIGINALWIDTH" val="2.477002"/>
  <p:tag name="EMFCHILD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12892"/>
  <p:tag name="ORIGINALWIDTH" val="2.188087"/>
  <p:tag name="EMFCHILD" val="Tru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24795"/>
  <p:tag name="ORIGINALWIDTH" val="3.679088"/>
  <p:tag name="EMFCHILD" val="True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1855"/>
  <p:tag name="ORIGINALWIDTH" val="1.165648"/>
  <p:tag name="EMFCHILD" val="Tru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67734"/>
  <p:tag name="ORIGINALWIDTH" val="2.768414"/>
  <p:tag name="EMFCHILD" val="Tru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1855"/>
  <p:tag name="ORIGINALWIDTH" val="1.165648"/>
  <p:tag name="EMFCHILD" val="Tru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79459"/>
  <p:tag name="ORIGINALWIDTH" val="4.023951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mRNEAc\;DDP}}} \\&#10;\end{align*}&#10;&#10;&#10;\end{document}"/>
  <p:tag name="IGUANATEXSIZE" val="20"/>
  <p:tag name="IGUANATEXCURSOR" val="1094"/>
  <p:tag name="TRANSPARENCY" val="True"/>
  <p:tag name="LATEXENGINEID" val="1"/>
  <p:tag name="TEMPFOLDER" val="C:\Users\John Nganga\Downloads\"/>
  <p:tag name="LATEXFORMHEIGHT" val="631.2"/>
  <p:tag name="LATEXFORMWIDTH" val="961"/>
  <p:tag name="LATEXFORMWRAP" val="True"/>
  <p:tag name="BITMAPVECTOR" val="1"/>
  <p:tag name="EMFCHILD" val="Tru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27117"/>
  <p:tag name="ORIGINALWIDTH" val="3.576835"/>
  <p:tag name="EMFCHILD" val="Tru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6"/>
  <p:tag name="ORIGINALWIDTH" val="3.50805"/>
  <p:tag name="EMFCHILD" val="True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6"/>
  <p:tag name="ORIGINALWIDTH" val="3.198527"/>
  <p:tag name="EMFCHILD" val="True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95902"/>
  <p:tag name="ORIGINALWIDTH" val="3.542454"/>
  <p:tag name="EMFCHILD" val="True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82626"/>
  <p:tag name="ORIGINALWIDTH" val="1.994774"/>
  <p:tag name="EMFCHILD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2235"/>
  <p:tag name="ORIGINALWIDTH" val="2.642233"/>
  <p:tag name="EMFCHILD" val="True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6"/>
  <p:tag name="ORIGINALWIDTH" val="3.473668"/>
  <p:tag name="EMFCHILD" val="Tru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6"/>
  <p:tag name="ORIGINALWIDTH" val="3.473668"/>
  <p:tag name="EMFCHILD" val="True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6"/>
  <p:tag name="ORIGINALWIDTH" val="3.060956"/>
  <p:tag name="EMFCHILD" val="True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593"/>
  <p:tag name="ORIGINALWIDTH" val="34.49584"/>
  <p:tag name="EMFCHILD" val="True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593"/>
  <p:tag name="ORIGINALWIDTH" val="34.49584"/>
  <p:tag name="EMFCHILD" val="True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10027"/>
  <p:tag name="ORIGINALWIDTH" val="3.511045"/>
  <p:tag name="LATEXADDIN" val="\documentclass{article}&#10;\usepackage{amsmath}&#10;\usepackage{amssymb}&#10;\usepackage{color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mathbf{\nu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AD\;tools\;twice:\;} \pDD[\nnu]{\q} \quad {\color{red} \mathcal{O}(n^3)}\;&#10;\end{align*}&#10;&#10;&#10;\end{document}"/>
  <p:tag name="IGUANATEXSIZE" val="20"/>
  <p:tag name="IGUANATEXCURSOR" val="814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  <p:tag name="EMFCHILD" val="True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0434"/>
  <p:tag name="ORIGINALWIDTH" val="3.431248"/>
  <p:tag name="EMFCHILD" val="True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1248"/>
  <p:tag name="ORIGINALWIDTH" val="1.59593"/>
  <p:tag name="EMFCHILD" val="True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3602"/>
  <p:tag name="ORIGINALWIDTH" val="2.274212"/>
  <p:tag name="EMFCHILD" val="True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3602"/>
  <p:tag name="ORIGINALWIDTH" val="2.274212"/>
  <p:tag name="EMFCHIL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56301"/>
  <p:tag name="ORIGINALWIDTH" val="42.37174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Conventional\;DDP}}} \\&#10;\end{align*}&#10;&#10;&#10;\end{document}"/>
  <p:tag name="IGUANATEXSIZE" val="20"/>
  <p:tag name="IGUANATEXCURSOR" val="1105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59665"/>
  <p:tag name="ORIGINALWIDTH" val="1.321117"/>
  <p:tag name="EMFCHILD" val="Tru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90345"/>
  <p:tag name="ORIGINALWIDTH" val="1.157061"/>
  <p:tag name="EMFCHILD" val="True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3602"/>
  <p:tag name="ORIGINALWIDTH" val="1.675726"/>
  <p:tag name="EMFCHILD" val="Tru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1248"/>
  <p:tag name="ORIGINALWIDTH" val="1.63584"/>
  <p:tag name="EMFCHILD" val="Tru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93894"/>
  <p:tag name="ORIGINALWIDTH" val="3.511045"/>
  <p:tag name="EMFCHILD" val="Tru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70638"/>
  <p:tag name="ORIGINALWIDTH" val="1.117151"/>
  <p:tag name="EMFCHILD" val="Tru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3602"/>
  <p:tag name="ORIGINALWIDTH" val="1.955026"/>
  <p:tag name="EMFCHILD" val="Tru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3602"/>
  <p:tag name="ORIGINALWIDTH" val="1.994912"/>
  <p:tag name="EMFCHILD" val="Tru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54009"/>
  <p:tag name="ORIGINALWIDTH" val="0.5585753"/>
  <p:tag name="EMFCHILD" val="Tru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29734"/>
  <p:tag name="ORIGINALWIDTH" val="2.673194"/>
  <p:tag name="EMFCHILD" val="True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53487"/>
  <p:tag name="ORIGINALWIDTH" val="1.556044"/>
  <p:tag name="EMFCHILD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844004"/>
  <p:tag name="ORIGINALWIDTH" val="1.899105"/>
  <p:tag name="EMFCHILD" val="Tru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93894"/>
  <p:tag name="ORIGINALWIDTH" val="2.393894"/>
  <p:tag name="EMFCHILD" val="True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1995037"/>
  <p:tag name="ORIGINALWIDTH" val="8.458426"/>
  <p:tag name="EMFCHILD" val="True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29734"/>
  <p:tag name="ORIGINALWIDTH" val="2.71308"/>
  <p:tag name="EMFCHILD" val="True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53487"/>
  <p:tag name="ORIGINALWIDTH" val="1.59593"/>
  <p:tag name="EMFCHILD" val="True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1045"/>
  <p:tag name="ORIGINALWIDTH" val="2.912584"/>
  <p:tag name="EMFCHILD" val="True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824"/>
  <p:tag name="ORIGINALWIDTH" val="3.710548"/>
  <p:tag name="EMFCHILD" val="True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66071"/>
  <p:tag name="ORIGINALWIDTH" val="1.196947"/>
  <p:tag name="EMFCHILD" val="True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73691"/>
  <p:tag name="ORIGINALWIDTH" val="2.792876"/>
  <p:tag name="EMFCHILD" val="True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93398"/>
  <p:tag name="ORIGINALWIDTH" val="1.675726"/>
  <p:tag name="EMFCHILD" val="True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66071"/>
  <p:tag name="ORIGINALWIDTH" val="1.196947"/>
  <p:tag name="EMFCHIL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09205"/>
  <p:tag name="ORIGINALWIDTH" val="2.889943"/>
  <p:tag name="EMFCHILD" val="True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70119"/>
  <p:tag name="ORIGINALWIDTH" val="3.511045"/>
  <p:tag name="LATEXADDIN" val="\documentclass{article}&#10;\usepackage{amsmath}&#10;\usepackage{color}&#10;\usepackage{amssymb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mathbf{\nu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AD\;tools\;once:\;} \pd[\nnu]{\q} \quad {\color{green} \mathcal{O}(n^2)}\;&#10;\end{align*}&#10;&#10;&#10;\end{document}"/>
  <p:tag name="IGUANATEXSIZE" val="20"/>
  <p:tag name="IGUANATEXCURSOR" val="797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  <p:tag name="EMFCHILD" val="True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10526"/>
  <p:tag name="ORIGINALWIDTH" val="3.471159"/>
  <p:tag name="EMFCHILD" val="True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125"/>
  <p:tag name="ORIGINALWIDTH" val="1.59593"/>
  <p:tag name="EMFCHILD" val="True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3578"/>
  <p:tag name="ORIGINALWIDTH" val="2.274212"/>
  <p:tag name="EMFCHILD" val="True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3578"/>
  <p:tag name="ORIGINALWIDTH" val="2.274212"/>
  <p:tag name="EMFCHILD" val="True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0437"/>
  <p:tag name="ORIGINALWIDTH" val="1.117151"/>
  <p:tag name="EMFCHILD" val="True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3578"/>
  <p:tag name="ORIGINALWIDTH" val="1.675726"/>
  <p:tag name="EMFCHILD" val="True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3578"/>
  <p:tag name="ORIGINALWIDTH" val="2.274212"/>
  <p:tag name="EMFCHILD" val="Tru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93896"/>
  <p:tag name="ORIGINALWIDTH" val="2.553488"/>
  <p:tag name="EMFCHILD" val="True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3578"/>
  <p:tag name="ORIGINALWIDTH" val="1.955027"/>
  <p:tag name="EMFCHIL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5419"/>
  <p:tag name="ORIGINALWIDTH" val="2.188087"/>
  <p:tag name="EMFCHILD" val="True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3578"/>
  <p:tag name="ORIGINALWIDTH" val="1.994912"/>
  <p:tag name="EMFCHILD" val="True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14099"/>
  <p:tag name="ORIGINALWIDTH" val="0.5585754"/>
  <p:tag name="EMFCHILD" val="True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826"/>
  <p:tag name="ORIGINALWIDTH" val="2.71308"/>
  <p:tag name="EMFCHILD" val="True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93896"/>
  <p:tag name="ORIGINALWIDTH" val="2.393894"/>
  <p:tag name="EMFCHILD" val="True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393896"/>
  <p:tag name="ORIGINALWIDTH" val="6.104444"/>
  <p:tag name="EMFCHILD" val="True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29712"/>
  <p:tag name="ORIGINALWIDTH" val="2.71308"/>
  <p:tag name="EMFCHILD" val="True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1047"/>
  <p:tag name="ORIGINALWIDTH" val="2.912584"/>
  <p:tag name="EMFCHILD" val="True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49915"/>
  <p:tag name="ORIGINALWIDTH" val="3.670638"/>
  <p:tag name="EMFCHILD" val="True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26163"/>
  <p:tag name="ORIGINALWIDTH" val="1.196947"/>
  <p:tag name="EMFCHILD" val="True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73692"/>
  <p:tag name="ORIGINALWIDTH" val="2.792877"/>
  <p:tag name="EMFCHIL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2235"/>
  <p:tag name="ORIGINALWIDTH" val="2.683505"/>
  <p:tag name="EMFCHILD" val="True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3578"/>
  <p:tag name="ORIGINALWIDTH" val="1.59593"/>
  <p:tag name="EMFCHILD" val="True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26163"/>
  <p:tag name="ORIGINALWIDTH" val="1.196947"/>
  <p:tag name="EMFCHILD" val="Tru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2651"/>
  <p:tag name="ORIGINALWIDTH" val="2.722844"/>
  <p:tag name="LATEXADDIN" val="\documentclass{article}&#10;\usepackage{amsmath}&#10;\usepackage{amssymb}&#10;\usepackage{color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ggamma}{\mathbf{\gamma}}&#10;\newcommand{\J}{\mathbf{J}}&#10;\newcommand{\q}{\mathbf{q}}&#10;\newcommand{\xxi}{\mathbf{\xi}}&#10;\newcommand{\nnu}{\mathbf{\nu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ggamma^\top \pDD[\nnu]{\q} \quad {\color{red} \mathcal{O}(n^3)}\;&#10;\end{align*}&#10;&#10;&#10;\end{document}"/>
  <p:tag name="IGUANATEXSIZE" val="20"/>
  <p:tag name="IGUANATEXCURSOR" val="809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  <p:tag name="EMFCHILD" val="True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7208"/>
  <p:tag name="ORIGINALWIDTH" val="2.685039"/>
  <p:tag name="EMFCHILD" val="True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46458"/>
  <p:tag name="ORIGINALWIDTH" val="2.722844"/>
  <p:tag name="EMFCHILD" val="True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3768"/>
  <p:tag name="ORIGINALWIDTH" val="1.588326"/>
  <p:tag name="EMFCHILD" val="True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20304"/>
  <p:tag name="ORIGINALWIDTH" val="2.458135"/>
  <p:tag name="EMFCHILD" val="True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9035"/>
  <p:tag name="ORIGINALWIDTH" val="8.471071"/>
  <p:tag name="EMFCHILD" val="True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08629"/>
  <p:tag name="ORIGINALWIDTH" val="2.722844"/>
  <p:tag name="EMFCHILD" val="True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3768"/>
  <p:tag name="ORIGINALWIDTH" val="1.626155"/>
  <p:tag name="EMFCHIL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8367"/>
  <p:tag name="ORIGINALWIDTH" val="1.610098"/>
  <p:tag name="EMFCHILD" val="True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7017"/>
  <p:tag name="ORIGINALWIDTH" val="2.911942"/>
  <p:tag name="EMFCHILD" val="True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70824"/>
  <p:tag name="ORIGINALWIDTH" val="3.706094"/>
  <p:tag name="EMFCHILD" val="True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45685"/>
  <p:tag name="ORIGINALWIDTH" val="1.210153"/>
  <p:tag name="EMFCHILD" val="True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5939"/>
  <p:tag name="ORIGINALWIDTH" val="2.798479"/>
  <p:tag name="EMFCHILD" val="True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9402"/>
  <p:tag name="ORIGINALWIDTH" val="1.66396"/>
  <p:tag name="EMFCHILD" val="True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45685"/>
  <p:tag name="ORIGINALWIDTH" val="1.172348"/>
  <p:tag name="EMFCHILD" val="True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3031"/>
  <p:tag name="ORIGINALWIDTH" val="3.164124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Conventional\;DDP}}} \\&#10;\end{align*}&#10;&#10;&#10;\end{document}"/>
  <p:tag name="IGUANATEXSIZE" val="20"/>
  <p:tag name="IGUANATEXCURSOR" val="1105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  <p:tag name="EMFCHILD" val="True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8247"/>
  <p:tag name="ORIGINALWIDTH" val="2.269915"/>
  <p:tag name="EMFCHILD" val="True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5058"/>
  <p:tag name="ORIGINALWIDTH" val="2.613841"/>
  <p:tag name="EMFCHILD" val="True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79462"/>
  <p:tag name="ORIGINALWIDTH" val="2.510674"/>
  <p:tag name="EMFCHIL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39484"/>
  <p:tag name="ORIGINALWIDTH" val="2.559664"/>
  <p:tag name="EMFCHILD" val="True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8247"/>
  <p:tag name="ORIGINALWIDTH" val="1.994774"/>
  <p:tag name="EMFCHILD" val="True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5058"/>
  <p:tag name="ORIGINALWIDTH" val="2.579459"/>
  <p:tag name="EMFCHILD" val="True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45624"/>
  <p:tag name="ORIGINALWIDTH" val="1.616465"/>
  <p:tag name="EMFCHILD" val="True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6384"/>
  <p:tag name="ORIGINALWIDTH" val="1.100565"/>
  <p:tag name="EMFCHILD" val="True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8247"/>
  <p:tag name="ORIGINALWIDTH" val="2.304318"/>
  <p:tag name="EMFCHILD" val="True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5058"/>
  <p:tag name="ORIGINALWIDTH" val="2.579459"/>
  <p:tag name="EMFCHILD" val="True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8247"/>
  <p:tag name="ORIGINALWIDTH" val="2.3387"/>
  <p:tag name="EMFCHILD" val="True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23954"/>
  <p:tag name="ORIGINALWIDTH" val="1.134968"/>
  <p:tag name="EMFCHILD" val="True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5169"/>
  <p:tag name="ORIGINALWIDTH" val="3.473668"/>
  <p:tag name="EMFCHILD" val="True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5169"/>
  <p:tag name="ORIGINALWIDTH" val="3.473668"/>
  <p:tag name="EMFCHIL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08731"/>
  <p:tag name="ORIGINALWIDTH" val="1.362388"/>
  <p:tag name="EMFCHILD" val="True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5169"/>
  <p:tag name="ORIGINALWIDTH" val="3.060956"/>
  <p:tag name="EMFCHILD" val="True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596"/>
  <p:tag name="ORIGINALWIDTH" val="42.37174"/>
  <p:tag name="EMFCHILD" val="True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3561"/>
  <p:tag name="ORIGINALWIDTH" val="42.37174"/>
  <p:tag name="EMFCHILD" val="True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9271"/>
  <p:tag name="ORIGINALWIDTH" val="3.12974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Conventional\;iLQR}}} \\&#10;\end{align*}&#10;&#10;&#10;\end{document}"/>
  <p:tag name="IGUANATEXSIZE" val="20"/>
  <p:tag name="IGUANATEXCURSOR" val="1041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  <p:tag name="EMFCHILD" val="True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3838"/>
  <p:tag name="ORIGINALWIDTH" val="2.304317"/>
  <p:tag name="EMFCHILD" val="True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65"/>
  <p:tag name="ORIGINALWIDTH" val="2.579458"/>
  <p:tag name="EMFCHILD" val="True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65"/>
  <p:tag name="ORIGINALWIDTH" val="2.510673"/>
  <p:tag name="EMFCHILD" val="True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3838"/>
  <p:tag name="ORIGINALWIDTH" val="2.029176"/>
  <p:tag name="EMFCHILD" val="True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65"/>
  <p:tag name="ORIGINALWIDTH" val="2.579458"/>
  <p:tag name="EMFCHILD" val="True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76831"/>
  <p:tag name="ORIGINALWIDTH" val="1.616465"/>
  <p:tag name="EMFCHILD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.63781"/>
  <p:tag name="ORIGINALWIDTH" val="0.2064115"/>
  <p:tag name="EMFCHILD" val="True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83187"/>
  <p:tag name="ORIGINALWIDTH" val="1.100564"/>
  <p:tag name="EMFCHILD" val="True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3838"/>
  <p:tag name="ORIGINALWIDTH" val="2.269914"/>
  <p:tag name="EMFCHILD" val="True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65"/>
  <p:tag name="ORIGINALWIDTH" val="2.61384"/>
  <p:tag name="EMFCHILD" val="True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3838"/>
  <p:tag name="ORIGINALWIDTH" val="2.338699"/>
  <p:tag name="EMFCHILD" val="True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5139"/>
  <p:tag name="ORIGINALWIDTH" val="1.134968"/>
  <p:tag name="EMFCHILD" val="True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83187"/>
  <p:tag name="ORIGINALWIDTH" val="1.100564"/>
  <p:tag name="EMFCHILD" val="True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6354"/>
  <p:tag name="ORIGINALWIDTH" val="2.820196"/>
  <p:tag name="EMFCHILD" val="True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90106"/>
  <p:tag name="ORIGINALWIDTH" val="3.473667"/>
  <p:tag name="EMFCHILD" val="True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2"/>
  <p:tag name="ORIGINALWIDTH" val="3.611238"/>
  <p:tag name="EMFCHILD" val="True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374"/>
  <p:tag name="ORIGINALWIDTH" val="43.47229"/>
  <p:tag name="EMFCHILD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77095"/>
  <p:tag name="ORIGINALWIDTH" val="51.48225"/>
  <p:tag name="EMFCHILD" val="True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374"/>
  <p:tag name="ORIGINALWIDTH" val="43.47229"/>
  <p:tag name="EMFCHILD" val="True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99419"/>
  <p:tag name="ORIGINALWIDTH" val="1.333393"/>
  <p:tag name="LATEXADDIN" val="\documentclass{article}&#10;\usepackage{amsmath}&#10;\pagestyle{empty}&#10;\begin{document}&#10;\newcommand{\x}{\mathbf{x}}&#10;\newcommand{\f}{\mathbf{f}}&#10;\renewcommand{\u}{\mathbf{u}}&#10;\renewcommand{\H}{\mathbf{H}}&#10;\newcommand{\Jc}{\mathbf{J}_c}&#10;\newcommand{\K}{\mathbf{K}}&#10;\renewcommand{\t}{\mathbf{\tau}}&#10;\renewcommand{\S}{\mathbf{S}}&#10;\newcommand{\h}{\mathbf{h}}&#10;\newcommand{\J}{\mathbf{J}}&#10;\newcommand{\q}{\mathbf{q}}&#10;\newcommand{\nnu}{\mathbf{\nu}}&#10;\newcommand{\ppsi}{\mathbf{\psi}}&#10;%\newcommand{\q}{\mathbf{q}}&#10;&#10;&#10;\begin{equation*}&#10;    \underbrace{\begin{bmatrix} \H &amp; -\Jc^{\top} \\   -\Jc   &amp; 0   \end{bmatrix}}_\K&#10;    \underbrace{\begin{bmatrix} \ddot{\q} \\ \lambda \end{bmatrix}}_{\nnu} =&#10;    \underbrace{\begin{bmatrix} \S^\top \t - \h \\  \dot{\J}_c \dot{\q} \end{bmatrix}}_{\Psi}&#10;\end{equation*}&#10;&#10;\end{document}"/>
  <p:tag name="IGUANATEXSIZE" val="20"/>
  <p:tag name="IGUANATEXCURSOR" val="654"/>
  <p:tag name="TRANSPARENCY" val="True"/>
  <p:tag name="LATEXENGINEID" val="1"/>
  <p:tag name="TEMPFOLDER" val="C:\Users\John Nganga\Downloads\"/>
  <p:tag name="LATEXFORMHEIGHT" val="556.2"/>
  <p:tag name="LATEXFORMWIDTH" val="777.6"/>
  <p:tag name="LATEXFORMWRAP" val="True"/>
  <p:tag name="BITMAPVECTOR" val="1"/>
  <p:tag name="EMFCHILD" val="True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02645"/>
  <p:tag name="ORIGINALWIDTH" val="4.190625"/>
  <p:tag name="EMFCHILD" val="True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5837"/>
  <p:tag name="ORIGINALWIDTH" val="3.123921"/>
  <p:tag name="EMFCHILD" val="True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2506"/>
  <p:tag name="ORIGINALWIDTH" val="2.590569"/>
  <p:tag name="EMFCHILD" val="True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9807"/>
  <p:tag name="ORIGINALWIDTH" val="2.628677"/>
  <p:tag name="EMFCHILD" val="True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11611"/>
  <p:tag name="ORIGINALWIDTH" val="1.523864"/>
  <p:tag name="EMFCHILD" val="True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5837"/>
  <p:tag name="ORIGINALWIDTH" val="3.123921"/>
  <p:tag name="EMFCHILD" val="True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2506"/>
  <p:tag name="ORIGINALWIDTH" val="2.590569"/>
  <p:tag name="EMFCHILD" val="True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11611"/>
  <p:tag name="ORIGINALWIDTH" val="1.561972"/>
  <p:tag name="EMFCHIL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00916"/>
  <p:tag name="ORIGINALWIDTH" val="34.37592"/>
  <p:tag name="LATEXADDIN" val="\documentclass{article}&#10;\usepackage{amsmath}&#10;\usepackage{amssymb}&#10;\usepackage{color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ggamma}{\mathbf{\gamma}}&#10;\newcommand{\J}{\mathbf{J}}&#10;\newcommand{\q}{\mathbf{q}}&#10;\newcommand{\xxi}{\mathbf{\xi}}&#10;\newcommand{\nnu}{\mathbf{\nu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ggamma^\top \pDD[\nnu]{\q} \quad {\color{red} \mathcal{O}(n^3)}\;&#10;\end{align*}&#10;&#10;&#10;\end{document}"/>
  <p:tag name="IGUANATEXSIZE" val="20"/>
  <p:tag name="IGUANATEXCURSOR" val="809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6.768734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}}&#10;\]&#10;&#10;\end{document}"/>
  <p:tag name="IGUANATEXSIZE" val="20"/>
  <p:tag name="IGUANATEXCURSOR" val="1286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  <p:tag name="EMFCHILD" val="True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37587"/>
  <p:tag name="ORIGINALWIDTH" val="2.133409"/>
  <p:tag name="EMFCHILD" val="True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99419"/>
  <p:tag name="ORIGINALWIDTH" val="1.371477"/>
  <p:tag name="EMFCHILD" val="True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81472"/>
  <p:tag name="ORIGINALWIDTH" val="2.47629"/>
  <p:tag name="EMFCHILD" val="True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287511"/>
  <p:tag name="ORIGINALWIDTH" val="10.40038"/>
  <p:tag name="EMFCHILD" val="True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7629"/>
  <p:tag name="EMFCHILD" val="True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38182"/>
  <p:tag name="EMFCHILD" val="True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287511"/>
  <p:tag name="ORIGINALWIDTH" val="10.43847"/>
  <p:tag name="EMFCHILD" val="True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81472"/>
  <p:tag name="ORIGINALWIDTH" val="2.438182"/>
  <p:tag name="EMFCHILD" val="True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84866"/>
  <p:tag name="ORIGINALWIDTH" val="3.162029"/>
  <p:tag name="EMFCHILD" val="True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99419"/>
  <p:tag name="ORIGINALWIDTH" val="1.371477"/>
  <p:tag name="EMFCHILD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254881"/>
  <p:tag name="EMFCHILD" val="True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588899"/>
  <p:tag name="ORIGINALWIDTH" val="1.485779"/>
  <p:tag name="EMFCHILD" val="True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3062"/>
  <p:tag name="ORIGINALWIDTH" val="2.857256"/>
  <p:tag name="EMFCHILD" val="True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42368"/>
  <p:tag name="ORIGINALWIDTH" val="2.552484"/>
  <p:tag name="EMFCHILD" val="True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99419"/>
  <p:tag name="ORIGINALWIDTH" val="1.333393"/>
  <p:tag name="EMFCHILD" val="True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7629"/>
  <p:tag name="EMFCHILD" val="True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7629"/>
  <p:tag name="EMFCHILD" val="True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7629"/>
  <p:tag name="EMFCHILD" val="True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7629"/>
  <p:tag name="EMFCHILD" val="True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4175"/>
  <p:tag name="ORIGINALWIDTH" val="1.866745"/>
  <p:tag name="EMFCHILD" val="True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2444"/>
  <p:tag name="ORIGINALWIDTH" val="3.390609"/>
  <p:tag name="EMFCHILD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237358"/>
  <p:tag name="EMFCHILD" val="True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99419"/>
  <p:tag name="ORIGINALWIDTH" val="1.333393"/>
  <p:tag name="EMFCHILD" val="True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42368"/>
  <p:tag name="ORIGINALWIDTH" val="2.628677"/>
  <p:tag name="EMFCHILD" val="True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9807"/>
  <p:tag name="ORIGINALWIDTH" val="2.628677"/>
  <p:tag name="EMFCHILD" val="True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0223"/>
  <p:tag name="ORIGINALWIDTH" val="2.47629"/>
  <p:tag name="EMFCHILD" val="True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5837"/>
  <p:tag name="ORIGINALWIDTH" val="3.123921"/>
  <p:tag name="EMFCHILD" val="True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37587"/>
  <p:tag name="ORIGINALWIDTH" val="2.895341"/>
  <p:tag name="EMFCHILD" val="True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588899"/>
  <p:tag name="ORIGINALWIDTH" val="0.5714609"/>
  <p:tag name="EMFCHILD" val="True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2506"/>
  <p:tag name="ORIGINALWIDTH" val="2.552484"/>
  <p:tag name="EMFCHILD" val="True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11611"/>
  <p:tag name="ORIGINALWIDTH" val="1.561972"/>
  <p:tag name="EMFCHILD" val="True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588899"/>
  <p:tag name="ORIGINALWIDTH" val="0.5333523"/>
  <p:tag name="EMFCHILD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254881"/>
  <p:tag name="EMFCHILD" val="True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3062"/>
  <p:tag name="ORIGINALWIDTH" val="2.895341"/>
  <p:tag name="EMFCHILD" val="True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99419"/>
  <p:tag name="ORIGINALWIDTH" val="1.371477"/>
  <p:tag name="EMFCHILD" val="True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7629"/>
  <p:tag name="EMFCHILD" val="True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636927"/>
  <p:tag name="ORIGINALWIDTH" val="7.619319"/>
  <p:tag name="EMFCHILD" val="True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7629"/>
  <p:tag name="EMFCHILD" val="True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7629"/>
  <p:tag name="EMFCHILD" val="True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636927"/>
  <p:tag name="ORIGINALWIDTH" val="7.619319"/>
  <p:tag name="EMFCHILD" val="True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514375"/>
  <p:tag name="EMFCHILD" val="True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9807"/>
  <p:tag name="ORIGINALWIDTH" val="2.628677"/>
  <p:tag name="EMFCHILD" val="True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19537"/>
  <p:tag name="ORIGINALWIDTH" val="3.962551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boldsymbol{\tau}}&#10;\renewcommand{\S}{\mathbf{S}}&#10;\newcommand{\h}{\mathbf{h}}&#10;\newcommand{\Jqc}{\mathbf{\dot{J}_c}}&#10;\newcommand{\q}{\mathbf{q}}&#10;\newcommand{\qd}{\mathbf{\dot{\q}}}&#10;\newcommand{\qdd}{\mathbf{\dot{\q}}}&#10;\newcommand{\llambda}{\boldsymbol{\lambda}}&#10;\newcommand{\ppi}{\boldsymbol{\pi}}&#10;\newcommand{\nnu}{\boldsymbol{\nu}}&#10;\newcommand{\mmu}{\boldsymbol{\mu}}&#10;\newcommand{\ppsi}{\boldsymbol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 &amp;\underline{\underline{\textrm{mRNEAc}\left( \q,\qd,\qdd,\a_g,\mmu,\llambda \right)}} \\&#10;\mmu^\top \t + \ppi^\top \a_c &amp;=\mmu^\top \big[ \H(\q)\qdd + \h(\q,\qd) - \Jc^\top \llambda \big] + \ppi^\top \Big[ \Jc \qdd + \Jqc \qd \Big]\\&#10;&amp;\textrm{where\;}\mmu\textrm{\;is\;any\;vector}&#10;\end{align*}&#10;&#10;&#10;\end{document}"/>
  <p:tag name="IGUANATEXSIZE" val="20"/>
  <p:tag name="IGUANATEXCURSOR" val="393"/>
  <p:tag name="TRANSPARENCY" val="True"/>
  <p:tag name="LATEXENGINEID" val="1"/>
  <p:tag name="TEMPFOLDER" val="C:\Users\John Nganga\Downloads\"/>
  <p:tag name="LATEXFORMHEIGHT" val="531"/>
  <p:tag name="LATEXFORMWIDTH" val="961.2"/>
  <p:tag name="LATEXFORMWRAP" val="True"/>
  <p:tag name="BITMAPVECTOR" val="1"/>
  <p:tag name="EMFCHILD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6.768734"/>
  <p:tag name="EMFCHILD" val="True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04827"/>
  <p:tag name="ORIGINALWIDTH" val="3.543736"/>
  <p:tag name="EMFCHILD" val="True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08169"/>
  <p:tag name="ORIGINALWIDTH" val="3.479304"/>
  <p:tag name="EMFCHILD" val="True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75963"/>
  <p:tag name="ORIGINALWIDTH" val="3.157146"/>
  <p:tag name="EMFCHILD" val="True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69258"/>
  <p:tag name="ORIGINALWIDTH" val="3.51153"/>
  <p:tag name="EMFCHILD" val="True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6195"/>
  <p:tag name="ORIGINALWIDTH" val="1.965173"/>
  <p:tag name="EMFCHILD" val="True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3391"/>
  <p:tag name="ORIGINALWIDTH" val="1.191994"/>
  <p:tag name="EMFCHILD" val="True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2668"/>
  <p:tag name="ORIGINALWIDTH" val="2.867214"/>
  <p:tag name="EMFCHILD" val="True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46358"/>
  <p:tag name="ORIGINALWIDTH" val="0.61211"/>
  <p:tag name="EMFCHILD" val="True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05405"/>
  <p:tag name="ORIGINALWIDTH" val="0.8054046"/>
  <p:tag name="EMFCHILD" val="True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2668"/>
  <p:tag name="ORIGINALWIDTH" val="2.867214"/>
  <p:tag name="EMFCHILD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8.892826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I}}&#10;\]&#10;&#10;\end{document}"/>
  <p:tag name="IGUANATEXSIZE" val="20"/>
  <p:tag name="IGUANATEXCURSOR" val="1287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  <p:tag name="EMFCHILD" val="True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46358"/>
  <p:tag name="ORIGINALWIDTH" val="0.61211"/>
  <p:tag name="EMFCHILD" val="True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05405"/>
  <p:tag name="ORIGINALWIDTH" val="0.7731787"/>
  <p:tag name="EMFCHILD" val="True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2668"/>
  <p:tag name="ORIGINALWIDTH" val="2.867214"/>
  <p:tag name="EMFCHILD" val="True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46358"/>
  <p:tag name="ORIGINALWIDTH" val="0.5798841"/>
  <p:tag name="EMFCHILD" val="True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6195"/>
  <p:tag name="ORIGINALWIDTH" val="2.67392"/>
  <p:tag name="EMFCHILD" val="True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3969"/>
  <p:tag name="ORIGINALWIDTH" val="1.771878"/>
  <p:tag name="EMFCHILD" val="True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46358"/>
  <p:tag name="ORIGINALWIDTH" val="0.5798841"/>
  <p:tag name="EMFCHILD" val="True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79306"/>
  <p:tag name="ORIGINALWIDTH" val="3.253804"/>
  <p:tag name="EMFCHILD" val="True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46358"/>
  <p:tag name="ORIGINALWIDTH" val="0.5798841"/>
  <p:tag name="EMFCHILD" val="True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04827"/>
  <p:tag name="ORIGINALWIDTH" val="3.060509"/>
  <p:tag name="EMFCHILD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2265688"/>
  <p:tag name="EMFCHILD" val="True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3391"/>
  <p:tag name="ORIGINALWIDTH" val="1.191994"/>
  <p:tag name="EMFCHILD" val="True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55207"/>
  <p:tag name="ORIGINALWIDTH" val="58.95488"/>
  <p:tag name="EMFCHILD" val="True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1932948"/>
  <p:tag name="ORIGINALWIDTH" val="58.95488"/>
  <p:tag name="EMFCHILD" val="True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79306"/>
  <p:tag name="ORIGINALWIDTH" val="3.221578"/>
  <p:tag name="EMFCHILD" val="True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5058"/>
  <p:tag name="ORIGINALWIDTH" val="2.641694"/>
  <p:tag name="EMFCHILD" val="True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6195"/>
  <p:tag name="ORIGINALWIDTH" val="2.931646"/>
  <p:tag name="EMFCHILD" val="True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1532"/>
  <p:tag name="ORIGINALWIDTH" val="3.382667"/>
  <p:tag name="EMFCHILD" val="True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3969"/>
  <p:tag name="ORIGINALWIDTH" val="3.221578"/>
  <p:tag name="EMFCHILD" val="True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5058"/>
  <p:tag name="ORIGINALWIDTH" val="2.641694"/>
  <p:tag name="EMFCHILD" val="True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6195"/>
  <p:tag name="ORIGINALWIDTH" val="2.67392"/>
  <p:tag name="EMFCHIL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067449"/>
  <p:tag name="EMFCHILD" val="True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75221"/>
  <p:tag name="ORIGINALWIDTH" val="1.546357"/>
  <p:tag name="EMFCHILD" val="True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242"/>
  <p:tag name="ORIGINALWIDTH" val="3.382667"/>
  <p:tag name="EMFCHILD" val="True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79306"/>
  <p:tag name="ORIGINALWIDTH" val="3.253804"/>
  <p:tag name="EMFCHILD" val="True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5058"/>
  <p:tag name="ORIGINALWIDTH" val="2.609488"/>
  <p:tag name="EMFCHILD" val="True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14296"/>
  <p:tag name="ORIGINALWIDTH" val="0.9664734"/>
  <p:tag name="EMFCHILD" val="True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40395"/>
  <p:tag name="ORIGINALWIDTH" val="4.155846"/>
  <p:tag name="EMFCHILD" val="True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1185"/>
  <p:tag name="ORIGINALWIDTH" val="1.191994"/>
  <p:tag name="EMFCHILD" val="True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2668"/>
  <p:tag name="ORIGINALWIDTH" val="2.867214"/>
  <p:tag name="EMFCHILD" val="True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1185"/>
  <p:tag name="ORIGINALWIDTH" val="1.191994"/>
  <p:tag name="EMFCHILD" val="True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376107"/>
  <p:tag name="ORIGINALWIDTH" val="0.8054046"/>
  <p:tag name="EMFCHIL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095762"/>
  <p:tag name="EMFCHILD" val="True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2668"/>
  <p:tag name="ORIGINALWIDTH" val="2.867214"/>
  <p:tag name="EMFCHILD" val="True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1532"/>
  <p:tag name="ORIGINALWIDTH" val="3.382667"/>
  <p:tag name="EMFCHILD" val="True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72601"/>
  <p:tag name="ORIGINALWIDTH" val="2.931646"/>
  <p:tag name="EMFCHILD" val="True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1185"/>
  <p:tag name="ORIGINALWIDTH" val="1.159768"/>
  <p:tag name="EMFCHILD" val="True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2668"/>
  <p:tag name="ORIGINALWIDTH" val="2.867214"/>
  <p:tag name="EMFCHILD" val="True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78584"/>
  <p:tag name="ORIGINALWIDTH" val="0.61211"/>
  <p:tag name="EMFCHILD" val="True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376107"/>
  <p:tag name="ORIGINALWIDTH" val="0.8054046"/>
  <p:tag name="EMFCHILD" val="True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2668"/>
  <p:tag name="ORIGINALWIDTH" val="2.867214"/>
  <p:tag name="EMFCHILD" val="True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1185"/>
  <p:tag name="ORIGINALWIDTH" val="1.191994"/>
  <p:tag name="EMFCHILD" val="True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55207"/>
  <p:tag name="ORIGINALWIDTH" val="3.124941"/>
  <p:tag name="EMFCHIL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1982566"/>
  <p:tag name="EMFCHILD" val="True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72601"/>
  <p:tag name="ORIGINALWIDTH" val="2.545057"/>
  <p:tag name="EMFCHILD" val="True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5058"/>
  <p:tag name="ORIGINALWIDTH" val="2.641694"/>
  <p:tag name="EMFCHILD" val="True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43016"/>
  <p:tag name="ORIGINALWIDTH" val="1.546357"/>
  <p:tag name="EMFCHILD" val="True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37032"/>
  <p:tag name="ORIGINALWIDTH" val="3.028283"/>
  <p:tag name="EMFCHILD" val="True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14296"/>
  <p:tag name="ORIGINALWIDTH" val="0.9664734"/>
  <p:tag name="EMFCHILD" val="True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1532"/>
  <p:tag name="ORIGINALWIDTH" val="3.414873"/>
  <p:tag name="EMFCHILD" val="True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3969"/>
  <p:tag name="ORIGINALWIDTH" val="3.253804"/>
  <p:tag name="EMFCHILD" val="True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5058"/>
  <p:tag name="ORIGINALWIDTH" val="2.609488"/>
  <p:tag name="EMFCHILD" val="True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471444"/>
  <p:tag name="ORIGINALWIDTH" val="1.159768"/>
  <p:tag name="EMFCHILD" val="True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72601"/>
  <p:tag name="ORIGINALWIDTH" val="2.577262"/>
  <p:tag name="EMFCHIL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32855"/>
  <p:tag name="ORIGINALWIDTH" val="59.52818"/>
  <p:tag name="LATEXADDIN" val="\documentclass{article}&#10;\usepackage{amsmath}&#10;\usepackage{color}&#10;\usepackage{amssymb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mathbf{\nu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AD\;tools\;once:\;} \pd[\nnu]{\q} \quad {\color{green} \mathcal{O}(n^2)}\;&#10;\end{align*}&#10;&#10;&#10;\end{document}"/>
  <p:tag name="IGUANATEXSIZE" val="20"/>
  <p:tag name="IGUANATEXCURSOR" val="797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8.892826"/>
  <p:tag name="EMFCHILD" val="True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75221"/>
  <p:tag name="ORIGINALWIDTH" val="1.546357"/>
  <p:tag name="EMFCHILD" val="True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376107"/>
  <p:tag name="ORIGINALWIDTH" val="0.8054046"/>
  <p:tag name="EMFCHILD" val="True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2668"/>
  <p:tag name="ORIGINALWIDTH" val="2.89942"/>
  <p:tag name="EMFCHILD" val="True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1532"/>
  <p:tag name="ORIGINALWIDTH" val="3.414873"/>
  <p:tag name="EMFCHILD" val="True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05405"/>
  <p:tag name="ORIGINALWIDTH" val="0.8054046"/>
  <p:tag name="EMFCHILD" val="True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72601"/>
  <p:tag name="ORIGINALWIDTH" val="2.577262"/>
  <p:tag name="EMFCHILD" val="True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07447"/>
  <p:tag name="ORIGINALWIDTH" val="1.707446"/>
  <p:tag name="EMFCHILD" val="True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376107"/>
  <p:tag name="ORIGINALWIDTH" val="0.8054046"/>
  <p:tag name="EMFCHILD" val="True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2668"/>
  <p:tag name="ORIGINALWIDTH" val="2.867214"/>
  <p:tag name="EMFCHILD" val="True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471444"/>
  <p:tag name="ORIGINALWIDTH" val="1.159768"/>
  <p:tag name="EMFCHIL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11.07356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II}}&#10;\]&#10;&#10;\end{document}"/>
  <p:tag name="IGUANATEXSIZE" val="20"/>
  <p:tag name="IGUANATEXCURSOR" val="1288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  <p:tag name="EMFCHILD" val="True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51763"/>
  <p:tag name="ORIGINALWIDTH" val="3.51153"/>
  <p:tag name="EMFCHILD" val="True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72601"/>
  <p:tag name="ORIGINALWIDTH" val="2.545057"/>
  <p:tag name="EMFCHILD" val="True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6195"/>
  <p:tag name="ORIGINALWIDTH" val="1.965173"/>
  <p:tag name="EMFCHILD" val="True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19537"/>
  <p:tag name="ORIGINALWIDTH" val="1.707446"/>
  <p:tag name="EMFCHILD" val="True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6195"/>
  <p:tag name="ORIGINALWIDTH" val="1.965173"/>
  <p:tag name="EMFCHILD" val="True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79306"/>
  <p:tag name="ORIGINALWIDTH" val="3.221578"/>
  <p:tag name="EMFCHILD" val="True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1532"/>
  <p:tag name="ORIGINALWIDTH" val="1.095336"/>
  <p:tag name="EMFCHILD" val="True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6195"/>
  <p:tag name="ORIGINALWIDTH" val="1.67522"/>
  <p:tag name="EMFCHILD" val="True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6195"/>
  <p:tag name="ORIGINALWIDTH" val="2.28733"/>
  <p:tag name="EMFCHILD" val="True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19537"/>
  <p:tag name="ORIGINALWIDTH" val="2.577262"/>
  <p:tag name="EMFCHIL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2265688"/>
  <p:tag name="EMFCHILD" val="True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0443"/>
  <p:tag name="ORIGINALWIDTH" val="2.480625"/>
  <p:tag name="EMFCHILD" val="True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51763"/>
  <p:tag name="ORIGINALWIDTH" val="2.480625"/>
  <p:tag name="EMFCHILD" val="True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6195"/>
  <p:tag name="ORIGINALWIDTH" val="1.965173"/>
  <p:tag name="EMFCHILD" val="True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6195"/>
  <p:tag name="ORIGINALWIDTH" val="1.932947"/>
  <p:tag name="EMFCHILD" val="True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8237"/>
  <p:tag name="ORIGINALWIDTH" val="1.610789"/>
  <p:tag name="EMFCHILD" val="True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6195"/>
  <p:tag name="ORIGINALWIDTH" val="2.255105"/>
  <p:tag name="EMFCHILD" val="True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19537"/>
  <p:tag name="ORIGINALWIDTH" val="1.707446"/>
  <p:tag name="EMFCHILD" val="True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.74119"/>
  <p:tag name="ORIGINALWIDTH" val="138.9515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boldsymbol{\tau}}&#10;\renewcommand{\S}{\mathbf{S}}&#10;\newcommand{\h}{\mathbf{h}}&#10;\newcommand{\Jqc}{\mathbf{\dot{J}_c}}&#10;\newcommand{\q}{\mathbf{q}}&#10;\newcommand{\qd}{\mathbf{\dot{\q}}}&#10;\newcommand{\qdd}{\mathbf{\dot{\q}}}&#10;\newcommand{\glob}[1]{\mathsf{#1}}&#10;\newcommand{\gL}{\glob{L}}&#10;\newcommand{\rrho}{\boldsymbol{\rho}}&#10;\newcommand{\llambda}{\boldsymbol{\lambda}}&#10;\newcommand{\ppi}{\boldsymbol{\pi}}&#10;\newcommand{\nnu}{\boldsymbol{\nu}}&#10;\newcommand{\mmu}{\boldsymbol{\mu}}&#10;\newcommand{\ppsi}{\boldsymbol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 &amp;\underline{\underline{\textrm{mRNEAc}\left( \q,\qd,\qdd,\a_g,\mmu,\llambda,\rrho,\L \right)}} \\&#10;\mmu^\top \t + \ppi^\top \a_c &amp;=\mmu^\top \big[ \H(\q)\qdd + \h(\q,\qd) - \Jc^\top \llambda \big] + \ppi^\top \Big[ \Jc \qdd + \Jqc \qd \Big]\\&#10;&amp;\textrm{where\;}\mmu\textrm{\;is\;any\;vector}&#10;\end{align*}&#10;&#10;&#10;\end{document}"/>
  <p:tag name="IGUANATEXSIZE" val="20"/>
  <p:tag name="IGUANATEXCURSOR" val="633"/>
  <p:tag name="TRANSPARENCY" val="True"/>
  <p:tag name="LATEXENGINEID" val="1"/>
  <p:tag name="TEMPFOLDER" val="C:\Users\John Nganga\Downloads\"/>
  <p:tag name="LATEXFORMHEIGHT" val="566.4"/>
  <p:tag name="LATEXFORMWIDTH" val="961.2"/>
  <p:tag name="LATEXFORMWRAP" val="True"/>
  <p:tag name="BITMAPVECTOR" val="1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.93752"/>
  <p:tag name="ORIGINALWIDTH" val="72.18748"/>
  <p:tag name="LATEXADDIN" val="\documentclass{article}&#10;\usepackage{amsmath}&#10;\pagestyle{empty}&#10;\begin{document}&#10;\newcommand{\x}{\mathbf{x}}&#10;\newcommand{\f}{\mathbf{f}}&#10;\renewcommand{\u}{\mathbf{u}}&#10;\renewcommand{\H}{\mathbf{H}}&#10;\newcommand{\Jc}{\mathbf{J}_c}&#10;\newcommand{\K}{\mathbf{K}}&#10;\renewcommand{\t}{\boldsymbol{\tau}}&#10;\renewcommand{\S}{\mathbf{S}}&#10;\newcommand{\h}{\mathbf{h}}&#10;\newcommand{\J}{\mathbf{J}}&#10;\newcommand{\q}{\mathbf{q}}&#10;\newcommand{\nnu}{\boldsymbol{\nu}}&#10;\newcommand{\ppsi}{\boldsymbol{\psi}}&#10;\newcommand{\llambda}{\boldsymbol{\lambda}}&#10;&#10;&#10;\begin{equation*}&#10;    \underbrace{\begin{bmatrix} \H &amp; -\Jc^{\top} \\   -\Jc   &amp; 0   \end{bmatrix}}_\K&#10;    \underbrace{\begin{bmatrix} \ddot{\q} \\ \llambda \end{bmatrix}}_{\nnu} =&#10;    \underbrace{\begin{bmatrix} \S^\top \t - \h \\  \dot{\J}_c \dot{\q} \end{bmatrix}}_{\Psi}&#10;\end{equation*}&#10;&#10;\end{document}"/>
  <p:tag name="IGUANATEXSIZE" val="20"/>
  <p:tag name="IGUANATEXCURSOR" val="480"/>
  <p:tag name="TRANSPARENCY" val="True"/>
  <p:tag name="LATEXENGINEID" val="1"/>
  <p:tag name="TEMPFOLDER" val="C:\Users\John Nganga\Downloads\"/>
  <p:tag name="LATEXFORMHEIGHT" val="556.2"/>
  <p:tag name="LATEXFORMWIDTH" val="777.6"/>
  <p:tag name="LATEXFORMWRAP" val="True"/>
  <p:tag name="BITMAPVECTOR" val="1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19259"/>
  <p:tag name="ORIGINALWIDTH" val="43.47231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Conventional\;iLQR}}} \\&#10;\end{align*}&#10;&#10;&#10;\end{document}"/>
  <p:tag name="IGUANATEXSIZE" val="20"/>
  <p:tag name="IGUANATEXCURSOR" val="1041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010807"/>
  <p:tag name="EMFCHILD" val="True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56301"/>
  <p:tag name="ORIGINALWIDTH" val="42.37174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Conventional\;DDP}}} \\&#10;\end{align*}&#10;&#10;&#10;\end{document}"/>
  <p:tag name="IGUANATEXSIZE" val="20"/>
  <p:tag name="IGUANATEXCURSOR" val="1105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00916"/>
  <p:tag name="ORIGINALWIDTH" val="35.09446"/>
  <p:tag name="LATEXADDIN" val="\documentclass{article}&#10;\usepackage{amsmath}&#10;\usepackage{amssymb}&#10;\usepackage{color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ggamma}{\boldsymbol{\gamma}}&#10;\newcommand{\J}{\mathbf{J}}&#10;\newcommand{\q}{\mathbf{q}}&#10;\newcommand{\xxi}{\mathbf{\xi}}&#10;\newcommand{\nnu}{\boldsymbol{\nu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ggamma^\top \pDD[\nnu]{\q} \quad {\color{red} \mathcal{O}(n^3)}\;&#10;\end{align*}&#10;&#10;&#10;\end{document}"/>
  <p:tag name="IGUANATEXSIZE" val="20"/>
  <p:tag name="IGUANATEXCURSOR" val="416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3517"/>
  <p:tag name="ORIGINALWIDTH" val="59.92206"/>
  <p:tag name="LATEXADDIN" val="\documentclass{article}&#10;\usepackage{amsmath}&#10;\usepackage{color}&#10;\usepackage{amssymb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boldsymbol{\nu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AD\;tools\;once:\;} \pd[\nnu]{\q} \quad {\color{green} \mathcal{O}(n^2)}\;&#10;\end{align*}&#10;&#10;&#10;\end{document}"/>
  <p:tag name="IGUANATEXSIZE" val="20"/>
  <p:tag name="IGUANATEXCURSOR" val="459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00886"/>
  <p:tag name="ORIGINALWIDTH" val="63.48254"/>
  <p:tag name="LATEXADDIN" val="\documentclass{article}&#10;\usepackage{amsmath}&#10;\usepackage{amssymb}&#10;\usepackage{color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boldsymbol{\nu}}&#10;\newcommand{\ggamma}{\boldsymbol{\gamma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AD\;tools\;twice:\;}  \pDD[\nnu]{\q} \quad {\color{red} \mathcal{O}(n^3)}\;&#10;\end{align*}&#10;&#10;&#10;\end{document}"/>
  <p:tag name="IGUANATEXSIZE" val="20"/>
  <p:tag name="IGUANATEXCURSOR" val="811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93864"/>
  <p:tag name="ORIGINALWIDTH" val="34.49584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mRNEAc\;DDP}}} \\&#10;\end{align*}&#10;&#10;&#10;\end{document}"/>
  <p:tag name="IGUANATEXSIZE" val="20"/>
  <p:tag name="IGUANATEXCURSOR" val="1094"/>
  <p:tag name="TRANSPARENCY" val="True"/>
  <p:tag name="LATEXENGINEID" val="1"/>
  <p:tag name="TEMPFOLDER" val="C:\Users\John Nganga\Downloads\"/>
  <p:tag name="LATEXFORMHEIGHT" val="631.2"/>
  <p:tag name="LATEXFORMWIDTH" val="961"/>
  <p:tag name="LATEXFORMWRAP" val="True"/>
  <p:tag name="BITMAPVECTOR" val="1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.17051"/>
  <p:tag name="ORIGINALWIDTH" val="143.7883"/>
  <p:tag name="LATEXADDIN" val="\documentclass{article}&#10;\usepackage{amsmath}&#10;\usepackage{amssymb}&#10;\usepackage{color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dot{\q}}}&#10;\newcommand{\llambda}{\mathbf{\lambda}}&#10;\newcommand{\xxi}{\mathbf{\xi}}&#10;\newcommand{\nnu}{\mathbf{\nu}}&#10;\newcommand{\ppi}{\mathbf{\pi}}&#10;\newcommand{\mmu}{\mathbf{\mu}}&#10;\newcommand{\ppsi}{\mathbf{\psi}}&#10;\newcommand{\glob}[1]{\mathsf{#1}}&#10;\newcommand{\gLambda}{\glob{\llambda}}&#10;\newcommand{\gT}{\glob{T}}&#10;\newcommand{\gV}{\glob{\mathbf{V}}}&#10;\newcommand{\gL}{\glob{L}}&#10;\newcommand{\rrho}{\boldsymbol{\rho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&#10;\begin{align*}&#10;    \gT_1  &amp;= \pDD[]{\q} \; \textrm{mRNEAc}&#10;    \left( \q,\qd,\qdd,\a_g,\xxi_1,\llambda,\rrho,\gL \right)  \quad {\color{green} \mathcal{O}(n^2)}\;\notag \\ &#10;    \gT_2   &amp;= \pd[]{\q} \; \textrm{mRNEAc} \left(\q*0,\qd*0,\pd[\qdd]{\q},\a_g*0,\xxi_1,\pd[\llambda]{\q},\rrho,\gL \right) \quad {\color{green} \mathcal{O}(n^2)}\; \notag&#10;\end{align*}&#10;\end{subequations}&#10;\end{document}"/>
  <p:tag name="IGUANATEXSIZE" val="20"/>
  <p:tag name="IGUANATEXCURSOR" val="749"/>
  <p:tag name="TRANSPARENCY" val="True"/>
  <p:tag name="LATEXENGINEID" val="1"/>
  <p:tag name="TEMPFOLDER" val="C:\Users\John Nganga\Downloads\"/>
  <p:tag name="LATEXFORMHEIGHT" val="630"/>
  <p:tag name="LATEXFORMWIDTH" val="961"/>
  <p:tag name="LATEXFORMWRAP" val="True"/>
  <p:tag name="BITMAPVECTOR" val="1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31997"/>
  <p:tag name="ORIGINALWIDTH" val="22.66476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Dynamics}}} \\&#10;\end{align*}&#10;&#10;&#10;\end{document}"/>
  <p:tag name="IGUANATEXSIZE" val="20"/>
  <p:tag name="IGUANATEXCURSOR" val="1096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156656"/>
  <p:tag name="ORIGINALWIDTH" val="28.33662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boldsymbol{\lambda}}&#10;\newcommand{\xxi}{\mathbf{\xi}}&#10;\newcommand{\nnu}{\boldsymbol{\nu}}&#10;\newcommand{\mmu}{\boldsymbol{\mu}}&#10;\newcommand{\ppsi}{\boldsymbol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nnu = \K^{-1} \Psi }&#10;\]&#10;&#10;&#10;\end{document}"/>
  <p:tag name="IGUANATEXSIZE" val="20"/>
  <p:tag name="IGUANATEXCURSOR" val="646"/>
  <p:tag name="TRANSPARENCY" val="True"/>
  <p:tag name="LATEXENGINEID" val="1"/>
  <p:tag name="TEMPFOLDER" val="C:\Users\John Nganga\Downloads\"/>
  <p:tag name="LATEXFORMHEIGHT" val="617.4"/>
  <p:tag name="LATEXFORMWIDTH" val="961"/>
  <p:tag name="LATEXFORMWRAP" val="True"/>
  <p:tag name="BITMAPVECTOR" val="1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.62904"/>
  <p:tag name="ORIGINALWIDTH" val="66.1171"/>
  <p:tag name="LATEXADDIN" val="\documentclass{article}&#10;\usepackage{amsmath}&#10;\usepackage{color}&#10;\usepackage{amssymb}&#10;\pagestyle{empty}&#10;\usepackage{empheq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boldsymbol{\tau}}&#10;\renewcommand{\S}{\mathbf{S}}&#10;\newcommand{\h}{\mathbf{h}}&#10;\newcommand{\Jqc}{\mathbf{\dot{J}_c}}&#10;\newcommand{\q}{\mathbf{q}}&#10;\newcommand{\qd}{\mathbf{\dot{\q}}}&#10;\newcommand{\qdd}{\mathbf{\ddot{\q}}}&#10;\newcommand{\llambda}{\boldsymbol{\lambda}}&#10;\newcommand{\xxi}{\boldsymbol{\xi}}&#10;\newcommand{\nnu}{\boldsymbol{\nu}}&#10;\newcommand{\mmu}{\boldsymbol{\mu}}&#10;\newcommand{\ppsi}{\boldsymbol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&#10;\begin{empheq}[box=\fbox]{align}&#10;\begin{split}&#10;&amp;\H \qdd + \h(\q,\qd) - \Jc^\top \lambda =  \S^\top \t \notag \\&#10;&amp;\Jc\qdd +  \Jqc \qd = 0 \notag&#10;\end{split}&#10;\end{empheq}&#10;&#10;&#10;\end{document}"/>
  <p:tag name="IGUANATEXSIZE" val="20"/>
  <p:tag name="IGUANATEXCURSOR" val="820"/>
  <p:tag name="TRANSPARENCY" val="True"/>
  <p:tag name="LATEXENGINEID" val="1"/>
  <p:tag name="TEMPFOLDER" val="C:\Users\John Nganga\Downloads\"/>
  <p:tag name="LATEXFORMHEIGHT" val="535.2"/>
  <p:tag name="LATEXFORMWIDTH" val="961"/>
  <p:tag name="LATEXFORMWRAP" val="True"/>
  <p:tag name="BITMAPVECTOR" val="1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2504"/>
  <p:tag name="ORIGINALWIDTH" val="29.93752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&#10;&#10;\textrm{By\;Definition}&#10;&#10;\end{document}"/>
  <p:tag name="IGUANATEXSIZE" val="20"/>
  <p:tag name="IGUANATEXCURSOR" val="1292"/>
  <p:tag name="TRANSPARENCY" val="True"/>
  <p:tag name="LATEXENGINEID" val="1"/>
  <p:tag name="TEMPFOLDER" val="C:\Users\John Nganga\Downloads\"/>
  <p:tag name="LATEXFORMHEIGHT" val="512.4"/>
  <p:tag name="LATEXFORMWIDTH" val="961"/>
  <p:tag name="LATEXFORMWRAP" val="True"/>
  <p:tag name="BITMAPVECTOR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010807"/>
  <p:tag name="EMFCHILD" val="True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731675"/>
  <p:tag name="ORIGINALWIDTH" val="11.07356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II}}&#10;\]&#10;&#10;\end{document}"/>
  <p:tag name="IGUANATEXSIZE" val="20"/>
  <p:tag name="IGUANATEXCURSOR" val="1288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731675"/>
  <p:tag name="ORIGINALWIDTH" val="8.892844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I}}&#10;\]&#10;&#10;\end{document}"/>
  <p:tag name="IGUANATEXSIZE" val="20"/>
  <p:tag name="IGUANATEXCURSOR" val="1287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731675"/>
  <p:tag name="ORIGINALWIDTH" val="6.768734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}}&#10;\]&#10;&#10;\end{document}"/>
  <p:tag name="IGUANATEXSIZE" val="20"/>
  <p:tag name="IGUANATEXCURSOR" val="1286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02227"/>
  <p:tag name="ORIGINALWIDTH" val="54.14167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boldsymbol{\lambda}}&#10;\newcommand{\xxi}{\boldsymbol{\xi}}&#10;\newcommand{\nnu}{\boldsymbol{\nu}}&#10;\newcommand{\mmu}{\boldsymbol{\mu}}&#10;\newcommand{\ppsi}{\boldsymbol{\psi}}&#10;\newcommand{\glob}[1]{\mathsf{#1}}&#10;\newcommand{\gLambda}{\glob{\llambda}}&#10;\newcommand{\gT}{\glob{T}}&#10;\newcommand{\gV}{\glob{\mathbf{V}}}&#10;\newcommand{\ggamma}{\boldsymbol{\gamma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&#10;\begin{align*}&#10;    \ggamma^\top \pDD[\nnu]{\q} = \gT_1 + \gT_2 + \gT_2^\top&#10;\end{align*}&#10;&#10;&#10;&#10;\end{document}"/>
  <p:tag name="IGUANATEXSIZE" val="20"/>
  <p:tag name="IGUANATEXCURSOR" val="1352"/>
  <p:tag name="TRANSPARENCY" val="True"/>
  <p:tag name="LATEXENGINEID" val="1"/>
  <p:tag name="TEMPFOLDER" val="C:\Users\John Nganga\Downloads\"/>
  <p:tag name="LATEXFORMHEIGHT" val="609.6"/>
  <p:tag name="LATEXFORMWIDTH" val="961"/>
  <p:tag name="LATEXFORMWRAP" val="True"/>
  <p:tag name="BITMAPVECTOR" val="1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3517"/>
  <p:tag name="ORIGINALWIDTH" val="7.446232"/>
  <p:tag name="LATEXADDIN" val="\documentclass{article}&#10;\usepackage{amsmath}&#10;\usepackage{color}&#10;\usepackage{amssymb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boldsymbol{\nu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\pd[\nnu]{\q} &#10;\end{align*}&#10;&#10;&#10;\end{document}"/>
  <p:tag name="IGUANATEXSIZE" val="20"/>
  <p:tag name="IGUANATEXCURSOR" val="752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88116"/>
  <p:tag name="ORIGINALWIDTH" val="28.31569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Tensor\;DDP}}} \\&#10;\end{align*}&#10;&#10;&#10;\end{document}"/>
  <p:tag name="IGUANATEXSIZE" val="20"/>
  <p:tag name="IGUANATEXCURSOR" val="1094"/>
  <p:tag name="TRANSPARENCY" val="True"/>
  <p:tag name="LATEXENGINEID" val="1"/>
  <p:tag name="TEMPFOLDER" val="C:\Users\John Nganga\Downloads\"/>
  <p:tag name="LATEXFORMHEIGHT" val="631.2"/>
  <p:tag name="LATEXFORMWIDTH" val="961"/>
  <p:tag name="LATEXFORMWRAP" val="True"/>
  <p:tag name="BITMAPVECTOR" val="1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00886"/>
  <p:tag name="ORIGINALWIDTH" val="77.67763"/>
  <p:tag name="LATEXADDIN" val="\documentclass{article}&#10;\usepackage{amsmath}&#10;\usepackage{amssymb}&#10;\usepackage{color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boldsymbol{\nu}}&#10;\newcommand{\ggamma}{\boldsymbol{\gamma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Tensor\;contraction\;} \ggamma^\top \pDD[\nnu]{\q} \quad {\color{red} \mathcal{O}(n^3)}\;&#10;\end{align*}&#10;&#10;&#10;\end{document}"/>
  <p:tag name="IGUANATEXSIZE" val="20"/>
  <p:tag name="IGUANATEXCURSOR" val="825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97053"/>
  <p:tag name="ORIGINALWIDTH" val="3.321416"/>
  <p:tag name="LATEXADDIN" val="\documentclass{article}&#10;\usepackage{amsmath}&#10;\usepackage{amssymb}&#10;\usepackage{color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boldsymbol{\nu}}&#10;\newcommand{\ggamma}{\boldsymbol{\gamma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Tensor\;contraction\;} \ggamma^\top \pDD[\nnu]{\q} \quad {\color{red} \mathcal{O}(n^3)}\;&#10;\end{align*}&#10;&#10;&#10;\end{document}"/>
  <p:tag name="IGUANATEXSIZE" val="20"/>
  <p:tag name="IGUANATEXCURSOR" val="825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  <p:tag name="EMFCHILD" val="True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1.996797"/>
  <p:tag name="EMFCHILD" val="True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1977"/>
  <p:tag name="ORIGINALWIDTH" val="2.589907"/>
  <p:tag name="EMFCHILD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010807"/>
  <p:tag name="EMFCHILD" val="True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1.680472"/>
  <p:tag name="EMFCHILD" val="True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2.253818"/>
  <p:tag name="EMFCHILD" val="True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1977"/>
  <p:tag name="ORIGINALWIDTH" val="1.720013"/>
  <p:tag name="EMFCHILD" val="True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1.957257"/>
  <p:tag name="EMFCHILD" val="True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2.273582"/>
  <p:tag name="EMFCHILD" val="True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1977"/>
  <p:tag name="ORIGINALWIDTH" val="2.589907"/>
  <p:tag name="EMFCHILD" val="True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20269"/>
  <p:tag name="ORIGINALWIDTH" val="1.601391"/>
  <p:tag name="EMFCHILD" val="True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1977"/>
  <p:tag name="ORIGINALWIDTH" val="1.720013"/>
  <p:tag name="EMFCHILD" val="True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2.313123"/>
  <p:tag name="EMFCHILD" val="True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1.957257"/>
  <p:tag name="EMFCHILD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2265688"/>
  <p:tag name="EMFCHILD" val="True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20269"/>
  <p:tag name="ORIGINALWIDTH" val="1.601391"/>
  <p:tag name="EMFCHILD" val="True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57512"/>
  <p:tag name="ORIGINALWIDTH" val="1.107139"/>
  <p:tag name="EMFCHILD" val="True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2.273582"/>
  <p:tag name="EMFCHILD" val="True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1977"/>
  <p:tag name="ORIGINALWIDTH" val="2.570143"/>
  <p:tag name="EMFCHILD" val="True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17972"/>
  <p:tag name="ORIGINALWIDTH" val="3.103936"/>
  <p:tag name="EMFCHILD" val="True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9221"/>
  <p:tag name="ORIGINALWIDTH" val="2.629448"/>
  <p:tag name="EMFCHILD" val="True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52918"/>
  <p:tag name="ORIGINALWIDTH" val="2.688765"/>
  <p:tag name="EMFCHILD" val="True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0599"/>
  <p:tag name="ORIGINALWIDTH" val="1.581627"/>
  <p:tag name="EMFCHILD" val="True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1058"/>
  <p:tag name="ORIGINALWIDTH" val="2.866692"/>
  <p:tag name="EMFCHILD" val="True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174796"/>
  <p:tag name="ORIGINALWIDTH" val="8.619864"/>
  <p:tag name="EMFCHILD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11.07356"/>
  <p:tag name="EMFCHILD" val="True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13378"/>
  <p:tag name="ORIGINALWIDTH" val="2.708529"/>
  <p:tag name="EMFCHILD" val="True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50375"/>
  <p:tag name="ORIGINALWIDTH" val="1.581627"/>
  <p:tag name="EMFCHILD" val="True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9114"/>
  <p:tag name="ORIGINALWIDTH" val="2.886468"/>
  <p:tag name="EMFCHILD" val="True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73837"/>
  <p:tag name="ORIGINALWIDTH" val="3.697046"/>
  <p:tag name="EMFCHILD" val="True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56604"/>
  <p:tag name="ORIGINALWIDTH" val="1.18622"/>
  <p:tag name="EMFCHILD" val="True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71294"/>
  <p:tag name="ORIGINALWIDTH" val="2.787611"/>
  <p:tag name="EMFCHILD" val="True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968"/>
  <p:tag name="ORIGINALWIDTH" val="1.660708"/>
  <p:tag name="EMFCHILD" val="True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56604"/>
  <p:tag name="ORIGINALWIDTH" val="1.18622"/>
  <p:tag name="EMFCHILD" val="True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75722"/>
  <p:tag name="ORIGINALWIDTH" val="3.403118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Tensor\;DDP}}} \\&#10;\end{align*}&#10;&#10;&#10;\end{document}"/>
  <p:tag name="IGUANATEXSIZE" val="20"/>
  <p:tag name="IGUANATEXCURSOR" val="1094"/>
  <p:tag name="TRANSPARENCY" val="True"/>
  <p:tag name="LATEXENGINEID" val="1"/>
  <p:tag name="TEMPFOLDER" val="C:\Users\John Nganga\Downloads\"/>
  <p:tag name="LATEXFORMHEIGHT" val="631.2"/>
  <p:tag name="LATEXFORMWIDTH" val="961"/>
  <p:tag name="LATEXFORMWRAP" val="True"/>
  <p:tag name="BITMAPVECTOR" val="1"/>
  <p:tag name="EMFCHILD" val="True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0139"/>
  <p:tag name="ORIGINALWIDTH" val="2.028789"/>
  <p:tag name="EMFCHILD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5"/>
  <p:tag name="ORIGINALWIDTH" val="3.18752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&#10;&#10;\textrm{By\;Definition}&#10;&#10;\end{document}"/>
  <p:tag name="IGUANATEXSIZE" val="20"/>
  <p:tag name="IGUANATEXCURSOR" val="1292"/>
  <p:tag name="TRANSPARENCY" val="True"/>
  <p:tag name="LATEXENGINEID" val="1"/>
  <p:tag name="TEMPFOLDER" val="C:\Users\John Nganga\Downloads\"/>
  <p:tag name="LATEXFORMHEIGHT" val="512.4"/>
  <p:tag name="LATEXFORMWIDTH" val="961"/>
  <p:tag name="LATEXFORMWRAP" val="True"/>
  <p:tag name="BITMAPVECTOR" val="1"/>
  <p:tag name="EMFCHILD" val="True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92308"/>
  <p:tag name="ORIGINALWIDTH" val="2.617783"/>
  <p:tag name="EMFCHILD" val="True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0139"/>
  <p:tag name="ORIGINALWIDTH" val="1.723381"/>
  <p:tag name="EMFCHILD" val="True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0139"/>
  <p:tag name="ORIGINALWIDTH" val="2.312375"/>
  <p:tag name="EMFCHILD" val="True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92308"/>
  <p:tag name="ORIGINALWIDTH" val="1.745189"/>
  <p:tag name="EMFCHILD" val="True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9352"/>
  <p:tag name="ORIGINALWIDTH" val="3.534008"/>
  <p:tag name="EMFCHILD" val="True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9352"/>
  <p:tag name="ORIGINALWIDTH" val="3.5122"/>
  <p:tag name="EMFCHILD" val="True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9352"/>
  <p:tag name="ORIGINALWIDTH" val="3.075902"/>
  <p:tag name="EMFCHILD" val="True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617789"/>
  <p:tag name="ORIGINALWIDTH" val="28.31569"/>
  <p:tag name="EMFCHILD" val="True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399708"/>
  <p:tag name="ORIGINALWIDTH" val="28.31569"/>
  <p:tag name="EMFCHILD" val="True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99843"/>
  <p:tag name="ORIGINALWIDTH" val="3.16968"/>
  <p:tag name="LATEXADDIN" val="\documentclass{article}&#10;\usepackage{amsmath}&#10;\usepackage{color}&#10;\usepackage{amssymb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boldsymbol{\nu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\pd[\nnu]{\q} &#10;\end{align*}&#10;&#10;&#10;\end{document}"/>
  <p:tag name="IGUANATEXSIZE" val="20"/>
  <p:tag name="IGUANATEXCURSOR" val="752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  <p:tag name="EMFCHILD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3752"/>
  <p:tag name="ORIGINALWIDTH" val="2.56252"/>
  <p:tag name="EMFCHILD" val="True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65307"/>
  <p:tag name="ORIGINALWIDTH" val="3.345781"/>
  <p:tag name="EMFCHILD" val="True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4137"/>
  <p:tag name="ORIGINALWIDTH" val="7.446232"/>
  <p:tag name="EMFCHILD" val="True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24992"/>
  <p:tag name="ORIGINALWIDTH" val="3.194844"/>
  <p:tag name="EMFCHILD" val="True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21868"/>
  <p:tag name="ORIGINALWIDTH" val="3.396094"/>
  <p:tag name="EMFCHILD" val="True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03363"/>
  <p:tag name="ORIGINALWIDTH" val="3.124443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boldsymbol{\lambda}}&#10;\newcommand{\xxi}{\boldsymbol{\xi}}&#10;\newcommand{\nnu}{\boldsymbol{\nu}}&#10;\newcommand{\mmu}{\boldsymbol{\mu}}&#10;\newcommand{\ppsi}{\boldsymbol{\psi}}&#10;\newcommand{\glob}[1]{\mathsf{#1}}&#10;\newcommand{\gLambda}{\glob{\llambda}}&#10;\newcommand{\gT}{\glob{T}}&#10;\newcommand{\gV}{\glob{\mathbf{V}}}&#10;\newcommand{\ggamma}{\boldsymbol{\gamma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&#10;\begin{align*}&#10;    \ggamma^\top \pDD[\nnu]{\q} = \gT_1 + \gT_2 + \gT_2^\top&#10;\end{align*}&#10;&#10;&#10;&#10;\end{document}"/>
  <p:tag name="IGUANATEXSIZE" val="20"/>
  <p:tag name="IGUANATEXCURSOR" val="1352"/>
  <p:tag name="TRANSPARENCY" val="True"/>
  <p:tag name="LATEXENGINEID" val="1"/>
  <p:tag name="TEMPFOLDER" val="C:\Users\John Nganga\Downloads\"/>
  <p:tag name="LATEXFORMHEIGHT" val="609.6"/>
  <p:tag name="LATEXFORMWIDTH" val="961"/>
  <p:tag name="LATEXFORMWRAP" val="True"/>
  <p:tag name="BITMAPVECTOR" val="1"/>
  <p:tag name="EMFCHILD" val="True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5507"/>
  <p:tag name="ORIGINALWIDTH" val="2.66832"/>
  <p:tag name="EMFCHILD" val="True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59484"/>
  <p:tag name="ORIGINALWIDTH" val="2.691119"/>
  <p:tag name="EMFCHILD" val="True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1469"/>
  <p:tag name="ORIGINALWIDTH" val="1.573628"/>
  <p:tag name="EMFCHILD" val="True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63058"/>
  <p:tag name="ORIGINALWIDTH" val="2.873568"/>
  <p:tag name="EMFCHILD" val="True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80609"/>
  <p:tag name="ORIGINALWIDTH" val="8.643517"/>
  <p:tag name="EMFCHIL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00683"/>
  <p:tag name="ORIGINALWIDTH" val="63.5579"/>
  <p:tag name="LATEXADDIN" val="\documentclass{article}&#10;\usepackage{amsmath}&#10;\usepackage{amssymb}&#10;\usepackage{color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mathbf{\nu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AD\;tools\;twice:\;} \pDD[\nnu]{\q} \quad {\color{red} \mathcal{O}(n^3)}\;&#10;\end{align*}&#10;&#10;&#10;\end{document}"/>
  <p:tag name="IGUANATEXSIZE" val="20"/>
  <p:tag name="IGUANATEXCURSOR" val="814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5"/>
  <p:tag name="ORIGINALWIDTH" val="3.5"/>
  <p:tag name="EMFCHILD" val="True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13873"/>
  <p:tag name="ORIGINALWIDTH" val="2.713933"/>
  <p:tag name="EMFCHILD" val="True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1469"/>
  <p:tag name="ORIGINALWIDTH" val="1.596427"/>
  <p:tag name="EMFCHILD" val="True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34937"/>
  <p:tag name="ORIGINALWIDTH" val="2.896381"/>
  <p:tag name="EMFCHILD" val="True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77141"/>
  <p:tag name="ORIGINALWIDTH" val="3.420915"/>
  <p:tag name="EMFCHILD" val="True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62998"/>
  <p:tag name="ORIGINALWIDTH" val="3.147241"/>
  <p:tag name="EMFCHILD" val="True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1469"/>
  <p:tag name="ORIGINALWIDTH" val="1.299955"/>
  <p:tag name="EMFCHILD" val="True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48975"/>
  <p:tag name="ORIGINALWIDTH" val="3.420915"/>
  <p:tag name="EMFCHILD" val="True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62998"/>
  <p:tag name="ORIGINALWIDTH" val="3.147241"/>
  <p:tag name="EMFCHILD" val="True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1469"/>
  <p:tag name="ORIGINALWIDTH" val="1.596427"/>
  <p:tag name="EMFCHILD" val="True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48975"/>
  <p:tag name="ORIGINALWIDTH" val="3.420915"/>
  <p:tag name="EMFCHILD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75"/>
  <p:tag name="ORIGINALWIDTH" val="2"/>
  <p:tag name="EMFCHILD" val="True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62998"/>
  <p:tag name="ORIGINALWIDTH" val="3.124443"/>
  <p:tag name="EMFCHILD" val="True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5507"/>
  <p:tag name="ORIGINALWIDTH" val="2.645507"/>
  <p:tag name="EMFCHILD" val="True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1469"/>
  <p:tag name="ORIGINALWIDTH" val="1.596427"/>
  <p:tag name="EMFCHILD" val="True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6.768734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}}&#10;\]&#10;&#10;\end{document}"/>
  <p:tag name="IGUANATEXSIZE" val="20"/>
  <p:tag name="IGUANATEXCURSOR" val="1286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  <p:tag name="EMFCHILD" val="True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254881"/>
  <p:tag name="EMFCHILD" val="True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237358"/>
  <p:tag name="EMFCHILD" val="True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254881"/>
  <p:tag name="EMFCHILD" val="True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6.768734"/>
  <p:tag name="EMFCHILD" val="True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8.892826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I}}&#10;\]&#10;&#10;\end{document}"/>
  <p:tag name="IGUANATEXSIZE" val="20"/>
  <p:tag name="IGUANATEXCURSOR" val="1287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  <p:tag name="EMFCHILD" val="True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2265688"/>
  <p:tag name="EMFCHILD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2.56252"/>
  <p:tag name="EMFCHILD" val="True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067449"/>
  <p:tag name="EMFCHILD" val="True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095762"/>
  <p:tag name="EMFCHILD" val="True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1982566"/>
  <p:tag name="EMFCHILD" val="True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8.892826"/>
  <p:tag name="EMFCHILD" val="True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11.07356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II}}&#10;\]&#10;&#10;\end{document}"/>
  <p:tag name="IGUANATEXSIZE" val="20"/>
  <p:tag name="IGUANATEXCURSOR" val="1288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  <p:tag name="EMFCHILD" val="True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2265688"/>
  <p:tag name="EMFCHILD" val="True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010807"/>
  <p:tag name="EMFCHILD" val="True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010807"/>
  <p:tag name="EMFCHILD" val="True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010807"/>
  <p:tag name="EMFCHILD" val="True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2265688"/>
  <p:tag name="EMFCHILD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5"/>
  <p:tag name="ORIGINALWIDTH" val="2.625"/>
  <p:tag name="EMFCHILD" val="True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11.07356"/>
  <p:tag name="EMFCHILD" val="True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5"/>
  <p:tag name="ORIGINALWIDTH" val="3.18752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&#10;&#10;\textrm{By\;Definition}&#10;&#10;\end{document}"/>
  <p:tag name="IGUANATEXSIZE" val="20"/>
  <p:tag name="IGUANATEXCURSOR" val="1292"/>
  <p:tag name="TRANSPARENCY" val="True"/>
  <p:tag name="LATEXENGINEID" val="1"/>
  <p:tag name="TEMPFOLDER" val="C:\Users\John Nganga\Downloads\"/>
  <p:tag name="LATEXFORMHEIGHT" val="512.4"/>
  <p:tag name="LATEXFORMWIDTH" val="961"/>
  <p:tag name="LATEXFORMWRAP" val="True"/>
  <p:tag name="BITMAPVECTOR" val="1"/>
  <p:tag name="EMFCHILD" val="True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3752"/>
  <p:tag name="ORIGINALWIDTH" val="2.56252"/>
  <p:tag name="EMFCHILD" val="True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5"/>
  <p:tag name="ORIGINALWIDTH" val="3.5"/>
  <p:tag name="EMFCHILD" val="True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75"/>
  <p:tag name="ORIGINALWIDTH" val="2"/>
  <p:tag name="EMFCHILD" val="True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2.56252"/>
  <p:tag name="EMFCHILD" val="True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5"/>
  <p:tag name="ORIGINALWIDTH" val="2.625"/>
  <p:tag name="EMFCHILD" val="True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8752"/>
  <p:tag name="ORIGINALWIDTH" val="1.06252"/>
  <p:tag name="EMFCHILD" val="True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75"/>
  <p:tag name="ORIGINALWIDTH" val="1.625"/>
  <p:tag name="EMFCHILD" val="True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8752"/>
  <p:tag name="ORIGINALWIDTH" val="1.125"/>
  <p:tag name="EMFCHILD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8752"/>
  <p:tag name="ORIGINALWIDTH" val="1.06252"/>
  <p:tag name="EMFCHILD" val="True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75"/>
  <p:tag name="ORIGINALWIDTH" val="2.25"/>
  <p:tag name="EMFCHILD" val="True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5"/>
  <p:tag name="ORIGINALWIDTH" val="2.56252"/>
  <p:tag name="EMFCHILD" val="True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5627"/>
  <p:tag name="ORIGINALWIDTH" val="66.1171"/>
  <p:tag name="LATEXADDIN" val="\documentclass{article}&#10;\usepackage{amsmath}&#10;\usepackage{color}&#10;\usepackage{amssymb}&#10;\pagestyle{empty}&#10;\usepackage{empheq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boldsymbol{\tau}}&#10;\renewcommand{\S}{\mathbf{S}}&#10;\newcommand{\h}{\mathbf{h}}&#10;\newcommand{\Jqc}{\mathbf{\dot{J}_c}}&#10;\newcommand{\q}{\mathbf{q}}&#10;\newcommand{\qd}{\mathbf{\dot{\q}}}&#10;\newcommand{\qdd}{\mathbf{\ddot{\q}}}&#10;\newcommand{\llambda}{\boldsymbol{\lambda}}&#10;\newcommand{\xxi}{\boldsymbol{\xi}}&#10;\newcommand{\nnu}{\boldsymbol{\nu}}&#10;\newcommand{\mmu}{\boldsymbol{\mu}}&#10;\newcommand{\ppsi}{\boldsymbol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&#10;\begin{empheq}[box=\fbox]{align}&#10;\begin{split}&#10;&amp;\H \qdd + \h(\q,\qd) - \Jc^\top \lambda =  \S^\top \t \notag \\&#10;&amp;\Jc\qdd +  \Jqc \qd = 0 \notag&#10;\end{split}&#10;\end{empheq}&#10;&#10;&#10;\end{document}"/>
  <p:tag name="IGUANATEXSIZE" val="20"/>
  <p:tag name="IGUANATEXCURSOR" val="820"/>
  <p:tag name="TRANSPARENCY" val="True"/>
  <p:tag name="LATEXENGINEID" val="1"/>
  <p:tag name="TEMPFOLDER" val="C:\Users\John Nganga\Downloads\"/>
  <p:tag name="LATEXFORMHEIGHT" val="535.2"/>
  <p:tag name="LATEXFORMWIDTH" val="961"/>
  <p:tag name="LATEXFORMWRAP" val="True"/>
  <p:tag name="BITMAPVECTOR" val="1"/>
  <p:tag name="EMFCHILD" val="True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.20992"/>
  <p:tag name="ORIGINALWIDTH" val="0.2095629"/>
  <p:tag name="EMFCHILD" val="True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02275"/>
  <p:tag name="ORIGINALWIDTH" val="4.226196"/>
  <p:tag name="EMFCHILD" val="True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683966"/>
  <p:tag name="ORIGINALWIDTH" val="1.886066"/>
  <p:tag name="EMFCHILD" val="True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2712"/>
  <p:tag name="ORIGINALWIDTH" val="2.898964"/>
  <p:tag name="EMFCHILD" val="True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7504"/>
  <p:tag name="ORIGINALWIDTH" val="3.422861"/>
  <p:tag name="EMFCHILD" val="True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37213"/>
  <p:tag name="ORIGINALWIDTH" val="2.933881"/>
  <p:tag name="EMFCHILD" val="True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13714"/>
  <p:tag name="ORIGINALWIDTH" val="1.187523"/>
  <p:tag name="EMFCHILD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75"/>
  <p:tag name="ORIGINALWIDTH" val="1.625"/>
  <p:tag name="EMFCHILD" val="True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2712"/>
  <p:tag name="ORIGINALWIDTH" val="2.864026"/>
  <p:tag name="EMFCHILD" val="True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41586"/>
  <p:tag name="ORIGINALWIDTH" val="0.5937725"/>
  <p:tag name="EMFCHILD" val="True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382508"/>
  <p:tag name="ORIGINALWIDTH" val="0.8033354"/>
  <p:tag name="EMFCHILD" val="True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2712"/>
  <p:tag name="ORIGINALWIDTH" val="2.898964"/>
  <p:tag name="EMFCHILD" val="True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13714"/>
  <p:tag name="ORIGINALWIDTH" val="1.187523"/>
  <p:tag name="EMFCHILD" val="True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5627"/>
  <p:tag name="ORIGINALWIDTH" val="3.143443"/>
  <p:tag name="EMFCHILD" val="True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2129"/>
  <p:tag name="ORIGINALWIDTH" val="2.584609"/>
  <p:tag name="EMFCHILD" val="True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9545"/>
  <p:tag name="ORIGINALWIDTH" val="2.654463"/>
  <p:tag name="EMFCHILD" val="True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1144"/>
  <p:tag name="ORIGINALWIDTH" val="1.536795"/>
  <p:tag name="EMFCHILD" val="True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41983"/>
  <p:tag name="ORIGINALWIDTH" val="2.549693"/>
  <p:tag name="EMFCHILD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8752"/>
  <p:tag name="ORIGINALWIDTH" val="1.125"/>
  <p:tag name="EMFCHILD" val="True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7376"/>
  <p:tag name="ORIGINALWIDTH" val="3.422861"/>
  <p:tag name="EMFCHILD" val="True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07067"/>
  <p:tag name="ORIGINALWIDTH" val="2.619547"/>
  <p:tag name="EMFCHILD" val="True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9545"/>
  <p:tag name="ORIGINALWIDTH" val="2.654463"/>
  <p:tag name="EMFCHILD" val="True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4898"/>
  <p:tag name="ORIGINALWIDTH" val="2.933881"/>
  <p:tag name="EMFCHILD" val="True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37213"/>
  <p:tag name="ORIGINALWIDTH" val="2.619547"/>
  <p:tag name="EMFCHILD" val="True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1144"/>
  <p:tag name="ORIGINALWIDTH" val="1.571733"/>
  <p:tag name="EMFCHILD" val="True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033347"/>
  <p:tag name="ORIGINALWIDTH" val="1.886066"/>
  <p:tag name="EMFCHILD" val="True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2712"/>
  <p:tag name="ORIGINALWIDTH" val="2.898964"/>
  <p:tag name="EMFCHILD" val="True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7504"/>
  <p:tag name="ORIGINALWIDTH" val="3.422861"/>
  <p:tag name="EMFCHILD" val="True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382508"/>
  <p:tag name="ORIGINALWIDTH" val="0.8033354"/>
  <p:tag name="EMFCHILD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75"/>
  <p:tag name="ORIGINALWIDTH" val="2.25"/>
  <p:tag name="EMFCHILD" val="True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37213"/>
  <p:tag name="ORIGINALWIDTH" val="2.584609"/>
  <p:tag name="EMFCHILD" val="True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46356"/>
  <p:tag name="ORIGINALWIDTH" val="1.746357"/>
  <p:tag name="EMFCHILD" val="True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382508"/>
  <p:tag name="ORIGINALWIDTH" val="0.8033354"/>
  <p:tag name="EMFCHILD" val="True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2712"/>
  <p:tag name="ORIGINALWIDTH" val="2.898964"/>
  <p:tag name="EMFCHILD" val="True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7376"/>
  <p:tag name="ORIGINALWIDTH" val="3.422861"/>
  <p:tag name="EMFCHILD" val="True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02275"/>
  <p:tag name="ORIGINALWIDTH" val="2.165483"/>
  <p:tag name="EMFCHILD" val="True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.20992"/>
  <p:tag name="ORIGINALWIDTH" val="0.2095629"/>
  <p:tag name="EMFCHILD" val="True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5627"/>
  <p:tag name="ORIGINALWIDTH" val="66.1171"/>
  <p:tag name="EMFCHILD" val="True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49367"/>
  <p:tag name="ORIGINALWIDTH" val="28.33661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boldsymbol{\lambda}}&#10;\newcommand{\xxi}{\mathbf{\xi}}&#10;\newcommand{\nnu}{\boldsymbol{\nu}}&#10;\newcommand{\mmu}{\boldsymbol{\mu}}&#10;\newcommand{\ppsi}{\boldsymbol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nnu = \K^{-1} \Psi }&#10;\]&#10;&#10;&#10;\end{document}"/>
  <p:tag name="IGUANATEXSIZE" val="20"/>
  <p:tag name="IGUANATEXCURSOR" val="646"/>
  <p:tag name="TRANSPARENCY" val="True"/>
  <p:tag name="LATEXENGINEID" val="1"/>
  <p:tag name="TEMPFOLDER" val="C:\Users\John Nganga\Downloads\"/>
  <p:tag name="LATEXFORMHEIGHT" val="617.4"/>
  <p:tag name="LATEXFORMWIDTH" val="961"/>
  <p:tag name="LATEXFORMWRAP" val="True"/>
  <p:tag name="BITMAPVECTOR" val="1"/>
  <p:tag name="EMFCHILD" val="True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66782"/>
  <p:tag name="ORIGINALWIDTH" val="0.2072551"/>
  <p:tag name="EMFCHILD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5"/>
  <p:tag name="ORIGINALWIDTH" val="2.56252"/>
  <p:tag name="EMFCHILD" val="True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94245"/>
  <p:tag name="ORIGINALWIDTH" val="2.93917"/>
  <p:tag name="EMFCHILD" val="True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94222"/>
  <p:tag name="ORIGINALWIDTH" val="3.48556"/>
  <p:tag name="EMFCHILD" val="True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6962"/>
  <p:tag name="ORIGINALWIDTH" val="4.239193"/>
  <p:tag name="EMFCHILD" val="True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1884083"/>
  <p:tag name="ORIGINALWIDTH" val="2.48699"/>
  <p:tag name="EMFCHILD" val="True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50762"/>
  <p:tag name="ORIGINALWIDTH" val="1.337705"/>
  <p:tag name="EMFCHILD" val="True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50785"/>
  <p:tag name="ORIGINALWIDTH" val="3.466713"/>
  <p:tag name="EMFCHILD" val="True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66782"/>
  <p:tag name="ORIGINALWIDTH" val="0.2072551"/>
  <p:tag name="EMFCHILD" val="True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49367"/>
  <p:tag name="ORIGINALWIDTH" val="28.33661"/>
  <p:tag name="EMFCHILD" val="True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27115"/>
  <p:tag name="ORIGINALWIDTH" val="3.508049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Dynamics}}} \\&#10;\end{align*}&#10;&#10;&#10;\end{document}"/>
  <p:tag name="IGUANATEXSIZE" val="20"/>
  <p:tag name="IGUANATEXCURSOR" val="1096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  <p:tag name="EMFCHILD" val="True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6378"/>
  <p:tag name="ORIGINALWIDTH" val="2.579458"/>
  <p:tag name="EMFCHILD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5627"/>
  <p:tag name="ORIGINALWIDTH" val="65.52333"/>
  <p:tag name="LATEXADDIN" val="\documentclass{article}&#10;\usepackage{amsmath}&#10;\usepackage{color}&#10;\usepackage{amssymb}&#10;\pagestyle{empty}&#10;\usepackage{empheq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&#10;\begin{empheq}[box=\fbox]{align}&#10;\begin{split}&#10;&amp;\H \qdd + \h(\q,\qd) - \Jc^\top \lambda =  \S^\top \t \notag \\&#10;&amp;\Jc\qdd +  \Jqc \qd = 0 \notag&#10;\end{split}&#10;\end{empheq}&#10;&#10;&#10;\end{document}"/>
  <p:tag name="IGUANATEXSIZE" val="20"/>
  <p:tag name="IGUANATEXCURSOR" val="1426"/>
  <p:tag name="TRANSPARENCY" val="True"/>
  <p:tag name="LATEXENGINEID" val="1"/>
  <p:tag name="TEMPFOLDER" val="C:\Users\John Nganga\Downloads\"/>
  <p:tag name="LATEXFORMHEIGHT" val="535.2"/>
  <p:tag name="LATEXFORMWIDTH" val="961"/>
  <p:tag name="LATEXFORMWRAP" val="True"/>
  <p:tag name="BITMAPVECTOR" val="1"/>
  <p:tag name="EMFCHILD" val="True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82625"/>
  <p:tag name="ORIGINALWIDTH" val="2.648244"/>
  <p:tag name="EMFCHILD" val="True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20195"/>
  <p:tag name="ORIGINALWIDTH" val="2.373103"/>
  <p:tag name="EMFCHILD" val="True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82625"/>
  <p:tag name="ORIGINALWIDTH" val="4.092735"/>
  <p:tag name="EMFCHILD" val="True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5833"/>
  <p:tag name="ORIGINALWIDTH" val="1.134968"/>
  <p:tag name="EMFCHILD" val="True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20195"/>
  <p:tag name="ORIGINALWIDTH" val="1.994773"/>
  <p:tag name="EMFCHILD" val="True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20195"/>
  <p:tag name="ORIGINALWIDTH" val="1.719632"/>
  <p:tag name="EMFCHILD" val="True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592"/>
  <p:tag name="ORIGINALWIDTH" val="22.66476"/>
  <p:tag name="EMFCHILD" val="True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592"/>
  <p:tag name="ORIGINALWIDTH" val="22.66476"/>
  <p:tag name="EMFCHILD" val="True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9132"/>
  <p:tag name="ORIGINALWIDTH" val="3.097623"/>
  <p:tag name="LATEXADDIN" val="\documentclass{article}&#10;\usepackage{amsmath}&#10;\usepackage{amssymb}&#10;\usepackage{color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dot{\q}}}&#10;\newcommand{\llambda}{\mathbf{\lambda}}&#10;\newcommand{\xxi}{\mathbf{\xi}}&#10;\newcommand{\nnu}{\mathbf{\nu}}&#10;\newcommand{\ppi}{\mathbf{\pi}}&#10;\newcommand{\mmu}{\mathbf{\mu}}&#10;\newcommand{\ppsi}{\mathbf{\psi}}&#10;\newcommand{\glob}[1]{\mathsf{#1}}&#10;\newcommand{\gLambda}{\glob{\llambda}}&#10;\newcommand{\gT}{\glob{T}}&#10;\newcommand{\gV}{\glob{\mathbf{V}}}&#10;\newcommand{\gL}{\glob{L}}&#10;\newcommand{\rrho}{\boldsymbol{\rho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&#10;\begin{align*}&#10;    \gT_1  &amp;= \pDD[]{\q} \; \textrm{mRNEAc}&#10;    \left( \q,\qd,\qdd,\a_g,\xxi_1,\llambda,\rrho,\gL \right)  \quad {\color{green} \mathcal{O}(n^2)}\;\notag \\ &#10;    \gT_2   &amp;= \pd[]{\q} \; \textrm{mRNEAc} \left(\q*0,\qd*0,\pd[\qdd]{\q},\a_g*0,\xxi_1,\pd[\llambda]{\q},\rrho,\gL \right) \quad {\color{green} \mathcal{O}(n^2)}\; \notag&#10;\end{align*}&#10;\end{subequations}&#10;\end{document}"/>
  <p:tag name="IGUANATEXSIZE" val="20"/>
  <p:tag name="IGUANATEXCURSOR" val="749"/>
  <p:tag name="TRANSPARENCY" val="True"/>
  <p:tag name="LATEXENGINEID" val="1"/>
  <p:tag name="TEMPFOLDER" val="C:\Users\John Nganga\Downloads\"/>
  <p:tag name="LATEXFORMHEIGHT" val="630"/>
  <p:tag name="LATEXFORMWIDTH" val="961"/>
  <p:tag name="LATEXFORMWRAP" val="True"/>
  <p:tag name="BITMAPVECTOR" val="1"/>
  <p:tag name="EMFCHILD" val="True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8599"/>
  <p:tag name="ORIGINALWIDTH" val="1.268556"/>
  <p:tag name="EMFCHIL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93864"/>
  <p:tag name="ORIGINALWIDTH" val="34.49584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mRNEAc\;DDP}}} \\&#10;\end{align*}&#10;&#10;&#10;\end{document}"/>
  <p:tag name="IGUANATEXSIZE" val="20"/>
  <p:tag name="IGUANATEXCURSOR" val="1094"/>
  <p:tag name="TRANSPARENCY" val="True"/>
  <p:tag name="LATEXENGINEID" val="1"/>
  <p:tag name="TEMPFOLDER" val="C:\Users\John Nganga\Downloads\"/>
  <p:tag name="LATEXFORMHEIGHT" val="631.2"/>
  <p:tag name="LATEXFORMWIDTH" val="961"/>
  <p:tag name="LATEXFORMWRAP" val="True"/>
  <p:tag name="BITMAPVECTOR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.20992"/>
  <p:tag name="ORIGINALWIDTH" val="0.2095629"/>
  <p:tag name="EMFCHILD" val="True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39046"/>
  <p:tag name="ORIGINALWIDTH" val="3.392634"/>
  <p:tag name="EMFCHILD" val="True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1"/>
  <p:tag name="ORIGINALWIDTH" val="2.684608"/>
  <p:tag name="EMFCHILD" val="True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8599"/>
  <p:tag name="ORIGINALWIDTH" val="1.563567"/>
  <p:tag name="EMFCHILD" val="True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5169"/>
  <p:tag name="ORIGINALWIDTH" val="8.348816"/>
  <p:tag name="EMFCHILD" val="True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1"/>
  <p:tag name="ORIGINALWIDTH" val="2.684608"/>
  <p:tag name="EMFCHILD" val="True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8599"/>
  <p:tag name="ORIGINALWIDTH" val="1.563567"/>
  <p:tag name="EMFCHILD" val="True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4"/>
  <p:tag name="ORIGINALWIDTH" val="2.861614"/>
  <p:tag name="EMFCHILD" val="True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01085"/>
  <p:tag name="ORIGINALWIDTH" val="3.982656"/>
  <p:tag name="EMFCHILD" val="True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7645"/>
  <p:tag name="ORIGINALWIDTH" val="3.54013"/>
  <p:tag name="EMFCHILD" val="True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964"/>
  <p:tag name="ORIGINALWIDTH" val="3.481128"/>
  <p:tag name="EMFCHILD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02275"/>
  <p:tag name="ORIGINALWIDTH" val="4.226196"/>
  <p:tag name="EMFCHILD" val="True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964"/>
  <p:tag name="ORIGINALWIDTH" val="3.156625"/>
  <p:tag name="EMFCHILD" val="True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46647"/>
  <p:tag name="ORIGINALWIDTH" val="3.481128"/>
  <p:tag name="EMFCHILD" val="True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9597"/>
  <p:tag name="ORIGINALWIDTH" val="1.947072"/>
  <p:tag name="EMFCHILD" val="True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1193"/>
  <p:tag name="ORIGINALWIDTH" val="1.180043"/>
  <p:tag name="EMFCHILD" val="True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4"/>
  <p:tag name="ORIGINALWIDTH" val="2.861614"/>
  <p:tag name="EMFCHILD" val="True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7"/>
  <p:tag name="EMFCHILD" val="True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965385"/>
  <p:tag name="ORIGINALWIDTH" val="0.7965385"/>
  <p:tag name="EMFCHILD" val="True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4"/>
  <p:tag name="ORIGINALWIDTH" val="2.861614"/>
  <p:tag name="EMFCHILD" val="True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7"/>
  <p:tag name="EMFCHILD" val="True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375364"/>
  <p:tag name="ORIGINALWIDTH" val="1.888069"/>
  <p:tag name="EMFCHILD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683966"/>
  <p:tag name="ORIGINALWIDTH" val="1.886066"/>
  <p:tag name="EMFCHILD" val="True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4"/>
  <p:tag name="ORIGINALWIDTH" val="2.861614"/>
  <p:tag name="EMFCHILD" val="True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7"/>
  <p:tag name="EMFCHILD" val="True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9597"/>
  <p:tag name="ORIGINALWIDTH" val="2.684608"/>
  <p:tag name="EMFCHILD" val="True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60087"/>
  <p:tag name="ORIGINALWIDTH" val="1.740573"/>
  <p:tag name="EMFCHILD" val="True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619532"/>
  <p:tag name="EMFCHILD" val="True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49684"/>
  <p:tag name="ORIGINALWIDTH" val="2.153588"/>
  <p:tag name="EMFCHILD" val="True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8599"/>
  <p:tag name="ORIGINALWIDTH" val="1.298048"/>
  <p:tag name="EMFCHILD" val="True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7"/>
  <p:tag name="EMFCHILD" val="True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17136"/>
  <p:tag name="ORIGINALWIDTH" val="2.507601"/>
  <p:tag name="EMFCHILD" val="True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7"/>
  <p:tag name="EMFCHILD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2712"/>
  <p:tag name="ORIGINALWIDTH" val="2.898964"/>
  <p:tag name="EMFCHILD" val="True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81128"/>
  <p:tag name="ORIGINALWIDTH" val="2.802612"/>
  <p:tag name="EMFCHILD" val="True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7"/>
  <p:tag name="EMFCHILD" val="True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8643"/>
  <p:tag name="ORIGINALWIDTH" val="2.065076"/>
  <p:tag name="EMFCHILD" val="True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1193"/>
  <p:tag name="ORIGINALWIDTH" val="1.180043"/>
  <p:tag name="EMFCHILD" val="True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05649"/>
  <p:tag name="ORIGINALWIDTH" val="3.658134"/>
  <p:tag name="EMFCHILD" val="True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1193"/>
  <p:tag name="ORIGINALWIDTH" val="1.180043"/>
  <p:tag name="EMFCHILD" val="True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60087"/>
  <p:tag name="ORIGINALWIDTH" val="2.773102"/>
  <p:tag name="EMFCHILD" val="True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8599"/>
  <p:tag name="ORIGINALWIDTH" val="1.593058"/>
  <p:tag name="EMFCHILD" val="True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1193"/>
  <p:tag name="ORIGINALWIDTH" val="1.180043"/>
  <p:tag name="EMFCHILD" val="True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9132"/>
  <p:tag name="ORIGINALWIDTH" val="3.097623"/>
  <p:tag name="EMFCHILD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7504"/>
  <p:tag name="ORIGINALWIDTH" val="3.422861"/>
  <p:tag name="EMFCHILD" val="True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8599"/>
  <p:tag name="ORIGINALWIDTH" val="1.563567"/>
  <p:tag name="EMFCHILD" val="True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39046"/>
  <p:tag name="ORIGINALWIDTH" val="3.392634"/>
  <p:tag name="EMFCHILD" val="True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1"/>
  <p:tag name="ORIGINALWIDTH" val="2.684608"/>
  <p:tag name="EMFCHILD" val="True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5169"/>
  <p:tag name="ORIGINALWIDTH" val="6.077223"/>
  <p:tag name="EMFCHILD" val="True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1"/>
  <p:tag name="ORIGINALWIDTH" val="2.684608"/>
  <p:tag name="EMFCHILD" val="True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63123"/>
  <p:tag name="ORIGINALWIDTH" val="2.861614"/>
  <p:tag name="EMFCHILD" val="True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01085"/>
  <p:tag name="ORIGINALWIDTH" val="3.982656"/>
  <p:tag name="EMFCHILD" val="True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7645"/>
  <p:tag name="ORIGINALWIDTH" val="3.54013"/>
  <p:tag name="EMFCHILD" val="True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964"/>
  <p:tag name="ORIGINALWIDTH" val="3.451636"/>
  <p:tag name="EMFCHILD" val="True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964"/>
  <p:tag name="ORIGINALWIDTH" val="3.156625"/>
  <p:tag name="EMFCHILD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37213"/>
  <p:tag name="ORIGINALWIDTH" val="2.933881"/>
  <p:tag name="EMFCHILD" val="True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46647"/>
  <p:tag name="ORIGINALWIDTH" val="3.481128"/>
  <p:tag name="EMFCHILD" val="True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9597"/>
  <p:tag name="ORIGINALWIDTH" val="1.947072"/>
  <p:tag name="EMFCHILD" val="True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56746"/>
  <p:tag name="ORIGINALWIDTH" val="2.507601"/>
  <p:tag name="EMFCHILD" val="True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4"/>
  <p:tag name="ORIGINALWIDTH" val="2.832104"/>
  <p:tag name="EMFCHILD" val="True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42082"/>
  <p:tag name="ORIGINALWIDTH" val="1.888069"/>
  <p:tag name="EMFCHILD" val="True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9132"/>
  <p:tag name="ORIGINALWIDTH" val="2.153588"/>
  <p:tag name="EMFCHILD" val="True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93058"/>
  <p:tag name="ORIGINALWIDTH" val="0.619532"/>
  <p:tag name="EMFCHILD" val="True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965385"/>
  <p:tag name="ORIGINALWIDTH" val="0.7965385"/>
  <p:tag name="EMFCHILD" val="True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4"/>
  <p:tag name="ORIGINALWIDTH" val="2.861614"/>
  <p:tag name="EMFCHILD" val="True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42082"/>
  <p:tag name="ORIGINALWIDTH" val="1.888069"/>
  <p:tag name="EMFCHILD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13714"/>
  <p:tag name="ORIGINALWIDTH" val="1.187523"/>
  <p:tag name="EMFCHILD" val="True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9132"/>
  <p:tag name="ORIGINALWIDTH" val="2.153588"/>
  <p:tag name="EMFCHILD" val="True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93058"/>
  <p:tag name="ORIGINALWIDTH" val="0.5900217"/>
  <p:tag name="EMFCHILD" val="True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1"/>
  <p:tag name="ORIGINALWIDTH" val="2.684608"/>
  <p:tag name="EMFCHILD" val="True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670282"/>
  <p:tag name="ORIGINALWIDTH" val="1.888069"/>
  <p:tag name="EMFCHILD" val="True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4"/>
  <p:tag name="ORIGINALWIDTH" val="2.861614"/>
  <p:tag name="EMFCHILD" val="True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5169"/>
  <p:tag name="ORIGINALWIDTH" val="6.077223"/>
  <p:tag name="EMFCHILD" val="True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1"/>
  <p:tag name="ORIGINALWIDTH" val="2.684608"/>
  <p:tag name="EMFCHILD" val="True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63123"/>
  <p:tag name="ORIGINALWIDTH" val="2.861614"/>
  <p:tag name="EMFCHILD" val="True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93058"/>
  <p:tag name="ORIGINALWIDTH" val="0.5900217"/>
  <p:tag name="EMFCHILD" val="True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9597"/>
  <p:tag name="ORIGINALWIDTH" val="2.684608"/>
  <p:tag name="EMFCHILD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2712"/>
  <p:tag name="ORIGINALWIDTH" val="2.898964"/>
  <p:tag name="EMFCHILD" val="True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60087"/>
  <p:tag name="ORIGINALWIDTH" val="1.770065"/>
  <p:tag name="EMFCHILD" val="True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42082"/>
  <p:tag name="ORIGINALWIDTH" val="1.888069"/>
  <p:tag name="EMFCHILD" val="True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9132"/>
  <p:tag name="ORIGINALWIDTH" val="2.153588"/>
  <p:tag name="EMFCHILD" val="True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93058"/>
  <p:tag name="ORIGINALWIDTH" val="0.619532"/>
  <p:tag name="EMFCHILD" val="True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20173"/>
  <p:tag name="ORIGINALWIDTH" val="2.153588"/>
  <p:tag name="EMFCHILD" val="True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8599"/>
  <p:tag name="ORIGINALWIDTH" val="1.268556"/>
  <p:tag name="EMFCHILD" val="True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93058"/>
  <p:tag name="ORIGINALWIDTH" val="0.5900217"/>
  <p:tag name="EMFCHILD" val="True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1"/>
  <p:tag name="ORIGINALWIDTH" val="2.684608"/>
  <p:tag name="EMFCHILD" val="True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7645"/>
  <p:tag name="ORIGINALWIDTH" val="2.537093"/>
  <p:tag name="EMFCHILD" val="True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5169"/>
  <p:tag name="ORIGINALWIDTH" val="6.077223"/>
  <p:tag name="EMFCHILD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41586"/>
  <p:tag name="ORIGINALWIDTH" val="0.5937725"/>
  <p:tag name="EMFCHILD" val="True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1"/>
  <p:tag name="ORIGINALWIDTH" val="2.655097"/>
  <p:tag name="EMFCHILD" val="True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63123"/>
  <p:tag name="ORIGINALWIDTH" val="2.861614"/>
  <p:tag name="EMFCHILD" val="True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93058"/>
  <p:tag name="ORIGINALWIDTH" val="0.5900217"/>
  <p:tag name="EMFCHILD" val="True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81128"/>
  <p:tag name="ORIGINALWIDTH" val="2.832104"/>
  <p:tag name="EMFCHILD" val="True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93058"/>
  <p:tag name="ORIGINALWIDTH" val="0.5900217"/>
  <p:tag name="EMFCHILD" val="True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8643"/>
  <p:tag name="ORIGINALWIDTH" val="2.065076"/>
  <p:tag name="EMFCHILD" val="True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56746"/>
  <p:tag name="ORIGINALWIDTH" val="2.507601"/>
  <p:tag name="EMFCHILD" val="True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05649"/>
  <p:tag name="ORIGINALWIDTH" val="3.658134"/>
  <p:tag name="EMFCHILD" val="True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1193"/>
  <p:tag name="ORIGINALWIDTH" val="1.180043"/>
  <p:tag name="EMFCHILD" val="True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60087"/>
  <p:tag name="ORIGINALWIDTH" val="2.773102"/>
  <p:tag name="EMFCHILD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382508"/>
  <p:tag name="ORIGINALWIDTH" val="0.8033354"/>
  <p:tag name="EMFCHILD" val="True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8599"/>
  <p:tag name="ORIGINALWIDTH" val="1.593058"/>
  <p:tag name="EMFCHILD" val="True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1193"/>
  <p:tag name="ORIGINALWIDTH" val="1.180043"/>
  <p:tag name="EMFCHILD" val="True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79459"/>
  <p:tag name="ORIGINALWIDTH" val="4.023951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mRNEAc\;DDP}}} \\&#10;\end{align*}&#10;&#10;&#10;\end{document}"/>
  <p:tag name="IGUANATEXSIZE" val="20"/>
  <p:tag name="IGUANATEXCURSOR" val="1094"/>
  <p:tag name="TRANSPARENCY" val="True"/>
  <p:tag name="LATEXENGINEID" val="1"/>
  <p:tag name="TEMPFOLDER" val="C:\Users\John Nganga\Downloads\"/>
  <p:tag name="LATEXFORMHEIGHT" val="631.2"/>
  <p:tag name="LATEXFORMWIDTH" val="961"/>
  <p:tag name="LATEXFORMWRAP" val="True"/>
  <p:tag name="BITMAPVECTOR" val="1"/>
  <p:tag name="EMFCHILD" val="True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27117"/>
  <p:tag name="ORIGINALWIDTH" val="3.576835"/>
  <p:tag name="EMFCHILD" val="True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6"/>
  <p:tag name="ORIGINALWIDTH" val="3.50805"/>
  <p:tag name="EMFCHILD" val="True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6"/>
  <p:tag name="ORIGINALWIDTH" val="3.198527"/>
  <p:tag name="EMFCHILD" val="True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95902"/>
  <p:tag name="ORIGINALWIDTH" val="3.542454"/>
  <p:tag name="EMFCHILD" val="True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82626"/>
  <p:tag name="ORIGINALWIDTH" val="1.994774"/>
  <p:tag name="EMFCHILD" val="True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6"/>
  <p:tag name="ORIGINALWIDTH" val="3.473668"/>
  <p:tag name="EMFCHILD" val="True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6"/>
  <p:tag name="ORIGINALWIDTH" val="3.473668"/>
  <p:tag name="EMFCHIL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.05188"/>
  <p:tag name="ORIGINALWIDTH" val="144.6132"/>
  <p:tag name="LATEXADDIN" val="\documentclass{article}&#10;\usepackage{amsmath}&#10;\usepackage{amssymb}&#10;\usepackage{color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&#10;\begin{align*}&#10;&amp;\textrm{With\;} \xxi^\top = \gamma^\top \K^{-1} \notag\\&#10;    [\gT_1 \;\gV_1\;\gA_1]^\top &amp;= \textrm{mRNEAc}&#10;    \left( \q,\qd,\qdd,\a_g,\xxi_1,\llambda \right)  \quad {\color{blue} \mathcal{O}(n)}\;\notag \\ &#10;    [\gT_2 \;\gV_2\;\gA_2]^\top  &amp;= \textrm{mRNEAc} \left(\q*0,\qd*0,\pd[\qdd]{\q},\a_g*0,\xxi_1,\pd[\llambda]{\q} \right) \quad {\color{blue} \mathcal{O}(n)}\; \notag&#10;\end{align*}&#10;\end{subequations}&#10;\end{document}"/>
  <p:tag name="IGUANATEXSIZE" val="20"/>
  <p:tag name="IGUANATEXCURSOR" val="1680"/>
  <p:tag name="TRANSPARENCY" val="True"/>
  <p:tag name="LATEXENGINEID" val="1"/>
  <p:tag name="TEMPFOLDER" val="C:\Users\John Nganga\Downloads\"/>
  <p:tag name="LATEXFORMHEIGHT" val="630"/>
  <p:tag name="LATEXFORMWIDTH" val="961"/>
  <p:tag name="LATEXFORMWRAP" val="True"/>
  <p:tag name="BITMAPVECTOR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2712"/>
  <p:tag name="ORIGINALWIDTH" val="2.898964"/>
  <p:tag name="EMFCHILD" val="True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6"/>
  <p:tag name="ORIGINALWIDTH" val="3.060956"/>
  <p:tag name="EMFCHILD" val="True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593"/>
  <p:tag name="ORIGINALWIDTH" val="34.49584"/>
  <p:tag name="EMFCHILD" val="True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593"/>
  <p:tag name="ORIGINALWIDTH" val="34.49584"/>
  <p:tag name="EMFCHILD" val="True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94756"/>
  <p:tag name="ORIGINALWIDTH" val="3.499355"/>
  <p:tag name="LATEXADDIN" val="\documentclass{article}&#10;\usepackage{amsmath}&#10;\usepackage{amssymb}&#10;\usepackage{color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boldsymbol{\nu}}&#10;\newcommand{\ggamma}{\boldsymbol{\gamma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AD\;tools\;twice:\;}  \pDD[\nnu]{\q} \quad {\color{red} \mathcal{O}(n^3)}\;&#10;\end{align*}&#10;&#10;&#10;\end{document}"/>
  <p:tag name="IGUANATEXSIZE" val="20"/>
  <p:tag name="IGUANATEXCURSOR" val="811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  <p:tag name="EMFCHILD" val="True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36594"/>
  <p:tag name="ORIGINALWIDTH" val="3.440038"/>
  <p:tag name="EMFCHILD" val="True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20269"/>
  <p:tag name="ORIGINALWIDTH" val="1.621167"/>
  <p:tag name="EMFCHILD" val="True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2.273594"/>
  <p:tag name="EMFCHILD" val="True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2.273594"/>
  <p:tag name="EMFCHILD" val="True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6134"/>
  <p:tag name="ORIGINALWIDTH" val="1.146679"/>
  <p:tag name="EMFCHILD" val="True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1.660708"/>
  <p:tag name="EMFCHILD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13714"/>
  <p:tag name="ORIGINALWIDTH" val="1.187523"/>
  <p:tag name="EMFCHILD" val="True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20269"/>
  <p:tag name="ORIGINALWIDTH" val="1.601403"/>
  <p:tag name="EMFCHILD" val="True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1977"/>
  <p:tag name="ORIGINALWIDTH" val="3.519119"/>
  <p:tag name="EMFCHILD" val="True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57512"/>
  <p:tag name="ORIGINALWIDTH" val="1.087374"/>
  <p:tag name="EMFCHILD" val="True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1.957269"/>
  <p:tag name="EMFCHILD" val="True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1.99681"/>
  <p:tag name="EMFCHILD" val="True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52672"/>
  <p:tag name="ORIGINALWIDTH" val="0.5338052"/>
  <p:tag name="EMFCHILD" val="True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52918"/>
  <p:tag name="ORIGINALWIDTH" val="2.688765"/>
  <p:tag name="EMFCHILD" val="True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0599"/>
  <p:tag name="ORIGINALWIDTH" val="1.581627"/>
  <p:tag name="EMFCHILD" val="True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1058"/>
  <p:tag name="ORIGINALWIDTH" val="2.866704"/>
  <p:tag name="EMFCHILD" val="True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174796"/>
  <p:tag name="ORIGINALWIDTH" val="8.619864"/>
  <p:tag name="EMFCHILD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5627"/>
  <p:tag name="ORIGINALWIDTH" val="3.143443"/>
  <p:tag name="EMFCHILD" val="True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13378"/>
  <p:tag name="ORIGINALWIDTH" val="2.688765"/>
  <p:tag name="EMFCHILD" val="True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50375"/>
  <p:tag name="ORIGINALWIDTH" val="1.601403"/>
  <p:tag name="EMFCHILD" val="True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9114"/>
  <p:tag name="ORIGINALWIDTH" val="2.886468"/>
  <p:tag name="EMFCHILD" val="True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73837"/>
  <p:tag name="ORIGINALWIDTH" val="3.677282"/>
  <p:tag name="EMFCHILD" val="True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56604"/>
  <p:tag name="ORIGINALWIDTH" val="1.166456"/>
  <p:tag name="EMFCHILD" val="True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71294"/>
  <p:tag name="ORIGINALWIDTH" val="2.767846"/>
  <p:tag name="EMFCHILD" val="True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968"/>
  <p:tag name="ORIGINALWIDTH" val="1.640944"/>
  <p:tag name="EMFCHILD" val="True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56604"/>
  <p:tag name="ORIGINALWIDTH" val="1.18622"/>
  <p:tag name="EMFCHILD" val="True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99219"/>
  <p:tag name="ORIGINALWIDTH" val="3.521867"/>
  <p:tag name="LATEXADDIN" val="\documentclass{article}&#10;\usepackage{amsmath}&#10;\usepackage{color}&#10;\usepackage{amssymb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boldsymbol{\nu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AD\;tools\;once:\;} \pd[\nnu]{\q} \quad {\color{green} \mathcal{O}(n^2)}\;&#10;\end{align*}&#10;&#10;&#10;\end{document}"/>
  <p:tag name="IGUANATEXSIZE" val="20"/>
  <p:tag name="IGUANATEXCURSOR" val="459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  <p:tag name="EMFCHILD" val="True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23117"/>
  <p:tag name="ORIGINALWIDTH" val="3.446406"/>
  <p:tag name="EMFCHILD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2129"/>
  <p:tag name="ORIGINALWIDTH" val="2.584609"/>
  <p:tag name="EMFCHILD" val="True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21243"/>
  <p:tag name="ORIGINALWIDTH" val="1.609996"/>
  <p:tag name="EMFCHILD" val="True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0471"/>
  <p:tag name="ORIGINALWIDTH" val="2.289221"/>
  <p:tag name="EMFCHILD" val="True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0471"/>
  <p:tag name="ORIGINALWIDTH" val="2.264057"/>
  <p:tag name="EMFCHILD" val="True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98594"/>
  <p:tag name="ORIGINALWIDTH" val="1.132036"/>
  <p:tag name="EMFCHILD" val="True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0471"/>
  <p:tag name="ORIGINALWIDTH" val="1.685473"/>
  <p:tag name="EMFCHILD" val="True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0471"/>
  <p:tag name="ORIGINALWIDTH" val="2.289221"/>
  <p:tag name="EMFCHILD" val="True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4995"/>
  <p:tag name="ORIGINALWIDTH" val="2.591095"/>
  <p:tag name="EMFCHILD" val="True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0471"/>
  <p:tag name="ORIGINALWIDTH" val="1.962183"/>
  <p:tag name="EMFCHILD" val="True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0471"/>
  <p:tag name="ORIGINALWIDTH" val="1.987347"/>
  <p:tag name="EMFCHILD" val="True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64682"/>
  <p:tag name="ORIGINALWIDTH" val="0.5534362"/>
  <p:tag name="EMFCHILD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9545"/>
  <p:tag name="ORIGINALWIDTH" val="2.654463"/>
  <p:tag name="EMFCHILD" val="True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99843"/>
  <p:tag name="ORIGINALWIDTH" val="2.69172"/>
  <p:tag name="EMFCHILD" val="True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65307"/>
  <p:tag name="ORIGINALWIDTH" val="2.867806"/>
  <p:tag name="EMFCHILD" val="True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4137"/>
  <p:tag name="ORIGINALWIDTH" val="6.33936"/>
  <p:tag name="EMFCHILD" val="True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24992"/>
  <p:tag name="ORIGINALWIDTH" val="2.69172"/>
  <p:tag name="EMFCHILD" val="True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21868"/>
  <p:tag name="ORIGINALWIDTH" val="2.89297"/>
  <p:tag name="EMFCHILD" val="True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49531"/>
  <p:tag name="ORIGINALWIDTH" val="3.723116"/>
  <p:tag name="EMFCHILD" val="True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58903"/>
  <p:tag name="ORIGINALWIDTH" val="1.207497"/>
  <p:tag name="EMFCHILD" val="True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65307"/>
  <p:tag name="ORIGINALWIDTH" val="2.767181"/>
  <p:tag name="EMFCHILD" val="True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562"/>
  <p:tag name="ORIGINALWIDTH" val="1.584848"/>
  <p:tag name="EMFCHILD" val="True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58903"/>
  <p:tag name="ORIGINALWIDTH" val="1.182349"/>
  <p:tag name="EMFCHILD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1144"/>
  <p:tag name="ORIGINALWIDTH" val="1.571733"/>
  <p:tag name="EMFCHILD" val="True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2651"/>
  <p:tag name="ORIGINALWIDTH" val="3.138846"/>
  <p:tag name="LATEXADDIN" val="\documentclass{article}&#10;\usepackage{amsmath}&#10;\usepackage{amssymb}&#10;\usepackage{color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ggamma}{\boldsymbol{\gamma}}&#10;\newcommand{\J}{\mathbf{J}}&#10;\newcommand{\q}{\mathbf{q}}&#10;\newcommand{\xxi}{\mathbf{\xi}}&#10;\newcommand{\nnu}{\boldsymbol{\nu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ggamma^\top \pDD[\nnu]{\q} \quad {\color{red} \mathcal{O}(n^3)}\;&#10;\end{align*}&#10;&#10;&#10;\end{document}"/>
  <p:tag name="IGUANATEXSIZE" val="20"/>
  <p:tag name="IGUANATEXCURSOR" val="416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  <p:tag name="EMFCHILD" val="True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7208"/>
  <p:tag name="ORIGINALWIDTH" val="2.685039"/>
  <p:tag name="EMFCHILD" val="True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46458"/>
  <p:tag name="ORIGINALWIDTH" val="2.722844"/>
  <p:tag name="EMFCHILD" val="True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3768"/>
  <p:tag name="ORIGINALWIDTH" val="1.588326"/>
  <p:tag name="EMFCHILD" val="True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5939"/>
  <p:tag name="ORIGINALWIDTH" val="2.911942"/>
  <p:tag name="EMFCHILD" val="True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9035"/>
  <p:tag name="ORIGINALWIDTH" val="8.697974"/>
  <p:tag name="EMFCHILD" val="True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08629"/>
  <p:tag name="ORIGINALWIDTH" val="2.722844"/>
  <p:tag name="EMFCHILD" val="True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3768"/>
  <p:tag name="ORIGINALWIDTH" val="1.588326"/>
  <p:tag name="EMFCHILD" val="True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7017"/>
  <p:tag name="ORIGINALWIDTH" val="2.911942"/>
  <p:tag name="EMFCHILD" val="True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70824"/>
  <p:tag name="ORIGINALWIDTH" val="3.706094"/>
  <p:tag name="EMFCHILD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41983"/>
  <p:tag name="ORIGINALWIDTH" val="2.549693"/>
  <p:tag name="EMFCHILD" val="True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45685"/>
  <p:tag name="ORIGINALWIDTH" val="1.210153"/>
  <p:tag name="EMFCHILD" val="True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5939"/>
  <p:tag name="ORIGINALWIDTH" val="2.836308"/>
  <p:tag name="EMFCHILD" val="True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9402"/>
  <p:tag name="ORIGINALWIDTH" val="1.66396"/>
  <p:tag name="EMFCHILD" val="True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45685"/>
  <p:tag name="ORIGINALWIDTH" val="1.172348"/>
  <p:tag name="EMFCHILD" val="True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3031"/>
  <p:tag name="ORIGINALWIDTH" val="3.164124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Conventional\;DDP}}} \\&#10;\end{align*}&#10;&#10;&#10;\end{document}"/>
  <p:tag name="IGUANATEXSIZE" val="20"/>
  <p:tag name="IGUANATEXCURSOR" val="1105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  <p:tag name="EMFCHILD" val="True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8247"/>
  <p:tag name="ORIGINALWIDTH" val="2.269915"/>
  <p:tag name="EMFCHILD" val="True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5058"/>
  <p:tag name="ORIGINALWIDTH" val="2.613841"/>
  <p:tag name="EMFCHILD" val="True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79462"/>
  <p:tag name="ORIGINALWIDTH" val="2.510674"/>
  <p:tag name="EMFCHILD" val="True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8247"/>
  <p:tag name="ORIGINALWIDTH" val="1.994774"/>
  <p:tag name="EMFCHILD" val="True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5058"/>
  <p:tag name="ORIGINALWIDTH" val="2.579459"/>
  <p:tag name="EMFCHILD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7376"/>
  <p:tag name="ORIGINALWIDTH" val="3.422861"/>
  <p:tag name="EMFCHILD" val="True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45624"/>
  <p:tag name="ORIGINALWIDTH" val="1.616465"/>
  <p:tag name="EMFCHILD" val="True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6384"/>
  <p:tag name="ORIGINALWIDTH" val="1.100565"/>
  <p:tag name="EMFCHILD" val="True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8247"/>
  <p:tag name="ORIGINALWIDTH" val="2.304318"/>
  <p:tag name="EMFCHILD" val="True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5058"/>
  <p:tag name="ORIGINALWIDTH" val="2.579459"/>
  <p:tag name="EMFCHILD" val="True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8247"/>
  <p:tag name="ORIGINALWIDTH" val="2.3387"/>
  <p:tag name="EMFCHILD" val="True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23954"/>
  <p:tag name="ORIGINALWIDTH" val="1.134968"/>
  <p:tag name="EMFCHILD" val="True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5169"/>
  <p:tag name="ORIGINALWIDTH" val="3.473668"/>
  <p:tag name="EMFCHILD" val="True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5169"/>
  <p:tag name="ORIGINALWIDTH" val="3.473668"/>
  <p:tag name="EMFCHILD" val="True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5169"/>
  <p:tag name="ORIGINALWIDTH" val="3.060956"/>
  <p:tag name="EMFCHILD" val="True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596"/>
  <p:tag name="ORIGINALWIDTH" val="42.37174"/>
  <p:tag name="EMFCHILD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07067"/>
  <p:tag name="ORIGINALWIDTH" val="2.619547"/>
  <p:tag name="EMFCHILD" val="True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3561"/>
  <p:tag name="ORIGINALWIDTH" val="42.37174"/>
  <p:tag name="EMFCHILD" val="True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9271"/>
  <p:tag name="ORIGINALWIDTH" val="3.12974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Conventional\;iLQR}}} \\&#10;\end{align*}&#10;&#10;&#10;\end{document}"/>
  <p:tag name="IGUANATEXSIZE" val="20"/>
  <p:tag name="IGUANATEXCURSOR" val="1041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  <p:tag name="EMFCHILD" val="True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3838"/>
  <p:tag name="ORIGINALWIDTH" val="2.304317"/>
  <p:tag name="EMFCHILD" val="True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65"/>
  <p:tag name="ORIGINALWIDTH" val="2.579458"/>
  <p:tag name="EMFCHILD" val="True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65"/>
  <p:tag name="ORIGINALWIDTH" val="2.510673"/>
  <p:tag name="EMFCHILD" val="True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3838"/>
  <p:tag name="ORIGINALWIDTH" val="2.029176"/>
  <p:tag name="EMFCHILD" val="True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65"/>
  <p:tag name="ORIGINALWIDTH" val="2.579458"/>
  <p:tag name="EMFCHILD" val="True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76831"/>
  <p:tag name="ORIGINALWIDTH" val="1.616465"/>
  <p:tag name="EMFCHILD" val="True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83187"/>
  <p:tag name="ORIGINALWIDTH" val="1.100564"/>
  <p:tag name="EMFCHILD" val="True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3838"/>
  <p:tag name="ORIGINALWIDTH" val="2.269914"/>
  <p:tag name="EMFCHILD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9545"/>
  <p:tag name="ORIGINALWIDTH" val="2.654463"/>
  <p:tag name="EMFCHILD" val="True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65"/>
  <p:tag name="ORIGINALWIDTH" val="2.61384"/>
  <p:tag name="EMFCHILD" val="True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3838"/>
  <p:tag name="ORIGINALWIDTH" val="2.338699"/>
  <p:tag name="EMFCHILD" val="True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5139"/>
  <p:tag name="ORIGINALWIDTH" val="1.134968"/>
  <p:tag name="EMFCHILD" val="True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83187"/>
  <p:tag name="ORIGINALWIDTH" val="1.100564"/>
  <p:tag name="EMFCHILD" val="True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6354"/>
  <p:tag name="ORIGINALWIDTH" val="2.820196"/>
  <p:tag name="EMFCHILD" val="True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90106"/>
  <p:tag name="ORIGINALWIDTH" val="3.473667"/>
  <p:tag name="EMFCHILD" val="True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2"/>
  <p:tag name="ORIGINALWIDTH" val="3.611238"/>
  <p:tag name="EMFCHILD" val="True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374"/>
  <p:tag name="ORIGINALWIDTH" val="43.47229"/>
  <p:tag name="EMFCHILD" val="True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374"/>
  <p:tag name="ORIGINALWIDTH" val="43.47229"/>
  <p:tag name="EMFCHILD" val="True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"/>
  <p:tag name="ORIGINALWIDTH" val="1.375"/>
  <p:tag name="LATEXADDIN" val="\documentclass{article}&#10;\usepackage{amsmath}&#10;\pagestyle{empty}&#10;\begin{document}&#10;\newcommand{\x}{\mathbf{x}}&#10;\newcommand{\f}{\mathbf{f}}&#10;\renewcommand{\u}{\mathbf{u}}&#10;\renewcommand{\H}{\mathbf{H}}&#10;\newcommand{\Jc}{\mathbf{J}_c}&#10;\newcommand{\K}{\mathbf{K}}&#10;\renewcommand{\t}{\boldsymbol{\tau}}&#10;\renewcommand{\S}{\mathbf{S}}&#10;\newcommand{\h}{\mathbf{h}}&#10;\newcommand{\J}{\mathbf{J}}&#10;\newcommand{\q}{\mathbf{q}}&#10;\newcommand{\nnu}{\boldsymbol{\nu}}&#10;\newcommand{\ppsi}{\boldsymbol{\psi}}&#10;\newcommand{\llambda}{\boldsymbol{\lambda}}&#10;&#10;&#10;\begin{equation*}&#10;    \underbrace{\begin{bmatrix} \H &amp; -\Jc^{\top} \\   -\Jc   &amp; 0   \end{bmatrix}}_\K&#10;    \underbrace{\begin{bmatrix} \ddot{\q} \\ \llambda \end{bmatrix}}_{\nnu} =&#10;    \underbrace{\begin{bmatrix} \S^\top \t - \h \\  \dot{\J}_c \dot{\q} \end{bmatrix}}_{\Psi}&#10;\end{equation*}&#10;&#10;\end{document}"/>
  <p:tag name="IGUANATEXSIZE" val="20"/>
  <p:tag name="IGUANATEXCURSOR" val="480"/>
  <p:tag name="TRANSPARENCY" val="True"/>
  <p:tag name="LATEXENGINEID" val="1"/>
  <p:tag name="TEMPFOLDER" val="C:\Users\John Nganga\Downloads\"/>
  <p:tag name="LATEXFORMHEIGHT" val="556.2"/>
  <p:tag name="LATEXFORMWIDTH" val="777.6"/>
  <p:tag name="LATEXFORMWRAP" val="True"/>
  <p:tag name="BITMAPVECTOR" val="1"/>
  <p:tag name="EMFCHILD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Nganga</dc:creator>
  <cp:lastModifiedBy>John Nganga</cp:lastModifiedBy>
  <cp:revision>18</cp:revision>
  <dcterms:created xsi:type="dcterms:W3CDTF">2022-03-29T19:05:55Z</dcterms:created>
  <dcterms:modified xsi:type="dcterms:W3CDTF">2022-06-27T21:47:32Z</dcterms:modified>
</cp:coreProperties>
</file>