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96" y="48"/>
      </p:cViewPr>
      <p:guideLst>
        <p:guide orient="horz" pos="19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4075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5708-1212-4E72-AB33-E1C0D0F668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734E-DCA7-4AEF-8395-D7E4057F8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F85-1CD9-4F09-A1F9-48793210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C512C-7CE9-48A8-BD2A-4C33F92E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B1C0-09AA-4890-9C1F-96BDDD11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9D4E-456B-4775-8B51-E67C811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792-61BE-4A58-958F-F78EDE1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7B8E-1227-4BE3-A793-42E5768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BFDC-ED0F-420A-8FCE-3EBCC87B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5E26-FBFE-4B73-B16B-0711DD3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2433-3D5E-424F-BA58-3BEC4A0C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937A-6E64-48C6-85B4-7952F5D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C3CF-95AD-485D-AD0C-C5DF939FC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A0B8-F470-4FB7-A4AF-98371604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B13F-E317-4ACC-BA8C-63E9C42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8EA7-C8EB-475D-818D-D699CA7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8B46-87A0-45F6-80D1-04FF1856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87F-77AC-4E3F-B8A0-A97D6627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16FC-B0E9-4FC6-9EEB-DC8B4393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1525-EC11-4056-9276-D245DFA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62C5-85AC-4E69-B116-960D752F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55F9-5DC4-4053-A939-9F2A3A8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1D5D-B369-4233-8205-7BCF8EF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6E5F-FFAE-4DAE-9F64-1289BD81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178F-8F50-4F0C-BCD6-F81958CF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2A67-CD21-4C30-AE66-5F0144B1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1860-8BC4-473F-B14D-F627A1F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3854-71F2-4BDD-83CA-8FEED282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C4F2-39CC-414D-8563-215408D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74A0-83A2-47EA-B1C6-BBE91A9D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C7F4-D110-4C6E-9BE2-FDECC76F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063-406D-4F2E-9381-5AFA0C4A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D326-8600-4A0D-B4E9-25FD2357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558-879D-49CC-9C04-84A4D4EC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BD43-8C05-44BF-AD60-0C724C8E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7F5B-3881-446F-BE19-467E3756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004F0-E323-484C-9932-30550041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5190B-E670-47AF-8C1D-CA827BA2C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626E6-EFD5-426D-8DDD-84B1719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4710F-6B52-4DB0-B391-553A77C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26D45-667B-40DF-BC9B-1606055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2997-7301-46E9-ABAE-6B350C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F28F-D696-440D-BA4C-E978A31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4986-6E10-45F5-A44F-23D4C7DA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407F0-14F2-4A0E-929B-41A9BE8B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D19D0-931D-4478-B084-EDB9E35D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A2E12-9B80-4071-BC34-EC2B04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96E4F-721E-4D0F-885F-B324C7D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E1F2-4D3F-4DEE-A8F9-4A51214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0708-39D4-4F9B-B031-C9019D32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8C7E-5CFC-44A4-AA7A-0D664D2D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38AB-7DB6-4F5E-849D-A3B64C0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13A35-6E97-4D56-91DB-4E9774FB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414B-E7F2-4AB8-A676-8A3B389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159-6B21-4369-A473-2925AC5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FF1F1-0E12-411A-81FB-D3B8CD90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1473-3EFD-4882-9F15-1111A83D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56DD-68D7-47FE-AE38-3453159E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97528-F7B3-4226-926D-DD2E2E6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6D23-9311-4995-BE72-F1686CC4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0D18-1950-445B-8425-FF902C4E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BFB5-D902-44DC-A65E-5FA1CB8B8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260D-0FA5-4CE5-B7C9-610CAC92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763-2F11-4A31-A93D-F3EB93B7310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A20C-5290-4484-B76F-9AC1E282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2A26-57C3-4C71-89B6-E3B040E83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531" Type="http://schemas.openxmlformats.org/officeDocument/2006/relationships/tags" Target="../tags/tag531.xml"/><Relationship Id="rId573" Type="http://schemas.openxmlformats.org/officeDocument/2006/relationships/tags" Target="../tags/tag573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268" Type="http://schemas.openxmlformats.org/officeDocument/2006/relationships/tags" Target="../tags/tag268.xml"/><Relationship Id="rId475" Type="http://schemas.openxmlformats.org/officeDocument/2006/relationships/tags" Target="../tags/tag475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00" Type="http://schemas.openxmlformats.org/officeDocument/2006/relationships/tags" Target="../tags/tag500.xml"/><Relationship Id="rId542" Type="http://schemas.openxmlformats.org/officeDocument/2006/relationships/tags" Target="../tags/tag542.xml"/><Relationship Id="rId584" Type="http://schemas.openxmlformats.org/officeDocument/2006/relationships/tags" Target="../tags/tag584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44" Type="http://schemas.openxmlformats.org/officeDocument/2006/relationships/tags" Target="../tags/tag444.xml"/><Relationship Id="rId486" Type="http://schemas.openxmlformats.org/officeDocument/2006/relationships/tags" Target="../tags/tag486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388" Type="http://schemas.openxmlformats.org/officeDocument/2006/relationships/tags" Target="../tags/tag388.xml"/><Relationship Id="rId511" Type="http://schemas.openxmlformats.org/officeDocument/2006/relationships/tags" Target="../tags/tag511.xml"/><Relationship Id="rId553" Type="http://schemas.openxmlformats.org/officeDocument/2006/relationships/tags" Target="../tags/tag553.xml"/><Relationship Id="rId609" Type="http://schemas.openxmlformats.org/officeDocument/2006/relationships/tags" Target="../tags/tag60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595" Type="http://schemas.openxmlformats.org/officeDocument/2006/relationships/tags" Target="../tags/tag595.xml"/><Relationship Id="rId248" Type="http://schemas.openxmlformats.org/officeDocument/2006/relationships/tags" Target="../tags/tag248.xml"/><Relationship Id="rId455" Type="http://schemas.openxmlformats.org/officeDocument/2006/relationships/tags" Target="../tags/tag455.xml"/><Relationship Id="rId497" Type="http://schemas.openxmlformats.org/officeDocument/2006/relationships/tags" Target="../tags/tag497.xml"/><Relationship Id="rId620" Type="http://schemas.openxmlformats.org/officeDocument/2006/relationships/tags" Target="../tags/tag620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22" Type="http://schemas.openxmlformats.org/officeDocument/2006/relationships/tags" Target="../tags/tag522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564" Type="http://schemas.openxmlformats.org/officeDocument/2006/relationships/tags" Target="../tags/tag564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466" Type="http://schemas.openxmlformats.org/officeDocument/2006/relationships/tags" Target="../tags/tag46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533" Type="http://schemas.openxmlformats.org/officeDocument/2006/relationships/tags" Target="../tags/tag533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575" Type="http://schemas.openxmlformats.org/officeDocument/2006/relationships/tags" Target="../tags/tag575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435" Type="http://schemas.openxmlformats.org/officeDocument/2006/relationships/tags" Target="../tags/tag435.xml"/><Relationship Id="rId477" Type="http://schemas.openxmlformats.org/officeDocument/2006/relationships/tags" Target="../tags/tag477.xml"/><Relationship Id="rId600" Type="http://schemas.openxmlformats.org/officeDocument/2006/relationships/tags" Target="../tags/tag600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502" Type="http://schemas.openxmlformats.org/officeDocument/2006/relationships/tags" Target="../tags/tag502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544" Type="http://schemas.openxmlformats.org/officeDocument/2006/relationships/tags" Target="../tags/tag544.xml"/><Relationship Id="rId586" Type="http://schemas.openxmlformats.org/officeDocument/2006/relationships/tags" Target="../tags/tag586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446" Type="http://schemas.openxmlformats.org/officeDocument/2006/relationships/tags" Target="../tags/tag446.xml"/><Relationship Id="rId611" Type="http://schemas.openxmlformats.org/officeDocument/2006/relationships/tags" Target="../tags/tag611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88" Type="http://schemas.openxmlformats.org/officeDocument/2006/relationships/tags" Target="../tags/tag488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513" Type="http://schemas.openxmlformats.org/officeDocument/2006/relationships/tags" Target="../tags/tag513.xml"/><Relationship Id="rId555" Type="http://schemas.openxmlformats.org/officeDocument/2006/relationships/tags" Target="../tags/tag555.xml"/><Relationship Id="rId597" Type="http://schemas.openxmlformats.org/officeDocument/2006/relationships/tags" Target="../tags/tag597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415" Type="http://schemas.openxmlformats.org/officeDocument/2006/relationships/tags" Target="../tags/tag415.xml"/><Relationship Id="rId457" Type="http://schemas.openxmlformats.org/officeDocument/2006/relationships/tags" Target="../tags/tag457.xml"/><Relationship Id="rId622" Type="http://schemas.openxmlformats.org/officeDocument/2006/relationships/tags" Target="../tags/tag622.xml"/><Relationship Id="rId261" Type="http://schemas.openxmlformats.org/officeDocument/2006/relationships/tags" Target="../tags/tag261.xml"/><Relationship Id="rId499" Type="http://schemas.openxmlformats.org/officeDocument/2006/relationships/tags" Target="../tags/tag499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524" Type="http://schemas.openxmlformats.org/officeDocument/2006/relationships/tags" Target="../tags/tag524.xml"/><Relationship Id="rId566" Type="http://schemas.openxmlformats.org/officeDocument/2006/relationships/tags" Target="../tags/tag566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426" Type="http://schemas.openxmlformats.org/officeDocument/2006/relationships/tags" Target="../tags/tag426.xml"/><Relationship Id="rId230" Type="http://schemas.openxmlformats.org/officeDocument/2006/relationships/tags" Target="../tags/tag230.xml"/><Relationship Id="rId468" Type="http://schemas.openxmlformats.org/officeDocument/2006/relationships/tags" Target="../tags/tag468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535" Type="http://schemas.openxmlformats.org/officeDocument/2006/relationships/tags" Target="../tags/tag535.xml"/><Relationship Id="rId577" Type="http://schemas.openxmlformats.org/officeDocument/2006/relationships/tags" Target="../tags/tag577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602" Type="http://schemas.openxmlformats.org/officeDocument/2006/relationships/tags" Target="../tags/tag602.xml"/><Relationship Id="rId241" Type="http://schemas.openxmlformats.org/officeDocument/2006/relationships/tags" Target="../tags/tag241.xml"/><Relationship Id="rId437" Type="http://schemas.openxmlformats.org/officeDocument/2006/relationships/tags" Target="../tags/tag437.xml"/><Relationship Id="rId479" Type="http://schemas.openxmlformats.org/officeDocument/2006/relationships/tags" Target="../tags/tag479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490" Type="http://schemas.openxmlformats.org/officeDocument/2006/relationships/tags" Target="../tags/tag490.xml"/><Relationship Id="rId504" Type="http://schemas.openxmlformats.org/officeDocument/2006/relationships/tags" Target="../tags/tag504.xml"/><Relationship Id="rId546" Type="http://schemas.openxmlformats.org/officeDocument/2006/relationships/tags" Target="../tags/tag546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406" Type="http://schemas.openxmlformats.org/officeDocument/2006/relationships/tags" Target="../tags/tag406.xml"/><Relationship Id="rId588" Type="http://schemas.openxmlformats.org/officeDocument/2006/relationships/tags" Target="../tags/tag588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448" Type="http://schemas.openxmlformats.org/officeDocument/2006/relationships/tags" Target="../tags/tag448.xml"/><Relationship Id="rId613" Type="http://schemas.openxmlformats.org/officeDocument/2006/relationships/tags" Target="../tags/tag613.xml"/><Relationship Id="rId252" Type="http://schemas.openxmlformats.org/officeDocument/2006/relationships/tags" Target="../tags/tag252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515" Type="http://schemas.openxmlformats.org/officeDocument/2006/relationships/tags" Target="../tags/tag515.xml"/><Relationship Id="rId47" Type="http://schemas.openxmlformats.org/officeDocument/2006/relationships/tags" Target="../tags/tag47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54" Type="http://schemas.openxmlformats.org/officeDocument/2006/relationships/tags" Target="../tags/tag154.xml"/><Relationship Id="rId361" Type="http://schemas.openxmlformats.org/officeDocument/2006/relationships/tags" Target="../tags/tag361.xml"/><Relationship Id="rId557" Type="http://schemas.openxmlformats.org/officeDocument/2006/relationships/tags" Target="../tags/tag557.xml"/><Relationship Id="rId599" Type="http://schemas.openxmlformats.org/officeDocument/2006/relationships/tags" Target="../tags/tag599.xml"/><Relationship Id="rId196" Type="http://schemas.openxmlformats.org/officeDocument/2006/relationships/tags" Target="../tags/tag196.xml"/><Relationship Id="rId417" Type="http://schemas.openxmlformats.org/officeDocument/2006/relationships/tags" Target="../tags/tag417.xml"/><Relationship Id="rId459" Type="http://schemas.openxmlformats.org/officeDocument/2006/relationships/tags" Target="../tags/tag459.xml"/><Relationship Id="rId624" Type="http://schemas.openxmlformats.org/officeDocument/2006/relationships/tags" Target="../tags/tag624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63" Type="http://schemas.openxmlformats.org/officeDocument/2006/relationships/tags" Target="../tags/tag263.xml"/><Relationship Id="rId319" Type="http://schemas.openxmlformats.org/officeDocument/2006/relationships/tags" Target="../tags/tag319.xml"/><Relationship Id="rId470" Type="http://schemas.openxmlformats.org/officeDocument/2006/relationships/tags" Target="../tags/tag470.xml"/><Relationship Id="rId526" Type="http://schemas.openxmlformats.org/officeDocument/2006/relationships/tags" Target="../tags/tag526.xml"/><Relationship Id="rId58" Type="http://schemas.openxmlformats.org/officeDocument/2006/relationships/tags" Target="../tags/tag58.xml"/><Relationship Id="rId123" Type="http://schemas.openxmlformats.org/officeDocument/2006/relationships/tags" Target="../tags/tag123.xml"/><Relationship Id="rId330" Type="http://schemas.openxmlformats.org/officeDocument/2006/relationships/tags" Target="../tags/tag330.xml"/><Relationship Id="rId568" Type="http://schemas.openxmlformats.org/officeDocument/2006/relationships/tags" Target="../tags/tag568.xml"/><Relationship Id="rId165" Type="http://schemas.openxmlformats.org/officeDocument/2006/relationships/tags" Target="../tags/tag165.xml"/><Relationship Id="rId372" Type="http://schemas.openxmlformats.org/officeDocument/2006/relationships/tags" Target="../tags/tag372.xml"/><Relationship Id="rId428" Type="http://schemas.openxmlformats.org/officeDocument/2006/relationships/tags" Target="../tags/tag428.xml"/><Relationship Id="rId232" Type="http://schemas.openxmlformats.org/officeDocument/2006/relationships/tags" Target="../tags/tag232.xml"/><Relationship Id="rId274" Type="http://schemas.openxmlformats.org/officeDocument/2006/relationships/tags" Target="../tags/tag274.xml"/><Relationship Id="rId481" Type="http://schemas.openxmlformats.org/officeDocument/2006/relationships/tags" Target="../tags/tag481.xml"/><Relationship Id="rId27" Type="http://schemas.openxmlformats.org/officeDocument/2006/relationships/tags" Target="../tags/tag27.xml"/><Relationship Id="rId69" Type="http://schemas.openxmlformats.org/officeDocument/2006/relationships/tags" Target="../tags/tag69.xml"/><Relationship Id="rId134" Type="http://schemas.openxmlformats.org/officeDocument/2006/relationships/tags" Target="../tags/tag134.xml"/><Relationship Id="rId537" Type="http://schemas.openxmlformats.org/officeDocument/2006/relationships/tags" Target="../tags/tag537.xml"/><Relationship Id="rId579" Type="http://schemas.openxmlformats.org/officeDocument/2006/relationships/tags" Target="../tags/tag579.xml"/><Relationship Id="rId80" Type="http://schemas.openxmlformats.org/officeDocument/2006/relationships/tags" Target="../tags/tag80.xml"/><Relationship Id="rId176" Type="http://schemas.openxmlformats.org/officeDocument/2006/relationships/tags" Target="../tags/tag176.xml"/><Relationship Id="rId341" Type="http://schemas.openxmlformats.org/officeDocument/2006/relationships/tags" Target="../tags/tag341.xml"/><Relationship Id="rId383" Type="http://schemas.openxmlformats.org/officeDocument/2006/relationships/tags" Target="../tags/tag383.xml"/><Relationship Id="rId439" Type="http://schemas.openxmlformats.org/officeDocument/2006/relationships/tags" Target="../tags/tag439.xml"/><Relationship Id="rId590" Type="http://schemas.openxmlformats.org/officeDocument/2006/relationships/tags" Target="../tags/tag590.xml"/><Relationship Id="rId604" Type="http://schemas.openxmlformats.org/officeDocument/2006/relationships/tags" Target="../tags/tag604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450" Type="http://schemas.openxmlformats.org/officeDocument/2006/relationships/tags" Target="../tags/tag450.xml"/><Relationship Id="rId471" Type="http://schemas.openxmlformats.org/officeDocument/2006/relationships/tags" Target="../tags/tag471.xml"/><Relationship Id="rId506" Type="http://schemas.openxmlformats.org/officeDocument/2006/relationships/tags" Target="../tags/tag50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492" Type="http://schemas.openxmlformats.org/officeDocument/2006/relationships/tags" Target="../tags/tag492.xml"/><Relationship Id="rId527" Type="http://schemas.openxmlformats.org/officeDocument/2006/relationships/tags" Target="../tags/tag527.xml"/><Relationship Id="rId548" Type="http://schemas.openxmlformats.org/officeDocument/2006/relationships/tags" Target="../tags/tag548.xml"/><Relationship Id="rId569" Type="http://schemas.openxmlformats.org/officeDocument/2006/relationships/tags" Target="../tags/tag569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429" Type="http://schemas.openxmlformats.org/officeDocument/2006/relationships/tags" Target="../tags/tag429.xml"/><Relationship Id="rId580" Type="http://schemas.openxmlformats.org/officeDocument/2006/relationships/tags" Target="../tags/tag580.xml"/><Relationship Id="rId615" Type="http://schemas.openxmlformats.org/officeDocument/2006/relationships/tags" Target="../tags/tag615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440" Type="http://schemas.openxmlformats.org/officeDocument/2006/relationships/tags" Target="../tags/tag440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461" Type="http://schemas.openxmlformats.org/officeDocument/2006/relationships/tags" Target="../tags/tag461.xml"/><Relationship Id="rId482" Type="http://schemas.openxmlformats.org/officeDocument/2006/relationships/tags" Target="../tags/tag482.xml"/><Relationship Id="rId517" Type="http://schemas.openxmlformats.org/officeDocument/2006/relationships/tags" Target="../tags/tag517.xml"/><Relationship Id="rId538" Type="http://schemas.openxmlformats.org/officeDocument/2006/relationships/tags" Target="../tags/tag538.xml"/><Relationship Id="rId559" Type="http://schemas.openxmlformats.org/officeDocument/2006/relationships/tags" Target="../tags/tag559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419" Type="http://schemas.openxmlformats.org/officeDocument/2006/relationships/tags" Target="../tags/tag419.xml"/><Relationship Id="rId570" Type="http://schemas.openxmlformats.org/officeDocument/2006/relationships/tags" Target="../tags/tag570.xml"/><Relationship Id="rId591" Type="http://schemas.openxmlformats.org/officeDocument/2006/relationships/tags" Target="../tags/tag591.xml"/><Relationship Id="rId605" Type="http://schemas.openxmlformats.org/officeDocument/2006/relationships/tags" Target="../tags/tag605.xml"/><Relationship Id="rId626" Type="http://schemas.openxmlformats.org/officeDocument/2006/relationships/tags" Target="../tags/tag626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451" Type="http://schemas.openxmlformats.org/officeDocument/2006/relationships/tags" Target="../tags/tag451.xml"/><Relationship Id="rId472" Type="http://schemas.openxmlformats.org/officeDocument/2006/relationships/tags" Target="../tags/tag472.xml"/><Relationship Id="rId493" Type="http://schemas.openxmlformats.org/officeDocument/2006/relationships/tags" Target="../tags/tag493.xml"/><Relationship Id="rId507" Type="http://schemas.openxmlformats.org/officeDocument/2006/relationships/tags" Target="../tags/tag507.xml"/><Relationship Id="rId528" Type="http://schemas.openxmlformats.org/officeDocument/2006/relationships/tags" Target="../tags/tag528.xml"/><Relationship Id="rId549" Type="http://schemas.openxmlformats.org/officeDocument/2006/relationships/tags" Target="../tags/tag54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560" Type="http://schemas.openxmlformats.org/officeDocument/2006/relationships/tags" Target="../tags/tag560.xml"/><Relationship Id="rId581" Type="http://schemas.openxmlformats.org/officeDocument/2006/relationships/tags" Target="../tags/tag581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420" Type="http://schemas.openxmlformats.org/officeDocument/2006/relationships/tags" Target="../tags/tag420.xml"/><Relationship Id="rId616" Type="http://schemas.openxmlformats.org/officeDocument/2006/relationships/tags" Target="../tags/tag616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41" Type="http://schemas.openxmlformats.org/officeDocument/2006/relationships/tags" Target="../tags/tag441.xml"/><Relationship Id="rId462" Type="http://schemas.openxmlformats.org/officeDocument/2006/relationships/tags" Target="../tags/tag462.xml"/><Relationship Id="rId483" Type="http://schemas.openxmlformats.org/officeDocument/2006/relationships/tags" Target="../tags/tag483.xml"/><Relationship Id="rId518" Type="http://schemas.openxmlformats.org/officeDocument/2006/relationships/tags" Target="../tags/tag518.xml"/><Relationship Id="rId539" Type="http://schemas.openxmlformats.org/officeDocument/2006/relationships/tags" Target="../tags/tag53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550" Type="http://schemas.openxmlformats.org/officeDocument/2006/relationships/tags" Target="../tags/tag55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571" Type="http://schemas.openxmlformats.org/officeDocument/2006/relationships/tags" Target="../tags/tag571.xml"/><Relationship Id="rId592" Type="http://schemas.openxmlformats.org/officeDocument/2006/relationships/tags" Target="../tags/tag592.xml"/><Relationship Id="rId606" Type="http://schemas.openxmlformats.org/officeDocument/2006/relationships/tags" Target="../tags/tag606.xml"/><Relationship Id="rId627" Type="http://schemas.openxmlformats.org/officeDocument/2006/relationships/slideLayout" Target="../slideLayouts/slideLayout2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31" Type="http://schemas.openxmlformats.org/officeDocument/2006/relationships/tags" Target="../tags/tag431.xml"/><Relationship Id="rId452" Type="http://schemas.openxmlformats.org/officeDocument/2006/relationships/tags" Target="../tags/tag452.xml"/><Relationship Id="rId473" Type="http://schemas.openxmlformats.org/officeDocument/2006/relationships/tags" Target="../tags/tag473.xml"/><Relationship Id="rId494" Type="http://schemas.openxmlformats.org/officeDocument/2006/relationships/tags" Target="../tags/tag494.xml"/><Relationship Id="rId508" Type="http://schemas.openxmlformats.org/officeDocument/2006/relationships/tags" Target="../tags/tag508.xml"/><Relationship Id="rId529" Type="http://schemas.openxmlformats.org/officeDocument/2006/relationships/tags" Target="../tags/tag529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40" Type="http://schemas.openxmlformats.org/officeDocument/2006/relationships/tags" Target="../tags/tag540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561" Type="http://schemas.openxmlformats.org/officeDocument/2006/relationships/tags" Target="../tags/tag561.xml"/><Relationship Id="rId582" Type="http://schemas.openxmlformats.org/officeDocument/2006/relationships/tags" Target="../tags/tag582.xml"/><Relationship Id="rId617" Type="http://schemas.openxmlformats.org/officeDocument/2006/relationships/tags" Target="../tags/tag617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421" Type="http://schemas.openxmlformats.org/officeDocument/2006/relationships/tags" Target="../tags/tag421.xml"/><Relationship Id="rId442" Type="http://schemas.openxmlformats.org/officeDocument/2006/relationships/tags" Target="../tags/tag442.xml"/><Relationship Id="rId463" Type="http://schemas.openxmlformats.org/officeDocument/2006/relationships/tags" Target="../tags/tag463.xml"/><Relationship Id="rId484" Type="http://schemas.openxmlformats.org/officeDocument/2006/relationships/tags" Target="../tags/tag484.xml"/><Relationship Id="rId519" Type="http://schemas.openxmlformats.org/officeDocument/2006/relationships/tags" Target="../tags/tag519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530" Type="http://schemas.openxmlformats.org/officeDocument/2006/relationships/tags" Target="../tags/tag530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551" Type="http://schemas.openxmlformats.org/officeDocument/2006/relationships/tags" Target="../tags/tag551.xml"/><Relationship Id="rId572" Type="http://schemas.openxmlformats.org/officeDocument/2006/relationships/tags" Target="../tags/tag572.xml"/><Relationship Id="rId593" Type="http://schemas.openxmlformats.org/officeDocument/2006/relationships/tags" Target="../tags/tag593.xml"/><Relationship Id="rId607" Type="http://schemas.openxmlformats.org/officeDocument/2006/relationships/tags" Target="../tags/tag607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32" Type="http://schemas.openxmlformats.org/officeDocument/2006/relationships/tags" Target="../tags/tag432.xml"/><Relationship Id="rId453" Type="http://schemas.openxmlformats.org/officeDocument/2006/relationships/tags" Target="../tags/tag453.xml"/><Relationship Id="rId474" Type="http://schemas.openxmlformats.org/officeDocument/2006/relationships/tags" Target="../tags/tag474.xml"/><Relationship Id="rId509" Type="http://schemas.openxmlformats.org/officeDocument/2006/relationships/tags" Target="../tags/tag509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495" Type="http://schemas.openxmlformats.org/officeDocument/2006/relationships/tags" Target="../tags/tag495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520" Type="http://schemas.openxmlformats.org/officeDocument/2006/relationships/tags" Target="../tags/tag520.xml"/><Relationship Id="rId541" Type="http://schemas.openxmlformats.org/officeDocument/2006/relationships/tags" Target="../tags/tag541.xml"/><Relationship Id="rId562" Type="http://schemas.openxmlformats.org/officeDocument/2006/relationships/tags" Target="../tags/tag562.xml"/><Relationship Id="rId583" Type="http://schemas.openxmlformats.org/officeDocument/2006/relationships/tags" Target="../tags/tag583.xml"/><Relationship Id="rId618" Type="http://schemas.openxmlformats.org/officeDocument/2006/relationships/tags" Target="../tags/tag618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22" Type="http://schemas.openxmlformats.org/officeDocument/2006/relationships/tags" Target="../tags/tag422.xml"/><Relationship Id="rId443" Type="http://schemas.openxmlformats.org/officeDocument/2006/relationships/tags" Target="../tags/tag443.xml"/><Relationship Id="rId464" Type="http://schemas.openxmlformats.org/officeDocument/2006/relationships/tags" Target="../tags/tag464.xml"/><Relationship Id="rId303" Type="http://schemas.openxmlformats.org/officeDocument/2006/relationships/tags" Target="../tags/tag303.xml"/><Relationship Id="rId485" Type="http://schemas.openxmlformats.org/officeDocument/2006/relationships/tags" Target="../tags/tag485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510" Type="http://schemas.openxmlformats.org/officeDocument/2006/relationships/tags" Target="../tags/tag510.xml"/><Relationship Id="rId552" Type="http://schemas.openxmlformats.org/officeDocument/2006/relationships/tags" Target="../tags/tag552.xml"/><Relationship Id="rId594" Type="http://schemas.openxmlformats.org/officeDocument/2006/relationships/tags" Target="../tags/tag594.xml"/><Relationship Id="rId608" Type="http://schemas.openxmlformats.org/officeDocument/2006/relationships/tags" Target="../tags/tag60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454" Type="http://schemas.openxmlformats.org/officeDocument/2006/relationships/tags" Target="../tags/tag454.xml"/><Relationship Id="rId496" Type="http://schemas.openxmlformats.org/officeDocument/2006/relationships/tags" Target="../tags/tag496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521" Type="http://schemas.openxmlformats.org/officeDocument/2006/relationships/tags" Target="../tags/tag521.xml"/><Relationship Id="rId563" Type="http://schemas.openxmlformats.org/officeDocument/2006/relationships/tags" Target="../tags/tag563.xml"/><Relationship Id="rId619" Type="http://schemas.openxmlformats.org/officeDocument/2006/relationships/tags" Target="../tags/tag619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465" Type="http://schemas.openxmlformats.org/officeDocument/2006/relationships/tags" Target="../tags/tag465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532" Type="http://schemas.openxmlformats.org/officeDocument/2006/relationships/tags" Target="../tags/tag532.xml"/><Relationship Id="rId574" Type="http://schemas.openxmlformats.org/officeDocument/2006/relationships/tags" Target="../tags/tag574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tags" Target="../tags/tag434.xml"/><Relationship Id="rId476" Type="http://schemas.openxmlformats.org/officeDocument/2006/relationships/tags" Target="../tags/tag476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501" Type="http://schemas.openxmlformats.org/officeDocument/2006/relationships/tags" Target="../tags/tag501.xml"/><Relationship Id="rId543" Type="http://schemas.openxmlformats.org/officeDocument/2006/relationships/tags" Target="../tags/tag543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Relationship Id="rId585" Type="http://schemas.openxmlformats.org/officeDocument/2006/relationships/tags" Target="../tags/tag585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445" Type="http://schemas.openxmlformats.org/officeDocument/2006/relationships/tags" Target="../tags/tag445.xml"/><Relationship Id="rId487" Type="http://schemas.openxmlformats.org/officeDocument/2006/relationships/tags" Target="../tags/tag487.xml"/><Relationship Id="rId610" Type="http://schemas.openxmlformats.org/officeDocument/2006/relationships/tags" Target="../tags/tag61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512" Type="http://schemas.openxmlformats.org/officeDocument/2006/relationships/tags" Target="../tags/tag512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389" Type="http://schemas.openxmlformats.org/officeDocument/2006/relationships/tags" Target="../tags/tag389.xml"/><Relationship Id="rId554" Type="http://schemas.openxmlformats.org/officeDocument/2006/relationships/tags" Target="../tags/tag554.xml"/><Relationship Id="rId596" Type="http://schemas.openxmlformats.org/officeDocument/2006/relationships/tags" Target="../tags/tag596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456" Type="http://schemas.openxmlformats.org/officeDocument/2006/relationships/tags" Target="../tags/tag456.xml"/><Relationship Id="rId498" Type="http://schemas.openxmlformats.org/officeDocument/2006/relationships/tags" Target="../tags/tag498.xml"/><Relationship Id="rId621" Type="http://schemas.openxmlformats.org/officeDocument/2006/relationships/tags" Target="../tags/tag621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23" Type="http://schemas.openxmlformats.org/officeDocument/2006/relationships/tags" Target="../tags/tag523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565" Type="http://schemas.openxmlformats.org/officeDocument/2006/relationships/tags" Target="../tags/tag565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425" Type="http://schemas.openxmlformats.org/officeDocument/2006/relationships/tags" Target="../tags/tag425.xml"/><Relationship Id="rId467" Type="http://schemas.openxmlformats.org/officeDocument/2006/relationships/tags" Target="../tags/tag467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534" Type="http://schemas.openxmlformats.org/officeDocument/2006/relationships/tags" Target="../tags/tag534.xml"/><Relationship Id="rId576" Type="http://schemas.openxmlformats.org/officeDocument/2006/relationships/tags" Target="../tags/tag576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36" Type="http://schemas.openxmlformats.org/officeDocument/2006/relationships/tags" Target="../tags/tag436.xml"/><Relationship Id="rId601" Type="http://schemas.openxmlformats.org/officeDocument/2006/relationships/tags" Target="../tags/tag601.xml"/><Relationship Id="rId240" Type="http://schemas.openxmlformats.org/officeDocument/2006/relationships/tags" Target="../tags/tag240.xml"/><Relationship Id="rId478" Type="http://schemas.openxmlformats.org/officeDocument/2006/relationships/tags" Target="../tags/tag478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503" Type="http://schemas.openxmlformats.org/officeDocument/2006/relationships/tags" Target="../tags/tag503.xml"/><Relationship Id="rId545" Type="http://schemas.openxmlformats.org/officeDocument/2006/relationships/tags" Target="../tags/tag545.xml"/><Relationship Id="rId587" Type="http://schemas.openxmlformats.org/officeDocument/2006/relationships/tags" Target="../tags/tag587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447" Type="http://schemas.openxmlformats.org/officeDocument/2006/relationships/tags" Target="../tags/tag447.xml"/><Relationship Id="rId612" Type="http://schemas.openxmlformats.org/officeDocument/2006/relationships/tags" Target="../tags/tag612.xml"/><Relationship Id="rId251" Type="http://schemas.openxmlformats.org/officeDocument/2006/relationships/tags" Target="../tags/tag251.xml"/><Relationship Id="rId489" Type="http://schemas.openxmlformats.org/officeDocument/2006/relationships/tags" Target="../tags/tag489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514" Type="http://schemas.openxmlformats.org/officeDocument/2006/relationships/tags" Target="../tags/tag514.xml"/><Relationship Id="rId556" Type="http://schemas.openxmlformats.org/officeDocument/2006/relationships/tags" Target="../tags/tag556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416" Type="http://schemas.openxmlformats.org/officeDocument/2006/relationships/tags" Target="../tags/tag416.xml"/><Relationship Id="rId598" Type="http://schemas.openxmlformats.org/officeDocument/2006/relationships/tags" Target="../tags/tag598.xml"/><Relationship Id="rId220" Type="http://schemas.openxmlformats.org/officeDocument/2006/relationships/tags" Target="../tags/tag220.xml"/><Relationship Id="rId458" Type="http://schemas.openxmlformats.org/officeDocument/2006/relationships/tags" Target="../tags/tag458.xml"/><Relationship Id="rId623" Type="http://schemas.openxmlformats.org/officeDocument/2006/relationships/tags" Target="../tags/tag623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525" Type="http://schemas.openxmlformats.org/officeDocument/2006/relationships/tags" Target="../tags/tag525.xml"/><Relationship Id="rId567" Type="http://schemas.openxmlformats.org/officeDocument/2006/relationships/tags" Target="../tags/tag567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Relationship Id="rId427" Type="http://schemas.openxmlformats.org/officeDocument/2006/relationships/tags" Target="../tags/tag427.xml"/><Relationship Id="rId469" Type="http://schemas.openxmlformats.org/officeDocument/2006/relationships/tags" Target="../tags/tag469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73" Type="http://schemas.openxmlformats.org/officeDocument/2006/relationships/tags" Target="../tags/tag273.xml"/><Relationship Id="rId329" Type="http://schemas.openxmlformats.org/officeDocument/2006/relationships/tags" Target="../tags/tag329.xml"/><Relationship Id="rId480" Type="http://schemas.openxmlformats.org/officeDocument/2006/relationships/tags" Target="../tags/tag480.xml"/><Relationship Id="rId536" Type="http://schemas.openxmlformats.org/officeDocument/2006/relationships/tags" Target="../tags/tag536.xml"/><Relationship Id="rId68" Type="http://schemas.openxmlformats.org/officeDocument/2006/relationships/tags" Target="../tags/tag68.xml"/><Relationship Id="rId133" Type="http://schemas.openxmlformats.org/officeDocument/2006/relationships/tags" Target="../tags/tag133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578" Type="http://schemas.openxmlformats.org/officeDocument/2006/relationships/tags" Target="../tags/tag578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38" Type="http://schemas.openxmlformats.org/officeDocument/2006/relationships/tags" Target="../tags/tag438.xml"/><Relationship Id="rId603" Type="http://schemas.openxmlformats.org/officeDocument/2006/relationships/tags" Target="../tags/tag603.xml"/><Relationship Id="rId242" Type="http://schemas.openxmlformats.org/officeDocument/2006/relationships/tags" Target="../tags/tag242.xml"/><Relationship Id="rId284" Type="http://schemas.openxmlformats.org/officeDocument/2006/relationships/tags" Target="../tags/tag284.xml"/><Relationship Id="rId491" Type="http://schemas.openxmlformats.org/officeDocument/2006/relationships/tags" Target="../tags/tag491.xml"/><Relationship Id="rId505" Type="http://schemas.openxmlformats.org/officeDocument/2006/relationships/tags" Target="../tags/tag505.xml"/><Relationship Id="rId37" Type="http://schemas.openxmlformats.org/officeDocument/2006/relationships/tags" Target="../tags/tag37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44" Type="http://schemas.openxmlformats.org/officeDocument/2006/relationships/tags" Target="../tags/tag144.xml"/><Relationship Id="rId547" Type="http://schemas.openxmlformats.org/officeDocument/2006/relationships/tags" Target="../tags/tag547.xml"/><Relationship Id="rId589" Type="http://schemas.openxmlformats.org/officeDocument/2006/relationships/tags" Target="../tags/tag589.xml"/><Relationship Id="rId90" Type="http://schemas.openxmlformats.org/officeDocument/2006/relationships/tags" Target="../tags/tag90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449" Type="http://schemas.openxmlformats.org/officeDocument/2006/relationships/tags" Target="../tags/tag449.xml"/><Relationship Id="rId614" Type="http://schemas.openxmlformats.org/officeDocument/2006/relationships/tags" Target="../tags/tag614.xml"/><Relationship Id="rId211" Type="http://schemas.openxmlformats.org/officeDocument/2006/relationships/tags" Target="../tags/tag211.xml"/><Relationship Id="rId253" Type="http://schemas.openxmlformats.org/officeDocument/2006/relationships/tags" Target="../tags/tag253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460" Type="http://schemas.openxmlformats.org/officeDocument/2006/relationships/tags" Target="../tags/tag460.xml"/><Relationship Id="rId516" Type="http://schemas.openxmlformats.org/officeDocument/2006/relationships/tags" Target="../tags/tag516.xml"/><Relationship Id="rId48" Type="http://schemas.openxmlformats.org/officeDocument/2006/relationships/tags" Target="../tags/tag48.xml"/><Relationship Id="rId113" Type="http://schemas.openxmlformats.org/officeDocument/2006/relationships/tags" Target="../tags/tag113.xml"/><Relationship Id="rId320" Type="http://schemas.openxmlformats.org/officeDocument/2006/relationships/tags" Target="../tags/tag320.xml"/><Relationship Id="rId558" Type="http://schemas.openxmlformats.org/officeDocument/2006/relationships/tags" Target="../tags/tag558.xml"/><Relationship Id="rId155" Type="http://schemas.openxmlformats.org/officeDocument/2006/relationships/tags" Target="../tags/tag155.xml"/><Relationship Id="rId197" Type="http://schemas.openxmlformats.org/officeDocument/2006/relationships/tags" Target="../tags/tag197.xml"/><Relationship Id="rId362" Type="http://schemas.openxmlformats.org/officeDocument/2006/relationships/tags" Target="../tags/tag362.xml"/><Relationship Id="rId418" Type="http://schemas.openxmlformats.org/officeDocument/2006/relationships/tags" Target="../tags/tag418.xml"/><Relationship Id="rId625" Type="http://schemas.openxmlformats.org/officeDocument/2006/relationships/tags" Target="../tags/tag62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743.xml"/><Relationship Id="rId299" Type="http://schemas.openxmlformats.org/officeDocument/2006/relationships/tags" Target="../tags/tag925.xml"/><Relationship Id="rId21" Type="http://schemas.openxmlformats.org/officeDocument/2006/relationships/tags" Target="../tags/tag647.xml"/><Relationship Id="rId63" Type="http://schemas.openxmlformats.org/officeDocument/2006/relationships/tags" Target="../tags/tag689.xml"/><Relationship Id="rId159" Type="http://schemas.openxmlformats.org/officeDocument/2006/relationships/tags" Target="../tags/tag785.xml"/><Relationship Id="rId324" Type="http://schemas.openxmlformats.org/officeDocument/2006/relationships/tags" Target="../tags/tag950.xml"/><Relationship Id="rId366" Type="http://schemas.openxmlformats.org/officeDocument/2006/relationships/tags" Target="../tags/tag992.xml"/><Relationship Id="rId170" Type="http://schemas.openxmlformats.org/officeDocument/2006/relationships/tags" Target="../tags/tag796.xml"/><Relationship Id="rId226" Type="http://schemas.openxmlformats.org/officeDocument/2006/relationships/tags" Target="../tags/tag852.xml"/><Relationship Id="rId433" Type="http://schemas.openxmlformats.org/officeDocument/2006/relationships/tags" Target="../tags/tag1059.xml"/><Relationship Id="rId268" Type="http://schemas.openxmlformats.org/officeDocument/2006/relationships/tags" Target="../tags/tag894.xml"/><Relationship Id="rId475" Type="http://schemas.openxmlformats.org/officeDocument/2006/relationships/tags" Target="../tags/tag1101.xml"/><Relationship Id="rId32" Type="http://schemas.openxmlformats.org/officeDocument/2006/relationships/tags" Target="../tags/tag658.xml"/><Relationship Id="rId74" Type="http://schemas.openxmlformats.org/officeDocument/2006/relationships/tags" Target="../tags/tag700.xml"/><Relationship Id="rId128" Type="http://schemas.openxmlformats.org/officeDocument/2006/relationships/tags" Target="../tags/tag754.xml"/><Relationship Id="rId335" Type="http://schemas.openxmlformats.org/officeDocument/2006/relationships/tags" Target="../tags/tag961.xml"/><Relationship Id="rId377" Type="http://schemas.openxmlformats.org/officeDocument/2006/relationships/tags" Target="../tags/tag1003.xml"/><Relationship Id="rId500" Type="http://schemas.openxmlformats.org/officeDocument/2006/relationships/tags" Target="../tags/tag1126.xml"/><Relationship Id="rId5" Type="http://schemas.openxmlformats.org/officeDocument/2006/relationships/tags" Target="../tags/tag631.xml"/><Relationship Id="rId181" Type="http://schemas.openxmlformats.org/officeDocument/2006/relationships/tags" Target="../tags/tag807.xml"/><Relationship Id="rId237" Type="http://schemas.openxmlformats.org/officeDocument/2006/relationships/tags" Target="../tags/tag863.xml"/><Relationship Id="rId402" Type="http://schemas.openxmlformats.org/officeDocument/2006/relationships/tags" Target="../tags/tag1028.xml"/><Relationship Id="rId279" Type="http://schemas.openxmlformats.org/officeDocument/2006/relationships/tags" Target="../tags/tag905.xml"/><Relationship Id="rId444" Type="http://schemas.openxmlformats.org/officeDocument/2006/relationships/tags" Target="../tags/tag1070.xml"/><Relationship Id="rId486" Type="http://schemas.openxmlformats.org/officeDocument/2006/relationships/tags" Target="../tags/tag1112.xml"/><Relationship Id="rId43" Type="http://schemas.openxmlformats.org/officeDocument/2006/relationships/tags" Target="../tags/tag669.xml"/><Relationship Id="rId139" Type="http://schemas.openxmlformats.org/officeDocument/2006/relationships/tags" Target="../tags/tag765.xml"/><Relationship Id="rId290" Type="http://schemas.openxmlformats.org/officeDocument/2006/relationships/tags" Target="../tags/tag916.xml"/><Relationship Id="rId304" Type="http://schemas.openxmlformats.org/officeDocument/2006/relationships/tags" Target="../tags/tag930.xml"/><Relationship Id="rId346" Type="http://schemas.openxmlformats.org/officeDocument/2006/relationships/tags" Target="../tags/tag972.xml"/><Relationship Id="rId388" Type="http://schemas.openxmlformats.org/officeDocument/2006/relationships/tags" Target="../tags/tag1014.xml"/><Relationship Id="rId511" Type="http://schemas.openxmlformats.org/officeDocument/2006/relationships/tags" Target="../tags/tag1137.xml"/><Relationship Id="rId85" Type="http://schemas.openxmlformats.org/officeDocument/2006/relationships/tags" Target="../tags/tag711.xml"/><Relationship Id="rId150" Type="http://schemas.openxmlformats.org/officeDocument/2006/relationships/tags" Target="../tags/tag776.xml"/><Relationship Id="rId192" Type="http://schemas.openxmlformats.org/officeDocument/2006/relationships/tags" Target="../tags/tag818.xml"/><Relationship Id="rId206" Type="http://schemas.openxmlformats.org/officeDocument/2006/relationships/tags" Target="../tags/tag832.xml"/><Relationship Id="rId413" Type="http://schemas.openxmlformats.org/officeDocument/2006/relationships/tags" Target="../tags/tag1039.xml"/><Relationship Id="rId248" Type="http://schemas.openxmlformats.org/officeDocument/2006/relationships/tags" Target="../tags/tag874.xml"/><Relationship Id="rId455" Type="http://schemas.openxmlformats.org/officeDocument/2006/relationships/tags" Target="../tags/tag1081.xml"/><Relationship Id="rId497" Type="http://schemas.openxmlformats.org/officeDocument/2006/relationships/tags" Target="../tags/tag1123.xml"/><Relationship Id="rId12" Type="http://schemas.openxmlformats.org/officeDocument/2006/relationships/tags" Target="../tags/tag638.xml"/><Relationship Id="rId108" Type="http://schemas.openxmlformats.org/officeDocument/2006/relationships/tags" Target="../tags/tag734.xml"/><Relationship Id="rId315" Type="http://schemas.openxmlformats.org/officeDocument/2006/relationships/tags" Target="../tags/tag941.xml"/><Relationship Id="rId357" Type="http://schemas.openxmlformats.org/officeDocument/2006/relationships/tags" Target="../tags/tag983.xml"/><Relationship Id="rId54" Type="http://schemas.openxmlformats.org/officeDocument/2006/relationships/tags" Target="../tags/tag680.xml"/><Relationship Id="rId96" Type="http://schemas.openxmlformats.org/officeDocument/2006/relationships/tags" Target="../tags/tag722.xml"/><Relationship Id="rId161" Type="http://schemas.openxmlformats.org/officeDocument/2006/relationships/tags" Target="../tags/tag787.xml"/><Relationship Id="rId217" Type="http://schemas.openxmlformats.org/officeDocument/2006/relationships/tags" Target="../tags/tag843.xml"/><Relationship Id="rId399" Type="http://schemas.openxmlformats.org/officeDocument/2006/relationships/tags" Target="../tags/tag1025.xml"/><Relationship Id="rId259" Type="http://schemas.openxmlformats.org/officeDocument/2006/relationships/tags" Target="../tags/tag885.xml"/><Relationship Id="rId424" Type="http://schemas.openxmlformats.org/officeDocument/2006/relationships/tags" Target="../tags/tag1050.xml"/><Relationship Id="rId466" Type="http://schemas.openxmlformats.org/officeDocument/2006/relationships/tags" Target="../tags/tag1092.xml"/><Relationship Id="rId23" Type="http://schemas.openxmlformats.org/officeDocument/2006/relationships/tags" Target="../tags/tag649.xml"/><Relationship Id="rId119" Type="http://schemas.openxmlformats.org/officeDocument/2006/relationships/tags" Target="../tags/tag745.xml"/><Relationship Id="rId270" Type="http://schemas.openxmlformats.org/officeDocument/2006/relationships/tags" Target="../tags/tag896.xml"/><Relationship Id="rId326" Type="http://schemas.openxmlformats.org/officeDocument/2006/relationships/tags" Target="../tags/tag952.xml"/><Relationship Id="rId65" Type="http://schemas.openxmlformats.org/officeDocument/2006/relationships/tags" Target="../tags/tag691.xml"/><Relationship Id="rId130" Type="http://schemas.openxmlformats.org/officeDocument/2006/relationships/tags" Target="../tags/tag756.xml"/><Relationship Id="rId368" Type="http://schemas.openxmlformats.org/officeDocument/2006/relationships/tags" Target="../tags/tag994.xml"/><Relationship Id="rId172" Type="http://schemas.openxmlformats.org/officeDocument/2006/relationships/tags" Target="../tags/tag798.xml"/><Relationship Id="rId228" Type="http://schemas.openxmlformats.org/officeDocument/2006/relationships/tags" Target="../tags/tag854.xml"/><Relationship Id="rId435" Type="http://schemas.openxmlformats.org/officeDocument/2006/relationships/tags" Target="../tags/tag1061.xml"/><Relationship Id="rId477" Type="http://schemas.openxmlformats.org/officeDocument/2006/relationships/tags" Target="../tags/tag1103.xml"/><Relationship Id="rId281" Type="http://schemas.openxmlformats.org/officeDocument/2006/relationships/tags" Target="../tags/tag907.xml"/><Relationship Id="rId337" Type="http://schemas.openxmlformats.org/officeDocument/2006/relationships/tags" Target="../tags/tag963.xml"/><Relationship Id="rId502" Type="http://schemas.openxmlformats.org/officeDocument/2006/relationships/tags" Target="../tags/tag1128.xml"/><Relationship Id="rId34" Type="http://schemas.openxmlformats.org/officeDocument/2006/relationships/tags" Target="../tags/tag660.xml"/><Relationship Id="rId76" Type="http://schemas.openxmlformats.org/officeDocument/2006/relationships/tags" Target="../tags/tag702.xml"/><Relationship Id="rId141" Type="http://schemas.openxmlformats.org/officeDocument/2006/relationships/tags" Target="../tags/tag767.xml"/><Relationship Id="rId379" Type="http://schemas.openxmlformats.org/officeDocument/2006/relationships/tags" Target="../tags/tag1005.xml"/><Relationship Id="rId7" Type="http://schemas.openxmlformats.org/officeDocument/2006/relationships/tags" Target="../tags/tag633.xml"/><Relationship Id="rId183" Type="http://schemas.openxmlformats.org/officeDocument/2006/relationships/tags" Target="../tags/tag809.xml"/><Relationship Id="rId239" Type="http://schemas.openxmlformats.org/officeDocument/2006/relationships/tags" Target="../tags/tag865.xml"/><Relationship Id="rId390" Type="http://schemas.openxmlformats.org/officeDocument/2006/relationships/tags" Target="../tags/tag1016.xml"/><Relationship Id="rId404" Type="http://schemas.openxmlformats.org/officeDocument/2006/relationships/tags" Target="../tags/tag1030.xml"/><Relationship Id="rId446" Type="http://schemas.openxmlformats.org/officeDocument/2006/relationships/tags" Target="../tags/tag1072.xml"/><Relationship Id="rId250" Type="http://schemas.openxmlformats.org/officeDocument/2006/relationships/tags" Target="../tags/tag876.xml"/><Relationship Id="rId292" Type="http://schemas.openxmlformats.org/officeDocument/2006/relationships/tags" Target="../tags/tag918.xml"/><Relationship Id="rId306" Type="http://schemas.openxmlformats.org/officeDocument/2006/relationships/tags" Target="../tags/tag932.xml"/><Relationship Id="rId488" Type="http://schemas.openxmlformats.org/officeDocument/2006/relationships/tags" Target="../tags/tag1114.xml"/><Relationship Id="rId45" Type="http://schemas.openxmlformats.org/officeDocument/2006/relationships/tags" Target="../tags/tag671.xml"/><Relationship Id="rId87" Type="http://schemas.openxmlformats.org/officeDocument/2006/relationships/tags" Target="../tags/tag713.xml"/><Relationship Id="rId110" Type="http://schemas.openxmlformats.org/officeDocument/2006/relationships/tags" Target="../tags/tag736.xml"/><Relationship Id="rId348" Type="http://schemas.openxmlformats.org/officeDocument/2006/relationships/tags" Target="../tags/tag974.xml"/><Relationship Id="rId513" Type="http://schemas.openxmlformats.org/officeDocument/2006/relationships/tags" Target="../tags/tag1139.xml"/><Relationship Id="rId152" Type="http://schemas.openxmlformats.org/officeDocument/2006/relationships/tags" Target="../tags/tag778.xml"/><Relationship Id="rId194" Type="http://schemas.openxmlformats.org/officeDocument/2006/relationships/tags" Target="../tags/tag820.xml"/><Relationship Id="rId208" Type="http://schemas.openxmlformats.org/officeDocument/2006/relationships/tags" Target="../tags/tag834.xml"/><Relationship Id="rId415" Type="http://schemas.openxmlformats.org/officeDocument/2006/relationships/tags" Target="../tags/tag1041.xml"/><Relationship Id="rId457" Type="http://schemas.openxmlformats.org/officeDocument/2006/relationships/tags" Target="../tags/tag1083.xml"/><Relationship Id="rId240" Type="http://schemas.openxmlformats.org/officeDocument/2006/relationships/tags" Target="../tags/tag866.xml"/><Relationship Id="rId261" Type="http://schemas.openxmlformats.org/officeDocument/2006/relationships/tags" Target="../tags/tag887.xml"/><Relationship Id="rId478" Type="http://schemas.openxmlformats.org/officeDocument/2006/relationships/tags" Target="../tags/tag1104.xml"/><Relationship Id="rId499" Type="http://schemas.openxmlformats.org/officeDocument/2006/relationships/tags" Target="../tags/tag1125.xml"/><Relationship Id="rId14" Type="http://schemas.openxmlformats.org/officeDocument/2006/relationships/tags" Target="../tags/tag640.xml"/><Relationship Id="rId35" Type="http://schemas.openxmlformats.org/officeDocument/2006/relationships/tags" Target="../tags/tag661.xml"/><Relationship Id="rId56" Type="http://schemas.openxmlformats.org/officeDocument/2006/relationships/tags" Target="../tags/tag682.xml"/><Relationship Id="rId77" Type="http://schemas.openxmlformats.org/officeDocument/2006/relationships/tags" Target="../tags/tag703.xml"/><Relationship Id="rId100" Type="http://schemas.openxmlformats.org/officeDocument/2006/relationships/tags" Target="../tags/tag726.xml"/><Relationship Id="rId282" Type="http://schemas.openxmlformats.org/officeDocument/2006/relationships/tags" Target="../tags/tag908.xml"/><Relationship Id="rId317" Type="http://schemas.openxmlformats.org/officeDocument/2006/relationships/tags" Target="../tags/tag943.xml"/><Relationship Id="rId338" Type="http://schemas.openxmlformats.org/officeDocument/2006/relationships/tags" Target="../tags/tag964.xml"/><Relationship Id="rId359" Type="http://schemas.openxmlformats.org/officeDocument/2006/relationships/tags" Target="../tags/tag985.xml"/><Relationship Id="rId503" Type="http://schemas.openxmlformats.org/officeDocument/2006/relationships/tags" Target="../tags/tag1129.xml"/><Relationship Id="rId8" Type="http://schemas.openxmlformats.org/officeDocument/2006/relationships/tags" Target="../tags/tag634.xml"/><Relationship Id="rId98" Type="http://schemas.openxmlformats.org/officeDocument/2006/relationships/tags" Target="../tags/tag724.xml"/><Relationship Id="rId121" Type="http://schemas.openxmlformats.org/officeDocument/2006/relationships/tags" Target="../tags/tag747.xml"/><Relationship Id="rId142" Type="http://schemas.openxmlformats.org/officeDocument/2006/relationships/tags" Target="../tags/tag768.xml"/><Relationship Id="rId163" Type="http://schemas.openxmlformats.org/officeDocument/2006/relationships/tags" Target="../tags/tag789.xml"/><Relationship Id="rId184" Type="http://schemas.openxmlformats.org/officeDocument/2006/relationships/tags" Target="../tags/tag810.xml"/><Relationship Id="rId219" Type="http://schemas.openxmlformats.org/officeDocument/2006/relationships/tags" Target="../tags/tag845.xml"/><Relationship Id="rId370" Type="http://schemas.openxmlformats.org/officeDocument/2006/relationships/tags" Target="../tags/tag996.xml"/><Relationship Id="rId391" Type="http://schemas.openxmlformats.org/officeDocument/2006/relationships/tags" Target="../tags/tag1017.xml"/><Relationship Id="rId405" Type="http://schemas.openxmlformats.org/officeDocument/2006/relationships/tags" Target="../tags/tag1031.xml"/><Relationship Id="rId426" Type="http://schemas.openxmlformats.org/officeDocument/2006/relationships/tags" Target="../tags/tag1052.xml"/><Relationship Id="rId447" Type="http://schemas.openxmlformats.org/officeDocument/2006/relationships/tags" Target="../tags/tag1073.xml"/><Relationship Id="rId230" Type="http://schemas.openxmlformats.org/officeDocument/2006/relationships/tags" Target="../tags/tag856.xml"/><Relationship Id="rId251" Type="http://schemas.openxmlformats.org/officeDocument/2006/relationships/tags" Target="../tags/tag877.xml"/><Relationship Id="rId468" Type="http://schemas.openxmlformats.org/officeDocument/2006/relationships/tags" Target="../tags/tag1094.xml"/><Relationship Id="rId489" Type="http://schemas.openxmlformats.org/officeDocument/2006/relationships/tags" Target="../tags/tag1115.xml"/><Relationship Id="rId25" Type="http://schemas.openxmlformats.org/officeDocument/2006/relationships/tags" Target="../tags/tag651.xml"/><Relationship Id="rId46" Type="http://schemas.openxmlformats.org/officeDocument/2006/relationships/tags" Target="../tags/tag672.xml"/><Relationship Id="rId67" Type="http://schemas.openxmlformats.org/officeDocument/2006/relationships/tags" Target="../tags/tag693.xml"/><Relationship Id="rId272" Type="http://schemas.openxmlformats.org/officeDocument/2006/relationships/tags" Target="../tags/tag898.xml"/><Relationship Id="rId293" Type="http://schemas.openxmlformats.org/officeDocument/2006/relationships/tags" Target="../tags/tag919.xml"/><Relationship Id="rId307" Type="http://schemas.openxmlformats.org/officeDocument/2006/relationships/tags" Target="../tags/tag933.xml"/><Relationship Id="rId328" Type="http://schemas.openxmlformats.org/officeDocument/2006/relationships/tags" Target="../tags/tag954.xml"/><Relationship Id="rId349" Type="http://schemas.openxmlformats.org/officeDocument/2006/relationships/tags" Target="../tags/tag975.xml"/><Relationship Id="rId514" Type="http://schemas.openxmlformats.org/officeDocument/2006/relationships/slideLayout" Target="../slideLayouts/slideLayout2.xml"/><Relationship Id="rId88" Type="http://schemas.openxmlformats.org/officeDocument/2006/relationships/tags" Target="../tags/tag714.xml"/><Relationship Id="rId111" Type="http://schemas.openxmlformats.org/officeDocument/2006/relationships/tags" Target="../tags/tag737.xml"/><Relationship Id="rId132" Type="http://schemas.openxmlformats.org/officeDocument/2006/relationships/tags" Target="../tags/tag758.xml"/><Relationship Id="rId153" Type="http://schemas.openxmlformats.org/officeDocument/2006/relationships/tags" Target="../tags/tag779.xml"/><Relationship Id="rId174" Type="http://schemas.openxmlformats.org/officeDocument/2006/relationships/tags" Target="../tags/tag800.xml"/><Relationship Id="rId195" Type="http://schemas.openxmlformats.org/officeDocument/2006/relationships/tags" Target="../tags/tag821.xml"/><Relationship Id="rId209" Type="http://schemas.openxmlformats.org/officeDocument/2006/relationships/tags" Target="../tags/tag835.xml"/><Relationship Id="rId360" Type="http://schemas.openxmlformats.org/officeDocument/2006/relationships/tags" Target="../tags/tag986.xml"/><Relationship Id="rId381" Type="http://schemas.openxmlformats.org/officeDocument/2006/relationships/tags" Target="../tags/tag1007.xml"/><Relationship Id="rId416" Type="http://schemas.openxmlformats.org/officeDocument/2006/relationships/tags" Target="../tags/tag1042.xml"/><Relationship Id="rId220" Type="http://schemas.openxmlformats.org/officeDocument/2006/relationships/tags" Target="../tags/tag846.xml"/><Relationship Id="rId241" Type="http://schemas.openxmlformats.org/officeDocument/2006/relationships/tags" Target="../tags/tag867.xml"/><Relationship Id="rId437" Type="http://schemas.openxmlformats.org/officeDocument/2006/relationships/tags" Target="../tags/tag1063.xml"/><Relationship Id="rId458" Type="http://schemas.openxmlformats.org/officeDocument/2006/relationships/tags" Target="../tags/tag1084.xml"/><Relationship Id="rId479" Type="http://schemas.openxmlformats.org/officeDocument/2006/relationships/tags" Target="../tags/tag1105.xml"/><Relationship Id="rId15" Type="http://schemas.openxmlformats.org/officeDocument/2006/relationships/tags" Target="../tags/tag641.xml"/><Relationship Id="rId36" Type="http://schemas.openxmlformats.org/officeDocument/2006/relationships/tags" Target="../tags/tag662.xml"/><Relationship Id="rId57" Type="http://schemas.openxmlformats.org/officeDocument/2006/relationships/tags" Target="../tags/tag683.xml"/><Relationship Id="rId262" Type="http://schemas.openxmlformats.org/officeDocument/2006/relationships/tags" Target="../tags/tag888.xml"/><Relationship Id="rId283" Type="http://schemas.openxmlformats.org/officeDocument/2006/relationships/tags" Target="../tags/tag909.xml"/><Relationship Id="rId318" Type="http://schemas.openxmlformats.org/officeDocument/2006/relationships/tags" Target="../tags/tag944.xml"/><Relationship Id="rId339" Type="http://schemas.openxmlformats.org/officeDocument/2006/relationships/tags" Target="../tags/tag965.xml"/><Relationship Id="rId490" Type="http://schemas.openxmlformats.org/officeDocument/2006/relationships/tags" Target="../tags/tag1116.xml"/><Relationship Id="rId504" Type="http://schemas.openxmlformats.org/officeDocument/2006/relationships/tags" Target="../tags/tag1130.xml"/><Relationship Id="rId78" Type="http://schemas.openxmlformats.org/officeDocument/2006/relationships/tags" Target="../tags/tag704.xml"/><Relationship Id="rId99" Type="http://schemas.openxmlformats.org/officeDocument/2006/relationships/tags" Target="../tags/tag725.xml"/><Relationship Id="rId101" Type="http://schemas.openxmlformats.org/officeDocument/2006/relationships/tags" Target="../tags/tag727.xml"/><Relationship Id="rId122" Type="http://schemas.openxmlformats.org/officeDocument/2006/relationships/tags" Target="../tags/tag748.xml"/><Relationship Id="rId143" Type="http://schemas.openxmlformats.org/officeDocument/2006/relationships/tags" Target="../tags/tag769.xml"/><Relationship Id="rId164" Type="http://schemas.openxmlformats.org/officeDocument/2006/relationships/tags" Target="../tags/tag790.xml"/><Relationship Id="rId185" Type="http://schemas.openxmlformats.org/officeDocument/2006/relationships/tags" Target="../tags/tag811.xml"/><Relationship Id="rId350" Type="http://schemas.openxmlformats.org/officeDocument/2006/relationships/tags" Target="../tags/tag976.xml"/><Relationship Id="rId371" Type="http://schemas.openxmlformats.org/officeDocument/2006/relationships/tags" Target="../tags/tag997.xml"/><Relationship Id="rId406" Type="http://schemas.openxmlformats.org/officeDocument/2006/relationships/tags" Target="../tags/tag1032.xml"/><Relationship Id="rId9" Type="http://schemas.openxmlformats.org/officeDocument/2006/relationships/tags" Target="../tags/tag635.xml"/><Relationship Id="rId210" Type="http://schemas.openxmlformats.org/officeDocument/2006/relationships/tags" Target="../tags/tag836.xml"/><Relationship Id="rId392" Type="http://schemas.openxmlformats.org/officeDocument/2006/relationships/tags" Target="../tags/tag1018.xml"/><Relationship Id="rId427" Type="http://schemas.openxmlformats.org/officeDocument/2006/relationships/tags" Target="../tags/tag1053.xml"/><Relationship Id="rId448" Type="http://schemas.openxmlformats.org/officeDocument/2006/relationships/tags" Target="../tags/tag1074.xml"/><Relationship Id="rId469" Type="http://schemas.openxmlformats.org/officeDocument/2006/relationships/tags" Target="../tags/tag1095.xml"/><Relationship Id="rId26" Type="http://schemas.openxmlformats.org/officeDocument/2006/relationships/tags" Target="../tags/tag652.xml"/><Relationship Id="rId231" Type="http://schemas.openxmlformats.org/officeDocument/2006/relationships/tags" Target="../tags/tag857.xml"/><Relationship Id="rId252" Type="http://schemas.openxmlformats.org/officeDocument/2006/relationships/tags" Target="../tags/tag878.xml"/><Relationship Id="rId273" Type="http://schemas.openxmlformats.org/officeDocument/2006/relationships/tags" Target="../tags/tag899.xml"/><Relationship Id="rId294" Type="http://schemas.openxmlformats.org/officeDocument/2006/relationships/tags" Target="../tags/tag920.xml"/><Relationship Id="rId308" Type="http://schemas.openxmlformats.org/officeDocument/2006/relationships/tags" Target="../tags/tag934.xml"/><Relationship Id="rId329" Type="http://schemas.openxmlformats.org/officeDocument/2006/relationships/tags" Target="../tags/tag955.xml"/><Relationship Id="rId480" Type="http://schemas.openxmlformats.org/officeDocument/2006/relationships/tags" Target="../tags/tag1106.xml"/><Relationship Id="rId47" Type="http://schemas.openxmlformats.org/officeDocument/2006/relationships/tags" Target="../tags/tag673.xml"/><Relationship Id="rId68" Type="http://schemas.openxmlformats.org/officeDocument/2006/relationships/tags" Target="../tags/tag694.xml"/><Relationship Id="rId89" Type="http://schemas.openxmlformats.org/officeDocument/2006/relationships/tags" Target="../tags/tag715.xml"/><Relationship Id="rId112" Type="http://schemas.openxmlformats.org/officeDocument/2006/relationships/tags" Target="../tags/tag738.xml"/><Relationship Id="rId133" Type="http://schemas.openxmlformats.org/officeDocument/2006/relationships/tags" Target="../tags/tag759.xml"/><Relationship Id="rId154" Type="http://schemas.openxmlformats.org/officeDocument/2006/relationships/tags" Target="../tags/tag780.xml"/><Relationship Id="rId175" Type="http://schemas.openxmlformats.org/officeDocument/2006/relationships/tags" Target="../tags/tag801.xml"/><Relationship Id="rId340" Type="http://schemas.openxmlformats.org/officeDocument/2006/relationships/tags" Target="../tags/tag966.xml"/><Relationship Id="rId361" Type="http://schemas.openxmlformats.org/officeDocument/2006/relationships/tags" Target="../tags/tag987.xml"/><Relationship Id="rId196" Type="http://schemas.openxmlformats.org/officeDocument/2006/relationships/tags" Target="../tags/tag822.xml"/><Relationship Id="rId200" Type="http://schemas.openxmlformats.org/officeDocument/2006/relationships/tags" Target="../tags/tag826.xml"/><Relationship Id="rId382" Type="http://schemas.openxmlformats.org/officeDocument/2006/relationships/tags" Target="../tags/tag1008.xml"/><Relationship Id="rId417" Type="http://schemas.openxmlformats.org/officeDocument/2006/relationships/tags" Target="../tags/tag1043.xml"/><Relationship Id="rId438" Type="http://schemas.openxmlformats.org/officeDocument/2006/relationships/tags" Target="../tags/tag1064.xml"/><Relationship Id="rId459" Type="http://schemas.openxmlformats.org/officeDocument/2006/relationships/tags" Target="../tags/tag1085.xml"/><Relationship Id="rId16" Type="http://schemas.openxmlformats.org/officeDocument/2006/relationships/tags" Target="../tags/tag642.xml"/><Relationship Id="rId221" Type="http://schemas.openxmlformats.org/officeDocument/2006/relationships/tags" Target="../tags/tag847.xml"/><Relationship Id="rId242" Type="http://schemas.openxmlformats.org/officeDocument/2006/relationships/tags" Target="../tags/tag868.xml"/><Relationship Id="rId263" Type="http://schemas.openxmlformats.org/officeDocument/2006/relationships/tags" Target="../tags/tag889.xml"/><Relationship Id="rId284" Type="http://schemas.openxmlformats.org/officeDocument/2006/relationships/tags" Target="../tags/tag910.xml"/><Relationship Id="rId319" Type="http://schemas.openxmlformats.org/officeDocument/2006/relationships/tags" Target="../tags/tag945.xml"/><Relationship Id="rId470" Type="http://schemas.openxmlformats.org/officeDocument/2006/relationships/tags" Target="../tags/tag1096.xml"/><Relationship Id="rId491" Type="http://schemas.openxmlformats.org/officeDocument/2006/relationships/tags" Target="../tags/tag1117.xml"/><Relationship Id="rId505" Type="http://schemas.openxmlformats.org/officeDocument/2006/relationships/tags" Target="../tags/tag1131.xml"/><Relationship Id="rId37" Type="http://schemas.openxmlformats.org/officeDocument/2006/relationships/tags" Target="../tags/tag663.xml"/><Relationship Id="rId58" Type="http://schemas.openxmlformats.org/officeDocument/2006/relationships/tags" Target="../tags/tag684.xml"/><Relationship Id="rId79" Type="http://schemas.openxmlformats.org/officeDocument/2006/relationships/tags" Target="../tags/tag705.xml"/><Relationship Id="rId102" Type="http://schemas.openxmlformats.org/officeDocument/2006/relationships/tags" Target="../tags/tag728.xml"/><Relationship Id="rId123" Type="http://schemas.openxmlformats.org/officeDocument/2006/relationships/tags" Target="../tags/tag749.xml"/><Relationship Id="rId144" Type="http://schemas.openxmlformats.org/officeDocument/2006/relationships/tags" Target="../tags/tag770.xml"/><Relationship Id="rId330" Type="http://schemas.openxmlformats.org/officeDocument/2006/relationships/tags" Target="../tags/tag956.xml"/><Relationship Id="rId90" Type="http://schemas.openxmlformats.org/officeDocument/2006/relationships/tags" Target="../tags/tag716.xml"/><Relationship Id="rId165" Type="http://schemas.openxmlformats.org/officeDocument/2006/relationships/tags" Target="../tags/tag791.xml"/><Relationship Id="rId186" Type="http://schemas.openxmlformats.org/officeDocument/2006/relationships/tags" Target="../tags/tag812.xml"/><Relationship Id="rId351" Type="http://schemas.openxmlformats.org/officeDocument/2006/relationships/tags" Target="../tags/tag977.xml"/><Relationship Id="rId372" Type="http://schemas.openxmlformats.org/officeDocument/2006/relationships/tags" Target="../tags/tag998.xml"/><Relationship Id="rId393" Type="http://schemas.openxmlformats.org/officeDocument/2006/relationships/tags" Target="../tags/tag1019.xml"/><Relationship Id="rId407" Type="http://schemas.openxmlformats.org/officeDocument/2006/relationships/tags" Target="../tags/tag1033.xml"/><Relationship Id="rId428" Type="http://schemas.openxmlformats.org/officeDocument/2006/relationships/tags" Target="../tags/tag1054.xml"/><Relationship Id="rId449" Type="http://schemas.openxmlformats.org/officeDocument/2006/relationships/tags" Target="../tags/tag1075.xml"/><Relationship Id="rId211" Type="http://schemas.openxmlformats.org/officeDocument/2006/relationships/tags" Target="../tags/tag837.xml"/><Relationship Id="rId232" Type="http://schemas.openxmlformats.org/officeDocument/2006/relationships/tags" Target="../tags/tag858.xml"/><Relationship Id="rId253" Type="http://schemas.openxmlformats.org/officeDocument/2006/relationships/tags" Target="../tags/tag879.xml"/><Relationship Id="rId274" Type="http://schemas.openxmlformats.org/officeDocument/2006/relationships/tags" Target="../tags/tag900.xml"/><Relationship Id="rId295" Type="http://schemas.openxmlformats.org/officeDocument/2006/relationships/tags" Target="../tags/tag921.xml"/><Relationship Id="rId309" Type="http://schemas.openxmlformats.org/officeDocument/2006/relationships/tags" Target="../tags/tag935.xml"/><Relationship Id="rId460" Type="http://schemas.openxmlformats.org/officeDocument/2006/relationships/tags" Target="../tags/tag1086.xml"/><Relationship Id="rId481" Type="http://schemas.openxmlformats.org/officeDocument/2006/relationships/tags" Target="../tags/tag1107.xml"/><Relationship Id="rId27" Type="http://schemas.openxmlformats.org/officeDocument/2006/relationships/tags" Target="../tags/tag653.xml"/><Relationship Id="rId48" Type="http://schemas.openxmlformats.org/officeDocument/2006/relationships/tags" Target="../tags/tag674.xml"/><Relationship Id="rId69" Type="http://schemas.openxmlformats.org/officeDocument/2006/relationships/tags" Target="../tags/tag695.xml"/><Relationship Id="rId113" Type="http://schemas.openxmlformats.org/officeDocument/2006/relationships/tags" Target="../tags/tag739.xml"/><Relationship Id="rId134" Type="http://schemas.openxmlformats.org/officeDocument/2006/relationships/tags" Target="../tags/tag760.xml"/><Relationship Id="rId320" Type="http://schemas.openxmlformats.org/officeDocument/2006/relationships/tags" Target="../tags/tag946.xml"/><Relationship Id="rId80" Type="http://schemas.openxmlformats.org/officeDocument/2006/relationships/tags" Target="../tags/tag706.xml"/><Relationship Id="rId155" Type="http://schemas.openxmlformats.org/officeDocument/2006/relationships/tags" Target="../tags/tag781.xml"/><Relationship Id="rId176" Type="http://schemas.openxmlformats.org/officeDocument/2006/relationships/tags" Target="../tags/tag802.xml"/><Relationship Id="rId197" Type="http://schemas.openxmlformats.org/officeDocument/2006/relationships/tags" Target="../tags/tag823.xml"/><Relationship Id="rId341" Type="http://schemas.openxmlformats.org/officeDocument/2006/relationships/tags" Target="../tags/tag967.xml"/><Relationship Id="rId362" Type="http://schemas.openxmlformats.org/officeDocument/2006/relationships/tags" Target="../tags/tag988.xml"/><Relationship Id="rId383" Type="http://schemas.openxmlformats.org/officeDocument/2006/relationships/tags" Target="../tags/tag1009.xml"/><Relationship Id="rId418" Type="http://schemas.openxmlformats.org/officeDocument/2006/relationships/tags" Target="../tags/tag1044.xml"/><Relationship Id="rId439" Type="http://schemas.openxmlformats.org/officeDocument/2006/relationships/tags" Target="../tags/tag1065.xml"/><Relationship Id="rId201" Type="http://schemas.openxmlformats.org/officeDocument/2006/relationships/tags" Target="../tags/tag827.xml"/><Relationship Id="rId222" Type="http://schemas.openxmlformats.org/officeDocument/2006/relationships/tags" Target="../tags/tag848.xml"/><Relationship Id="rId243" Type="http://schemas.openxmlformats.org/officeDocument/2006/relationships/tags" Target="../tags/tag869.xml"/><Relationship Id="rId264" Type="http://schemas.openxmlformats.org/officeDocument/2006/relationships/tags" Target="../tags/tag890.xml"/><Relationship Id="rId285" Type="http://schemas.openxmlformats.org/officeDocument/2006/relationships/tags" Target="../tags/tag911.xml"/><Relationship Id="rId450" Type="http://schemas.openxmlformats.org/officeDocument/2006/relationships/tags" Target="../tags/tag1076.xml"/><Relationship Id="rId471" Type="http://schemas.openxmlformats.org/officeDocument/2006/relationships/tags" Target="../tags/tag1097.xml"/><Relationship Id="rId506" Type="http://schemas.openxmlformats.org/officeDocument/2006/relationships/tags" Target="../tags/tag1132.xml"/><Relationship Id="rId17" Type="http://schemas.openxmlformats.org/officeDocument/2006/relationships/tags" Target="../tags/tag643.xml"/><Relationship Id="rId38" Type="http://schemas.openxmlformats.org/officeDocument/2006/relationships/tags" Target="../tags/tag664.xml"/><Relationship Id="rId59" Type="http://schemas.openxmlformats.org/officeDocument/2006/relationships/tags" Target="../tags/tag685.xml"/><Relationship Id="rId103" Type="http://schemas.openxmlformats.org/officeDocument/2006/relationships/tags" Target="../tags/tag729.xml"/><Relationship Id="rId124" Type="http://schemas.openxmlformats.org/officeDocument/2006/relationships/tags" Target="../tags/tag750.xml"/><Relationship Id="rId310" Type="http://schemas.openxmlformats.org/officeDocument/2006/relationships/tags" Target="../tags/tag936.xml"/><Relationship Id="rId492" Type="http://schemas.openxmlformats.org/officeDocument/2006/relationships/tags" Target="../tags/tag1118.xml"/><Relationship Id="rId70" Type="http://schemas.openxmlformats.org/officeDocument/2006/relationships/tags" Target="../tags/tag696.xml"/><Relationship Id="rId91" Type="http://schemas.openxmlformats.org/officeDocument/2006/relationships/tags" Target="../tags/tag717.xml"/><Relationship Id="rId145" Type="http://schemas.openxmlformats.org/officeDocument/2006/relationships/tags" Target="../tags/tag771.xml"/><Relationship Id="rId166" Type="http://schemas.openxmlformats.org/officeDocument/2006/relationships/tags" Target="../tags/tag792.xml"/><Relationship Id="rId187" Type="http://schemas.openxmlformats.org/officeDocument/2006/relationships/tags" Target="../tags/tag813.xml"/><Relationship Id="rId331" Type="http://schemas.openxmlformats.org/officeDocument/2006/relationships/tags" Target="../tags/tag957.xml"/><Relationship Id="rId352" Type="http://schemas.openxmlformats.org/officeDocument/2006/relationships/tags" Target="../tags/tag978.xml"/><Relationship Id="rId373" Type="http://schemas.openxmlformats.org/officeDocument/2006/relationships/tags" Target="../tags/tag999.xml"/><Relationship Id="rId394" Type="http://schemas.openxmlformats.org/officeDocument/2006/relationships/tags" Target="../tags/tag1020.xml"/><Relationship Id="rId408" Type="http://schemas.openxmlformats.org/officeDocument/2006/relationships/tags" Target="../tags/tag1034.xml"/><Relationship Id="rId429" Type="http://schemas.openxmlformats.org/officeDocument/2006/relationships/tags" Target="../tags/tag1055.xml"/><Relationship Id="rId1" Type="http://schemas.openxmlformats.org/officeDocument/2006/relationships/tags" Target="../tags/tag627.xml"/><Relationship Id="rId212" Type="http://schemas.openxmlformats.org/officeDocument/2006/relationships/tags" Target="../tags/tag838.xml"/><Relationship Id="rId233" Type="http://schemas.openxmlformats.org/officeDocument/2006/relationships/tags" Target="../tags/tag859.xml"/><Relationship Id="rId254" Type="http://schemas.openxmlformats.org/officeDocument/2006/relationships/tags" Target="../tags/tag880.xml"/><Relationship Id="rId440" Type="http://schemas.openxmlformats.org/officeDocument/2006/relationships/tags" Target="../tags/tag1066.xml"/><Relationship Id="rId28" Type="http://schemas.openxmlformats.org/officeDocument/2006/relationships/tags" Target="../tags/tag654.xml"/><Relationship Id="rId49" Type="http://schemas.openxmlformats.org/officeDocument/2006/relationships/tags" Target="../tags/tag675.xml"/><Relationship Id="rId114" Type="http://schemas.openxmlformats.org/officeDocument/2006/relationships/tags" Target="../tags/tag740.xml"/><Relationship Id="rId275" Type="http://schemas.openxmlformats.org/officeDocument/2006/relationships/tags" Target="../tags/tag901.xml"/><Relationship Id="rId296" Type="http://schemas.openxmlformats.org/officeDocument/2006/relationships/tags" Target="../tags/tag922.xml"/><Relationship Id="rId300" Type="http://schemas.openxmlformats.org/officeDocument/2006/relationships/tags" Target="../tags/tag926.xml"/><Relationship Id="rId461" Type="http://schemas.openxmlformats.org/officeDocument/2006/relationships/tags" Target="../tags/tag1087.xml"/><Relationship Id="rId482" Type="http://schemas.openxmlformats.org/officeDocument/2006/relationships/tags" Target="../tags/tag1108.xml"/><Relationship Id="rId60" Type="http://schemas.openxmlformats.org/officeDocument/2006/relationships/tags" Target="../tags/tag686.xml"/><Relationship Id="rId81" Type="http://schemas.openxmlformats.org/officeDocument/2006/relationships/tags" Target="../tags/tag707.xml"/><Relationship Id="rId135" Type="http://schemas.openxmlformats.org/officeDocument/2006/relationships/tags" Target="../tags/tag761.xml"/><Relationship Id="rId156" Type="http://schemas.openxmlformats.org/officeDocument/2006/relationships/tags" Target="../tags/tag782.xml"/><Relationship Id="rId177" Type="http://schemas.openxmlformats.org/officeDocument/2006/relationships/tags" Target="../tags/tag803.xml"/><Relationship Id="rId198" Type="http://schemas.openxmlformats.org/officeDocument/2006/relationships/tags" Target="../tags/tag824.xml"/><Relationship Id="rId321" Type="http://schemas.openxmlformats.org/officeDocument/2006/relationships/tags" Target="../tags/tag947.xml"/><Relationship Id="rId342" Type="http://schemas.openxmlformats.org/officeDocument/2006/relationships/tags" Target="../tags/tag968.xml"/><Relationship Id="rId363" Type="http://schemas.openxmlformats.org/officeDocument/2006/relationships/tags" Target="../tags/tag989.xml"/><Relationship Id="rId384" Type="http://schemas.openxmlformats.org/officeDocument/2006/relationships/tags" Target="../tags/tag1010.xml"/><Relationship Id="rId419" Type="http://schemas.openxmlformats.org/officeDocument/2006/relationships/tags" Target="../tags/tag1045.xml"/><Relationship Id="rId202" Type="http://schemas.openxmlformats.org/officeDocument/2006/relationships/tags" Target="../tags/tag828.xml"/><Relationship Id="rId223" Type="http://schemas.openxmlformats.org/officeDocument/2006/relationships/tags" Target="../tags/tag849.xml"/><Relationship Id="rId244" Type="http://schemas.openxmlformats.org/officeDocument/2006/relationships/tags" Target="../tags/tag870.xml"/><Relationship Id="rId430" Type="http://schemas.openxmlformats.org/officeDocument/2006/relationships/tags" Target="../tags/tag1056.xml"/><Relationship Id="rId18" Type="http://schemas.openxmlformats.org/officeDocument/2006/relationships/tags" Target="../tags/tag644.xml"/><Relationship Id="rId39" Type="http://schemas.openxmlformats.org/officeDocument/2006/relationships/tags" Target="../tags/tag665.xml"/><Relationship Id="rId265" Type="http://schemas.openxmlformats.org/officeDocument/2006/relationships/tags" Target="../tags/tag891.xml"/><Relationship Id="rId286" Type="http://schemas.openxmlformats.org/officeDocument/2006/relationships/tags" Target="../tags/tag912.xml"/><Relationship Id="rId451" Type="http://schemas.openxmlformats.org/officeDocument/2006/relationships/tags" Target="../tags/tag1077.xml"/><Relationship Id="rId472" Type="http://schemas.openxmlformats.org/officeDocument/2006/relationships/tags" Target="../tags/tag1098.xml"/><Relationship Id="rId493" Type="http://schemas.openxmlformats.org/officeDocument/2006/relationships/tags" Target="../tags/tag1119.xml"/><Relationship Id="rId507" Type="http://schemas.openxmlformats.org/officeDocument/2006/relationships/tags" Target="../tags/tag1133.xml"/><Relationship Id="rId50" Type="http://schemas.openxmlformats.org/officeDocument/2006/relationships/tags" Target="../tags/tag676.xml"/><Relationship Id="rId104" Type="http://schemas.openxmlformats.org/officeDocument/2006/relationships/tags" Target="../tags/tag730.xml"/><Relationship Id="rId125" Type="http://schemas.openxmlformats.org/officeDocument/2006/relationships/tags" Target="../tags/tag751.xml"/><Relationship Id="rId146" Type="http://schemas.openxmlformats.org/officeDocument/2006/relationships/tags" Target="../tags/tag772.xml"/><Relationship Id="rId167" Type="http://schemas.openxmlformats.org/officeDocument/2006/relationships/tags" Target="../tags/tag793.xml"/><Relationship Id="rId188" Type="http://schemas.openxmlformats.org/officeDocument/2006/relationships/tags" Target="../tags/tag814.xml"/><Relationship Id="rId311" Type="http://schemas.openxmlformats.org/officeDocument/2006/relationships/tags" Target="../tags/tag937.xml"/><Relationship Id="rId332" Type="http://schemas.openxmlformats.org/officeDocument/2006/relationships/tags" Target="../tags/tag958.xml"/><Relationship Id="rId353" Type="http://schemas.openxmlformats.org/officeDocument/2006/relationships/tags" Target="../tags/tag979.xml"/><Relationship Id="rId374" Type="http://schemas.openxmlformats.org/officeDocument/2006/relationships/tags" Target="../tags/tag1000.xml"/><Relationship Id="rId395" Type="http://schemas.openxmlformats.org/officeDocument/2006/relationships/tags" Target="../tags/tag1021.xml"/><Relationship Id="rId409" Type="http://schemas.openxmlformats.org/officeDocument/2006/relationships/tags" Target="../tags/tag1035.xml"/><Relationship Id="rId71" Type="http://schemas.openxmlformats.org/officeDocument/2006/relationships/tags" Target="../tags/tag697.xml"/><Relationship Id="rId92" Type="http://schemas.openxmlformats.org/officeDocument/2006/relationships/tags" Target="../tags/tag718.xml"/><Relationship Id="rId213" Type="http://schemas.openxmlformats.org/officeDocument/2006/relationships/tags" Target="../tags/tag839.xml"/><Relationship Id="rId234" Type="http://schemas.openxmlformats.org/officeDocument/2006/relationships/tags" Target="../tags/tag860.xml"/><Relationship Id="rId420" Type="http://schemas.openxmlformats.org/officeDocument/2006/relationships/tags" Target="../tags/tag1046.xml"/><Relationship Id="rId2" Type="http://schemas.openxmlformats.org/officeDocument/2006/relationships/tags" Target="../tags/tag628.xml"/><Relationship Id="rId29" Type="http://schemas.openxmlformats.org/officeDocument/2006/relationships/tags" Target="../tags/tag655.xml"/><Relationship Id="rId255" Type="http://schemas.openxmlformats.org/officeDocument/2006/relationships/tags" Target="../tags/tag881.xml"/><Relationship Id="rId276" Type="http://schemas.openxmlformats.org/officeDocument/2006/relationships/tags" Target="../tags/tag902.xml"/><Relationship Id="rId297" Type="http://schemas.openxmlformats.org/officeDocument/2006/relationships/tags" Target="../tags/tag923.xml"/><Relationship Id="rId441" Type="http://schemas.openxmlformats.org/officeDocument/2006/relationships/tags" Target="../tags/tag1067.xml"/><Relationship Id="rId462" Type="http://schemas.openxmlformats.org/officeDocument/2006/relationships/tags" Target="../tags/tag1088.xml"/><Relationship Id="rId483" Type="http://schemas.openxmlformats.org/officeDocument/2006/relationships/tags" Target="../tags/tag1109.xml"/><Relationship Id="rId40" Type="http://schemas.openxmlformats.org/officeDocument/2006/relationships/tags" Target="../tags/tag666.xml"/><Relationship Id="rId115" Type="http://schemas.openxmlformats.org/officeDocument/2006/relationships/tags" Target="../tags/tag741.xml"/><Relationship Id="rId136" Type="http://schemas.openxmlformats.org/officeDocument/2006/relationships/tags" Target="../tags/tag762.xml"/><Relationship Id="rId157" Type="http://schemas.openxmlformats.org/officeDocument/2006/relationships/tags" Target="../tags/tag783.xml"/><Relationship Id="rId178" Type="http://schemas.openxmlformats.org/officeDocument/2006/relationships/tags" Target="../tags/tag804.xml"/><Relationship Id="rId301" Type="http://schemas.openxmlformats.org/officeDocument/2006/relationships/tags" Target="../tags/tag927.xml"/><Relationship Id="rId322" Type="http://schemas.openxmlformats.org/officeDocument/2006/relationships/tags" Target="../tags/tag948.xml"/><Relationship Id="rId343" Type="http://schemas.openxmlformats.org/officeDocument/2006/relationships/tags" Target="../tags/tag969.xml"/><Relationship Id="rId364" Type="http://schemas.openxmlformats.org/officeDocument/2006/relationships/tags" Target="../tags/tag990.xml"/><Relationship Id="rId61" Type="http://schemas.openxmlformats.org/officeDocument/2006/relationships/tags" Target="../tags/tag687.xml"/><Relationship Id="rId82" Type="http://schemas.openxmlformats.org/officeDocument/2006/relationships/tags" Target="../tags/tag708.xml"/><Relationship Id="rId199" Type="http://schemas.openxmlformats.org/officeDocument/2006/relationships/tags" Target="../tags/tag825.xml"/><Relationship Id="rId203" Type="http://schemas.openxmlformats.org/officeDocument/2006/relationships/tags" Target="../tags/tag829.xml"/><Relationship Id="rId385" Type="http://schemas.openxmlformats.org/officeDocument/2006/relationships/tags" Target="../tags/tag1011.xml"/><Relationship Id="rId19" Type="http://schemas.openxmlformats.org/officeDocument/2006/relationships/tags" Target="../tags/tag645.xml"/><Relationship Id="rId224" Type="http://schemas.openxmlformats.org/officeDocument/2006/relationships/tags" Target="../tags/tag850.xml"/><Relationship Id="rId245" Type="http://schemas.openxmlformats.org/officeDocument/2006/relationships/tags" Target="../tags/tag871.xml"/><Relationship Id="rId266" Type="http://schemas.openxmlformats.org/officeDocument/2006/relationships/tags" Target="../tags/tag892.xml"/><Relationship Id="rId287" Type="http://schemas.openxmlformats.org/officeDocument/2006/relationships/tags" Target="../tags/tag913.xml"/><Relationship Id="rId410" Type="http://schemas.openxmlformats.org/officeDocument/2006/relationships/tags" Target="../tags/tag1036.xml"/><Relationship Id="rId431" Type="http://schemas.openxmlformats.org/officeDocument/2006/relationships/tags" Target="../tags/tag1057.xml"/><Relationship Id="rId452" Type="http://schemas.openxmlformats.org/officeDocument/2006/relationships/tags" Target="../tags/tag1078.xml"/><Relationship Id="rId473" Type="http://schemas.openxmlformats.org/officeDocument/2006/relationships/tags" Target="../tags/tag1099.xml"/><Relationship Id="rId494" Type="http://schemas.openxmlformats.org/officeDocument/2006/relationships/tags" Target="../tags/tag1120.xml"/><Relationship Id="rId508" Type="http://schemas.openxmlformats.org/officeDocument/2006/relationships/tags" Target="../tags/tag1134.xml"/><Relationship Id="rId30" Type="http://schemas.openxmlformats.org/officeDocument/2006/relationships/tags" Target="../tags/tag656.xml"/><Relationship Id="rId105" Type="http://schemas.openxmlformats.org/officeDocument/2006/relationships/tags" Target="../tags/tag731.xml"/><Relationship Id="rId126" Type="http://schemas.openxmlformats.org/officeDocument/2006/relationships/tags" Target="../tags/tag752.xml"/><Relationship Id="rId147" Type="http://schemas.openxmlformats.org/officeDocument/2006/relationships/tags" Target="../tags/tag773.xml"/><Relationship Id="rId168" Type="http://schemas.openxmlformats.org/officeDocument/2006/relationships/tags" Target="../tags/tag794.xml"/><Relationship Id="rId312" Type="http://schemas.openxmlformats.org/officeDocument/2006/relationships/tags" Target="../tags/tag938.xml"/><Relationship Id="rId333" Type="http://schemas.openxmlformats.org/officeDocument/2006/relationships/tags" Target="../tags/tag959.xml"/><Relationship Id="rId354" Type="http://schemas.openxmlformats.org/officeDocument/2006/relationships/tags" Target="../tags/tag980.xml"/><Relationship Id="rId51" Type="http://schemas.openxmlformats.org/officeDocument/2006/relationships/tags" Target="../tags/tag677.xml"/><Relationship Id="rId72" Type="http://schemas.openxmlformats.org/officeDocument/2006/relationships/tags" Target="../tags/tag698.xml"/><Relationship Id="rId93" Type="http://schemas.openxmlformats.org/officeDocument/2006/relationships/tags" Target="../tags/tag719.xml"/><Relationship Id="rId189" Type="http://schemas.openxmlformats.org/officeDocument/2006/relationships/tags" Target="../tags/tag815.xml"/><Relationship Id="rId375" Type="http://schemas.openxmlformats.org/officeDocument/2006/relationships/tags" Target="../tags/tag1001.xml"/><Relationship Id="rId396" Type="http://schemas.openxmlformats.org/officeDocument/2006/relationships/tags" Target="../tags/tag1022.xml"/><Relationship Id="rId3" Type="http://schemas.openxmlformats.org/officeDocument/2006/relationships/tags" Target="../tags/tag629.xml"/><Relationship Id="rId214" Type="http://schemas.openxmlformats.org/officeDocument/2006/relationships/tags" Target="../tags/tag840.xml"/><Relationship Id="rId235" Type="http://schemas.openxmlformats.org/officeDocument/2006/relationships/tags" Target="../tags/tag861.xml"/><Relationship Id="rId256" Type="http://schemas.openxmlformats.org/officeDocument/2006/relationships/tags" Target="../tags/tag882.xml"/><Relationship Id="rId277" Type="http://schemas.openxmlformats.org/officeDocument/2006/relationships/tags" Target="../tags/tag903.xml"/><Relationship Id="rId298" Type="http://schemas.openxmlformats.org/officeDocument/2006/relationships/tags" Target="../tags/tag924.xml"/><Relationship Id="rId400" Type="http://schemas.openxmlformats.org/officeDocument/2006/relationships/tags" Target="../tags/tag1026.xml"/><Relationship Id="rId421" Type="http://schemas.openxmlformats.org/officeDocument/2006/relationships/tags" Target="../tags/tag1047.xml"/><Relationship Id="rId442" Type="http://schemas.openxmlformats.org/officeDocument/2006/relationships/tags" Target="../tags/tag1068.xml"/><Relationship Id="rId463" Type="http://schemas.openxmlformats.org/officeDocument/2006/relationships/tags" Target="../tags/tag1089.xml"/><Relationship Id="rId484" Type="http://schemas.openxmlformats.org/officeDocument/2006/relationships/tags" Target="../tags/tag1110.xml"/><Relationship Id="rId116" Type="http://schemas.openxmlformats.org/officeDocument/2006/relationships/tags" Target="../tags/tag742.xml"/><Relationship Id="rId137" Type="http://schemas.openxmlformats.org/officeDocument/2006/relationships/tags" Target="../tags/tag763.xml"/><Relationship Id="rId158" Type="http://schemas.openxmlformats.org/officeDocument/2006/relationships/tags" Target="../tags/tag784.xml"/><Relationship Id="rId302" Type="http://schemas.openxmlformats.org/officeDocument/2006/relationships/tags" Target="../tags/tag928.xml"/><Relationship Id="rId323" Type="http://schemas.openxmlformats.org/officeDocument/2006/relationships/tags" Target="../tags/tag949.xml"/><Relationship Id="rId344" Type="http://schemas.openxmlformats.org/officeDocument/2006/relationships/tags" Target="../tags/tag970.xml"/><Relationship Id="rId20" Type="http://schemas.openxmlformats.org/officeDocument/2006/relationships/tags" Target="../tags/tag646.xml"/><Relationship Id="rId41" Type="http://schemas.openxmlformats.org/officeDocument/2006/relationships/tags" Target="../tags/tag667.xml"/><Relationship Id="rId62" Type="http://schemas.openxmlformats.org/officeDocument/2006/relationships/tags" Target="../tags/tag688.xml"/><Relationship Id="rId83" Type="http://schemas.openxmlformats.org/officeDocument/2006/relationships/tags" Target="../tags/tag709.xml"/><Relationship Id="rId179" Type="http://schemas.openxmlformats.org/officeDocument/2006/relationships/tags" Target="../tags/tag805.xml"/><Relationship Id="rId365" Type="http://schemas.openxmlformats.org/officeDocument/2006/relationships/tags" Target="../tags/tag991.xml"/><Relationship Id="rId386" Type="http://schemas.openxmlformats.org/officeDocument/2006/relationships/tags" Target="../tags/tag1012.xml"/><Relationship Id="rId190" Type="http://schemas.openxmlformats.org/officeDocument/2006/relationships/tags" Target="../tags/tag816.xml"/><Relationship Id="rId204" Type="http://schemas.openxmlformats.org/officeDocument/2006/relationships/tags" Target="../tags/tag830.xml"/><Relationship Id="rId225" Type="http://schemas.openxmlformats.org/officeDocument/2006/relationships/tags" Target="../tags/tag851.xml"/><Relationship Id="rId246" Type="http://schemas.openxmlformats.org/officeDocument/2006/relationships/tags" Target="../tags/tag872.xml"/><Relationship Id="rId267" Type="http://schemas.openxmlformats.org/officeDocument/2006/relationships/tags" Target="../tags/tag893.xml"/><Relationship Id="rId288" Type="http://schemas.openxmlformats.org/officeDocument/2006/relationships/tags" Target="../tags/tag914.xml"/><Relationship Id="rId411" Type="http://schemas.openxmlformats.org/officeDocument/2006/relationships/tags" Target="../tags/tag1037.xml"/><Relationship Id="rId432" Type="http://schemas.openxmlformats.org/officeDocument/2006/relationships/tags" Target="../tags/tag1058.xml"/><Relationship Id="rId453" Type="http://schemas.openxmlformats.org/officeDocument/2006/relationships/tags" Target="../tags/tag1079.xml"/><Relationship Id="rId474" Type="http://schemas.openxmlformats.org/officeDocument/2006/relationships/tags" Target="../tags/tag1100.xml"/><Relationship Id="rId509" Type="http://schemas.openxmlformats.org/officeDocument/2006/relationships/tags" Target="../tags/tag1135.xml"/><Relationship Id="rId106" Type="http://schemas.openxmlformats.org/officeDocument/2006/relationships/tags" Target="../tags/tag732.xml"/><Relationship Id="rId127" Type="http://schemas.openxmlformats.org/officeDocument/2006/relationships/tags" Target="../tags/tag753.xml"/><Relationship Id="rId313" Type="http://schemas.openxmlformats.org/officeDocument/2006/relationships/tags" Target="../tags/tag939.xml"/><Relationship Id="rId495" Type="http://schemas.openxmlformats.org/officeDocument/2006/relationships/tags" Target="../tags/tag1121.xml"/><Relationship Id="rId10" Type="http://schemas.openxmlformats.org/officeDocument/2006/relationships/tags" Target="../tags/tag636.xml"/><Relationship Id="rId31" Type="http://schemas.openxmlformats.org/officeDocument/2006/relationships/tags" Target="../tags/tag657.xml"/><Relationship Id="rId52" Type="http://schemas.openxmlformats.org/officeDocument/2006/relationships/tags" Target="../tags/tag678.xml"/><Relationship Id="rId73" Type="http://schemas.openxmlformats.org/officeDocument/2006/relationships/tags" Target="../tags/tag699.xml"/><Relationship Id="rId94" Type="http://schemas.openxmlformats.org/officeDocument/2006/relationships/tags" Target="../tags/tag720.xml"/><Relationship Id="rId148" Type="http://schemas.openxmlformats.org/officeDocument/2006/relationships/tags" Target="../tags/tag774.xml"/><Relationship Id="rId169" Type="http://schemas.openxmlformats.org/officeDocument/2006/relationships/tags" Target="../tags/tag795.xml"/><Relationship Id="rId334" Type="http://schemas.openxmlformats.org/officeDocument/2006/relationships/tags" Target="../tags/tag960.xml"/><Relationship Id="rId355" Type="http://schemas.openxmlformats.org/officeDocument/2006/relationships/tags" Target="../tags/tag981.xml"/><Relationship Id="rId376" Type="http://schemas.openxmlformats.org/officeDocument/2006/relationships/tags" Target="../tags/tag1002.xml"/><Relationship Id="rId397" Type="http://schemas.openxmlformats.org/officeDocument/2006/relationships/tags" Target="../tags/tag1023.xml"/><Relationship Id="rId4" Type="http://schemas.openxmlformats.org/officeDocument/2006/relationships/tags" Target="../tags/tag630.xml"/><Relationship Id="rId180" Type="http://schemas.openxmlformats.org/officeDocument/2006/relationships/tags" Target="../tags/tag806.xml"/><Relationship Id="rId215" Type="http://schemas.openxmlformats.org/officeDocument/2006/relationships/tags" Target="../tags/tag841.xml"/><Relationship Id="rId236" Type="http://schemas.openxmlformats.org/officeDocument/2006/relationships/tags" Target="../tags/tag862.xml"/><Relationship Id="rId257" Type="http://schemas.openxmlformats.org/officeDocument/2006/relationships/tags" Target="../tags/tag883.xml"/><Relationship Id="rId278" Type="http://schemas.openxmlformats.org/officeDocument/2006/relationships/tags" Target="../tags/tag904.xml"/><Relationship Id="rId401" Type="http://schemas.openxmlformats.org/officeDocument/2006/relationships/tags" Target="../tags/tag1027.xml"/><Relationship Id="rId422" Type="http://schemas.openxmlformats.org/officeDocument/2006/relationships/tags" Target="../tags/tag1048.xml"/><Relationship Id="rId443" Type="http://schemas.openxmlformats.org/officeDocument/2006/relationships/tags" Target="../tags/tag1069.xml"/><Relationship Id="rId464" Type="http://schemas.openxmlformats.org/officeDocument/2006/relationships/tags" Target="../tags/tag1090.xml"/><Relationship Id="rId303" Type="http://schemas.openxmlformats.org/officeDocument/2006/relationships/tags" Target="../tags/tag929.xml"/><Relationship Id="rId485" Type="http://schemas.openxmlformats.org/officeDocument/2006/relationships/tags" Target="../tags/tag1111.xml"/><Relationship Id="rId42" Type="http://schemas.openxmlformats.org/officeDocument/2006/relationships/tags" Target="../tags/tag668.xml"/><Relationship Id="rId84" Type="http://schemas.openxmlformats.org/officeDocument/2006/relationships/tags" Target="../tags/tag710.xml"/><Relationship Id="rId138" Type="http://schemas.openxmlformats.org/officeDocument/2006/relationships/tags" Target="../tags/tag764.xml"/><Relationship Id="rId345" Type="http://schemas.openxmlformats.org/officeDocument/2006/relationships/tags" Target="../tags/tag971.xml"/><Relationship Id="rId387" Type="http://schemas.openxmlformats.org/officeDocument/2006/relationships/tags" Target="../tags/tag1013.xml"/><Relationship Id="rId510" Type="http://schemas.openxmlformats.org/officeDocument/2006/relationships/tags" Target="../tags/tag1136.xml"/><Relationship Id="rId191" Type="http://schemas.openxmlformats.org/officeDocument/2006/relationships/tags" Target="../tags/tag817.xml"/><Relationship Id="rId205" Type="http://schemas.openxmlformats.org/officeDocument/2006/relationships/tags" Target="../tags/tag831.xml"/><Relationship Id="rId247" Type="http://schemas.openxmlformats.org/officeDocument/2006/relationships/tags" Target="../tags/tag873.xml"/><Relationship Id="rId412" Type="http://schemas.openxmlformats.org/officeDocument/2006/relationships/tags" Target="../tags/tag1038.xml"/><Relationship Id="rId107" Type="http://schemas.openxmlformats.org/officeDocument/2006/relationships/tags" Target="../tags/tag733.xml"/><Relationship Id="rId289" Type="http://schemas.openxmlformats.org/officeDocument/2006/relationships/tags" Target="../tags/tag915.xml"/><Relationship Id="rId454" Type="http://schemas.openxmlformats.org/officeDocument/2006/relationships/tags" Target="../tags/tag1080.xml"/><Relationship Id="rId496" Type="http://schemas.openxmlformats.org/officeDocument/2006/relationships/tags" Target="../tags/tag1122.xml"/><Relationship Id="rId11" Type="http://schemas.openxmlformats.org/officeDocument/2006/relationships/tags" Target="../tags/tag637.xml"/><Relationship Id="rId53" Type="http://schemas.openxmlformats.org/officeDocument/2006/relationships/tags" Target="../tags/tag679.xml"/><Relationship Id="rId149" Type="http://schemas.openxmlformats.org/officeDocument/2006/relationships/tags" Target="../tags/tag775.xml"/><Relationship Id="rId314" Type="http://schemas.openxmlformats.org/officeDocument/2006/relationships/tags" Target="../tags/tag940.xml"/><Relationship Id="rId356" Type="http://schemas.openxmlformats.org/officeDocument/2006/relationships/tags" Target="../tags/tag982.xml"/><Relationship Id="rId398" Type="http://schemas.openxmlformats.org/officeDocument/2006/relationships/tags" Target="../tags/tag1024.xml"/><Relationship Id="rId95" Type="http://schemas.openxmlformats.org/officeDocument/2006/relationships/tags" Target="../tags/tag721.xml"/><Relationship Id="rId160" Type="http://schemas.openxmlformats.org/officeDocument/2006/relationships/tags" Target="../tags/tag786.xml"/><Relationship Id="rId216" Type="http://schemas.openxmlformats.org/officeDocument/2006/relationships/tags" Target="../tags/tag842.xml"/><Relationship Id="rId423" Type="http://schemas.openxmlformats.org/officeDocument/2006/relationships/tags" Target="../tags/tag1049.xml"/><Relationship Id="rId258" Type="http://schemas.openxmlformats.org/officeDocument/2006/relationships/tags" Target="../tags/tag884.xml"/><Relationship Id="rId465" Type="http://schemas.openxmlformats.org/officeDocument/2006/relationships/tags" Target="../tags/tag1091.xml"/><Relationship Id="rId22" Type="http://schemas.openxmlformats.org/officeDocument/2006/relationships/tags" Target="../tags/tag648.xml"/><Relationship Id="rId64" Type="http://schemas.openxmlformats.org/officeDocument/2006/relationships/tags" Target="../tags/tag690.xml"/><Relationship Id="rId118" Type="http://schemas.openxmlformats.org/officeDocument/2006/relationships/tags" Target="../tags/tag744.xml"/><Relationship Id="rId325" Type="http://schemas.openxmlformats.org/officeDocument/2006/relationships/tags" Target="../tags/tag951.xml"/><Relationship Id="rId367" Type="http://schemas.openxmlformats.org/officeDocument/2006/relationships/tags" Target="../tags/tag993.xml"/><Relationship Id="rId171" Type="http://schemas.openxmlformats.org/officeDocument/2006/relationships/tags" Target="../tags/tag797.xml"/><Relationship Id="rId227" Type="http://schemas.openxmlformats.org/officeDocument/2006/relationships/tags" Target="../tags/tag853.xml"/><Relationship Id="rId269" Type="http://schemas.openxmlformats.org/officeDocument/2006/relationships/tags" Target="../tags/tag895.xml"/><Relationship Id="rId434" Type="http://schemas.openxmlformats.org/officeDocument/2006/relationships/tags" Target="../tags/tag1060.xml"/><Relationship Id="rId476" Type="http://schemas.openxmlformats.org/officeDocument/2006/relationships/tags" Target="../tags/tag1102.xml"/><Relationship Id="rId33" Type="http://schemas.openxmlformats.org/officeDocument/2006/relationships/tags" Target="../tags/tag659.xml"/><Relationship Id="rId129" Type="http://schemas.openxmlformats.org/officeDocument/2006/relationships/tags" Target="../tags/tag755.xml"/><Relationship Id="rId280" Type="http://schemas.openxmlformats.org/officeDocument/2006/relationships/tags" Target="../tags/tag906.xml"/><Relationship Id="rId336" Type="http://schemas.openxmlformats.org/officeDocument/2006/relationships/tags" Target="../tags/tag962.xml"/><Relationship Id="rId501" Type="http://schemas.openxmlformats.org/officeDocument/2006/relationships/tags" Target="../tags/tag1127.xml"/><Relationship Id="rId75" Type="http://schemas.openxmlformats.org/officeDocument/2006/relationships/tags" Target="../tags/tag701.xml"/><Relationship Id="rId140" Type="http://schemas.openxmlformats.org/officeDocument/2006/relationships/tags" Target="../tags/tag766.xml"/><Relationship Id="rId182" Type="http://schemas.openxmlformats.org/officeDocument/2006/relationships/tags" Target="../tags/tag808.xml"/><Relationship Id="rId378" Type="http://schemas.openxmlformats.org/officeDocument/2006/relationships/tags" Target="../tags/tag1004.xml"/><Relationship Id="rId403" Type="http://schemas.openxmlformats.org/officeDocument/2006/relationships/tags" Target="../tags/tag1029.xml"/><Relationship Id="rId6" Type="http://schemas.openxmlformats.org/officeDocument/2006/relationships/tags" Target="../tags/tag632.xml"/><Relationship Id="rId238" Type="http://schemas.openxmlformats.org/officeDocument/2006/relationships/tags" Target="../tags/tag864.xml"/><Relationship Id="rId445" Type="http://schemas.openxmlformats.org/officeDocument/2006/relationships/tags" Target="../tags/tag1071.xml"/><Relationship Id="rId487" Type="http://schemas.openxmlformats.org/officeDocument/2006/relationships/tags" Target="../tags/tag1113.xml"/><Relationship Id="rId291" Type="http://schemas.openxmlformats.org/officeDocument/2006/relationships/tags" Target="../tags/tag917.xml"/><Relationship Id="rId305" Type="http://schemas.openxmlformats.org/officeDocument/2006/relationships/tags" Target="../tags/tag931.xml"/><Relationship Id="rId347" Type="http://schemas.openxmlformats.org/officeDocument/2006/relationships/tags" Target="../tags/tag973.xml"/><Relationship Id="rId512" Type="http://schemas.openxmlformats.org/officeDocument/2006/relationships/tags" Target="../tags/tag1138.xml"/><Relationship Id="rId44" Type="http://schemas.openxmlformats.org/officeDocument/2006/relationships/tags" Target="../tags/tag670.xml"/><Relationship Id="rId86" Type="http://schemas.openxmlformats.org/officeDocument/2006/relationships/tags" Target="../tags/tag712.xml"/><Relationship Id="rId151" Type="http://schemas.openxmlformats.org/officeDocument/2006/relationships/tags" Target="../tags/tag777.xml"/><Relationship Id="rId389" Type="http://schemas.openxmlformats.org/officeDocument/2006/relationships/tags" Target="../tags/tag1015.xml"/><Relationship Id="rId193" Type="http://schemas.openxmlformats.org/officeDocument/2006/relationships/tags" Target="../tags/tag819.xml"/><Relationship Id="rId207" Type="http://schemas.openxmlformats.org/officeDocument/2006/relationships/tags" Target="../tags/tag833.xml"/><Relationship Id="rId249" Type="http://schemas.openxmlformats.org/officeDocument/2006/relationships/tags" Target="../tags/tag875.xml"/><Relationship Id="rId414" Type="http://schemas.openxmlformats.org/officeDocument/2006/relationships/tags" Target="../tags/tag1040.xml"/><Relationship Id="rId456" Type="http://schemas.openxmlformats.org/officeDocument/2006/relationships/tags" Target="../tags/tag1082.xml"/><Relationship Id="rId498" Type="http://schemas.openxmlformats.org/officeDocument/2006/relationships/tags" Target="../tags/tag1124.xml"/><Relationship Id="rId13" Type="http://schemas.openxmlformats.org/officeDocument/2006/relationships/tags" Target="../tags/tag639.xml"/><Relationship Id="rId109" Type="http://schemas.openxmlformats.org/officeDocument/2006/relationships/tags" Target="../tags/tag735.xml"/><Relationship Id="rId260" Type="http://schemas.openxmlformats.org/officeDocument/2006/relationships/tags" Target="../tags/tag886.xml"/><Relationship Id="rId316" Type="http://schemas.openxmlformats.org/officeDocument/2006/relationships/tags" Target="../tags/tag942.xml"/><Relationship Id="rId55" Type="http://schemas.openxmlformats.org/officeDocument/2006/relationships/tags" Target="../tags/tag681.xml"/><Relationship Id="rId97" Type="http://schemas.openxmlformats.org/officeDocument/2006/relationships/tags" Target="../tags/tag723.xml"/><Relationship Id="rId120" Type="http://schemas.openxmlformats.org/officeDocument/2006/relationships/tags" Target="../tags/tag746.xml"/><Relationship Id="rId358" Type="http://schemas.openxmlformats.org/officeDocument/2006/relationships/tags" Target="../tags/tag984.xml"/><Relationship Id="rId162" Type="http://schemas.openxmlformats.org/officeDocument/2006/relationships/tags" Target="../tags/tag788.xml"/><Relationship Id="rId218" Type="http://schemas.openxmlformats.org/officeDocument/2006/relationships/tags" Target="../tags/tag844.xml"/><Relationship Id="rId425" Type="http://schemas.openxmlformats.org/officeDocument/2006/relationships/tags" Target="../tags/tag1051.xml"/><Relationship Id="rId467" Type="http://schemas.openxmlformats.org/officeDocument/2006/relationships/tags" Target="../tags/tag1093.xml"/><Relationship Id="rId271" Type="http://schemas.openxmlformats.org/officeDocument/2006/relationships/tags" Target="../tags/tag897.xml"/><Relationship Id="rId24" Type="http://schemas.openxmlformats.org/officeDocument/2006/relationships/tags" Target="../tags/tag650.xml"/><Relationship Id="rId66" Type="http://schemas.openxmlformats.org/officeDocument/2006/relationships/tags" Target="../tags/tag692.xml"/><Relationship Id="rId131" Type="http://schemas.openxmlformats.org/officeDocument/2006/relationships/tags" Target="../tags/tag757.xml"/><Relationship Id="rId327" Type="http://schemas.openxmlformats.org/officeDocument/2006/relationships/tags" Target="../tags/tag953.xml"/><Relationship Id="rId369" Type="http://schemas.openxmlformats.org/officeDocument/2006/relationships/tags" Target="../tags/tag995.xml"/><Relationship Id="rId173" Type="http://schemas.openxmlformats.org/officeDocument/2006/relationships/tags" Target="../tags/tag799.xml"/><Relationship Id="rId229" Type="http://schemas.openxmlformats.org/officeDocument/2006/relationships/tags" Target="../tags/tag855.xml"/><Relationship Id="rId380" Type="http://schemas.openxmlformats.org/officeDocument/2006/relationships/tags" Target="../tags/tag1006.xml"/><Relationship Id="rId436" Type="http://schemas.openxmlformats.org/officeDocument/2006/relationships/tags" Target="../tags/tag106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256.xml"/><Relationship Id="rId299" Type="http://schemas.openxmlformats.org/officeDocument/2006/relationships/tags" Target="../tags/tag1438.xml"/><Relationship Id="rId303" Type="http://schemas.openxmlformats.org/officeDocument/2006/relationships/tags" Target="../tags/tag1442.xml"/><Relationship Id="rId21" Type="http://schemas.openxmlformats.org/officeDocument/2006/relationships/tags" Target="../tags/tag1160.xml"/><Relationship Id="rId42" Type="http://schemas.openxmlformats.org/officeDocument/2006/relationships/tags" Target="../tags/tag1181.xml"/><Relationship Id="rId63" Type="http://schemas.openxmlformats.org/officeDocument/2006/relationships/tags" Target="../tags/tag1202.xml"/><Relationship Id="rId84" Type="http://schemas.openxmlformats.org/officeDocument/2006/relationships/tags" Target="../tags/tag1223.xml"/><Relationship Id="rId138" Type="http://schemas.openxmlformats.org/officeDocument/2006/relationships/tags" Target="../tags/tag1277.xml"/><Relationship Id="rId159" Type="http://schemas.openxmlformats.org/officeDocument/2006/relationships/tags" Target="../tags/tag1298.xml"/><Relationship Id="rId170" Type="http://schemas.openxmlformats.org/officeDocument/2006/relationships/tags" Target="../tags/tag1309.xml"/><Relationship Id="rId191" Type="http://schemas.openxmlformats.org/officeDocument/2006/relationships/tags" Target="../tags/tag1330.xml"/><Relationship Id="rId205" Type="http://schemas.openxmlformats.org/officeDocument/2006/relationships/tags" Target="../tags/tag1344.xml"/><Relationship Id="rId226" Type="http://schemas.openxmlformats.org/officeDocument/2006/relationships/tags" Target="../tags/tag1365.xml"/><Relationship Id="rId247" Type="http://schemas.openxmlformats.org/officeDocument/2006/relationships/tags" Target="../tags/tag1386.xml"/><Relationship Id="rId107" Type="http://schemas.openxmlformats.org/officeDocument/2006/relationships/tags" Target="../tags/tag1246.xml"/><Relationship Id="rId268" Type="http://schemas.openxmlformats.org/officeDocument/2006/relationships/tags" Target="../tags/tag1407.xml"/><Relationship Id="rId289" Type="http://schemas.openxmlformats.org/officeDocument/2006/relationships/tags" Target="../tags/tag1428.xml"/><Relationship Id="rId11" Type="http://schemas.openxmlformats.org/officeDocument/2006/relationships/tags" Target="../tags/tag1150.xml"/><Relationship Id="rId32" Type="http://schemas.openxmlformats.org/officeDocument/2006/relationships/tags" Target="../tags/tag1171.xml"/><Relationship Id="rId53" Type="http://schemas.openxmlformats.org/officeDocument/2006/relationships/tags" Target="../tags/tag1192.xml"/><Relationship Id="rId74" Type="http://schemas.openxmlformats.org/officeDocument/2006/relationships/tags" Target="../tags/tag1213.xml"/><Relationship Id="rId128" Type="http://schemas.openxmlformats.org/officeDocument/2006/relationships/tags" Target="../tags/tag1267.xml"/><Relationship Id="rId149" Type="http://schemas.openxmlformats.org/officeDocument/2006/relationships/tags" Target="../tags/tag1288.xml"/><Relationship Id="rId5" Type="http://schemas.openxmlformats.org/officeDocument/2006/relationships/tags" Target="../tags/tag1144.xml"/><Relationship Id="rId95" Type="http://schemas.openxmlformats.org/officeDocument/2006/relationships/tags" Target="../tags/tag1234.xml"/><Relationship Id="rId160" Type="http://schemas.openxmlformats.org/officeDocument/2006/relationships/tags" Target="../tags/tag1299.xml"/><Relationship Id="rId181" Type="http://schemas.openxmlformats.org/officeDocument/2006/relationships/tags" Target="../tags/tag1320.xml"/><Relationship Id="rId216" Type="http://schemas.openxmlformats.org/officeDocument/2006/relationships/tags" Target="../tags/tag1355.xml"/><Relationship Id="rId237" Type="http://schemas.openxmlformats.org/officeDocument/2006/relationships/tags" Target="../tags/tag1376.xml"/><Relationship Id="rId258" Type="http://schemas.openxmlformats.org/officeDocument/2006/relationships/tags" Target="../tags/tag1397.xml"/><Relationship Id="rId279" Type="http://schemas.openxmlformats.org/officeDocument/2006/relationships/tags" Target="../tags/tag1418.xml"/><Relationship Id="rId22" Type="http://schemas.openxmlformats.org/officeDocument/2006/relationships/tags" Target="../tags/tag1161.xml"/><Relationship Id="rId43" Type="http://schemas.openxmlformats.org/officeDocument/2006/relationships/tags" Target="../tags/tag1182.xml"/><Relationship Id="rId64" Type="http://schemas.openxmlformats.org/officeDocument/2006/relationships/tags" Target="../tags/tag1203.xml"/><Relationship Id="rId118" Type="http://schemas.openxmlformats.org/officeDocument/2006/relationships/tags" Target="../tags/tag1257.xml"/><Relationship Id="rId139" Type="http://schemas.openxmlformats.org/officeDocument/2006/relationships/tags" Target="../tags/tag1278.xml"/><Relationship Id="rId290" Type="http://schemas.openxmlformats.org/officeDocument/2006/relationships/tags" Target="../tags/tag1429.xml"/><Relationship Id="rId304" Type="http://schemas.openxmlformats.org/officeDocument/2006/relationships/tags" Target="../tags/tag1443.xml"/><Relationship Id="rId85" Type="http://schemas.openxmlformats.org/officeDocument/2006/relationships/tags" Target="../tags/tag1224.xml"/><Relationship Id="rId150" Type="http://schemas.openxmlformats.org/officeDocument/2006/relationships/tags" Target="../tags/tag1289.xml"/><Relationship Id="rId171" Type="http://schemas.openxmlformats.org/officeDocument/2006/relationships/tags" Target="../tags/tag1310.xml"/><Relationship Id="rId192" Type="http://schemas.openxmlformats.org/officeDocument/2006/relationships/tags" Target="../tags/tag1331.xml"/><Relationship Id="rId206" Type="http://schemas.openxmlformats.org/officeDocument/2006/relationships/tags" Target="../tags/tag1345.xml"/><Relationship Id="rId227" Type="http://schemas.openxmlformats.org/officeDocument/2006/relationships/tags" Target="../tags/tag1366.xml"/><Relationship Id="rId248" Type="http://schemas.openxmlformats.org/officeDocument/2006/relationships/tags" Target="../tags/tag1387.xml"/><Relationship Id="rId269" Type="http://schemas.openxmlformats.org/officeDocument/2006/relationships/tags" Target="../tags/tag1408.xml"/><Relationship Id="rId12" Type="http://schemas.openxmlformats.org/officeDocument/2006/relationships/tags" Target="../tags/tag1151.xml"/><Relationship Id="rId33" Type="http://schemas.openxmlformats.org/officeDocument/2006/relationships/tags" Target="../tags/tag1172.xml"/><Relationship Id="rId108" Type="http://schemas.openxmlformats.org/officeDocument/2006/relationships/tags" Target="../tags/tag1247.xml"/><Relationship Id="rId129" Type="http://schemas.openxmlformats.org/officeDocument/2006/relationships/tags" Target="../tags/tag1268.xml"/><Relationship Id="rId280" Type="http://schemas.openxmlformats.org/officeDocument/2006/relationships/tags" Target="../tags/tag1419.xml"/><Relationship Id="rId54" Type="http://schemas.openxmlformats.org/officeDocument/2006/relationships/tags" Target="../tags/tag1193.xml"/><Relationship Id="rId75" Type="http://schemas.openxmlformats.org/officeDocument/2006/relationships/tags" Target="../tags/tag1214.xml"/><Relationship Id="rId96" Type="http://schemas.openxmlformats.org/officeDocument/2006/relationships/tags" Target="../tags/tag1235.xml"/><Relationship Id="rId140" Type="http://schemas.openxmlformats.org/officeDocument/2006/relationships/tags" Target="../tags/tag1279.xml"/><Relationship Id="rId161" Type="http://schemas.openxmlformats.org/officeDocument/2006/relationships/tags" Target="../tags/tag1300.xml"/><Relationship Id="rId182" Type="http://schemas.openxmlformats.org/officeDocument/2006/relationships/tags" Target="../tags/tag1321.xml"/><Relationship Id="rId217" Type="http://schemas.openxmlformats.org/officeDocument/2006/relationships/tags" Target="../tags/tag1356.xml"/><Relationship Id="rId6" Type="http://schemas.openxmlformats.org/officeDocument/2006/relationships/tags" Target="../tags/tag1145.xml"/><Relationship Id="rId238" Type="http://schemas.openxmlformats.org/officeDocument/2006/relationships/tags" Target="../tags/tag1377.xml"/><Relationship Id="rId259" Type="http://schemas.openxmlformats.org/officeDocument/2006/relationships/tags" Target="../tags/tag1398.xml"/><Relationship Id="rId23" Type="http://schemas.openxmlformats.org/officeDocument/2006/relationships/tags" Target="../tags/tag1162.xml"/><Relationship Id="rId119" Type="http://schemas.openxmlformats.org/officeDocument/2006/relationships/tags" Target="../tags/tag1258.xml"/><Relationship Id="rId270" Type="http://schemas.openxmlformats.org/officeDocument/2006/relationships/tags" Target="../tags/tag1409.xml"/><Relationship Id="rId291" Type="http://schemas.openxmlformats.org/officeDocument/2006/relationships/tags" Target="../tags/tag1430.xml"/><Relationship Id="rId305" Type="http://schemas.openxmlformats.org/officeDocument/2006/relationships/tags" Target="../tags/tag1444.xml"/><Relationship Id="rId44" Type="http://schemas.openxmlformats.org/officeDocument/2006/relationships/tags" Target="../tags/tag1183.xml"/><Relationship Id="rId65" Type="http://schemas.openxmlformats.org/officeDocument/2006/relationships/tags" Target="../tags/tag1204.xml"/><Relationship Id="rId86" Type="http://schemas.openxmlformats.org/officeDocument/2006/relationships/tags" Target="../tags/tag1225.xml"/><Relationship Id="rId130" Type="http://schemas.openxmlformats.org/officeDocument/2006/relationships/tags" Target="../tags/tag1269.xml"/><Relationship Id="rId151" Type="http://schemas.openxmlformats.org/officeDocument/2006/relationships/tags" Target="../tags/tag1290.xml"/><Relationship Id="rId172" Type="http://schemas.openxmlformats.org/officeDocument/2006/relationships/tags" Target="../tags/tag1311.xml"/><Relationship Id="rId193" Type="http://schemas.openxmlformats.org/officeDocument/2006/relationships/tags" Target="../tags/tag1332.xml"/><Relationship Id="rId207" Type="http://schemas.openxmlformats.org/officeDocument/2006/relationships/tags" Target="../tags/tag1346.xml"/><Relationship Id="rId228" Type="http://schemas.openxmlformats.org/officeDocument/2006/relationships/tags" Target="../tags/tag1367.xml"/><Relationship Id="rId249" Type="http://schemas.openxmlformats.org/officeDocument/2006/relationships/tags" Target="../tags/tag1388.xml"/><Relationship Id="rId13" Type="http://schemas.openxmlformats.org/officeDocument/2006/relationships/tags" Target="../tags/tag1152.xml"/><Relationship Id="rId109" Type="http://schemas.openxmlformats.org/officeDocument/2006/relationships/tags" Target="../tags/tag1248.xml"/><Relationship Id="rId260" Type="http://schemas.openxmlformats.org/officeDocument/2006/relationships/tags" Target="../tags/tag1399.xml"/><Relationship Id="rId281" Type="http://schemas.openxmlformats.org/officeDocument/2006/relationships/tags" Target="../tags/tag1420.xml"/><Relationship Id="rId34" Type="http://schemas.openxmlformats.org/officeDocument/2006/relationships/tags" Target="../tags/tag1173.xml"/><Relationship Id="rId55" Type="http://schemas.openxmlformats.org/officeDocument/2006/relationships/tags" Target="../tags/tag1194.xml"/><Relationship Id="rId76" Type="http://schemas.openxmlformats.org/officeDocument/2006/relationships/tags" Target="../tags/tag1215.xml"/><Relationship Id="rId97" Type="http://schemas.openxmlformats.org/officeDocument/2006/relationships/tags" Target="../tags/tag1236.xml"/><Relationship Id="rId120" Type="http://schemas.openxmlformats.org/officeDocument/2006/relationships/tags" Target="../tags/tag1259.xml"/><Relationship Id="rId141" Type="http://schemas.openxmlformats.org/officeDocument/2006/relationships/tags" Target="../tags/tag1280.xml"/><Relationship Id="rId7" Type="http://schemas.openxmlformats.org/officeDocument/2006/relationships/tags" Target="../tags/tag1146.xml"/><Relationship Id="rId162" Type="http://schemas.openxmlformats.org/officeDocument/2006/relationships/tags" Target="../tags/tag1301.xml"/><Relationship Id="rId183" Type="http://schemas.openxmlformats.org/officeDocument/2006/relationships/tags" Target="../tags/tag1322.xml"/><Relationship Id="rId218" Type="http://schemas.openxmlformats.org/officeDocument/2006/relationships/tags" Target="../tags/tag1357.xml"/><Relationship Id="rId239" Type="http://schemas.openxmlformats.org/officeDocument/2006/relationships/tags" Target="../tags/tag1378.xml"/><Relationship Id="rId250" Type="http://schemas.openxmlformats.org/officeDocument/2006/relationships/tags" Target="../tags/tag1389.xml"/><Relationship Id="rId271" Type="http://schemas.openxmlformats.org/officeDocument/2006/relationships/tags" Target="../tags/tag1410.xml"/><Relationship Id="rId292" Type="http://schemas.openxmlformats.org/officeDocument/2006/relationships/tags" Target="../tags/tag1431.xml"/><Relationship Id="rId306" Type="http://schemas.openxmlformats.org/officeDocument/2006/relationships/tags" Target="../tags/tag1445.xml"/><Relationship Id="rId24" Type="http://schemas.openxmlformats.org/officeDocument/2006/relationships/tags" Target="../tags/tag1163.xml"/><Relationship Id="rId45" Type="http://schemas.openxmlformats.org/officeDocument/2006/relationships/tags" Target="../tags/tag1184.xml"/><Relationship Id="rId66" Type="http://schemas.openxmlformats.org/officeDocument/2006/relationships/tags" Target="../tags/tag1205.xml"/><Relationship Id="rId87" Type="http://schemas.openxmlformats.org/officeDocument/2006/relationships/tags" Target="../tags/tag1226.xml"/><Relationship Id="rId110" Type="http://schemas.openxmlformats.org/officeDocument/2006/relationships/tags" Target="../tags/tag1249.xml"/><Relationship Id="rId131" Type="http://schemas.openxmlformats.org/officeDocument/2006/relationships/tags" Target="../tags/tag1270.xml"/><Relationship Id="rId61" Type="http://schemas.openxmlformats.org/officeDocument/2006/relationships/tags" Target="../tags/tag1200.xml"/><Relationship Id="rId82" Type="http://schemas.openxmlformats.org/officeDocument/2006/relationships/tags" Target="../tags/tag1221.xml"/><Relationship Id="rId152" Type="http://schemas.openxmlformats.org/officeDocument/2006/relationships/tags" Target="../tags/tag1291.xml"/><Relationship Id="rId173" Type="http://schemas.openxmlformats.org/officeDocument/2006/relationships/tags" Target="../tags/tag1312.xml"/><Relationship Id="rId194" Type="http://schemas.openxmlformats.org/officeDocument/2006/relationships/tags" Target="../tags/tag1333.xml"/><Relationship Id="rId199" Type="http://schemas.openxmlformats.org/officeDocument/2006/relationships/tags" Target="../tags/tag1338.xml"/><Relationship Id="rId203" Type="http://schemas.openxmlformats.org/officeDocument/2006/relationships/tags" Target="../tags/tag1342.xml"/><Relationship Id="rId208" Type="http://schemas.openxmlformats.org/officeDocument/2006/relationships/tags" Target="../tags/tag1347.xml"/><Relationship Id="rId229" Type="http://schemas.openxmlformats.org/officeDocument/2006/relationships/tags" Target="../tags/tag1368.xml"/><Relationship Id="rId19" Type="http://schemas.openxmlformats.org/officeDocument/2006/relationships/tags" Target="../tags/tag1158.xml"/><Relationship Id="rId224" Type="http://schemas.openxmlformats.org/officeDocument/2006/relationships/tags" Target="../tags/tag1363.xml"/><Relationship Id="rId240" Type="http://schemas.openxmlformats.org/officeDocument/2006/relationships/tags" Target="../tags/tag1379.xml"/><Relationship Id="rId245" Type="http://schemas.openxmlformats.org/officeDocument/2006/relationships/tags" Target="../tags/tag1384.xml"/><Relationship Id="rId261" Type="http://schemas.openxmlformats.org/officeDocument/2006/relationships/tags" Target="../tags/tag1400.xml"/><Relationship Id="rId266" Type="http://schemas.openxmlformats.org/officeDocument/2006/relationships/tags" Target="../tags/tag1405.xml"/><Relationship Id="rId287" Type="http://schemas.openxmlformats.org/officeDocument/2006/relationships/tags" Target="../tags/tag1426.xml"/><Relationship Id="rId14" Type="http://schemas.openxmlformats.org/officeDocument/2006/relationships/tags" Target="../tags/tag1153.xml"/><Relationship Id="rId30" Type="http://schemas.openxmlformats.org/officeDocument/2006/relationships/tags" Target="../tags/tag1169.xml"/><Relationship Id="rId35" Type="http://schemas.openxmlformats.org/officeDocument/2006/relationships/tags" Target="../tags/tag1174.xml"/><Relationship Id="rId56" Type="http://schemas.openxmlformats.org/officeDocument/2006/relationships/tags" Target="../tags/tag1195.xml"/><Relationship Id="rId77" Type="http://schemas.openxmlformats.org/officeDocument/2006/relationships/tags" Target="../tags/tag1216.xml"/><Relationship Id="rId100" Type="http://schemas.openxmlformats.org/officeDocument/2006/relationships/tags" Target="../tags/tag1239.xml"/><Relationship Id="rId105" Type="http://schemas.openxmlformats.org/officeDocument/2006/relationships/tags" Target="../tags/tag1244.xml"/><Relationship Id="rId126" Type="http://schemas.openxmlformats.org/officeDocument/2006/relationships/tags" Target="../tags/tag1265.xml"/><Relationship Id="rId147" Type="http://schemas.openxmlformats.org/officeDocument/2006/relationships/tags" Target="../tags/tag1286.xml"/><Relationship Id="rId168" Type="http://schemas.openxmlformats.org/officeDocument/2006/relationships/tags" Target="../tags/tag1307.xml"/><Relationship Id="rId282" Type="http://schemas.openxmlformats.org/officeDocument/2006/relationships/tags" Target="../tags/tag1421.xml"/><Relationship Id="rId312" Type="http://schemas.openxmlformats.org/officeDocument/2006/relationships/tags" Target="../tags/tag1451.xml"/><Relationship Id="rId8" Type="http://schemas.openxmlformats.org/officeDocument/2006/relationships/tags" Target="../tags/tag1147.xml"/><Relationship Id="rId51" Type="http://schemas.openxmlformats.org/officeDocument/2006/relationships/tags" Target="../tags/tag1190.xml"/><Relationship Id="rId72" Type="http://schemas.openxmlformats.org/officeDocument/2006/relationships/tags" Target="../tags/tag1211.xml"/><Relationship Id="rId93" Type="http://schemas.openxmlformats.org/officeDocument/2006/relationships/tags" Target="../tags/tag1232.xml"/><Relationship Id="rId98" Type="http://schemas.openxmlformats.org/officeDocument/2006/relationships/tags" Target="../tags/tag1237.xml"/><Relationship Id="rId121" Type="http://schemas.openxmlformats.org/officeDocument/2006/relationships/tags" Target="../tags/tag1260.xml"/><Relationship Id="rId142" Type="http://schemas.openxmlformats.org/officeDocument/2006/relationships/tags" Target="../tags/tag1281.xml"/><Relationship Id="rId163" Type="http://schemas.openxmlformats.org/officeDocument/2006/relationships/tags" Target="../tags/tag1302.xml"/><Relationship Id="rId184" Type="http://schemas.openxmlformats.org/officeDocument/2006/relationships/tags" Target="../tags/tag1323.xml"/><Relationship Id="rId189" Type="http://schemas.openxmlformats.org/officeDocument/2006/relationships/tags" Target="../tags/tag1328.xml"/><Relationship Id="rId219" Type="http://schemas.openxmlformats.org/officeDocument/2006/relationships/tags" Target="../tags/tag1358.xml"/><Relationship Id="rId3" Type="http://schemas.openxmlformats.org/officeDocument/2006/relationships/tags" Target="../tags/tag1142.xml"/><Relationship Id="rId214" Type="http://schemas.openxmlformats.org/officeDocument/2006/relationships/tags" Target="../tags/tag1353.xml"/><Relationship Id="rId230" Type="http://schemas.openxmlformats.org/officeDocument/2006/relationships/tags" Target="../tags/tag1369.xml"/><Relationship Id="rId235" Type="http://schemas.openxmlformats.org/officeDocument/2006/relationships/tags" Target="../tags/tag1374.xml"/><Relationship Id="rId251" Type="http://schemas.openxmlformats.org/officeDocument/2006/relationships/tags" Target="../tags/tag1390.xml"/><Relationship Id="rId256" Type="http://schemas.openxmlformats.org/officeDocument/2006/relationships/tags" Target="../tags/tag1395.xml"/><Relationship Id="rId277" Type="http://schemas.openxmlformats.org/officeDocument/2006/relationships/tags" Target="../tags/tag1416.xml"/><Relationship Id="rId298" Type="http://schemas.openxmlformats.org/officeDocument/2006/relationships/tags" Target="../tags/tag1437.xml"/><Relationship Id="rId25" Type="http://schemas.openxmlformats.org/officeDocument/2006/relationships/tags" Target="../tags/tag1164.xml"/><Relationship Id="rId46" Type="http://schemas.openxmlformats.org/officeDocument/2006/relationships/tags" Target="../tags/tag1185.xml"/><Relationship Id="rId67" Type="http://schemas.openxmlformats.org/officeDocument/2006/relationships/tags" Target="../tags/tag1206.xml"/><Relationship Id="rId116" Type="http://schemas.openxmlformats.org/officeDocument/2006/relationships/tags" Target="../tags/tag1255.xml"/><Relationship Id="rId137" Type="http://schemas.openxmlformats.org/officeDocument/2006/relationships/tags" Target="../tags/tag1276.xml"/><Relationship Id="rId158" Type="http://schemas.openxmlformats.org/officeDocument/2006/relationships/tags" Target="../tags/tag1297.xml"/><Relationship Id="rId272" Type="http://schemas.openxmlformats.org/officeDocument/2006/relationships/tags" Target="../tags/tag1411.xml"/><Relationship Id="rId293" Type="http://schemas.openxmlformats.org/officeDocument/2006/relationships/tags" Target="../tags/tag1432.xml"/><Relationship Id="rId302" Type="http://schemas.openxmlformats.org/officeDocument/2006/relationships/tags" Target="../tags/tag1441.xml"/><Relationship Id="rId307" Type="http://schemas.openxmlformats.org/officeDocument/2006/relationships/tags" Target="../tags/tag1446.xml"/><Relationship Id="rId20" Type="http://schemas.openxmlformats.org/officeDocument/2006/relationships/tags" Target="../tags/tag1159.xml"/><Relationship Id="rId41" Type="http://schemas.openxmlformats.org/officeDocument/2006/relationships/tags" Target="../tags/tag1180.xml"/><Relationship Id="rId62" Type="http://schemas.openxmlformats.org/officeDocument/2006/relationships/tags" Target="../tags/tag1201.xml"/><Relationship Id="rId83" Type="http://schemas.openxmlformats.org/officeDocument/2006/relationships/tags" Target="../tags/tag1222.xml"/><Relationship Id="rId88" Type="http://schemas.openxmlformats.org/officeDocument/2006/relationships/tags" Target="../tags/tag1227.xml"/><Relationship Id="rId111" Type="http://schemas.openxmlformats.org/officeDocument/2006/relationships/tags" Target="../tags/tag1250.xml"/><Relationship Id="rId132" Type="http://schemas.openxmlformats.org/officeDocument/2006/relationships/tags" Target="../tags/tag1271.xml"/><Relationship Id="rId153" Type="http://schemas.openxmlformats.org/officeDocument/2006/relationships/tags" Target="../tags/tag1292.xml"/><Relationship Id="rId174" Type="http://schemas.openxmlformats.org/officeDocument/2006/relationships/tags" Target="../tags/tag1313.xml"/><Relationship Id="rId179" Type="http://schemas.openxmlformats.org/officeDocument/2006/relationships/tags" Target="../tags/tag1318.xml"/><Relationship Id="rId195" Type="http://schemas.openxmlformats.org/officeDocument/2006/relationships/tags" Target="../tags/tag1334.xml"/><Relationship Id="rId209" Type="http://schemas.openxmlformats.org/officeDocument/2006/relationships/tags" Target="../tags/tag1348.xml"/><Relationship Id="rId190" Type="http://schemas.openxmlformats.org/officeDocument/2006/relationships/tags" Target="../tags/tag1329.xml"/><Relationship Id="rId204" Type="http://schemas.openxmlformats.org/officeDocument/2006/relationships/tags" Target="../tags/tag1343.xml"/><Relationship Id="rId220" Type="http://schemas.openxmlformats.org/officeDocument/2006/relationships/tags" Target="../tags/tag1359.xml"/><Relationship Id="rId225" Type="http://schemas.openxmlformats.org/officeDocument/2006/relationships/tags" Target="../tags/tag1364.xml"/><Relationship Id="rId241" Type="http://schemas.openxmlformats.org/officeDocument/2006/relationships/tags" Target="../tags/tag1380.xml"/><Relationship Id="rId246" Type="http://schemas.openxmlformats.org/officeDocument/2006/relationships/tags" Target="../tags/tag1385.xml"/><Relationship Id="rId267" Type="http://schemas.openxmlformats.org/officeDocument/2006/relationships/tags" Target="../tags/tag1406.xml"/><Relationship Id="rId288" Type="http://schemas.openxmlformats.org/officeDocument/2006/relationships/tags" Target="../tags/tag1427.xml"/><Relationship Id="rId15" Type="http://schemas.openxmlformats.org/officeDocument/2006/relationships/tags" Target="../tags/tag1154.xml"/><Relationship Id="rId36" Type="http://schemas.openxmlformats.org/officeDocument/2006/relationships/tags" Target="../tags/tag1175.xml"/><Relationship Id="rId57" Type="http://schemas.openxmlformats.org/officeDocument/2006/relationships/tags" Target="../tags/tag1196.xml"/><Relationship Id="rId106" Type="http://schemas.openxmlformats.org/officeDocument/2006/relationships/tags" Target="../tags/tag1245.xml"/><Relationship Id="rId127" Type="http://schemas.openxmlformats.org/officeDocument/2006/relationships/tags" Target="../tags/tag1266.xml"/><Relationship Id="rId262" Type="http://schemas.openxmlformats.org/officeDocument/2006/relationships/tags" Target="../tags/tag1401.xml"/><Relationship Id="rId283" Type="http://schemas.openxmlformats.org/officeDocument/2006/relationships/tags" Target="../tags/tag1422.xml"/><Relationship Id="rId313" Type="http://schemas.openxmlformats.org/officeDocument/2006/relationships/slideLayout" Target="../slideLayouts/slideLayout2.xml"/><Relationship Id="rId10" Type="http://schemas.openxmlformats.org/officeDocument/2006/relationships/tags" Target="../tags/tag1149.xml"/><Relationship Id="rId31" Type="http://schemas.openxmlformats.org/officeDocument/2006/relationships/tags" Target="../tags/tag1170.xml"/><Relationship Id="rId52" Type="http://schemas.openxmlformats.org/officeDocument/2006/relationships/tags" Target="../tags/tag1191.xml"/><Relationship Id="rId73" Type="http://schemas.openxmlformats.org/officeDocument/2006/relationships/tags" Target="../tags/tag1212.xml"/><Relationship Id="rId78" Type="http://schemas.openxmlformats.org/officeDocument/2006/relationships/tags" Target="../tags/tag1217.xml"/><Relationship Id="rId94" Type="http://schemas.openxmlformats.org/officeDocument/2006/relationships/tags" Target="../tags/tag1233.xml"/><Relationship Id="rId99" Type="http://schemas.openxmlformats.org/officeDocument/2006/relationships/tags" Target="../tags/tag1238.xml"/><Relationship Id="rId101" Type="http://schemas.openxmlformats.org/officeDocument/2006/relationships/tags" Target="../tags/tag1240.xml"/><Relationship Id="rId122" Type="http://schemas.openxmlformats.org/officeDocument/2006/relationships/tags" Target="../tags/tag1261.xml"/><Relationship Id="rId143" Type="http://schemas.openxmlformats.org/officeDocument/2006/relationships/tags" Target="../tags/tag1282.xml"/><Relationship Id="rId148" Type="http://schemas.openxmlformats.org/officeDocument/2006/relationships/tags" Target="../tags/tag1287.xml"/><Relationship Id="rId164" Type="http://schemas.openxmlformats.org/officeDocument/2006/relationships/tags" Target="../tags/tag1303.xml"/><Relationship Id="rId169" Type="http://schemas.openxmlformats.org/officeDocument/2006/relationships/tags" Target="../tags/tag1308.xml"/><Relationship Id="rId185" Type="http://schemas.openxmlformats.org/officeDocument/2006/relationships/tags" Target="../tags/tag1324.xml"/><Relationship Id="rId4" Type="http://schemas.openxmlformats.org/officeDocument/2006/relationships/tags" Target="../tags/tag1143.xml"/><Relationship Id="rId9" Type="http://schemas.openxmlformats.org/officeDocument/2006/relationships/tags" Target="../tags/tag1148.xml"/><Relationship Id="rId180" Type="http://schemas.openxmlformats.org/officeDocument/2006/relationships/tags" Target="../tags/tag1319.xml"/><Relationship Id="rId210" Type="http://schemas.openxmlformats.org/officeDocument/2006/relationships/tags" Target="../tags/tag1349.xml"/><Relationship Id="rId215" Type="http://schemas.openxmlformats.org/officeDocument/2006/relationships/tags" Target="../tags/tag1354.xml"/><Relationship Id="rId236" Type="http://schemas.openxmlformats.org/officeDocument/2006/relationships/tags" Target="../tags/tag1375.xml"/><Relationship Id="rId257" Type="http://schemas.openxmlformats.org/officeDocument/2006/relationships/tags" Target="../tags/tag1396.xml"/><Relationship Id="rId278" Type="http://schemas.openxmlformats.org/officeDocument/2006/relationships/tags" Target="../tags/tag1417.xml"/><Relationship Id="rId26" Type="http://schemas.openxmlformats.org/officeDocument/2006/relationships/tags" Target="../tags/tag1165.xml"/><Relationship Id="rId231" Type="http://schemas.openxmlformats.org/officeDocument/2006/relationships/tags" Target="../tags/tag1370.xml"/><Relationship Id="rId252" Type="http://schemas.openxmlformats.org/officeDocument/2006/relationships/tags" Target="../tags/tag1391.xml"/><Relationship Id="rId273" Type="http://schemas.openxmlformats.org/officeDocument/2006/relationships/tags" Target="../tags/tag1412.xml"/><Relationship Id="rId294" Type="http://schemas.openxmlformats.org/officeDocument/2006/relationships/tags" Target="../tags/tag1433.xml"/><Relationship Id="rId308" Type="http://schemas.openxmlformats.org/officeDocument/2006/relationships/tags" Target="../tags/tag1447.xml"/><Relationship Id="rId47" Type="http://schemas.openxmlformats.org/officeDocument/2006/relationships/tags" Target="../tags/tag1186.xml"/><Relationship Id="rId68" Type="http://schemas.openxmlformats.org/officeDocument/2006/relationships/tags" Target="../tags/tag1207.xml"/><Relationship Id="rId89" Type="http://schemas.openxmlformats.org/officeDocument/2006/relationships/tags" Target="../tags/tag1228.xml"/><Relationship Id="rId112" Type="http://schemas.openxmlformats.org/officeDocument/2006/relationships/tags" Target="../tags/tag1251.xml"/><Relationship Id="rId133" Type="http://schemas.openxmlformats.org/officeDocument/2006/relationships/tags" Target="../tags/tag1272.xml"/><Relationship Id="rId154" Type="http://schemas.openxmlformats.org/officeDocument/2006/relationships/tags" Target="../tags/tag1293.xml"/><Relationship Id="rId175" Type="http://schemas.openxmlformats.org/officeDocument/2006/relationships/tags" Target="../tags/tag1314.xml"/><Relationship Id="rId196" Type="http://schemas.openxmlformats.org/officeDocument/2006/relationships/tags" Target="../tags/tag1335.xml"/><Relationship Id="rId200" Type="http://schemas.openxmlformats.org/officeDocument/2006/relationships/tags" Target="../tags/tag1339.xml"/><Relationship Id="rId16" Type="http://schemas.openxmlformats.org/officeDocument/2006/relationships/tags" Target="../tags/tag1155.xml"/><Relationship Id="rId221" Type="http://schemas.openxmlformats.org/officeDocument/2006/relationships/tags" Target="../tags/tag1360.xml"/><Relationship Id="rId242" Type="http://schemas.openxmlformats.org/officeDocument/2006/relationships/tags" Target="../tags/tag1381.xml"/><Relationship Id="rId263" Type="http://schemas.openxmlformats.org/officeDocument/2006/relationships/tags" Target="../tags/tag1402.xml"/><Relationship Id="rId284" Type="http://schemas.openxmlformats.org/officeDocument/2006/relationships/tags" Target="../tags/tag1423.xml"/><Relationship Id="rId37" Type="http://schemas.openxmlformats.org/officeDocument/2006/relationships/tags" Target="../tags/tag1176.xml"/><Relationship Id="rId58" Type="http://schemas.openxmlformats.org/officeDocument/2006/relationships/tags" Target="../tags/tag1197.xml"/><Relationship Id="rId79" Type="http://schemas.openxmlformats.org/officeDocument/2006/relationships/tags" Target="../tags/tag1218.xml"/><Relationship Id="rId102" Type="http://schemas.openxmlformats.org/officeDocument/2006/relationships/tags" Target="../tags/tag1241.xml"/><Relationship Id="rId123" Type="http://schemas.openxmlformats.org/officeDocument/2006/relationships/tags" Target="../tags/tag1262.xml"/><Relationship Id="rId144" Type="http://schemas.openxmlformats.org/officeDocument/2006/relationships/tags" Target="../tags/tag1283.xml"/><Relationship Id="rId90" Type="http://schemas.openxmlformats.org/officeDocument/2006/relationships/tags" Target="../tags/tag1229.xml"/><Relationship Id="rId165" Type="http://schemas.openxmlformats.org/officeDocument/2006/relationships/tags" Target="../tags/tag1304.xml"/><Relationship Id="rId186" Type="http://schemas.openxmlformats.org/officeDocument/2006/relationships/tags" Target="../tags/tag1325.xml"/><Relationship Id="rId211" Type="http://schemas.openxmlformats.org/officeDocument/2006/relationships/tags" Target="../tags/tag1350.xml"/><Relationship Id="rId232" Type="http://schemas.openxmlformats.org/officeDocument/2006/relationships/tags" Target="../tags/tag1371.xml"/><Relationship Id="rId253" Type="http://schemas.openxmlformats.org/officeDocument/2006/relationships/tags" Target="../tags/tag1392.xml"/><Relationship Id="rId274" Type="http://schemas.openxmlformats.org/officeDocument/2006/relationships/tags" Target="../tags/tag1413.xml"/><Relationship Id="rId295" Type="http://schemas.openxmlformats.org/officeDocument/2006/relationships/tags" Target="../tags/tag1434.xml"/><Relationship Id="rId309" Type="http://schemas.openxmlformats.org/officeDocument/2006/relationships/tags" Target="../tags/tag1448.xml"/><Relationship Id="rId27" Type="http://schemas.openxmlformats.org/officeDocument/2006/relationships/tags" Target="../tags/tag1166.xml"/><Relationship Id="rId48" Type="http://schemas.openxmlformats.org/officeDocument/2006/relationships/tags" Target="../tags/tag1187.xml"/><Relationship Id="rId69" Type="http://schemas.openxmlformats.org/officeDocument/2006/relationships/tags" Target="../tags/tag1208.xml"/><Relationship Id="rId113" Type="http://schemas.openxmlformats.org/officeDocument/2006/relationships/tags" Target="../tags/tag1252.xml"/><Relationship Id="rId134" Type="http://schemas.openxmlformats.org/officeDocument/2006/relationships/tags" Target="../tags/tag1273.xml"/><Relationship Id="rId80" Type="http://schemas.openxmlformats.org/officeDocument/2006/relationships/tags" Target="../tags/tag1219.xml"/><Relationship Id="rId155" Type="http://schemas.openxmlformats.org/officeDocument/2006/relationships/tags" Target="../tags/tag1294.xml"/><Relationship Id="rId176" Type="http://schemas.openxmlformats.org/officeDocument/2006/relationships/tags" Target="../tags/tag1315.xml"/><Relationship Id="rId197" Type="http://schemas.openxmlformats.org/officeDocument/2006/relationships/tags" Target="../tags/tag1336.xml"/><Relationship Id="rId201" Type="http://schemas.openxmlformats.org/officeDocument/2006/relationships/tags" Target="../tags/tag1340.xml"/><Relationship Id="rId222" Type="http://schemas.openxmlformats.org/officeDocument/2006/relationships/tags" Target="../tags/tag1361.xml"/><Relationship Id="rId243" Type="http://schemas.openxmlformats.org/officeDocument/2006/relationships/tags" Target="../tags/tag1382.xml"/><Relationship Id="rId264" Type="http://schemas.openxmlformats.org/officeDocument/2006/relationships/tags" Target="../tags/tag1403.xml"/><Relationship Id="rId285" Type="http://schemas.openxmlformats.org/officeDocument/2006/relationships/tags" Target="../tags/tag1424.xml"/><Relationship Id="rId17" Type="http://schemas.openxmlformats.org/officeDocument/2006/relationships/tags" Target="../tags/tag1156.xml"/><Relationship Id="rId38" Type="http://schemas.openxmlformats.org/officeDocument/2006/relationships/tags" Target="../tags/tag1177.xml"/><Relationship Id="rId59" Type="http://schemas.openxmlformats.org/officeDocument/2006/relationships/tags" Target="../tags/tag1198.xml"/><Relationship Id="rId103" Type="http://schemas.openxmlformats.org/officeDocument/2006/relationships/tags" Target="../tags/tag1242.xml"/><Relationship Id="rId124" Type="http://schemas.openxmlformats.org/officeDocument/2006/relationships/tags" Target="../tags/tag1263.xml"/><Relationship Id="rId310" Type="http://schemas.openxmlformats.org/officeDocument/2006/relationships/tags" Target="../tags/tag1449.xml"/><Relationship Id="rId70" Type="http://schemas.openxmlformats.org/officeDocument/2006/relationships/tags" Target="../tags/tag1209.xml"/><Relationship Id="rId91" Type="http://schemas.openxmlformats.org/officeDocument/2006/relationships/tags" Target="../tags/tag1230.xml"/><Relationship Id="rId145" Type="http://schemas.openxmlformats.org/officeDocument/2006/relationships/tags" Target="../tags/tag1284.xml"/><Relationship Id="rId166" Type="http://schemas.openxmlformats.org/officeDocument/2006/relationships/tags" Target="../tags/tag1305.xml"/><Relationship Id="rId187" Type="http://schemas.openxmlformats.org/officeDocument/2006/relationships/tags" Target="../tags/tag1326.xml"/><Relationship Id="rId1" Type="http://schemas.openxmlformats.org/officeDocument/2006/relationships/tags" Target="../tags/tag1140.xml"/><Relationship Id="rId212" Type="http://schemas.openxmlformats.org/officeDocument/2006/relationships/tags" Target="../tags/tag1351.xml"/><Relationship Id="rId233" Type="http://schemas.openxmlformats.org/officeDocument/2006/relationships/tags" Target="../tags/tag1372.xml"/><Relationship Id="rId254" Type="http://schemas.openxmlformats.org/officeDocument/2006/relationships/tags" Target="../tags/tag1393.xml"/><Relationship Id="rId28" Type="http://schemas.openxmlformats.org/officeDocument/2006/relationships/tags" Target="../tags/tag1167.xml"/><Relationship Id="rId49" Type="http://schemas.openxmlformats.org/officeDocument/2006/relationships/tags" Target="../tags/tag1188.xml"/><Relationship Id="rId114" Type="http://schemas.openxmlformats.org/officeDocument/2006/relationships/tags" Target="../tags/tag1253.xml"/><Relationship Id="rId275" Type="http://schemas.openxmlformats.org/officeDocument/2006/relationships/tags" Target="../tags/tag1414.xml"/><Relationship Id="rId296" Type="http://schemas.openxmlformats.org/officeDocument/2006/relationships/tags" Target="../tags/tag1435.xml"/><Relationship Id="rId300" Type="http://schemas.openxmlformats.org/officeDocument/2006/relationships/tags" Target="../tags/tag1439.xml"/><Relationship Id="rId60" Type="http://schemas.openxmlformats.org/officeDocument/2006/relationships/tags" Target="../tags/tag1199.xml"/><Relationship Id="rId81" Type="http://schemas.openxmlformats.org/officeDocument/2006/relationships/tags" Target="../tags/tag1220.xml"/><Relationship Id="rId135" Type="http://schemas.openxmlformats.org/officeDocument/2006/relationships/tags" Target="../tags/tag1274.xml"/><Relationship Id="rId156" Type="http://schemas.openxmlformats.org/officeDocument/2006/relationships/tags" Target="../tags/tag1295.xml"/><Relationship Id="rId177" Type="http://schemas.openxmlformats.org/officeDocument/2006/relationships/tags" Target="../tags/tag1316.xml"/><Relationship Id="rId198" Type="http://schemas.openxmlformats.org/officeDocument/2006/relationships/tags" Target="../tags/tag1337.xml"/><Relationship Id="rId202" Type="http://schemas.openxmlformats.org/officeDocument/2006/relationships/tags" Target="../tags/tag1341.xml"/><Relationship Id="rId223" Type="http://schemas.openxmlformats.org/officeDocument/2006/relationships/tags" Target="../tags/tag1362.xml"/><Relationship Id="rId244" Type="http://schemas.openxmlformats.org/officeDocument/2006/relationships/tags" Target="../tags/tag1383.xml"/><Relationship Id="rId18" Type="http://schemas.openxmlformats.org/officeDocument/2006/relationships/tags" Target="../tags/tag1157.xml"/><Relationship Id="rId39" Type="http://schemas.openxmlformats.org/officeDocument/2006/relationships/tags" Target="../tags/tag1178.xml"/><Relationship Id="rId265" Type="http://schemas.openxmlformats.org/officeDocument/2006/relationships/tags" Target="../tags/tag1404.xml"/><Relationship Id="rId286" Type="http://schemas.openxmlformats.org/officeDocument/2006/relationships/tags" Target="../tags/tag1425.xml"/><Relationship Id="rId50" Type="http://schemas.openxmlformats.org/officeDocument/2006/relationships/tags" Target="../tags/tag1189.xml"/><Relationship Id="rId104" Type="http://schemas.openxmlformats.org/officeDocument/2006/relationships/tags" Target="../tags/tag1243.xml"/><Relationship Id="rId125" Type="http://schemas.openxmlformats.org/officeDocument/2006/relationships/tags" Target="../tags/tag1264.xml"/><Relationship Id="rId146" Type="http://schemas.openxmlformats.org/officeDocument/2006/relationships/tags" Target="../tags/tag1285.xml"/><Relationship Id="rId167" Type="http://schemas.openxmlformats.org/officeDocument/2006/relationships/tags" Target="../tags/tag1306.xml"/><Relationship Id="rId188" Type="http://schemas.openxmlformats.org/officeDocument/2006/relationships/tags" Target="../tags/tag1327.xml"/><Relationship Id="rId311" Type="http://schemas.openxmlformats.org/officeDocument/2006/relationships/tags" Target="../tags/tag1450.xml"/><Relationship Id="rId71" Type="http://schemas.openxmlformats.org/officeDocument/2006/relationships/tags" Target="../tags/tag1210.xml"/><Relationship Id="rId92" Type="http://schemas.openxmlformats.org/officeDocument/2006/relationships/tags" Target="../tags/tag1231.xml"/><Relationship Id="rId213" Type="http://schemas.openxmlformats.org/officeDocument/2006/relationships/tags" Target="../tags/tag1352.xml"/><Relationship Id="rId234" Type="http://schemas.openxmlformats.org/officeDocument/2006/relationships/tags" Target="../tags/tag1373.xml"/><Relationship Id="rId2" Type="http://schemas.openxmlformats.org/officeDocument/2006/relationships/tags" Target="../tags/tag1141.xml"/><Relationship Id="rId29" Type="http://schemas.openxmlformats.org/officeDocument/2006/relationships/tags" Target="../tags/tag1168.xml"/><Relationship Id="rId255" Type="http://schemas.openxmlformats.org/officeDocument/2006/relationships/tags" Target="../tags/tag1394.xml"/><Relationship Id="rId276" Type="http://schemas.openxmlformats.org/officeDocument/2006/relationships/tags" Target="../tags/tag1415.xml"/><Relationship Id="rId297" Type="http://schemas.openxmlformats.org/officeDocument/2006/relationships/tags" Target="../tags/tag1436.xml"/><Relationship Id="rId40" Type="http://schemas.openxmlformats.org/officeDocument/2006/relationships/tags" Target="../tags/tag1179.xml"/><Relationship Id="rId115" Type="http://schemas.openxmlformats.org/officeDocument/2006/relationships/tags" Target="../tags/tag1254.xml"/><Relationship Id="rId136" Type="http://schemas.openxmlformats.org/officeDocument/2006/relationships/tags" Target="../tags/tag1275.xml"/><Relationship Id="rId157" Type="http://schemas.openxmlformats.org/officeDocument/2006/relationships/tags" Target="../tags/tag1296.xml"/><Relationship Id="rId178" Type="http://schemas.openxmlformats.org/officeDocument/2006/relationships/tags" Target="../tags/tag1317.xml"/><Relationship Id="rId301" Type="http://schemas.openxmlformats.org/officeDocument/2006/relationships/tags" Target="../tags/tag144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477.xml"/><Relationship Id="rId117" Type="http://schemas.openxmlformats.org/officeDocument/2006/relationships/tags" Target="../tags/tag1568.xml"/><Relationship Id="rId21" Type="http://schemas.openxmlformats.org/officeDocument/2006/relationships/tags" Target="../tags/tag1472.xml"/><Relationship Id="rId42" Type="http://schemas.openxmlformats.org/officeDocument/2006/relationships/tags" Target="../tags/tag1493.xml"/><Relationship Id="rId47" Type="http://schemas.openxmlformats.org/officeDocument/2006/relationships/tags" Target="../tags/tag1498.xml"/><Relationship Id="rId63" Type="http://schemas.openxmlformats.org/officeDocument/2006/relationships/tags" Target="../tags/tag1514.xml"/><Relationship Id="rId68" Type="http://schemas.openxmlformats.org/officeDocument/2006/relationships/tags" Target="../tags/tag1519.xml"/><Relationship Id="rId84" Type="http://schemas.openxmlformats.org/officeDocument/2006/relationships/tags" Target="../tags/tag1535.xml"/><Relationship Id="rId89" Type="http://schemas.openxmlformats.org/officeDocument/2006/relationships/tags" Target="../tags/tag1540.xml"/><Relationship Id="rId112" Type="http://schemas.openxmlformats.org/officeDocument/2006/relationships/tags" Target="../tags/tag1563.xml"/><Relationship Id="rId133" Type="http://schemas.openxmlformats.org/officeDocument/2006/relationships/tags" Target="../tags/tag1584.xml"/><Relationship Id="rId138" Type="http://schemas.openxmlformats.org/officeDocument/2006/relationships/tags" Target="../tags/tag1589.xml"/><Relationship Id="rId154" Type="http://schemas.openxmlformats.org/officeDocument/2006/relationships/slideLayout" Target="../slideLayouts/slideLayout2.xml"/><Relationship Id="rId16" Type="http://schemas.openxmlformats.org/officeDocument/2006/relationships/tags" Target="../tags/tag1467.xml"/><Relationship Id="rId107" Type="http://schemas.openxmlformats.org/officeDocument/2006/relationships/tags" Target="../tags/tag1558.xml"/><Relationship Id="rId11" Type="http://schemas.openxmlformats.org/officeDocument/2006/relationships/tags" Target="../tags/tag1462.xml"/><Relationship Id="rId32" Type="http://schemas.openxmlformats.org/officeDocument/2006/relationships/tags" Target="../tags/tag1483.xml"/><Relationship Id="rId37" Type="http://schemas.openxmlformats.org/officeDocument/2006/relationships/tags" Target="../tags/tag1488.xml"/><Relationship Id="rId53" Type="http://schemas.openxmlformats.org/officeDocument/2006/relationships/tags" Target="../tags/tag1504.xml"/><Relationship Id="rId58" Type="http://schemas.openxmlformats.org/officeDocument/2006/relationships/tags" Target="../tags/tag1509.xml"/><Relationship Id="rId74" Type="http://schemas.openxmlformats.org/officeDocument/2006/relationships/tags" Target="../tags/tag1525.xml"/><Relationship Id="rId79" Type="http://schemas.openxmlformats.org/officeDocument/2006/relationships/tags" Target="../tags/tag1530.xml"/><Relationship Id="rId102" Type="http://schemas.openxmlformats.org/officeDocument/2006/relationships/tags" Target="../tags/tag1553.xml"/><Relationship Id="rId123" Type="http://schemas.openxmlformats.org/officeDocument/2006/relationships/tags" Target="../tags/tag1574.xml"/><Relationship Id="rId128" Type="http://schemas.openxmlformats.org/officeDocument/2006/relationships/tags" Target="../tags/tag1579.xml"/><Relationship Id="rId144" Type="http://schemas.openxmlformats.org/officeDocument/2006/relationships/tags" Target="../tags/tag1595.xml"/><Relationship Id="rId149" Type="http://schemas.openxmlformats.org/officeDocument/2006/relationships/tags" Target="../tags/tag1600.xml"/><Relationship Id="rId5" Type="http://schemas.openxmlformats.org/officeDocument/2006/relationships/tags" Target="../tags/tag1456.xml"/><Relationship Id="rId90" Type="http://schemas.openxmlformats.org/officeDocument/2006/relationships/tags" Target="../tags/tag1541.xml"/><Relationship Id="rId95" Type="http://schemas.openxmlformats.org/officeDocument/2006/relationships/tags" Target="../tags/tag1546.xml"/><Relationship Id="rId22" Type="http://schemas.openxmlformats.org/officeDocument/2006/relationships/tags" Target="../tags/tag1473.xml"/><Relationship Id="rId27" Type="http://schemas.openxmlformats.org/officeDocument/2006/relationships/tags" Target="../tags/tag1478.xml"/><Relationship Id="rId43" Type="http://schemas.openxmlformats.org/officeDocument/2006/relationships/tags" Target="../tags/tag1494.xml"/><Relationship Id="rId48" Type="http://schemas.openxmlformats.org/officeDocument/2006/relationships/tags" Target="../tags/tag1499.xml"/><Relationship Id="rId64" Type="http://schemas.openxmlformats.org/officeDocument/2006/relationships/tags" Target="../tags/tag1515.xml"/><Relationship Id="rId69" Type="http://schemas.openxmlformats.org/officeDocument/2006/relationships/tags" Target="../tags/tag1520.xml"/><Relationship Id="rId113" Type="http://schemas.openxmlformats.org/officeDocument/2006/relationships/tags" Target="../tags/tag1564.xml"/><Relationship Id="rId118" Type="http://schemas.openxmlformats.org/officeDocument/2006/relationships/tags" Target="../tags/tag1569.xml"/><Relationship Id="rId134" Type="http://schemas.openxmlformats.org/officeDocument/2006/relationships/tags" Target="../tags/tag1585.xml"/><Relationship Id="rId139" Type="http://schemas.openxmlformats.org/officeDocument/2006/relationships/tags" Target="../tags/tag1590.xml"/><Relationship Id="rId80" Type="http://schemas.openxmlformats.org/officeDocument/2006/relationships/tags" Target="../tags/tag1531.xml"/><Relationship Id="rId85" Type="http://schemas.openxmlformats.org/officeDocument/2006/relationships/tags" Target="../tags/tag1536.xml"/><Relationship Id="rId150" Type="http://schemas.openxmlformats.org/officeDocument/2006/relationships/tags" Target="../tags/tag1601.xml"/><Relationship Id="rId155" Type="http://schemas.openxmlformats.org/officeDocument/2006/relationships/image" Target="../media/image1.png"/><Relationship Id="rId12" Type="http://schemas.openxmlformats.org/officeDocument/2006/relationships/tags" Target="../tags/tag1463.xml"/><Relationship Id="rId17" Type="http://schemas.openxmlformats.org/officeDocument/2006/relationships/tags" Target="../tags/tag1468.xml"/><Relationship Id="rId33" Type="http://schemas.openxmlformats.org/officeDocument/2006/relationships/tags" Target="../tags/tag1484.xml"/><Relationship Id="rId38" Type="http://schemas.openxmlformats.org/officeDocument/2006/relationships/tags" Target="../tags/tag1489.xml"/><Relationship Id="rId59" Type="http://schemas.openxmlformats.org/officeDocument/2006/relationships/tags" Target="../tags/tag1510.xml"/><Relationship Id="rId103" Type="http://schemas.openxmlformats.org/officeDocument/2006/relationships/tags" Target="../tags/tag1554.xml"/><Relationship Id="rId108" Type="http://schemas.openxmlformats.org/officeDocument/2006/relationships/tags" Target="../tags/tag1559.xml"/><Relationship Id="rId124" Type="http://schemas.openxmlformats.org/officeDocument/2006/relationships/tags" Target="../tags/tag1575.xml"/><Relationship Id="rId129" Type="http://schemas.openxmlformats.org/officeDocument/2006/relationships/tags" Target="../tags/tag1580.xml"/><Relationship Id="rId20" Type="http://schemas.openxmlformats.org/officeDocument/2006/relationships/tags" Target="../tags/tag1471.xml"/><Relationship Id="rId41" Type="http://schemas.openxmlformats.org/officeDocument/2006/relationships/tags" Target="../tags/tag1492.xml"/><Relationship Id="rId54" Type="http://schemas.openxmlformats.org/officeDocument/2006/relationships/tags" Target="../tags/tag1505.xml"/><Relationship Id="rId62" Type="http://schemas.openxmlformats.org/officeDocument/2006/relationships/tags" Target="../tags/tag1513.xml"/><Relationship Id="rId70" Type="http://schemas.openxmlformats.org/officeDocument/2006/relationships/tags" Target="../tags/tag1521.xml"/><Relationship Id="rId75" Type="http://schemas.openxmlformats.org/officeDocument/2006/relationships/tags" Target="../tags/tag1526.xml"/><Relationship Id="rId83" Type="http://schemas.openxmlformats.org/officeDocument/2006/relationships/tags" Target="../tags/tag1534.xml"/><Relationship Id="rId88" Type="http://schemas.openxmlformats.org/officeDocument/2006/relationships/tags" Target="../tags/tag1539.xml"/><Relationship Id="rId91" Type="http://schemas.openxmlformats.org/officeDocument/2006/relationships/tags" Target="../tags/tag1542.xml"/><Relationship Id="rId96" Type="http://schemas.openxmlformats.org/officeDocument/2006/relationships/tags" Target="../tags/tag1547.xml"/><Relationship Id="rId111" Type="http://schemas.openxmlformats.org/officeDocument/2006/relationships/tags" Target="../tags/tag1562.xml"/><Relationship Id="rId132" Type="http://schemas.openxmlformats.org/officeDocument/2006/relationships/tags" Target="../tags/tag1583.xml"/><Relationship Id="rId140" Type="http://schemas.openxmlformats.org/officeDocument/2006/relationships/tags" Target="../tags/tag1591.xml"/><Relationship Id="rId145" Type="http://schemas.openxmlformats.org/officeDocument/2006/relationships/tags" Target="../tags/tag1596.xml"/><Relationship Id="rId153" Type="http://schemas.openxmlformats.org/officeDocument/2006/relationships/tags" Target="../tags/tag1604.xml"/><Relationship Id="rId1" Type="http://schemas.openxmlformats.org/officeDocument/2006/relationships/tags" Target="../tags/tag1452.xml"/><Relationship Id="rId6" Type="http://schemas.openxmlformats.org/officeDocument/2006/relationships/tags" Target="../tags/tag1457.xml"/><Relationship Id="rId15" Type="http://schemas.openxmlformats.org/officeDocument/2006/relationships/tags" Target="../tags/tag1466.xml"/><Relationship Id="rId23" Type="http://schemas.openxmlformats.org/officeDocument/2006/relationships/tags" Target="../tags/tag1474.xml"/><Relationship Id="rId28" Type="http://schemas.openxmlformats.org/officeDocument/2006/relationships/tags" Target="../tags/tag1479.xml"/><Relationship Id="rId36" Type="http://schemas.openxmlformats.org/officeDocument/2006/relationships/tags" Target="../tags/tag1487.xml"/><Relationship Id="rId49" Type="http://schemas.openxmlformats.org/officeDocument/2006/relationships/tags" Target="../tags/tag1500.xml"/><Relationship Id="rId57" Type="http://schemas.openxmlformats.org/officeDocument/2006/relationships/tags" Target="../tags/tag1508.xml"/><Relationship Id="rId106" Type="http://schemas.openxmlformats.org/officeDocument/2006/relationships/tags" Target="../tags/tag1557.xml"/><Relationship Id="rId114" Type="http://schemas.openxmlformats.org/officeDocument/2006/relationships/tags" Target="../tags/tag1565.xml"/><Relationship Id="rId119" Type="http://schemas.openxmlformats.org/officeDocument/2006/relationships/tags" Target="../tags/tag1570.xml"/><Relationship Id="rId127" Type="http://schemas.openxmlformats.org/officeDocument/2006/relationships/tags" Target="../tags/tag1578.xml"/><Relationship Id="rId10" Type="http://schemas.openxmlformats.org/officeDocument/2006/relationships/tags" Target="../tags/tag1461.xml"/><Relationship Id="rId31" Type="http://schemas.openxmlformats.org/officeDocument/2006/relationships/tags" Target="../tags/tag1482.xml"/><Relationship Id="rId44" Type="http://schemas.openxmlformats.org/officeDocument/2006/relationships/tags" Target="../tags/tag1495.xml"/><Relationship Id="rId52" Type="http://schemas.openxmlformats.org/officeDocument/2006/relationships/tags" Target="../tags/tag1503.xml"/><Relationship Id="rId60" Type="http://schemas.openxmlformats.org/officeDocument/2006/relationships/tags" Target="../tags/tag1511.xml"/><Relationship Id="rId65" Type="http://schemas.openxmlformats.org/officeDocument/2006/relationships/tags" Target="../tags/tag1516.xml"/><Relationship Id="rId73" Type="http://schemas.openxmlformats.org/officeDocument/2006/relationships/tags" Target="../tags/tag1524.xml"/><Relationship Id="rId78" Type="http://schemas.openxmlformats.org/officeDocument/2006/relationships/tags" Target="../tags/tag1529.xml"/><Relationship Id="rId81" Type="http://schemas.openxmlformats.org/officeDocument/2006/relationships/tags" Target="../tags/tag1532.xml"/><Relationship Id="rId86" Type="http://schemas.openxmlformats.org/officeDocument/2006/relationships/tags" Target="../tags/tag1537.xml"/><Relationship Id="rId94" Type="http://schemas.openxmlformats.org/officeDocument/2006/relationships/tags" Target="../tags/tag1545.xml"/><Relationship Id="rId99" Type="http://schemas.openxmlformats.org/officeDocument/2006/relationships/tags" Target="../tags/tag1550.xml"/><Relationship Id="rId101" Type="http://schemas.openxmlformats.org/officeDocument/2006/relationships/tags" Target="../tags/tag1552.xml"/><Relationship Id="rId122" Type="http://schemas.openxmlformats.org/officeDocument/2006/relationships/tags" Target="../tags/tag1573.xml"/><Relationship Id="rId130" Type="http://schemas.openxmlformats.org/officeDocument/2006/relationships/tags" Target="../tags/tag1581.xml"/><Relationship Id="rId135" Type="http://schemas.openxmlformats.org/officeDocument/2006/relationships/tags" Target="../tags/tag1586.xml"/><Relationship Id="rId143" Type="http://schemas.openxmlformats.org/officeDocument/2006/relationships/tags" Target="../tags/tag1594.xml"/><Relationship Id="rId148" Type="http://schemas.openxmlformats.org/officeDocument/2006/relationships/tags" Target="../tags/tag1599.xml"/><Relationship Id="rId151" Type="http://schemas.openxmlformats.org/officeDocument/2006/relationships/tags" Target="../tags/tag1602.xml"/><Relationship Id="rId156" Type="http://schemas.openxmlformats.org/officeDocument/2006/relationships/image" Target="../media/image2.png"/><Relationship Id="rId4" Type="http://schemas.openxmlformats.org/officeDocument/2006/relationships/tags" Target="../tags/tag1455.xml"/><Relationship Id="rId9" Type="http://schemas.openxmlformats.org/officeDocument/2006/relationships/tags" Target="../tags/tag1460.xml"/><Relationship Id="rId13" Type="http://schemas.openxmlformats.org/officeDocument/2006/relationships/tags" Target="../tags/tag1464.xml"/><Relationship Id="rId18" Type="http://schemas.openxmlformats.org/officeDocument/2006/relationships/tags" Target="../tags/tag1469.xml"/><Relationship Id="rId39" Type="http://schemas.openxmlformats.org/officeDocument/2006/relationships/tags" Target="../tags/tag1490.xml"/><Relationship Id="rId109" Type="http://schemas.openxmlformats.org/officeDocument/2006/relationships/tags" Target="../tags/tag1560.xml"/><Relationship Id="rId34" Type="http://schemas.openxmlformats.org/officeDocument/2006/relationships/tags" Target="../tags/tag1485.xml"/><Relationship Id="rId50" Type="http://schemas.openxmlformats.org/officeDocument/2006/relationships/tags" Target="../tags/tag1501.xml"/><Relationship Id="rId55" Type="http://schemas.openxmlformats.org/officeDocument/2006/relationships/tags" Target="../tags/tag1506.xml"/><Relationship Id="rId76" Type="http://schemas.openxmlformats.org/officeDocument/2006/relationships/tags" Target="../tags/tag1527.xml"/><Relationship Id="rId97" Type="http://schemas.openxmlformats.org/officeDocument/2006/relationships/tags" Target="../tags/tag1548.xml"/><Relationship Id="rId104" Type="http://schemas.openxmlformats.org/officeDocument/2006/relationships/tags" Target="../tags/tag1555.xml"/><Relationship Id="rId120" Type="http://schemas.openxmlformats.org/officeDocument/2006/relationships/tags" Target="../tags/tag1571.xml"/><Relationship Id="rId125" Type="http://schemas.openxmlformats.org/officeDocument/2006/relationships/tags" Target="../tags/tag1576.xml"/><Relationship Id="rId141" Type="http://schemas.openxmlformats.org/officeDocument/2006/relationships/tags" Target="../tags/tag1592.xml"/><Relationship Id="rId146" Type="http://schemas.openxmlformats.org/officeDocument/2006/relationships/tags" Target="../tags/tag1597.xml"/><Relationship Id="rId7" Type="http://schemas.openxmlformats.org/officeDocument/2006/relationships/tags" Target="../tags/tag1458.xml"/><Relationship Id="rId71" Type="http://schemas.openxmlformats.org/officeDocument/2006/relationships/tags" Target="../tags/tag1522.xml"/><Relationship Id="rId92" Type="http://schemas.openxmlformats.org/officeDocument/2006/relationships/tags" Target="../tags/tag1543.xml"/><Relationship Id="rId2" Type="http://schemas.openxmlformats.org/officeDocument/2006/relationships/tags" Target="../tags/tag1453.xml"/><Relationship Id="rId29" Type="http://schemas.openxmlformats.org/officeDocument/2006/relationships/tags" Target="../tags/tag1480.xml"/><Relationship Id="rId24" Type="http://schemas.openxmlformats.org/officeDocument/2006/relationships/tags" Target="../tags/tag1475.xml"/><Relationship Id="rId40" Type="http://schemas.openxmlformats.org/officeDocument/2006/relationships/tags" Target="../tags/tag1491.xml"/><Relationship Id="rId45" Type="http://schemas.openxmlformats.org/officeDocument/2006/relationships/tags" Target="../tags/tag1496.xml"/><Relationship Id="rId66" Type="http://schemas.openxmlformats.org/officeDocument/2006/relationships/tags" Target="../tags/tag1517.xml"/><Relationship Id="rId87" Type="http://schemas.openxmlformats.org/officeDocument/2006/relationships/tags" Target="../tags/tag1538.xml"/><Relationship Id="rId110" Type="http://schemas.openxmlformats.org/officeDocument/2006/relationships/tags" Target="../tags/tag1561.xml"/><Relationship Id="rId115" Type="http://schemas.openxmlformats.org/officeDocument/2006/relationships/tags" Target="../tags/tag1566.xml"/><Relationship Id="rId131" Type="http://schemas.openxmlformats.org/officeDocument/2006/relationships/tags" Target="../tags/tag1582.xml"/><Relationship Id="rId136" Type="http://schemas.openxmlformats.org/officeDocument/2006/relationships/tags" Target="../tags/tag1587.xml"/><Relationship Id="rId157" Type="http://schemas.openxmlformats.org/officeDocument/2006/relationships/image" Target="../media/image3.svg"/><Relationship Id="rId61" Type="http://schemas.openxmlformats.org/officeDocument/2006/relationships/tags" Target="../tags/tag1512.xml"/><Relationship Id="rId82" Type="http://schemas.openxmlformats.org/officeDocument/2006/relationships/tags" Target="../tags/tag1533.xml"/><Relationship Id="rId152" Type="http://schemas.openxmlformats.org/officeDocument/2006/relationships/tags" Target="../tags/tag1603.xml"/><Relationship Id="rId19" Type="http://schemas.openxmlformats.org/officeDocument/2006/relationships/tags" Target="../tags/tag1470.xml"/><Relationship Id="rId14" Type="http://schemas.openxmlformats.org/officeDocument/2006/relationships/tags" Target="../tags/tag1465.xml"/><Relationship Id="rId30" Type="http://schemas.openxmlformats.org/officeDocument/2006/relationships/tags" Target="../tags/tag1481.xml"/><Relationship Id="rId35" Type="http://schemas.openxmlformats.org/officeDocument/2006/relationships/tags" Target="../tags/tag1486.xml"/><Relationship Id="rId56" Type="http://schemas.openxmlformats.org/officeDocument/2006/relationships/tags" Target="../tags/tag1507.xml"/><Relationship Id="rId77" Type="http://schemas.openxmlformats.org/officeDocument/2006/relationships/tags" Target="../tags/tag1528.xml"/><Relationship Id="rId100" Type="http://schemas.openxmlformats.org/officeDocument/2006/relationships/tags" Target="../tags/tag1551.xml"/><Relationship Id="rId105" Type="http://schemas.openxmlformats.org/officeDocument/2006/relationships/tags" Target="../tags/tag1556.xml"/><Relationship Id="rId126" Type="http://schemas.openxmlformats.org/officeDocument/2006/relationships/tags" Target="../tags/tag1577.xml"/><Relationship Id="rId147" Type="http://schemas.openxmlformats.org/officeDocument/2006/relationships/tags" Target="../tags/tag1598.xml"/><Relationship Id="rId8" Type="http://schemas.openxmlformats.org/officeDocument/2006/relationships/tags" Target="../tags/tag1459.xml"/><Relationship Id="rId51" Type="http://schemas.openxmlformats.org/officeDocument/2006/relationships/tags" Target="../tags/tag1502.xml"/><Relationship Id="rId72" Type="http://schemas.openxmlformats.org/officeDocument/2006/relationships/tags" Target="../tags/tag1523.xml"/><Relationship Id="rId93" Type="http://schemas.openxmlformats.org/officeDocument/2006/relationships/tags" Target="../tags/tag1544.xml"/><Relationship Id="rId98" Type="http://schemas.openxmlformats.org/officeDocument/2006/relationships/tags" Target="../tags/tag1549.xml"/><Relationship Id="rId121" Type="http://schemas.openxmlformats.org/officeDocument/2006/relationships/tags" Target="../tags/tag1572.xml"/><Relationship Id="rId142" Type="http://schemas.openxmlformats.org/officeDocument/2006/relationships/tags" Target="../tags/tag1593.xml"/><Relationship Id="rId3" Type="http://schemas.openxmlformats.org/officeDocument/2006/relationships/tags" Target="../tags/tag1454.xml"/><Relationship Id="rId25" Type="http://schemas.openxmlformats.org/officeDocument/2006/relationships/tags" Target="../tags/tag1476.xml"/><Relationship Id="rId46" Type="http://schemas.openxmlformats.org/officeDocument/2006/relationships/tags" Target="../tags/tag1497.xml"/><Relationship Id="rId67" Type="http://schemas.openxmlformats.org/officeDocument/2006/relationships/tags" Target="../tags/tag1518.xml"/><Relationship Id="rId116" Type="http://schemas.openxmlformats.org/officeDocument/2006/relationships/tags" Target="../tags/tag1567.xml"/><Relationship Id="rId137" Type="http://schemas.openxmlformats.org/officeDocument/2006/relationships/tags" Target="../tags/tag15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0" name="Group 5699">
            <a:extLst>
              <a:ext uri="{FF2B5EF4-FFF2-40B4-BE49-F238E27FC236}">
                <a16:creationId xmlns:a16="http://schemas.microsoft.com/office/drawing/2014/main" id="{1376B8BD-65C9-4359-97DA-98F26FC748D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1995" y="5210175"/>
            <a:ext cx="4151434" cy="798908"/>
            <a:chOff x="-1406525" y="5183188"/>
            <a:chExt cx="6846888" cy="1317625"/>
          </a:xfrm>
        </p:grpSpPr>
        <p:sp>
          <p:nvSpPr>
            <p:cNvPr id="5650" name="Freeform 830">
              <a:extLst>
                <a:ext uri="{FF2B5EF4-FFF2-40B4-BE49-F238E27FC236}">
                  <a16:creationId xmlns:a16="http://schemas.microsoft.com/office/drawing/2014/main" id="{40AEAC15-A96B-4512-AFFB-7FF8EE4E1A34}"/>
                </a:ext>
              </a:extLst>
            </p:cNvPr>
            <p:cNvSpPr>
              <a:spLocks/>
            </p:cNvSpPr>
            <p:nvPr>
              <p:custDataLst>
                <p:tags r:id="rId539"/>
              </p:custDataLst>
            </p:nvPr>
          </p:nvSpPr>
          <p:spPr bwMode="auto">
            <a:xfrm>
              <a:off x="1588" y="5264151"/>
              <a:ext cx="195263" cy="114300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1" name="Freeform 831">
              <a:extLst>
                <a:ext uri="{FF2B5EF4-FFF2-40B4-BE49-F238E27FC236}">
                  <a16:creationId xmlns:a16="http://schemas.microsoft.com/office/drawing/2014/main" id="{3DB07AC4-5EB2-478F-A03D-5EDF2B92C05D}"/>
                </a:ext>
              </a:extLst>
            </p:cNvPr>
            <p:cNvSpPr>
              <a:spLocks noEditPoints="1"/>
            </p:cNvSpPr>
            <p:nvPr>
              <p:custDataLst>
                <p:tags r:id="rId540"/>
              </p:custDataLst>
            </p:nvPr>
          </p:nvSpPr>
          <p:spPr bwMode="auto">
            <a:xfrm>
              <a:off x="211138" y="5200651"/>
              <a:ext cx="174625" cy="182563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2" name="Freeform 832">
              <a:extLst>
                <a:ext uri="{FF2B5EF4-FFF2-40B4-BE49-F238E27FC236}">
                  <a16:creationId xmlns:a16="http://schemas.microsoft.com/office/drawing/2014/main" id="{A8DEFC97-046F-44D3-BF4A-A4AED23C43D9}"/>
                </a:ext>
              </a:extLst>
            </p:cNvPr>
            <p:cNvSpPr>
              <a:spLocks/>
            </p:cNvSpPr>
            <p:nvPr>
              <p:custDataLst>
                <p:tags r:id="rId541"/>
              </p:custDataLst>
            </p:nvPr>
          </p:nvSpPr>
          <p:spPr bwMode="auto">
            <a:xfrm>
              <a:off x="395288" y="5200651"/>
              <a:ext cx="171450" cy="177800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3" name="Freeform 833">
              <a:extLst>
                <a:ext uri="{FF2B5EF4-FFF2-40B4-BE49-F238E27FC236}">
                  <a16:creationId xmlns:a16="http://schemas.microsoft.com/office/drawing/2014/main" id="{0A07F084-5E2F-4768-AA4B-C8B2335C51B7}"/>
                </a:ext>
              </a:extLst>
            </p:cNvPr>
            <p:cNvSpPr>
              <a:spLocks/>
            </p:cNvSpPr>
            <p:nvPr>
              <p:custDataLst>
                <p:tags r:id="rId542"/>
              </p:custDataLst>
            </p:nvPr>
          </p:nvSpPr>
          <p:spPr bwMode="auto">
            <a:xfrm>
              <a:off x="582613" y="5202238"/>
              <a:ext cx="155575" cy="176213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4" name="Freeform 834">
              <a:extLst>
                <a:ext uri="{FF2B5EF4-FFF2-40B4-BE49-F238E27FC236}">
                  <a16:creationId xmlns:a16="http://schemas.microsoft.com/office/drawing/2014/main" id="{C5076BB9-C8BA-421D-834F-C51641CC2AB6}"/>
                </a:ext>
              </a:extLst>
            </p:cNvPr>
            <p:cNvSpPr>
              <a:spLocks noEditPoints="1"/>
            </p:cNvSpPr>
            <p:nvPr>
              <p:custDataLst>
                <p:tags r:id="rId543"/>
              </p:custDataLst>
            </p:nvPr>
          </p:nvSpPr>
          <p:spPr bwMode="auto">
            <a:xfrm>
              <a:off x="752475" y="5192713"/>
              <a:ext cx="173038" cy="185738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5" name="Freeform 835">
              <a:extLst>
                <a:ext uri="{FF2B5EF4-FFF2-40B4-BE49-F238E27FC236}">
                  <a16:creationId xmlns:a16="http://schemas.microsoft.com/office/drawing/2014/main" id="{8EFAC900-8AFF-494D-8199-72B01682C000}"/>
                </a:ext>
              </a:extLst>
            </p:cNvPr>
            <p:cNvSpPr>
              <a:spLocks/>
            </p:cNvSpPr>
            <p:nvPr>
              <p:custDataLst>
                <p:tags r:id="rId544"/>
              </p:custDataLst>
            </p:nvPr>
          </p:nvSpPr>
          <p:spPr bwMode="auto">
            <a:xfrm>
              <a:off x="941388" y="5262563"/>
              <a:ext cx="96838" cy="119063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6" name="Freeform 836">
              <a:extLst>
                <a:ext uri="{FF2B5EF4-FFF2-40B4-BE49-F238E27FC236}">
                  <a16:creationId xmlns:a16="http://schemas.microsoft.com/office/drawing/2014/main" id="{C925BAFC-32DA-44FE-A4CE-5B0211C4FA10}"/>
                </a:ext>
              </a:extLst>
            </p:cNvPr>
            <p:cNvSpPr>
              <a:spLocks/>
            </p:cNvSpPr>
            <p:nvPr>
              <p:custDataLst>
                <p:tags r:id="rId545"/>
              </p:custDataLst>
            </p:nvPr>
          </p:nvSpPr>
          <p:spPr bwMode="auto">
            <a:xfrm>
              <a:off x="1111250" y="5183188"/>
              <a:ext cx="58738" cy="2603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7" name="Freeform 837">
              <a:extLst>
                <a:ext uri="{FF2B5EF4-FFF2-40B4-BE49-F238E27FC236}">
                  <a16:creationId xmlns:a16="http://schemas.microsoft.com/office/drawing/2014/main" id="{C886B993-DDFB-4F0B-8D14-FC832074B7AC}"/>
                </a:ext>
              </a:extLst>
            </p:cNvPr>
            <p:cNvSpPr>
              <a:spLocks noEditPoints="1"/>
            </p:cNvSpPr>
            <p:nvPr>
              <p:custDataLst>
                <p:tags r:id="rId546"/>
              </p:custDataLst>
            </p:nvPr>
          </p:nvSpPr>
          <p:spPr bwMode="auto">
            <a:xfrm>
              <a:off x="1193800" y="5260976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8" name="Freeform 838">
              <a:extLst>
                <a:ext uri="{FF2B5EF4-FFF2-40B4-BE49-F238E27FC236}">
                  <a16:creationId xmlns:a16="http://schemas.microsoft.com/office/drawing/2014/main" id="{E8D28418-1F70-4BF1-9821-EFEA8F7795F5}"/>
                </a:ext>
              </a:extLst>
            </p:cNvPr>
            <p:cNvSpPr>
              <a:spLocks/>
            </p:cNvSpPr>
            <p:nvPr>
              <p:custDataLst>
                <p:tags r:id="rId547"/>
              </p:custDataLst>
            </p:nvPr>
          </p:nvSpPr>
          <p:spPr bwMode="auto">
            <a:xfrm>
              <a:off x="1357313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9" name="Oval 839">
              <a:extLst>
                <a:ext uri="{FF2B5EF4-FFF2-40B4-BE49-F238E27FC236}">
                  <a16:creationId xmlns:a16="http://schemas.microsoft.com/office/drawing/2014/main" id="{0C397EA9-017E-4599-9AB7-3A6E6DE86007}"/>
                </a:ext>
              </a:extLst>
            </p:cNvPr>
            <p:cNvSpPr>
              <a:spLocks noChangeArrowheads="1"/>
            </p:cNvSpPr>
            <p:nvPr>
              <p:custDataLst>
                <p:tags r:id="rId548"/>
              </p:custDataLst>
            </p:nvPr>
          </p:nvSpPr>
          <p:spPr bwMode="auto">
            <a:xfrm>
              <a:off x="1503363" y="5199063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0" name="Freeform 840">
              <a:extLst>
                <a:ext uri="{FF2B5EF4-FFF2-40B4-BE49-F238E27FC236}">
                  <a16:creationId xmlns:a16="http://schemas.microsoft.com/office/drawing/2014/main" id="{C951F924-4FCD-4EC7-A6D5-3DA61D508136}"/>
                </a:ext>
              </a:extLst>
            </p:cNvPr>
            <p:cNvSpPr>
              <a:spLocks noEditPoints="1"/>
            </p:cNvSpPr>
            <p:nvPr>
              <p:custDataLst>
                <p:tags r:id="rId549"/>
              </p:custDataLst>
            </p:nvPr>
          </p:nvSpPr>
          <p:spPr bwMode="auto">
            <a:xfrm>
              <a:off x="1457325" y="5260976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1" name="Freeform 841">
              <a:extLst>
                <a:ext uri="{FF2B5EF4-FFF2-40B4-BE49-F238E27FC236}">
                  <a16:creationId xmlns:a16="http://schemas.microsoft.com/office/drawing/2014/main" id="{8902DC5C-0069-4CF9-8392-823F7F2EF386}"/>
                </a:ext>
              </a:extLst>
            </p:cNvPr>
            <p:cNvSpPr>
              <a:spLocks/>
            </p:cNvSpPr>
            <p:nvPr>
              <p:custDataLst>
                <p:tags r:id="rId550"/>
              </p:custDataLst>
            </p:nvPr>
          </p:nvSpPr>
          <p:spPr bwMode="auto">
            <a:xfrm>
              <a:off x="1620838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2" name="Oval 842">
              <a:extLst>
                <a:ext uri="{FF2B5EF4-FFF2-40B4-BE49-F238E27FC236}">
                  <a16:creationId xmlns:a16="http://schemas.microsoft.com/office/drawing/2014/main" id="{6AF9A573-3D92-4C6B-A9DD-AC5EB2DD3DB8}"/>
                </a:ext>
              </a:extLst>
            </p:cNvPr>
            <p:cNvSpPr>
              <a:spLocks noChangeArrowheads="1"/>
            </p:cNvSpPr>
            <p:nvPr>
              <p:custDataLst>
                <p:tags r:id="rId551"/>
              </p:custDataLst>
            </p:nvPr>
          </p:nvSpPr>
          <p:spPr bwMode="auto">
            <a:xfrm>
              <a:off x="1768475" y="5199063"/>
              <a:ext cx="38100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3" name="Freeform 843">
              <a:extLst>
                <a:ext uri="{FF2B5EF4-FFF2-40B4-BE49-F238E27FC236}">
                  <a16:creationId xmlns:a16="http://schemas.microsoft.com/office/drawing/2014/main" id="{5D5C5D84-46FF-4A0B-829A-6FE38449B19E}"/>
                </a:ext>
              </a:extLst>
            </p:cNvPr>
            <p:cNvSpPr>
              <a:spLocks noEditPoints="1"/>
            </p:cNvSpPr>
            <p:nvPr>
              <p:custDataLst>
                <p:tags r:id="rId552"/>
              </p:custDataLst>
            </p:nvPr>
          </p:nvSpPr>
          <p:spPr bwMode="auto">
            <a:xfrm>
              <a:off x="1720850" y="5260976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844">
              <a:extLst>
                <a:ext uri="{FF2B5EF4-FFF2-40B4-BE49-F238E27FC236}">
                  <a16:creationId xmlns:a16="http://schemas.microsoft.com/office/drawing/2014/main" id="{02713224-EB5F-4744-9D50-CA8DE12CBB63}"/>
                </a:ext>
              </a:extLst>
            </p:cNvPr>
            <p:cNvSpPr>
              <a:spLocks/>
            </p:cNvSpPr>
            <p:nvPr>
              <p:custDataLst>
                <p:tags r:id="rId553"/>
              </p:custDataLst>
            </p:nvPr>
          </p:nvSpPr>
          <p:spPr bwMode="auto">
            <a:xfrm>
              <a:off x="18859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845">
              <a:extLst>
                <a:ext uri="{FF2B5EF4-FFF2-40B4-BE49-F238E27FC236}">
                  <a16:creationId xmlns:a16="http://schemas.microsoft.com/office/drawing/2014/main" id="{4764B5B3-FCF3-465C-8A16-7932D71ACCAD}"/>
                </a:ext>
              </a:extLst>
            </p:cNvPr>
            <p:cNvSpPr>
              <a:spLocks noEditPoints="1"/>
            </p:cNvSpPr>
            <p:nvPr>
              <p:custDataLst>
                <p:tags r:id="rId554"/>
              </p:custDataLst>
            </p:nvPr>
          </p:nvSpPr>
          <p:spPr bwMode="auto">
            <a:xfrm>
              <a:off x="1982788" y="5260976"/>
              <a:ext cx="131763" cy="119063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846">
              <a:extLst>
                <a:ext uri="{FF2B5EF4-FFF2-40B4-BE49-F238E27FC236}">
                  <a16:creationId xmlns:a16="http://schemas.microsoft.com/office/drawing/2014/main" id="{419B5347-A56B-494B-812E-651CA72C61D6}"/>
                </a:ext>
              </a:extLst>
            </p:cNvPr>
            <p:cNvSpPr>
              <a:spLocks noEditPoints="1"/>
            </p:cNvSpPr>
            <p:nvPr>
              <p:custDataLst>
                <p:tags r:id="rId555"/>
              </p:custDataLst>
            </p:nvPr>
          </p:nvSpPr>
          <p:spPr bwMode="auto">
            <a:xfrm>
              <a:off x="2122488" y="5337176"/>
              <a:ext cx="87313" cy="117475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847">
              <a:extLst>
                <a:ext uri="{FF2B5EF4-FFF2-40B4-BE49-F238E27FC236}">
                  <a16:creationId xmlns:a16="http://schemas.microsoft.com/office/drawing/2014/main" id="{A6EAF9F4-0F04-4D14-AE7D-AD2722202D3C}"/>
                </a:ext>
              </a:extLst>
            </p:cNvPr>
            <p:cNvSpPr>
              <a:spLocks/>
            </p:cNvSpPr>
            <p:nvPr>
              <p:custDataLst>
                <p:tags r:id="rId556"/>
              </p:custDataLst>
            </p:nvPr>
          </p:nvSpPr>
          <p:spPr bwMode="auto">
            <a:xfrm>
              <a:off x="22542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848">
              <a:extLst>
                <a:ext uri="{FF2B5EF4-FFF2-40B4-BE49-F238E27FC236}">
                  <a16:creationId xmlns:a16="http://schemas.microsoft.com/office/drawing/2014/main" id="{85732B0A-FCB8-4706-B294-43A3EFC72664}"/>
                </a:ext>
              </a:extLst>
            </p:cNvPr>
            <p:cNvSpPr>
              <a:spLocks/>
            </p:cNvSpPr>
            <p:nvPr>
              <p:custDataLst>
                <p:tags r:id="rId557"/>
              </p:custDataLst>
            </p:nvPr>
          </p:nvSpPr>
          <p:spPr bwMode="auto">
            <a:xfrm>
              <a:off x="2352675" y="5260976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849">
              <a:extLst>
                <a:ext uri="{FF2B5EF4-FFF2-40B4-BE49-F238E27FC236}">
                  <a16:creationId xmlns:a16="http://schemas.microsoft.com/office/drawing/2014/main" id="{FD629038-7CF2-4DB4-8507-26EF3F59AA0C}"/>
                </a:ext>
              </a:extLst>
            </p:cNvPr>
            <p:cNvSpPr>
              <a:spLocks/>
            </p:cNvSpPr>
            <p:nvPr>
              <p:custDataLst>
                <p:tags r:id="rId558"/>
              </p:custDataLst>
            </p:nvPr>
          </p:nvSpPr>
          <p:spPr bwMode="auto">
            <a:xfrm>
              <a:off x="2543175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850">
              <a:extLst>
                <a:ext uri="{FF2B5EF4-FFF2-40B4-BE49-F238E27FC236}">
                  <a16:creationId xmlns:a16="http://schemas.microsoft.com/office/drawing/2014/main" id="{B15AEEAD-AB71-40D5-9B0F-10044DFE8A5C}"/>
                </a:ext>
              </a:extLst>
            </p:cNvPr>
            <p:cNvSpPr>
              <a:spLocks/>
            </p:cNvSpPr>
            <p:nvPr>
              <p:custDataLst>
                <p:tags r:id="rId559"/>
              </p:custDataLst>
            </p:nvPr>
          </p:nvSpPr>
          <p:spPr bwMode="auto">
            <a:xfrm>
              <a:off x="2643188" y="5199063"/>
              <a:ext cx="150813" cy="182563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851">
              <a:extLst>
                <a:ext uri="{FF2B5EF4-FFF2-40B4-BE49-F238E27FC236}">
                  <a16:creationId xmlns:a16="http://schemas.microsoft.com/office/drawing/2014/main" id="{8E9E4693-021D-45B9-A36D-867544C7D6B1}"/>
                </a:ext>
              </a:extLst>
            </p:cNvPr>
            <p:cNvSpPr>
              <a:spLocks/>
            </p:cNvSpPr>
            <p:nvPr>
              <p:custDataLst>
                <p:tags r:id="rId560"/>
              </p:custDataLst>
            </p:nvPr>
          </p:nvSpPr>
          <p:spPr bwMode="auto">
            <a:xfrm>
              <a:off x="2814638" y="5183188"/>
              <a:ext cx="58738" cy="260350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6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Rectangle 852">
              <a:extLst>
                <a:ext uri="{FF2B5EF4-FFF2-40B4-BE49-F238E27FC236}">
                  <a16:creationId xmlns:a16="http://schemas.microsoft.com/office/drawing/2014/main" id="{95692C8B-5A99-48D4-B179-67788BAF2EEA}"/>
                </a:ext>
              </a:extLst>
            </p:cNvPr>
            <p:cNvSpPr>
              <a:spLocks noChangeArrowheads="1"/>
            </p:cNvSpPr>
            <p:nvPr>
              <p:custDataLst>
                <p:tags r:id="rId561"/>
              </p:custDataLst>
            </p:nvPr>
          </p:nvSpPr>
          <p:spPr bwMode="auto">
            <a:xfrm>
              <a:off x="-6350" y="5483226"/>
              <a:ext cx="29051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853">
              <a:extLst>
                <a:ext uri="{FF2B5EF4-FFF2-40B4-BE49-F238E27FC236}">
                  <a16:creationId xmlns:a16="http://schemas.microsoft.com/office/drawing/2014/main" id="{56E2F533-C7AA-498F-8DCE-9E2F971A56AD}"/>
                </a:ext>
              </a:extLst>
            </p:cNvPr>
            <p:cNvSpPr>
              <a:spLocks noChangeArrowheads="1"/>
            </p:cNvSpPr>
            <p:nvPr>
              <p:custDataLst>
                <p:tags r:id="rId562"/>
              </p:custDataLst>
            </p:nvPr>
          </p:nvSpPr>
          <p:spPr bwMode="auto">
            <a:xfrm>
              <a:off x="-6350" y="5535613"/>
              <a:ext cx="2905125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854">
              <a:extLst>
                <a:ext uri="{FF2B5EF4-FFF2-40B4-BE49-F238E27FC236}">
                  <a16:creationId xmlns:a16="http://schemas.microsoft.com/office/drawing/2014/main" id="{903DCFF2-EB7C-4AFE-B3E1-A9479AC67A67}"/>
                </a:ext>
              </a:extLst>
            </p:cNvPr>
            <p:cNvSpPr>
              <a:spLocks/>
            </p:cNvSpPr>
            <p:nvPr>
              <p:custDataLst>
                <p:tags r:id="rId563"/>
              </p:custDataLst>
            </p:nvPr>
          </p:nvSpPr>
          <p:spPr bwMode="auto">
            <a:xfrm>
              <a:off x="-1406525" y="584041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855">
              <a:extLst>
                <a:ext uri="{FF2B5EF4-FFF2-40B4-BE49-F238E27FC236}">
                  <a16:creationId xmlns:a16="http://schemas.microsoft.com/office/drawing/2014/main" id="{D7E8351C-C47E-4F88-ADDD-16F9A140FDEC}"/>
                </a:ext>
              </a:extLst>
            </p:cNvPr>
            <p:cNvSpPr>
              <a:spLocks/>
            </p:cNvSpPr>
            <p:nvPr>
              <p:custDataLst>
                <p:tags r:id="rId564"/>
              </p:custDataLst>
            </p:nvPr>
          </p:nvSpPr>
          <p:spPr bwMode="auto">
            <a:xfrm>
              <a:off x="-1225550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856">
              <a:extLst>
                <a:ext uri="{FF2B5EF4-FFF2-40B4-BE49-F238E27FC236}">
                  <a16:creationId xmlns:a16="http://schemas.microsoft.com/office/drawing/2014/main" id="{12D7BB0C-C480-4A2E-BA91-787F7560C534}"/>
                </a:ext>
              </a:extLst>
            </p:cNvPr>
            <p:cNvSpPr>
              <a:spLocks/>
            </p:cNvSpPr>
            <p:nvPr>
              <p:custDataLst>
                <p:tags r:id="rId565"/>
              </p:custDataLst>
            </p:nvPr>
          </p:nvSpPr>
          <p:spPr bwMode="auto">
            <a:xfrm>
              <a:off x="-1062037" y="5842001"/>
              <a:ext cx="144463" cy="11906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857">
              <a:extLst>
                <a:ext uri="{FF2B5EF4-FFF2-40B4-BE49-F238E27FC236}">
                  <a16:creationId xmlns:a16="http://schemas.microsoft.com/office/drawing/2014/main" id="{A7C922EC-A561-4DEB-A373-D8551883A3CF}"/>
                </a:ext>
              </a:extLst>
            </p:cNvPr>
            <p:cNvSpPr>
              <a:spLocks/>
            </p:cNvSpPr>
            <p:nvPr>
              <p:custDataLst>
                <p:tags r:id="rId566"/>
              </p:custDataLst>
            </p:nvPr>
          </p:nvSpPr>
          <p:spPr bwMode="auto">
            <a:xfrm>
              <a:off x="-835025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858">
              <a:extLst>
                <a:ext uri="{FF2B5EF4-FFF2-40B4-BE49-F238E27FC236}">
                  <a16:creationId xmlns:a16="http://schemas.microsoft.com/office/drawing/2014/main" id="{79AC50D5-F425-4944-BFB3-CD7722A6AC57}"/>
                </a:ext>
              </a:extLst>
            </p:cNvPr>
            <p:cNvSpPr>
              <a:spLocks/>
            </p:cNvSpPr>
            <p:nvPr>
              <p:custDataLst>
                <p:tags r:id="rId567"/>
              </p:custDataLst>
            </p:nvPr>
          </p:nvSpPr>
          <p:spPr bwMode="auto">
            <a:xfrm>
              <a:off x="-590550" y="5842001"/>
              <a:ext cx="158750" cy="117475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Freeform 859">
              <a:extLst>
                <a:ext uri="{FF2B5EF4-FFF2-40B4-BE49-F238E27FC236}">
                  <a16:creationId xmlns:a16="http://schemas.microsoft.com/office/drawing/2014/main" id="{7890CC59-04C5-4A41-80F4-2419E5E1AC7E}"/>
                </a:ext>
              </a:extLst>
            </p:cNvPr>
            <p:cNvSpPr>
              <a:spLocks/>
            </p:cNvSpPr>
            <p:nvPr>
              <p:custDataLst>
                <p:tags r:id="rId568"/>
              </p:custDataLst>
            </p:nvPr>
          </p:nvSpPr>
          <p:spPr bwMode="auto">
            <a:xfrm>
              <a:off x="-404812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Freeform 860">
              <a:extLst>
                <a:ext uri="{FF2B5EF4-FFF2-40B4-BE49-F238E27FC236}">
                  <a16:creationId xmlns:a16="http://schemas.microsoft.com/office/drawing/2014/main" id="{392D6428-4FC6-4C45-8A14-C574E79711D7}"/>
                </a:ext>
              </a:extLst>
            </p:cNvPr>
            <p:cNvSpPr>
              <a:spLocks noEditPoints="1"/>
            </p:cNvSpPr>
            <p:nvPr>
              <p:custDataLst>
                <p:tags r:id="rId569"/>
              </p:custDataLst>
            </p:nvPr>
          </p:nvSpPr>
          <p:spPr bwMode="auto">
            <a:xfrm>
              <a:off x="-241300" y="5840413"/>
              <a:ext cx="131763" cy="1190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861">
              <a:extLst>
                <a:ext uri="{FF2B5EF4-FFF2-40B4-BE49-F238E27FC236}">
                  <a16:creationId xmlns:a16="http://schemas.microsoft.com/office/drawing/2014/main" id="{2EF3EAD3-806A-48F4-940B-69F3DEAA57C5}"/>
                </a:ext>
              </a:extLst>
            </p:cNvPr>
            <p:cNvSpPr>
              <a:spLocks/>
            </p:cNvSpPr>
            <p:nvPr>
              <p:custDataLst>
                <p:tags r:id="rId570"/>
              </p:custDataLst>
            </p:nvPr>
          </p:nvSpPr>
          <p:spPr bwMode="auto">
            <a:xfrm>
              <a:off x="-98425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862">
              <a:extLst>
                <a:ext uri="{FF2B5EF4-FFF2-40B4-BE49-F238E27FC236}">
                  <a16:creationId xmlns:a16="http://schemas.microsoft.com/office/drawing/2014/main" id="{7C22ED98-B629-4AC1-A0BC-0E9EA5C8AF18}"/>
                </a:ext>
              </a:extLst>
            </p:cNvPr>
            <p:cNvSpPr>
              <a:spLocks noEditPoints="1"/>
            </p:cNvSpPr>
            <p:nvPr>
              <p:custDataLst>
                <p:tags r:id="rId571"/>
              </p:custDataLst>
            </p:nvPr>
          </p:nvSpPr>
          <p:spPr bwMode="auto">
            <a:xfrm>
              <a:off x="76200" y="5862638"/>
              <a:ext cx="166688" cy="6032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Freeform 863">
              <a:extLst>
                <a:ext uri="{FF2B5EF4-FFF2-40B4-BE49-F238E27FC236}">
                  <a16:creationId xmlns:a16="http://schemas.microsoft.com/office/drawing/2014/main" id="{EC4FFEC6-CDD8-4E08-98D7-67791D05AA5D}"/>
                </a:ext>
              </a:extLst>
            </p:cNvPr>
            <p:cNvSpPr>
              <a:spLocks/>
            </p:cNvSpPr>
            <p:nvPr>
              <p:custDataLst>
                <p:tags r:id="rId572"/>
              </p:custDataLst>
            </p:nvPr>
          </p:nvSpPr>
          <p:spPr bwMode="auto">
            <a:xfrm>
              <a:off x="336550" y="5840413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864">
              <a:extLst>
                <a:ext uri="{FF2B5EF4-FFF2-40B4-BE49-F238E27FC236}">
                  <a16:creationId xmlns:a16="http://schemas.microsoft.com/office/drawing/2014/main" id="{2B79D19F-31CC-4186-BC9C-80A23C1DCEB4}"/>
                </a:ext>
              </a:extLst>
            </p:cNvPr>
            <p:cNvSpPr>
              <a:spLocks/>
            </p:cNvSpPr>
            <p:nvPr>
              <p:custDataLst>
                <p:tags r:id="rId573"/>
              </p:custDataLst>
            </p:nvPr>
          </p:nvSpPr>
          <p:spPr bwMode="auto">
            <a:xfrm>
              <a:off x="51911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865">
              <a:extLst>
                <a:ext uri="{FF2B5EF4-FFF2-40B4-BE49-F238E27FC236}">
                  <a16:creationId xmlns:a16="http://schemas.microsoft.com/office/drawing/2014/main" id="{6FC04F78-4184-4FA2-8754-24A86F12366B}"/>
                </a:ext>
              </a:extLst>
            </p:cNvPr>
            <p:cNvSpPr>
              <a:spLocks/>
            </p:cNvSpPr>
            <p:nvPr>
              <p:custDataLst>
                <p:tags r:id="rId574"/>
              </p:custDataLst>
            </p:nvPr>
          </p:nvSpPr>
          <p:spPr bwMode="auto">
            <a:xfrm>
              <a:off x="725488" y="5737226"/>
              <a:ext cx="47625" cy="3111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866">
              <a:extLst>
                <a:ext uri="{FF2B5EF4-FFF2-40B4-BE49-F238E27FC236}">
                  <a16:creationId xmlns:a16="http://schemas.microsoft.com/office/drawing/2014/main" id="{37B3198C-15F7-4F21-BFDF-65E7A0116968}"/>
                </a:ext>
              </a:extLst>
            </p:cNvPr>
            <p:cNvSpPr>
              <a:spLocks/>
            </p:cNvSpPr>
            <p:nvPr>
              <p:custDataLst>
                <p:tags r:id="rId575"/>
              </p:custDataLst>
            </p:nvPr>
          </p:nvSpPr>
          <p:spPr bwMode="auto">
            <a:xfrm>
              <a:off x="788988" y="5778501"/>
              <a:ext cx="204788" cy="179388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867">
              <a:extLst>
                <a:ext uri="{FF2B5EF4-FFF2-40B4-BE49-F238E27FC236}">
                  <a16:creationId xmlns:a16="http://schemas.microsoft.com/office/drawing/2014/main" id="{4D516783-817A-46C7-BE30-EB96BA6DC22B}"/>
                </a:ext>
              </a:extLst>
            </p:cNvPr>
            <p:cNvSpPr>
              <a:spLocks/>
            </p:cNvSpPr>
            <p:nvPr>
              <p:custDataLst>
                <p:tags r:id="rId576"/>
              </p:custDataLst>
            </p:nvPr>
          </p:nvSpPr>
          <p:spPr bwMode="auto">
            <a:xfrm>
              <a:off x="1028700" y="5762626"/>
              <a:ext cx="58738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868">
              <a:extLst>
                <a:ext uri="{FF2B5EF4-FFF2-40B4-BE49-F238E27FC236}">
                  <a16:creationId xmlns:a16="http://schemas.microsoft.com/office/drawing/2014/main" id="{ED5CB98D-68F1-4B42-9904-E3E9B7C4AE13}"/>
                </a:ext>
              </a:extLst>
            </p:cNvPr>
            <p:cNvSpPr>
              <a:spLocks noEditPoints="1"/>
            </p:cNvSpPr>
            <p:nvPr>
              <p:custDataLst>
                <p:tags r:id="rId577"/>
              </p:custDataLst>
            </p:nvPr>
          </p:nvSpPr>
          <p:spPr bwMode="auto">
            <a:xfrm>
              <a:off x="1111250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869">
              <a:extLst>
                <a:ext uri="{FF2B5EF4-FFF2-40B4-BE49-F238E27FC236}">
                  <a16:creationId xmlns:a16="http://schemas.microsoft.com/office/drawing/2014/main" id="{13D6855B-DAB0-4AB8-AAB5-BA94E27C56D5}"/>
                </a:ext>
              </a:extLst>
            </p:cNvPr>
            <p:cNvSpPr>
              <a:spLocks/>
            </p:cNvSpPr>
            <p:nvPr>
              <p:custDataLst>
                <p:tags r:id="rId578"/>
              </p:custDataLst>
            </p:nvPr>
          </p:nvSpPr>
          <p:spPr bwMode="auto">
            <a:xfrm>
              <a:off x="1268413" y="5762626"/>
              <a:ext cx="58738" cy="258763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Oval 870">
              <a:extLst>
                <a:ext uri="{FF2B5EF4-FFF2-40B4-BE49-F238E27FC236}">
                  <a16:creationId xmlns:a16="http://schemas.microsoft.com/office/drawing/2014/main" id="{F39D66A5-F9F1-44F8-8CE0-BF7283DD2C5A}"/>
                </a:ext>
              </a:extLst>
            </p:cNvPr>
            <p:cNvSpPr>
              <a:spLocks noChangeArrowheads="1"/>
            </p:cNvSpPr>
            <p:nvPr>
              <p:custDataLst>
                <p:tags r:id="rId579"/>
              </p:custDataLst>
            </p:nvPr>
          </p:nvSpPr>
          <p:spPr bwMode="auto">
            <a:xfrm>
              <a:off x="14081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871">
              <a:extLst>
                <a:ext uri="{FF2B5EF4-FFF2-40B4-BE49-F238E27FC236}">
                  <a16:creationId xmlns:a16="http://schemas.microsoft.com/office/drawing/2014/main" id="{C95A81FA-BAD3-44EF-BA4D-0C4004D744ED}"/>
                </a:ext>
              </a:extLst>
            </p:cNvPr>
            <p:cNvSpPr>
              <a:spLocks noEditPoints="1"/>
            </p:cNvSpPr>
            <p:nvPr>
              <p:custDataLst>
                <p:tags r:id="rId580"/>
              </p:custDataLst>
            </p:nvPr>
          </p:nvSpPr>
          <p:spPr bwMode="auto">
            <a:xfrm>
              <a:off x="1360488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872">
              <a:extLst>
                <a:ext uri="{FF2B5EF4-FFF2-40B4-BE49-F238E27FC236}">
                  <a16:creationId xmlns:a16="http://schemas.microsoft.com/office/drawing/2014/main" id="{96D6124F-1DF8-4AD4-9CB4-ECBCDC95B043}"/>
                </a:ext>
              </a:extLst>
            </p:cNvPr>
            <p:cNvSpPr>
              <a:spLocks/>
            </p:cNvSpPr>
            <p:nvPr>
              <p:custDataLst>
                <p:tags r:id="rId581"/>
              </p:custDataLst>
            </p:nvPr>
          </p:nvSpPr>
          <p:spPr bwMode="auto">
            <a:xfrm>
              <a:off x="1573213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873">
              <a:extLst>
                <a:ext uri="{FF2B5EF4-FFF2-40B4-BE49-F238E27FC236}">
                  <a16:creationId xmlns:a16="http://schemas.microsoft.com/office/drawing/2014/main" id="{785AA808-FF3C-4FFE-B47B-83B7B7F84078}"/>
                </a:ext>
              </a:extLst>
            </p:cNvPr>
            <p:cNvSpPr>
              <a:spLocks/>
            </p:cNvSpPr>
            <p:nvPr>
              <p:custDataLst>
                <p:tags r:id="rId582"/>
              </p:custDataLst>
            </p:nvPr>
          </p:nvSpPr>
          <p:spPr bwMode="auto">
            <a:xfrm>
              <a:off x="1820863" y="5776913"/>
              <a:ext cx="144463" cy="180975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874">
              <a:extLst>
                <a:ext uri="{FF2B5EF4-FFF2-40B4-BE49-F238E27FC236}">
                  <a16:creationId xmlns:a16="http://schemas.microsoft.com/office/drawing/2014/main" id="{B201D8C9-1D06-4971-96E9-1326374CB2E5}"/>
                </a:ext>
              </a:extLst>
            </p:cNvPr>
            <p:cNvSpPr>
              <a:spLocks/>
            </p:cNvSpPr>
            <p:nvPr>
              <p:custDataLst>
                <p:tags r:id="rId583"/>
              </p:custDataLst>
            </p:nvPr>
          </p:nvSpPr>
          <p:spPr bwMode="auto">
            <a:xfrm>
              <a:off x="1995488" y="5762626"/>
              <a:ext cx="57150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875">
              <a:extLst>
                <a:ext uri="{FF2B5EF4-FFF2-40B4-BE49-F238E27FC236}">
                  <a16:creationId xmlns:a16="http://schemas.microsoft.com/office/drawing/2014/main" id="{B286AC58-F560-4A11-895C-67571272458F}"/>
                </a:ext>
              </a:extLst>
            </p:cNvPr>
            <p:cNvSpPr>
              <a:spLocks noEditPoints="1"/>
            </p:cNvSpPr>
            <p:nvPr>
              <p:custDataLst>
                <p:tags r:id="rId584"/>
              </p:custDataLst>
            </p:nvPr>
          </p:nvSpPr>
          <p:spPr bwMode="auto">
            <a:xfrm>
              <a:off x="2078038" y="5840413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876">
              <a:extLst>
                <a:ext uri="{FF2B5EF4-FFF2-40B4-BE49-F238E27FC236}">
                  <a16:creationId xmlns:a16="http://schemas.microsoft.com/office/drawing/2014/main" id="{7603985D-EC16-44DF-B971-90CAE8AC714B}"/>
                </a:ext>
              </a:extLst>
            </p:cNvPr>
            <p:cNvSpPr>
              <a:spLocks/>
            </p:cNvSpPr>
            <p:nvPr>
              <p:custDataLst>
                <p:tags r:id="rId585"/>
              </p:custDataLst>
            </p:nvPr>
          </p:nvSpPr>
          <p:spPr bwMode="auto">
            <a:xfrm>
              <a:off x="2241550" y="5929313"/>
              <a:ext cx="30163" cy="777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Oval 877">
              <a:extLst>
                <a:ext uri="{FF2B5EF4-FFF2-40B4-BE49-F238E27FC236}">
                  <a16:creationId xmlns:a16="http://schemas.microsoft.com/office/drawing/2014/main" id="{0C5215AD-3857-455A-B89B-A02530F269B8}"/>
                </a:ext>
              </a:extLst>
            </p:cNvPr>
            <p:cNvSpPr>
              <a:spLocks noChangeArrowheads="1"/>
            </p:cNvSpPr>
            <p:nvPr>
              <p:custDataLst>
                <p:tags r:id="rId586"/>
              </p:custDataLst>
            </p:nvPr>
          </p:nvSpPr>
          <p:spPr bwMode="auto">
            <a:xfrm>
              <a:off x="2387600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878">
              <a:extLst>
                <a:ext uri="{FF2B5EF4-FFF2-40B4-BE49-F238E27FC236}">
                  <a16:creationId xmlns:a16="http://schemas.microsoft.com/office/drawing/2014/main" id="{F483C185-31E0-4352-894E-58E9BB5E651E}"/>
                </a:ext>
              </a:extLst>
            </p:cNvPr>
            <p:cNvSpPr>
              <a:spLocks noEditPoints="1"/>
            </p:cNvSpPr>
            <p:nvPr>
              <p:custDataLst>
                <p:tags r:id="rId587"/>
              </p:custDataLst>
            </p:nvPr>
          </p:nvSpPr>
          <p:spPr bwMode="auto">
            <a:xfrm>
              <a:off x="2341563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879">
              <a:extLst>
                <a:ext uri="{FF2B5EF4-FFF2-40B4-BE49-F238E27FC236}">
                  <a16:creationId xmlns:a16="http://schemas.microsoft.com/office/drawing/2014/main" id="{A4FDFB27-F274-4E52-824E-F19242C69232}"/>
                </a:ext>
              </a:extLst>
            </p:cNvPr>
            <p:cNvSpPr>
              <a:spLocks/>
            </p:cNvSpPr>
            <p:nvPr>
              <p:custDataLst>
                <p:tags r:id="rId588"/>
              </p:custDataLst>
            </p:nvPr>
          </p:nvSpPr>
          <p:spPr bwMode="auto">
            <a:xfrm>
              <a:off x="2497138" y="5762626"/>
              <a:ext cx="58738" cy="25876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Freeform 880">
              <a:extLst>
                <a:ext uri="{FF2B5EF4-FFF2-40B4-BE49-F238E27FC236}">
                  <a16:creationId xmlns:a16="http://schemas.microsoft.com/office/drawing/2014/main" id="{2FEF7A3A-A89D-49AF-8188-CB740B5CC870}"/>
                </a:ext>
              </a:extLst>
            </p:cNvPr>
            <p:cNvSpPr>
              <a:spLocks/>
            </p:cNvSpPr>
            <p:nvPr>
              <p:custDataLst>
                <p:tags r:id="rId589"/>
              </p:custDataLst>
            </p:nvPr>
          </p:nvSpPr>
          <p:spPr bwMode="auto">
            <a:xfrm>
              <a:off x="2657475" y="5886451"/>
              <a:ext cx="153988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Freeform 881">
              <a:extLst>
                <a:ext uri="{FF2B5EF4-FFF2-40B4-BE49-F238E27FC236}">
                  <a16:creationId xmlns:a16="http://schemas.microsoft.com/office/drawing/2014/main" id="{26823398-5578-44F6-BEE6-4110FFBE5AE2}"/>
                </a:ext>
              </a:extLst>
            </p:cNvPr>
            <p:cNvSpPr>
              <a:spLocks/>
            </p:cNvSpPr>
            <p:nvPr>
              <p:custDataLst>
                <p:tags r:id="rId590"/>
              </p:custDataLst>
            </p:nvPr>
          </p:nvSpPr>
          <p:spPr bwMode="auto">
            <a:xfrm>
              <a:off x="2894013" y="5778501"/>
              <a:ext cx="125413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Freeform 882">
              <a:extLst>
                <a:ext uri="{FF2B5EF4-FFF2-40B4-BE49-F238E27FC236}">
                  <a16:creationId xmlns:a16="http://schemas.microsoft.com/office/drawing/2014/main" id="{DDAD3FEF-4F09-479A-BD7F-E642DA9AB8CC}"/>
                </a:ext>
              </a:extLst>
            </p:cNvPr>
            <p:cNvSpPr>
              <a:spLocks/>
            </p:cNvSpPr>
            <p:nvPr>
              <p:custDataLst>
                <p:tags r:id="rId591"/>
              </p:custDataLst>
            </p:nvPr>
          </p:nvSpPr>
          <p:spPr bwMode="auto">
            <a:xfrm>
              <a:off x="3049588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4" name="Freeform 883">
              <a:extLst>
                <a:ext uri="{FF2B5EF4-FFF2-40B4-BE49-F238E27FC236}">
                  <a16:creationId xmlns:a16="http://schemas.microsoft.com/office/drawing/2014/main" id="{43834BA3-4841-445A-8F20-8980965116FB}"/>
                </a:ext>
              </a:extLst>
            </p:cNvPr>
            <p:cNvSpPr>
              <a:spLocks/>
            </p:cNvSpPr>
            <p:nvPr>
              <p:custDataLst>
                <p:tags r:id="rId592"/>
              </p:custDataLst>
            </p:nvPr>
          </p:nvSpPr>
          <p:spPr bwMode="auto">
            <a:xfrm>
              <a:off x="3048000" y="5942013"/>
              <a:ext cx="76200" cy="80963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5" name="Freeform 884">
              <a:extLst>
                <a:ext uri="{FF2B5EF4-FFF2-40B4-BE49-F238E27FC236}">
                  <a16:creationId xmlns:a16="http://schemas.microsoft.com/office/drawing/2014/main" id="{989B3EF7-8FC2-49CE-B57E-E7FCAE98A6FD}"/>
                </a:ext>
              </a:extLst>
            </p:cNvPr>
            <p:cNvSpPr>
              <a:spLocks/>
            </p:cNvSpPr>
            <p:nvPr>
              <p:custDataLst>
                <p:tags r:id="rId593"/>
              </p:custDataLst>
            </p:nvPr>
          </p:nvSpPr>
          <p:spPr bwMode="auto">
            <a:xfrm>
              <a:off x="3217863" y="5776913"/>
              <a:ext cx="149225" cy="184150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6" name="Freeform 885">
              <a:extLst>
                <a:ext uri="{FF2B5EF4-FFF2-40B4-BE49-F238E27FC236}">
                  <a16:creationId xmlns:a16="http://schemas.microsoft.com/office/drawing/2014/main" id="{0C3E234A-21E3-448F-BE09-78DB86EDEF9D}"/>
                </a:ext>
              </a:extLst>
            </p:cNvPr>
            <p:cNvSpPr>
              <a:spLocks/>
            </p:cNvSpPr>
            <p:nvPr>
              <p:custDataLst>
                <p:tags r:id="rId594"/>
              </p:custDataLst>
            </p:nvPr>
          </p:nvSpPr>
          <p:spPr bwMode="auto">
            <a:xfrm>
              <a:off x="3379788" y="5737226"/>
              <a:ext cx="47625" cy="3111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7" name="Freeform 886">
              <a:extLst>
                <a:ext uri="{FF2B5EF4-FFF2-40B4-BE49-F238E27FC236}">
                  <a16:creationId xmlns:a16="http://schemas.microsoft.com/office/drawing/2014/main" id="{78BFF374-928B-4C1A-9474-F053C80F01E0}"/>
                </a:ext>
              </a:extLst>
            </p:cNvPr>
            <p:cNvSpPr>
              <a:spLocks/>
            </p:cNvSpPr>
            <p:nvPr>
              <p:custDataLst>
                <p:tags r:id="rId595"/>
              </p:custDataLst>
            </p:nvPr>
          </p:nvSpPr>
          <p:spPr bwMode="auto">
            <a:xfrm>
              <a:off x="3548063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8" name="Freeform 887">
              <a:extLst>
                <a:ext uri="{FF2B5EF4-FFF2-40B4-BE49-F238E27FC236}">
                  <a16:creationId xmlns:a16="http://schemas.microsoft.com/office/drawing/2014/main" id="{CE394289-56E7-478A-8C99-A69E113EFC0A}"/>
                </a:ext>
              </a:extLst>
            </p:cNvPr>
            <p:cNvSpPr>
              <a:spLocks/>
            </p:cNvSpPr>
            <p:nvPr>
              <p:custDataLst>
                <p:tags r:id="rId596"/>
              </p:custDataLst>
            </p:nvPr>
          </p:nvSpPr>
          <p:spPr bwMode="auto">
            <a:xfrm>
              <a:off x="3792538" y="5842001"/>
              <a:ext cx="160338" cy="117475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9" name="Freeform 888">
              <a:extLst>
                <a:ext uri="{FF2B5EF4-FFF2-40B4-BE49-F238E27FC236}">
                  <a16:creationId xmlns:a16="http://schemas.microsoft.com/office/drawing/2014/main" id="{9D520630-B392-4F2C-B568-F68BDDF3BD0E}"/>
                </a:ext>
              </a:extLst>
            </p:cNvPr>
            <p:cNvSpPr>
              <a:spLocks/>
            </p:cNvSpPr>
            <p:nvPr>
              <p:custDataLst>
                <p:tags r:id="rId597"/>
              </p:custDataLst>
            </p:nvPr>
          </p:nvSpPr>
          <p:spPr bwMode="auto">
            <a:xfrm>
              <a:off x="397986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0" name="Freeform 889">
              <a:extLst>
                <a:ext uri="{FF2B5EF4-FFF2-40B4-BE49-F238E27FC236}">
                  <a16:creationId xmlns:a16="http://schemas.microsoft.com/office/drawing/2014/main" id="{592063CE-141C-4045-9666-14C403A86416}"/>
                </a:ext>
              </a:extLst>
            </p:cNvPr>
            <p:cNvSpPr>
              <a:spLocks/>
            </p:cNvSpPr>
            <p:nvPr>
              <p:custDataLst>
                <p:tags r:id="rId598"/>
              </p:custDataLst>
            </p:nvPr>
          </p:nvSpPr>
          <p:spPr bwMode="auto">
            <a:xfrm>
              <a:off x="4191000" y="5659438"/>
              <a:ext cx="57150" cy="4667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1" name="Freeform 890">
              <a:extLst>
                <a:ext uri="{FF2B5EF4-FFF2-40B4-BE49-F238E27FC236}">
                  <a16:creationId xmlns:a16="http://schemas.microsoft.com/office/drawing/2014/main" id="{64C7AA24-4D41-425E-988F-4CB2395B8393}"/>
                </a:ext>
              </a:extLst>
            </p:cNvPr>
            <p:cNvSpPr>
              <a:spLocks/>
            </p:cNvSpPr>
            <p:nvPr>
              <p:custDataLst>
                <p:tags r:id="rId599"/>
              </p:custDataLst>
            </p:nvPr>
          </p:nvSpPr>
          <p:spPr bwMode="auto">
            <a:xfrm>
              <a:off x="4259263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2" name="Freeform 891">
              <a:extLst>
                <a:ext uri="{FF2B5EF4-FFF2-40B4-BE49-F238E27FC236}">
                  <a16:creationId xmlns:a16="http://schemas.microsoft.com/office/drawing/2014/main" id="{9AC72DC9-766F-4E31-86EB-BC7CCC73BCE2}"/>
                </a:ext>
              </a:extLst>
            </p:cNvPr>
            <p:cNvSpPr>
              <a:spLocks/>
            </p:cNvSpPr>
            <p:nvPr>
              <p:custDataLst>
                <p:tags r:id="rId600"/>
              </p:custDataLst>
            </p:nvPr>
          </p:nvSpPr>
          <p:spPr bwMode="auto">
            <a:xfrm>
              <a:off x="4413250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3" name="Oval 892">
              <a:extLst>
                <a:ext uri="{FF2B5EF4-FFF2-40B4-BE49-F238E27FC236}">
                  <a16:creationId xmlns:a16="http://schemas.microsoft.com/office/drawing/2014/main" id="{A68DACFF-CB0B-4570-AF5A-D1D7D2CD2640}"/>
                </a:ext>
              </a:extLst>
            </p:cNvPr>
            <p:cNvSpPr>
              <a:spLocks noChangeArrowheads="1"/>
            </p:cNvSpPr>
            <p:nvPr>
              <p:custDataLst>
                <p:tags r:id="rId601"/>
              </p:custDataLst>
            </p:nvPr>
          </p:nvSpPr>
          <p:spPr bwMode="auto">
            <a:xfrm>
              <a:off x="4560888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4" name="Freeform 893">
              <a:extLst>
                <a:ext uri="{FF2B5EF4-FFF2-40B4-BE49-F238E27FC236}">
                  <a16:creationId xmlns:a16="http://schemas.microsoft.com/office/drawing/2014/main" id="{137F189B-06DD-48C3-89FD-84DC0BF272BD}"/>
                </a:ext>
              </a:extLst>
            </p:cNvPr>
            <p:cNvSpPr>
              <a:spLocks noEditPoints="1"/>
            </p:cNvSpPr>
            <p:nvPr>
              <p:custDataLst>
                <p:tags r:id="rId602"/>
              </p:custDataLst>
            </p:nvPr>
          </p:nvSpPr>
          <p:spPr bwMode="auto">
            <a:xfrm>
              <a:off x="4513263" y="5840413"/>
              <a:ext cx="142875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5" name="Freeform 894">
              <a:extLst>
                <a:ext uri="{FF2B5EF4-FFF2-40B4-BE49-F238E27FC236}">
                  <a16:creationId xmlns:a16="http://schemas.microsoft.com/office/drawing/2014/main" id="{62DC104B-ECCD-43DE-AC1E-201A3F2C1C43}"/>
                </a:ext>
              </a:extLst>
            </p:cNvPr>
            <p:cNvSpPr>
              <a:spLocks/>
            </p:cNvSpPr>
            <p:nvPr>
              <p:custDataLst>
                <p:tags r:id="rId603"/>
              </p:custDataLst>
            </p:nvPr>
          </p:nvSpPr>
          <p:spPr bwMode="auto">
            <a:xfrm>
              <a:off x="4725988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6" name="Oval 895">
              <a:extLst>
                <a:ext uri="{FF2B5EF4-FFF2-40B4-BE49-F238E27FC236}">
                  <a16:creationId xmlns:a16="http://schemas.microsoft.com/office/drawing/2014/main" id="{ADAC8557-1001-4B3E-8BB4-A00EA66C9489}"/>
                </a:ext>
              </a:extLst>
            </p:cNvPr>
            <p:cNvSpPr>
              <a:spLocks noChangeArrowheads="1"/>
            </p:cNvSpPr>
            <p:nvPr>
              <p:custDataLst>
                <p:tags r:id="rId604"/>
              </p:custDataLst>
            </p:nvPr>
          </p:nvSpPr>
          <p:spPr bwMode="auto">
            <a:xfrm>
              <a:off x="5018088" y="5715001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7" name="Freeform 896">
              <a:extLst>
                <a:ext uri="{FF2B5EF4-FFF2-40B4-BE49-F238E27FC236}">
                  <a16:creationId xmlns:a16="http://schemas.microsoft.com/office/drawing/2014/main" id="{C611954C-4551-4B1B-9888-DF33517CECCC}"/>
                </a:ext>
              </a:extLst>
            </p:cNvPr>
            <p:cNvSpPr>
              <a:spLocks/>
            </p:cNvSpPr>
            <p:nvPr>
              <p:custDataLst>
                <p:tags r:id="rId605"/>
              </p:custDataLst>
            </p:nvPr>
          </p:nvSpPr>
          <p:spPr bwMode="auto">
            <a:xfrm>
              <a:off x="4968875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8" name="Freeform 897">
              <a:extLst>
                <a:ext uri="{FF2B5EF4-FFF2-40B4-BE49-F238E27FC236}">
                  <a16:creationId xmlns:a16="http://schemas.microsoft.com/office/drawing/2014/main" id="{22BFBD44-76A4-4E90-9370-F79C7A98F48E}"/>
                </a:ext>
              </a:extLst>
            </p:cNvPr>
            <p:cNvSpPr>
              <a:spLocks/>
            </p:cNvSpPr>
            <p:nvPr>
              <p:custDataLst>
                <p:tags r:id="rId606"/>
              </p:custDataLst>
            </p:nvPr>
          </p:nvSpPr>
          <p:spPr bwMode="auto">
            <a:xfrm>
              <a:off x="5121275" y="5913438"/>
              <a:ext cx="84138" cy="84138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9" name="Oval 898">
              <a:extLst>
                <a:ext uri="{FF2B5EF4-FFF2-40B4-BE49-F238E27FC236}">
                  <a16:creationId xmlns:a16="http://schemas.microsoft.com/office/drawing/2014/main" id="{1E5554F6-5C5B-4BB7-AF36-D06EDB89E7BB}"/>
                </a:ext>
              </a:extLst>
            </p:cNvPr>
            <p:cNvSpPr>
              <a:spLocks noChangeArrowheads="1"/>
            </p:cNvSpPr>
            <p:nvPr>
              <p:custDataLst>
                <p:tags r:id="rId607"/>
              </p:custDataLst>
            </p:nvPr>
          </p:nvSpPr>
          <p:spPr bwMode="auto">
            <a:xfrm>
              <a:off x="52816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0" name="Freeform 899">
              <a:extLst>
                <a:ext uri="{FF2B5EF4-FFF2-40B4-BE49-F238E27FC236}">
                  <a16:creationId xmlns:a16="http://schemas.microsoft.com/office/drawing/2014/main" id="{AC49F098-5BA1-400E-B405-D5CBB0CDE812}"/>
                </a:ext>
              </a:extLst>
            </p:cNvPr>
            <p:cNvSpPr>
              <a:spLocks noEditPoints="1"/>
            </p:cNvSpPr>
            <p:nvPr>
              <p:custDataLst>
                <p:tags r:id="rId608"/>
              </p:custDataLst>
            </p:nvPr>
          </p:nvSpPr>
          <p:spPr bwMode="auto">
            <a:xfrm>
              <a:off x="5235575" y="5840413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1" name="Freeform 900">
              <a:extLst>
                <a:ext uri="{FF2B5EF4-FFF2-40B4-BE49-F238E27FC236}">
                  <a16:creationId xmlns:a16="http://schemas.microsoft.com/office/drawing/2014/main" id="{03ADCC37-EDA8-4918-B5A9-BB1454B032BB}"/>
                </a:ext>
              </a:extLst>
            </p:cNvPr>
            <p:cNvSpPr>
              <a:spLocks/>
            </p:cNvSpPr>
            <p:nvPr>
              <p:custDataLst>
                <p:tags r:id="rId609"/>
              </p:custDataLst>
            </p:nvPr>
          </p:nvSpPr>
          <p:spPr bwMode="auto">
            <a:xfrm>
              <a:off x="5383213" y="5659438"/>
              <a:ext cx="57150" cy="4667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2" name="Freeform 901">
              <a:extLst>
                <a:ext uri="{FF2B5EF4-FFF2-40B4-BE49-F238E27FC236}">
                  <a16:creationId xmlns:a16="http://schemas.microsoft.com/office/drawing/2014/main" id="{A3CABDCE-42F6-4BBD-869E-564D17EABA09}"/>
                </a:ext>
              </a:extLst>
            </p:cNvPr>
            <p:cNvSpPr>
              <a:spLocks/>
            </p:cNvSpPr>
            <p:nvPr>
              <p:custDataLst>
                <p:tags r:id="rId610"/>
              </p:custDataLst>
            </p:nvPr>
          </p:nvSpPr>
          <p:spPr bwMode="auto">
            <a:xfrm>
              <a:off x="-3175" y="6334126"/>
              <a:ext cx="173038" cy="1158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3" name="Freeform 902">
              <a:extLst>
                <a:ext uri="{FF2B5EF4-FFF2-40B4-BE49-F238E27FC236}">
                  <a16:creationId xmlns:a16="http://schemas.microsoft.com/office/drawing/2014/main" id="{DEBB4604-35DA-437D-A8FD-2B4F2070AD7C}"/>
                </a:ext>
              </a:extLst>
            </p:cNvPr>
            <p:cNvSpPr>
              <a:spLocks/>
            </p:cNvSpPr>
            <p:nvPr>
              <p:custDataLst>
                <p:tags r:id="rId611"/>
              </p:custDataLst>
            </p:nvPr>
          </p:nvSpPr>
          <p:spPr bwMode="auto">
            <a:xfrm>
              <a:off x="182563" y="6265863"/>
              <a:ext cx="125413" cy="180975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4" name="Freeform 903">
              <a:extLst>
                <a:ext uri="{FF2B5EF4-FFF2-40B4-BE49-F238E27FC236}">
                  <a16:creationId xmlns:a16="http://schemas.microsoft.com/office/drawing/2014/main" id="{9FAECD25-F756-48DC-8558-95BB59030092}"/>
                </a:ext>
              </a:extLst>
            </p:cNvPr>
            <p:cNvSpPr>
              <a:spLocks noEditPoints="1"/>
            </p:cNvSpPr>
            <p:nvPr>
              <p:custDataLst>
                <p:tags r:id="rId612"/>
              </p:custDataLst>
            </p:nvPr>
          </p:nvSpPr>
          <p:spPr bwMode="auto">
            <a:xfrm>
              <a:off x="320675" y="6330951"/>
              <a:ext cx="96838" cy="119063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5" name="Freeform 904">
              <a:extLst>
                <a:ext uri="{FF2B5EF4-FFF2-40B4-BE49-F238E27FC236}">
                  <a16:creationId xmlns:a16="http://schemas.microsoft.com/office/drawing/2014/main" id="{B51F4841-587B-4D4C-850D-CC2B3E5B7CE0}"/>
                </a:ext>
              </a:extLst>
            </p:cNvPr>
            <p:cNvSpPr>
              <a:spLocks/>
            </p:cNvSpPr>
            <p:nvPr>
              <p:custDataLst>
                <p:tags r:id="rId613"/>
              </p:custDataLst>
            </p:nvPr>
          </p:nvSpPr>
          <p:spPr bwMode="auto">
            <a:xfrm>
              <a:off x="431800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6" name="Freeform 905">
              <a:extLst>
                <a:ext uri="{FF2B5EF4-FFF2-40B4-BE49-F238E27FC236}">
                  <a16:creationId xmlns:a16="http://schemas.microsoft.com/office/drawing/2014/main" id="{E89D6E48-3173-4EFB-B172-5CC35FEF7D71}"/>
                </a:ext>
              </a:extLst>
            </p:cNvPr>
            <p:cNvSpPr>
              <a:spLocks noEditPoints="1"/>
            </p:cNvSpPr>
            <p:nvPr>
              <p:custDataLst>
                <p:tags r:id="rId614"/>
              </p:custDataLst>
            </p:nvPr>
          </p:nvSpPr>
          <p:spPr bwMode="auto">
            <a:xfrm>
              <a:off x="53022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7" name="Freeform 906">
              <a:extLst>
                <a:ext uri="{FF2B5EF4-FFF2-40B4-BE49-F238E27FC236}">
                  <a16:creationId xmlns:a16="http://schemas.microsoft.com/office/drawing/2014/main" id="{81BCD39C-A4F9-4B62-B838-033696082998}"/>
                </a:ext>
              </a:extLst>
            </p:cNvPr>
            <p:cNvSpPr>
              <a:spLocks/>
            </p:cNvSpPr>
            <p:nvPr>
              <p:custDataLst>
                <p:tags r:id="rId615"/>
              </p:custDataLst>
            </p:nvPr>
          </p:nvSpPr>
          <p:spPr bwMode="auto">
            <a:xfrm>
              <a:off x="714375" y="632936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8" name="Freeform 907">
              <a:extLst>
                <a:ext uri="{FF2B5EF4-FFF2-40B4-BE49-F238E27FC236}">
                  <a16:creationId xmlns:a16="http://schemas.microsoft.com/office/drawing/2014/main" id="{6DF67A0A-0CF0-4A9F-8AC7-1D988EEABCED}"/>
                </a:ext>
              </a:extLst>
            </p:cNvPr>
            <p:cNvSpPr>
              <a:spLocks noEditPoints="1"/>
            </p:cNvSpPr>
            <p:nvPr>
              <p:custDataLst>
                <p:tags r:id="rId616"/>
              </p:custDataLst>
            </p:nvPr>
          </p:nvSpPr>
          <p:spPr bwMode="auto">
            <a:xfrm>
              <a:off x="958850" y="6273801"/>
              <a:ext cx="53975" cy="1730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9" name="Freeform 908">
              <a:extLst>
                <a:ext uri="{FF2B5EF4-FFF2-40B4-BE49-F238E27FC236}">
                  <a16:creationId xmlns:a16="http://schemas.microsoft.com/office/drawing/2014/main" id="{6C74AE49-C789-428E-ADFA-75119865E848}"/>
                </a:ext>
              </a:extLst>
            </p:cNvPr>
            <p:cNvSpPr>
              <a:spLocks/>
            </p:cNvSpPr>
            <p:nvPr>
              <p:custDataLst>
                <p:tags r:id="rId617"/>
              </p:custDataLst>
            </p:nvPr>
          </p:nvSpPr>
          <p:spPr bwMode="auto">
            <a:xfrm>
              <a:off x="1028700" y="6330951"/>
              <a:ext cx="82550" cy="119063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0" name="Freeform 909">
              <a:extLst>
                <a:ext uri="{FF2B5EF4-FFF2-40B4-BE49-F238E27FC236}">
                  <a16:creationId xmlns:a16="http://schemas.microsoft.com/office/drawing/2014/main" id="{EA50828E-B626-432E-B102-4173164B5A9C}"/>
                </a:ext>
              </a:extLst>
            </p:cNvPr>
            <p:cNvSpPr>
              <a:spLocks noEditPoints="1"/>
            </p:cNvSpPr>
            <p:nvPr>
              <p:custDataLst>
                <p:tags r:id="rId618"/>
              </p:custDataLst>
            </p:nvPr>
          </p:nvSpPr>
          <p:spPr bwMode="auto">
            <a:xfrm>
              <a:off x="1200150" y="6330951"/>
              <a:ext cx="112713" cy="119063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1" name="Freeform 910">
              <a:extLst>
                <a:ext uri="{FF2B5EF4-FFF2-40B4-BE49-F238E27FC236}">
                  <a16:creationId xmlns:a16="http://schemas.microsoft.com/office/drawing/2014/main" id="{3386E8E4-1D54-4DB0-BEB2-87EA7F9B0495}"/>
                </a:ext>
              </a:extLst>
            </p:cNvPr>
            <p:cNvSpPr>
              <a:spLocks/>
            </p:cNvSpPr>
            <p:nvPr>
              <p:custDataLst>
                <p:tags r:id="rId619"/>
              </p:custDataLst>
            </p:nvPr>
          </p:nvSpPr>
          <p:spPr bwMode="auto">
            <a:xfrm>
              <a:off x="1322388" y="6332538"/>
              <a:ext cx="127000" cy="11430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2" name="Freeform 911">
              <a:extLst>
                <a:ext uri="{FF2B5EF4-FFF2-40B4-BE49-F238E27FC236}">
                  <a16:creationId xmlns:a16="http://schemas.microsoft.com/office/drawing/2014/main" id="{1962CD2C-440C-40D8-B89B-333419F5132F}"/>
                </a:ext>
              </a:extLst>
            </p:cNvPr>
            <p:cNvSpPr>
              <a:spLocks/>
            </p:cNvSpPr>
            <p:nvPr>
              <p:custDataLst>
                <p:tags r:id="rId620"/>
              </p:custDataLst>
            </p:nvPr>
          </p:nvSpPr>
          <p:spPr bwMode="auto">
            <a:xfrm>
              <a:off x="1452563" y="6334126"/>
              <a:ext cx="122238" cy="16510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3" name="Freeform 912">
              <a:extLst>
                <a:ext uri="{FF2B5EF4-FFF2-40B4-BE49-F238E27FC236}">
                  <a16:creationId xmlns:a16="http://schemas.microsoft.com/office/drawing/2014/main" id="{2EE3F003-1D01-4E29-BE66-20F0E6EB3731}"/>
                </a:ext>
              </a:extLst>
            </p:cNvPr>
            <p:cNvSpPr>
              <a:spLocks/>
            </p:cNvSpPr>
            <p:nvPr>
              <p:custDataLst>
                <p:tags r:id="rId621"/>
              </p:custDataLst>
            </p:nvPr>
          </p:nvSpPr>
          <p:spPr bwMode="auto">
            <a:xfrm>
              <a:off x="1654175" y="6334126"/>
              <a:ext cx="122238" cy="115888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4" name="Freeform 913">
              <a:extLst>
                <a:ext uri="{FF2B5EF4-FFF2-40B4-BE49-F238E27FC236}">
                  <a16:creationId xmlns:a16="http://schemas.microsoft.com/office/drawing/2014/main" id="{312A8ADA-B07F-440C-8881-F92DD88B94CD}"/>
                </a:ext>
              </a:extLst>
            </p:cNvPr>
            <p:cNvSpPr>
              <a:spLocks noEditPoints="1"/>
            </p:cNvSpPr>
            <p:nvPr>
              <p:custDataLst>
                <p:tags r:id="rId622"/>
              </p:custDataLst>
            </p:nvPr>
          </p:nvSpPr>
          <p:spPr bwMode="auto">
            <a:xfrm>
              <a:off x="178117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5" name="Freeform 914">
              <a:extLst>
                <a:ext uri="{FF2B5EF4-FFF2-40B4-BE49-F238E27FC236}">
                  <a16:creationId xmlns:a16="http://schemas.microsoft.com/office/drawing/2014/main" id="{AB007DF3-7061-41A4-98B7-5BA5845AEC55}"/>
                </a:ext>
              </a:extLst>
            </p:cNvPr>
            <p:cNvSpPr>
              <a:spLocks/>
            </p:cNvSpPr>
            <p:nvPr>
              <p:custDataLst>
                <p:tags r:id="rId623"/>
              </p:custDataLst>
            </p:nvPr>
          </p:nvSpPr>
          <p:spPr bwMode="auto">
            <a:xfrm>
              <a:off x="1895475" y="6330951"/>
              <a:ext cx="95250" cy="119063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6" name="Freeform 915">
              <a:extLst>
                <a:ext uri="{FF2B5EF4-FFF2-40B4-BE49-F238E27FC236}">
                  <a16:creationId xmlns:a16="http://schemas.microsoft.com/office/drawing/2014/main" id="{4F377CFF-AA81-4878-976C-F55C996A2957}"/>
                </a:ext>
              </a:extLst>
            </p:cNvPr>
            <p:cNvSpPr>
              <a:spLocks/>
            </p:cNvSpPr>
            <p:nvPr>
              <p:custDataLst>
                <p:tags r:id="rId624"/>
              </p:custDataLst>
            </p:nvPr>
          </p:nvSpPr>
          <p:spPr bwMode="auto">
            <a:xfrm>
              <a:off x="2001838" y="6286501"/>
              <a:ext cx="79375" cy="163513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7" name="Freeform 916">
              <a:extLst>
                <a:ext uri="{FF2B5EF4-FFF2-40B4-BE49-F238E27FC236}">
                  <a16:creationId xmlns:a16="http://schemas.microsoft.com/office/drawing/2014/main" id="{211A101E-974E-4F1F-9EB6-CE1F7682F4A9}"/>
                </a:ext>
              </a:extLst>
            </p:cNvPr>
            <p:cNvSpPr>
              <a:spLocks noEditPoints="1"/>
            </p:cNvSpPr>
            <p:nvPr>
              <p:custDataLst>
                <p:tags r:id="rId625"/>
              </p:custDataLst>
            </p:nvPr>
          </p:nvSpPr>
          <p:spPr bwMode="auto">
            <a:xfrm>
              <a:off x="2101850" y="6330951"/>
              <a:ext cx="111125" cy="119063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8" name="Freeform 917">
              <a:extLst>
                <a:ext uri="{FF2B5EF4-FFF2-40B4-BE49-F238E27FC236}">
                  <a16:creationId xmlns:a16="http://schemas.microsoft.com/office/drawing/2014/main" id="{C0559DC7-3D57-4519-9DCD-BE58EEDD9581}"/>
                </a:ext>
              </a:extLst>
            </p:cNvPr>
            <p:cNvSpPr>
              <a:spLocks/>
            </p:cNvSpPr>
            <p:nvPr>
              <p:custDataLst>
                <p:tags r:id="rId626"/>
              </p:custDataLst>
            </p:nvPr>
          </p:nvSpPr>
          <p:spPr bwMode="auto">
            <a:xfrm>
              <a:off x="2227263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42" name="Group 4541">
            <a:extLst>
              <a:ext uri="{FF2B5EF4-FFF2-40B4-BE49-F238E27FC236}">
                <a16:creationId xmlns:a16="http://schemas.microsoft.com/office/drawing/2014/main" id="{3A7D9C85-2E0A-4D28-8DC1-38A51500685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711200" y="1262063"/>
            <a:ext cx="2984500" cy="949326"/>
            <a:chOff x="711200" y="1262063"/>
            <a:chExt cx="2984500" cy="949326"/>
          </a:xfrm>
        </p:grpSpPr>
        <p:sp>
          <p:nvSpPr>
            <p:cNvPr id="4493" name="Freeform 2406">
              <a:extLst>
                <a:ext uri="{FF2B5EF4-FFF2-40B4-BE49-F238E27FC236}">
                  <a16:creationId xmlns:a16="http://schemas.microsoft.com/office/drawing/2014/main" id="{27E97840-2308-4F57-9768-FD8C52417884}"/>
                </a:ext>
              </a:extLst>
            </p:cNvPr>
            <p:cNvSpPr>
              <a:spLocks/>
            </p:cNvSpPr>
            <p:nvPr>
              <p:custDataLst>
                <p:tags r:id="rId491"/>
              </p:custDataLst>
            </p:nvPr>
          </p:nvSpPr>
          <p:spPr bwMode="auto">
            <a:xfrm>
              <a:off x="7699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2407">
              <a:extLst>
                <a:ext uri="{FF2B5EF4-FFF2-40B4-BE49-F238E27FC236}">
                  <a16:creationId xmlns:a16="http://schemas.microsoft.com/office/drawing/2014/main" id="{A6FB4C59-2181-42E3-B5AE-7685077FF7A6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30275" y="131127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2408">
              <a:extLst>
                <a:ext uri="{FF2B5EF4-FFF2-40B4-BE49-F238E27FC236}">
                  <a16:creationId xmlns:a16="http://schemas.microsoft.com/office/drawing/2014/main" id="{9EB19E89-D0B8-4356-9B2B-A273AADFE4D7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438275" y="141446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Freeform 2409">
              <a:extLst>
                <a:ext uri="{FF2B5EF4-FFF2-40B4-BE49-F238E27FC236}">
                  <a16:creationId xmlns:a16="http://schemas.microsoft.com/office/drawing/2014/main" id="{46ECCA5B-DEC4-4725-85B2-2BD9642AF41B}"/>
                </a:ext>
              </a:extLst>
            </p:cNvPr>
            <p:cNvSpPr>
              <a:spLocks/>
            </p:cNvSpPr>
            <p:nvPr>
              <p:custDataLst>
                <p:tags r:id="rId494"/>
              </p:custDataLst>
            </p:nvPr>
          </p:nvSpPr>
          <p:spPr bwMode="auto">
            <a:xfrm>
              <a:off x="1590675" y="131127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2410">
              <a:extLst>
                <a:ext uri="{FF2B5EF4-FFF2-40B4-BE49-F238E27FC236}">
                  <a16:creationId xmlns:a16="http://schemas.microsoft.com/office/drawing/2014/main" id="{D8396055-720D-4399-B0B8-E6BC5F23EF5E}"/>
                </a:ext>
              </a:extLst>
            </p:cNvPr>
            <p:cNvSpPr>
              <a:spLocks/>
            </p:cNvSpPr>
            <p:nvPr>
              <p:custDataLst>
                <p:tags r:id="rId495"/>
              </p:custDataLst>
            </p:nvPr>
          </p:nvSpPr>
          <p:spPr bwMode="auto">
            <a:xfrm>
              <a:off x="1724025" y="1271588"/>
              <a:ext cx="109538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2411">
              <a:extLst>
                <a:ext uri="{FF2B5EF4-FFF2-40B4-BE49-F238E27FC236}">
                  <a16:creationId xmlns:a16="http://schemas.microsoft.com/office/drawing/2014/main" id="{070A9948-78C5-4577-A841-F371F6FD0AD6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722438" y="1465263"/>
              <a:ext cx="6350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2"/>
                    <a:pt x="127" y="52"/>
                  </a:cubicBezTo>
                  <a:cubicBezTo>
                    <a:pt x="135" y="52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2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0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2412">
              <a:extLst>
                <a:ext uri="{FF2B5EF4-FFF2-40B4-BE49-F238E27FC236}">
                  <a16:creationId xmlns:a16="http://schemas.microsoft.com/office/drawing/2014/main" id="{A5E0DB61-0645-4BCB-8784-C388D6B726C1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846138" y="170973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2413">
              <a:extLst>
                <a:ext uri="{FF2B5EF4-FFF2-40B4-BE49-F238E27FC236}">
                  <a16:creationId xmlns:a16="http://schemas.microsoft.com/office/drawing/2014/main" id="{E4485FD2-B526-4203-B03E-34A991CCB50A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998538" y="160655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Freeform 2414">
              <a:extLst>
                <a:ext uri="{FF2B5EF4-FFF2-40B4-BE49-F238E27FC236}">
                  <a16:creationId xmlns:a16="http://schemas.microsoft.com/office/drawing/2014/main" id="{369462E4-B801-48E7-93B1-543A888DE9E9}"/>
                </a:ext>
              </a:extLst>
            </p:cNvPr>
            <p:cNvSpPr>
              <a:spLocks/>
            </p:cNvSpPr>
            <p:nvPr>
              <p:custDataLst>
                <p:tags r:id="rId499"/>
              </p:custDataLst>
            </p:nvPr>
          </p:nvSpPr>
          <p:spPr bwMode="auto">
            <a:xfrm>
              <a:off x="1130300" y="173672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Freeform 2415">
              <a:extLst>
                <a:ext uri="{FF2B5EF4-FFF2-40B4-BE49-F238E27FC236}">
                  <a16:creationId xmlns:a16="http://schemas.microsoft.com/office/drawing/2014/main" id="{C0E88270-EF1A-484C-9A5D-0E182AEEBC74}"/>
                </a:ext>
              </a:extLst>
            </p:cNvPr>
            <p:cNvSpPr>
              <a:spLocks noEditPoints="1"/>
            </p:cNvSpPr>
            <p:nvPr>
              <p:custDataLst>
                <p:tags r:id="rId500"/>
              </p:custDataLst>
            </p:nvPr>
          </p:nvSpPr>
          <p:spPr bwMode="auto">
            <a:xfrm>
              <a:off x="1593850" y="161131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2416">
              <a:extLst>
                <a:ext uri="{FF2B5EF4-FFF2-40B4-BE49-F238E27FC236}">
                  <a16:creationId xmlns:a16="http://schemas.microsoft.com/office/drawing/2014/main" id="{CCF05F3E-673E-4BDF-824A-4D25300A5D4F}"/>
                </a:ext>
              </a:extLst>
            </p:cNvPr>
            <p:cNvSpPr>
              <a:spLocks/>
            </p:cNvSpPr>
            <p:nvPr>
              <p:custDataLst>
                <p:tags r:id="rId501"/>
              </p:custDataLst>
            </p:nvPr>
          </p:nvSpPr>
          <p:spPr bwMode="auto">
            <a:xfrm>
              <a:off x="1858963" y="127317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2417">
              <a:extLst>
                <a:ext uri="{FF2B5EF4-FFF2-40B4-BE49-F238E27FC236}">
                  <a16:creationId xmlns:a16="http://schemas.microsoft.com/office/drawing/2014/main" id="{AED836C4-F181-41D1-B80F-5D0539F9F94F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711200" y="188595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3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Rectangle 2418">
              <a:extLst>
                <a:ext uri="{FF2B5EF4-FFF2-40B4-BE49-F238E27FC236}">
                  <a16:creationId xmlns:a16="http://schemas.microsoft.com/office/drawing/2014/main" id="{C5BB6716-612A-415A-A387-CCA3816A99F5}"/>
                </a:ext>
              </a:extLst>
            </p:cNvPr>
            <p:cNvSpPr>
              <a:spLocks noChangeArrowheads="1"/>
            </p:cNvSpPr>
            <p:nvPr>
              <p:custDataLst>
                <p:tags r:id="rId503"/>
              </p:custDataLst>
            </p:nvPr>
          </p:nvSpPr>
          <p:spPr bwMode="auto">
            <a:xfrm>
              <a:off x="812800" y="1938338"/>
              <a:ext cx="433388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2419">
              <a:extLst>
                <a:ext uri="{FF2B5EF4-FFF2-40B4-BE49-F238E27FC236}">
                  <a16:creationId xmlns:a16="http://schemas.microsoft.com/office/drawing/2014/main" id="{BD71A77B-0191-4011-92FB-5E4FBEFFBA6B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1244600" y="193833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0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2420">
              <a:extLst>
                <a:ext uri="{FF2B5EF4-FFF2-40B4-BE49-F238E27FC236}">
                  <a16:creationId xmlns:a16="http://schemas.microsoft.com/office/drawing/2014/main" id="{4F1C1E62-7035-4E96-8511-1B8340803D10}"/>
                </a:ext>
              </a:extLst>
            </p:cNvPr>
            <p:cNvSpPr>
              <a:spLocks/>
            </p:cNvSpPr>
            <p:nvPr>
              <p:custDataLst>
                <p:tags r:id="rId505"/>
              </p:custDataLst>
            </p:nvPr>
          </p:nvSpPr>
          <p:spPr bwMode="auto">
            <a:xfrm>
              <a:off x="1338263" y="193833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Rectangle 2421">
              <a:extLst>
                <a:ext uri="{FF2B5EF4-FFF2-40B4-BE49-F238E27FC236}">
                  <a16:creationId xmlns:a16="http://schemas.microsoft.com/office/drawing/2014/main" id="{B7BA7B4E-6636-4B5C-BF50-5D4A86B55243}"/>
                </a:ext>
              </a:extLst>
            </p:cNvPr>
            <p:cNvSpPr>
              <a:spLocks noChangeArrowheads="1"/>
            </p:cNvSpPr>
            <p:nvPr>
              <p:custDataLst>
                <p:tags r:id="rId506"/>
              </p:custDataLst>
            </p:nvPr>
          </p:nvSpPr>
          <p:spPr bwMode="auto">
            <a:xfrm>
              <a:off x="1438275" y="1938338"/>
              <a:ext cx="434975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2422">
              <a:extLst>
                <a:ext uri="{FF2B5EF4-FFF2-40B4-BE49-F238E27FC236}">
                  <a16:creationId xmlns:a16="http://schemas.microsoft.com/office/drawing/2014/main" id="{4EE76121-4B72-46EB-BB0F-A3ACB9AE7BFC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1871663" y="1885951"/>
              <a:ext cx="101600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2423">
              <a:extLst>
                <a:ext uri="{FF2B5EF4-FFF2-40B4-BE49-F238E27FC236}">
                  <a16:creationId xmlns:a16="http://schemas.microsoft.com/office/drawing/2014/main" id="{6977FD85-F77A-4FBC-BEB6-4C8166313DA9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1276350" y="2082801"/>
              <a:ext cx="131763" cy="117475"/>
            </a:xfrm>
            <a:custGeom>
              <a:avLst/>
              <a:gdLst>
                <a:gd name="T0" fmla="*/ 170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4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5 w 309"/>
                <a:gd name="T67" fmla="*/ 214 h 239"/>
                <a:gd name="T68" fmla="*/ 170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70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2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4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5" y="214"/>
                  </a:cubicBezTo>
                  <a:lnTo>
                    <a:pt x="170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2424">
              <a:extLst>
                <a:ext uri="{FF2B5EF4-FFF2-40B4-BE49-F238E27FC236}">
                  <a16:creationId xmlns:a16="http://schemas.microsoft.com/office/drawing/2014/main" id="{B27BC01C-576A-4BEC-BEA9-35AF2A0BBD60}"/>
                </a:ext>
              </a:extLst>
            </p:cNvPr>
            <p:cNvSpPr>
              <a:spLocks/>
            </p:cNvSpPr>
            <p:nvPr>
              <p:custDataLst>
                <p:tags r:id="rId509"/>
              </p:custDataLst>
            </p:nvPr>
          </p:nvSpPr>
          <p:spPr bwMode="auto">
            <a:xfrm>
              <a:off x="2071688" y="1273176"/>
              <a:ext cx="57150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2425">
              <a:extLst>
                <a:ext uri="{FF2B5EF4-FFF2-40B4-BE49-F238E27FC236}">
                  <a16:creationId xmlns:a16="http://schemas.microsoft.com/office/drawing/2014/main" id="{8A7E5084-DB4D-440A-B821-AC1B96CB02F8}"/>
                </a:ext>
              </a:extLst>
            </p:cNvPr>
            <p:cNvSpPr>
              <a:spLocks noEditPoints="1"/>
            </p:cNvSpPr>
            <p:nvPr>
              <p:custDataLst>
                <p:tags r:id="rId510"/>
              </p:custDataLst>
            </p:nvPr>
          </p:nvSpPr>
          <p:spPr bwMode="auto">
            <a:xfrm>
              <a:off x="2165350" y="131127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2426">
              <a:extLst>
                <a:ext uri="{FF2B5EF4-FFF2-40B4-BE49-F238E27FC236}">
                  <a16:creationId xmlns:a16="http://schemas.microsoft.com/office/drawing/2014/main" id="{E652C874-B1D4-46A6-8FC3-3B4F7325437B}"/>
                </a:ext>
              </a:extLst>
            </p:cNvPr>
            <p:cNvSpPr>
              <a:spLocks noEditPoints="1"/>
            </p:cNvSpPr>
            <p:nvPr>
              <p:custDataLst>
                <p:tags r:id="rId511"/>
              </p:custDataLst>
            </p:nvPr>
          </p:nvSpPr>
          <p:spPr bwMode="auto">
            <a:xfrm>
              <a:off x="2139950" y="136842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2427">
              <a:extLst>
                <a:ext uri="{FF2B5EF4-FFF2-40B4-BE49-F238E27FC236}">
                  <a16:creationId xmlns:a16="http://schemas.microsoft.com/office/drawing/2014/main" id="{8C830860-A3D1-4148-85E0-E5D9B18E7F1A}"/>
                </a:ext>
              </a:extLst>
            </p:cNvPr>
            <p:cNvSpPr>
              <a:spLocks/>
            </p:cNvSpPr>
            <p:nvPr>
              <p:custDataLst>
                <p:tags r:id="rId512"/>
              </p:custDataLst>
            </p:nvPr>
          </p:nvSpPr>
          <p:spPr bwMode="auto">
            <a:xfrm>
              <a:off x="2144713" y="1603376"/>
              <a:ext cx="106363" cy="174625"/>
            </a:xfrm>
            <a:custGeom>
              <a:avLst/>
              <a:gdLst>
                <a:gd name="T0" fmla="*/ 151 w 246"/>
                <a:gd name="T1" fmla="*/ 200 h 353"/>
                <a:gd name="T2" fmla="*/ 203 w 246"/>
                <a:gd name="T3" fmla="*/ 341 h 353"/>
                <a:gd name="T4" fmla="*/ 230 w 246"/>
                <a:gd name="T5" fmla="*/ 352 h 353"/>
                <a:gd name="T6" fmla="*/ 241 w 246"/>
                <a:gd name="T7" fmla="*/ 352 h 353"/>
                <a:gd name="T8" fmla="*/ 246 w 246"/>
                <a:gd name="T9" fmla="*/ 347 h 353"/>
                <a:gd name="T10" fmla="*/ 244 w 246"/>
                <a:gd name="T11" fmla="*/ 342 h 353"/>
                <a:gd name="T12" fmla="*/ 232 w 246"/>
                <a:gd name="T13" fmla="*/ 319 h 353"/>
                <a:gd name="T14" fmla="*/ 131 w 246"/>
                <a:gd name="T15" fmla="*/ 35 h 353"/>
                <a:gd name="T16" fmla="*/ 70 w 246"/>
                <a:gd name="T17" fmla="*/ 0 h 353"/>
                <a:gd name="T18" fmla="*/ 61 w 246"/>
                <a:gd name="T19" fmla="*/ 5 h 353"/>
                <a:gd name="T20" fmla="*/ 65 w 246"/>
                <a:gd name="T21" fmla="*/ 10 h 353"/>
                <a:gd name="T22" fmla="*/ 98 w 246"/>
                <a:gd name="T23" fmla="*/ 50 h 353"/>
                <a:gd name="T24" fmla="*/ 146 w 246"/>
                <a:gd name="T25" fmla="*/ 186 h 353"/>
                <a:gd name="T26" fmla="*/ 9 w 246"/>
                <a:gd name="T27" fmla="*/ 323 h 353"/>
                <a:gd name="T28" fmla="*/ 0 w 246"/>
                <a:gd name="T29" fmla="*/ 338 h 353"/>
                <a:gd name="T30" fmla="*/ 15 w 246"/>
                <a:gd name="T31" fmla="*/ 353 h 353"/>
                <a:gd name="T32" fmla="*/ 31 w 246"/>
                <a:gd name="T33" fmla="*/ 342 h 353"/>
                <a:gd name="T34" fmla="*/ 151 w 246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353">
                  <a:moveTo>
                    <a:pt x="151" y="200"/>
                  </a:moveTo>
                  <a:cubicBezTo>
                    <a:pt x="172" y="253"/>
                    <a:pt x="196" y="329"/>
                    <a:pt x="203" y="341"/>
                  </a:cubicBezTo>
                  <a:cubicBezTo>
                    <a:pt x="211" y="352"/>
                    <a:pt x="216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6" y="348"/>
                    <a:pt x="246" y="347"/>
                  </a:cubicBezTo>
                  <a:cubicBezTo>
                    <a:pt x="246" y="345"/>
                    <a:pt x="245" y="344"/>
                    <a:pt x="244" y="342"/>
                  </a:cubicBezTo>
                  <a:cubicBezTo>
                    <a:pt x="239" y="337"/>
                    <a:pt x="236" y="329"/>
                    <a:pt x="232" y="319"/>
                  </a:cubicBezTo>
                  <a:lnTo>
                    <a:pt x="131" y="35"/>
                  </a:lnTo>
                  <a:cubicBezTo>
                    <a:pt x="120" y="6"/>
                    <a:pt x="93" y="0"/>
                    <a:pt x="70" y="0"/>
                  </a:cubicBezTo>
                  <a:cubicBezTo>
                    <a:pt x="67" y="0"/>
                    <a:pt x="61" y="0"/>
                    <a:pt x="61" y="5"/>
                  </a:cubicBezTo>
                  <a:cubicBezTo>
                    <a:pt x="61" y="9"/>
                    <a:pt x="65" y="10"/>
                    <a:pt x="65" y="10"/>
                  </a:cubicBezTo>
                  <a:cubicBezTo>
                    <a:pt x="82" y="13"/>
                    <a:pt x="85" y="16"/>
                    <a:pt x="98" y="50"/>
                  </a:cubicBezTo>
                  <a:lnTo>
                    <a:pt x="146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2" y="353"/>
                    <a:pt x="27" y="347"/>
                    <a:pt x="31" y="342"/>
                  </a:cubicBezTo>
                  <a:lnTo>
                    <a:pt x="151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2428">
              <a:extLst>
                <a:ext uri="{FF2B5EF4-FFF2-40B4-BE49-F238E27FC236}">
                  <a16:creationId xmlns:a16="http://schemas.microsoft.com/office/drawing/2014/main" id="{4419271D-97AF-4566-BD93-0E105234D4C5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2263775" y="1273176"/>
              <a:ext cx="55563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2429">
              <a:extLst>
                <a:ext uri="{FF2B5EF4-FFF2-40B4-BE49-F238E27FC236}">
                  <a16:creationId xmlns:a16="http://schemas.microsoft.com/office/drawing/2014/main" id="{8C970DA1-C49E-427E-AFD2-53CE9A7F2AF8}"/>
                </a:ext>
              </a:extLst>
            </p:cNvPr>
            <p:cNvSpPr>
              <a:spLocks/>
            </p:cNvSpPr>
            <p:nvPr>
              <p:custDataLst>
                <p:tags r:id="rId514"/>
              </p:custDataLst>
            </p:nvPr>
          </p:nvSpPr>
          <p:spPr bwMode="auto">
            <a:xfrm>
              <a:off x="1998663" y="1884363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2430">
              <a:extLst>
                <a:ext uri="{FF2B5EF4-FFF2-40B4-BE49-F238E27FC236}">
                  <a16:creationId xmlns:a16="http://schemas.microsoft.com/office/drawing/2014/main" id="{3AA76CDE-690A-4A2C-8B43-6A9386F9C5C6}"/>
                </a:ext>
              </a:extLst>
            </p:cNvPr>
            <p:cNvSpPr>
              <a:spLocks/>
            </p:cNvSpPr>
            <p:nvPr>
              <p:custDataLst>
                <p:tags r:id="rId515"/>
              </p:custDataLst>
            </p:nvPr>
          </p:nvSpPr>
          <p:spPr bwMode="auto">
            <a:xfrm>
              <a:off x="2098675" y="193675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2431">
              <a:extLst>
                <a:ext uri="{FF2B5EF4-FFF2-40B4-BE49-F238E27FC236}">
                  <a16:creationId xmlns:a16="http://schemas.microsoft.com/office/drawing/2014/main" id="{2920D44C-F2C4-4C3B-89FE-475AD80A8A40}"/>
                </a:ext>
              </a:extLst>
            </p:cNvPr>
            <p:cNvSpPr>
              <a:spLocks/>
            </p:cNvSpPr>
            <p:nvPr>
              <p:custDataLst>
                <p:tags r:id="rId516"/>
              </p:custDataLst>
            </p:nvPr>
          </p:nvSpPr>
          <p:spPr bwMode="auto">
            <a:xfrm>
              <a:off x="2190750" y="1936751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5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2432">
              <a:extLst>
                <a:ext uri="{FF2B5EF4-FFF2-40B4-BE49-F238E27FC236}">
                  <a16:creationId xmlns:a16="http://schemas.microsoft.com/office/drawing/2014/main" id="{EBAC366F-F3A5-47D7-97E8-73D73545996D}"/>
                </a:ext>
              </a:extLst>
            </p:cNvPr>
            <p:cNvSpPr>
              <a:spLocks/>
            </p:cNvSpPr>
            <p:nvPr>
              <p:custDataLst>
                <p:tags r:id="rId517"/>
              </p:custDataLst>
            </p:nvPr>
          </p:nvSpPr>
          <p:spPr bwMode="auto">
            <a:xfrm>
              <a:off x="2289175" y="1884363"/>
              <a:ext cx="103188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6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0" y="0"/>
                    <a:pt x="229" y="0"/>
                  </a:cubicBezTo>
                  <a:cubicBezTo>
                    <a:pt x="219" y="0"/>
                    <a:pt x="219" y="1"/>
                    <a:pt x="216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2433">
              <a:extLst>
                <a:ext uri="{FF2B5EF4-FFF2-40B4-BE49-F238E27FC236}">
                  <a16:creationId xmlns:a16="http://schemas.microsoft.com/office/drawing/2014/main" id="{92861937-B9AA-4365-9401-20836AABE6C3}"/>
                </a:ext>
              </a:extLst>
            </p:cNvPr>
            <p:cNvSpPr>
              <a:spLocks/>
            </p:cNvSpPr>
            <p:nvPr>
              <p:custDataLst>
                <p:tags r:id="rId518"/>
              </p:custDataLst>
            </p:nvPr>
          </p:nvSpPr>
          <p:spPr bwMode="auto">
            <a:xfrm>
              <a:off x="2159000" y="2112963"/>
              <a:ext cx="77788" cy="74613"/>
            </a:xfrm>
            <a:custGeom>
              <a:avLst/>
              <a:gdLst>
                <a:gd name="T0" fmla="*/ 62 w 180"/>
                <a:gd name="T1" fmla="*/ 10 h 153"/>
                <a:gd name="T2" fmla="*/ 63 w 180"/>
                <a:gd name="T3" fmla="*/ 4 h 153"/>
                <a:gd name="T4" fmla="*/ 58 w 180"/>
                <a:gd name="T5" fmla="*/ 0 h 153"/>
                <a:gd name="T6" fmla="*/ 35 w 180"/>
                <a:gd name="T7" fmla="*/ 1 h 153"/>
                <a:gd name="T8" fmla="*/ 15 w 180"/>
                <a:gd name="T9" fmla="*/ 3 h 153"/>
                <a:gd name="T10" fmla="*/ 6 w 180"/>
                <a:gd name="T11" fmla="*/ 11 h 153"/>
                <a:gd name="T12" fmla="*/ 15 w 180"/>
                <a:gd name="T13" fmla="*/ 16 h 153"/>
                <a:gd name="T14" fmla="*/ 31 w 180"/>
                <a:gd name="T15" fmla="*/ 21 h 153"/>
                <a:gd name="T16" fmla="*/ 28 w 180"/>
                <a:gd name="T17" fmla="*/ 35 h 153"/>
                <a:gd name="T18" fmla="*/ 11 w 180"/>
                <a:gd name="T19" fmla="*/ 105 h 153"/>
                <a:gd name="T20" fmla="*/ 0 w 180"/>
                <a:gd name="T21" fmla="*/ 148 h 153"/>
                <a:gd name="T22" fmla="*/ 7 w 180"/>
                <a:gd name="T23" fmla="*/ 153 h 153"/>
                <a:gd name="T24" fmla="*/ 13 w 180"/>
                <a:gd name="T25" fmla="*/ 153 h 153"/>
                <a:gd name="T26" fmla="*/ 125 w 180"/>
                <a:gd name="T27" fmla="*/ 99 h 153"/>
                <a:gd name="T28" fmla="*/ 180 w 180"/>
                <a:gd name="T29" fmla="*/ 11 h 153"/>
                <a:gd name="T30" fmla="*/ 168 w 180"/>
                <a:gd name="T31" fmla="*/ 0 h 153"/>
                <a:gd name="T32" fmla="*/ 150 w 180"/>
                <a:gd name="T33" fmla="*/ 19 h 153"/>
                <a:gd name="T34" fmla="*/ 30 w 180"/>
                <a:gd name="T35" fmla="*/ 139 h 153"/>
                <a:gd name="T36" fmla="*/ 62 w 180"/>
                <a:gd name="T37" fmla="*/ 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53">
                  <a:moveTo>
                    <a:pt x="62" y="10"/>
                  </a:moveTo>
                  <a:cubicBezTo>
                    <a:pt x="63" y="8"/>
                    <a:pt x="63" y="6"/>
                    <a:pt x="63" y="4"/>
                  </a:cubicBezTo>
                  <a:cubicBezTo>
                    <a:pt x="63" y="4"/>
                    <a:pt x="63" y="0"/>
                    <a:pt x="58" y="0"/>
                  </a:cubicBezTo>
                  <a:cubicBezTo>
                    <a:pt x="57" y="0"/>
                    <a:pt x="37" y="1"/>
                    <a:pt x="35" y="1"/>
                  </a:cubicBezTo>
                  <a:cubicBezTo>
                    <a:pt x="28" y="2"/>
                    <a:pt x="22" y="2"/>
                    <a:pt x="15" y="3"/>
                  </a:cubicBezTo>
                  <a:cubicBezTo>
                    <a:pt x="10" y="3"/>
                    <a:pt x="6" y="4"/>
                    <a:pt x="6" y="11"/>
                  </a:cubicBezTo>
                  <a:cubicBezTo>
                    <a:pt x="6" y="16"/>
                    <a:pt x="10" y="16"/>
                    <a:pt x="15" y="16"/>
                  </a:cubicBezTo>
                  <a:cubicBezTo>
                    <a:pt x="31" y="16"/>
                    <a:pt x="31" y="18"/>
                    <a:pt x="31" y="21"/>
                  </a:cubicBezTo>
                  <a:cubicBezTo>
                    <a:pt x="31" y="23"/>
                    <a:pt x="30" y="30"/>
                    <a:pt x="28" y="35"/>
                  </a:cubicBezTo>
                  <a:lnTo>
                    <a:pt x="11" y="105"/>
                  </a:lnTo>
                  <a:cubicBezTo>
                    <a:pt x="2" y="140"/>
                    <a:pt x="0" y="147"/>
                    <a:pt x="0" y="148"/>
                  </a:cubicBezTo>
                  <a:cubicBezTo>
                    <a:pt x="0" y="153"/>
                    <a:pt x="6" y="153"/>
                    <a:pt x="7" y="153"/>
                  </a:cubicBezTo>
                  <a:lnTo>
                    <a:pt x="13" y="153"/>
                  </a:lnTo>
                  <a:cubicBezTo>
                    <a:pt x="44" y="148"/>
                    <a:pt x="88" y="132"/>
                    <a:pt x="125" y="99"/>
                  </a:cubicBezTo>
                  <a:cubicBezTo>
                    <a:pt x="173" y="57"/>
                    <a:pt x="180" y="11"/>
                    <a:pt x="180" y="11"/>
                  </a:cubicBezTo>
                  <a:cubicBezTo>
                    <a:pt x="180" y="4"/>
                    <a:pt x="175" y="0"/>
                    <a:pt x="168" y="0"/>
                  </a:cubicBezTo>
                  <a:cubicBezTo>
                    <a:pt x="156" y="0"/>
                    <a:pt x="153" y="9"/>
                    <a:pt x="150" y="19"/>
                  </a:cubicBezTo>
                  <a:cubicBezTo>
                    <a:pt x="136" y="69"/>
                    <a:pt x="89" y="122"/>
                    <a:pt x="30" y="139"/>
                  </a:cubicBezTo>
                  <a:lnTo>
                    <a:pt x="62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2434">
              <a:extLst>
                <a:ext uri="{FF2B5EF4-FFF2-40B4-BE49-F238E27FC236}">
                  <a16:creationId xmlns:a16="http://schemas.microsoft.com/office/drawing/2014/main" id="{58A10156-8275-41F6-83F6-726918C0C0B5}"/>
                </a:ext>
              </a:extLst>
            </p:cNvPr>
            <p:cNvSpPr>
              <a:spLocks noEditPoints="1"/>
            </p:cNvSpPr>
            <p:nvPr>
              <p:custDataLst>
                <p:tags r:id="rId519"/>
              </p:custDataLst>
            </p:nvPr>
          </p:nvSpPr>
          <p:spPr bwMode="auto">
            <a:xfrm>
              <a:off x="2459038" y="153828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2435">
              <a:extLst>
                <a:ext uri="{FF2B5EF4-FFF2-40B4-BE49-F238E27FC236}">
                  <a16:creationId xmlns:a16="http://schemas.microsoft.com/office/drawing/2014/main" id="{4E6DFE78-8AB4-4258-AC9D-4B18DCA42BF8}"/>
                </a:ext>
              </a:extLst>
            </p:cNvPr>
            <p:cNvSpPr>
              <a:spLocks/>
            </p:cNvSpPr>
            <p:nvPr>
              <p:custDataLst>
                <p:tags r:id="rId520"/>
              </p:custDataLst>
            </p:nvPr>
          </p:nvSpPr>
          <p:spPr bwMode="auto">
            <a:xfrm>
              <a:off x="27257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2436">
              <a:extLst>
                <a:ext uri="{FF2B5EF4-FFF2-40B4-BE49-F238E27FC236}">
                  <a16:creationId xmlns:a16="http://schemas.microsoft.com/office/drawing/2014/main" id="{04BFB3FF-680E-4214-93ED-DDF36B8C8EB2}"/>
                </a:ext>
              </a:extLst>
            </p:cNvPr>
            <p:cNvSpPr>
              <a:spLocks/>
            </p:cNvSpPr>
            <p:nvPr>
              <p:custDataLst>
                <p:tags r:id="rId521"/>
              </p:custDataLst>
            </p:nvPr>
          </p:nvSpPr>
          <p:spPr bwMode="auto">
            <a:xfrm>
              <a:off x="2797175" y="1298576"/>
              <a:ext cx="109538" cy="174625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5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6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8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2437">
              <a:extLst>
                <a:ext uri="{FF2B5EF4-FFF2-40B4-BE49-F238E27FC236}">
                  <a16:creationId xmlns:a16="http://schemas.microsoft.com/office/drawing/2014/main" id="{F7F7C748-34A1-44B1-B543-2D5645A6CDF8}"/>
                </a:ext>
              </a:extLst>
            </p:cNvPr>
            <p:cNvSpPr>
              <a:spLocks/>
            </p:cNvSpPr>
            <p:nvPr>
              <p:custDataLst>
                <p:tags r:id="rId522"/>
              </p:custDataLst>
            </p:nvPr>
          </p:nvSpPr>
          <p:spPr bwMode="auto">
            <a:xfrm>
              <a:off x="2932113" y="1262063"/>
              <a:ext cx="109538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2438">
              <a:extLst>
                <a:ext uri="{FF2B5EF4-FFF2-40B4-BE49-F238E27FC236}">
                  <a16:creationId xmlns:a16="http://schemas.microsoft.com/office/drawing/2014/main" id="{2B72A8F5-6FDA-4087-8E98-DF3841EB4386}"/>
                </a:ext>
              </a:extLst>
            </p:cNvPr>
            <p:cNvSpPr>
              <a:spLocks/>
            </p:cNvSpPr>
            <p:nvPr>
              <p:custDataLst>
                <p:tags r:id="rId523"/>
              </p:custDataLst>
            </p:nvPr>
          </p:nvSpPr>
          <p:spPr bwMode="auto">
            <a:xfrm>
              <a:off x="3070225" y="1363663"/>
              <a:ext cx="103188" cy="109538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1 w 241"/>
                <a:gd name="T7" fmla="*/ 0 h 221"/>
                <a:gd name="T8" fmla="*/ 82 w 241"/>
                <a:gd name="T9" fmla="*/ 0 h 221"/>
                <a:gd name="T10" fmla="*/ 30 w 241"/>
                <a:gd name="T11" fmla="*/ 23 h 221"/>
                <a:gd name="T12" fmla="*/ 0 w 241"/>
                <a:gd name="T13" fmla="*/ 68 h 221"/>
                <a:gd name="T14" fmla="*/ 6 w 241"/>
                <a:gd name="T15" fmla="*/ 73 h 221"/>
                <a:gd name="T16" fmla="*/ 14 w 241"/>
                <a:gd name="T17" fmla="*/ 67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7 h 221"/>
                <a:gd name="T26" fmla="*/ 79 w 241"/>
                <a:gd name="T27" fmla="*/ 221 h 221"/>
                <a:gd name="T28" fmla="*/ 100 w 241"/>
                <a:gd name="T29" fmla="*/ 199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3" y="29"/>
                    <a:pt x="241" y="29"/>
                    <a:pt x="241" y="12"/>
                  </a:cubicBezTo>
                  <a:cubicBezTo>
                    <a:pt x="241" y="0"/>
                    <a:pt x="231" y="0"/>
                    <a:pt x="221" y="0"/>
                  </a:cubicBezTo>
                  <a:lnTo>
                    <a:pt x="82" y="0"/>
                  </a:lnTo>
                  <a:cubicBezTo>
                    <a:pt x="72" y="0"/>
                    <a:pt x="52" y="0"/>
                    <a:pt x="30" y="23"/>
                  </a:cubicBezTo>
                  <a:cubicBezTo>
                    <a:pt x="14" y="41"/>
                    <a:pt x="0" y="65"/>
                    <a:pt x="0" y="68"/>
                  </a:cubicBezTo>
                  <a:cubicBezTo>
                    <a:pt x="0" y="69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8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5"/>
                    <a:pt x="65" y="207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199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2439">
              <a:extLst>
                <a:ext uri="{FF2B5EF4-FFF2-40B4-BE49-F238E27FC236}">
                  <a16:creationId xmlns:a16="http://schemas.microsoft.com/office/drawing/2014/main" id="{F3275E26-E2F3-48D3-9F43-9ACE374656C2}"/>
                </a:ext>
              </a:extLst>
            </p:cNvPr>
            <p:cNvSpPr>
              <a:spLocks/>
            </p:cNvSpPr>
            <p:nvPr>
              <p:custDataLst>
                <p:tags r:id="rId524"/>
              </p:custDataLst>
            </p:nvPr>
          </p:nvSpPr>
          <p:spPr bwMode="auto">
            <a:xfrm>
              <a:off x="3246438" y="140335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2440">
              <a:extLst>
                <a:ext uri="{FF2B5EF4-FFF2-40B4-BE49-F238E27FC236}">
                  <a16:creationId xmlns:a16="http://schemas.microsoft.com/office/drawing/2014/main" id="{CE7708BA-0740-463E-969B-DE599E179CFA}"/>
                </a:ext>
              </a:extLst>
            </p:cNvPr>
            <p:cNvSpPr>
              <a:spLocks/>
            </p:cNvSpPr>
            <p:nvPr>
              <p:custDataLst>
                <p:tags r:id="rId525"/>
              </p:custDataLst>
            </p:nvPr>
          </p:nvSpPr>
          <p:spPr bwMode="auto">
            <a:xfrm>
              <a:off x="3451225" y="1300163"/>
              <a:ext cx="120650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3 w 284"/>
                <a:gd name="T7" fmla="*/ 344 h 346"/>
                <a:gd name="T8" fmla="*/ 126 w 284"/>
                <a:gd name="T9" fmla="*/ 346 h 346"/>
                <a:gd name="T10" fmla="*/ 126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3" y="344"/>
                  </a:cubicBezTo>
                  <a:cubicBezTo>
                    <a:pt x="82" y="344"/>
                    <a:pt x="112" y="345"/>
                    <a:pt x="126" y="346"/>
                  </a:cubicBezTo>
                  <a:lnTo>
                    <a:pt x="126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100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Freeform 2441">
              <a:extLst>
                <a:ext uri="{FF2B5EF4-FFF2-40B4-BE49-F238E27FC236}">
                  <a16:creationId xmlns:a16="http://schemas.microsoft.com/office/drawing/2014/main" id="{6C26FDA0-EDDF-40CC-96BE-DCE6F533B7E2}"/>
                </a:ext>
              </a:extLst>
            </p:cNvPr>
            <p:cNvSpPr>
              <a:spLocks/>
            </p:cNvSpPr>
            <p:nvPr>
              <p:custDataLst>
                <p:tags r:id="rId526"/>
              </p:custDataLst>
            </p:nvPr>
          </p:nvSpPr>
          <p:spPr bwMode="auto">
            <a:xfrm>
              <a:off x="3060700" y="1558926"/>
              <a:ext cx="23813" cy="25400"/>
            </a:xfrm>
            <a:custGeom>
              <a:avLst/>
              <a:gdLst>
                <a:gd name="T0" fmla="*/ 54 w 54"/>
                <a:gd name="T1" fmla="*/ 27 h 53"/>
                <a:gd name="T2" fmla="*/ 27 w 54"/>
                <a:gd name="T3" fmla="*/ 0 h 53"/>
                <a:gd name="T4" fmla="*/ 0 w 54"/>
                <a:gd name="T5" fmla="*/ 27 h 53"/>
                <a:gd name="T6" fmla="*/ 27 w 54"/>
                <a:gd name="T7" fmla="*/ 53 h 53"/>
                <a:gd name="T8" fmla="*/ 54 w 54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54" y="27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2" y="53"/>
                    <a:pt x="27" y="53"/>
                  </a:cubicBezTo>
                  <a:cubicBezTo>
                    <a:pt x="44" y="53"/>
                    <a:pt x="54" y="39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Freeform 2442">
              <a:extLst>
                <a:ext uri="{FF2B5EF4-FFF2-40B4-BE49-F238E27FC236}">
                  <a16:creationId xmlns:a16="http://schemas.microsoft.com/office/drawing/2014/main" id="{7EC3595B-44DE-4EC7-A33A-4C47F1792E0F}"/>
                </a:ext>
              </a:extLst>
            </p:cNvPr>
            <p:cNvSpPr>
              <a:spLocks/>
            </p:cNvSpPr>
            <p:nvPr>
              <p:custDataLst>
                <p:tags r:id="rId527"/>
              </p:custDataLst>
            </p:nvPr>
          </p:nvSpPr>
          <p:spPr bwMode="auto">
            <a:xfrm>
              <a:off x="3014663" y="1617663"/>
              <a:ext cx="106363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5"/>
                  </a:cubicBezTo>
                  <a:cubicBezTo>
                    <a:pt x="76" y="258"/>
                    <a:pt x="54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2443">
              <a:extLst>
                <a:ext uri="{FF2B5EF4-FFF2-40B4-BE49-F238E27FC236}">
                  <a16:creationId xmlns:a16="http://schemas.microsoft.com/office/drawing/2014/main" id="{78D4995E-AF76-4710-A960-E2A87B758794}"/>
                </a:ext>
              </a:extLst>
            </p:cNvPr>
            <p:cNvSpPr>
              <a:spLocks/>
            </p:cNvSpPr>
            <p:nvPr>
              <p:custDataLst>
                <p:tags r:id="rId528"/>
              </p:custDataLst>
            </p:nvPr>
          </p:nvSpPr>
          <p:spPr bwMode="auto">
            <a:xfrm>
              <a:off x="3144838" y="1746251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2444">
              <a:extLst>
                <a:ext uri="{FF2B5EF4-FFF2-40B4-BE49-F238E27FC236}">
                  <a16:creationId xmlns:a16="http://schemas.microsoft.com/office/drawing/2014/main" id="{ABB2B5D0-C7DC-4D09-9454-5BDFF9B30793}"/>
                </a:ext>
              </a:extLst>
            </p:cNvPr>
            <p:cNvSpPr>
              <a:spLocks/>
            </p:cNvSpPr>
            <p:nvPr>
              <p:custDataLst>
                <p:tags r:id="rId529"/>
              </p:custDataLst>
            </p:nvPr>
          </p:nvSpPr>
          <p:spPr bwMode="auto">
            <a:xfrm>
              <a:off x="3276600" y="1617663"/>
              <a:ext cx="22225" cy="25400"/>
            </a:xfrm>
            <a:custGeom>
              <a:avLst/>
              <a:gdLst>
                <a:gd name="T0" fmla="*/ 53 w 53"/>
                <a:gd name="T1" fmla="*/ 26 h 52"/>
                <a:gd name="T2" fmla="*/ 27 w 53"/>
                <a:gd name="T3" fmla="*/ 0 h 52"/>
                <a:gd name="T4" fmla="*/ 0 w 53"/>
                <a:gd name="T5" fmla="*/ 26 h 52"/>
                <a:gd name="T6" fmla="*/ 26 w 53"/>
                <a:gd name="T7" fmla="*/ 52 h 52"/>
                <a:gd name="T8" fmla="*/ 53 w 53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26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1" y="52"/>
                    <a:pt x="26" y="52"/>
                  </a:cubicBezTo>
                  <a:cubicBezTo>
                    <a:pt x="43" y="52"/>
                    <a:pt x="53" y="38"/>
                    <a:pt x="5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2445">
              <a:extLst>
                <a:ext uri="{FF2B5EF4-FFF2-40B4-BE49-F238E27FC236}">
                  <a16:creationId xmlns:a16="http://schemas.microsoft.com/office/drawing/2014/main" id="{EAEBA313-4AE1-495E-8E04-1DAEF9C3D0EF}"/>
                </a:ext>
              </a:extLst>
            </p:cNvPr>
            <p:cNvSpPr>
              <a:spLocks noEditPoints="1"/>
            </p:cNvSpPr>
            <p:nvPr>
              <p:custDataLst>
                <p:tags r:id="rId530"/>
              </p:custDataLst>
            </p:nvPr>
          </p:nvSpPr>
          <p:spPr bwMode="auto">
            <a:xfrm>
              <a:off x="3230563" y="1674813"/>
              <a:ext cx="120650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2446">
              <a:extLst>
                <a:ext uri="{FF2B5EF4-FFF2-40B4-BE49-F238E27FC236}">
                  <a16:creationId xmlns:a16="http://schemas.microsoft.com/office/drawing/2014/main" id="{598FA2FA-4007-4B37-BC9D-2D15B044A95E}"/>
                </a:ext>
              </a:extLst>
            </p:cNvPr>
            <p:cNvSpPr>
              <a:spLocks/>
            </p:cNvSpPr>
            <p:nvPr>
              <p:custDataLst>
                <p:tags r:id="rId531"/>
              </p:custDataLst>
            </p:nvPr>
          </p:nvSpPr>
          <p:spPr bwMode="auto">
            <a:xfrm>
              <a:off x="3579813" y="127317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2447">
              <a:extLst>
                <a:ext uri="{FF2B5EF4-FFF2-40B4-BE49-F238E27FC236}">
                  <a16:creationId xmlns:a16="http://schemas.microsoft.com/office/drawing/2014/main" id="{901D6E64-BDBD-4BBB-B254-38CCBA5E4E11}"/>
                </a:ext>
              </a:extLst>
            </p:cNvPr>
            <p:cNvSpPr>
              <a:spLocks/>
            </p:cNvSpPr>
            <p:nvPr>
              <p:custDataLst>
                <p:tags r:id="rId532"/>
              </p:custDataLst>
            </p:nvPr>
          </p:nvSpPr>
          <p:spPr bwMode="auto">
            <a:xfrm>
              <a:off x="2667000" y="1895476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Rectangle 2448">
              <a:extLst>
                <a:ext uri="{FF2B5EF4-FFF2-40B4-BE49-F238E27FC236}">
                  <a16:creationId xmlns:a16="http://schemas.microsoft.com/office/drawing/2014/main" id="{5EFD6F43-C3F6-482B-8413-0F91F9E35D0D}"/>
                </a:ext>
              </a:extLst>
            </p:cNvPr>
            <p:cNvSpPr>
              <a:spLocks noChangeArrowheads="1"/>
            </p:cNvSpPr>
            <p:nvPr>
              <p:custDataLst>
                <p:tags r:id="rId533"/>
              </p:custDataLst>
            </p:nvPr>
          </p:nvSpPr>
          <p:spPr bwMode="auto">
            <a:xfrm>
              <a:off x="2767013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2449">
              <a:extLst>
                <a:ext uri="{FF2B5EF4-FFF2-40B4-BE49-F238E27FC236}">
                  <a16:creationId xmlns:a16="http://schemas.microsoft.com/office/drawing/2014/main" id="{187053F9-863F-4237-ADE4-CB7EDD300428}"/>
                </a:ext>
              </a:extLst>
            </p:cNvPr>
            <p:cNvSpPr>
              <a:spLocks/>
            </p:cNvSpPr>
            <p:nvPr>
              <p:custDataLst>
                <p:tags r:id="rId534"/>
              </p:custDataLst>
            </p:nvPr>
          </p:nvSpPr>
          <p:spPr bwMode="auto">
            <a:xfrm>
              <a:off x="3082925" y="1947863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3"/>
                    <a:pt x="61" y="0"/>
                    <a:pt x="10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7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2450">
              <a:extLst>
                <a:ext uri="{FF2B5EF4-FFF2-40B4-BE49-F238E27FC236}">
                  <a16:creationId xmlns:a16="http://schemas.microsoft.com/office/drawing/2014/main" id="{84046B0E-C421-4054-B727-EA041E363D86}"/>
                </a:ext>
              </a:extLst>
            </p:cNvPr>
            <p:cNvSpPr>
              <a:spLocks/>
            </p:cNvSpPr>
            <p:nvPr>
              <p:custDataLst>
                <p:tags r:id="rId535"/>
              </p:custDataLst>
            </p:nvPr>
          </p:nvSpPr>
          <p:spPr bwMode="auto">
            <a:xfrm>
              <a:off x="3175000" y="1947863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Rectangle 2451">
              <a:extLst>
                <a:ext uri="{FF2B5EF4-FFF2-40B4-BE49-F238E27FC236}">
                  <a16:creationId xmlns:a16="http://schemas.microsoft.com/office/drawing/2014/main" id="{7E7706E0-321F-4E13-8BC1-10868200C2CB}"/>
                </a:ext>
              </a:extLst>
            </p:cNvPr>
            <p:cNvSpPr>
              <a:spLocks noChangeArrowheads="1"/>
            </p:cNvSpPr>
            <p:nvPr>
              <p:custDataLst>
                <p:tags r:id="rId536"/>
              </p:custDataLst>
            </p:nvPr>
          </p:nvSpPr>
          <p:spPr bwMode="auto">
            <a:xfrm>
              <a:off x="3276600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2452">
              <a:extLst>
                <a:ext uri="{FF2B5EF4-FFF2-40B4-BE49-F238E27FC236}">
                  <a16:creationId xmlns:a16="http://schemas.microsoft.com/office/drawing/2014/main" id="{AF32600B-5716-44EB-A501-7579577A16F5}"/>
                </a:ext>
              </a:extLst>
            </p:cNvPr>
            <p:cNvSpPr>
              <a:spLocks/>
            </p:cNvSpPr>
            <p:nvPr>
              <p:custDataLst>
                <p:tags r:id="rId537"/>
              </p:custDataLst>
            </p:nvPr>
          </p:nvSpPr>
          <p:spPr bwMode="auto">
            <a:xfrm>
              <a:off x="3590925" y="1895476"/>
              <a:ext cx="104775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2453">
              <a:extLst>
                <a:ext uri="{FF2B5EF4-FFF2-40B4-BE49-F238E27FC236}">
                  <a16:creationId xmlns:a16="http://schemas.microsoft.com/office/drawing/2014/main" id="{46040B7E-9097-44FC-BEC4-7F2F97F9805E}"/>
                </a:ext>
              </a:extLst>
            </p:cNvPr>
            <p:cNvSpPr>
              <a:spLocks/>
            </p:cNvSpPr>
            <p:nvPr>
              <p:custDataLst>
                <p:tags r:id="rId538"/>
              </p:custDataLst>
            </p:nvPr>
          </p:nvSpPr>
          <p:spPr bwMode="auto">
            <a:xfrm>
              <a:off x="3125788" y="2092326"/>
              <a:ext cx="109538" cy="119063"/>
            </a:xfrm>
            <a:custGeom>
              <a:avLst/>
              <a:gdLst>
                <a:gd name="T0" fmla="*/ 143 w 257"/>
                <a:gd name="T1" fmla="*/ 29 h 239"/>
                <a:gd name="T2" fmla="*/ 176 w 257"/>
                <a:gd name="T3" fmla="*/ 13 h 239"/>
                <a:gd name="T4" fmla="*/ 188 w 257"/>
                <a:gd name="T5" fmla="*/ 13 h 239"/>
                <a:gd name="T6" fmla="*/ 188 w 257"/>
                <a:gd name="T7" fmla="*/ 0 h 239"/>
                <a:gd name="T8" fmla="*/ 128 w 257"/>
                <a:gd name="T9" fmla="*/ 2 h 239"/>
                <a:gd name="T10" fmla="*/ 67 w 257"/>
                <a:gd name="T11" fmla="*/ 0 h 239"/>
                <a:gd name="T12" fmla="*/ 67 w 257"/>
                <a:gd name="T13" fmla="*/ 13 h 239"/>
                <a:gd name="T14" fmla="*/ 80 w 257"/>
                <a:gd name="T15" fmla="*/ 13 h 239"/>
                <a:gd name="T16" fmla="*/ 112 w 257"/>
                <a:gd name="T17" fmla="*/ 29 h 239"/>
                <a:gd name="T18" fmla="*/ 112 w 257"/>
                <a:gd name="T19" fmla="*/ 179 h 239"/>
                <a:gd name="T20" fmla="*/ 59 w 257"/>
                <a:gd name="T21" fmla="*/ 93 h 239"/>
                <a:gd name="T22" fmla="*/ 23 w 257"/>
                <a:gd name="T23" fmla="*/ 46 h 239"/>
                <a:gd name="T24" fmla="*/ 10 w 257"/>
                <a:gd name="T25" fmla="*/ 46 h 239"/>
                <a:gd name="T26" fmla="*/ 0 w 257"/>
                <a:gd name="T27" fmla="*/ 51 h 239"/>
                <a:gd name="T28" fmla="*/ 6 w 257"/>
                <a:gd name="T29" fmla="*/ 56 h 239"/>
                <a:gd name="T30" fmla="*/ 28 w 257"/>
                <a:gd name="T31" fmla="*/ 93 h 239"/>
                <a:gd name="T32" fmla="*/ 51 w 257"/>
                <a:gd name="T33" fmla="*/ 162 h 239"/>
                <a:gd name="T34" fmla="*/ 112 w 257"/>
                <a:gd name="T35" fmla="*/ 190 h 239"/>
                <a:gd name="T36" fmla="*/ 112 w 257"/>
                <a:gd name="T37" fmla="*/ 210 h 239"/>
                <a:gd name="T38" fmla="*/ 80 w 257"/>
                <a:gd name="T39" fmla="*/ 226 h 239"/>
                <a:gd name="T40" fmla="*/ 67 w 257"/>
                <a:gd name="T41" fmla="*/ 226 h 239"/>
                <a:gd name="T42" fmla="*/ 67 w 257"/>
                <a:gd name="T43" fmla="*/ 239 h 239"/>
                <a:gd name="T44" fmla="*/ 128 w 257"/>
                <a:gd name="T45" fmla="*/ 237 h 239"/>
                <a:gd name="T46" fmla="*/ 188 w 257"/>
                <a:gd name="T47" fmla="*/ 239 h 239"/>
                <a:gd name="T48" fmla="*/ 188 w 257"/>
                <a:gd name="T49" fmla="*/ 226 h 239"/>
                <a:gd name="T50" fmla="*/ 176 w 257"/>
                <a:gd name="T51" fmla="*/ 226 h 239"/>
                <a:gd name="T52" fmla="*/ 143 w 257"/>
                <a:gd name="T53" fmla="*/ 210 h 239"/>
                <a:gd name="T54" fmla="*/ 143 w 257"/>
                <a:gd name="T55" fmla="*/ 190 h 239"/>
                <a:gd name="T56" fmla="*/ 207 w 257"/>
                <a:gd name="T57" fmla="*/ 161 h 239"/>
                <a:gd name="T58" fmla="*/ 229 w 257"/>
                <a:gd name="T59" fmla="*/ 101 h 239"/>
                <a:gd name="T60" fmla="*/ 235 w 257"/>
                <a:gd name="T61" fmla="*/ 68 h 239"/>
                <a:gd name="T62" fmla="*/ 253 w 257"/>
                <a:gd name="T63" fmla="*/ 56 h 239"/>
                <a:gd name="T64" fmla="*/ 257 w 257"/>
                <a:gd name="T65" fmla="*/ 51 h 239"/>
                <a:gd name="T66" fmla="*/ 247 w 257"/>
                <a:gd name="T67" fmla="*/ 46 h 239"/>
                <a:gd name="T68" fmla="*/ 234 w 257"/>
                <a:gd name="T69" fmla="*/ 46 h 239"/>
                <a:gd name="T70" fmla="*/ 199 w 257"/>
                <a:gd name="T71" fmla="*/ 100 h 239"/>
                <a:gd name="T72" fmla="*/ 143 w 257"/>
                <a:gd name="T73" fmla="*/ 179 h 239"/>
                <a:gd name="T74" fmla="*/ 143 w 257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239">
                  <a:moveTo>
                    <a:pt x="143" y="29"/>
                  </a:moveTo>
                  <a:cubicBezTo>
                    <a:pt x="143" y="18"/>
                    <a:pt x="143" y="13"/>
                    <a:pt x="176" y="13"/>
                  </a:cubicBezTo>
                  <a:lnTo>
                    <a:pt x="188" y="13"/>
                  </a:lnTo>
                  <a:lnTo>
                    <a:pt x="188" y="0"/>
                  </a:lnTo>
                  <a:cubicBezTo>
                    <a:pt x="180" y="1"/>
                    <a:pt x="141" y="2"/>
                    <a:pt x="128" y="2"/>
                  </a:cubicBezTo>
                  <a:cubicBezTo>
                    <a:pt x="107" y="2"/>
                    <a:pt x="71" y="1"/>
                    <a:pt x="67" y="0"/>
                  </a:cubicBezTo>
                  <a:lnTo>
                    <a:pt x="67" y="13"/>
                  </a:lnTo>
                  <a:lnTo>
                    <a:pt x="80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9" y="117"/>
                    <a:pt x="59" y="93"/>
                  </a:cubicBezTo>
                  <a:cubicBezTo>
                    <a:pt x="59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5" y="56"/>
                    <a:pt x="6" y="56"/>
                  </a:cubicBezTo>
                  <a:cubicBezTo>
                    <a:pt x="28" y="58"/>
                    <a:pt x="28" y="90"/>
                    <a:pt x="28" y="93"/>
                  </a:cubicBezTo>
                  <a:cubicBezTo>
                    <a:pt x="28" y="107"/>
                    <a:pt x="28" y="137"/>
                    <a:pt x="51" y="162"/>
                  </a:cubicBezTo>
                  <a:cubicBezTo>
                    <a:pt x="63" y="176"/>
                    <a:pt x="85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80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5" y="238"/>
                    <a:pt x="115" y="237"/>
                    <a:pt x="128" y="237"/>
                  </a:cubicBezTo>
                  <a:cubicBezTo>
                    <a:pt x="148" y="237"/>
                    <a:pt x="184" y="238"/>
                    <a:pt x="188" y="239"/>
                  </a:cubicBezTo>
                  <a:lnTo>
                    <a:pt x="188" y="226"/>
                  </a:lnTo>
                  <a:lnTo>
                    <a:pt x="176" y="226"/>
                  </a:lnTo>
                  <a:cubicBezTo>
                    <a:pt x="143" y="226"/>
                    <a:pt x="143" y="222"/>
                    <a:pt x="143" y="210"/>
                  </a:cubicBezTo>
                  <a:lnTo>
                    <a:pt x="143" y="190"/>
                  </a:lnTo>
                  <a:cubicBezTo>
                    <a:pt x="183" y="186"/>
                    <a:pt x="198" y="170"/>
                    <a:pt x="207" y="161"/>
                  </a:cubicBezTo>
                  <a:cubicBezTo>
                    <a:pt x="223" y="145"/>
                    <a:pt x="229" y="116"/>
                    <a:pt x="229" y="101"/>
                  </a:cubicBezTo>
                  <a:cubicBezTo>
                    <a:pt x="229" y="89"/>
                    <a:pt x="230" y="79"/>
                    <a:pt x="235" y="68"/>
                  </a:cubicBezTo>
                  <a:cubicBezTo>
                    <a:pt x="240" y="58"/>
                    <a:pt x="247" y="57"/>
                    <a:pt x="253" y="56"/>
                  </a:cubicBezTo>
                  <a:cubicBezTo>
                    <a:pt x="255" y="56"/>
                    <a:pt x="257" y="53"/>
                    <a:pt x="257" y="51"/>
                  </a:cubicBezTo>
                  <a:cubicBezTo>
                    <a:pt x="257" y="46"/>
                    <a:pt x="252" y="46"/>
                    <a:pt x="247" y="46"/>
                  </a:cubicBezTo>
                  <a:lnTo>
                    <a:pt x="234" y="46"/>
                  </a:lnTo>
                  <a:cubicBezTo>
                    <a:pt x="203" y="46"/>
                    <a:pt x="199" y="78"/>
                    <a:pt x="199" y="100"/>
                  </a:cubicBezTo>
                  <a:cubicBezTo>
                    <a:pt x="198" y="127"/>
                    <a:pt x="189" y="171"/>
                    <a:pt x="143" y="179"/>
                  </a:cubicBezTo>
                  <a:lnTo>
                    <a:pt x="14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951538" y="623888"/>
            <a:ext cx="2006601" cy="328612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473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477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480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481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483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485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487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488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489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490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561513" y="630239"/>
            <a:ext cx="1955800" cy="284163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456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457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458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460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466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467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468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469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470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471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472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18" name="Group 4617">
            <a:extLst>
              <a:ext uri="{FF2B5EF4-FFF2-40B4-BE49-F238E27FC236}">
                <a16:creationId xmlns:a16="http://schemas.microsoft.com/office/drawing/2014/main" id="{E36DC45D-1C19-4864-9336-04DA195000F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725029" y="1577975"/>
            <a:ext cx="1443038" cy="546101"/>
            <a:chOff x="9725029" y="1577975"/>
            <a:chExt cx="1443038" cy="546101"/>
          </a:xfrm>
        </p:grpSpPr>
        <p:sp>
          <p:nvSpPr>
            <p:cNvPr id="4603" name="Freeform 2507">
              <a:extLst>
                <a:ext uri="{FF2B5EF4-FFF2-40B4-BE49-F238E27FC236}">
                  <a16:creationId xmlns:a16="http://schemas.microsoft.com/office/drawing/2014/main" id="{DA7AE90A-F658-468D-A0E1-3C94225FA0B4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9725029" y="1820863"/>
              <a:ext cx="114300" cy="15081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1 w 262"/>
                <a:gd name="T15" fmla="*/ 213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2 h 328"/>
                <a:gd name="T34" fmla="*/ 10 w 262"/>
                <a:gd name="T35" fmla="*/ 97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6" y="36"/>
                    <a:pt x="172" y="124"/>
                    <a:pt x="172" y="163"/>
                  </a:cubicBezTo>
                  <a:cubicBezTo>
                    <a:pt x="172" y="194"/>
                    <a:pt x="169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5"/>
                    <a:pt x="142" y="328"/>
                    <a:pt x="146" y="328"/>
                  </a:cubicBezTo>
                  <a:cubicBezTo>
                    <a:pt x="153" y="328"/>
                    <a:pt x="157" y="317"/>
                    <a:pt x="162" y="298"/>
                  </a:cubicBezTo>
                  <a:cubicBezTo>
                    <a:pt x="174" y="256"/>
                    <a:pt x="179" y="228"/>
                    <a:pt x="181" y="213"/>
                  </a:cubicBezTo>
                  <a:cubicBezTo>
                    <a:pt x="182" y="206"/>
                    <a:pt x="183" y="200"/>
                    <a:pt x="185" y="193"/>
                  </a:cubicBezTo>
                  <a:cubicBezTo>
                    <a:pt x="201" y="144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4" y="142"/>
                    <a:pt x="183" y="104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5" y="97"/>
                    <a:pt x="10" y="97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4" name="Freeform 2508">
              <a:extLst>
                <a:ext uri="{FF2B5EF4-FFF2-40B4-BE49-F238E27FC236}">
                  <a16:creationId xmlns:a16="http://schemas.microsoft.com/office/drawing/2014/main" id="{33594D2B-2B6B-4CC9-8512-6D82BE5E6B48}"/>
                </a:ext>
              </a:extLst>
            </p:cNvPr>
            <p:cNvSpPr>
              <a:spLocks/>
            </p:cNvSpPr>
            <p:nvPr>
              <p:custDataLst>
                <p:tags r:id="rId443"/>
              </p:custDataLst>
            </p:nvPr>
          </p:nvSpPr>
          <p:spPr bwMode="auto">
            <a:xfrm>
              <a:off x="9856792" y="171608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5" name="Freeform 2509">
              <a:extLst>
                <a:ext uri="{FF2B5EF4-FFF2-40B4-BE49-F238E27FC236}">
                  <a16:creationId xmlns:a16="http://schemas.microsoft.com/office/drawing/2014/main" id="{22614E2B-EB32-40AC-85E6-527317B51088}"/>
                </a:ext>
              </a:extLst>
            </p:cNvPr>
            <p:cNvSpPr>
              <a:spLocks noEditPoints="1"/>
            </p:cNvSpPr>
            <p:nvPr>
              <p:custDataLst>
                <p:tags r:id="rId444"/>
              </p:custDataLst>
            </p:nvPr>
          </p:nvSpPr>
          <p:spPr bwMode="auto">
            <a:xfrm>
              <a:off x="10031417" y="160337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2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1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2510">
              <a:extLst>
                <a:ext uri="{FF2B5EF4-FFF2-40B4-BE49-F238E27FC236}">
                  <a16:creationId xmlns:a16="http://schemas.microsoft.com/office/drawing/2014/main" id="{2994C6B8-F965-47CB-B0E6-E6AE1D5733EF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10160004" y="1577975"/>
              <a:ext cx="66675" cy="1063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2511">
              <a:extLst>
                <a:ext uri="{FF2B5EF4-FFF2-40B4-BE49-F238E27FC236}">
                  <a16:creationId xmlns:a16="http://schemas.microsoft.com/office/drawing/2014/main" id="{ECCEA9A4-9FB6-4D85-A093-C1D2634C0CC3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10258429" y="1666875"/>
              <a:ext cx="103188" cy="101600"/>
            </a:xfrm>
            <a:custGeom>
              <a:avLst/>
              <a:gdLst>
                <a:gd name="T0" fmla="*/ 86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9 w 235"/>
                <a:gd name="T7" fmla="*/ 15 h 221"/>
                <a:gd name="T8" fmla="*/ 21 w 235"/>
                <a:gd name="T9" fmla="*/ 21 h 221"/>
                <a:gd name="T10" fmla="*/ 46 w 235"/>
                <a:gd name="T11" fmla="*/ 30 h 221"/>
                <a:gd name="T12" fmla="*/ 36 w 235"/>
                <a:gd name="T13" fmla="*/ 70 h 221"/>
                <a:gd name="T14" fmla="*/ 6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6 w 235"/>
                <a:gd name="T23" fmla="*/ 147 h 221"/>
                <a:gd name="T24" fmla="*/ 235 w 235"/>
                <a:gd name="T25" fmla="*/ 14 h 221"/>
                <a:gd name="T26" fmla="*/ 221 w 235"/>
                <a:gd name="T27" fmla="*/ 0 h 221"/>
                <a:gd name="T28" fmla="*/ 201 w 235"/>
                <a:gd name="T29" fmla="*/ 17 h 221"/>
                <a:gd name="T30" fmla="*/ 37 w 235"/>
                <a:gd name="T31" fmla="*/ 204 h 221"/>
                <a:gd name="T32" fmla="*/ 86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6" y="6"/>
                  </a:moveTo>
                  <a:cubicBezTo>
                    <a:pt x="86" y="5"/>
                    <a:pt x="86" y="0"/>
                    <a:pt x="79" y="0"/>
                  </a:cubicBezTo>
                  <a:cubicBezTo>
                    <a:pt x="68" y="0"/>
                    <a:pt x="31" y="4"/>
                    <a:pt x="18" y="5"/>
                  </a:cubicBezTo>
                  <a:cubicBezTo>
                    <a:pt x="14" y="6"/>
                    <a:pt x="9" y="6"/>
                    <a:pt x="9" y="15"/>
                  </a:cubicBezTo>
                  <a:cubicBezTo>
                    <a:pt x="9" y="21"/>
                    <a:pt x="13" y="21"/>
                    <a:pt x="21" y="21"/>
                  </a:cubicBezTo>
                  <a:cubicBezTo>
                    <a:pt x="45" y="21"/>
                    <a:pt x="46" y="25"/>
                    <a:pt x="46" y="30"/>
                  </a:cubicBezTo>
                  <a:cubicBezTo>
                    <a:pt x="46" y="33"/>
                    <a:pt x="40" y="57"/>
                    <a:pt x="36" y="70"/>
                  </a:cubicBezTo>
                  <a:lnTo>
                    <a:pt x="6" y="192"/>
                  </a:lnTo>
                  <a:cubicBezTo>
                    <a:pt x="4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5" y="195"/>
                    <a:pt x="156" y="147"/>
                  </a:cubicBezTo>
                  <a:cubicBezTo>
                    <a:pt x="222" y="86"/>
                    <a:pt x="235" y="18"/>
                    <a:pt x="235" y="14"/>
                  </a:cubicBezTo>
                  <a:cubicBezTo>
                    <a:pt x="235" y="5"/>
                    <a:pt x="229" y="0"/>
                    <a:pt x="221" y="0"/>
                  </a:cubicBezTo>
                  <a:cubicBezTo>
                    <a:pt x="217" y="0"/>
                    <a:pt x="205" y="2"/>
                    <a:pt x="201" y="17"/>
                  </a:cubicBezTo>
                  <a:cubicBezTo>
                    <a:pt x="169" y="130"/>
                    <a:pt x="94" y="186"/>
                    <a:pt x="37" y="204"/>
                  </a:cubicBezTo>
                  <a:lnTo>
                    <a:pt x="8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" name="Rectangle 2512">
              <a:extLst>
                <a:ext uri="{FF2B5EF4-FFF2-40B4-BE49-F238E27FC236}">
                  <a16:creationId xmlns:a16="http://schemas.microsoft.com/office/drawing/2014/main" id="{16D18636-04C0-4829-A551-44F67D56CDDD}"/>
                </a:ext>
              </a:extLst>
            </p:cNvPr>
            <p:cNvSpPr>
              <a:spLocks noChangeArrowheads="1"/>
            </p:cNvSpPr>
            <p:nvPr>
              <p:custDataLst>
                <p:tags r:id="rId447"/>
              </p:custDataLst>
            </p:nvPr>
          </p:nvSpPr>
          <p:spPr bwMode="auto">
            <a:xfrm>
              <a:off x="10017129" y="1860550"/>
              <a:ext cx="3556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" name="Freeform 2513">
              <a:extLst>
                <a:ext uri="{FF2B5EF4-FFF2-40B4-BE49-F238E27FC236}">
                  <a16:creationId xmlns:a16="http://schemas.microsoft.com/office/drawing/2014/main" id="{6E6C300D-721E-4666-A160-BB532AE0532A}"/>
                </a:ext>
              </a:extLst>
            </p:cNvPr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10026654" y="191611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" name="Freeform 2514">
              <a:extLst>
                <a:ext uri="{FF2B5EF4-FFF2-40B4-BE49-F238E27FC236}">
                  <a16:creationId xmlns:a16="http://schemas.microsoft.com/office/drawing/2014/main" id="{0C2DDD92-2882-41A4-9DE9-A0EDD9173A05}"/>
                </a:ext>
              </a:extLst>
            </p:cNvPr>
            <p:cNvSpPr>
              <a:spLocks/>
            </p:cNvSpPr>
            <p:nvPr>
              <p:custDataLst>
                <p:tags r:id="rId449"/>
              </p:custDataLst>
            </p:nvPr>
          </p:nvSpPr>
          <p:spPr bwMode="auto">
            <a:xfrm>
              <a:off x="10153654" y="1906588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" name="Freeform 2515">
              <a:extLst>
                <a:ext uri="{FF2B5EF4-FFF2-40B4-BE49-F238E27FC236}">
                  <a16:creationId xmlns:a16="http://schemas.microsoft.com/office/drawing/2014/main" id="{7EEED04C-20FB-45BC-865C-6563C7AFB3B4}"/>
                </a:ext>
              </a:extLst>
            </p:cNvPr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10250492" y="1976438"/>
              <a:ext cx="122238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2" name="Freeform 2516">
              <a:extLst>
                <a:ext uri="{FF2B5EF4-FFF2-40B4-BE49-F238E27FC236}">
                  <a16:creationId xmlns:a16="http://schemas.microsoft.com/office/drawing/2014/main" id="{F144CA1B-1327-4E42-8DE6-CF997B34F1BC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10628317" y="176053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7 w 359"/>
                <a:gd name="T11" fmla="*/ 123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3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3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3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3" name="Freeform 2517">
              <a:extLst>
                <a:ext uri="{FF2B5EF4-FFF2-40B4-BE49-F238E27FC236}">
                  <a16:creationId xmlns:a16="http://schemas.microsoft.com/office/drawing/2014/main" id="{9F521328-AAEF-4763-9D08-959520C6A289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10815642" y="175101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4" name="Freeform 2518">
              <a:extLst>
                <a:ext uri="{FF2B5EF4-FFF2-40B4-BE49-F238E27FC236}">
                  <a16:creationId xmlns:a16="http://schemas.microsoft.com/office/drawing/2014/main" id="{1CDC8731-4779-476D-A7B5-A85A650D22E7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10885492" y="1820863"/>
              <a:ext cx="117475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6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5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5" name="Freeform 2519">
              <a:extLst>
                <a:ext uri="{FF2B5EF4-FFF2-40B4-BE49-F238E27FC236}">
                  <a16:creationId xmlns:a16="http://schemas.microsoft.com/office/drawing/2014/main" id="{AEF1C592-BFE3-402F-B0D2-2798E12FF5DF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11017254" y="1720850"/>
              <a:ext cx="69850" cy="10953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8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8" y="107"/>
                    <a:pt x="48" y="111"/>
                  </a:cubicBezTo>
                  <a:cubicBezTo>
                    <a:pt x="48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6" name="Freeform 2520">
              <a:extLst>
                <a:ext uri="{FF2B5EF4-FFF2-40B4-BE49-F238E27FC236}">
                  <a16:creationId xmlns:a16="http://schemas.microsoft.com/office/drawing/2014/main" id="{F6D7236B-6CCE-4EAC-8F67-60600651B0C1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11118854" y="175101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9" name="Group 4648">
            <a:extLst>
              <a:ext uri="{FF2B5EF4-FFF2-40B4-BE49-F238E27FC236}">
                <a16:creationId xmlns:a16="http://schemas.microsoft.com/office/drawing/2014/main" id="{9A4F8EB3-085C-4D47-B39C-C1C5AF722E8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76938" y="1100138"/>
            <a:ext cx="2368550" cy="490537"/>
            <a:chOff x="5976938" y="1100138"/>
            <a:chExt cx="2368550" cy="490537"/>
          </a:xfrm>
        </p:grpSpPr>
        <p:sp>
          <p:nvSpPr>
            <p:cNvPr id="4626" name="Freeform 2527">
              <a:extLst>
                <a:ext uri="{FF2B5EF4-FFF2-40B4-BE49-F238E27FC236}">
                  <a16:creationId xmlns:a16="http://schemas.microsoft.com/office/drawing/2014/main" id="{53296FAF-2A43-45EB-B88C-87666DE49124}"/>
                </a:ext>
              </a:extLst>
            </p:cNvPr>
            <p:cNvSpPr>
              <a:spLocks noEditPoints="1"/>
            </p:cNvSpPr>
            <p:nvPr>
              <p:custDataLst>
                <p:tags r:id="rId420"/>
              </p:custDataLst>
            </p:nvPr>
          </p:nvSpPr>
          <p:spPr bwMode="auto">
            <a:xfrm>
              <a:off x="5976938" y="1246188"/>
              <a:ext cx="139700" cy="153987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7" name="Freeform 2528">
              <a:extLst>
                <a:ext uri="{FF2B5EF4-FFF2-40B4-BE49-F238E27FC236}">
                  <a16:creationId xmlns:a16="http://schemas.microsoft.com/office/drawing/2014/main" id="{3ED045DE-A5CB-4EF5-8301-ADA3A2D88031}"/>
                </a:ext>
              </a:extLst>
            </p:cNvPr>
            <p:cNvSpPr>
              <a:spLocks noEditPoints="1"/>
            </p:cNvSpPr>
            <p:nvPr>
              <p:custDataLst>
                <p:tags r:id="rId421"/>
              </p:custDataLst>
            </p:nvPr>
          </p:nvSpPr>
          <p:spPr bwMode="auto">
            <a:xfrm>
              <a:off x="6130926" y="1252538"/>
              <a:ext cx="138113" cy="147637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6 h 341"/>
                <a:gd name="T4" fmla="*/ 12 w 336"/>
                <a:gd name="T5" fmla="*/ 16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6 h 341"/>
                <a:gd name="T12" fmla="*/ 0 w 336"/>
                <a:gd name="T13" fmla="*/ 326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6 h 341"/>
                <a:gd name="T26" fmla="*/ 95 w 336"/>
                <a:gd name="T27" fmla="*/ 306 h 341"/>
                <a:gd name="T28" fmla="*/ 95 w 336"/>
                <a:gd name="T29" fmla="*/ 36 h 341"/>
                <a:gd name="T30" fmla="*/ 119 w 336"/>
                <a:gd name="T31" fmla="*/ 16 h 341"/>
                <a:gd name="T32" fmla="*/ 169 w 336"/>
                <a:gd name="T33" fmla="*/ 16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69 w 336"/>
                <a:gd name="T41" fmla="*/ 326 h 341"/>
                <a:gd name="T42" fmla="*/ 119 w 336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2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3"/>
                  </a:cubicBezTo>
                  <a:cubicBezTo>
                    <a:pt x="286" y="229"/>
                    <a:pt x="276" y="259"/>
                    <a:pt x="258" y="283"/>
                  </a:cubicBezTo>
                  <a:cubicBezTo>
                    <a:pt x="248" y="297"/>
                    <a:pt x="220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8" name="Freeform 2529">
              <a:extLst>
                <a:ext uri="{FF2B5EF4-FFF2-40B4-BE49-F238E27FC236}">
                  <a16:creationId xmlns:a16="http://schemas.microsoft.com/office/drawing/2014/main" id="{D2FD00A3-2ED3-4D66-A6A3-6F29237E22DB}"/>
                </a:ext>
              </a:extLst>
            </p:cNvPr>
            <p:cNvSpPr>
              <a:spLocks/>
            </p:cNvSpPr>
            <p:nvPr>
              <p:custDataLst>
                <p:tags r:id="rId422"/>
              </p:custDataLst>
            </p:nvPr>
          </p:nvSpPr>
          <p:spPr bwMode="auto">
            <a:xfrm>
              <a:off x="6340476" y="1266825"/>
              <a:ext cx="63500" cy="13652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9" name="Freeform 2530">
              <a:extLst>
                <a:ext uri="{FF2B5EF4-FFF2-40B4-BE49-F238E27FC236}">
                  <a16:creationId xmlns:a16="http://schemas.microsoft.com/office/drawing/2014/main" id="{D56EE8CB-D789-48A4-8341-F9FD82044519}"/>
                </a:ext>
              </a:extLst>
            </p:cNvPr>
            <p:cNvSpPr>
              <a:spLocks noEditPoints="1"/>
            </p:cNvSpPr>
            <p:nvPr>
              <p:custDataLst>
                <p:tags r:id="rId423"/>
              </p:custDataLst>
            </p:nvPr>
          </p:nvSpPr>
          <p:spPr bwMode="auto">
            <a:xfrm>
              <a:off x="6421438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0" name="Freeform 2531">
              <a:extLst>
                <a:ext uri="{FF2B5EF4-FFF2-40B4-BE49-F238E27FC236}">
                  <a16:creationId xmlns:a16="http://schemas.microsoft.com/office/drawing/2014/main" id="{0A612536-4286-4527-AE95-899F8BC9F005}"/>
                </a:ext>
              </a:extLst>
            </p:cNvPr>
            <p:cNvSpPr>
              <a:spLocks noEditPoints="1"/>
            </p:cNvSpPr>
            <p:nvPr>
              <p:custDataLst>
                <p:tags r:id="rId424"/>
              </p:custDataLst>
            </p:nvPr>
          </p:nvSpPr>
          <p:spPr bwMode="auto">
            <a:xfrm>
              <a:off x="6529388" y="1303338"/>
              <a:ext cx="90488" cy="100012"/>
            </a:xfrm>
            <a:custGeom>
              <a:avLst/>
              <a:gdLst>
                <a:gd name="T0" fmla="*/ 221 w 221"/>
                <a:gd name="T1" fmla="*/ 116 h 229"/>
                <a:gd name="T2" fmla="*/ 110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2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1" name="Freeform 2532">
              <a:extLst>
                <a:ext uri="{FF2B5EF4-FFF2-40B4-BE49-F238E27FC236}">
                  <a16:creationId xmlns:a16="http://schemas.microsoft.com/office/drawing/2014/main" id="{C747B667-F8AD-4370-B055-3CCF37C36A45}"/>
                </a:ext>
              </a:extLst>
            </p:cNvPr>
            <p:cNvSpPr>
              <a:spLocks/>
            </p:cNvSpPr>
            <p:nvPr>
              <p:custDataLst>
                <p:tags r:id="rId425"/>
              </p:custDataLst>
            </p:nvPr>
          </p:nvSpPr>
          <p:spPr bwMode="auto">
            <a:xfrm>
              <a:off x="6632576" y="1250950"/>
              <a:ext cx="44450" cy="14922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2" name="Freeform 2533">
              <a:extLst>
                <a:ext uri="{FF2B5EF4-FFF2-40B4-BE49-F238E27FC236}">
                  <a16:creationId xmlns:a16="http://schemas.microsoft.com/office/drawing/2014/main" id="{46704BB4-ACC7-4DD8-8E57-B3D4784993EA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6688138" y="1303338"/>
              <a:ext cx="66675" cy="100012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3" name="Freeform 2534">
              <a:extLst>
                <a:ext uri="{FF2B5EF4-FFF2-40B4-BE49-F238E27FC236}">
                  <a16:creationId xmlns:a16="http://schemas.microsoft.com/office/drawing/2014/main" id="{C35FDBEF-8C56-4DC1-913B-21192EE71F48}"/>
                </a:ext>
              </a:extLst>
            </p:cNvPr>
            <p:cNvSpPr>
              <a:spLocks noEditPoints="1"/>
            </p:cNvSpPr>
            <p:nvPr>
              <p:custDataLst>
                <p:tags r:id="rId427"/>
              </p:custDataLst>
            </p:nvPr>
          </p:nvSpPr>
          <p:spPr bwMode="auto">
            <a:xfrm>
              <a:off x="6824663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4" name="Freeform 2535">
              <a:extLst>
                <a:ext uri="{FF2B5EF4-FFF2-40B4-BE49-F238E27FC236}">
                  <a16:creationId xmlns:a16="http://schemas.microsoft.com/office/drawing/2014/main" id="{D66172D9-719E-47FC-9E9C-659A71BC06E0}"/>
                </a:ext>
              </a:extLst>
            </p:cNvPr>
            <p:cNvSpPr>
              <a:spLocks/>
            </p:cNvSpPr>
            <p:nvPr>
              <p:custDataLst>
                <p:tags r:id="rId428"/>
              </p:custDataLst>
            </p:nvPr>
          </p:nvSpPr>
          <p:spPr bwMode="auto">
            <a:xfrm>
              <a:off x="6927851" y="1304925"/>
              <a:ext cx="101600" cy="95250"/>
            </a:xfrm>
            <a:custGeom>
              <a:avLst/>
              <a:gdLst>
                <a:gd name="T0" fmla="*/ 38 w 250"/>
                <a:gd name="T1" fmla="*/ 48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0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4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8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4"/>
                  </a:lnTo>
                  <a:cubicBezTo>
                    <a:pt x="211" y="51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5" name="Freeform 2536">
              <a:extLst>
                <a:ext uri="{FF2B5EF4-FFF2-40B4-BE49-F238E27FC236}">
                  <a16:creationId xmlns:a16="http://schemas.microsoft.com/office/drawing/2014/main" id="{ECCC72DE-7B0E-4840-AD82-46697600D0D8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7040563" y="1303338"/>
              <a:ext cx="77788" cy="100012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6" name="Freeform 2537">
              <a:extLst>
                <a:ext uri="{FF2B5EF4-FFF2-40B4-BE49-F238E27FC236}">
                  <a16:creationId xmlns:a16="http://schemas.microsoft.com/office/drawing/2014/main" id="{981149D3-2B41-4A53-B3B8-61C74AE11EDE}"/>
                </a:ext>
              </a:extLst>
            </p:cNvPr>
            <p:cNvSpPr>
              <a:spLocks noEditPoints="1"/>
            </p:cNvSpPr>
            <p:nvPr>
              <p:custDataLst>
                <p:tags r:id="rId430"/>
              </p:custDataLst>
            </p:nvPr>
          </p:nvSpPr>
          <p:spPr bwMode="auto">
            <a:xfrm>
              <a:off x="7131051" y="1303338"/>
              <a:ext cx="79375" cy="100012"/>
            </a:xfrm>
            <a:custGeom>
              <a:avLst/>
              <a:gdLst>
                <a:gd name="T0" fmla="*/ 42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7" name="Freeform 2538">
              <a:extLst>
                <a:ext uri="{FF2B5EF4-FFF2-40B4-BE49-F238E27FC236}">
                  <a16:creationId xmlns:a16="http://schemas.microsoft.com/office/drawing/2014/main" id="{A3D0F1C8-3F91-4C13-9212-1A6AB920EEE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7232651" y="1308100"/>
              <a:ext cx="22225" cy="9207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8" name="Freeform 2539">
              <a:extLst>
                <a:ext uri="{FF2B5EF4-FFF2-40B4-BE49-F238E27FC236}">
                  <a16:creationId xmlns:a16="http://schemas.microsoft.com/office/drawing/2014/main" id="{CC9E60EB-776D-43AE-AE9B-D01AF97418A3}"/>
                </a:ext>
              </a:extLst>
            </p:cNvPr>
            <p:cNvSpPr>
              <a:spLocks noEditPoints="1"/>
            </p:cNvSpPr>
            <p:nvPr>
              <p:custDataLst>
                <p:tags r:id="rId432"/>
              </p:custDataLst>
            </p:nvPr>
          </p:nvSpPr>
          <p:spPr bwMode="auto">
            <a:xfrm>
              <a:off x="7366001" y="1100138"/>
              <a:ext cx="107950" cy="1587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9" name="Freeform 2540">
              <a:extLst>
                <a:ext uri="{FF2B5EF4-FFF2-40B4-BE49-F238E27FC236}">
                  <a16:creationId xmlns:a16="http://schemas.microsoft.com/office/drawing/2014/main" id="{61A0676D-857F-4062-8BCC-189E10347562}"/>
                </a:ext>
              </a:extLst>
            </p:cNvPr>
            <p:cNvSpPr>
              <a:spLocks/>
            </p:cNvSpPr>
            <p:nvPr>
              <p:custDataLst>
                <p:tags r:id="rId433"/>
              </p:custDataLst>
            </p:nvPr>
          </p:nvSpPr>
          <p:spPr bwMode="auto">
            <a:xfrm>
              <a:off x="7489826" y="1158875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8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8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0" name="Rectangle 2541">
              <a:extLst>
                <a:ext uri="{FF2B5EF4-FFF2-40B4-BE49-F238E27FC236}">
                  <a16:creationId xmlns:a16="http://schemas.microsoft.com/office/drawing/2014/main" id="{9B4C0BC8-46D6-4499-BA06-EA9409915E60}"/>
                </a:ext>
              </a:extLst>
            </p:cNvPr>
            <p:cNvSpPr>
              <a:spLocks noChangeArrowheads="1"/>
            </p:cNvSpPr>
            <p:nvPr>
              <p:custDataLst>
                <p:tags r:id="rId434"/>
              </p:custDataLst>
            </p:nvPr>
          </p:nvSpPr>
          <p:spPr bwMode="auto">
            <a:xfrm>
              <a:off x="7353301" y="1341438"/>
              <a:ext cx="24288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1" name="Freeform 2542">
              <a:extLst>
                <a:ext uri="{FF2B5EF4-FFF2-40B4-BE49-F238E27FC236}">
                  <a16:creationId xmlns:a16="http://schemas.microsoft.com/office/drawing/2014/main" id="{49F953A3-1D09-4082-979A-6165FCA160A0}"/>
                </a:ext>
              </a:extLst>
            </p:cNvPr>
            <p:cNvSpPr>
              <a:spLocks noEditPoints="1"/>
            </p:cNvSpPr>
            <p:nvPr>
              <p:custDataLst>
                <p:tags r:id="rId435"/>
              </p:custDataLst>
            </p:nvPr>
          </p:nvSpPr>
          <p:spPr bwMode="auto">
            <a:xfrm>
              <a:off x="7361238" y="1393825"/>
              <a:ext cx="107950" cy="16033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2" name="Freeform 2543">
              <a:extLst>
                <a:ext uri="{FF2B5EF4-FFF2-40B4-BE49-F238E27FC236}">
                  <a16:creationId xmlns:a16="http://schemas.microsoft.com/office/drawing/2014/main" id="{9B29D324-AEFD-4999-9A5C-957D7CD381A1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7480301" y="1450975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3" name="Freeform 2544">
              <a:extLst>
                <a:ext uri="{FF2B5EF4-FFF2-40B4-BE49-F238E27FC236}">
                  <a16:creationId xmlns:a16="http://schemas.microsoft.com/office/drawing/2014/main" id="{6F63D29E-2CFA-4A03-A96B-486474B5F35D}"/>
                </a:ext>
              </a:extLst>
            </p:cNvPr>
            <p:cNvSpPr>
              <a:spLocks/>
            </p:cNvSpPr>
            <p:nvPr>
              <p:custDataLst>
                <p:tags r:id="rId437"/>
              </p:custDataLst>
            </p:nvPr>
          </p:nvSpPr>
          <p:spPr bwMode="auto">
            <a:xfrm>
              <a:off x="7837488" y="1247775"/>
              <a:ext cx="146050" cy="157162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4" name="Freeform 2545">
              <a:extLst>
                <a:ext uri="{FF2B5EF4-FFF2-40B4-BE49-F238E27FC236}">
                  <a16:creationId xmlns:a16="http://schemas.microsoft.com/office/drawing/2014/main" id="{9AC8F500-4DF1-42E8-AAAA-8B028E7AC944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8013701" y="1238250"/>
              <a:ext cx="47625" cy="2159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5" name="Freeform 2546">
              <a:extLst>
                <a:ext uri="{FF2B5EF4-FFF2-40B4-BE49-F238E27FC236}">
                  <a16:creationId xmlns:a16="http://schemas.microsoft.com/office/drawing/2014/main" id="{77EBE276-DA0D-49BA-8F98-F8B09A905AA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8078788" y="1304925"/>
              <a:ext cx="111125" cy="98425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6" name="Freeform 2547">
              <a:extLst>
                <a:ext uri="{FF2B5EF4-FFF2-40B4-BE49-F238E27FC236}">
                  <a16:creationId xmlns:a16="http://schemas.microsoft.com/office/drawing/2014/main" id="{83D3DCEA-EBCD-4505-BD6D-8CB334E436E6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8204201" y="1211263"/>
              <a:ext cx="63500" cy="100012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7" name="Freeform 2548">
              <a:extLst>
                <a:ext uri="{FF2B5EF4-FFF2-40B4-BE49-F238E27FC236}">
                  <a16:creationId xmlns:a16="http://schemas.microsoft.com/office/drawing/2014/main" id="{1C844011-BA3A-4413-8FEA-1F882F04D4FA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8297863" y="1238250"/>
              <a:ext cx="47625" cy="2159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3" name="Group 4682">
            <a:extLst>
              <a:ext uri="{FF2B5EF4-FFF2-40B4-BE49-F238E27FC236}">
                <a16:creationId xmlns:a16="http://schemas.microsoft.com/office/drawing/2014/main" id="{3C933B4F-A3F4-40FB-AE53-536822728A97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132889" y="990600"/>
            <a:ext cx="2528888" cy="517525"/>
            <a:chOff x="9132889" y="990600"/>
            <a:chExt cx="2528888" cy="517525"/>
          </a:xfrm>
        </p:grpSpPr>
        <p:sp>
          <p:nvSpPr>
            <p:cNvPr id="4657" name="Freeform 2555">
              <a:extLst>
                <a:ext uri="{FF2B5EF4-FFF2-40B4-BE49-F238E27FC236}">
                  <a16:creationId xmlns:a16="http://schemas.microsoft.com/office/drawing/2014/main" id="{A1C3F1BD-7006-4DE4-B834-E18D99C5C943}"/>
                </a:ext>
              </a:extLst>
            </p:cNvPr>
            <p:cNvSpPr>
              <a:spLocks noEditPoints="1"/>
            </p:cNvSpPr>
            <p:nvPr>
              <p:custDataLst>
                <p:tags r:id="rId395"/>
              </p:custDataLst>
            </p:nvPr>
          </p:nvSpPr>
          <p:spPr bwMode="auto">
            <a:xfrm>
              <a:off x="9132889" y="1162050"/>
              <a:ext cx="139700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8" name="Freeform 2556">
              <a:extLst>
                <a:ext uri="{FF2B5EF4-FFF2-40B4-BE49-F238E27FC236}">
                  <a16:creationId xmlns:a16="http://schemas.microsoft.com/office/drawing/2014/main" id="{6DBCA4AF-1500-4BF7-BBFE-495C3CB64E51}"/>
                </a:ext>
              </a:extLst>
            </p:cNvPr>
            <p:cNvSpPr>
              <a:spLocks noEditPoints="1"/>
            </p:cNvSpPr>
            <p:nvPr>
              <p:custDataLst>
                <p:tags r:id="rId396"/>
              </p:custDataLst>
            </p:nvPr>
          </p:nvSpPr>
          <p:spPr bwMode="auto">
            <a:xfrm>
              <a:off x="9286877" y="1168400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4"/>
                    <a:pt x="285" y="173"/>
                  </a:cubicBezTo>
                  <a:cubicBezTo>
                    <a:pt x="285" y="229"/>
                    <a:pt x="275" y="259"/>
                    <a:pt x="257" y="283"/>
                  </a:cubicBezTo>
                  <a:cubicBezTo>
                    <a:pt x="247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" name="Freeform 2557">
              <a:extLst>
                <a:ext uri="{FF2B5EF4-FFF2-40B4-BE49-F238E27FC236}">
                  <a16:creationId xmlns:a16="http://schemas.microsoft.com/office/drawing/2014/main" id="{FA528C51-7F5C-4B75-A159-1E9819412FB0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9496427" y="1182688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0" name="Freeform 2558">
              <a:extLst>
                <a:ext uri="{FF2B5EF4-FFF2-40B4-BE49-F238E27FC236}">
                  <a16:creationId xmlns:a16="http://schemas.microsoft.com/office/drawing/2014/main" id="{71A08524-0EF0-4599-8442-B36A4F1DDD01}"/>
                </a:ext>
              </a:extLst>
            </p:cNvPr>
            <p:cNvSpPr>
              <a:spLocks noEditPoints="1"/>
            </p:cNvSpPr>
            <p:nvPr>
              <p:custDataLst>
                <p:tags r:id="rId398"/>
              </p:custDataLst>
            </p:nvPr>
          </p:nvSpPr>
          <p:spPr bwMode="auto">
            <a:xfrm>
              <a:off x="957738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79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1" name="Freeform 2559">
              <a:extLst>
                <a:ext uri="{FF2B5EF4-FFF2-40B4-BE49-F238E27FC236}">
                  <a16:creationId xmlns:a16="http://schemas.microsoft.com/office/drawing/2014/main" id="{D0DF30D8-3195-4CB3-AEA9-1A043219F0B0}"/>
                </a:ext>
              </a:extLst>
            </p:cNvPr>
            <p:cNvSpPr>
              <a:spLocks noEditPoints="1"/>
            </p:cNvSpPr>
            <p:nvPr>
              <p:custDataLst>
                <p:tags r:id="rId399"/>
              </p:custDataLst>
            </p:nvPr>
          </p:nvSpPr>
          <p:spPr bwMode="auto">
            <a:xfrm>
              <a:off x="968533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3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2" name="Freeform 2560">
              <a:extLst>
                <a:ext uri="{FF2B5EF4-FFF2-40B4-BE49-F238E27FC236}">
                  <a16:creationId xmlns:a16="http://schemas.microsoft.com/office/drawing/2014/main" id="{912F143A-797C-49AB-82B2-8D8C29FC2EF9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9788527" y="1166813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3" name="Freeform 2561">
              <a:extLst>
                <a:ext uri="{FF2B5EF4-FFF2-40B4-BE49-F238E27FC236}">
                  <a16:creationId xmlns:a16="http://schemas.microsoft.com/office/drawing/2014/main" id="{E2BE9CC2-A6D8-461E-9337-CE8FA4DD62B8}"/>
                </a:ext>
              </a:extLst>
            </p:cNvPr>
            <p:cNvSpPr>
              <a:spLocks/>
            </p:cNvSpPr>
            <p:nvPr>
              <p:custDataLst>
                <p:tags r:id="rId401"/>
              </p:custDataLst>
            </p:nvPr>
          </p:nvSpPr>
          <p:spPr bwMode="auto">
            <a:xfrm>
              <a:off x="9845677" y="1219200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7 w 163"/>
                <a:gd name="T17" fmla="*/ 220 h 230"/>
                <a:gd name="T18" fmla="*/ 27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3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0" y="219"/>
                    <a:pt x="22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7" y="220"/>
                  </a:cubicBezTo>
                  <a:cubicBezTo>
                    <a:pt x="18" y="219"/>
                    <a:pt x="18" y="218"/>
                    <a:pt x="27" y="208"/>
                  </a:cubicBezTo>
                  <a:cubicBezTo>
                    <a:pt x="49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3" y="77"/>
                    <a:pt x="23" y="48"/>
                  </a:cubicBezTo>
                  <a:cubicBezTo>
                    <a:pt x="23" y="30"/>
                    <a:pt x="36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8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4" name="Freeform 2562">
              <a:extLst>
                <a:ext uri="{FF2B5EF4-FFF2-40B4-BE49-F238E27FC236}">
                  <a16:creationId xmlns:a16="http://schemas.microsoft.com/office/drawing/2014/main" id="{CBF198B9-6597-4FEE-B4DD-9B4E2BC5B338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9979027" y="1182688"/>
              <a:ext cx="65088" cy="136525"/>
            </a:xfrm>
            <a:custGeom>
              <a:avLst/>
              <a:gdLst>
                <a:gd name="T0" fmla="*/ 77 w 157"/>
                <a:gd name="T1" fmla="*/ 107 h 313"/>
                <a:gd name="T2" fmla="*/ 149 w 157"/>
                <a:gd name="T3" fmla="*/ 107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6 h 313"/>
                <a:gd name="T14" fmla="*/ 0 w 157"/>
                <a:gd name="T15" fmla="*/ 107 h 313"/>
                <a:gd name="T16" fmla="*/ 43 w 157"/>
                <a:gd name="T17" fmla="*/ 107 h 313"/>
                <a:gd name="T18" fmla="*/ 43 w 157"/>
                <a:gd name="T19" fmla="*/ 245 h 313"/>
                <a:gd name="T20" fmla="*/ 107 w 157"/>
                <a:gd name="T21" fmla="*/ 313 h 313"/>
                <a:gd name="T22" fmla="*/ 157 w 157"/>
                <a:gd name="T23" fmla="*/ 245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4 h 313"/>
                <a:gd name="T30" fmla="*/ 111 w 157"/>
                <a:gd name="T31" fmla="*/ 300 h 313"/>
                <a:gd name="T32" fmla="*/ 77 w 157"/>
                <a:gd name="T33" fmla="*/ 246 h 313"/>
                <a:gd name="T34" fmla="*/ 77 w 157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7"/>
                    <a:pt x="157" y="245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5" name="Freeform 2563">
              <a:extLst>
                <a:ext uri="{FF2B5EF4-FFF2-40B4-BE49-F238E27FC236}">
                  <a16:creationId xmlns:a16="http://schemas.microsoft.com/office/drawing/2014/main" id="{28FFD044-1F52-49A5-B169-24A0AD4DA9C1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10053639" y="1223963"/>
              <a:ext cx="139700" cy="95250"/>
            </a:xfrm>
            <a:custGeom>
              <a:avLst/>
              <a:gdLst>
                <a:gd name="T0" fmla="*/ 300 w 341"/>
                <a:gd name="T1" fmla="*/ 47 h 221"/>
                <a:gd name="T2" fmla="*/ 341 w 341"/>
                <a:gd name="T3" fmla="*/ 15 h 221"/>
                <a:gd name="T4" fmla="*/ 341 w 341"/>
                <a:gd name="T5" fmla="*/ 0 h 221"/>
                <a:gd name="T6" fmla="*/ 305 w 341"/>
                <a:gd name="T7" fmla="*/ 1 h 221"/>
                <a:gd name="T8" fmla="*/ 259 w 341"/>
                <a:gd name="T9" fmla="*/ 0 h 221"/>
                <a:gd name="T10" fmla="*/ 259 w 341"/>
                <a:gd name="T11" fmla="*/ 15 h 221"/>
                <a:gd name="T12" fmla="*/ 288 w 341"/>
                <a:gd name="T13" fmla="*/ 39 h 221"/>
                <a:gd name="T14" fmla="*/ 285 w 341"/>
                <a:gd name="T15" fmla="*/ 50 h 221"/>
                <a:gd name="T16" fmla="*/ 240 w 341"/>
                <a:gd name="T17" fmla="*/ 178 h 221"/>
                <a:gd name="T18" fmla="*/ 190 w 341"/>
                <a:gd name="T19" fmla="*/ 38 h 221"/>
                <a:gd name="T20" fmla="*/ 188 w 341"/>
                <a:gd name="T21" fmla="*/ 29 h 221"/>
                <a:gd name="T22" fmla="*/ 217 w 341"/>
                <a:gd name="T23" fmla="*/ 15 h 221"/>
                <a:gd name="T24" fmla="*/ 217 w 341"/>
                <a:gd name="T25" fmla="*/ 0 h 221"/>
                <a:gd name="T26" fmla="*/ 165 w 341"/>
                <a:gd name="T27" fmla="*/ 1 h 221"/>
                <a:gd name="T28" fmla="*/ 121 w 341"/>
                <a:gd name="T29" fmla="*/ 0 h 221"/>
                <a:gd name="T30" fmla="*/ 121 w 341"/>
                <a:gd name="T31" fmla="*/ 15 h 221"/>
                <a:gd name="T32" fmla="*/ 152 w 341"/>
                <a:gd name="T33" fmla="*/ 23 h 221"/>
                <a:gd name="T34" fmla="*/ 164 w 341"/>
                <a:gd name="T35" fmla="*/ 50 h 221"/>
                <a:gd name="T36" fmla="*/ 121 w 341"/>
                <a:gd name="T37" fmla="*/ 171 h 221"/>
                <a:gd name="T38" fmla="*/ 74 w 341"/>
                <a:gd name="T39" fmla="*/ 38 h 221"/>
                <a:gd name="T40" fmla="*/ 71 w 341"/>
                <a:gd name="T41" fmla="*/ 29 h 221"/>
                <a:gd name="T42" fmla="*/ 101 w 341"/>
                <a:gd name="T43" fmla="*/ 15 h 221"/>
                <a:gd name="T44" fmla="*/ 101 w 341"/>
                <a:gd name="T45" fmla="*/ 0 h 221"/>
                <a:gd name="T46" fmla="*/ 46 w 341"/>
                <a:gd name="T47" fmla="*/ 1 h 221"/>
                <a:gd name="T48" fmla="*/ 0 w 341"/>
                <a:gd name="T49" fmla="*/ 0 h 221"/>
                <a:gd name="T50" fmla="*/ 0 w 341"/>
                <a:gd name="T51" fmla="*/ 15 h 221"/>
                <a:gd name="T52" fmla="*/ 37 w 341"/>
                <a:gd name="T53" fmla="*/ 33 h 221"/>
                <a:gd name="T54" fmla="*/ 100 w 341"/>
                <a:gd name="T55" fmla="*/ 210 h 221"/>
                <a:gd name="T56" fmla="*/ 110 w 341"/>
                <a:gd name="T57" fmla="*/ 221 h 221"/>
                <a:gd name="T58" fmla="*/ 120 w 341"/>
                <a:gd name="T59" fmla="*/ 211 h 221"/>
                <a:gd name="T60" fmla="*/ 170 w 341"/>
                <a:gd name="T61" fmla="*/ 69 h 221"/>
                <a:gd name="T62" fmla="*/ 221 w 341"/>
                <a:gd name="T63" fmla="*/ 211 h 221"/>
                <a:gd name="T64" fmla="*/ 231 w 341"/>
                <a:gd name="T65" fmla="*/ 221 h 221"/>
                <a:gd name="T66" fmla="*/ 241 w 341"/>
                <a:gd name="T67" fmla="*/ 211 h 221"/>
                <a:gd name="T68" fmla="*/ 300 w 341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1" h="221">
                  <a:moveTo>
                    <a:pt x="300" y="47"/>
                  </a:moveTo>
                  <a:cubicBezTo>
                    <a:pt x="309" y="22"/>
                    <a:pt x="324" y="16"/>
                    <a:pt x="341" y="15"/>
                  </a:cubicBezTo>
                  <a:lnTo>
                    <a:pt x="341" y="0"/>
                  </a:lnTo>
                  <a:cubicBezTo>
                    <a:pt x="330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0" y="38"/>
                  </a:lnTo>
                  <a:cubicBezTo>
                    <a:pt x="188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7" y="1"/>
                    <a:pt x="165" y="1"/>
                  </a:cubicBezTo>
                  <a:cubicBezTo>
                    <a:pt x="150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39" y="15"/>
                    <a:pt x="147" y="16"/>
                    <a:pt x="152" y="23"/>
                  </a:cubicBezTo>
                  <a:cubicBezTo>
                    <a:pt x="155" y="26"/>
                    <a:pt x="160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0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6" name="Freeform 2564">
              <a:extLst>
                <a:ext uri="{FF2B5EF4-FFF2-40B4-BE49-F238E27FC236}">
                  <a16:creationId xmlns:a16="http://schemas.microsoft.com/office/drawing/2014/main" id="{686D8588-78AD-4276-82F8-6DA4675042C2}"/>
                </a:ext>
              </a:extLst>
            </p:cNvPr>
            <p:cNvSpPr>
              <a:spLocks noEditPoints="1"/>
            </p:cNvSpPr>
            <p:nvPr>
              <p:custDataLst>
                <p:tags r:id="rId404"/>
              </p:custDataLst>
            </p:nvPr>
          </p:nvSpPr>
          <p:spPr bwMode="auto">
            <a:xfrm>
              <a:off x="10204452" y="1171575"/>
              <a:ext cx="44450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7" name="Freeform 2565">
              <a:extLst>
                <a:ext uri="{FF2B5EF4-FFF2-40B4-BE49-F238E27FC236}">
                  <a16:creationId xmlns:a16="http://schemas.microsoft.com/office/drawing/2014/main" id="{C2A58277-293E-40B7-ACD9-7F9067F1C3CE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10261602" y="1219200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8" name="Freeform 2566">
              <a:extLst>
                <a:ext uri="{FF2B5EF4-FFF2-40B4-BE49-F238E27FC236}">
                  <a16:creationId xmlns:a16="http://schemas.microsoft.com/office/drawing/2014/main" id="{447D4B23-0C10-44AF-BA88-83C33FEE163E}"/>
                </a:ext>
              </a:extLst>
            </p:cNvPr>
            <p:cNvSpPr>
              <a:spLocks noEditPoints="1"/>
            </p:cNvSpPr>
            <p:nvPr>
              <p:custDataLst>
                <p:tags r:id="rId406"/>
              </p:custDataLst>
            </p:nvPr>
          </p:nvSpPr>
          <p:spPr bwMode="auto">
            <a:xfrm>
              <a:off x="10350502" y="1219200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9" name="Freeform 2567">
              <a:extLst>
                <a:ext uri="{FF2B5EF4-FFF2-40B4-BE49-F238E27FC236}">
                  <a16:creationId xmlns:a16="http://schemas.microsoft.com/office/drawing/2014/main" id="{F5FDE6A3-1EE0-4382-9158-215B4D2C8E74}"/>
                </a:ext>
              </a:extLst>
            </p:cNvPr>
            <p:cNvSpPr>
              <a:spLocks noEditPoints="1"/>
            </p:cNvSpPr>
            <p:nvPr>
              <p:custDataLst>
                <p:tags r:id="rId407"/>
              </p:custDataLst>
            </p:nvPr>
          </p:nvSpPr>
          <p:spPr bwMode="auto">
            <a:xfrm>
              <a:off x="10453689" y="1223963"/>
              <a:ext cx="22225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0" name="Freeform 2568">
              <a:extLst>
                <a:ext uri="{FF2B5EF4-FFF2-40B4-BE49-F238E27FC236}">
                  <a16:creationId xmlns:a16="http://schemas.microsoft.com/office/drawing/2014/main" id="{1CBE91EB-8699-45E2-8E75-546A70D9E23C}"/>
                </a:ext>
              </a:extLst>
            </p:cNvPr>
            <p:cNvSpPr>
              <a:spLocks noEditPoints="1"/>
            </p:cNvSpPr>
            <p:nvPr>
              <p:custDataLst>
                <p:tags r:id="rId408"/>
              </p:custDataLst>
            </p:nvPr>
          </p:nvSpPr>
          <p:spPr bwMode="auto">
            <a:xfrm>
              <a:off x="10588627" y="1014413"/>
              <a:ext cx="106363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1" name="Freeform 2569">
              <a:extLst>
                <a:ext uri="{FF2B5EF4-FFF2-40B4-BE49-F238E27FC236}">
                  <a16:creationId xmlns:a16="http://schemas.microsoft.com/office/drawing/2014/main" id="{4B751D7E-4390-4B14-80A3-D7D9FF3404D2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10709277" y="990600"/>
              <a:ext cx="61913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2570">
              <a:extLst>
                <a:ext uri="{FF2B5EF4-FFF2-40B4-BE49-F238E27FC236}">
                  <a16:creationId xmlns:a16="http://schemas.microsoft.com/office/drawing/2014/main" id="{7D8D9A43-EF27-4481-84E5-BCC2118FDB49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10802939" y="1074738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7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Rectangle 2571">
              <a:extLst>
                <a:ext uri="{FF2B5EF4-FFF2-40B4-BE49-F238E27FC236}">
                  <a16:creationId xmlns:a16="http://schemas.microsoft.com/office/drawing/2014/main" id="{3D3362E7-1AD3-425D-8E93-90BDC5DB69FE}"/>
                </a:ext>
              </a:extLst>
            </p:cNvPr>
            <p:cNvSpPr>
              <a:spLocks noChangeArrowheads="1"/>
            </p:cNvSpPr>
            <p:nvPr>
              <p:custDataLst>
                <p:tags r:id="rId411"/>
              </p:custDataLst>
            </p:nvPr>
          </p:nvSpPr>
          <p:spPr bwMode="auto">
            <a:xfrm>
              <a:off x="10574339" y="1258888"/>
              <a:ext cx="3365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2572">
              <a:extLst>
                <a:ext uri="{FF2B5EF4-FFF2-40B4-BE49-F238E27FC236}">
                  <a16:creationId xmlns:a16="http://schemas.microsoft.com/office/drawing/2014/main" id="{ECC11A73-6BD7-4B69-B8C9-041A9D138661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10582277" y="1309688"/>
              <a:ext cx="107950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2573">
              <a:extLst>
                <a:ext uri="{FF2B5EF4-FFF2-40B4-BE49-F238E27FC236}">
                  <a16:creationId xmlns:a16="http://schemas.microsoft.com/office/drawing/2014/main" id="{408B266D-DB19-4114-98BB-B3C50C8BE0DA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10702927" y="1301750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2574">
              <a:extLst>
                <a:ext uri="{FF2B5EF4-FFF2-40B4-BE49-F238E27FC236}">
                  <a16:creationId xmlns:a16="http://schemas.microsoft.com/office/drawing/2014/main" id="{E2C3C883-3059-4360-ABB4-43BC8F415F4A}"/>
                </a:ext>
              </a:extLst>
            </p:cNvPr>
            <p:cNvSpPr>
              <a:spLocks noEditPoints="1"/>
            </p:cNvSpPr>
            <p:nvPr>
              <p:custDataLst>
                <p:tags r:id="rId414"/>
              </p:custDataLst>
            </p:nvPr>
          </p:nvSpPr>
          <p:spPr bwMode="auto">
            <a:xfrm>
              <a:off x="10793414" y="1368425"/>
              <a:ext cx="115888" cy="13970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2575">
              <a:extLst>
                <a:ext uri="{FF2B5EF4-FFF2-40B4-BE49-F238E27FC236}">
                  <a16:creationId xmlns:a16="http://schemas.microsoft.com/office/drawing/2014/main" id="{58F7B6F2-3A65-451C-91AB-BD8B8F25FD4A}"/>
                </a:ext>
              </a:extLst>
            </p:cNvPr>
            <p:cNvSpPr>
              <a:spLocks/>
            </p:cNvSpPr>
            <p:nvPr>
              <p:custDataLst>
                <p:tags r:id="rId415"/>
              </p:custDataLst>
            </p:nvPr>
          </p:nvSpPr>
          <p:spPr bwMode="auto">
            <a:xfrm>
              <a:off x="11150602" y="1163638"/>
              <a:ext cx="147638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2576">
              <a:extLst>
                <a:ext uri="{FF2B5EF4-FFF2-40B4-BE49-F238E27FC236}">
                  <a16:creationId xmlns:a16="http://schemas.microsoft.com/office/drawing/2014/main" id="{9CB7C68C-37CA-4F66-93C0-946405A5177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11328402" y="1154113"/>
              <a:ext cx="47625" cy="217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2577">
              <a:extLst>
                <a:ext uri="{FF2B5EF4-FFF2-40B4-BE49-F238E27FC236}">
                  <a16:creationId xmlns:a16="http://schemas.microsoft.com/office/drawing/2014/main" id="{140DE417-39B9-4A87-8F2F-374D23CC0CBD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11393489" y="1220788"/>
              <a:ext cx="111125" cy="98425"/>
            </a:xfrm>
            <a:custGeom>
              <a:avLst/>
              <a:gdLst>
                <a:gd name="T0" fmla="*/ 30 w 270"/>
                <a:gd name="T1" fmla="*/ 192 h 227"/>
                <a:gd name="T2" fmla="*/ 25 w 270"/>
                <a:gd name="T3" fmla="*/ 213 h 227"/>
                <a:gd name="T4" fmla="*/ 40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2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4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3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5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9 w 270"/>
                <a:gd name="T59" fmla="*/ 76 h 227"/>
                <a:gd name="T60" fmla="*/ 30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30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40" y="227"/>
                  </a:cubicBezTo>
                  <a:cubicBezTo>
                    <a:pt x="46" y="227"/>
                    <a:pt x="55" y="223"/>
                    <a:pt x="58" y="213"/>
                  </a:cubicBezTo>
                  <a:cubicBezTo>
                    <a:pt x="59" y="212"/>
                    <a:pt x="65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1" y="216"/>
                    <a:pt x="206" y="216"/>
                  </a:cubicBezTo>
                  <a:cubicBezTo>
                    <a:pt x="198" y="216"/>
                    <a:pt x="194" y="211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2578">
              <a:extLst>
                <a:ext uri="{FF2B5EF4-FFF2-40B4-BE49-F238E27FC236}">
                  <a16:creationId xmlns:a16="http://schemas.microsoft.com/office/drawing/2014/main" id="{7960DD16-C966-4161-8591-B2ABB8BA59FE}"/>
                </a:ext>
              </a:extLst>
            </p:cNvPr>
            <p:cNvSpPr>
              <a:spLocks/>
            </p:cNvSpPr>
            <p:nvPr>
              <p:custDataLst>
                <p:tags r:id="rId418"/>
              </p:custDataLst>
            </p:nvPr>
          </p:nvSpPr>
          <p:spPr bwMode="auto">
            <a:xfrm>
              <a:off x="11517314" y="1127125"/>
              <a:ext cx="66675" cy="1031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4"/>
                    <a:pt x="124" y="172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Freeform 2579">
              <a:extLst>
                <a:ext uri="{FF2B5EF4-FFF2-40B4-BE49-F238E27FC236}">
                  <a16:creationId xmlns:a16="http://schemas.microsoft.com/office/drawing/2014/main" id="{2D0A7FCB-9013-42BB-8EEB-B25BBBB01EC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11614152" y="1154113"/>
              <a:ext cx="47625" cy="217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188200" y="2971801"/>
            <a:ext cx="1592263" cy="290513"/>
            <a:chOff x="7188200" y="2971801"/>
            <a:chExt cx="1592263" cy="290513"/>
          </a:xfrm>
        </p:grpSpPr>
        <p:sp>
          <p:nvSpPr>
            <p:cNvPr id="4691" name="Freeform 2586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385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388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390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391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393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394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27" name="Group 5326">
            <a:extLst>
              <a:ext uri="{FF2B5EF4-FFF2-40B4-BE49-F238E27FC236}">
                <a16:creationId xmlns:a16="http://schemas.microsoft.com/office/drawing/2014/main" id="{018956E9-D5C3-4437-9B61-F79B248CDE9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859463" y="3340100"/>
            <a:ext cx="6302375" cy="1309688"/>
            <a:chOff x="5859463" y="3340100"/>
            <a:chExt cx="6302375" cy="1309688"/>
          </a:xfrm>
        </p:grpSpPr>
        <p:sp>
          <p:nvSpPr>
            <p:cNvPr id="5226" name="Freeform 3002">
              <a:extLst>
                <a:ext uri="{FF2B5EF4-FFF2-40B4-BE49-F238E27FC236}">
                  <a16:creationId xmlns:a16="http://schemas.microsoft.com/office/drawing/2014/main" id="{5FAAA169-EC08-40BD-880A-2C73F4478302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7069138" y="3389313"/>
              <a:ext cx="220663" cy="161925"/>
            </a:xfrm>
            <a:custGeom>
              <a:avLst/>
              <a:gdLst>
                <a:gd name="T0" fmla="*/ 444 w 494"/>
                <a:gd name="T1" fmla="*/ 49 h 352"/>
                <a:gd name="T2" fmla="*/ 494 w 494"/>
                <a:gd name="T3" fmla="*/ 16 h 352"/>
                <a:gd name="T4" fmla="*/ 494 w 494"/>
                <a:gd name="T5" fmla="*/ 0 h 352"/>
                <a:gd name="T6" fmla="*/ 449 w 494"/>
                <a:gd name="T7" fmla="*/ 2 h 352"/>
                <a:gd name="T8" fmla="*/ 389 w 494"/>
                <a:gd name="T9" fmla="*/ 0 h 352"/>
                <a:gd name="T10" fmla="*/ 389 w 494"/>
                <a:gd name="T11" fmla="*/ 16 h 352"/>
                <a:gd name="T12" fmla="*/ 433 w 494"/>
                <a:gd name="T13" fmla="*/ 42 h 352"/>
                <a:gd name="T14" fmla="*/ 430 w 494"/>
                <a:gd name="T15" fmla="*/ 52 h 352"/>
                <a:gd name="T16" fmla="*/ 355 w 494"/>
                <a:gd name="T17" fmla="*/ 283 h 352"/>
                <a:gd name="T18" fmla="*/ 276 w 494"/>
                <a:gd name="T19" fmla="*/ 38 h 352"/>
                <a:gd name="T20" fmla="*/ 274 w 494"/>
                <a:gd name="T21" fmla="*/ 31 h 352"/>
                <a:gd name="T22" fmla="*/ 316 w 494"/>
                <a:gd name="T23" fmla="*/ 16 h 352"/>
                <a:gd name="T24" fmla="*/ 316 w 494"/>
                <a:gd name="T25" fmla="*/ 0 h 352"/>
                <a:gd name="T26" fmla="*/ 245 w 494"/>
                <a:gd name="T27" fmla="*/ 2 h 352"/>
                <a:gd name="T28" fmla="*/ 184 w 494"/>
                <a:gd name="T29" fmla="*/ 0 h 352"/>
                <a:gd name="T30" fmla="*/ 184 w 494"/>
                <a:gd name="T31" fmla="*/ 16 h 352"/>
                <a:gd name="T32" fmla="*/ 229 w 494"/>
                <a:gd name="T33" fmla="*/ 34 h 352"/>
                <a:gd name="T34" fmla="*/ 240 w 494"/>
                <a:gd name="T35" fmla="*/ 69 h 352"/>
                <a:gd name="T36" fmla="*/ 171 w 494"/>
                <a:gd name="T37" fmla="*/ 283 h 352"/>
                <a:gd name="T38" fmla="*/ 91 w 494"/>
                <a:gd name="T39" fmla="*/ 37 h 352"/>
                <a:gd name="T40" fmla="*/ 90 w 494"/>
                <a:gd name="T41" fmla="*/ 31 h 352"/>
                <a:gd name="T42" fmla="*/ 132 w 494"/>
                <a:gd name="T43" fmla="*/ 16 h 352"/>
                <a:gd name="T44" fmla="*/ 132 w 494"/>
                <a:gd name="T45" fmla="*/ 0 h 352"/>
                <a:gd name="T46" fmla="*/ 61 w 494"/>
                <a:gd name="T47" fmla="*/ 2 h 352"/>
                <a:gd name="T48" fmla="*/ 0 w 494"/>
                <a:gd name="T49" fmla="*/ 0 h 352"/>
                <a:gd name="T50" fmla="*/ 0 w 494"/>
                <a:gd name="T51" fmla="*/ 16 h 352"/>
                <a:gd name="T52" fmla="*/ 45 w 494"/>
                <a:gd name="T53" fmla="*/ 37 h 352"/>
                <a:gd name="T54" fmla="*/ 145 w 494"/>
                <a:gd name="T55" fmla="*/ 343 h 352"/>
                <a:gd name="T56" fmla="*/ 154 w 494"/>
                <a:gd name="T57" fmla="*/ 352 h 352"/>
                <a:gd name="T58" fmla="*/ 164 w 494"/>
                <a:gd name="T59" fmla="*/ 342 h 352"/>
                <a:gd name="T60" fmla="*/ 247 w 494"/>
                <a:gd name="T61" fmla="*/ 89 h 352"/>
                <a:gd name="T62" fmla="*/ 329 w 494"/>
                <a:gd name="T63" fmla="*/ 343 h 352"/>
                <a:gd name="T64" fmla="*/ 339 w 494"/>
                <a:gd name="T65" fmla="*/ 352 h 352"/>
                <a:gd name="T66" fmla="*/ 349 w 494"/>
                <a:gd name="T67" fmla="*/ 342 h 352"/>
                <a:gd name="T68" fmla="*/ 444 w 494"/>
                <a:gd name="T69" fmla="*/ 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4" h="352">
                  <a:moveTo>
                    <a:pt x="444" y="49"/>
                  </a:moveTo>
                  <a:cubicBezTo>
                    <a:pt x="453" y="21"/>
                    <a:pt x="475" y="16"/>
                    <a:pt x="494" y="16"/>
                  </a:cubicBezTo>
                  <a:lnTo>
                    <a:pt x="494" y="0"/>
                  </a:lnTo>
                  <a:cubicBezTo>
                    <a:pt x="479" y="1"/>
                    <a:pt x="464" y="2"/>
                    <a:pt x="449" y="2"/>
                  </a:cubicBezTo>
                  <a:cubicBezTo>
                    <a:pt x="434" y="2"/>
                    <a:pt x="402" y="1"/>
                    <a:pt x="389" y="0"/>
                  </a:cubicBezTo>
                  <a:lnTo>
                    <a:pt x="389" y="16"/>
                  </a:lnTo>
                  <a:cubicBezTo>
                    <a:pt x="423" y="16"/>
                    <a:pt x="433" y="33"/>
                    <a:pt x="433" y="42"/>
                  </a:cubicBezTo>
                  <a:cubicBezTo>
                    <a:pt x="433" y="45"/>
                    <a:pt x="431" y="49"/>
                    <a:pt x="430" y="52"/>
                  </a:cubicBezTo>
                  <a:lnTo>
                    <a:pt x="355" y="283"/>
                  </a:lnTo>
                  <a:lnTo>
                    <a:pt x="276" y="38"/>
                  </a:lnTo>
                  <a:cubicBezTo>
                    <a:pt x="275" y="36"/>
                    <a:pt x="274" y="33"/>
                    <a:pt x="274" y="31"/>
                  </a:cubicBezTo>
                  <a:cubicBezTo>
                    <a:pt x="274" y="16"/>
                    <a:pt x="303" y="16"/>
                    <a:pt x="316" y="16"/>
                  </a:cubicBezTo>
                  <a:lnTo>
                    <a:pt x="316" y="0"/>
                  </a:lnTo>
                  <a:cubicBezTo>
                    <a:pt x="298" y="2"/>
                    <a:pt x="264" y="2"/>
                    <a:pt x="245" y="2"/>
                  </a:cubicBezTo>
                  <a:cubicBezTo>
                    <a:pt x="226" y="2"/>
                    <a:pt x="205" y="1"/>
                    <a:pt x="184" y="0"/>
                  </a:cubicBezTo>
                  <a:lnTo>
                    <a:pt x="184" y="16"/>
                  </a:lnTo>
                  <a:cubicBezTo>
                    <a:pt x="213" y="16"/>
                    <a:pt x="223" y="16"/>
                    <a:pt x="229" y="34"/>
                  </a:cubicBezTo>
                  <a:lnTo>
                    <a:pt x="240" y="69"/>
                  </a:lnTo>
                  <a:lnTo>
                    <a:pt x="171" y="283"/>
                  </a:lnTo>
                  <a:lnTo>
                    <a:pt x="91" y="37"/>
                  </a:lnTo>
                  <a:cubicBezTo>
                    <a:pt x="90" y="36"/>
                    <a:pt x="90" y="32"/>
                    <a:pt x="90" y="31"/>
                  </a:cubicBezTo>
                  <a:cubicBezTo>
                    <a:pt x="90" y="16"/>
                    <a:pt x="119" y="16"/>
                    <a:pt x="132" y="16"/>
                  </a:cubicBezTo>
                  <a:lnTo>
                    <a:pt x="132" y="0"/>
                  </a:lnTo>
                  <a:cubicBezTo>
                    <a:pt x="114" y="2"/>
                    <a:pt x="80" y="2"/>
                    <a:pt x="61" y="2"/>
                  </a:cubicBezTo>
                  <a:cubicBezTo>
                    <a:pt x="42" y="2"/>
                    <a:pt x="20" y="1"/>
                    <a:pt x="0" y="0"/>
                  </a:cubicBezTo>
                  <a:lnTo>
                    <a:pt x="0" y="16"/>
                  </a:lnTo>
                  <a:cubicBezTo>
                    <a:pt x="37" y="16"/>
                    <a:pt x="39" y="18"/>
                    <a:pt x="45" y="37"/>
                  </a:cubicBezTo>
                  <a:lnTo>
                    <a:pt x="145" y="343"/>
                  </a:lnTo>
                  <a:cubicBezTo>
                    <a:pt x="146" y="347"/>
                    <a:pt x="148" y="352"/>
                    <a:pt x="154" y="352"/>
                  </a:cubicBezTo>
                  <a:cubicBezTo>
                    <a:pt x="161" y="352"/>
                    <a:pt x="162" y="349"/>
                    <a:pt x="164" y="342"/>
                  </a:cubicBezTo>
                  <a:lnTo>
                    <a:pt x="247" y="89"/>
                  </a:lnTo>
                  <a:lnTo>
                    <a:pt x="329" y="343"/>
                  </a:lnTo>
                  <a:cubicBezTo>
                    <a:pt x="331" y="347"/>
                    <a:pt x="332" y="352"/>
                    <a:pt x="339" y="352"/>
                  </a:cubicBezTo>
                  <a:cubicBezTo>
                    <a:pt x="346" y="352"/>
                    <a:pt x="347" y="349"/>
                    <a:pt x="349" y="342"/>
                  </a:cubicBezTo>
                  <a:lnTo>
                    <a:pt x="444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3003">
              <a:extLst>
                <a:ext uri="{FF2B5EF4-FFF2-40B4-BE49-F238E27FC236}">
                  <a16:creationId xmlns:a16="http://schemas.microsoft.com/office/drawing/2014/main" id="{D53C1792-8FA7-444E-AB26-66766CF29F2A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7300913" y="3392488"/>
              <a:ext cx="47625" cy="152400"/>
            </a:xfrm>
            <a:custGeom>
              <a:avLst/>
              <a:gdLst>
                <a:gd name="T0" fmla="*/ 72 w 107"/>
                <a:gd name="T1" fmla="*/ 114 h 334"/>
                <a:gd name="T2" fmla="*/ 2 w 107"/>
                <a:gd name="T3" fmla="*/ 119 h 334"/>
                <a:gd name="T4" fmla="*/ 2 w 107"/>
                <a:gd name="T5" fmla="*/ 135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4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Freeform 3004">
              <a:extLst>
                <a:ext uri="{FF2B5EF4-FFF2-40B4-BE49-F238E27FC236}">
                  <a16:creationId xmlns:a16="http://schemas.microsoft.com/office/drawing/2014/main" id="{B25C43C0-16B0-456A-B4B2-0A319C1772CC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7359651" y="3405188"/>
              <a:ext cx="68263" cy="14287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3005">
              <a:extLst>
                <a:ext uri="{FF2B5EF4-FFF2-40B4-BE49-F238E27FC236}">
                  <a16:creationId xmlns:a16="http://schemas.microsoft.com/office/drawing/2014/main" id="{EF489C5A-FDC5-4E00-88B0-D7C9FA325D02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448551" y="3386138"/>
              <a:ext cx="111125" cy="15875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6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7 w 251"/>
                <a:gd name="T37" fmla="*/ 144 h 346"/>
                <a:gd name="T38" fmla="*/ 144 w 251"/>
                <a:gd name="T39" fmla="*/ 126 h 346"/>
                <a:gd name="T40" fmla="*/ 72 w 251"/>
                <a:gd name="T41" fmla="*/ 174 h 346"/>
                <a:gd name="T42" fmla="*/ 72 w 251"/>
                <a:gd name="T43" fmla="*/ 0 h 346"/>
                <a:gd name="T44" fmla="*/ 0 w 251"/>
                <a:gd name="T45" fmla="*/ 5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8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6"/>
                  </a:lnTo>
                  <a:cubicBezTo>
                    <a:pt x="73" y="164"/>
                    <a:pt x="109" y="137"/>
                    <a:pt x="141" y="137"/>
                  </a:cubicBezTo>
                  <a:cubicBezTo>
                    <a:pt x="172" y="137"/>
                    <a:pt x="178" y="163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3" y="331"/>
                    <a:pt x="212" y="316"/>
                  </a:cubicBezTo>
                  <a:lnTo>
                    <a:pt x="212" y="220"/>
                  </a:lnTo>
                  <a:cubicBezTo>
                    <a:pt x="212" y="177"/>
                    <a:pt x="212" y="162"/>
                    <a:pt x="197" y="144"/>
                  </a:cubicBezTo>
                  <a:cubicBezTo>
                    <a:pt x="190" y="136"/>
                    <a:pt x="173" y="126"/>
                    <a:pt x="144" y="126"/>
                  </a:cubicBezTo>
                  <a:cubicBezTo>
                    <a:pt x="102" y="126"/>
                    <a:pt x="80" y="155"/>
                    <a:pt x="72" y="174"/>
                  </a:cubicBez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3006">
              <a:extLst>
                <a:ext uri="{FF2B5EF4-FFF2-40B4-BE49-F238E27FC236}">
                  <a16:creationId xmlns:a16="http://schemas.microsoft.com/office/drawing/2014/main" id="{883AF210-EB46-4B2B-87DF-D7814E7704D8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631113" y="3386138"/>
              <a:ext cx="93663" cy="206375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6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3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1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7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9 h 450"/>
                <a:gd name="T30" fmla="*/ 62 w 210"/>
                <a:gd name="T31" fmla="*/ 327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4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3 h 450"/>
                <a:gd name="T52" fmla="*/ 169 w 210"/>
                <a:gd name="T53" fmla="*/ 39 h 450"/>
                <a:gd name="T54" fmla="*/ 138 w 210"/>
                <a:gd name="T55" fmla="*/ 42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5 h 450"/>
                <a:gd name="T64" fmla="*/ 126 w 210"/>
                <a:gd name="T65" fmla="*/ 44 h 450"/>
                <a:gd name="T66" fmla="*/ 39 w 210"/>
                <a:gd name="T67" fmla="*/ 138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3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3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3"/>
                    <a:pt x="123" y="350"/>
                  </a:cubicBezTo>
                  <a:cubicBezTo>
                    <a:pt x="113" y="346"/>
                    <a:pt x="103" y="342"/>
                    <a:pt x="92" y="339"/>
                  </a:cubicBezTo>
                  <a:lnTo>
                    <a:pt x="62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4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3"/>
                  </a:cubicBezTo>
                  <a:cubicBezTo>
                    <a:pt x="210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1"/>
                    <a:pt x="197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3007">
              <a:extLst>
                <a:ext uri="{FF2B5EF4-FFF2-40B4-BE49-F238E27FC236}">
                  <a16:creationId xmlns:a16="http://schemas.microsoft.com/office/drawing/2014/main" id="{473FA712-CA27-44E6-98CF-EFFFD1660999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7745413" y="3340100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3008">
              <a:extLst>
                <a:ext uri="{FF2B5EF4-FFF2-40B4-BE49-F238E27FC236}">
                  <a16:creationId xmlns:a16="http://schemas.microsoft.com/office/drawing/2014/main" id="{960A2F6B-018A-4544-8719-79D549390A18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956551" y="3460750"/>
              <a:ext cx="147638" cy="539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3009">
              <a:extLst>
                <a:ext uri="{FF2B5EF4-FFF2-40B4-BE49-F238E27FC236}">
                  <a16:creationId xmlns:a16="http://schemas.microsoft.com/office/drawing/2014/main" id="{B0D8F25A-F1D5-44E5-9C13-FEC17355A3CD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8181976" y="3444875"/>
              <a:ext cx="117475" cy="149225"/>
            </a:xfrm>
            <a:custGeom>
              <a:avLst/>
              <a:gdLst>
                <a:gd name="T0" fmla="*/ 12 w 262"/>
                <a:gd name="T1" fmla="*/ 93 h 327"/>
                <a:gd name="T2" fmla="*/ 91 w 262"/>
                <a:gd name="T3" fmla="*/ 35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6 w 262"/>
                <a:gd name="T11" fmla="*/ 327 h 327"/>
                <a:gd name="T12" fmla="*/ 162 w 262"/>
                <a:gd name="T13" fmla="*/ 297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4 h 327"/>
                <a:gd name="T30" fmla="*/ 97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3"/>
                  </a:moveTo>
                  <a:cubicBezTo>
                    <a:pt x="31" y="36"/>
                    <a:pt x="86" y="35"/>
                    <a:pt x="91" y="35"/>
                  </a:cubicBezTo>
                  <a:cubicBezTo>
                    <a:pt x="166" y="35"/>
                    <a:pt x="172" y="123"/>
                    <a:pt x="172" y="162"/>
                  </a:cubicBezTo>
                  <a:cubicBezTo>
                    <a:pt x="172" y="193"/>
                    <a:pt x="169" y="201"/>
                    <a:pt x="166" y="211"/>
                  </a:cubicBezTo>
                  <a:cubicBezTo>
                    <a:pt x="155" y="247"/>
                    <a:pt x="140" y="305"/>
                    <a:pt x="140" y="318"/>
                  </a:cubicBezTo>
                  <a:cubicBezTo>
                    <a:pt x="140" y="324"/>
                    <a:pt x="142" y="327"/>
                    <a:pt x="146" y="327"/>
                  </a:cubicBezTo>
                  <a:cubicBezTo>
                    <a:pt x="153" y="327"/>
                    <a:pt x="157" y="316"/>
                    <a:pt x="162" y="297"/>
                  </a:cubicBezTo>
                  <a:cubicBezTo>
                    <a:pt x="174" y="255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8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4"/>
                  </a:cubicBezTo>
                  <a:cubicBezTo>
                    <a:pt x="152" y="24"/>
                    <a:pt x="132" y="0"/>
                    <a:pt x="97" y="0"/>
                  </a:cubicBezTo>
                  <a:cubicBezTo>
                    <a:pt x="35" y="0"/>
                    <a:pt x="0" y="75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3010">
              <a:extLst>
                <a:ext uri="{FF2B5EF4-FFF2-40B4-BE49-F238E27FC236}">
                  <a16:creationId xmlns:a16="http://schemas.microsoft.com/office/drawing/2014/main" id="{A1F396AC-B6F0-48CC-B112-15161A40C8A0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316913" y="3340100"/>
              <a:ext cx="115888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3011">
              <a:extLst>
                <a:ext uri="{FF2B5EF4-FFF2-40B4-BE49-F238E27FC236}">
                  <a16:creationId xmlns:a16="http://schemas.microsoft.com/office/drawing/2014/main" id="{D39ABB68-B291-4523-A484-582D8DF7AB7A}"/>
                </a:ext>
              </a:extLst>
            </p:cNvPr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8464551" y="3387725"/>
              <a:ext cx="179388" cy="157163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1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1 h 342"/>
                <a:gd name="T30" fmla="*/ 0 w 405"/>
                <a:gd name="T31" fmla="*/ 0 h 342"/>
                <a:gd name="T32" fmla="*/ 0 w 405"/>
                <a:gd name="T33" fmla="*/ 23 h 342"/>
                <a:gd name="T34" fmla="*/ 54 w 405"/>
                <a:gd name="T35" fmla="*/ 23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2 h 342"/>
                <a:gd name="T54" fmla="*/ 277 w 405"/>
                <a:gd name="T55" fmla="*/ 308 h 342"/>
                <a:gd name="T56" fmla="*/ 281 w 405"/>
                <a:gd name="T57" fmla="*/ 315 h 342"/>
                <a:gd name="T58" fmla="*/ 244 w 405"/>
                <a:gd name="T59" fmla="*/ 319 h 342"/>
                <a:gd name="T60" fmla="*/ 244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1"/>
                    <a:pt x="349" y="1"/>
                    <a:pt x="346" y="1"/>
                  </a:cubicBezTo>
                  <a:cubicBezTo>
                    <a:pt x="327" y="1"/>
                    <a:pt x="291" y="1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1"/>
                    <a:pt x="110" y="1"/>
                    <a:pt x="89" y="1"/>
                  </a:cubicBezTo>
                  <a:cubicBezTo>
                    <a:pt x="67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2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4" y="319"/>
                  </a:cubicBezTo>
                  <a:lnTo>
                    <a:pt x="244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3012">
              <a:extLst>
                <a:ext uri="{FF2B5EF4-FFF2-40B4-BE49-F238E27FC236}">
                  <a16:creationId xmlns:a16="http://schemas.microsoft.com/office/drawing/2014/main" id="{77C3D592-802F-41A0-9574-F3E8EE64AEF2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8672513" y="3406775"/>
              <a:ext cx="104775" cy="7938"/>
            </a:xfrm>
            <a:custGeom>
              <a:avLst/>
              <a:gdLst>
                <a:gd name="T0" fmla="*/ 222 w 235"/>
                <a:gd name="T1" fmla="*/ 18 h 18"/>
                <a:gd name="T2" fmla="*/ 235 w 235"/>
                <a:gd name="T3" fmla="*/ 9 h 18"/>
                <a:gd name="T4" fmla="*/ 222 w 235"/>
                <a:gd name="T5" fmla="*/ 0 h 18"/>
                <a:gd name="T6" fmla="*/ 14 w 235"/>
                <a:gd name="T7" fmla="*/ 0 h 18"/>
                <a:gd name="T8" fmla="*/ 0 w 235"/>
                <a:gd name="T9" fmla="*/ 9 h 18"/>
                <a:gd name="T10" fmla="*/ 14 w 235"/>
                <a:gd name="T11" fmla="*/ 18 h 18"/>
                <a:gd name="T12" fmla="*/ 222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2" y="18"/>
                  </a:moveTo>
                  <a:cubicBezTo>
                    <a:pt x="227" y="18"/>
                    <a:pt x="235" y="18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3013">
              <a:extLst>
                <a:ext uri="{FF2B5EF4-FFF2-40B4-BE49-F238E27FC236}">
                  <a16:creationId xmlns:a16="http://schemas.microsoft.com/office/drawing/2014/main" id="{BABA7697-94A9-44EC-A1C4-5EE79B3C251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8810626" y="3344863"/>
              <a:ext cx="57150" cy="1063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3014">
              <a:extLst>
                <a:ext uri="{FF2B5EF4-FFF2-40B4-BE49-F238E27FC236}">
                  <a16:creationId xmlns:a16="http://schemas.microsoft.com/office/drawing/2014/main" id="{F54D3A79-427C-431F-BA17-CA7A7254CFD0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859463" y="3754438"/>
              <a:ext cx="31750" cy="228600"/>
            </a:xfrm>
            <a:custGeom>
              <a:avLst/>
              <a:gdLst>
                <a:gd name="T0" fmla="*/ 69 w 69"/>
                <a:gd name="T1" fmla="*/ 498 h 498"/>
                <a:gd name="T2" fmla="*/ 69 w 69"/>
                <a:gd name="T3" fmla="*/ 479 h 498"/>
                <a:gd name="T4" fmla="*/ 20 w 69"/>
                <a:gd name="T5" fmla="*/ 479 h 498"/>
                <a:gd name="T6" fmla="*/ 20 w 69"/>
                <a:gd name="T7" fmla="*/ 20 h 498"/>
                <a:gd name="T8" fmla="*/ 69 w 69"/>
                <a:gd name="T9" fmla="*/ 20 h 498"/>
                <a:gd name="T10" fmla="*/ 69 w 69"/>
                <a:gd name="T11" fmla="*/ 0 h 498"/>
                <a:gd name="T12" fmla="*/ 0 w 69"/>
                <a:gd name="T13" fmla="*/ 0 h 498"/>
                <a:gd name="T14" fmla="*/ 0 w 69"/>
                <a:gd name="T15" fmla="*/ 498 h 498"/>
                <a:gd name="T16" fmla="*/ 69 w 69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498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69" y="4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3015">
              <a:extLst>
                <a:ext uri="{FF2B5EF4-FFF2-40B4-BE49-F238E27FC236}">
                  <a16:creationId xmlns:a16="http://schemas.microsoft.com/office/drawing/2014/main" id="{88DACB9A-3625-4040-AC4F-E33D69ED46C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903913" y="3768725"/>
              <a:ext cx="134938" cy="1571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3016">
              <a:extLst>
                <a:ext uri="{FF2B5EF4-FFF2-40B4-BE49-F238E27FC236}">
                  <a16:creationId xmlns:a16="http://schemas.microsoft.com/office/drawing/2014/main" id="{754D1017-80B7-44DA-BC2E-E1C828386596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062663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3017">
              <a:extLst>
                <a:ext uri="{FF2B5EF4-FFF2-40B4-BE49-F238E27FC236}">
                  <a16:creationId xmlns:a16="http://schemas.microsoft.com/office/drawing/2014/main" id="{39FDD32E-166A-481F-A008-9559C463E6CF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6213476" y="3768725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Freeform 3018">
              <a:extLst>
                <a:ext uri="{FF2B5EF4-FFF2-40B4-BE49-F238E27FC236}">
                  <a16:creationId xmlns:a16="http://schemas.microsoft.com/office/drawing/2014/main" id="{3505524A-9A10-4C6E-B45A-4C8F5B1459D3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4166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3" name="Freeform 3019">
              <a:extLst>
                <a:ext uri="{FF2B5EF4-FFF2-40B4-BE49-F238E27FC236}">
                  <a16:creationId xmlns:a16="http://schemas.microsoft.com/office/drawing/2014/main" id="{B1EA7059-B116-4B9A-9480-C7CB0997AE33}"/>
                </a:ext>
              </a:extLst>
            </p:cNvPr>
            <p:cNvSpPr>
              <a:spLocks noEditPoints="1"/>
            </p:cNvSpPr>
            <p:nvPr>
              <p:custDataLst>
                <p:tags r:id="rId301"/>
              </p:custDataLst>
            </p:nvPr>
          </p:nvSpPr>
          <p:spPr bwMode="auto">
            <a:xfrm>
              <a:off x="6570663" y="3765550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4 h 348"/>
                <a:gd name="T10" fmla="*/ 0 w 392"/>
                <a:gd name="T11" fmla="*/ 324 h 348"/>
                <a:gd name="T12" fmla="*/ 0 w 392"/>
                <a:gd name="T13" fmla="*/ 348 h 348"/>
                <a:gd name="T14" fmla="*/ 59 w 392"/>
                <a:gd name="T15" fmla="*/ 346 h 348"/>
                <a:gd name="T16" fmla="*/ 124 w 392"/>
                <a:gd name="T17" fmla="*/ 348 h 348"/>
                <a:gd name="T18" fmla="*/ 124 w 392"/>
                <a:gd name="T19" fmla="*/ 324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1 h 348"/>
                <a:gd name="T26" fmla="*/ 241 w 392"/>
                <a:gd name="T27" fmla="*/ 251 h 348"/>
                <a:gd name="T28" fmla="*/ 270 w 392"/>
                <a:gd name="T29" fmla="*/ 324 h 348"/>
                <a:gd name="T30" fmla="*/ 223 w 392"/>
                <a:gd name="T31" fmla="*/ 324 h 348"/>
                <a:gd name="T32" fmla="*/ 223 w 392"/>
                <a:gd name="T33" fmla="*/ 348 h 348"/>
                <a:gd name="T34" fmla="*/ 311 w 392"/>
                <a:gd name="T35" fmla="*/ 346 h 348"/>
                <a:gd name="T36" fmla="*/ 392 w 392"/>
                <a:gd name="T37" fmla="*/ 348 h 348"/>
                <a:gd name="T38" fmla="*/ 392 w 392"/>
                <a:gd name="T39" fmla="*/ 324 h 348"/>
                <a:gd name="T40" fmla="*/ 344 w 392"/>
                <a:gd name="T41" fmla="*/ 324 h 348"/>
                <a:gd name="T42" fmla="*/ 216 w 392"/>
                <a:gd name="T43" fmla="*/ 13 h 348"/>
                <a:gd name="T44" fmla="*/ 174 w 392"/>
                <a:gd name="T45" fmla="*/ 89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8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0"/>
                    <a:pt x="49" y="324"/>
                    <a:pt x="11" y="324"/>
                  </a:cubicBezTo>
                  <a:lnTo>
                    <a:pt x="0" y="324"/>
                  </a:lnTo>
                  <a:lnTo>
                    <a:pt x="0" y="348"/>
                  </a:lnTo>
                  <a:cubicBezTo>
                    <a:pt x="19" y="347"/>
                    <a:pt x="43" y="346"/>
                    <a:pt x="59" y="346"/>
                  </a:cubicBezTo>
                  <a:cubicBezTo>
                    <a:pt x="78" y="346"/>
                    <a:pt x="106" y="346"/>
                    <a:pt x="124" y="348"/>
                  </a:cubicBezTo>
                  <a:lnTo>
                    <a:pt x="124" y="324"/>
                  </a:lnTo>
                  <a:cubicBezTo>
                    <a:pt x="123" y="324"/>
                    <a:pt x="80" y="324"/>
                    <a:pt x="80" y="318"/>
                  </a:cubicBezTo>
                  <a:cubicBezTo>
                    <a:pt x="80" y="317"/>
                    <a:pt x="82" y="312"/>
                    <a:pt x="82" y="312"/>
                  </a:cubicBezTo>
                  <a:lnTo>
                    <a:pt x="107" y="251"/>
                  </a:lnTo>
                  <a:lnTo>
                    <a:pt x="241" y="251"/>
                  </a:lnTo>
                  <a:lnTo>
                    <a:pt x="270" y="324"/>
                  </a:lnTo>
                  <a:lnTo>
                    <a:pt x="223" y="324"/>
                  </a:lnTo>
                  <a:lnTo>
                    <a:pt x="223" y="348"/>
                  </a:lnTo>
                  <a:cubicBezTo>
                    <a:pt x="242" y="346"/>
                    <a:pt x="289" y="346"/>
                    <a:pt x="311" y="346"/>
                  </a:cubicBezTo>
                  <a:cubicBezTo>
                    <a:pt x="331" y="346"/>
                    <a:pt x="375" y="346"/>
                    <a:pt x="392" y="348"/>
                  </a:cubicBezTo>
                  <a:lnTo>
                    <a:pt x="392" y="324"/>
                  </a:lnTo>
                  <a:lnTo>
                    <a:pt x="344" y="324"/>
                  </a:lnTo>
                  <a:lnTo>
                    <a:pt x="216" y="13"/>
                  </a:lnTo>
                  <a:close/>
                  <a:moveTo>
                    <a:pt x="174" y="89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Freeform 3020">
              <a:extLst>
                <a:ext uri="{FF2B5EF4-FFF2-40B4-BE49-F238E27FC236}">
                  <a16:creationId xmlns:a16="http://schemas.microsoft.com/office/drawing/2014/main" id="{C42CD45E-211F-46B2-8E4B-AC10BDB3EAB8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6770688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5" name="Freeform 3021">
              <a:extLst>
                <a:ext uri="{FF2B5EF4-FFF2-40B4-BE49-F238E27FC236}">
                  <a16:creationId xmlns:a16="http://schemas.microsoft.com/office/drawing/2014/main" id="{4EA61EB1-0ADE-4CD6-B514-3F39910B2C44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6858001" y="3754438"/>
              <a:ext cx="31750" cy="228600"/>
            </a:xfrm>
            <a:custGeom>
              <a:avLst/>
              <a:gdLst>
                <a:gd name="T0" fmla="*/ 69 w 69"/>
                <a:gd name="T1" fmla="*/ 0 h 498"/>
                <a:gd name="T2" fmla="*/ 0 w 69"/>
                <a:gd name="T3" fmla="*/ 0 h 498"/>
                <a:gd name="T4" fmla="*/ 0 w 69"/>
                <a:gd name="T5" fmla="*/ 20 h 498"/>
                <a:gd name="T6" fmla="*/ 49 w 69"/>
                <a:gd name="T7" fmla="*/ 20 h 498"/>
                <a:gd name="T8" fmla="*/ 49 w 69"/>
                <a:gd name="T9" fmla="*/ 479 h 498"/>
                <a:gd name="T10" fmla="*/ 0 w 69"/>
                <a:gd name="T11" fmla="*/ 479 h 498"/>
                <a:gd name="T12" fmla="*/ 0 w 69"/>
                <a:gd name="T13" fmla="*/ 498 h 498"/>
                <a:gd name="T14" fmla="*/ 69 w 69"/>
                <a:gd name="T15" fmla="*/ 498 h 498"/>
                <a:gd name="T16" fmla="*/ 69 w 69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8"/>
                  </a:lnTo>
                  <a:lnTo>
                    <a:pt x="69" y="498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Freeform 3022">
              <a:extLst>
                <a:ext uri="{FF2B5EF4-FFF2-40B4-BE49-F238E27FC236}">
                  <a16:creationId xmlns:a16="http://schemas.microsoft.com/office/drawing/2014/main" id="{33D1781C-9E01-492F-848A-B3F1ECEC40B0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927851" y="3719513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7" name="Freeform 3023">
              <a:extLst>
                <a:ext uri="{FF2B5EF4-FFF2-40B4-BE49-F238E27FC236}">
                  <a16:creationId xmlns:a16="http://schemas.microsoft.com/office/drawing/2014/main" id="{F62276A8-D85B-4FFF-B81D-BAF9AD2B3A10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138988" y="3841750"/>
              <a:ext cx="147638" cy="52388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Freeform 3024">
              <a:extLst>
                <a:ext uri="{FF2B5EF4-FFF2-40B4-BE49-F238E27FC236}">
                  <a16:creationId xmlns:a16="http://schemas.microsoft.com/office/drawing/2014/main" id="{CC4C1CA1-DD0F-4B47-A0C7-D23AFBD9A2DD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7367588" y="3824288"/>
              <a:ext cx="174625" cy="101600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5 h 221"/>
                <a:gd name="T6" fmla="*/ 0 w 390"/>
                <a:gd name="T7" fmla="*/ 221 h 221"/>
                <a:gd name="T8" fmla="*/ 57 w 390"/>
                <a:gd name="T9" fmla="*/ 219 h 221"/>
                <a:gd name="T10" fmla="*/ 112 w 390"/>
                <a:gd name="T11" fmla="*/ 221 h 221"/>
                <a:gd name="T12" fmla="*/ 112 w 390"/>
                <a:gd name="T13" fmla="*/ 205 h 221"/>
                <a:gd name="T14" fmla="*/ 74 w 390"/>
                <a:gd name="T15" fmla="*/ 183 h 221"/>
                <a:gd name="T16" fmla="*/ 74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5 h 221"/>
                <a:gd name="T26" fmla="*/ 139 w 390"/>
                <a:gd name="T27" fmla="*/ 221 h 221"/>
                <a:gd name="T28" fmla="*/ 195 w 390"/>
                <a:gd name="T29" fmla="*/ 219 h 221"/>
                <a:gd name="T30" fmla="*/ 251 w 390"/>
                <a:gd name="T31" fmla="*/ 221 h 221"/>
                <a:gd name="T32" fmla="*/ 251 w 390"/>
                <a:gd name="T33" fmla="*/ 205 h 221"/>
                <a:gd name="T34" fmla="*/ 212 w 390"/>
                <a:gd name="T35" fmla="*/ 183 h 221"/>
                <a:gd name="T36" fmla="*/ 212 w 390"/>
                <a:gd name="T37" fmla="*/ 91 h 221"/>
                <a:gd name="T38" fmla="*/ 279 w 390"/>
                <a:gd name="T39" fmla="*/ 11 h 221"/>
                <a:gd name="T40" fmla="*/ 316 w 390"/>
                <a:gd name="T41" fmla="*/ 67 h 221"/>
                <a:gd name="T42" fmla="*/ 316 w 390"/>
                <a:gd name="T43" fmla="*/ 183 h 221"/>
                <a:gd name="T44" fmla="*/ 277 w 390"/>
                <a:gd name="T45" fmla="*/ 205 h 221"/>
                <a:gd name="T46" fmla="*/ 277 w 390"/>
                <a:gd name="T47" fmla="*/ 221 h 221"/>
                <a:gd name="T48" fmla="*/ 334 w 390"/>
                <a:gd name="T49" fmla="*/ 219 h 221"/>
                <a:gd name="T50" fmla="*/ 390 w 390"/>
                <a:gd name="T51" fmla="*/ 221 h 221"/>
                <a:gd name="T52" fmla="*/ 390 w 390"/>
                <a:gd name="T53" fmla="*/ 205 h 221"/>
                <a:gd name="T54" fmla="*/ 351 w 390"/>
                <a:gd name="T55" fmla="*/ 190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1 w 390"/>
                <a:gd name="T67" fmla="*/ 53 h 221"/>
                <a:gd name="T68" fmla="*/ 71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1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9" name="Freeform 3025">
              <a:extLst>
                <a:ext uri="{FF2B5EF4-FFF2-40B4-BE49-F238E27FC236}">
                  <a16:creationId xmlns:a16="http://schemas.microsoft.com/office/drawing/2014/main" id="{A1870D6A-A3A0-48BB-A229-7B2158B01A9C}"/>
                </a:ext>
              </a:extLst>
            </p:cNvPr>
            <p:cNvSpPr>
              <a:spLocks noEditPoints="1"/>
            </p:cNvSpPr>
            <p:nvPr>
              <p:custDataLst>
                <p:tags r:id="rId307"/>
              </p:custDataLst>
            </p:nvPr>
          </p:nvSpPr>
          <p:spPr bwMode="auto">
            <a:xfrm>
              <a:off x="7553326" y="3768725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3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Freeform 3026">
              <a:extLst>
                <a:ext uri="{FF2B5EF4-FFF2-40B4-BE49-F238E27FC236}">
                  <a16:creationId xmlns:a16="http://schemas.microsoft.com/office/drawing/2014/main" id="{6E6027ED-17A9-4FAE-9625-01975823A12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7716838" y="3768725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9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6 w 341"/>
                <a:gd name="T27" fmla="*/ 288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4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2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2 h 341"/>
                <a:gd name="T52" fmla="*/ 276 w 341"/>
                <a:gd name="T53" fmla="*/ 265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1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1"/>
                    <a:pt x="283" y="341"/>
                  </a:cubicBezTo>
                  <a:cubicBezTo>
                    <a:pt x="290" y="341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1" name="Freeform 3027">
              <a:extLst>
                <a:ext uri="{FF2B5EF4-FFF2-40B4-BE49-F238E27FC236}">
                  <a16:creationId xmlns:a16="http://schemas.microsoft.com/office/drawing/2014/main" id="{A1BD5464-6CF6-43AF-B28D-6048D237993F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7881938" y="3770313"/>
              <a:ext cx="138113" cy="155575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3 h 339"/>
                <a:gd name="T4" fmla="*/ 0 w 309"/>
                <a:gd name="T5" fmla="*/ 323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3 h 339"/>
                <a:gd name="T16" fmla="*/ 120 w 309"/>
                <a:gd name="T17" fmla="*/ 323 h 339"/>
                <a:gd name="T18" fmla="*/ 96 w 309"/>
                <a:gd name="T19" fmla="*/ 303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6 h 339"/>
                <a:gd name="T30" fmla="*/ 195 w 309"/>
                <a:gd name="T31" fmla="*/ 96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3"/>
                    <a:pt x="12" y="323"/>
                  </a:cubicBezTo>
                  <a:lnTo>
                    <a:pt x="0" y="323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3"/>
                    <a:pt x="187" y="323"/>
                  </a:cubicBezTo>
                  <a:lnTo>
                    <a:pt x="120" y="323"/>
                  </a:lnTo>
                  <a:cubicBezTo>
                    <a:pt x="97" y="323"/>
                    <a:pt x="96" y="320"/>
                    <a:pt x="96" y="303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6"/>
                  </a:lnTo>
                  <a:lnTo>
                    <a:pt x="195" y="96"/>
                  </a:lnTo>
                  <a:cubicBezTo>
                    <a:pt x="195" y="139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2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Freeform 3028">
              <a:extLst>
                <a:ext uri="{FF2B5EF4-FFF2-40B4-BE49-F238E27FC236}">
                  <a16:creationId xmlns:a16="http://schemas.microsoft.com/office/drawing/2014/main" id="{48648C09-4964-4064-AFBE-2DCE0828B416}"/>
                </a:ext>
              </a:extLst>
            </p:cNvPr>
            <p:cNvSpPr>
              <a:spLocks noEditPoints="1"/>
            </p:cNvSpPr>
            <p:nvPr>
              <p:custDataLst>
                <p:tags r:id="rId310"/>
              </p:custDataLst>
            </p:nvPr>
          </p:nvSpPr>
          <p:spPr bwMode="auto">
            <a:xfrm>
              <a:off x="8032751" y="3760788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1 h 357"/>
                <a:gd name="T10" fmla="*/ 0 w 341"/>
                <a:gd name="T11" fmla="*/ 357 h 357"/>
                <a:gd name="T12" fmla="*/ 51 w 341"/>
                <a:gd name="T13" fmla="*/ 355 h 357"/>
                <a:gd name="T14" fmla="*/ 108 w 341"/>
                <a:gd name="T15" fmla="*/ 357 h 357"/>
                <a:gd name="T16" fmla="*/ 108 w 341"/>
                <a:gd name="T17" fmla="*/ 341 h 357"/>
                <a:gd name="T18" fmla="*/ 70 w 341"/>
                <a:gd name="T19" fmla="*/ 316 h 357"/>
                <a:gd name="T20" fmla="*/ 71 w 341"/>
                <a:gd name="T21" fmla="*/ 308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19 h 357"/>
                <a:gd name="T28" fmla="*/ 246 w 341"/>
                <a:gd name="T29" fmla="*/ 326 h 357"/>
                <a:gd name="T30" fmla="*/ 204 w 341"/>
                <a:gd name="T31" fmla="*/ 341 h 357"/>
                <a:gd name="T32" fmla="*/ 204 w 341"/>
                <a:gd name="T33" fmla="*/ 357 h 357"/>
                <a:gd name="T34" fmla="*/ 276 w 341"/>
                <a:gd name="T35" fmla="*/ 355 h 357"/>
                <a:gd name="T36" fmla="*/ 341 w 341"/>
                <a:gd name="T37" fmla="*/ 357 h 357"/>
                <a:gd name="T38" fmla="*/ 341 w 341"/>
                <a:gd name="T39" fmla="*/ 341 h 357"/>
                <a:gd name="T40" fmla="*/ 332 w 341"/>
                <a:gd name="T41" fmla="*/ 341 h 357"/>
                <a:gd name="T42" fmla="*/ 290 w 341"/>
                <a:gd name="T43" fmla="*/ 321 h 357"/>
                <a:gd name="T44" fmla="*/ 182 w 341"/>
                <a:gd name="T45" fmla="*/ 10 h 357"/>
                <a:gd name="T46" fmla="*/ 156 w 341"/>
                <a:gd name="T47" fmla="*/ 65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1" y="356"/>
                    <a:pt x="33" y="355"/>
                    <a:pt x="51" y="355"/>
                  </a:cubicBezTo>
                  <a:cubicBezTo>
                    <a:pt x="66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0" y="329"/>
                    <a:pt x="70" y="316"/>
                  </a:cubicBezTo>
                  <a:cubicBezTo>
                    <a:pt x="70" y="314"/>
                    <a:pt x="71" y="309"/>
                    <a:pt x="71" y="308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4" y="341"/>
                  </a:cubicBezTo>
                  <a:lnTo>
                    <a:pt x="204" y="357"/>
                  </a:lnTo>
                  <a:cubicBezTo>
                    <a:pt x="222" y="355"/>
                    <a:pt x="257" y="355"/>
                    <a:pt x="276" y="355"/>
                  </a:cubicBezTo>
                  <a:cubicBezTo>
                    <a:pt x="297" y="355"/>
                    <a:pt x="320" y="356"/>
                    <a:pt x="341" y="357"/>
                  </a:cubicBezTo>
                  <a:lnTo>
                    <a:pt x="341" y="341"/>
                  </a:lnTo>
                  <a:lnTo>
                    <a:pt x="332" y="341"/>
                  </a:lnTo>
                  <a:cubicBezTo>
                    <a:pt x="302" y="341"/>
                    <a:pt x="295" y="338"/>
                    <a:pt x="290" y="321"/>
                  </a:cubicBezTo>
                  <a:lnTo>
                    <a:pt x="182" y="10"/>
                  </a:lnTo>
                  <a:close/>
                  <a:moveTo>
                    <a:pt x="156" y="65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3" name="Freeform 3029">
              <a:extLst>
                <a:ext uri="{FF2B5EF4-FFF2-40B4-BE49-F238E27FC236}">
                  <a16:creationId xmlns:a16="http://schemas.microsoft.com/office/drawing/2014/main" id="{219C8B8A-1C67-47C8-AEAF-3EA09938C3A1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8199438" y="3822700"/>
              <a:ext cx="85725" cy="1047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6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Freeform 3030">
              <a:extLst>
                <a:ext uri="{FF2B5EF4-FFF2-40B4-BE49-F238E27FC236}">
                  <a16:creationId xmlns:a16="http://schemas.microsoft.com/office/drawing/2014/main" id="{CD430905-C251-4734-A732-68F69C0E3217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8350251" y="3754438"/>
              <a:ext cx="50800" cy="228600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7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5" name="Freeform 3031">
              <a:extLst>
                <a:ext uri="{FF2B5EF4-FFF2-40B4-BE49-F238E27FC236}">
                  <a16:creationId xmlns:a16="http://schemas.microsoft.com/office/drawing/2014/main" id="{F091B034-8A25-4315-93F3-7EB0891D72C7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8423276" y="3822700"/>
              <a:ext cx="123825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Freeform 3032">
              <a:extLst>
                <a:ext uri="{FF2B5EF4-FFF2-40B4-BE49-F238E27FC236}">
                  <a16:creationId xmlns:a16="http://schemas.microsoft.com/office/drawing/2014/main" id="{E775F24A-5660-4D7A-B007-3C3F9E30325B}"/>
                </a:ext>
              </a:extLst>
            </p:cNvPr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8567738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7" name="Oval 3033">
              <a:extLst>
                <a:ext uri="{FF2B5EF4-FFF2-40B4-BE49-F238E27FC236}">
                  <a16:creationId xmlns:a16="http://schemas.microsoft.com/office/drawing/2014/main" id="{8651487F-817D-4D43-B7A1-6233AE405B4C}"/>
                </a:ext>
              </a:extLst>
            </p:cNvPr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8697913" y="3765550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Freeform 3034">
              <a:extLst>
                <a:ext uri="{FF2B5EF4-FFF2-40B4-BE49-F238E27FC236}">
                  <a16:creationId xmlns:a16="http://schemas.microsoft.com/office/drawing/2014/main" id="{FCD4E3EB-276B-4757-A122-75BA28900DAE}"/>
                </a:ext>
              </a:extLst>
            </p:cNvPr>
            <p:cNvSpPr>
              <a:spLocks noEditPoints="1"/>
            </p:cNvSpPr>
            <p:nvPr>
              <p:custDataLst>
                <p:tags r:id="rId316"/>
              </p:custDataLst>
            </p:nvPr>
          </p:nvSpPr>
          <p:spPr bwMode="auto">
            <a:xfrm>
              <a:off x="8656638" y="3822700"/>
              <a:ext cx="123825" cy="147638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9" name="Freeform 3035">
              <a:extLst>
                <a:ext uri="{FF2B5EF4-FFF2-40B4-BE49-F238E27FC236}">
                  <a16:creationId xmlns:a16="http://schemas.microsoft.com/office/drawing/2014/main" id="{BC529CE2-CB82-4BE6-B9C4-D27C76E936D0}"/>
                </a:ext>
              </a:extLst>
            </p:cNvPr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8801101" y="3900488"/>
              <a:ext cx="26988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Oval 3036">
              <a:extLst>
                <a:ext uri="{FF2B5EF4-FFF2-40B4-BE49-F238E27FC236}">
                  <a16:creationId xmlns:a16="http://schemas.microsoft.com/office/drawing/2014/main" id="{2BEE0029-4264-4305-9364-FBDFFCD5D982}"/>
                </a:ext>
              </a:extLst>
            </p:cNvPr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8931276" y="3765550"/>
              <a:ext cx="33338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1" name="Freeform 3037">
              <a:extLst>
                <a:ext uri="{FF2B5EF4-FFF2-40B4-BE49-F238E27FC236}">
                  <a16:creationId xmlns:a16="http://schemas.microsoft.com/office/drawing/2014/main" id="{6C4599E2-4F93-411D-BDBC-46D486F73958}"/>
                </a:ext>
              </a:extLst>
            </p:cNvPr>
            <p:cNvSpPr>
              <a:spLocks noEditPoints="1"/>
            </p:cNvSpPr>
            <p:nvPr>
              <p:custDataLst>
                <p:tags r:id="rId319"/>
              </p:custDataLst>
            </p:nvPr>
          </p:nvSpPr>
          <p:spPr bwMode="auto">
            <a:xfrm>
              <a:off x="8890001" y="3822700"/>
              <a:ext cx="123825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Freeform 3038">
              <a:extLst>
                <a:ext uri="{FF2B5EF4-FFF2-40B4-BE49-F238E27FC236}">
                  <a16:creationId xmlns:a16="http://schemas.microsoft.com/office/drawing/2014/main" id="{D8B743C1-09BD-4493-9435-ACFD4526C0D3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9034463" y="3900488"/>
              <a:ext cx="25400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3" name="Freeform 3039">
              <a:extLst>
                <a:ext uri="{FF2B5EF4-FFF2-40B4-BE49-F238E27FC236}">
                  <a16:creationId xmlns:a16="http://schemas.microsoft.com/office/drawing/2014/main" id="{A259AB5E-FAC3-4999-960C-F46F82F0158D}"/>
                </a:ext>
              </a:extLst>
            </p:cNvPr>
            <p:cNvSpPr>
              <a:spLocks noEditPoints="1"/>
            </p:cNvSpPr>
            <p:nvPr>
              <p:custDataLst>
                <p:tags r:id="rId321"/>
              </p:custDataLst>
            </p:nvPr>
          </p:nvSpPr>
          <p:spPr bwMode="auto">
            <a:xfrm>
              <a:off x="9121776" y="3821113"/>
              <a:ext cx="115888" cy="1063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8 w 262"/>
                <a:gd name="T11" fmla="*/ 184 h 229"/>
                <a:gd name="T12" fmla="*/ 218 w 262"/>
                <a:gd name="T13" fmla="*/ 77 h 229"/>
                <a:gd name="T14" fmla="*/ 109 w 262"/>
                <a:gd name="T15" fmla="*/ 0 h 229"/>
                <a:gd name="T16" fmla="*/ 19 w 262"/>
                <a:gd name="T17" fmla="*/ 46 h 229"/>
                <a:gd name="T18" fmla="*/ 50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8" y="202"/>
                    <a:pt x="218" y="195"/>
                    <a:pt x="218" y="184"/>
                  </a:cubicBezTo>
                  <a:lnTo>
                    <a:pt x="218" y="77"/>
                  </a:lnTo>
                  <a:cubicBezTo>
                    <a:pt x="218" y="32"/>
                    <a:pt x="183" y="0"/>
                    <a:pt x="109" y="0"/>
                  </a:cubicBezTo>
                  <a:cubicBezTo>
                    <a:pt x="80" y="0"/>
                    <a:pt x="19" y="2"/>
                    <a:pt x="19" y="46"/>
                  </a:cubicBezTo>
                  <a:cubicBezTo>
                    <a:pt x="19" y="68"/>
                    <a:pt x="37" y="77"/>
                    <a:pt x="50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2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6" y="95"/>
                    <a:pt x="0" y="100"/>
                    <a:pt x="0" y="172"/>
                  </a:cubicBezTo>
                  <a:cubicBezTo>
                    <a:pt x="0" y="220"/>
                    <a:pt x="61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Freeform 3040">
              <a:extLst>
                <a:ext uri="{FF2B5EF4-FFF2-40B4-BE49-F238E27FC236}">
                  <a16:creationId xmlns:a16="http://schemas.microsoft.com/office/drawing/2014/main" id="{2441AB66-5273-4B1A-9678-3A5E3DDEDF65}"/>
                </a:ext>
              </a:extLst>
            </p:cNvPr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9244013" y="3889375"/>
              <a:ext cx="77788" cy="10318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5" name="Freeform 3041">
              <a:extLst>
                <a:ext uri="{FF2B5EF4-FFF2-40B4-BE49-F238E27FC236}">
                  <a16:creationId xmlns:a16="http://schemas.microsoft.com/office/drawing/2014/main" id="{A349D82F-7DB6-4CDB-BA0D-639E7B5F1B5C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9359901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Freeform 3042">
              <a:extLst>
                <a:ext uri="{FF2B5EF4-FFF2-40B4-BE49-F238E27FC236}">
                  <a16:creationId xmlns:a16="http://schemas.microsoft.com/office/drawing/2014/main" id="{40DD8109-346C-41D5-9E63-B7760A1324BD}"/>
                </a:ext>
              </a:extLst>
            </p:cNvPr>
            <p:cNvSpPr>
              <a:spLocks noEditPoints="1"/>
            </p:cNvSpPr>
            <p:nvPr>
              <p:custDataLst>
                <p:tags r:id="rId324"/>
              </p:custDataLst>
            </p:nvPr>
          </p:nvSpPr>
          <p:spPr bwMode="auto">
            <a:xfrm>
              <a:off x="9445626" y="3765550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8 h 450"/>
                <a:gd name="T8" fmla="*/ 132 w 211"/>
                <a:gd name="T9" fmla="*/ 391 h 450"/>
                <a:gd name="T10" fmla="*/ 150 w 211"/>
                <a:gd name="T11" fmla="*/ 413 h 450"/>
                <a:gd name="T12" fmla="*/ 125 w 211"/>
                <a:gd name="T13" fmla="*/ 439 h 450"/>
                <a:gd name="T14" fmla="*/ 81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5 w 211"/>
                <a:gd name="T21" fmla="*/ 450 h 450"/>
                <a:gd name="T22" fmla="*/ 177 w 211"/>
                <a:gd name="T23" fmla="*/ 397 h 450"/>
                <a:gd name="T24" fmla="*/ 153 w 211"/>
                <a:gd name="T25" fmla="*/ 361 h 450"/>
                <a:gd name="T26" fmla="*/ 123 w 211"/>
                <a:gd name="T27" fmla="*/ 350 h 450"/>
                <a:gd name="T28" fmla="*/ 92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6 w 211"/>
                <a:gd name="T35" fmla="*/ 197 h 450"/>
                <a:gd name="T36" fmla="*/ 130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4 w 211"/>
                <a:gd name="T47" fmla="*/ 57 h 450"/>
                <a:gd name="T48" fmla="*/ 166 w 211"/>
                <a:gd name="T49" fmla="*/ 68 h 450"/>
                <a:gd name="T50" fmla="*/ 211 w 211"/>
                <a:gd name="T51" fmla="*/ 52 h 450"/>
                <a:gd name="T52" fmla="*/ 169 w 211"/>
                <a:gd name="T53" fmla="*/ 39 h 450"/>
                <a:gd name="T54" fmla="*/ 138 w 211"/>
                <a:gd name="T55" fmla="*/ 42 h 450"/>
                <a:gd name="T56" fmla="*/ 135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6 w 211"/>
                <a:gd name="T65" fmla="*/ 44 h 450"/>
                <a:gd name="T66" fmla="*/ 39 w 211"/>
                <a:gd name="T67" fmla="*/ 137 h 450"/>
                <a:gd name="T68" fmla="*/ 71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9 h 450"/>
                <a:gd name="T84" fmla="*/ 135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7" name="Freeform 3043">
              <a:extLst>
                <a:ext uri="{FF2B5EF4-FFF2-40B4-BE49-F238E27FC236}">
                  <a16:creationId xmlns:a16="http://schemas.microsoft.com/office/drawing/2014/main" id="{3323C952-01F7-47FD-A3D7-9E8F9069A809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95535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Freeform 3044">
              <a:extLst>
                <a:ext uri="{FF2B5EF4-FFF2-40B4-BE49-F238E27FC236}">
                  <a16:creationId xmlns:a16="http://schemas.microsoft.com/office/drawing/2014/main" id="{D1447739-B05E-44EB-8ACF-E65B1F3A02B1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9655176" y="3900488"/>
              <a:ext cx="25400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9" name="Freeform 3045">
              <a:extLst>
                <a:ext uri="{FF2B5EF4-FFF2-40B4-BE49-F238E27FC236}">
                  <a16:creationId xmlns:a16="http://schemas.microsoft.com/office/drawing/2014/main" id="{895D63F3-77C6-4B09-8FDE-3E169566968D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9745663" y="3767138"/>
              <a:ext cx="111125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Freeform 3046">
              <a:extLst>
                <a:ext uri="{FF2B5EF4-FFF2-40B4-BE49-F238E27FC236}">
                  <a16:creationId xmlns:a16="http://schemas.microsoft.com/office/drawing/2014/main" id="{BF3E3B0E-89F9-49DD-9432-E349BC91504B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9877426" y="3754438"/>
              <a:ext cx="50800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1" name="Freeform 3047">
              <a:extLst>
                <a:ext uri="{FF2B5EF4-FFF2-40B4-BE49-F238E27FC236}">
                  <a16:creationId xmlns:a16="http://schemas.microsoft.com/office/drawing/2014/main" id="{DFE2A3EB-FB7B-45EF-B77C-C41402EB00C7}"/>
                </a:ext>
              </a:extLst>
            </p:cNvPr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10221913" y="3763963"/>
              <a:ext cx="160338" cy="1666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5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5"/>
                    <a:pt x="161" y="104"/>
                  </a:cubicBezTo>
                  <a:cubicBezTo>
                    <a:pt x="165" y="94"/>
                    <a:pt x="177" y="69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7"/>
                    <a:pt x="316" y="133"/>
                  </a:cubicBezTo>
                  <a:cubicBezTo>
                    <a:pt x="316" y="235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Freeform 3048">
              <a:extLst>
                <a:ext uri="{FF2B5EF4-FFF2-40B4-BE49-F238E27FC236}">
                  <a16:creationId xmlns:a16="http://schemas.microsoft.com/office/drawing/2014/main" id="{5C696E0E-A084-4017-843C-2D5085EF52D8}"/>
                </a:ext>
              </a:extLst>
            </p:cNvPr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10414001" y="3754438"/>
              <a:ext cx="50800" cy="228600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Freeform 3049">
              <a:extLst>
                <a:ext uri="{FF2B5EF4-FFF2-40B4-BE49-F238E27FC236}">
                  <a16:creationId xmlns:a16="http://schemas.microsoft.com/office/drawing/2014/main" id="{C2D886CC-44AA-4355-AF3C-2753C1CE2646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10483851" y="3824288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Freeform 3050">
              <a:extLst>
                <a:ext uri="{FF2B5EF4-FFF2-40B4-BE49-F238E27FC236}">
                  <a16:creationId xmlns:a16="http://schemas.microsoft.com/office/drawing/2014/main" id="{53DA4C06-825D-4F0C-A3AC-FD7DDC766E5E}"/>
                </a:ext>
              </a:extLst>
            </p:cNvPr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10623551" y="3754438"/>
              <a:ext cx="52388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Freeform 3051">
              <a:extLst>
                <a:ext uri="{FF2B5EF4-FFF2-40B4-BE49-F238E27FC236}">
                  <a16:creationId xmlns:a16="http://schemas.microsoft.com/office/drawing/2014/main" id="{82377A3E-EE16-4879-B4D1-AFCFB8BDBD84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5859463" y="4259263"/>
              <a:ext cx="31750" cy="230188"/>
            </a:xfrm>
            <a:custGeom>
              <a:avLst/>
              <a:gdLst>
                <a:gd name="T0" fmla="*/ 69 w 69"/>
                <a:gd name="T1" fmla="*/ 499 h 499"/>
                <a:gd name="T2" fmla="*/ 69 w 69"/>
                <a:gd name="T3" fmla="*/ 479 h 499"/>
                <a:gd name="T4" fmla="*/ 20 w 69"/>
                <a:gd name="T5" fmla="*/ 479 h 499"/>
                <a:gd name="T6" fmla="*/ 20 w 69"/>
                <a:gd name="T7" fmla="*/ 20 h 499"/>
                <a:gd name="T8" fmla="*/ 69 w 69"/>
                <a:gd name="T9" fmla="*/ 20 h 499"/>
                <a:gd name="T10" fmla="*/ 69 w 69"/>
                <a:gd name="T11" fmla="*/ 0 h 499"/>
                <a:gd name="T12" fmla="*/ 0 w 69"/>
                <a:gd name="T13" fmla="*/ 0 h 499"/>
                <a:gd name="T14" fmla="*/ 0 w 69"/>
                <a:gd name="T15" fmla="*/ 499 h 499"/>
                <a:gd name="T16" fmla="*/ 69 w 69"/>
                <a:gd name="T1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499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69" y="4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3052">
              <a:extLst>
                <a:ext uri="{FF2B5EF4-FFF2-40B4-BE49-F238E27FC236}">
                  <a16:creationId xmlns:a16="http://schemas.microsoft.com/office/drawing/2014/main" id="{1439256C-B69E-4D56-BBDE-C2C23FD4A14F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5903913" y="4273550"/>
              <a:ext cx="134938" cy="158750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3053">
              <a:extLst>
                <a:ext uri="{FF2B5EF4-FFF2-40B4-BE49-F238E27FC236}">
                  <a16:creationId xmlns:a16="http://schemas.microsoft.com/office/drawing/2014/main" id="{E2D579EA-A746-483A-BEEE-216FF5FD0A65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6056313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3054">
              <a:extLst>
                <a:ext uri="{FF2B5EF4-FFF2-40B4-BE49-F238E27FC236}">
                  <a16:creationId xmlns:a16="http://schemas.microsoft.com/office/drawing/2014/main" id="{B7EF2D94-5D99-47A2-BEE5-7D286524A3E7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6213476" y="4275138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3055">
              <a:extLst>
                <a:ext uri="{FF2B5EF4-FFF2-40B4-BE49-F238E27FC236}">
                  <a16:creationId xmlns:a16="http://schemas.microsoft.com/office/drawing/2014/main" id="{E28AB552-60C2-4126-84E4-B0EE0BD43E59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6410326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3056">
              <a:extLst>
                <a:ext uri="{FF2B5EF4-FFF2-40B4-BE49-F238E27FC236}">
                  <a16:creationId xmlns:a16="http://schemas.microsoft.com/office/drawing/2014/main" id="{1EB81835-FF36-4984-B13F-56DC9BD389A3}"/>
                </a:ext>
              </a:extLst>
            </p:cNvPr>
            <p:cNvSpPr>
              <a:spLocks noEditPoints="1"/>
            </p:cNvSpPr>
            <p:nvPr>
              <p:custDataLst>
                <p:tags r:id="rId338"/>
              </p:custDataLst>
            </p:nvPr>
          </p:nvSpPr>
          <p:spPr bwMode="auto">
            <a:xfrm>
              <a:off x="6570663" y="4271963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9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1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4 w 392"/>
                <a:gd name="T41" fmla="*/ 325 h 348"/>
                <a:gd name="T42" fmla="*/ 216 w 392"/>
                <a:gd name="T43" fmla="*/ 13 h 348"/>
                <a:gd name="T44" fmla="*/ 174 w 392"/>
                <a:gd name="T45" fmla="*/ 90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1"/>
                    <a:pt x="49" y="325"/>
                    <a:pt x="11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9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2" y="313"/>
                    <a:pt x="82" y="312"/>
                  </a:cubicBezTo>
                  <a:lnTo>
                    <a:pt x="107" y="252"/>
                  </a:lnTo>
                  <a:lnTo>
                    <a:pt x="241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1" y="347"/>
                    <a:pt x="375" y="347"/>
                    <a:pt x="392" y="348"/>
                  </a:cubicBezTo>
                  <a:lnTo>
                    <a:pt x="392" y="325"/>
                  </a:lnTo>
                  <a:lnTo>
                    <a:pt x="344" y="325"/>
                  </a:lnTo>
                  <a:lnTo>
                    <a:pt x="216" y="13"/>
                  </a:lnTo>
                  <a:close/>
                  <a:moveTo>
                    <a:pt x="174" y="90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3057">
              <a:extLst>
                <a:ext uri="{FF2B5EF4-FFF2-40B4-BE49-F238E27FC236}">
                  <a16:creationId xmlns:a16="http://schemas.microsoft.com/office/drawing/2014/main" id="{BBAFA5DA-3446-4489-AAEE-801ECC28F320}"/>
                </a:ext>
              </a:extLst>
            </p:cNvPr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6764338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3058">
              <a:extLst>
                <a:ext uri="{FF2B5EF4-FFF2-40B4-BE49-F238E27FC236}">
                  <a16:creationId xmlns:a16="http://schemas.microsoft.com/office/drawing/2014/main" id="{1D726A3B-D7AB-4DB3-9F4C-F32FB4483BA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6858001" y="4259263"/>
              <a:ext cx="31750" cy="230188"/>
            </a:xfrm>
            <a:custGeom>
              <a:avLst/>
              <a:gdLst>
                <a:gd name="T0" fmla="*/ 69 w 69"/>
                <a:gd name="T1" fmla="*/ 0 h 499"/>
                <a:gd name="T2" fmla="*/ 0 w 69"/>
                <a:gd name="T3" fmla="*/ 0 h 499"/>
                <a:gd name="T4" fmla="*/ 0 w 69"/>
                <a:gd name="T5" fmla="*/ 20 h 499"/>
                <a:gd name="T6" fmla="*/ 49 w 69"/>
                <a:gd name="T7" fmla="*/ 20 h 499"/>
                <a:gd name="T8" fmla="*/ 49 w 69"/>
                <a:gd name="T9" fmla="*/ 479 h 499"/>
                <a:gd name="T10" fmla="*/ 0 w 69"/>
                <a:gd name="T11" fmla="*/ 479 h 499"/>
                <a:gd name="T12" fmla="*/ 0 w 69"/>
                <a:gd name="T13" fmla="*/ 499 h 499"/>
                <a:gd name="T14" fmla="*/ 69 w 69"/>
                <a:gd name="T15" fmla="*/ 499 h 499"/>
                <a:gd name="T16" fmla="*/ 69 w 69"/>
                <a:gd name="T1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9"/>
                  </a:lnTo>
                  <a:lnTo>
                    <a:pt x="69" y="499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3059">
              <a:extLst>
                <a:ext uri="{FF2B5EF4-FFF2-40B4-BE49-F238E27FC236}">
                  <a16:creationId xmlns:a16="http://schemas.microsoft.com/office/drawing/2014/main" id="{EF967129-1CFB-4E53-B166-A744A95DD197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6927851" y="4225925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3060">
              <a:extLst>
                <a:ext uri="{FF2B5EF4-FFF2-40B4-BE49-F238E27FC236}">
                  <a16:creationId xmlns:a16="http://schemas.microsoft.com/office/drawing/2014/main" id="{ACC592BE-0B0E-4FB8-B501-EA4FA4BC5F8E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7138988" y="4348163"/>
              <a:ext cx="147638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3061">
              <a:extLst>
                <a:ext uri="{FF2B5EF4-FFF2-40B4-BE49-F238E27FC236}">
                  <a16:creationId xmlns:a16="http://schemas.microsoft.com/office/drawing/2014/main" id="{FB34280E-941B-4C66-8F37-7309DD0C2331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367588" y="4330700"/>
              <a:ext cx="174625" cy="101600"/>
            </a:xfrm>
            <a:custGeom>
              <a:avLst/>
              <a:gdLst>
                <a:gd name="T0" fmla="*/ 39 w 390"/>
                <a:gd name="T1" fmla="*/ 48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8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1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8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Freeform 3062">
              <a:extLst>
                <a:ext uri="{FF2B5EF4-FFF2-40B4-BE49-F238E27FC236}">
                  <a16:creationId xmlns:a16="http://schemas.microsoft.com/office/drawing/2014/main" id="{10EE8CBF-8E7B-445D-81EA-290678F8014C}"/>
                </a:ext>
              </a:extLst>
            </p:cNvPr>
            <p:cNvSpPr>
              <a:spLocks noEditPoints="1"/>
            </p:cNvSpPr>
            <p:nvPr>
              <p:custDataLst>
                <p:tags r:id="rId344"/>
              </p:custDataLst>
            </p:nvPr>
          </p:nvSpPr>
          <p:spPr bwMode="auto">
            <a:xfrm>
              <a:off x="7553326" y="4275138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8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3063">
              <a:extLst>
                <a:ext uri="{FF2B5EF4-FFF2-40B4-BE49-F238E27FC236}">
                  <a16:creationId xmlns:a16="http://schemas.microsoft.com/office/drawing/2014/main" id="{066AAE6C-8F83-47E4-BF5D-83037EA78BDB}"/>
                </a:ext>
              </a:extLst>
            </p:cNvPr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716838" y="4275138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3064">
              <a:extLst>
                <a:ext uri="{FF2B5EF4-FFF2-40B4-BE49-F238E27FC236}">
                  <a16:creationId xmlns:a16="http://schemas.microsoft.com/office/drawing/2014/main" id="{BF6685FB-657F-41AE-B981-D67CDC45B300}"/>
                </a:ext>
              </a:extLst>
            </p:cNvPr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7881938" y="4275138"/>
              <a:ext cx="138113" cy="157163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9" name="Freeform 3065">
              <a:extLst>
                <a:ext uri="{FF2B5EF4-FFF2-40B4-BE49-F238E27FC236}">
                  <a16:creationId xmlns:a16="http://schemas.microsoft.com/office/drawing/2014/main" id="{189F0006-6F21-4801-8C74-93BAE475C095}"/>
                </a:ext>
              </a:extLst>
            </p:cNvPr>
            <p:cNvSpPr>
              <a:spLocks noEditPoints="1"/>
            </p:cNvSpPr>
            <p:nvPr>
              <p:custDataLst>
                <p:tags r:id="rId347"/>
              </p:custDataLst>
            </p:nvPr>
          </p:nvSpPr>
          <p:spPr bwMode="auto">
            <a:xfrm>
              <a:off x="8032751" y="4267200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0" name="Freeform 3066">
              <a:extLst>
                <a:ext uri="{FF2B5EF4-FFF2-40B4-BE49-F238E27FC236}">
                  <a16:creationId xmlns:a16="http://schemas.microsoft.com/office/drawing/2014/main" id="{E8FF9102-D787-4849-81B6-5B133E83938F}"/>
                </a:ext>
              </a:extLst>
            </p:cNvPr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199438" y="4329113"/>
              <a:ext cx="85725" cy="1047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1" name="Freeform 3067">
              <a:extLst>
                <a:ext uri="{FF2B5EF4-FFF2-40B4-BE49-F238E27FC236}">
                  <a16:creationId xmlns:a16="http://schemas.microsoft.com/office/drawing/2014/main" id="{C4B103B3-0E3E-407C-A1FE-7C9B8723DDDF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374063" y="4100513"/>
              <a:ext cx="109538" cy="549275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8 h 1196"/>
                <a:gd name="T12" fmla="*/ 246 w 246"/>
                <a:gd name="T13" fmla="*/ 4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1"/>
                    <a:pt x="222" y="30"/>
                    <a:pt x="244" y="8"/>
                  </a:cubicBezTo>
                  <a:cubicBezTo>
                    <a:pt x="246" y="7"/>
                    <a:pt x="246" y="6"/>
                    <a:pt x="246" y="4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2" name="Freeform 3068">
              <a:extLst>
                <a:ext uri="{FF2B5EF4-FFF2-40B4-BE49-F238E27FC236}">
                  <a16:creationId xmlns:a16="http://schemas.microsoft.com/office/drawing/2014/main" id="{20C12E98-8979-4D03-94E4-636487FF95F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8499476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3" name="Freeform 3069">
              <a:extLst>
                <a:ext uri="{FF2B5EF4-FFF2-40B4-BE49-F238E27FC236}">
                  <a16:creationId xmlns:a16="http://schemas.microsoft.com/office/drawing/2014/main" id="{4FB3CF48-7D56-4F5C-94C2-C858BB7165DE}"/>
                </a:ext>
              </a:extLst>
            </p:cNvPr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689976" y="4324350"/>
              <a:ext cx="80963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4" name="Freeform 3070">
              <a:extLst>
                <a:ext uri="{FF2B5EF4-FFF2-40B4-BE49-F238E27FC236}">
                  <a16:creationId xmlns:a16="http://schemas.microsoft.com/office/drawing/2014/main" id="{FB00A013-8B9F-4C83-B16C-C0E47B5AFB67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8843963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5" name="Freeform 3071">
              <a:extLst>
                <a:ext uri="{FF2B5EF4-FFF2-40B4-BE49-F238E27FC236}">
                  <a16:creationId xmlns:a16="http://schemas.microsoft.com/office/drawing/2014/main" id="{6C39829B-9CE1-4B3C-9115-E3A68EF2C7E7}"/>
                </a:ext>
              </a:extLst>
            </p:cNvPr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964613" y="4406900"/>
              <a:ext cx="26988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6" name="Oval 3072">
              <a:extLst>
                <a:ext uri="{FF2B5EF4-FFF2-40B4-BE49-F238E27FC236}">
                  <a16:creationId xmlns:a16="http://schemas.microsoft.com/office/drawing/2014/main" id="{6350B5CD-7292-49BD-BCCE-DBF5B04F3C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094788" y="4271963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7" name="Freeform 3073">
              <a:extLst>
                <a:ext uri="{FF2B5EF4-FFF2-40B4-BE49-F238E27FC236}">
                  <a16:creationId xmlns:a16="http://schemas.microsoft.com/office/drawing/2014/main" id="{A33BAC7C-6C29-43CF-A203-6E4A3356DBD4}"/>
                </a:ext>
              </a:extLst>
            </p:cNvPr>
            <p:cNvSpPr>
              <a:spLocks noEditPoints="1"/>
            </p:cNvSpPr>
            <p:nvPr>
              <p:custDataLst>
                <p:tags r:id="rId355"/>
              </p:custDataLst>
            </p:nvPr>
          </p:nvSpPr>
          <p:spPr bwMode="auto">
            <a:xfrm>
              <a:off x="9053513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6 w 281"/>
                <a:gd name="T27" fmla="*/ 297 h 321"/>
                <a:gd name="T28" fmla="*/ 156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6" y="297"/>
                  </a:lnTo>
                  <a:lnTo>
                    <a:pt x="156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8" name="Freeform 3074">
              <a:extLst>
                <a:ext uri="{FF2B5EF4-FFF2-40B4-BE49-F238E27FC236}">
                  <a16:creationId xmlns:a16="http://schemas.microsoft.com/office/drawing/2014/main" id="{549A86B0-539E-4FCA-9133-161EB7ED0AD6}"/>
                </a:ext>
              </a:extLst>
            </p:cNvPr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9244013" y="4324350"/>
              <a:ext cx="80963" cy="100013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9" name="Freeform 3075">
              <a:extLst>
                <a:ext uri="{FF2B5EF4-FFF2-40B4-BE49-F238E27FC236}">
                  <a16:creationId xmlns:a16="http://schemas.microsoft.com/office/drawing/2014/main" id="{E87F2647-9D88-4DF6-BEAE-B16E8E51C76C}"/>
                </a:ext>
              </a:extLst>
            </p:cNvPr>
            <p:cNvSpPr>
              <a:spLocks noEditPoints="1"/>
            </p:cNvSpPr>
            <p:nvPr>
              <p:custDataLst>
                <p:tags r:id="rId357"/>
              </p:custDataLst>
            </p:nvPr>
          </p:nvSpPr>
          <p:spPr bwMode="auto">
            <a:xfrm>
              <a:off x="9398001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0" name="Freeform 3076">
              <a:extLst>
                <a:ext uri="{FF2B5EF4-FFF2-40B4-BE49-F238E27FC236}">
                  <a16:creationId xmlns:a16="http://schemas.microsoft.com/office/drawing/2014/main" id="{3A42E00C-57F4-4B5A-801A-1B121980FDF4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9518651" y="4406900"/>
              <a:ext cx="26988" cy="682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1" name="Freeform 3077">
              <a:extLst>
                <a:ext uri="{FF2B5EF4-FFF2-40B4-BE49-F238E27FC236}">
                  <a16:creationId xmlns:a16="http://schemas.microsoft.com/office/drawing/2014/main" id="{C591F7AD-2EAA-4E8F-9416-B0C09CA7CCBA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9634538" y="4113213"/>
              <a:ext cx="115888" cy="168275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2" name="Oval 3078">
              <a:extLst>
                <a:ext uri="{FF2B5EF4-FFF2-40B4-BE49-F238E27FC236}">
                  <a16:creationId xmlns:a16="http://schemas.microsoft.com/office/drawing/2014/main" id="{A53E8444-E672-4739-BC01-8948A3B9717A}"/>
                </a:ext>
              </a:extLst>
            </p:cNvPr>
            <p:cNvSpPr>
              <a:spLocks noChangeArrowheads="1"/>
            </p:cNvSpPr>
            <p:nvPr>
              <p:custDataLst>
                <p:tags r:id="rId360"/>
              </p:custDataLst>
            </p:nvPr>
          </p:nvSpPr>
          <p:spPr bwMode="auto">
            <a:xfrm>
              <a:off x="9804401" y="4117975"/>
              <a:ext cx="34925" cy="349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3" name="Freeform 3079">
              <a:extLst>
                <a:ext uri="{FF2B5EF4-FFF2-40B4-BE49-F238E27FC236}">
                  <a16:creationId xmlns:a16="http://schemas.microsoft.com/office/drawing/2014/main" id="{DDBF10EC-93F6-48D3-8610-C01267B01D1D}"/>
                </a:ext>
              </a:extLst>
            </p:cNvPr>
            <p:cNvSpPr>
              <a:spLocks noEditPoints="1"/>
            </p:cNvSpPr>
            <p:nvPr>
              <p:custDataLst>
                <p:tags r:id="rId361"/>
              </p:custDataLst>
            </p:nvPr>
          </p:nvSpPr>
          <p:spPr bwMode="auto">
            <a:xfrm>
              <a:off x="9763126" y="4173538"/>
              <a:ext cx="125413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" name="Rectangle 3080">
              <a:extLst>
                <a:ext uri="{FF2B5EF4-FFF2-40B4-BE49-F238E27FC236}">
                  <a16:creationId xmlns:a16="http://schemas.microsoft.com/office/drawing/2014/main" id="{ADA4671E-A2E3-4028-8B1E-7F5874F624C4}"/>
                </a:ext>
              </a:extLst>
            </p:cNvPr>
            <p:cNvSpPr>
              <a:spLocks noChangeArrowheads="1"/>
            </p:cNvSpPr>
            <p:nvPr>
              <p:custDataLst>
                <p:tags r:id="rId362"/>
              </p:custDataLst>
            </p:nvPr>
          </p:nvSpPr>
          <p:spPr bwMode="auto">
            <a:xfrm>
              <a:off x="9625013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5" name="Freeform 3081">
              <a:extLst>
                <a:ext uri="{FF2B5EF4-FFF2-40B4-BE49-F238E27FC236}">
                  <a16:creationId xmlns:a16="http://schemas.microsoft.com/office/drawing/2014/main" id="{0C4F7946-56A0-4948-A5BB-6547681165BA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9634538" y="4424363"/>
              <a:ext cx="115888" cy="16986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6" name="Freeform 3082">
              <a:extLst>
                <a:ext uri="{FF2B5EF4-FFF2-40B4-BE49-F238E27FC236}">
                  <a16:creationId xmlns:a16="http://schemas.microsoft.com/office/drawing/2014/main" id="{BCE379C2-E6F8-478E-983E-CF16D129BCC4}"/>
                </a:ext>
              </a:extLst>
            </p:cNvPr>
            <p:cNvSpPr>
              <a:spLocks noEditPoints="1"/>
            </p:cNvSpPr>
            <p:nvPr>
              <p:custDataLst>
                <p:tags r:id="rId364"/>
              </p:custDataLst>
            </p:nvPr>
          </p:nvSpPr>
          <p:spPr bwMode="auto">
            <a:xfrm>
              <a:off x="9763126" y="4484688"/>
              <a:ext cx="125413" cy="1492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7" name="Freeform 3083">
              <a:extLst>
                <a:ext uri="{FF2B5EF4-FFF2-40B4-BE49-F238E27FC236}">
                  <a16:creationId xmlns:a16="http://schemas.microsoft.com/office/drawing/2014/main" id="{87357A28-FEA5-4BDA-BECB-1151EF8BA164}"/>
                </a:ext>
              </a:extLst>
            </p:cNvPr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9936163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8" name="Freeform 3084">
              <a:extLst>
                <a:ext uri="{FF2B5EF4-FFF2-40B4-BE49-F238E27FC236}">
                  <a16:creationId xmlns:a16="http://schemas.microsoft.com/office/drawing/2014/main" id="{78E274DC-7A38-4E4B-AF07-6F5A0CE4A82E}"/>
                </a:ext>
              </a:extLst>
            </p:cNvPr>
            <p:cNvSpPr>
              <a:spLocks noEditPoints="1"/>
            </p:cNvSpPr>
            <p:nvPr>
              <p:custDataLst>
                <p:tags r:id="rId366"/>
              </p:custDataLst>
            </p:nvPr>
          </p:nvSpPr>
          <p:spPr bwMode="auto">
            <a:xfrm>
              <a:off x="10021888" y="4327525"/>
              <a:ext cx="117475" cy="104775"/>
            </a:xfrm>
            <a:custGeom>
              <a:avLst/>
              <a:gdLst>
                <a:gd name="T0" fmla="*/ 171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9" name="Freeform 3085">
              <a:extLst>
                <a:ext uri="{FF2B5EF4-FFF2-40B4-BE49-F238E27FC236}">
                  <a16:creationId xmlns:a16="http://schemas.microsoft.com/office/drawing/2014/main" id="{C62E18FC-EF72-484A-88A1-51FC01DE5139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10145713" y="4395788"/>
              <a:ext cx="76200" cy="103188"/>
            </a:xfrm>
            <a:custGeom>
              <a:avLst/>
              <a:gdLst>
                <a:gd name="T0" fmla="*/ 170 w 171"/>
                <a:gd name="T1" fmla="*/ 25 h 225"/>
                <a:gd name="T2" fmla="*/ 171 w 171"/>
                <a:gd name="T3" fmla="*/ 18 h 225"/>
                <a:gd name="T4" fmla="*/ 160 w 171"/>
                <a:gd name="T5" fmla="*/ 7 h 225"/>
                <a:gd name="T6" fmla="*/ 144 w 171"/>
                <a:gd name="T7" fmla="*/ 20 h 225"/>
                <a:gd name="T8" fmla="*/ 108 w 171"/>
                <a:gd name="T9" fmla="*/ 0 h 225"/>
                <a:gd name="T10" fmla="*/ 18 w 171"/>
                <a:gd name="T11" fmla="*/ 97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6 h 225"/>
                <a:gd name="T18" fmla="*/ 88 w 171"/>
                <a:gd name="T19" fmla="*/ 202 h 225"/>
                <a:gd name="T20" fmla="*/ 49 w 171"/>
                <a:gd name="T21" fmla="*/ 215 h 225"/>
                <a:gd name="T22" fmla="*/ 22 w 171"/>
                <a:gd name="T23" fmla="*/ 213 h 225"/>
                <a:gd name="T24" fmla="*/ 33 w 171"/>
                <a:gd name="T25" fmla="*/ 195 h 225"/>
                <a:gd name="T26" fmla="*/ 19 w 171"/>
                <a:gd name="T27" fmla="*/ 182 h 225"/>
                <a:gd name="T28" fmla="*/ 0 w 171"/>
                <a:gd name="T29" fmla="*/ 204 h 225"/>
                <a:gd name="T30" fmla="*/ 49 w 171"/>
                <a:gd name="T31" fmla="*/ 225 h 225"/>
                <a:gd name="T32" fmla="*/ 132 w 171"/>
                <a:gd name="T33" fmla="*/ 177 h 225"/>
                <a:gd name="T34" fmla="*/ 170 w 171"/>
                <a:gd name="T35" fmla="*/ 25 h 225"/>
                <a:gd name="T36" fmla="*/ 122 w 171"/>
                <a:gd name="T37" fmla="*/ 107 h 225"/>
                <a:gd name="T38" fmla="*/ 115 w 171"/>
                <a:gd name="T39" fmla="*/ 120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1 h 225"/>
                <a:gd name="T46" fmla="*/ 108 w 171"/>
                <a:gd name="T47" fmla="*/ 10 h 225"/>
                <a:gd name="T48" fmla="*/ 139 w 171"/>
                <a:gd name="T49" fmla="*/ 39 h 225"/>
                <a:gd name="T50" fmla="*/ 138 w 171"/>
                <a:gd name="T51" fmla="*/ 45 h 225"/>
                <a:gd name="T52" fmla="*/ 122 w 171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5"/>
                  </a:moveTo>
                  <a:cubicBezTo>
                    <a:pt x="171" y="20"/>
                    <a:pt x="171" y="18"/>
                    <a:pt x="171" y="18"/>
                  </a:cubicBezTo>
                  <a:cubicBezTo>
                    <a:pt x="171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2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3" y="181"/>
                    <a:pt x="101" y="190"/>
                    <a:pt x="88" y="202"/>
                  </a:cubicBezTo>
                  <a:cubicBezTo>
                    <a:pt x="72" y="215"/>
                    <a:pt x="57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6" y="182"/>
                    <a:pt x="19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0" name="Freeform 3086">
              <a:extLst>
                <a:ext uri="{FF2B5EF4-FFF2-40B4-BE49-F238E27FC236}">
                  <a16:creationId xmlns:a16="http://schemas.microsoft.com/office/drawing/2014/main" id="{130012FB-B02A-42BC-ACA8-16862D23078B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10306051" y="4324350"/>
              <a:ext cx="82550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1" name="Freeform 3087">
              <a:extLst>
                <a:ext uri="{FF2B5EF4-FFF2-40B4-BE49-F238E27FC236}">
                  <a16:creationId xmlns:a16="http://schemas.microsoft.com/office/drawing/2014/main" id="{310D79CD-3CD3-422A-BD95-A8841C836153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10460038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2" name="Freeform 3088">
              <a:extLst>
                <a:ext uri="{FF2B5EF4-FFF2-40B4-BE49-F238E27FC236}">
                  <a16:creationId xmlns:a16="http://schemas.microsoft.com/office/drawing/2014/main" id="{C153ACE3-2946-4795-A1D9-05BE354DFED0}"/>
                </a:ext>
              </a:extLst>
            </p:cNvPr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10582276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3" name="Freeform 3089">
              <a:extLst>
                <a:ext uri="{FF2B5EF4-FFF2-40B4-BE49-F238E27FC236}">
                  <a16:creationId xmlns:a16="http://schemas.microsoft.com/office/drawing/2014/main" id="{05B2982F-0995-41F6-9B9F-F9F9DAA70E3A}"/>
                </a:ext>
              </a:extLst>
            </p:cNvPr>
            <p:cNvSpPr>
              <a:spLocks noEditPoints="1"/>
            </p:cNvSpPr>
            <p:nvPr>
              <p:custDataLst>
                <p:tags r:id="rId371"/>
              </p:custDataLst>
            </p:nvPr>
          </p:nvSpPr>
          <p:spPr bwMode="auto">
            <a:xfrm>
              <a:off x="10666413" y="4271963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4" name="Freeform 3090">
              <a:extLst>
                <a:ext uri="{FF2B5EF4-FFF2-40B4-BE49-F238E27FC236}">
                  <a16:creationId xmlns:a16="http://schemas.microsoft.com/office/drawing/2014/main" id="{A58A8191-0857-4193-A643-4AFEA897E942}"/>
                </a:ext>
              </a:extLst>
            </p:cNvPr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10774363" y="4359275"/>
              <a:ext cx="57150" cy="106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5" name="Freeform 3091">
              <a:extLst>
                <a:ext uri="{FF2B5EF4-FFF2-40B4-BE49-F238E27FC236}">
                  <a16:creationId xmlns:a16="http://schemas.microsoft.com/office/drawing/2014/main" id="{5DF63102-3EB6-4425-A3CF-45D4BFC5D82E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10877551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6" name="Freeform 3092">
              <a:extLst>
                <a:ext uri="{FF2B5EF4-FFF2-40B4-BE49-F238E27FC236}">
                  <a16:creationId xmlns:a16="http://schemas.microsoft.com/office/drawing/2014/main" id="{CBC22B9F-1980-45D4-BA42-0FD0473E7E77}"/>
                </a:ext>
              </a:extLst>
            </p:cNvPr>
            <p:cNvSpPr>
              <a:spLocks noEditPoints="1"/>
            </p:cNvSpPr>
            <p:nvPr>
              <p:custDataLst>
                <p:tags r:id="rId374"/>
              </p:custDataLst>
            </p:nvPr>
          </p:nvSpPr>
          <p:spPr bwMode="auto">
            <a:xfrm>
              <a:off x="10995026" y="4113213"/>
              <a:ext cx="115888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7" name="Freeform 3093">
              <a:extLst>
                <a:ext uri="{FF2B5EF4-FFF2-40B4-BE49-F238E27FC236}">
                  <a16:creationId xmlns:a16="http://schemas.microsoft.com/office/drawing/2014/main" id="{CBC767EE-133F-4DA3-AAE0-21D2D672EF8B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1126788" y="4117975"/>
              <a:ext cx="109538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8" name="Rectangle 3094">
              <a:extLst>
                <a:ext uri="{FF2B5EF4-FFF2-40B4-BE49-F238E27FC236}">
                  <a16:creationId xmlns:a16="http://schemas.microsoft.com/office/drawing/2014/main" id="{F2DDD458-495C-4DBA-9DB4-2A184760D8B8}"/>
                </a:ext>
              </a:extLst>
            </p:cNvPr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10982326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9" name="Freeform 3095">
              <a:extLst>
                <a:ext uri="{FF2B5EF4-FFF2-40B4-BE49-F238E27FC236}">
                  <a16:creationId xmlns:a16="http://schemas.microsoft.com/office/drawing/2014/main" id="{7F931ADF-05ED-4A84-A1F5-98D4BC85F9D1}"/>
                </a:ext>
              </a:extLst>
            </p:cNvPr>
            <p:cNvSpPr>
              <a:spLocks noEditPoints="1"/>
            </p:cNvSpPr>
            <p:nvPr>
              <p:custDataLst>
                <p:tags r:id="rId377"/>
              </p:custDataLst>
            </p:nvPr>
          </p:nvSpPr>
          <p:spPr bwMode="auto">
            <a:xfrm>
              <a:off x="10991851" y="4424363"/>
              <a:ext cx="115888" cy="1698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0" name="Freeform 3096">
              <a:extLst>
                <a:ext uri="{FF2B5EF4-FFF2-40B4-BE49-F238E27FC236}">
                  <a16:creationId xmlns:a16="http://schemas.microsoft.com/office/drawing/2014/main" id="{35E9F1B6-4748-4595-8A8A-B74950730DAA}"/>
                </a:ext>
              </a:extLst>
            </p:cNvPr>
            <p:cNvSpPr>
              <a:spLocks noEditPoints="1"/>
            </p:cNvSpPr>
            <p:nvPr>
              <p:custDataLst>
                <p:tags r:id="rId378"/>
              </p:custDataLst>
            </p:nvPr>
          </p:nvSpPr>
          <p:spPr bwMode="auto">
            <a:xfrm>
              <a:off x="11120438" y="4484688"/>
              <a:ext cx="125413" cy="1492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1" name="Freeform 3097">
              <a:extLst>
                <a:ext uri="{FF2B5EF4-FFF2-40B4-BE49-F238E27FC236}">
                  <a16:creationId xmlns:a16="http://schemas.microsoft.com/office/drawing/2014/main" id="{1F54DBA4-FAA6-4A1A-97E1-81ADBFA8107A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11282363" y="4100513"/>
              <a:ext cx="107950" cy="549275"/>
            </a:xfrm>
            <a:custGeom>
              <a:avLst/>
              <a:gdLst>
                <a:gd name="T0" fmla="*/ 245 w 245"/>
                <a:gd name="T1" fmla="*/ 598 h 1196"/>
                <a:gd name="T2" fmla="*/ 73 w 245"/>
                <a:gd name="T3" fmla="*/ 55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4 h 1196"/>
                <a:gd name="T10" fmla="*/ 3 w 245"/>
                <a:gd name="T11" fmla="*/ 9 h 1196"/>
                <a:gd name="T12" fmla="*/ 87 w 245"/>
                <a:gd name="T13" fmla="*/ 115 h 1196"/>
                <a:gd name="T14" fmla="*/ 204 w 245"/>
                <a:gd name="T15" fmla="*/ 598 h 1196"/>
                <a:gd name="T16" fmla="*/ 103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3" y="55"/>
                  </a:cubicBezTo>
                  <a:cubicBezTo>
                    <a:pt x="63" y="44"/>
                    <a:pt x="44" y="23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20" y="27"/>
                    <a:pt x="53" y="61"/>
                    <a:pt x="87" y="115"/>
                  </a:cubicBezTo>
                  <a:cubicBezTo>
                    <a:pt x="167" y="243"/>
                    <a:pt x="204" y="406"/>
                    <a:pt x="204" y="598"/>
                  </a:cubicBezTo>
                  <a:cubicBezTo>
                    <a:pt x="204" y="732"/>
                    <a:pt x="186" y="905"/>
                    <a:pt x="103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6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2" name="Freeform 3098">
              <a:extLst>
                <a:ext uri="{FF2B5EF4-FFF2-40B4-BE49-F238E27FC236}">
                  <a16:creationId xmlns:a16="http://schemas.microsoft.com/office/drawing/2014/main" id="{1C018846-DECC-4A31-826D-A9C9BF99EDC0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11707813" y="4270375"/>
              <a:ext cx="160338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1 h 363"/>
                <a:gd name="T8" fmla="*/ 122 w 359"/>
                <a:gd name="T9" fmla="*/ 134 h 363"/>
                <a:gd name="T10" fmla="*/ 147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30"/>
                    <a:pt x="117" y="131"/>
                  </a:cubicBezTo>
                  <a:cubicBezTo>
                    <a:pt x="117" y="134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4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3" name="Freeform 3099">
              <a:extLst>
                <a:ext uri="{FF2B5EF4-FFF2-40B4-BE49-F238E27FC236}">
                  <a16:creationId xmlns:a16="http://schemas.microsoft.com/office/drawing/2014/main" id="{F2BE9D9A-F747-46C4-8FA2-8567A0267776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1901488" y="4259263"/>
              <a:ext cx="50800" cy="2301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4" name="Freeform 3100">
              <a:extLst>
                <a:ext uri="{FF2B5EF4-FFF2-40B4-BE49-F238E27FC236}">
                  <a16:creationId xmlns:a16="http://schemas.microsoft.com/office/drawing/2014/main" id="{64C8A6C2-5C73-431B-AB24-B102FAE18D93}"/>
                </a:ext>
              </a:extLst>
            </p:cNvPr>
            <p:cNvSpPr>
              <a:spLocks/>
            </p:cNvSpPr>
            <p:nvPr>
              <p:custDataLst>
                <p:tags r:id="rId382"/>
              </p:custDataLst>
            </p:nvPr>
          </p:nvSpPr>
          <p:spPr bwMode="auto">
            <a:xfrm>
              <a:off x="11971338" y="4330700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0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" name="Freeform 3101">
              <a:extLst>
                <a:ext uri="{FF2B5EF4-FFF2-40B4-BE49-F238E27FC236}">
                  <a16:creationId xmlns:a16="http://schemas.microsoft.com/office/drawing/2014/main" id="{3B34FF55-BF42-46ED-941B-6409E8E79101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2111038" y="4259263"/>
              <a:ext cx="50800" cy="2301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70" name="Group 4969">
            <a:extLst>
              <a:ext uri="{FF2B5EF4-FFF2-40B4-BE49-F238E27FC236}">
                <a16:creationId xmlns:a16="http://schemas.microsoft.com/office/drawing/2014/main" id="{43773EEC-E850-4B2A-8703-84818215DDBB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722938" y="5019675"/>
            <a:ext cx="6430963" cy="1600201"/>
            <a:chOff x="5722938" y="5019675"/>
            <a:chExt cx="6430963" cy="1600201"/>
          </a:xfrm>
        </p:grpSpPr>
        <p:sp>
          <p:nvSpPr>
            <p:cNvPr id="4820" name="Freeform 2709">
              <a:extLst>
                <a:ext uri="{FF2B5EF4-FFF2-40B4-BE49-F238E27FC236}">
                  <a16:creationId xmlns:a16="http://schemas.microsoft.com/office/drawing/2014/main" id="{FA29E011-097E-4547-AA9B-C55EC73F87F2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5738813" y="51752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1" name="Freeform 2710">
              <a:extLst>
                <a:ext uri="{FF2B5EF4-FFF2-40B4-BE49-F238E27FC236}">
                  <a16:creationId xmlns:a16="http://schemas.microsoft.com/office/drawing/2014/main" id="{BB5F8EB0-70AF-4C3B-9E2E-CF3E0E1EC5D7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5792788" y="5272088"/>
              <a:ext cx="122238" cy="15716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7 w 262"/>
                <a:gd name="T11" fmla="*/ 328 h 328"/>
                <a:gd name="T12" fmla="*/ 163 w 262"/>
                <a:gd name="T13" fmla="*/ 298 h 328"/>
                <a:gd name="T14" fmla="*/ 181 w 262"/>
                <a:gd name="T15" fmla="*/ 212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1 h 328"/>
                <a:gd name="T34" fmla="*/ 10 w 262"/>
                <a:gd name="T35" fmla="*/ 96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3"/>
                  </a:cubicBezTo>
                  <a:cubicBezTo>
                    <a:pt x="172" y="193"/>
                    <a:pt x="170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4"/>
                    <a:pt x="143" y="328"/>
                    <a:pt x="147" y="328"/>
                  </a:cubicBezTo>
                  <a:cubicBezTo>
                    <a:pt x="153" y="328"/>
                    <a:pt x="157" y="317"/>
                    <a:pt x="163" y="298"/>
                  </a:cubicBezTo>
                  <a:cubicBezTo>
                    <a:pt x="174" y="256"/>
                    <a:pt x="179" y="228"/>
                    <a:pt x="181" y="212"/>
                  </a:cubicBezTo>
                  <a:cubicBezTo>
                    <a:pt x="182" y="206"/>
                    <a:pt x="183" y="199"/>
                    <a:pt x="185" y="193"/>
                  </a:cubicBezTo>
                  <a:cubicBezTo>
                    <a:pt x="201" y="143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6"/>
                    <a:pt x="184" y="157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2" name="Freeform 2711">
              <a:extLst>
                <a:ext uri="{FF2B5EF4-FFF2-40B4-BE49-F238E27FC236}">
                  <a16:creationId xmlns:a16="http://schemas.microsoft.com/office/drawing/2014/main" id="{C6C00486-9390-4316-AD63-134BD749FEAD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5934076" y="5164138"/>
              <a:ext cx="120650" cy="115888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3" name="Freeform 2712">
              <a:extLst>
                <a:ext uri="{FF2B5EF4-FFF2-40B4-BE49-F238E27FC236}">
                  <a16:creationId xmlns:a16="http://schemas.microsoft.com/office/drawing/2014/main" id="{8CF80C8C-6698-471A-BB94-3DC35BFF9DA4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926138" y="5326063"/>
              <a:ext cx="58738" cy="1111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0"/>
                    <a:pt x="65" y="230"/>
                  </a:cubicBezTo>
                  <a:cubicBezTo>
                    <a:pt x="76" y="230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4" name="Freeform 2713">
              <a:extLst>
                <a:ext uri="{FF2B5EF4-FFF2-40B4-BE49-F238E27FC236}">
                  <a16:creationId xmlns:a16="http://schemas.microsoft.com/office/drawing/2014/main" id="{AC1083C9-562A-428A-84A6-8A665BFC9218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6083301" y="51752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5" name="Freeform 2714">
              <a:extLst>
                <a:ext uri="{FF2B5EF4-FFF2-40B4-BE49-F238E27FC236}">
                  <a16:creationId xmlns:a16="http://schemas.microsoft.com/office/drawing/2014/main" id="{AA78388C-9706-47AC-B0FA-DCFE5BA109BE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633571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5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6" name="Freeform 2715">
              <a:extLst>
                <a:ext uri="{FF2B5EF4-FFF2-40B4-BE49-F238E27FC236}">
                  <a16:creationId xmlns:a16="http://schemas.microsoft.com/office/drawing/2014/main" id="{81CB846D-7FBF-4CA6-85F4-63CEF07AAB61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6472238" y="5019675"/>
              <a:ext cx="73025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7" name="Freeform 2716">
              <a:extLst>
                <a:ext uri="{FF2B5EF4-FFF2-40B4-BE49-F238E27FC236}">
                  <a16:creationId xmlns:a16="http://schemas.microsoft.com/office/drawing/2014/main" id="{80EAF722-B14D-49B6-82BC-B2F75286D651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6602413" y="5054600"/>
              <a:ext cx="68263" cy="23813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8" name="Freeform 2717">
              <a:extLst>
                <a:ext uri="{FF2B5EF4-FFF2-40B4-BE49-F238E27FC236}">
                  <a16:creationId xmlns:a16="http://schemas.microsoft.com/office/drawing/2014/main" id="{1FC13932-44CC-428F-9D58-22A9DE891AE6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6575426" y="5110163"/>
              <a:ext cx="130175" cy="15240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9" name="Rectangle 2718">
              <a:extLst>
                <a:ext uri="{FF2B5EF4-FFF2-40B4-BE49-F238E27FC236}">
                  <a16:creationId xmlns:a16="http://schemas.microsoft.com/office/drawing/2014/main" id="{26ECFD3E-F444-4B75-B929-59AE038F0FBD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6240463" y="53133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0" name="Freeform 2719">
              <a:extLst>
                <a:ext uri="{FF2B5EF4-FFF2-40B4-BE49-F238E27FC236}">
                  <a16:creationId xmlns:a16="http://schemas.microsoft.com/office/drawing/2014/main" id="{491D6677-F174-4DD8-A2BC-4E60DAB21D5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6249988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4 w 262"/>
                <a:gd name="T5" fmla="*/ 176 h 368"/>
                <a:gd name="T6" fmla="*/ 0 w 262"/>
                <a:gd name="T7" fmla="*/ 280 h 368"/>
                <a:gd name="T8" fmla="*/ 91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1 w 262"/>
                <a:gd name="T21" fmla="*/ 53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6"/>
                    <a:pt x="115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1" name="Freeform 2720">
              <a:extLst>
                <a:ext uri="{FF2B5EF4-FFF2-40B4-BE49-F238E27FC236}">
                  <a16:creationId xmlns:a16="http://schemas.microsoft.com/office/drawing/2014/main" id="{90168308-C388-451F-95D3-D4779453B849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6384926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1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2" name="Freeform 2721">
              <a:extLst>
                <a:ext uri="{FF2B5EF4-FFF2-40B4-BE49-F238E27FC236}">
                  <a16:creationId xmlns:a16="http://schemas.microsoft.com/office/drawing/2014/main" id="{47F584CC-9AEB-4840-8F5F-9B90AA9DE851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6526213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5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1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3" name="Freeform 2722">
              <a:extLst>
                <a:ext uri="{FF2B5EF4-FFF2-40B4-BE49-F238E27FC236}">
                  <a16:creationId xmlns:a16="http://schemas.microsoft.com/office/drawing/2014/main" id="{DB17BD2C-1555-439F-8EA1-EFBBA21A2128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6661151" y="5434013"/>
              <a:ext cx="131763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4" name="Freeform 2723">
              <a:extLst>
                <a:ext uri="{FF2B5EF4-FFF2-40B4-BE49-F238E27FC236}">
                  <a16:creationId xmlns:a16="http://schemas.microsoft.com/office/drawing/2014/main" id="{45898481-A0AA-49BE-8510-1B57624DF6FF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6899276" y="5291138"/>
              <a:ext cx="153988" cy="5556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5" name="Freeform 2724">
              <a:extLst>
                <a:ext uri="{FF2B5EF4-FFF2-40B4-BE49-F238E27FC236}">
                  <a16:creationId xmlns:a16="http://schemas.microsoft.com/office/drawing/2014/main" id="{FACE70FE-15DC-4A68-A8C5-F025B17F3C54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716756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69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6" name="Freeform 2725">
              <a:extLst>
                <a:ext uri="{FF2B5EF4-FFF2-40B4-BE49-F238E27FC236}">
                  <a16:creationId xmlns:a16="http://schemas.microsoft.com/office/drawing/2014/main" id="{5520DA87-2879-4A63-A7D3-5B2EC3BB73A1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7304088" y="5019675"/>
              <a:ext cx="71438" cy="1111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7" name="Freeform 2726">
              <a:extLst>
                <a:ext uri="{FF2B5EF4-FFF2-40B4-BE49-F238E27FC236}">
                  <a16:creationId xmlns:a16="http://schemas.microsoft.com/office/drawing/2014/main" id="{27FEB31E-9717-47BE-A2D1-2D6167F2A944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7405688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7 w 303"/>
                <a:gd name="T15" fmla="*/ 33 h 344"/>
                <a:gd name="T16" fmla="*/ 85 w 303"/>
                <a:gd name="T17" fmla="*/ 32 h 344"/>
                <a:gd name="T18" fmla="*/ 130 w 303"/>
                <a:gd name="T19" fmla="*/ 32 h 344"/>
                <a:gd name="T20" fmla="*/ 130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7" y="33"/>
                  </a:lnTo>
                  <a:cubicBezTo>
                    <a:pt x="73" y="33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8" name="Freeform 2727">
              <a:extLst>
                <a:ext uri="{FF2B5EF4-FFF2-40B4-BE49-F238E27FC236}">
                  <a16:creationId xmlns:a16="http://schemas.microsoft.com/office/drawing/2014/main" id="{E8D69C96-B315-4291-97B0-31208AAFE5D8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7572376" y="5141913"/>
              <a:ext cx="58738" cy="111125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9" name="Rectangle 2728">
              <a:extLst>
                <a:ext uri="{FF2B5EF4-FFF2-40B4-BE49-F238E27FC236}">
                  <a16:creationId xmlns:a16="http://schemas.microsoft.com/office/drawing/2014/main" id="{3EAE0A46-99C5-4330-9AF3-6FCA76D89DC8}"/>
                </a:ext>
              </a:extLst>
            </p:cNvPr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7158038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0" name="Freeform 2729">
              <a:extLst>
                <a:ext uri="{FF2B5EF4-FFF2-40B4-BE49-F238E27FC236}">
                  <a16:creationId xmlns:a16="http://schemas.microsoft.com/office/drawing/2014/main" id="{9482FCE9-DE89-4722-8F9D-4D9C7D679DE3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227888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6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7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6" y="82"/>
                    <a:pt x="106" y="70"/>
                  </a:cubicBezTo>
                  <a:cubicBezTo>
                    <a:pt x="106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2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1" name="Freeform 2730">
              <a:extLst>
                <a:ext uri="{FF2B5EF4-FFF2-40B4-BE49-F238E27FC236}">
                  <a16:creationId xmlns:a16="http://schemas.microsoft.com/office/drawing/2014/main" id="{D5C6032E-FD74-4AEA-BDE1-DBDAA95164C5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7364413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2" name="Freeform 2731">
              <a:extLst>
                <a:ext uri="{FF2B5EF4-FFF2-40B4-BE49-F238E27FC236}">
                  <a16:creationId xmlns:a16="http://schemas.microsoft.com/office/drawing/2014/main" id="{D221A554-9C90-408B-9D78-071F24471299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7467601" y="5434013"/>
              <a:ext cx="130175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3" name="Freeform 2732">
              <a:extLst>
                <a:ext uri="{FF2B5EF4-FFF2-40B4-BE49-F238E27FC236}">
                  <a16:creationId xmlns:a16="http://schemas.microsoft.com/office/drawing/2014/main" id="{1C9BE144-A1FD-4C33-B02B-5547A546FDF2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7758113" y="5313363"/>
              <a:ext cx="141288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4" name="Freeform 2733">
              <a:extLst>
                <a:ext uri="{FF2B5EF4-FFF2-40B4-BE49-F238E27FC236}">
                  <a16:creationId xmlns:a16="http://schemas.microsoft.com/office/drawing/2014/main" id="{DD539FD0-E6E1-4475-B8E3-B7F474B6C2C1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8007351" y="5046663"/>
              <a:ext cx="120650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5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4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5" name="Freeform 2734">
              <a:extLst>
                <a:ext uri="{FF2B5EF4-FFF2-40B4-BE49-F238E27FC236}">
                  <a16:creationId xmlns:a16="http://schemas.microsoft.com/office/drawing/2014/main" id="{9403FA6E-DB2F-4C9E-B18A-9F999B6CF1F9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8143876" y="50196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6" name="Freeform 2735">
              <a:extLst>
                <a:ext uri="{FF2B5EF4-FFF2-40B4-BE49-F238E27FC236}">
                  <a16:creationId xmlns:a16="http://schemas.microsoft.com/office/drawing/2014/main" id="{63A8EA95-4706-4D1E-AB06-343E98D16A92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8245476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6 w 303"/>
                <a:gd name="T15" fmla="*/ 33 h 344"/>
                <a:gd name="T16" fmla="*/ 84 w 303"/>
                <a:gd name="T17" fmla="*/ 32 h 344"/>
                <a:gd name="T18" fmla="*/ 129 w 303"/>
                <a:gd name="T19" fmla="*/ 32 h 344"/>
                <a:gd name="T20" fmla="*/ 129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6" y="33"/>
                  </a:lnTo>
                  <a:cubicBezTo>
                    <a:pt x="72" y="33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7" name="Freeform 2736">
              <a:extLst>
                <a:ext uri="{FF2B5EF4-FFF2-40B4-BE49-F238E27FC236}">
                  <a16:creationId xmlns:a16="http://schemas.microsoft.com/office/drawing/2014/main" id="{75501066-E8AB-43B4-819F-9036FD8254AB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8405813" y="514191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8" name="Rectangle 2737">
              <a:extLst>
                <a:ext uri="{FF2B5EF4-FFF2-40B4-BE49-F238E27FC236}">
                  <a16:creationId xmlns:a16="http://schemas.microsoft.com/office/drawing/2014/main" id="{7912B42E-26D6-4A96-9259-FE0704CAFEA8}"/>
                </a:ext>
              </a:extLst>
            </p:cNvPr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7997826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9" name="Freeform 2738">
              <a:extLst>
                <a:ext uri="{FF2B5EF4-FFF2-40B4-BE49-F238E27FC236}">
                  <a16:creationId xmlns:a16="http://schemas.microsoft.com/office/drawing/2014/main" id="{10143E2D-F4C3-4C6B-AD36-9E236016E3D5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8067676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6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0" name="Freeform 2739">
              <a:extLst>
                <a:ext uri="{FF2B5EF4-FFF2-40B4-BE49-F238E27FC236}">
                  <a16:creationId xmlns:a16="http://schemas.microsoft.com/office/drawing/2014/main" id="{924DFC40-2C87-476B-9D92-D83192AE30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8204201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1" name="Freeform 2740">
              <a:extLst>
                <a:ext uri="{FF2B5EF4-FFF2-40B4-BE49-F238E27FC236}">
                  <a16:creationId xmlns:a16="http://schemas.microsoft.com/office/drawing/2014/main" id="{051C0B1C-319A-469E-812F-5DE6C5B50C17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8307388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2" name="Freeform 2741">
              <a:extLst>
                <a:ext uri="{FF2B5EF4-FFF2-40B4-BE49-F238E27FC236}">
                  <a16:creationId xmlns:a16="http://schemas.microsoft.com/office/drawing/2014/main" id="{298D4F89-420E-4DE1-A94D-A151BD41222C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8770938" y="5210175"/>
              <a:ext cx="166688" cy="173038"/>
            </a:xfrm>
            <a:custGeom>
              <a:avLst/>
              <a:gdLst>
                <a:gd name="T0" fmla="*/ 359 w 359"/>
                <a:gd name="T1" fmla="*/ 111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6 w 359"/>
                <a:gd name="T15" fmla="*/ 48 h 363"/>
                <a:gd name="T16" fmla="*/ 238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4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6" y="48"/>
                  </a:cubicBezTo>
                  <a:cubicBezTo>
                    <a:pt x="208" y="35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2" y="335"/>
                    <a:pt x="43" y="279"/>
                    <a:pt x="43" y="208"/>
                  </a:cubicBezTo>
                  <a:cubicBezTo>
                    <a:pt x="43" y="140"/>
                    <a:pt x="78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3" name="Freeform 2742">
              <a:extLst>
                <a:ext uri="{FF2B5EF4-FFF2-40B4-BE49-F238E27FC236}">
                  <a16:creationId xmlns:a16="http://schemas.microsoft.com/office/drawing/2014/main" id="{3586F86C-D0B9-4CAD-9F80-268F5CC13B28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8972551" y="5199063"/>
              <a:ext cx="52388" cy="23812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4" name="Freeform 2743">
              <a:extLst>
                <a:ext uri="{FF2B5EF4-FFF2-40B4-BE49-F238E27FC236}">
                  <a16:creationId xmlns:a16="http://schemas.microsoft.com/office/drawing/2014/main" id="{AC54F696-D73A-49E6-B1AF-D9144EF7504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9045576" y="5272088"/>
              <a:ext cx="125413" cy="10795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6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8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5" name="Freeform 2744">
              <a:extLst>
                <a:ext uri="{FF2B5EF4-FFF2-40B4-BE49-F238E27FC236}">
                  <a16:creationId xmlns:a16="http://schemas.microsoft.com/office/drawing/2014/main" id="{DDC1F251-1D8E-4124-B496-2A89EC9B2A78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9188451" y="516890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6" name="Freeform 2745">
              <a:extLst>
                <a:ext uri="{FF2B5EF4-FFF2-40B4-BE49-F238E27FC236}">
                  <a16:creationId xmlns:a16="http://schemas.microsoft.com/office/drawing/2014/main" id="{C4740DA6-EFAD-4B89-B34A-BDED895CD74A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9294813" y="5199063"/>
              <a:ext cx="53975" cy="23812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7" name="Freeform 2746">
              <a:extLst>
                <a:ext uri="{FF2B5EF4-FFF2-40B4-BE49-F238E27FC236}">
                  <a16:creationId xmlns:a16="http://schemas.microsoft.com/office/drawing/2014/main" id="{0E19CD64-CBD6-4AE9-9A4F-7AF514CB0A35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738813" y="58356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8" name="Freeform 2747">
              <a:extLst>
                <a:ext uri="{FF2B5EF4-FFF2-40B4-BE49-F238E27FC236}">
                  <a16:creationId xmlns:a16="http://schemas.microsoft.com/office/drawing/2014/main" id="{1A6D2E12-3514-4D40-A9A2-72B147A4A46A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5792788" y="5932488"/>
              <a:ext cx="122238" cy="157163"/>
            </a:xfrm>
            <a:custGeom>
              <a:avLst/>
              <a:gdLst>
                <a:gd name="T0" fmla="*/ 12 w 262"/>
                <a:gd name="T1" fmla="*/ 94 h 327"/>
                <a:gd name="T2" fmla="*/ 91 w 262"/>
                <a:gd name="T3" fmla="*/ 36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7 w 262"/>
                <a:gd name="T11" fmla="*/ 327 h 327"/>
                <a:gd name="T12" fmla="*/ 163 w 262"/>
                <a:gd name="T13" fmla="*/ 298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5 h 327"/>
                <a:gd name="T30" fmla="*/ 98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4"/>
                  </a:moveTo>
                  <a:cubicBezTo>
                    <a:pt x="31" y="36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2"/>
                  </a:cubicBezTo>
                  <a:cubicBezTo>
                    <a:pt x="172" y="193"/>
                    <a:pt x="170" y="201"/>
                    <a:pt x="166" y="211"/>
                  </a:cubicBezTo>
                  <a:cubicBezTo>
                    <a:pt x="155" y="248"/>
                    <a:pt x="140" y="306"/>
                    <a:pt x="140" y="318"/>
                  </a:cubicBezTo>
                  <a:cubicBezTo>
                    <a:pt x="140" y="324"/>
                    <a:pt x="143" y="327"/>
                    <a:pt x="147" y="327"/>
                  </a:cubicBezTo>
                  <a:cubicBezTo>
                    <a:pt x="153" y="327"/>
                    <a:pt x="157" y="316"/>
                    <a:pt x="163" y="298"/>
                  </a:cubicBezTo>
                  <a:cubicBezTo>
                    <a:pt x="174" y="256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9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4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9" name="Freeform 2748">
              <a:extLst>
                <a:ext uri="{FF2B5EF4-FFF2-40B4-BE49-F238E27FC236}">
                  <a16:creationId xmlns:a16="http://schemas.microsoft.com/office/drawing/2014/main" id="{470CE26B-EFD9-45E7-AC37-2CDE91071332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93407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0" name="Freeform 2749">
              <a:extLst>
                <a:ext uri="{FF2B5EF4-FFF2-40B4-BE49-F238E27FC236}">
                  <a16:creationId xmlns:a16="http://schemas.microsoft.com/office/drawing/2014/main" id="{794D61B4-63CD-4BA7-888D-18F3303A415F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918201" y="5986463"/>
              <a:ext cx="73025" cy="111125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1" name="Freeform 2750">
              <a:extLst>
                <a:ext uri="{FF2B5EF4-FFF2-40B4-BE49-F238E27FC236}">
                  <a16:creationId xmlns:a16="http://schemas.microsoft.com/office/drawing/2014/main" id="{204AB5F4-E52B-4C28-A5D9-38005319B6E7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6083301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2" name="Freeform 2751">
              <a:extLst>
                <a:ext uri="{FF2B5EF4-FFF2-40B4-BE49-F238E27FC236}">
                  <a16:creationId xmlns:a16="http://schemas.microsoft.com/office/drawing/2014/main" id="{A7910513-7694-4F34-B182-D802D8DD0A8D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6338888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3" name="Freeform 2752">
              <a:extLst>
                <a:ext uri="{FF2B5EF4-FFF2-40B4-BE49-F238E27FC236}">
                  <a16:creationId xmlns:a16="http://schemas.microsoft.com/office/drawing/2014/main" id="{37703820-5F4F-4CAB-9FEE-185252CD323D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475413" y="5680075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" name="Freeform 2753">
              <a:extLst>
                <a:ext uri="{FF2B5EF4-FFF2-40B4-BE49-F238E27FC236}">
                  <a16:creationId xmlns:a16="http://schemas.microsoft.com/office/drawing/2014/main" id="{67D6039C-7BE1-4A51-AE52-7984A24B1C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581776" y="5711825"/>
              <a:ext cx="114300" cy="16827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" name="Rectangle 2754">
              <a:extLst>
                <a:ext uri="{FF2B5EF4-FFF2-40B4-BE49-F238E27FC236}">
                  <a16:creationId xmlns:a16="http://schemas.microsoft.com/office/drawing/2014/main" id="{E40949DC-219C-49D7-AE8B-49E5F8D09023}"/>
                </a:ext>
              </a:extLst>
            </p:cNvPr>
            <p:cNvSpPr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6240463" y="59737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6" name="Freeform 2755">
              <a:extLst>
                <a:ext uri="{FF2B5EF4-FFF2-40B4-BE49-F238E27FC236}">
                  <a16:creationId xmlns:a16="http://schemas.microsoft.com/office/drawing/2014/main" id="{2A76808C-A9CC-4A59-BCA8-86302F3B4DC8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6249988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7" name="Freeform 2756">
              <a:extLst>
                <a:ext uri="{FF2B5EF4-FFF2-40B4-BE49-F238E27FC236}">
                  <a16:creationId xmlns:a16="http://schemas.microsoft.com/office/drawing/2014/main" id="{EEBA7E09-623A-40CA-9577-33000E9A0944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6384926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8" name="Freeform 2757">
              <a:extLst>
                <a:ext uri="{FF2B5EF4-FFF2-40B4-BE49-F238E27FC236}">
                  <a16:creationId xmlns:a16="http://schemas.microsoft.com/office/drawing/2014/main" id="{D59070E5-16B7-4C0F-A6DE-35B49A0EEF6D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652621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9" name="Freeform 2758">
              <a:extLst>
                <a:ext uri="{FF2B5EF4-FFF2-40B4-BE49-F238E27FC236}">
                  <a16:creationId xmlns:a16="http://schemas.microsoft.com/office/drawing/2014/main" id="{81D95014-329B-435E-B7C8-3D3BF122D542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6661151" y="6094413"/>
              <a:ext cx="131763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0" name="Freeform 2759">
              <a:extLst>
                <a:ext uri="{FF2B5EF4-FFF2-40B4-BE49-F238E27FC236}">
                  <a16:creationId xmlns:a16="http://schemas.microsoft.com/office/drawing/2014/main" id="{DB2B30F5-6342-432A-B8CF-B99BF21A49B0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899276" y="5949950"/>
              <a:ext cx="153988" cy="571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1" name="Freeform 2760">
              <a:extLst>
                <a:ext uri="{FF2B5EF4-FFF2-40B4-BE49-F238E27FC236}">
                  <a16:creationId xmlns:a16="http://schemas.microsoft.com/office/drawing/2014/main" id="{46752D79-9DAB-4831-BA22-2CBD363A8391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7237413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2" name="Rectangle 2761">
              <a:extLst>
                <a:ext uri="{FF2B5EF4-FFF2-40B4-BE49-F238E27FC236}">
                  <a16:creationId xmlns:a16="http://schemas.microsoft.com/office/drawing/2014/main" id="{841A3BFC-7B98-493F-82CE-F5B61FDE4F66}"/>
                </a:ext>
              </a:extLst>
            </p:cNvPr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7158038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3" name="Freeform 2762">
              <a:extLst>
                <a:ext uri="{FF2B5EF4-FFF2-40B4-BE49-F238E27FC236}">
                  <a16:creationId xmlns:a16="http://schemas.microsoft.com/office/drawing/2014/main" id="{4D74D17E-C405-4060-B5B0-2E6CB6AF656F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716756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4" name="Freeform 2763">
              <a:extLst>
                <a:ext uri="{FF2B5EF4-FFF2-40B4-BE49-F238E27FC236}">
                  <a16:creationId xmlns:a16="http://schemas.microsoft.com/office/drawing/2014/main" id="{A4FEAFEE-A8A9-4148-85DA-09122FE57C33}"/>
                </a:ext>
              </a:extLst>
            </p:cNvPr>
            <p:cNvSpPr>
              <a:spLocks noEditPoints="1"/>
            </p:cNvSpPr>
            <p:nvPr>
              <p:custDataLst>
                <p:tags r:id="rId189"/>
              </p:custDataLst>
            </p:nvPr>
          </p:nvSpPr>
          <p:spPr bwMode="auto">
            <a:xfrm>
              <a:off x="7302501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5" name="Freeform 2764">
              <a:extLst>
                <a:ext uri="{FF2B5EF4-FFF2-40B4-BE49-F238E27FC236}">
                  <a16:creationId xmlns:a16="http://schemas.microsoft.com/office/drawing/2014/main" id="{21A510CD-3D00-4642-9EC6-A98D368EB0E2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7558088" y="5692775"/>
              <a:ext cx="61913" cy="5715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6" name="Freeform 2765">
              <a:extLst>
                <a:ext uri="{FF2B5EF4-FFF2-40B4-BE49-F238E27FC236}">
                  <a16:creationId xmlns:a16="http://schemas.microsoft.com/office/drawing/2014/main" id="{BB915614-98CD-4587-A2B9-8665D8FABC7F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731126" y="5705475"/>
              <a:ext cx="120650" cy="17621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7" name="Rectangle 2766">
              <a:extLst>
                <a:ext uri="{FF2B5EF4-FFF2-40B4-BE49-F238E27FC236}">
                  <a16:creationId xmlns:a16="http://schemas.microsoft.com/office/drawing/2014/main" id="{1CE2BAE5-FC88-4EC1-B86C-D573BB387D6A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7650163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8" name="Freeform 2767">
              <a:extLst>
                <a:ext uri="{FF2B5EF4-FFF2-40B4-BE49-F238E27FC236}">
                  <a16:creationId xmlns:a16="http://schemas.microsoft.com/office/drawing/2014/main" id="{8D4189DC-AE4E-46EB-B99A-2589264EC227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659688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9" name="Freeform 2768">
              <a:extLst>
                <a:ext uri="{FF2B5EF4-FFF2-40B4-BE49-F238E27FC236}">
                  <a16:creationId xmlns:a16="http://schemas.microsoft.com/office/drawing/2014/main" id="{577F5AA5-DAD2-41B1-AE86-BDBBA62F7AF6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796213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8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0" name="Freeform 2769">
              <a:extLst>
                <a:ext uri="{FF2B5EF4-FFF2-40B4-BE49-F238E27FC236}">
                  <a16:creationId xmlns:a16="http://schemas.microsoft.com/office/drawing/2014/main" id="{76677D57-2231-4769-893A-D85F9DB28DF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80406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1" name="Freeform 2770">
              <a:extLst>
                <a:ext uri="{FF2B5EF4-FFF2-40B4-BE49-F238E27FC236}">
                  <a16:creationId xmlns:a16="http://schemas.microsoft.com/office/drawing/2014/main" id="{DB630BF3-2A68-4F68-9E22-5582DE13448E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8094663" y="5872163"/>
              <a:ext cx="98425" cy="214313"/>
            </a:xfrm>
            <a:custGeom>
              <a:avLst/>
              <a:gdLst>
                <a:gd name="T0" fmla="*/ 65 w 211"/>
                <a:gd name="T1" fmla="*/ 195 h 449"/>
                <a:gd name="T2" fmla="*/ 0 w 211"/>
                <a:gd name="T3" fmla="*/ 295 h 449"/>
                <a:gd name="T4" fmla="*/ 14 w 211"/>
                <a:gd name="T5" fmla="*/ 335 h 449"/>
                <a:gd name="T6" fmla="*/ 72 w 211"/>
                <a:gd name="T7" fmla="*/ 367 h 449"/>
                <a:gd name="T8" fmla="*/ 132 w 211"/>
                <a:gd name="T9" fmla="*/ 391 h 449"/>
                <a:gd name="T10" fmla="*/ 150 w 211"/>
                <a:gd name="T11" fmla="*/ 412 h 449"/>
                <a:gd name="T12" fmla="*/ 125 w 211"/>
                <a:gd name="T13" fmla="*/ 439 h 449"/>
                <a:gd name="T14" fmla="*/ 82 w 211"/>
                <a:gd name="T15" fmla="*/ 423 h 449"/>
                <a:gd name="T16" fmla="*/ 76 w 211"/>
                <a:gd name="T17" fmla="*/ 420 h 449"/>
                <a:gd name="T18" fmla="*/ 71 w 211"/>
                <a:gd name="T19" fmla="*/ 426 h 449"/>
                <a:gd name="T20" fmla="*/ 125 w 211"/>
                <a:gd name="T21" fmla="*/ 449 h 449"/>
                <a:gd name="T22" fmla="*/ 177 w 211"/>
                <a:gd name="T23" fmla="*/ 396 h 449"/>
                <a:gd name="T24" fmla="*/ 153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5 w 211"/>
                <a:gd name="T33" fmla="*/ 281 h 449"/>
                <a:gd name="T34" fmla="*/ 87 w 211"/>
                <a:gd name="T35" fmla="*/ 197 h 449"/>
                <a:gd name="T36" fmla="*/ 130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4 w 211"/>
                <a:gd name="T43" fmla="*/ 180 h 449"/>
                <a:gd name="T44" fmla="*/ 79 w 211"/>
                <a:gd name="T45" fmla="*/ 141 h 449"/>
                <a:gd name="T46" fmla="*/ 134 w 211"/>
                <a:gd name="T47" fmla="*/ 57 h 449"/>
                <a:gd name="T48" fmla="*/ 166 w 211"/>
                <a:gd name="T49" fmla="*/ 68 h 449"/>
                <a:gd name="T50" fmla="*/ 211 w 211"/>
                <a:gd name="T51" fmla="*/ 52 h 449"/>
                <a:gd name="T52" fmla="*/ 169 w 211"/>
                <a:gd name="T53" fmla="*/ 39 h 449"/>
                <a:gd name="T54" fmla="*/ 138 w 211"/>
                <a:gd name="T55" fmla="*/ 41 h 449"/>
                <a:gd name="T56" fmla="*/ 135 w 211"/>
                <a:gd name="T57" fmla="*/ 25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6 w 211"/>
                <a:gd name="T65" fmla="*/ 44 h 449"/>
                <a:gd name="T66" fmla="*/ 39 w 211"/>
                <a:gd name="T67" fmla="*/ 137 h 449"/>
                <a:gd name="T68" fmla="*/ 72 w 211"/>
                <a:gd name="T69" fmla="*/ 190 h 449"/>
                <a:gd name="T70" fmla="*/ 65 w 211"/>
                <a:gd name="T71" fmla="*/ 195 h 449"/>
                <a:gd name="T72" fmla="*/ 146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6 w 211"/>
                <a:gd name="T81" fmla="*/ 52 h 449"/>
                <a:gd name="T82" fmla="*/ 107 w 211"/>
                <a:gd name="T83" fmla="*/ 188 h 449"/>
                <a:gd name="T84" fmla="*/ 135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7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5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49"/>
                    <a:pt x="125" y="449"/>
                  </a:cubicBezTo>
                  <a:cubicBezTo>
                    <a:pt x="156" y="449"/>
                    <a:pt x="177" y="421"/>
                    <a:pt x="177" y="396"/>
                  </a:cubicBezTo>
                  <a:cubicBezTo>
                    <a:pt x="177" y="372"/>
                    <a:pt x="159" y="363"/>
                    <a:pt x="153" y="361"/>
                  </a:cubicBezTo>
                  <a:cubicBezTo>
                    <a:pt x="146" y="358"/>
                    <a:pt x="129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2"/>
                    <a:pt x="25" y="281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5"/>
                    <a:pt x="155" y="174"/>
                    <a:pt x="136" y="174"/>
                  </a:cubicBezTo>
                  <a:cubicBezTo>
                    <a:pt x="127" y="174"/>
                    <a:pt x="112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3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6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8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8" y="185"/>
                    <a:pt x="129" y="185"/>
                    <a:pt x="135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0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2" name="Freeform 2771">
              <a:extLst>
                <a:ext uri="{FF2B5EF4-FFF2-40B4-BE49-F238E27FC236}">
                  <a16:creationId xmlns:a16="http://schemas.microsoft.com/office/drawing/2014/main" id="{E61CD1A3-8227-41B9-8551-6FC066BE4BA1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821372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3" name="Freeform 2772">
              <a:extLst>
                <a:ext uri="{FF2B5EF4-FFF2-40B4-BE49-F238E27FC236}">
                  <a16:creationId xmlns:a16="http://schemas.microsoft.com/office/drawing/2014/main" id="{F6013043-C17C-4A9B-BE98-EBF7A738DB93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8201026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4" name="Freeform 2773">
              <a:extLst>
                <a:ext uri="{FF2B5EF4-FFF2-40B4-BE49-F238E27FC236}">
                  <a16:creationId xmlns:a16="http://schemas.microsoft.com/office/drawing/2014/main" id="{32E5D390-59D4-4A74-988D-27C54EBC3F4A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374063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1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6 w 177"/>
                <a:gd name="T41" fmla="*/ 269 h 499"/>
                <a:gd name="T42" fmla="*/ 47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3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1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6" y="269"/>
                  </a:cubicBezTo>
                  <a:cubicBezTo>
                    <a:pt x="75" y="259"/>
                    <a:pt x="61" y="254"/>
                    <a:pt x="47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5" name="Freeform 2774">
              <a:extLst>
                <a:ext uri="{FF2B5EF4-FFF2-40B4-BE49-F238E27FC236}">
                  <a16:creationId xmlns:a16="http://schemas.microsoft.com/office/drawing/2014/main" id="{FAB0A6F3-9B6B-454A-AEB2-3BAC85C16D98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8483601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7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7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7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6" name="Freeform 2775">
              <a:extLst>
                <a:ext uri="{FF2B5EF4-FFF2-40B4-BE49-F238E27FC236}">
                  <a16:creationId xmlns:a16="http://schemas.microsoft.com/office/drawing/2014/main" id="{896BA08B-7CE4-4F76-B0F5-3B9D832B685D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693151" y="5962650"/>
              <a:ext cx="58738" cy="111125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2"/>
                    <a:pt x="51" y="230"/>
                    <a:pt x="64" y="230"/>
                  </a:cubicBezTo>
                  <a:cubicBezTo>
                    <a:pt x="75" y="230"/>
                    <a:pt x="119" y="232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7" name="Freeform 2776">
              <a:extLst>
                <a:ext uri="{FF2B5EF4-FFF2-40B4-BE49-F238E27FC236}">
                  <a16:creationId xmlns:a16="http://schemas.microsoft.com/office/drawing/2014/main" id="{96AA83DA-FCCE-4855-BFEA-D6D7B437513F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796338" y="5859463"/>
              <a:ext cx="80963" cy="238125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8" name="Freeform 2777">
              <a:extLst>
                <a:ext uri="{FF2B5EF4-FFF2-40B4-BE49-F238E27FC236}">
                  <a16:creationId xmlns:a16="http://schemas.microsoft.com/office/drawing/2014/main" id="{45BDA0BE-03E4-4AD8-86E1-0DAAA1D62F69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904288" y="6000750"/>
              <a:ext cx="71438" cy="7461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0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9" name="Freeform 2778">
              <a:extLst>
                <a:ext uri="{FF2B5EF4-FFF2-40B4-BE49-F238E27FC236}">
                  <a16:creationId xmlns:a16="http://schemas.microsoft.com/office/drawing/2014/main" id="{06040FEB-62BF-45BC-B713-C687C4DF4041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994776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0" name="Freeform 2779">
              <a:extLst>
                <a:ext uri="{FF2B5EF4-FFF2-40B4-BE49-F238E27FC236}">
                  <a16:creationId xmlns:a16="http://schemas.microsoft.com/office/drawing/2014/main" id="{D6BDE3B6-EB65-419D-9F8F-5989C94B9A6A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088438" y="5692775"/>
              <a:ext cx="61913" cy="5715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1" name="Freeform 2780">
              <a:extLst>
                <a:ext uri="{FF2B5EF4-FFF2-40B4-BE49-F238E27FC236}">
                  <a16:creationId xmlns:a16="http://schemas.microsoft.com/office/drawing/2014/main" id="{2D41A8A0-441D-4A0A-A903-DA1B4FC46F3C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272588" y="5899150"/>
              <a:ext cx="153988" cy="15875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2" name="Freeform 2781">
              <a:extLst>
                <a:ext uri="{FF2B5EF4-FFF2-40B4-BE49-F238E27FC236}">
                  <a16:creationId xmlns:a16="http://schemas.microsoft.com/office/drawing/2014/main" id="{BF1A75C1-D5D3-4548-AA09-E317688F28E8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9598026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3" name="Rectangle 2782">
              <a:extLst>
                <a:ext uri="{FF2B5EF4-FFF2-40B4-BE49-F238E27FC236}">
                  <a16:creationId xmlns:a16="http://schemas.microsoft.com/office/drawing/2014/main" id="{CAF6A2EE-886A-4DA5-B1B0-0A28401D47D9}"/>
                </a:ext>
              </a:extLst>
            </p:cNvPr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9518651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" name="Freeform 2783">
              <a:extLst>
                <a:ext uri="{FF2B5EF4-FFF2-40B4-BE49-F238E27FC236}">
                  <a16:creationId xmlns:a16="http://schemas.microsoft.com/office/drawing/2014/main" id="{389F9172-B30C-41A4-B28E-B3B6A6D30F8F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9528176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" name="Freeform 2784">
              <a:extLst>
                <a:ext uri="{FF2B5EF4-FFF2-40B4-BE49-F238E27FC236}">
                  <a16:creationId xmlns:a16="http://schemas.microsoft.com/office/drawing/2014/main" id="{3553E675-3C0A-4761-9DB8-72F454861D5D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9663113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" name="Freeform 2785">
              <a:extLst>
                <a:ext uri="{FF2B5EF4-FFF2-40B4-BE49-F238E27FC236}">
                  <a16:creationId xmlns:a16="http://schemas.microsoft.com/office/drawing/2014/main" id="{CF5087AE-665A-47B1-9BF6-BD37C56EEC0D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99075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7" name="Freeform 2786">
              <a:extLst>
                <a:ext uri="{FF2B5EF4-FFF2-40B4-BE49-F238E27FC236}">
                  <a16:creationId xmlns:a16="http://schemas.microsoft.com/office/drawing/2014/main" id="{F9A8487D-DB33-47A3-B39E-0EA3BFA5B125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9963151" y="5872163"/>
              <a:ext cx="98425" cy="214313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1 w 211"/>
                <a:gd name="T11" fmla="*/ 412 h 449"/>
                <a:gd name="T12" fmla="*/ 126 w 211"/>
                <a:gd name="T13" fmla="*/ 439 h 449"/>
                <a:gd name="T14" fmla="*/ 82 w 211"/>
                <a:gd name="T15" fmla="*/ 423 h 449"/>
                <a:gd name="T16" fmla="*/ 77 w 211"/>
                <a:gd name="T17" fmla="*/ 420 h 449"/>
                <a:gd name="T18" fmla="*/ 72 w 211"/>
                <a:gd name="T19" fmla="*/ 426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4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7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7 h 449"/>
                <a:gd name="T48" fmla="*/ 167 w 211"/>
                <a:gd name="T49" fmla="*/ 68 h 449"/>
                <a:gd name="T50" fmla="*/ 211 w 211"/>
                <a:gd name="T51" fmla="*/ 52 h 449"/>
                <a:gd name="T52" fmla="*/ 170 w 211"/>
                <a:gd name="T53" fmla="*/ 39 h 449"/>
                <a:gd name="T54" fmla="*/ 139 w 211"/>
                <a:gd name="T55" fmla="*/ 41 h 449"/>
                <a:gd name="T56" fmla="*/ 136 w 211"/>
                <a:gd name="T57" fmla="*/ 25 h 449"/>
                <a:gd name="T58" fmla="*/ 139 w 211"/>
                <a:gd name="T59" fmla="*/ 6 h 449"/>
                <a:gd name="T60" fmla="*/ 133 w 211"/>
                <a:gd name="T61" fmla="*/ 0 h 449"/>
                <a:gd name="T62" fmla="*/ 124 w 211"/>
                <a:gd name="T63" fmla="*/ 24 h 449"/>
                <a:gd name="T64" fmla="*/ 127 w 211"/>
                <a:gd name="T65" fmla="*/ 44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7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7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3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1" y="394"/>
                    <a:pt x="151" y="398"/>
                    <a:pt x="151" y="412"/>
                  </a:cubicBezTo>
                  <a:cubicBezTo>
                    <a:pt x="151" y="424"/>
                    <a:pt x="142" y="439"/>
                    <a:pt x="126" y="439"/>
                  </a:cubicBezTo>
                  <a:cubicBezTo>
                    <a:pt x="104" y="439"/>
                    <a:pt x="88" y="427"/>
                    <a:pt x="82" y="423"/>
                  </a:cubicBezTo>
                  <a:cubicBezTo>
                    <a:pt x="79" y="421"/>
                    <a:pt x="79" y="420"/>
                    <a:pt x="77" y="420"/>
                  </a:cubicBezTo>
                  <a:cubicBezTo>
                    <a:pt x="73" y="420"/>
                    <a:pt x="72" y="424"/>
                    <a:pt x="72" y="426"/>
                  </a:cubicBezTo>
                  <a:cubicBezTo>
                    <a:pt x="72" y="432"/>
                    <a:pt x="98" y="449"/>
                    <a:pt x="126" y="449"/>
                  </a:cubicBezTo>
                  <a:cubicBezTo>
                    <a:pt x="157" y="449"/>
                    <a:pt x="178" y="421"/>
                    <a:pt x="178" y="396"/>
                  </a:cubicBezTo>
                  <a:cubicBezTo>
                    <a:pt x="178" y="372"/>
                    <a:pt x="160" y="363"/>
                    <a:pt x="154" y="361"/>
                  </a:cubicBezTo>
                  <a:cubicBezTo>
                    <a:pt x="147" y="358"/>
                    <a:pt x="130" y="352"/>
                    <a:pt x="124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8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7" y="174"/>
                  </a:cubicBezTo>
                  <a:cubicBezTo>
                    <a:pt x="128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7"/>
                  </a:cubicBezTo>
                  <a:cubicBezTo>
                    <a:pt x="144" y="68"/>
                    <a:pt x="156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4" y="39"/>
                    <a:pt x="152" y="39"/>
                    <a:pt x="139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9" y="7"/>
                    <a:pt x="139" y="6"/>
                  </a:cubicBezTo>
                  <a:cubicBezTo>
                    <a:pt x="139" y="2"/>
                    <a:pt x="136" y="0"/>
                    <a:pt x="133" y="0"/>
                  </a:cubicBezTo>
                  <a:cubicBezTo>
                    <a:pt x="124" y="0"/>
                    <a:pt x="124" y="23"/>
                    <a:pt x="124" y="24"/>
                  </a:cubicBezTo>
                  <a:cubicBezTo>
                    <a:pt x="124" y="34"/>
                    <a:pt x="127" y="42"/>
                    <a:pt x="127" y="44"/>
                  </a:cubicBezTo>
                  <a:cubicBezTo>
                    <a:pt x="74" y="59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7" y="52"/>
                  </a:moveTo>
                  <a:cubicBezTo>
                    <a:pt x="155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7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4" y="185"/>
                    <a:pt x="156" y="186"/>
                    <a:pt x="164" y="188"/>
                  </a:cubicBezTo>
                  <a:cubicBezTo>
                    <a:pt x="161" y="190"/>
                    <a:pt x="156" y="192"/>
                    <a:pt x="133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8" name="Freeform 2787">
              <a:extLst>
                <a:ext uri="{FF2B5EF4-FFF2-40B4-BE49-F238E27FC236}">
                  <a16:creationId xmlns:a16="http://schemas.microsoft.com/office/drawing/2014/main" id="{C1D8FB99-0BA3-4C3F-8D26-0F52BEBB02FA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10082213" y="5824538"/>
              <a:ext cx="119063" cy="114300"/>
            </a:xfrm>
            <a:custGeom>
              <a:avLst/>
              <a:gdLst>
                <a:gd name="T0" fmla="*/ 137 w 257"/>
                <a:gd name="T1" fmla="*/ 18 h 242"/>
                <a:gd name="T2" fmla="*/ 243 w 257"/>
                <a:gd name="T3" fmla="*/ 18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8 h 242"/>
                <a:gd name="T14" fmla="*/ 120 w 257"/>
                <a:gd name="T15" fmla="*/ 18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8"/>
                  </a:moveTo>
                  <a:lnTo>
                    <a:pt x="243" y="18"/>
                  </a:lnTo>
                  <a:cubicBezTo>
                    <a:pt x="249" y="18"/>
                    <a:pt x="257" y="18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9" name="Freeform 2788">
              <a:extLst>
                <a:ext uri="{FF2B5EF4-FFF2-40B4-BE49-F238E27FC236}">
                  <a16:creationId xmlns:a16="http://schemas.microsoft.com/office/drawing/2014/main" id="{F055AF12-4C80-4CAA-9487-8D35B6C2046D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069513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0" name="Freeform 2789">
              <a:extLst>
                <a:ext uri="{FF2B5EF4-FFF2-40B4-BE49-F238E27FC236}">
                  <a16:creationId xmlns:a16="http://schemas.microsoft.com/office/drawing/2014/main" id="{395DDEEA-C80D-4C52-8E81-4A32BBB38F53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10242551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2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0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5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1" name="Freeform 2790">
              <a:extLst>
                <a:ext uri="{FF2B5EF4-FFF2-40B4-BE49-F238E27FC236}">
                  <a16:creationId xmlns:a16="http://schemas.microsoft.com/office/drawing/2014/main" id="{54222F63-9C84-433C-9BD4-96BE0A6FADD9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10352088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6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0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6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5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6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0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6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2" name="Freeform 2791">
              <a:extLst>
                <a:ext uri="{FF2B5EF4-FFF2-40B4-BE49-F238E27FC236}">
                  <a16:creationId xmlns:a16="http://schemas.microsoft.com/office/drawing/2014/main" id="{6FA3218B-DECA-4039-8A02-5378ACF70433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10553701" y="596265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3" name="Freeform 2792">
              <a:extLst>
                <a:ext uri="{FF2B5EF4-FFF2-40B4-BE49-F238E27FC236}">
                  <a16:creationId xmlns:a16="http://schemas.microsoft.com/office/drawing/2014/main" id="{AFDB70D7-1A30-4145-9B76-C67DFEF717F6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10663238" y="5859463"/>
              <a:ext cx="82550" cy="238125"/>
            </a:xfrm>
            <a:custGeom>
              <a:avLst/>
              <a:gdLst>
                <a:gd name="T0" fmla="*/ 71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2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6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1 w 177"/>
                <a:gd name="T37" fmla="*/ 78 h 499"/>
                <a:gd name="T38" fmla="*/ 71 w 177"/>
                <a:gd name="T39" fmla="*/ 183 h 499"/>
                <a:gd name="T40" fmla="*/ 91 w 177"/>
                <a:gd name="T41" fmla="*/ 230 h 499"/>
                <a:gd name="T42" fmla="*/ 130 w 177"/>
                <a:gd name="T43" fmla="*/ 250 h 499"/>
                <a:gd name="T44" fmla="*/ 71 w 177"/>
                <a:gd name="T45" fmla="*/ 313 h 499"/>
                <a:gd name="T46" fmla="*/ 71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1" y="433"/>
                  </a:moveTo>
                  <a:cubicBezTo>
                    <a:pt x="71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4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2" y="257"/>
                    <a:pt x="161" y="256"/>
                    <a:pt x="172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6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3" y="29"/>
                    <a:pt x="70" y="55"/>
                  </a:cubicBezTo>
                  <a:cubicBezTo>
                    <a:pt x="71" y="59"/>
                    <a:pt x="71" y="60"/>
                    <a:pt x="71" y="78"/>
                  </a:cubicBezTo>
                  <a:lnTo>
                    <a:pt x="71" y="183"/>
                  </a:lnTo>
                  <a:cubicBezTo>
                    <a:pt x="71" y="206"/>
                    <a:pt x="75" y="214"/>
                    <a:pt x="91" y="230"/>
                  </a:cubicBezTo>
                  <a:cubicBezTo>
                    <a:pt x="102" y="241"/>
                    <a:pt x="116" y="246"/>
                    <a:pt x="130" y="250"/>
                  </a:cubicBezTo>
                  <a:cubicBezTo>
                    <a:pt x="89" y="261"/>
                    <a:pt x="71" y="284"/>
                    <a:pt x="71" y="313"/>
                  </a:cubicBezTo>
                  <a:lnTo>
                    <a:pt x="71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4" name="Freeform 2793">
              <a:extLst>
                <a:ext uri="{FF2B5EF4-FFF2-40B4-BE49-F238E27FC236}">
                  <a16:creationId xmlns:a16="http://schemas.microsoft.com/office/drawing/2014/main" id="{F65F9008-8CE8-4ED9-8953-E2DFCC24533A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10772776" y="6000750"/>
              <a:ext cx="69850" cy="7461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6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6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" name="Freeform 2794">
              <a:extLst>
                <a:ext uri="{FF2B5EF4-FFF2-40B4-BE49-F238E27FC236}">
                  <a16:creationId xmlns:a16="http://schemas.microsoft.com/office/drawing/2014/main" id="{A028829F-115D-4ECE-A771-2F20B8034B3B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10863263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" name="Freeform 2795">
              <a:extLst>
                <a:ext uri="{FF2B5EF4-FFF2-40B4-BE49-F238E27FC236}">
                  <a16:creationId xmlns:a16="http://schemas.microsoft.com/office/drawing/2014/main" id="{82F5DD0D-05B7-472C-8E35-8198D5623DC3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11237913" y="5870575"/>
              <a:ext cx="166688" cy="17303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5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2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9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5"/>
                    <a:pt x="150" y="22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7" name="Freeform 2796">
              <a:extLst>
                <a:ext uri="{FF2B5EF4-FFF2-40B4-BE49-F238E27FC236}">
                  <a16:creationId xmlns:a16="http://schemas.microsoft.com/office/drawing/2014/main" id="{C733ACBB-E1B9-46A8-8F2A-4C6FFC8FA4EA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11437938" y="5859463"/>
              <a:ext cx="53975" cy="23812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8" name="Freeform 2797">
              <a:extLst>
                <a:ext uri="{FF2B5EF4-FFF2-40B4-BE49-F238E27FC236}">
                  <a16:creationId xmlns:a16="http://schemas.microsoft.com/office/drawing/2014/main" id="{1753EC49-CBFD-4534-AA9F-6548303263A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11510963" y="5932488"/>
              <a:ext cx="125413" cy="10795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2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2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9" name="Freeform 2798">
              <a:extLst>
                <a:ext uri="{FF2B5EF4-FFF2-40B4-BE49-F238E27FC236}">
                  <a16:creationId xmlns:a16="http://schemas.microsoft.com/office/drawing/2014/main" id="{435C6F60-A863-4AA3-A343-06700A2063D0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11653838" y="5829300"/>
              <a:ext cx="71438" cy="10953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0" name="Freeform 2799">
              <a:extLst>
                <a:ext uri="{FF2B5EF4-FFF2-40B4-BE49-F238E27FC236}">
                  <a16:creationId xmlns:a16="http://schemas.microsoft.com/office/drawing/2014/main" id="{86BBB143-3389-45F1-8EAC-FE85590922BC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11761788" y="5859463"/>
              <a:ext cx="52388" cy="238125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50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1" name="Freeform 2800">
              <a:extLst>
                <a:ext uri="{FF2B5EF4-FFF2-40B4-BE49-F238E27FC236}">
                  <a16:creationId xmlns:a16="http://schemas.microsoft.com/office/drawing/2014/main" id="{ABC7709B-716B-4715-973C-418EDBD24FD3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5722938" y="6456363"/>
              <a:ext cx="158750" cy="106363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9 h 221"/>
                <a:gd name="T20" fmla="*/ 188 w 342"/>
                <a:gd name="T21" fmla="*/ 29 h 221"/>
                <a:gd name="T22" fmla="*/ 218 w 342"/>
                <a:gd name="T23" fmla="*/ 16 h 221"/>
                <a:gd name="T24" fmla="*/ 218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7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2 w 342"/>
                <a:gd name="T63" fmla="*/ 211 h 221"/>
                <a:gd name="T64" fmla="*/ 232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1" y="39"/>
                  </a:lnTo>
                  <a:cubicBezTo>
                    <a:pt x="189" y="33"/>
                    <a:pt x="188" y="32"/>
                    <a:pt x="188" y="29"/>
                  </a:cubicBezTo>
                  <a:cubicBezTo>
                    <a:pt x="188" y="16"/>
                    <a:pt x="208" y="16"/>
                    <a:pt x="218" y="16"/>
                  </a:cubicBezTo>
                  <a:lnTo>
                    <a:pt x="218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7" y="2"/>
                  </a:cubicBezTo>
                  <a:cubicBezTo>
                    <a:pt x="45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2" y="211"/>
                  </a:lnTo>
                  <a:cubicBezTo>
                    <a:pt x="224" y="217"/>
                    <a:pt x="225" y="221"/>
                    <a:pt x="232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2" name="Freeform 2801">
              <a:extLst>
                <a:ext uri="{FF2B5EF4-FFF2-40B4-BE49-F238E27FC236}">
                  <a16:creationId xmlns:a16="http://schemas.microsoft.com/office/drawing/2014/main" id="{22C45560-B509-493E-9371-DEE13DA1B1A1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5892801" y="6394450"/>
              <a:ext cx="117475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8" y="164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3" name="Freeform 2802">
              <a:extLst>
                <a:ext uri="{FF2B5EF4-FFF2-40B4-BE49-F238E27FC236}">
                  <a16:creationId xmlns:a16="http://schemas.microsoft.com/office/drawing/2014/main" id="{184EC04F-6010-4DAD-ABB0-C6778679F989}"/>
                </a:ext>
              </a:extLst>
            </p:cNvPr>
            <p:cNvSpPr>
              <a:spLocks noEditPoints="1"/>
            </p:cNvSpPr>
            <p:nvPr>
              <p:custDataLst>
                <p:tags r:id="rId228"/>
              </p:custDataLst>
            </p:nvPr>
          </p:nvSpPr>
          <p:spPr bwMode="auto">
            <a:xfrm>
              <a:off x="6021388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4" name="Freeform 2803">
              <a:extLst>
                <a:ext uri="{FF2B5EF4-FFF2-40B4-BE49-F238E27FC236}">
                  <a16:creationId xmlns:a16="http://schemas.microsoft.com/office/drawing/2014/main" id="{45860270-45AA-47AE-BD5E-2D92C7699441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6122988" y="6454775"/>
              <a:ext cx="77788" cy="104775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" name="Freeform 2804">
              <a:extLst>
                <a:ext uri="{FF2B5EF4-FFF2-40B4-BE49-F238E27FC236}">
                  <a16:creationId xmlns:a16="http://schemas.microsoft.com/office/drawing/2014/main" id="{C11B76C8-C163-4F15-A055-DB9D4642BA5E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213476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" name="Freeform 2805">
              <a:extLst>
                <a:ext uri="{FF2B5EF4-FFF2-40B4-BE49-F238E27FC236}">
                  <a16:creationId xmlns:a16="http://schemas.microsoft.com/office/drawing/2014/main" id="{1A10E8EF-5B67-4E47-9F76-3961BE5ADAF3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6327776" y="6380163"/>
              <a:ext cx="82550" cy="239713"/>
            </a:xfrm>
            <a:custGeom>
              <a:avLst/>
              <a:gdLst>
                <a:gd name="T0" fmla="*/ 105 w 177"/>
                <a:gd name="T1" fmla="*/ 67 h 499"/>
                <a:gd name="T2" fmla="*/ 172 w 177"/>
                <a:gd name="T3" fmla="*/ 11 h 499"/>
                <a:gd name="T4" fmla="*/ 177 w 177"/>
                <a:gd name="T5" fmla="*/ 6 h 499"/>
                <a:gd name="T6" fmla="*/ 167 w 177"/>
                <a:gd name="T7" fmla="*/ 0 h 499"/>
                <a:gd name="T8" fmla="*/ 71 w 177"/>
                <a:gd name="T9" fmla="*/ 63 h 499"/>
                <a:gd name="T10" fmla="*/ 71 w 177"/>
                <a:gd name="T11" fmla="*/ 176 h 499"/>
                <a:gd name="T12" fmla="*/ 51 w 177"/>
                <a:gd name="T13" fmla="*/ 228 h 499"/>
                <a:gd name="T14" fmla="*/ 4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1 w 177"/>
                <a:gd name="T23" fmla="*/ 324 h 499"/>
                <a:gd name="T24" fmla="*/ 71 w 177"/>
                <a:gd name="T25" fmla="*/ 423 h 499"/>
                <a:gd name="T26" fmla="*/ 95 w 177"/>
                <a:gd name="T27" fmla="*/ 478 h 499"/>
                <a:gd name="T28" fmla="*/ 167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6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2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7" y="0"/>
                  </a:cubicBezTo>
                  <a:cubicBezTo>
                    <a:pt x="117" y="0"/>
                    <a:pt x="72" y="26"/>
                    <a:pt x="71" y="63"/>
                  </a:cubicBezTo>
                  <a:lnTo>
                    <a:pt x="71" y="176"/>
                  </a:lnTo>
                  <a:cubicBezTo>
                    <a:pt x="71" y="196"/>
                    <a:pt x="71" y="212"/>
                    <a:pt x="51" y="228"/>
                  </a:cubicBezTo>
                  <a:cubicBezTo>
                    <a:pt x="34" y="243"/>
                    <a:pt x="15" y="244"/>
                    <a:pt x="4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0" y="257"/>
                    <a:pt x="64" y="275"/>
                    <a:pt x="70" y="299"/>
                  </a:cubicBezTo>
                  <a:cubicBezTo>
                    <a:pt x="71" y="305"/>
                    <a:pt x="71" y="306"/>
                    <a:pt x="71" y="324"/>
                  </a:cubicBezTo>
                  <a:lnTo>
                    <a:pt x="71" y="423"/>
                  </a:lnTo>
                  <a:cubicBezTo>
                    <a:pt x="71" y="444"/>
                    <a:pt x="71" y="460"/>
                    <a:pt x="95" y="478"/>
                  </a:cubicBezTo>
                  <a:cubicBezTo>
                    <a:pt x="115" y="493"/>
                    <a:pt x="148" y="499"/>
                    <a:pt x="167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7" y="486"/>
                    <a:pt x="113" y="470"/>
                    <a:pt x="106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4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" name="Oval 2806">
              <a:extLst>
                <a:ext uri="{FF2B5EF4-FFF2-40B4-BE49-F238E27FC236}">
                  <a16:creationId xmlns:a16="http://schemas.microsoft.com/office/drawing/2014/main" id="{1F5E4C91-E6FE-4855-B2BD-43E45B154B49}"/>
                </a:ext>
              </a:extLst>
            </p:cNvPr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6446838" y="6488113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" name="Freeform 2807">
              <a:extLst>
                <a:ext uri="{FF2B5EF4-FFF2-40B4-BE49-F238E27FC236}">
                  <a16:creationId xmlns:a16="http://schemas.microsoft.com/office/drawing/2014/main" id="{46ED13E9-8B7F-4D4C-802D-5E7E059358BA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6507163" y="6380163"/>
              <a:ext cx="82550" cy="239713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" name="Freeform 2808">
              <a:extLst>
                <a:ext uri="{FF2B5EF4-FFF2-40B4-BE49-F238E27FC236}">
                  <a16:creationId xmlns:a16="http://schemas.microsoft.com/office/drawing/2014/main" id="{B1776443-83CA-48A1-ACD2-694D911A8C31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6616701" y="6521450"/>
              <a:ext cx="69850" cy="76200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" name="Freeform 2809">
              <a:extLst>
                <a:ext uri="{FF2B5EF4-FFF2-40B4-BE49-F238E27FC236}">
                  <a16:creationId xmlns:a16="http://schemas.microsoft.com/office/drawing/2014/main" id="{B33FE8CB-11F6-419E-ACCF-92251D4DD055}"/>
                </a:ext>
              </a:extLst>
            </p:cNvPr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6770688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" name="Freeform 2810">
              <a:extLst>
                <a:ext uri="{FF2B5EF4-FFF2-40B4-BE49-F238E27FC236}">
                  <a16:creationId xmlns:a16="http://schemas.microsoft.com/office/drawing/2014/main" id="{B3CCAC59-9C9A-4806-A87C-428625DAC266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688657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3 w 246"/>
                <a:gd name="T19" fmla="*/ 317 h 317"/>
                <a:gd name="T20" fmla="*/ 113 w 246"/>
                <a:gd name="T21" fmla="*/ 302 h 317"/>
                <a:gd name="T22" fmla="*/ 74 w 246"/>
                <a:gd name="T23" fmla="*/ 279 h 317"/>
                <a:gd name="T24" fmla="*/ 74 w 246"/>
                <a:gd name="T25" fmla="*/ 195 h 317"/>
                <a:gd name="T26" fmla="*/ 74 w 246"/>
                <a:gd name="T27" fmla="*/ 191 h 317"/>
                <a:gd name="T28" fmla="*/ 135 w 246"/>
                <a:gd name="T29" fmla="*/ 226 h 317"/>
                <a:gd name="T30" fmla="*/ 246 w 246"/>
                <a:gd name="T31" fmla="*/ 113 h 317"/>
                <a:gd name="T32" fmla="*/ 142 w 246"/>
                <a:gd name="T33" fmla="*/ 0 h 317"/>
                <a:gd name="T34" fmla="*/ 72 w 246"/>
                <a:gd name="T35" fmla="*/ 33 h 317"/>
                <a:gd name="T36" fmla="*/ 74 w 246"/>
                <a:gd name="T37" fmla="*/ 163 h 317"/>
                <a:gd name="T38" fmla="*/ 74 w 246"/>
                <a:gd name="T39" fmla="*/ 52 h 317"/>
                <a:gd name="T40" fmla="*/ 138 w 246"/>
                <a:gd name="T41" fmla="*/ 12 h 317"/>
                <a:gd name="T42" fmla="*/ 205 w 246"/>
                <a:gd name="T43" fmla="*/ 113 h 317"/>
                <a:gd name="T44" fmla="*/ 133 w 246"/>
                <a:gd name="T45" fmla="*/ 215 h 317"/>
                <a:gd name="T46" fmla="*/ 81 w 246"/>
                <a:gd name="T47" fmla="*/ 184 h 317"/>
                <a:gd name="T48" fmla="*/ 74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4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70" y="315"/>
                    <a:pt x="95" y="316"/>
                    <a:pt x="113" y="317"/>
                  </a:cubicBezTo>
                  <a:lnTo>
                    <a:pt x="113" y="302"/>
                  </a:lnTo>
                  <a:cubicBezTo>
                    <a:pt x="79" y="302"/>
                    <a:pt x="74" y="302"/>
                    <a:pt x="74" y="279"/>
                  </a:cubicBezTo>
                  <a:lnTo>
                    <a:pt x="74" y="195"/>
                  </a:lnTo>
                  <a:lnTo>
                    <a:pt x="74" y="191"/>
                  </a:lnTo>
                  <a:cubicBezTo>
                    <a:pt x="76" y="199"/>
                    <a:pt x="97" y="226"/>
                    <a:pt x="135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8" y="0"/>
                    <a:pt x="142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4" y="163"/>
                  </a:moveTo>
                  <a:lnTo>
                    <a:pt x="74" y="52"/>
                  </a:lnTo>
                  <a:cubicBezTo>
                    <a:pt x="88" y="27"/>
                    <a:pt x="113" y="12"/>
                    <a:pt x="138" y="12"/>
                  </a:cubicBezTo>
                  <a:cubicBezTo>
                    <a:pt x="174" y="12"/>
                    <a:pt x="205" y="56"/>
                    <a:pt x="205" y="113"/>
                  </a:cubicBezTo>
                  <a:cubicBezTo>
                    <a:pt x="205" y="173"/>
                    <a:pt x="170" y="215"/>
                    <a:pt x="133" y="215"/>
                  </a:cubicBezTo>
                  <a:cubicBezTo>
                    <a:pt x="113" y="215"/>
                    <a:pt x="94" y="205"/>
                    <a:pt x="81" y="184"/>
                  </a:cubicBezTo>
                  <a:cubicBezTo>
                    <a:pt x="74" y="174"/>
                    <a:pt x="74" y="173"/>
                    <a:pt x="74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" name="Freeform 2811">
              <a:extLst>
                <a:ext uri="{FF2B5EF4-FFF2-40B4-BE49-F238E27FC236}">
                  <a16:creationId xmlns:a16="http://schemas.microsoft.com/office/drawing/2014/main" id="{BAF0C956-48A3-4A0F-B227-DAE9722747A3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0231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" name="Freeform 2812">
              <a:extLst>
                <a:ext uri="{FF2B5EF4-FFF2-40B4-BE49-F238E27FC236}">
                  <a16:creationId xmlns:a16="http://schemas.microsoft.com/office/drawing/2014/main" id="{2FBCD69D-D173-454E-A710-0191E79EF655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7126288" y="6454775"/>
              <a:ext cx="76200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8 w 167"/>
                <a:gd name="T9" fmla="*/ 49 h 220"/>
                <a:gd name="T10" fmla="*/ 38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" name="Freeform 2813">
              <a:extLst>
                <a:ext uri="{FF2B5EF4-FFF2-40B4-BE49-F238E27FC236}">
                  <a16:creationId xmlns:a16="http://schemas.microsoft.com/office/drawing/2014/main" id="{43D58E94-953F-45C4-83E8-9D85EF1846E2}"/>
                </a:ext>
              </a:extLst>
            </p:cNvPr>
            <p:cNvSpPr>
              <a:spLocks noEditPoints="1"/>
            </p:cNvSpPr>
            <p:nvPr>
              <p:custDataLst>
                <p:tags r:id="rId239"/>
              </p:custDataLst>
            </p:nvPr>
          </p:nvSpPr>
          <p:spPr bwMode="auto">
            <a:xfrm>
              <a:off x="7219951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" name="Freeform 2814">
              <a:extLst>
                <a:ext uri="{FF2B5EF4-FFF2-40B4-BE49-F238E27FC236}">
                  <a16:creationId xmlns:a16="http://schemas.microsoft.com/office/drawing/2014/main" id="{F0BFC33D-9DBA-444B-B5C4-F31C90925DFC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73294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6" name="Freeform 2815">
              <a:extLst>
                <a:ext uri="{FF2B5EF4-FFF2-40B4-BE49-F238E27FC236}">
                  <a16:creationId xmlns:a16="http://schemas.microsoft.com/office/drawing/2014/main" id="{7693FDC3-6EF7-4ABD-B08F-589228488072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7421563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7" name="Freeform 2816">
              <a:extLst>
                <a:ext uri="{FF2B5EF4-FFF2-40B4-BE49-F238E27FC236}">
                  <a16:creationId xmlns:a16="http://schemas.microsoft.com/office/drawing/2014/main" id="{02552BA6-F759-4FFE-8813-C92AD6812C48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7537451" y="6454775"/>
              <a:ext cx="77788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8" name="Freeform 2817">
              <a:extLst>
                <a:ext uri="{FF2B5EF4-FFF2-40B4-BE49-F238E27FC236}">
                  <a16:creationId xmlns:a16="http://schemas.microsoft.com/office/drawing/2014/main" id="{FC165EDA-F31D-48BC-B78B-0BD54FBA4E8D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769302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2 w 246"/>
                <a:gd name="T19" fmla="*/ 317 h 317"/>
                <a:gd name="T20" fmla="*/ 112 w 246"/>
                <a:gd name="T21" fmla="*/ 302 h 317"/>
                <a:gd name="T22" fmla="*/ 73 w 246"/>
                <a:gd name="T23" fmla="*/ 279 h 317"/>
                <a:gd name="T24" fmla="*/ 73 w 246"/>
                <a:gd name="T25" fmla="*/ 195 h 317"/>
                <a:gd name="T26" fmla="*/ 73 w 246"/>
                <a:gd name="T27" fmla="*/ 191 h 317"/>
                <a:gd name="T28" fmla="*/ 134 w 246"/>
                <a:gd name="T29" fmla="*/ 226 h 317"/>
                <a:gd name="T30" fmla="*/ 246 w 246"/>
                <a:gd name="T31" fmla="*/ 113 h 317"/>
                <a:gd name="T32" fmla="*/ 141 w 246"/>
                <a:gd name="T33" fmla="*/ 0 h 317"/>
                <a:gd name="T34" fmla="*/ 72 w 246"/>
                <a:gd name="T35" fmla="*/ 33 h 317"/>
                <a:gd name="T36" fmla="*/ 73 w 246"/>
                <a:gd name="T37" fmla="*/ 163 h 317"/>
                <a:gd name="T38" fmla="*/ 73 w 246"/>
                <a:gd name="T39" fmla="*/ 52 h 317"/>
                <a:gd name="T40" fmla="*/ 137 w 246"/>
                <a:gd name="T41" fmla="*/ 12 h 317"/>
                <a:gd name="T42" fmla="*/ 204 w 246"/>
                <a:gd name="T43" fmla="*/ 113 h 317"/>
                <a:gd name="T44" fmla="*/ 132 w 246"/>
                <a:gd name="T45" fmla="*/ 215 h 317"/>
                <a:gd name="T46" fmla="*/ 80 w 246"/>
                <a:gd name="T47" fmla="*/ 184 h 317"/>
                <a:gd name="T48" fmla="*/ 73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3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69" y="315"/>
                    <a:pt x="94" y="316"/>
                    <a:pt x="112" y="317"/>
                  </a:cubicBezTo>
                  <a:lnTo>
                    <a:pt x="112" y="302"/>
                  </a:lnTo>
                  <a:cubicBezTo>
                    <a:pt x="79" y="302"/>
                    <a:pt x="73" y="302"/>
                    <a:pt x="73" y="279"/>
                  </a:cubicBezTo>
                  <a:lnTo>
                    <a:pt x="73" y="195"/>
                  </a:lnTo>
                  <a:lnTo>
                    <a:pt x="73" y="191"/>
                  </a:lnTo>
                  <a:cubicBezTo>
                    <a:pt x="76" y="199"/>
                    <a:pt x="96" y="226"/>
                    <a:pt x="134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7" y="27"/>
                    <a:pt x="112" y="12"/>
                    <a:pt x="137" y="12"/>
                  </a:cubicBezTo>
                  <a:cubicBezTo>
                    <a:pt x="174" y="12"/>
                    <a:pt x="204" y="56"/>
                    <a:pt x="204" y="113"/>
                  </a:cubicBezTo>
                  <a:cubicBezTo>
                    <a:pt x="204" y="173"/>
                    <a:pt x="169" y="215"/>
                    <a:pt x="132" y="215"/>
                  </a:cubicBezTo>
                  <a:cubicBezTo>
                    <a:pt x="112" y="215"/>
                    <a:pt x="93" y="205"/>
                    <a:pt x="80" y="184"/>
                  </a:cubicBezTo>
                  <a:cubicBezTo>
                    <a:pt x="73" y="174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9" name="Freeform 2818">
              <a:extLst>
                <a:ext uri="{FF2B5EF4-FFF2-40B4-BE49-F238E27FC236}">
                  <a16:creationId xmlns:a16="http://schemas.microsoft.com/office/drawing/2014/main" id="{B6A4C458-088F-4CF9-9604-DC99A3CBFFC0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7823201" y="6400800"/>
              <a:ext cx="49213" cy="1587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0" name="Freeform 2819">
              <a:extLst>
                <a:ext uri="{FF2B5EF4-FFF2-40B4-BE49-F238E27FC236}">
                  <a16:creationId xmlns:a16="http://schemas.microsoft.com/office/drawing/2014/main" id="{6A0929B2-01B2-47CF-BBC6-29EEE3B8FD17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7886701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1" name="Freeform 2820">
              <a:extLst>
                <a:ext uri="{FF2B5EF4-FFF2-40B4-BE49-F238E27FC236}">
                  <a16:creationId xmlns:a16="http://schemas.microsoft.com/office/drawing/2014/main" id="{93DD1952-F325-44EF-ADD7-0049F02F4F32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7981951" y="6394450"/>
              <a:ext cx="112713" cy="165100"/>
            </a:xfrm>
            <a:custGeom>
              <a:avLst/>
              <a:gdLst>
                <a:gd name="T0" fmla="*/ 39 w 241"/>
                <a:gd name="T1" fmla="*/ 308 h 346"/>
                <a:gd name="T2" fmla="*/ 0 w 241"/>
                <a:gd name="T3" fmla="*/ 331 h 346"/>
                <a:gd name="T4" fmla="*/ 0 w 241"/>
                <a:gd name="T5" fmla="*/ 346 h 346"/>
                <a:gd name="T6" fmla="*/ 54 w 241"/>
                <a:gd name="T7" fmla="*/ 345 h 346"/>
                <a:gd name="T8" fmla="*/ 109 w 241"/>
                <a:gd name="T9" fmla="*/ 346 h 346"/>
                <a:gd name="T10" fmla="*/ 109 w 241"/>
                <a:gd name="T11" fmla="*/ 331 h 346"/>
                <a:gd name="T12" fmla="*/ 70 w 241"/>
                <a:gd name="T13" fmla="*/ 308 h 346"/>
                <a:gd name="T14" fmla="*/ 70 w 241"/>
                <a:gd name="T15" fmla="*/ 257 h 346"/>
                <a:gd name="T16" fmla="*/ 102 w 241"/>
                <a:gd name="T17" fmla="*/ 230 h 346"/>
                <a:gd name="T18" fmla="*/ 161 w 241"/>
                <a:gd name="T19" fmla="*/ 319 h 346"/>
                <a:gd name="T20" fmla="*/ 143 w 241"/>
                <a:gd name="T21" fmla="*/ 331 h 346"/>
                <a:gd name="T22" fmla="*/ 143 w 241"/>
                <a:gd name="T23" fmla="*/ 346 h 346"/>
                <a:gd name="T24" fmla="*/ 197 w 241"/>
                <a:gd name="T25" fmla="*/ 345 h 346"/>
                <a:gd name="T26" fmla="*/ 241 w 241"/>
                <a:gd name="T27" fmla="*/ 346 h 346"/>
                <a:gd name="T28" fmla="*/ 241 w 241"/>
                <a:gd name="T29" fmla="*/ 331 h 346"/>
                <a:gd name="T30" fmla="*/ 192 w 241"/>
                <a:gd name="T31" fmla="*/ 304 h 346"/>
                <a:gd name="T32" fmla="*/ 129 w 241"/>
                <a:gd name="T33" fmla="*/ 215 h 346"/>
                <a:gd name="T34" fmla="*/ 126 w 241"/>
                <a:gd name="T35" fmla="*/ 210 h 346"/>
                <a:gd name="T36" fmla="*/ 166 w 241"/>
                <a:gd name="T37" fmla="*/ 174 h 346"/>
                <a:gd name="T38" fmla="*/ 229 w 241"/>
                <a:gd name="T39" fmla="*/ 147 h 346"/>
                <a:gd name="T40" fmla="*/ 229 w 241"/>
                <a:gd name="T41" fmla="*/ 131 h 346"/>
                <a:gd name="T42" fmla="*/ 194 w 241"/>
                <a:gd name="T43" fmla="*/ 133 h 346"/>
                <a:gd name="T44" fmla="*/ 138 w 241"/>
                <a:gd name="T45" fmla="*/ 131 h 346"/>
                <a:gd name="T46" fmla="*/ 138 w 241"/>
                <a:gd name="T47" fmla="*/ 147 h 346"/>
                <a:gd name="T48" fmla="*/ 153 w 241"/>
                <a:gd name="T49" fmla="*/ 159 h 346"/>
                <a:gd name="T50" fmla="*/ 142 w 241"/>
                <a:gd name="T51" fmla="*/ 179 h 346"/>
                <a:gd name="T52" fmla="*/ 72 w 241"/>
                <a:gd name="T53" fmla="*/ 240 h 346"/>
                <a:gd name="T54" fmla="*/ 72 w 241"/>
                <a:gd name="T55" fmla="*/ 0 h 346"/>
                <a:gd name="T56" fmla="*/ 0 w 241"/>
                <a:gd name="T57" fmla="*/ 6 h 346"/>
                <a:gd name="T58" fmla="*/ 0 w 241"/>
                <a:gd name="T59" fmla="*/ 21 h 346"/>
                <a:gd name="T60" fmla="*/ 39 w 241"/>
                <a:gd name="T61" fmla="*/ 49 h 346"/>
                <a:gd name="T62" fmla="*/ 39 w 241"/>
                <a:gd name="T63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0" y="345"/>
                    <a:pt x="54" y="345"/>
                  </a:cubicBezTo>
                  <a:cubicBezTo>
                    <a:pt x="69" y="345"/>
                    <a:pt x="89" y="345"/>
                    <a:pt x="109" y="346"/>
                  </a:cubicBezTo>
                  <a:lnTo>
                    <a:pt x="109" y="331"/>
                  </a:lnTo>
                  <a:cubicBezTo>
                    <a:pt x="76" y="331"/>
                    <a:pt x="70" y="331"/>
                    <a:pt x="70" y="308"/>
                  </a:cubicBezTo>
                  <a:lnTo>
                    <a:pt x="70" y="257"/>
                  </a:lnTo>
                  <a:lnTo>
                    <a:pt x="102" y="230"/>
                  </a:lnTo>
                  <a:cubicBezTo>
                    <a:pt x="140" y="282"/>
                    <a:pt x="161" y="310"/>
                    <a:pt x="161" y="319"/>
                  </a:cubicBezTo>
                  <a:cubicBezTo>
                    <a:pt x="161" y="329"/>
                    <a:pt x="153" y="331"/>
                    <a:pt x="143" y="331"/>
                  </a:cubicBezTo>
                  <a:lnTo>
                    <a:pt x="143" y="346"/>
                  </a:lnTo>
                  <a:cubicBezTo>
                    <a:pt x="157" y="346"/>
                    <a:pt x="187" y="345"/>
                    <a:pt x="197" y="345"/>
                  </a:cubicBezTo>
                  <a:cubicBezTo>
                    <a:pt x="212" y="345"/>
                    <a:pt x="226" y="345"/>
                    <a:pt x="241" y="346"/>
                  </a:cubicBezTo>
                  <a:lnTo>
                    <a:pt x="241" y="331"/>
                  </a:lnTo>
                  <a:cubicBezTo>
                    <a:pt x="222" y="331"/>
                    <a:pt x="211" y="331"/>
                    <a:pt x="192" y="304"/>
                  </a:cubicBezTo>
                  <a:lnTo>
                    <a:pt x="129" y="215"/>
                  </a:lnTo>
                  <a:cubicBezTo>
                    <a:pt x="128" y="214"/>
                    <a:pt x="126" y="211"/>
                    <a:pt x="126" y="210"/>
                  </a:cubicBezTo>
                  <a:cubicBezTo>
                    <a:pt x="126" y="208"/>
                    <a:pt x="161" y="178"/>
                    <a:pt x="166" y="174"/>
                  </a:cubicBezTo>
                  <a:cubicBezTo>
                    <a:pt x="198" y="148"/>
                    <a:pt x="219" y="147"/>
                    <a:pt x="229" y="147"/>
                  </a:cubicBezTo>
                  <a:lnTo>
                    <a:pt x="229" y="131"/>
                  </a:lnTo>
                  <a:cubicBezTo>
                    <a:pt x="215" y="133"/>
                    <a:pt x="208" y="133"/>
                    <a:pt x="194" y="133"/>
                  </a:cubicBezTo>
                  <a:cubicBezTo>
                    <a:pt x="176" y="133"/>
                    <a:pt x="145" y="132"/>
                    <a:pt x="138" y="131"/>
                  </a:cubicBezTo>
                  <a:lnTo>
                    <a:pt x="138" y="147"/>
                  </a:lnTo>
                  <a:cubicBezTo>
                    <a:pt x="148" y="147"/>
                    <a:pt x="153" y="153"/>
                    <a:pt x="153" y="159"/>
                  </a:cubicBezTo>
                  <a:cubicBezTo>
                    <a:pt x="153" y="169"/>
                    <a:pt x="146" y="175"/>
                    <a:pt x="142" y="179"/>
                  </a:cubicBezTo>
                  <a:lnTo>
                    <a:pt x="72" y="240"/>
                  </a:ln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2" name="Freeform 2821">
              <a:extLst>
                <a:ext uri="{FF2B5EF4-FFF2-40B4-BE49-F238E27FC236}">
                  <a16:creationId xmlns:a16="http://schemas.microsoft.com/office/drawing/2014/main" id="{A9A71D86-9A95-4236-927B-87FB8A388D37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8105776" y="6453188"/>
              <a:ext cx="76200" cy="109538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70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3" name="Freeform 2822">
              <a:extLst>
                <a:ext uri="{FF2B5EF4-FFF2-40B4-BE49-F238E27FC236}">
                  <a16:creationId xmlns:a16="http://schemas.microsoft.com/office/drawing/2014/main" id="{E56DC744-00A9-433B-A96C-D9DADD48F441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8259763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4" name="Freeform 2823">
              <a:extLst>
                <a:ext uri="{FF2B5EF4-FFF2-40B4-BE49-F238E27FC236}">
                  <a16:creationId xmlns:a16="http://schemas.microsoft.com/office/drawing/2014/main" id="{67DABD84-BCAC-4312-A181-C3353437DDF3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8377238" y="6454775"/>
              <a:ext cx="115888" cy="107950"/>
            </a:xfrm>
            <a:custGeom>
              <a:avLst/>
              <a:gdLst>
                <a:gd name="T0" fmla="*/ 179 w 251"/>
                <a:gd name="T1" fmla="*/ 181 h 226"/>
                <a:gd name="T2" fmla="*/ 179 w 251"/>
                <a:gd name="T3" fmla="*/ 226 h 226"/>
                <a:gd name="T4" fmla="*/ 251 w 251"/>
                <a:gd name="T5" fmla="*/ 220 h 226"/>
                <a:gd name="T6" fmla="*/ 251 w 251"/>
                <a:gd name="T7" fmla="*/ 205 h 226"/>
                <a:gd name="T8" fmla="*/ 212 w 251"/>
                <a:gd name="T9" fmla="*/ 177 h 226"/>
                <a:gd name="T10" fmla="*/ 212 w 251"/>
                <a:gd name="T11" fmla="*/ 0 h 226"/>
                <a:gd name="T12" fmla="*/ 139 w 251"/>
                <a:gd name="T13" fmla="*/ 5 h 226"/>
                <a:gd name="T14" fmla="*/ 139 w 251"/>
                <a:gd name="T15" fmla="*/ 21 h 226"/>
                <a:gd name="T16" fmla="*/ 178 w 251"/>
                <a:gd name="T17" fmla="*/ 49 h 226"/>
                <a:gd name="T18" fmla="*/ 178 w 251"/>
                <a:gd name="T19" fmla="*/ 137 h 226"/>
                <a:gd name="T20" fmla="*/ 117 w 251"/>
                <a:gd name="T21" fmla="*/ 215 h 226"/>
                <a:gd name="T22" fmla="*/ 74 w 251"/>
                <a:gd name="T23" fmla="*/ 165 h 226"/>
                <a:gd name="T24" fmla="*/ 74 w 251"/>
                <a:gd name="T25" fmla="*/ 0 h 226"/>
                <a:gd name="T26" fmla="*/ 0 w 251"/>
                <a:gd name="T27" fmla="*/ 5 h 226"/>
                <a:gd name="T28" fmla="*/ 0 w 251"/>
                <a:gd name="T29" fmla="*/ 21 h 226"/>
                <a:gd name="T30" fmla="*/ 39 w 251"/>
                <a:gd name="T31" fmla="*/ 67 h 226"/>
                <a:gd name="T32" fmla="*/ 39 w 251"/>
                <a:gd name="T33" fmla="*/ 141 h 226"/>
                <a:gd name="T34" fmla="*/ 115 w 251"/>
                <a:gd name="T35" fmla="*/ 226 h 226"/>
                <a:gd name="T36" fmla="*/ 179 w 251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6">
                  <a:moveTo>
                    <a:pt x="179" y="181"/>
                  </a:moveTo>
                  <a:lnTo>
                    <a:pt x="179" y="226"/>
                  </a:lnTo>
                  <a:lnTo>
                    <a:pt x="251" y="220"/>
                  </a:lnTo>
                  <a:lnTo>
                    <a:pt x="251" y="205"/>
                  </a:lnTo>
                  <a:cubicBezTo>
                    <a:pt x="216" y="205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9"/>
                  </a:cubicBezTo>
                  <a:lnTo>
                    <a:pt x="178" y="137"/>
                  </a:lnTo>
                  <a:cubicBezTo>
                    <a:pt x="178" y="181"/>
                    <a:pt x="154" y="215"/>
                    <a:pt x="117" y="215"/>
                  </a:cubicBezTo>
                  <a:cubicBezTo>
                    <a:pt x="76" y="215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7"/>
                  </a:cubicBezTo>
                  <a:lnTo>
                    <a:pt x="39" y="141"/>
                  </a:lnTo>
                  <a:cubicBezTo>
                    <a:pt x="39" y="180"/>
                    <a:pt x="39" y="226"/>
                    <a:pt x="115" y="226"/>
                  </a:cubicBezTo>
                  <a:cubicBezTo>
                    <a:pt x="143" y="226"/>
                    <a:pt x="165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5" name="Freeform 2824">
              <a:extLst>
                <a:ext uri="{FF2B5EF4-FFF2-40B4-BE49-F238E27FC236}">
                  <a16:creationId xmlns:a16="http://schemas.microsoft.com/office/drawing/2014/main" id="{63AEA0D2-5538-4C66-BCE7-20F768BD079D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8502651" y="6413500"/>
              <a:ext cx="73025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6" name="Freeform 2825">
              <a:extLst>
                <a:ext uri="{FF2B5EF4-FFF2-40B4-BE49-F238E27FC236}">
                  <a16:creationId xmlns:a16="http://schemas.microsoft.com/office/drawing/2014/main" id="{2153C356-9BC6-4E35-BA21-F8908ED78225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865663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7" name="Freeform 2826">
              <a:extLst>
                <a:ext uri="{FF2B5EF4-FFF2-40B4-BE49-F238E27FC236}">
                  <a16:creationId xmlns:a16="http://schemas.microsoft.com/office/drawing/2014/main" id="{A105D288-B62B-4EF7-923A-151D07F99B7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8750301" y="6394450"/>
              <a:ext cx="115888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8" name="Freeform 2827">
              <a:extLst>
                <a:ext uri="{FF2B5EF4-FFF2-40B4-BE49-F238E27FC236}">
                  <a16:creationId xmlns:a16="http://schemas.microsoft.com/office/drawing/2014/main" id="{E9DB3E79-015F-46B0-B7DB-BADB393EFC22}"/>
                </a:ext>
              </a:extLst>
            </p:cNvPr>
            <p:cNvSpPr>
              <a:spLocks noEditPoints="1"/>
            </p:cNvSpPr>
            <p:nvPr>
              <p:custDataLst>
                <p:tags r:id="rId253"/>
              </p:custDataLst>
            </p:nvPr>
          </p:nvSpPr>
          <p:spPr bwMode="auto">
            <a:xfrm>
              <a:off x="8877301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9" name="Freeform 2828">
              <a:extLst>
                <a:ext uri="{FF2B5EF4-FFF2-40B4-BE49-F238E27FC236}">
                  <a16:creationId xmlns:a16="http://schemas.microsoft.com/office/drawing/2014/main" id="{69CD3671-3F46-450A-B898-F432C5E363A2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045576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0" name="Freeform 2829">
              <a:extLst>
                <a:ext uri="{FF2B5EF4-FFF2-40B4-BE49-F238E27FC236}">
                  <a16:creationId xmlns:a16="http://schemas.microsoft.com/office/drawing/2014/main" id="{8BDAC979-61F8-4A1A-B446-DA0297C85AF1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914717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1" name="Freeform 2830">
              <a:extLst>
                <a:ext uri="{FF2B5EF4-FFF2-40B4-BE49-F238E27FC236}">
                  <a16:creationId xmlns:a16="http://schemas.microsoft.com/office/drawing/2014/main" id="{B8EABF44-462C-4674-97CA-0FF526D75419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9264651" y="6454775"/>
              <a:ext cx="115888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2" name="Freeform 2831">
              <a:extLst>
                <a:ext uri="{FF2B5EF4-FFF2-40B4-BE49-F238E27FC236}">
                  <a16:creationId xmlns:a16="http://schemas.microsoft.com/office/drawing/2014/main" id="{26109D6C-56EE-43FC-8699-7AC292ACC471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9383713" y="6413500"/>
              <a:ext cx="73025" cy="149225"/>
            </a:xfrm>
            <a:custGeom>
              <a:avLst/>
              <a:gdLst>
                <a:gd name="T0" fmla="*/ 77 w 157"/>
                <a:gd name="T1" fmla="*/ 107 h 312"/>
                <a:gd name="T2" fmla="*/ 149 w 157"/>
                <a:gd name="T3" fmla="*/ 107 h 312"/>
                <a:gd name="T4" fmla="*/ 149 w 157"/>
                <a:gd name="T5" fmla="*/ 91 h 312"/>
                <a:gd name="T6" fmla="*/ 77 w 157"/>
                <a:gd name="T7" fmla="*/ 91 h 312"/>
                <a:gd name="T8" fmla="*/ 77 w 157"/>
                <a:gd name="T9" fmla="*/ 0 h 312"/>
                <a:gd name="T10" fmla="*/ 65 w 157"/>
                <a:gd name="T11" fmla="*/ 0 h 312"/>
                <a:gd name="T12" fmla="*/ 0 w 157"/>
                <a:gd name="T13" fmla="*/ 96 h 312"/>
                <a:gd name="T14" fmla="*/ 0 w 157"/>
                <a:gd name="T15" fmla="*/ 107 h 312"/>
                <a:gd name="T16" fmla="*/ 43 w 157"/>
                <a:gd name="T17" fmla="*/ 107 h 312"/>
                <a:gd name="T18" fmla="*/ 43 w 157"/>
                <a:gd name="T19" fmla="*/ 244 h 312"/>
                <a:gd name="T20" fmla="*/ 107 w 157"/>
                <a:gd name="T21" fmla="*/ 312 h 312"/>
                <a:gd name="T22" fmla="*/ 157 w 157"/>
                <a:gd name="T23" fmla="*/ 244 h 312"/>
                <a:gd name="T24" fmla="*/ 157 w 157"/>
                <a:gd name="T25" fmla="*/ 216 h 312"/>
                <a:gd name="T26" fmla="*/ 144 w 157"/>
                <a:gd name="T27" fmla="*/ 216 h 312"/>
                <a:gd name="T28" fmla="*/ 144 w 157"/>
                <a:gd name="T29" fmla="*/ 243 h 312"/>
                <a:gd name="T30" fmla="*/ 111 w 157"/>
                <a:gd name="T31" fmla="*/ 299 h 312"/>
                <a:gd name="T32" fmla="*/ 77 w 157"/>
                <a:gd name="T33" fmla="*/ 245 h 312"/>
                <a:gd name="T34" fmla="*/ 77 w 157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2">
                  <a:moveTo>
                    <a:pt x="77" y="107"/>
                  </a:moveTo>
                  <a:lnTo>
                    <a:pt x="149" y="107"/>
                  </a:lnTo>
                  <a:lnTo>
                    <a:pt x="149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3" y="312"/>
                    <a:pt x="157" y="276"/>
                    <a:pt x="157" y="244"/>
                  </a:cubicBezTo>
                  <a:lnTo>
                    <a:pt x="157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1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3" name="Freeform 2832">
              <a:extLst>
                <a:ext uri="{FF2B5EF4-FFF2-40B4-BE49-F238E27FC236}">
                  <a16:creationId xmlns:a16="http://schemas.microsoft.com/office/drawing/2014/main" id="{45C46879-E6E1-4EBD-98DA-2C91560CB2E8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9478963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49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4" name="Freeform 2833">
              <a:extLst>
                <a:ext uri="{FF2B5EF4-FFF2-40B4-BE49-F238E27FC236}">
                  <a16:creationId xmlns:a16="http://schemas.microsoft.com/office/drawing/2014/main" id="{6DED242B-42A8-4A51-A66D-CCC6A6CEE54F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959326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5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5" name="Freeform 2834">
              <a:extLst>
                <a:ext uri="{FF2B5EF4-FFF2-40B4-BE49-F238E27FC236}">
                  <a16:creationId xmlns:a16="http://schemas.microsoft.com/office/drawing/2014/main" id="{705E3E50-D764-4603-8400-978F2CED8BDE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9693276" y="6413500"/>
              <a:ext cx="71438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6" name="Freeform 2835">
              <a:extLst>
                <a:ext uri="{FF2B5EF4-FFF2-40B4-BE49-F238E27FC236}">
                  <a16:creationId xmlns:a16="http://schemas.microsoft.com/office/drawing/2014/main" id="{8DF7B25F-B7D4-43DC-A28C-50A7D6F03D09}"/>
                </a:ext>
              </a:extLst>
            </p:cNvPr>
            <p:cNvSpPr>
              <a:spLocks noEditPoints="1"/>
            </p:cNvSpPr>
            <p:nvPr>
              <p:custDataLst>
                <p:tags r:id="rId261"/>
              </p:custDataLst>
            </p:nvPr>
          </p:nvSpPr>
          <p:spPr bwMode="auto">
            <a:xfrm>
              <a:off x="9852026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7" name="Freeform 2836">
              <a:extLst>
                <a:ext uri="{FF2B5EF4-FFF2-40B4-BE49-F238E27FC236}">
                  <a16:creationId xmlns:a16="http://schemas.microsoft.com/office/drawing/2014/main" id="{9F3AB3B2-891B-40E0-B46A-1F71D9C93B71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9966326" y="6453188"/>
              <a:ext cx="87313" cy="109538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8" name="Freeform 2837">
              <a:extLst>
                <a:ext uri="{FF2B5EF4-FFF2-40B4-BE49-F238E27FC236}">
                  <a16:creationId xmlns:a16="http://schemas.microsoft.com/office/drawing/2014/main" id="{50CA2882-6A7D-4B37-AEE7-5E07C0A0D70C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006951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9" name="Freeform 2838">
              <a:extLst>
                <a:ext uri="{FF2B5EF4-FFF2-40B4-BE49-F238E27FC236}">
                  <a16:creationId xmlns:a16="http://schemas.microsoft.com/office/drawing/2014/main" id="{5AB8381F-12DA-43BE-A545-A7B7EE99D8F9}"/>
                </a:ext>
              </a:extLst>
            </p:cNvPr>
            <p:cNvSpPr>
              <a:spLocks noEditPoints="1"/>
            </p:cNvSpPr>
            <p:nvPr>
              <p:custDataLst>
                <p:tags r:id="rId264"/>
              </p:custDataLst>
            </p:nvPr>
          </p:nvSpPr>
          <p:spPr bwMode="auto">
            <a:xfrm>
              <a:off x="1017111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0" name="Freeform 2839">
              <a:extLst>
                <a:ext uri="{FF2B5EF4-FFF2-40B4-BE49-F238E27FC236}">
                  <a16:creationId xmlns:a16="http://schemas.microsoft.com/office/drawing/2014/main" id="{09D656F9-5876-4BDB-BEE4-0C75D053FA29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0274301" y="6394450"/>
              <a:ext cx="52388" cy="165100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1" name="Freeform 2840">
              <a:extLst>
                <a:ext uri="{FF2B5EF4-FFF2-40B4-BE49-F238E27FC236}">
                  <a16:creationId xmlns:a16="http://schemas.microsoft.com/office/drawing/2014/main" id="{CF3F9CC4-BE05-4BA7-B6A5-4D4D4458C62F}"/>
                </a:ext>
              </a:extLst>
            </p:cNvPr>
            <p:cNvSpPr>
              <a:spLocks noEditPoints="1"/>
            </p:cNvSpPr>
            <p:nvPr>
              <p:custDataLst>
                <p:tags r:id="rId266"/>
              </p:custDataLst>
            </p:nvPr>
          </p:nvSpPr>
          <p:spPr bwMode="auto">
            <a:xfrm>
              <a:off x="103378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2" name="Freeform 2841">
              <a:extLst>
                <a:ext uri="{FF2B5EF4-FFF2-40B4-BE49-F238E27FC236}">
                  <a16:creationId xmlns:a16="http://schemas.microsoft.com/office/drawing/2014/main" id="{EEDF79B9-C349-4970-A273-DEDF65BA680E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0440988" y="6454775"/>
              <a:ext cx="77788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3" name="Freeform 2842">
              <a:extLst>
                <a:ext uri="{FF2B5EF4-FFF2-40B4-BE49-F238E27FC236}">
                  <a16:creationId xmlns:a16="http://schemas.microsoft.com/office/drawing/2014/main" id="{DB67BE52-9E0D-46F7-AD2C-CBD87E59D25A}"/>
                </a:ext>
              </a:extLst>
            </p:cNvPr>
            <p:cNvSpPr>
              <a:spLocks noEditPoints="1"/>
            </p:cNvSpPr>
            <p:nvPr>
              <p:custDataLst>
                <p:tags r:id="rId268"/>
              </p:custDataLst>
            </p:nvPr>
          </p:nvSpPr>
          <p:spPr bwMode="auto">
            <a:xfrm>
              <a:off x="10534651" y="6453188"/>
              <a:ext cx="104775" cy="109538"/>
            </a:xfrm>
            <a:custGeom>
              <a:avLst/>
              <a:gdLst>
                <a:gd name="T0" fmla="*/ 146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4" name="Freeform 2843">
              <a:extLst>
                <a:ext uri="{FF2B5EF4-FFF2-40B4-BE49-F238E27FC236}">
                  <a16:creationId xmlns:a16="http://schemas.microsoft.com/office/drawing/2014/main" id="{E99DE677-48D7-4530-A6B6-EEF601F15906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06441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5" name="Freeform 2844">
              <a:extLst>
                <a:ext uri="{FF2B5EF4-FFF2-40B4-BE49-F238E27FC236}">
                  <a16:creationId xmlns:a16="http://schemas.microsoft.com/office/drawing/2014/main" id="{06D0C23B-85A7-46EE-B98E-EA8CD39816CA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10737851" y="6400800"/>
              <a:ext cx="49213" cy="158750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6" name="Freeform 2845">
              <a:extLst>
                <a:ext uri="{FF2B5EF4-FFF2-40B4-BE49-F238E27FC236}">
                  <a16:creationId xmlns:a16="http://schemas.microsoft.com/office/drawing/2014/main" id="{C9D0D3F8-C7BD-49A8-AD1D-61888103B4D4}"/>
                </a:ext>
              </a:extLst>
            </p:cNvPr>
            <p:cNvSpPr>
              <a:spLocks noEditPoints="1"/>
            </p:cNvSpPr>
            <p:nvPr>
              <p:custDataLst>
                <p:tags r:id="rId271"/>
              </p:custDataLst>
            </p:nvPr>
          </p:nvSpPr>
          <p:spPr bwMode="auto">
            <a:xfrm>
              <a:off x="10801351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7" name="Freeform 2846">
              <a:extLst>
                <a:ext uri="{FF2B5EF4-FFF2-40B4-BE49-F238E27FC236}">
                  <a16:creationId xmlns:a16="http://schemas.microsoft.com/office/drawing/2014/main" id="{4A31E359-8C10-41BA-9900-09B6443EC652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10918826" y="6454775"/>
              <a:ext cx="115888" cy="104775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8" name="Freeform 2847">
              <a:extLst>
                <a:ext uri="{FF2B5EF4-FFF2-40B4-BE49-F238E27FC236}">
                  <a16:creationId xmlns:a16="http://schemas.microsoft.com/office/drawing/2014/main" id="{A7B2EA8C-CA75-4AC1-B96E-7D6BF4C64C88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1110932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9" name="Freeform 2848">
              <a:extLst>
                <a:ext uri="{FF2B5EF4-FFF2-40B4-BE49-F238E27FC236}">
                  <a16:creationId xmlns:a16="http://schemas.microsoft.com/office/drawing/2014/main" id="{B6F14B54-8FCE-4A0A-9203-542A08F08E9B}"/>
                </a:ext>
              </a:extLst>
            </p:cNvPr>
            <p:cNvSpPr>
              <a:spLocks/>
            </p:cNvSpPr>
            <p:nvPr>
              <p:custDataLst>
                <p:tags r:id="rId274"/>
              </p:custDataLst>
            </p:nvPr>
          </p:nvSpPr>
          <p:spPr bwMode="auto">
            <a:xfrm>
              <a:off x="11226801" y="6391275"/>
              <a:ext cx="74613" cy="168275"/>
            </a:xfrm>
            <a:custGeom>
              <a:avLst/>
              <a:gdLst>
                <a:gd name="T0" fmla="*/ 71 w 161"/>
                <a:gd name="T1" fmla="*/ 136 h 351"/>
                <a:gd name="T2" fmla="*/ 71 w 161"/>
                <a:gd name="T3" fmla="*/ 78 h 351"/>
                <a:gd name="T4" fmla="*/ 117 w 161"/>
                <a:gd name="T5" fmla="*/ 11 h 351"/>
                <a:gd name="T6" fmla="*/ 133 w 161"/>
                <a:gd name="T7" fmla="*/ 14 h 351"/>
                <a:gd name="T8" fmla="*/ 118 w 161"/>
                <a:gd name="T9" fmla="*/ 35 h 351"/>
                <a:gd name="T10" fmla="*/ 139 w 161"/>
                <a:gd name="T11" fmla="*/ 57 h 351"/>
                <a:gd name="T12" fmla="*/ 161 w 161"/>
                <a:gd name="T13" fmla="*/ 35 h 351"/>
                <a:gd name="T14" fmla="*/ 117 w 161"/>
                <a:gd name="T15" fmla="*/ 0 h 351"/>
                <a:gd name="T16" fmla="*/ 39 w 161"/>
                <a:gd name="T17" fmla="*/ 79 h 351"/>
                <a:gd name="T18" fmla="*/ 39 w 161"/>
                <a:gd name="T19" fmla="*/ 136 h 351"/>
                <a:gd name="T20" fmla="*/ 0 w 161"/>
                <a:gd name="T21" fmla="*/ 136 h 351"/>
                <a:gd name="T22" fmla="*/ 0 w 161"/>
                <a:gd name="T23" fmla="*/ 152 h 351"/>
                <a:gd name="T24" fmla="*/ 39 w 161"/>
                <a:gd name="T25" fmla="*/ 152 h 351"/>
                <a:gd name="T26" fmla="*/ 39 w 161"/>
                <a:gd name="T27" fmla="*/ 313 h 351"/>
                <a:gd name="T28" fmla="*/ 0 w 161"/>
                <a:gd name="T29" fmla="*/ 336 h 351"/>
                <a:gd name="T30" fmla="*/ 0 w 161"/>
                <a:gd name="T31" fmla="*/ 351 h 351"/>
                <a:gd name="T32" fmla="*/ 57 w 161"/>
                <a:gd name="T33" fmla="*/ 350 h 351"/>
                <a:gd name="T34" fmla="*/ 121 w 161"/>
                <a:gd name="T35" fmla="*/ 351 h 351"/>
                <a:gd name="T36" fmla="*/ 121 w 161"/>
                <a:gd name="T37" fmla="*/ 336 h 351"/>
                <a:gd name="T38" fmla="*/ 110 w 161"/>
                <a:gd name="T39" fmla="*/ 336 h 351"/>
                <a:gd name="T40" fmla="*/ 72 w 161"/>
                <a:gd name="T41" fmla="*/ 312 h 351"/>
                <a:gd name="T42" fmla="*/ 72 w 161"/>
                <a:gd name="T43" fmla="*/ 152 h 351"/>
                <a:gd name="T44" fmla="*/ 129 w 161"/>
                <a:gd name="T45" fmla="*/ 152 h 351"/>
                <a:gd name="T46" fmla="*/ 129 w 161"/>
                <a:gd name="T47" fmla="*/ 136 h 351"/>
                <a:gd name="T48" fmla="*/ 71 w 161"/>
                <a:gd name="T49" fmla="*/ 1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351">
                  <a:moveTo>
                    <a:pt x="71" y="136"/>
                  </a:moveTo>
                  <a:lnTo>
                    <a:pt x="71" y="78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4"/>
                  </a:cubicBezTo>
                  <a:cubicBezTo>
                    <a:pt x="127" y="16"/>
                    <a:pt x="118" y="23"/>
                    <a:pt x="118" y="35"/>
                  </a:cubicBezTo>
                  <a:cubicBezTo>
                    <a:pt x="118" y="47"/>
                    <a:pt x="126" y="57"/>
                    <a:pt x="139" y="57"/>
                  </a:cubicBezTo>
                  <a:cubicBezTo>
                    <a:pt x="154" y="57"/>
                    <a:pt x="161" y="47"/>
                    <a:pt x="161" y="35"/>
                  </a:cubicBezTo>
                  <a:cubicBezTo>
                    <a:pt x="161" y="16"/>
                    <a:pt x="143" y="0"/>
                    <a:pt x="117" y="0"/>
                  </a:cubicBezTo>
                  <a:cubicBezTo>
                    <a:pt x="82" y="0"/>
                    <a:pt x="39" y="26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0" y="336"/>
                  </a:cubicBezTo>
                  <a:lnTo>
                    <a:pt x="0" y="351"/>
                  </a:lnTo>
                  <a:cubicBezTo>
                    <a:pt x="20" y="351"/>
                    <a:pt x="43" y="350"/>
                    <a:pt x="57" y="350"/>
                  </a:cubicBezTo>
                  <a:cubicBezTo>
                    <a:pt x="77" y="350"/>
                    <a:pt x="101" y="350"/>
                    <a:pt x="121" y="351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3" y="336"/>
                    <a:pt x="72" y="330"/>
                    <a:pt x="72" y="312"/>
                  </a:cubicBezTo>
                  <a:lnTo>
                    <a:pt x="72" y="152"/>
                  </a:lnTo>
                  <a:lnTo>
                    <a:pt x="129" y="152"/>
                  </a:lnTo>
                  <a:lnTo>
                    <a:pt x="129" y="136"/>
                  </a:lnTo>
                  <a:lnTo>
                    <a:pt x="71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0" name="Freeform 2849">
              <a:extLst>
                <a:ext uri="{FF2B5EF4-FFF2-40B4-BE49-F238E27FC236}">
                  <a16:creationId xmlns:a16="http://schemas.microsoft.com/office/drawing/2014/main" id="{F1B21CE4-4552-4895-8AE4-C0ACFB595B44}"/>
                </a:ext>
              </a:extLst>
            </p:cNvPr>
            <p:cNvSpPr>
              <a:spLocks noEditPoints="1"/>
            </p:cNvSpPr>
            <p:nvPr>
              <p:custDataLst>
                <p:tags r:id="rId275"/>
              </p:custDataLst>
            </p:nvPr>
          </p:nvSpPr>
          <p:spPr bwMode="auto">
            <a:xfrm>
              <a:off x="11361738" y="6400800"/>
              <a:ext cx="49213" cy="158750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1" name="Freeform 2850">
              <a:extLst>
                <a:ext uri="{FF2B5EF4-FFF2-40B4-BE49-F238E27FC236}">
                  <a16:creationId xmlns:a16="http://schemas.microsoft.com/office/drawing/2014/main" id="{3F0C15CD-0033-4C94-87CD-C83792D0057A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11425238" y="6454775"/>
              <a:ext cx="117475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6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5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3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3" y="205"/>
                    <a:pt x="139" y="205"/>
                  </a:cubicBezTo>
                  <a:lnTo>
                    <a:pt x="139" y="220"/>
                  </a:lnTo>
                  <a:cubicBezTo>
                    <a:pt x="157" y="220"/>
                    <a:pt x="182" y="219"/>
                    <a:pt x="196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4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2" name="Freeform 2851">
              <a:extLst>
                <a:ext uri="{FF2B5EF4-FFF2-40B4-BE49-F238E27FC236}">
                  <a16:creationId xmlns:a16="http://schemas.microsoft.com/office/drawing/2014/main" id="{DA8D3497-F825-471A-B18D-CE5585A06424}"/>
                </a:ext>
              </a:extLst>
            </p:cNvPr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11545888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3" name="Freeform 2852">
              <a:extLst>
                <a:ext uri="{FF2B5EF4-FFF2-40B4-BE49-F238E27FC236}">
                  <a16:creationId xmlns:a16="http://schemas.microsoft.com/office/drawing/2014/main" id="{BAE4AB3C-8FDC-45AC-88E5-D8CCCB58B16F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1163796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4" name="Freeform 2853">
              <a:extLst>
                <a:ext uri="{FF2B5EF4-FFF2-40B4-BE49-F238E27FC236}">
                  <a16:creationId xmlns:a16="http://schemas.microsoft.com/office/drawing/2014/main" id="{321FB390-7D7F-4E8B-AF38-531CF18D04DE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1739563" y="6454775"/>
              <a:ext cx="79375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1 w 168"/>
                <a:gd name="T19" fmla="*/ 220 h 220"/>
                <a:gd name="T20" fmla="*/ 121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7 w 168"/>
                <a:gd name="T31" fmla="*/ 11 h 220"/>
                <a:gd name="T32" fmla="*/ 125 w 168"/>
                <a:gd name="T33" fmla="*/ 31 h 220"/>
                <a:gd name="T34" fmla="*/ 147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0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2"/>
                    <a:pt x="147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3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5" name="Freeform 2854">
              <a:extLst>
                <a:ext uri="{FF2B5EF4-FFF2-40B4-BE49-F238E27FC236}">
                  <a16:creationId xmlns:a16="http://schemas.microsoft.com/office/drawing/2014/main" id="{B71F8B3A-CFEB-476F-914E-EC88B95540F2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11831638" y="6453188"/>
              <a:ext cx="88900" cy="109538"/>
            </a:xfrm>
            <a:custGeom>
              <a:avLst/>
              <a:gdLst>
                <a:gd name="T0" fmla="*/ 41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1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6" name="Freeform 2855">
              <a:extLst>
                <a:ext uri="{FF2B5EF4-FFF2-40B4-BE49-F238E27FC236}">
                  <a16:creationId xmlns:a16="http://schemas.microsoft.com/office/drawing/2014/main" id="{7E9A9A66-5CF7-4D68-94A4-786ADF463C3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1934826" y="6453188"/>
              <a:ext cx="76200" cy="109538"/>
            </a:xfrm>
            <a:custGeom>
              <a:avLst/>
              <a:gdLst>
                <a:gd name="T0" fmla="*/ 88 w 163"/>
                <a:gd name="T1" fmla="*/ 126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3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6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6"/>
                  </a:moveTo>
                  <a:cubicBezTo>
                    <a:pt x="99" y="128"/>
                    <a:pt x="140" y="136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9" y="118"/>
                    <a:pt x="143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8" y="54"/>
                    <a:pt x="139" y="70"/>
                  </a:cubicBezTo>
                  <a:cubicBezTo>
                    <a:pt x="139" y="74"/>
                    <a:pt x="144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6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7" name="Freeform 2856">
              <a:extLst>
                <a:ext uri="{FF2B5EF4-FFF2-40B4-BE49-F238E27FC236}">
                  <a16:creationId xmlns:a16="http://schemas.microsoft.com/office/drawing/2014/main" id="{BC083859-FABC-459E-AB14-1B2100286DA8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2023726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8" name="Oval 2857">
              <a:extLst>
                <a:ext uri="{FF2B5EF4-FFF2-40B4-BE49-F238E27FC236}">
                  <a16:creationId xmlns:a16="http://schemas.microsoft.com/office/drawing/2014/main" id="{861472A9-8F6B-475D-8233-33BE9406E2C9}"/>
                </a:ext>
              </a:extLst>
            </p:cNvPr>
            <p:cNvSpPr>
              <a:spLocks noChangeArrowheads="1"/>
            </p:cNvSpPr>
            <p:nvPr>
              <p:custDataLst>
                <p:tags r:id="rId283"/>
              </p:custDataLst>
            </p:nvPr>
          </p:nvSpPr>
          <p:spPr bwMode="auto">
            <a:xfrm>
              <a:off x="12128501" y="6534150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1457325" y="661988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7D35D31E-7758-4E75-8E0B-BF58D0024E77}"/>
              </a:ext>
            </a:extLst>
          </p:cNvPr>
          <p:cNvCxnSpPr/>
          <p:nvPr/>
        </p:nvCxnSpPr>
        <p:spPr>
          <a:xfrm>
            <a:off x="518922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BEF00E9C-7618-4417-AF40-7C5AAD3837A5}"/>
              </a:ext>
            </a:extLst>
          </p:cNvPr>
          <p:cNvCxnSpPr/>
          <p:nvPr/>
        </p:nvCxnSpPr>
        <p:spPr>
          <a:xfrm>
            <a:off x="529590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6AE5E37C-A059-4888-9F52-F8E77F4B3ACA}"/>
              </a:ext>
            </a:extLst>
          </p:cNvPr>
          <p:cNvCxnSpPr>
            <a:cxnSpLocks/>
          </p:cNvCxnSpPr>
          <p:nvPr/>
        </p:nvCxnSpPr>
        <p:spPr>
          <a:xfrm>
            <a:off x="5288561" y="2419989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EF3B8E6-2B4D-4698-9D9B-3302FC1C56B9}"/>
              </a:ext>
            </a:extLst>
          </p:cNvPr>
          <p:cNvCxnSpPr>
            <a:cxnSpLocks/>
          </p:cNvCxnSpPr>
          <p:nvPr/>
        </p:nvCxnSpPr>
        <p:spPr>
          <a:xfrm>
            <a:off x="5286802" y="2344202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8" name="Group 5007">
            <a:extLst>
              <a:ext uri="{FF2B5EF4-FFF2-40B4-BE49-F238E27FC236}">
                <a16:creationId xmlns:a16="http://schemas.microsoft.com/office/drawing/2014/main" id="{CD29A549-1A74-4AC5-BA5B-B662E1580E3D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1384301" y="2724150"/>
            <a:ext cx="2354263" cy="771526"/>
            <a:chOff x="1384301" y="2724150"/>
            <a:chExt cx="2354263" cy="771526"/>
          </a:xfrm>
        </p:grpSpPr>
        <p:sp>
          <p:nvSpPr>
            <p:cNvPr id="4997" name="Rectangle 2880">
              <a:extLst>
                <a:ext uri="{FF2B5EF4-FFF2-40B4-BE49-F238E27FC236}">
                  <a16:creationId xmlns:a16="http://schemas.microsoft.com/office/drawing/2014/main" id="{B1047EFD-7919-417A-B77A-46409C32A53E}"/>
                </a:ext>
              </a:extLst>
            </p:cNvPr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384301" y="2724150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8" name="Rectangle 2881">
              <a:extLst>
                <a:ext uri="{FF2B5EF4-FFF2-40B4-BE49-F238E27FC236}">
                  <a16:creationId xmlns:a16="http://schemas.microsoft.com/office/drawing/2014/main" id="{3E15ECF3-E1EE-4ED4-A900-EEB282A5D72A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3843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9" name="Freeform 2882">
              <a:extLst>
                <a:ext uri="{FF2B5EF4-FFF2-40B4-BE49-F238E27FC236}">
                  <a16:creationId xmlns:a16="http://schemas.microsoft.com/office/drawing/2014/main" id="{887E375B-C56C-40B8-B8D7-F4E99D21E057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1557339" y="3105150"/>
              <a:ext cx="209550" cy="220663"/>
            </a:xfrm>
            <a:custGeom>
              <a:avLst/>
              <a:gdLst>
                <a:gd name="T0" fmla="*/ 85 w 235"/>
                <a:gd name="T1" fmla="*/ 5 h 220"/>
                <a:gd name="T2" fmla="*/ 78 w 235"/>
                <a:gd name="T3" fmla="*/ 0 h 220"/>
                <a:gd name="T4" fmla="*/ 18 w 235"/>
                <a:gd name="T5" fmla="*/ 5 h 220"/>
                <a:gd name="T6" fmla="*/ 8 w 235"/>
                <a:gd name="T7" fmla="*/ 15 h 220"/>
                <a:gd name="T8" fmla="*/ 20 w 235"/>
                <a:gd name="T9" fmla="*/ 21 h 220"/>
                <a:gd name="T10" fmla="*/ 45 w 235"/>
                <a:gd name="T11" fmla="*/ 29 h 220"/>
                <a:gd name="T12" fmla="*/ 36 w 235"/>
                <a:gd name="T13" fmla="*/ 70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8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5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4"/>
                    <a:pt x="45" y="29"/>
                  </a:cubicBezTo>
                  <a:cubicBezTo>
                    <a:pt x="45" y="33"/>
                    <a:pt x="39" y="56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3"/>
                    <a:pt x="0" y="214"/>
                  </a:cubicBezTo>
                  <a:cubicBezTo>
                    <a:pt x="0" y="220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0" name="Freeform 2883">
              <a:extLst>
                <a:ext uri="{FF2B5EF4-FFF2-40B4-BE49-F238E27FC236}">
                  <a16:creationId xmlns:a16="http://schemas.microsoft.com/office/drawing/2014/main" id="{DE6E5A60-2FF4-4484-B342-D08186526D3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927226" y="3141663"/>
              <a:ext cx="295275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1" name="Freeform 2884">
              <a:extLst>
                <a:ext uri="{FF2B5EF4-FFF2-40B4-BE49-F238E27FC236}">
                  <a16:creationId xmlns:a16="http://schemas.microsoft.com/office/drawing/2014/main" id="{DFC310C7-59C2-4458-B787-B69EA8524913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387601" y="2982913"/>
              <a:ext cx="360363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7 w 405"/>
                <a:gd name="T11" fmla="*/ 2 h 342"/>
                <a:gd name="T12" fmla="*/ 274 w 405"/>
                <a:gd name="T13" fmla="*/ 0 h 342"/>
                <a:gd name="T14" fmla="*/ 274 w 405"/>
                <a:gd name="T15" fmla="*/ 24 h 342"/>
                <a:gd name="T16" fmla="*/ 303 w 405"/>
                <a:gd name="T17" fmla="*/ 26 h 342"/>
                <a:gd name="T18" fmla="*/ 309 w 405"/>
                <a:gd name="T19" fmla="*/ 29 h 342"/>
                <a:gd name="T20" fmla="*/ 125 w 405"/>
                <a:gd name="T21" fmla="*/ 183 h 342"/>
                <a:gd name="T22" fmla="*/ 125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5 w 405"/>
                <a:gd name="T49" fmla="*/ 319 h 342"/>
                <a:gd name="T50" fmla="*/ 125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3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8" y="2"/>
                    <a:pt x="349" y="2"/>
                    <a:pt x="347" y="2"/>
                  </a:cubicBezTo>
                  <a:cubicBezTo>
                    <a:pt x="328" y="2"/>
                    <a:pt x="292" y="2"/>
                    <a:pt x="274" y="0"/>
                  </a:cubicBezTo>
                  <a:lnTo>
                    <a:pt x="274" y="24"/>
                  </a:lnTo>
                  <a:cubicBezTo>
                    <a:pt x="280" y="24"/>
                    <a:pt x="290" y="24"/>
                    <a:pt x="303" y="26"/>
                  </a:cubicBezTo>
                  <a:cubicBezTo>
                    <a:pt x="311" y="28"/>
                    <a:pt x="305" y="28"/>
                    <a:pt x="309" y="29"/>
                  </a:cubicBezTo>
                  <a:lnTo>
                    <a:pt x="125" y="183"/>
                  </a:lnTo>
                  <a:lnTo>
                    <a:pt x="125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8" y="342"/>
                  </a:cubicBezTo>
                  <a:lnTo>
                    <a:pt x="178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80" y="311"/>
                    <a:pt x="280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2" name="Freeform 2885">
              <a:extLst>
                <a:ext uri="{FF2B5EF4-FFF2-40B4-BE49-F238E27FC236}">
                  <a16:creationId xmlns:a16="http://schemas.microsoft.com/office/drawing/2014/main" id="{285A9615-9461-497E-A791-66A5B8875298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801939" y="302418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8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3" name="Freeform 2886">
              <a:extLst>
                <a:ext uri="{FF2B5EF4-FFF2-40B4-BE49-F238E27FC236}">
                  <a16:creationId xmlns:a16="http://schemas.microsoft.com/office/drawing/2014/main" id="{D3D3F5F5-9148-4699-9585-8077B4E5DBF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079751" y="288766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4" name="Freeform 2887">
              <a:extLst>
                <a:ext uri="{FF2B5EF4-FFF2-40B4-BE49-F238E27FC236}">
                  <a16:creationId xmlns:a16="http://schemas.microsoft.com/office/drawing/2014/main" id="{5C12A507-0C3C-474D-9A2B-FEDF76341AEF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268664" y="2984500"/>
              <a:ext cx="293688" cy="341313"/>
            </a:xfrm>
            <a:custGeom>
              <a:avLst/>
              <a:gdLst>
                <a:gd name="T0" fmla="*/ 185 w 331"/>
                <a:gd name="T1" fmla="*/ 39 h 340"/>
                <a:gd name="T2" fmla="*/ 232 w 331"/>
                <a:gd name="T3" fmla="*/ 15 h 340"/>
                <a:gd name="T4" fmla="*/ 248 w 331"/>
                <a:gd name="T5" fmla="*/ 15 h 340"/>
                <a:gd name="T6" fmla="*/ 248 w 331"/>
                <a:gd name="T7" fmla="*/ 0 h 340"/>
                <a:gd name="T8" fmla="*/ 164 w 331"/>
                <a:gd name="T9" fmla="*/ 1 h 340"/>
                <a:gd name="T10" fmla="*/ 79 w 331"/>
                <a:gd name="T11" fmla="*/ 0 h 340"/>
                <a:gd name="T12" fmla="*/ 79 w 331"/>
                <a:gd name="T13" fmla="*/ 15 h 340"/>
                <a:gd name="T14" fmla="*/ 96 w 331"/>
                <a:gd name="T15" fmla="*/ 15 h 340"/>
                <a:gd name="T16" fmla="*/ 143 w 331"/>
                <a:gd name="T17" fmla="*/ 39 h 340"/>
                <a:gd name="T18" fmla="*/ 143 w 331"/>
                <a:gd name="T19" fmla="*/ 261 h 340"/>
                <a:gd name="T20" fmla="*/ 75 w 331"/>
                <a:gd name="T21" fmla="*/ 134 h 340"/>
                <a:gd name="T22" fmla="*/ 31 w 331"/>
                <a:gd name="T23" fmla="*/ 64 h 340"/>
                <a:gd name="T24" fmla="*/ 13 w 331"/>
                <a:gd name="T25" fmla="*/ 64 h 340"/>
                <a:gd name="T26" fmla="*/ 0 w 331"/>
                <a:gd name="T27" fmla="*/ 70 h 340"/>
                <a:gd name="T28" fmla="*/ 5 w 331"/>
                <a:gd name="T29" fmla="*/ 75 h 340"/>
                <a:gd name="T30" fmla="*/ 34 w 331"/>
                <a:gd name="T31" fmla="*/ 143 h 340"/>
                <a:gd name="T32" fmla="*/ 59 w 331"/>
                <a:gd name="T33" fmla="*/ 227 h 340"/>
                <a:gd name="T34" fmla="*/ 143 w 331"/>
                <a:gd name="T35" fmla="*/ 273 h 340"/>
                <a:gd name="T36" fmla="*/ 143 w 331"/>
                <a:gd name="T37" fmla="*/ 301 h 340"/>
                <a:gd name="T38" fmla="*/ 96 w 331"/>
                <a:gd name="T39" fmla="*/ 325 h 340"/>
                <a:gd name="T40" fmla="*/ 79 w 331"/>
                <a:gd name="T41" fmla="*/ 325 h 340"/>
                <a:gd name="T42" fmla="*/ 79 w 331"/>
                <a:gd name="T43" fmla="*/ 340 h 340"/>
                <a:gd name="T44" fmla="*/ 164 w 331"/>
                <a:gd name="T45" fmla="*/ 339 h 340"/>
                <a:gd name="T46" fmla="*/ 248 w 331"/>
                <a:gd name="T47" fmla="*/ 340 h 340"/>
                <a:gd name="T48" fmla="*/ 248 w 331"/>
                <a:gd name="T49" fmla="*/ 325 h 340"/>
                <a:gd name="T50" fmla="*/ 232 w 331"/>
                <a:gd name="T51" fmla="*/ 325 h 340"/>
                <a:gd name="T52" fmla="*/ 185 w 331"/>
                <a:gd name="T53" fmla="*/ 301 h 340"/>
                <a:gd name="T54" fmla="*/ 185 w 331"/>
                <a:gd name="T55" fmla="*/ 273 h 340"/>
                <a:gd name="T56" fmla="*/ 270 w 331"/>
                <a:gd name="T57" fmla="*/ 228 h 340"/>
                <a:gd name="T58" fmla="*/ 297 w 331"/>
                <a:gd name="T59" fmla="*/ 131 h 340"/>
                <a:gd name="T60" fmla="*/ 324 w 331"/>
                <a:gd name="T61" fmla="*/ 75 h 340"/>
                <a:gd name="T62" fmla="*/ 331 w 331"/>
                <a:gd name="T63" fmla="*/ 70 h 340"/>
                <a:gd name="T64" fmla="*/ 319 w 331"/>
                <a:gd name="T65" fmla="*/ 64 h 340"/>
                <a:gd name="T66" fmla="*/ 300 w 331"/>
                <a:gd name="T67" fmla="*/ 64 h 340"/>
                <a:gd name="T68" fmla="*/ 255 w 331"/>
                <a:gd name="T69" fmla="*/ 140 h 340"/>
                <a:gd name="T70" fmla="*/ 185 w 331"/>
                <a:gd name="T71" fmla="*/ 261 h 340"/>
                <a:gd name="T72" fmla="*/ 185 w 331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0">
                  <a:moveTo>
                    <a:pt x="185" y="39"/>
                  </a:moveTo>
                  <a:cubicBezTo>
                    <a:pt x="185" y="22"/>
                    <a:pt x="185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1" y="1"/>
                    <a:pt x="185" y="1"/>
                    <a:pt x="164" y="1"/>
                  </a:cubicBezTo>
                  <a:cubicBezTo>
                    <a:pt x="144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3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2" y="75"/>
                    <a:pt x="5" y="75"/>
                  </a:cubicBezTo>
                  <a:cubicBezTo>
                    <a:pt x="21" y="77"/>
                    <a:pt x="34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4" y="339"/>
                  </a:cubicBezTo>
                  <a:cubicBezTo>
                    <a:pt x="184" y="339"/>
                    <a:pt x="231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5" y="325"/>
                    <a:pt x="185" y="319"/>
                    <a:pt x="185" y="301"/>
                  </a:cubicBezTo>
                  <a:lnTo>
                    <a:pt x="185" y="273"/>
                  </a:lnTo>
                  <a:cubicBezTo>
                    <a:pt x="221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1" y="74"/>
                    <a:pt x="331" y="70"/>
                  </a:cubicBezTo>
                  <a:cubicBezTo>
                    <a:pt x="331" y="64"/>
                    <a:pt x="327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5" y="261"/>
                  </a:cubicBezTo>
                  <a:lnTo>
                    <a:pt x="185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5" name="Rectangle 2888">
              <a:extLst>
                <a:ext uri="{FF2B5EF4-FFF2-40B4-BE49-F238E27FC236}">
                  <a16:creationId xmlns:a16="http://schemas.microsoft.com/office/drawing/2014/main" id="{36CB8668-343F-43F8-B7C5-01E8CC737C36}"/>
                </a:ext>
              </a:extLst>
            </p:cNvPr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7211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6" name="Rectangle 2889">
              <a:extLst>
                <a:ext uri="{FF2B5EF4-FFF2-40B4-BE49-F238E27FC236}">
                  <a16:creationId xmlns:a16="http://schemas.microsoft.com/office/drawing/2014/main" id="{80B3133C-BDF7-4DEF-A680-C3A1E554307B}"/>
                </a:ext>
              </a:extLst>
            </p:cNvPr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1384301" y="3475038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C54E6A8E-B997-43E6-BAF1-CA3D1AF1DB47}"/>
              </a:ext>
            </a:extLst>
          </p:cNvPr>
          <p:cNvGrpSpPr/>
          <p:nvPr/>
        </p:nvGrpSpPr>
        <p:grpSpPr>
          <a:xfrm>
            <a:off x="3735123" y="1228780"/>
            <a:ext cx="5374067" cy="1862514"/>
            <a:chOff x="3735123" y="1228780"/>
            <a:chExt cx="5374067" cy="1862514"/>
          </a:xfrm>
        </p:grpSpPr>
        <p:cxnSp>
          <p:nvCxnSpPr>
            <p:cNvPr id="823" name="Connector: Elbow 822">
              <a:extLst>
                <a:ext uri="{FF2B5EF4-FFF2-40B4-BE49-F238E27FC236}">
                  <a16:creationId xmlns:a16="http://schemas.microsoft.com/office/drawing/2014/main" id="{DC59BF8B-7D0E-4D46-9F78-DC67C26D5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3" y="1329252"/>
              <a:ext cx="2210310" cy="1758706"/>
            </a:xfrm>
            <a:prstGeom prst="bentConnector3">
              <a:avLst>
                <a:gd name="adj1" fmla="val 4103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Connector: Elbow 826">
              <a:extLst>
                <a:ext uri="{FF2B5EF4-FFF2-40B4-BE49-F238E27FC236}">
                  <a16:creationId xmlns:a16="http://schemas.microsoft.com/office/drawing/2014/main" id="{69F1DE81-3A39-4331-A936-B34132772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3880" y="1961571"/>
              <a:ext cx="2683368" cy="1129723"/>
            </a:xfrm>
            <a:prstGeom prst="bentConnector3">
              <a:avLst>
                <a:gd name="adj1" fmla="val 42333"/>
              </a:avLst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or: Elbow 831">
              <a:extLst>
                <a:ext uri="{FF2B5EF4-FFF2-40B4-BE49-F238E27FC236}">
                  <a16:creationId xmlns:a16="http://schemas.microsoft.com/office/drawing/2014/main" id="{28A04AAA-A0D2-4FF8-9D85-5BF1C61F2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6746" y="1228780"/>
              <a:ext cx="3382444" cy="733372"/>
            </a:xfrm>
            <a:prstGeom prst="bentConnector3">
              <a:avLst>
                <a:gd name="adj1" fmla="val 84468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4" name="Group 1613">
            <a:extLst>
              <a:ext uri="{FF2B5EF4-FFF2-40B4-BE49-F238E27FC236}">
                <a16:creationId xmlns:a16="http://schemas.microsoft.com/office/drawing/2014/main" id="{A528CF21-0165-4035-9AB2-CF395FACB75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255434" y="3824924"/>
            <a:ext cx="2978150" cy="892175"/>
            <a:chOff x="1246188" y="3919538"/>
            <a:chExt cx="2978150" cy="892175"/>
          </a:xfrm>
        </p:grpSpPr>
        <p:sp>
          <p:nvSpPr>
            <p:cNvPr id="1577" name="Rectangle 614">
              <a:extLst>
                <a:ext uri="{FF2B5EF4-FFF2-40B4-BE49-F238E27FC236}">
                  <a16:creationId xmlns:a16="http://schemas.microsoft.com/office/drawing/2014/main" id="{F15EF314-A94B-4ECE-98D1-502D3CBFD416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1246188" y="391953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Rectangle 615">
              <a:extLst>
                <a:ext uri="{FF2B5EF4-FFF2-40B4-BE49-F238E27FC236}">
                  <a16:creationId xmlns:a16="http://schemas.microsoft.com/office/drawing/2014/main" id="{DE67D8FC-ABD8-4A9A-B24D-4BC3A2C8CB70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1246188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616">
              <a:extLst>
                <a:ext uri="{FF2B5EF4-FFF2-40B4-BE49-F238E27FC236}">
                  <a16:creationId xmlns:a16="http://schemas.microsoft.com/office/drawing/2014/main" id="{1FE8CF0C-82D5-44FA-9364-6C99296BC404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1335088" y="4054476"/>
              <a:ext cx="192088" cy="168275"/>
            </a:xfrm>
            <a:custGeom>
              <a:avLst/>
              <a:gdLst>
                <a:gd name="T0" fmla="*/ 355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0 w 409"/>
                <a:gd name="T9" fmla="*/ 0 h 342"/>
                <a:gd name="T10" fmla="*/ 230 w 409"/>
                <a:gd name="T11" fmla="*/ 24 h 342"/>
                <a:gd name="T12" fmla="*/ 284 w 409"/>
                <a:gd name="T13" fmla="*/ 24 h 342"/>
                <a:gd name="T14" fmla="*/ 284 w 409"/>
                <a:gd name="T15" fmla="*/ 153 h 342"/>
                <a:gd name="T16" fmla="*/ 124 w 409"/>
                <a:gd name="T17" fmla="*/ 153 h 342"/>
                <a:gd name="T18" fmla="*/ 124 w 409"/>
                <a:gd name="T19" fmla="*/ 24 h 342"/>
                <a:gd name="T20" fmla="*/ 178 w 409"/>
                <a:gd name="T21" fmla="*/ 24 h 342"/>
                <a:gd name="T22" fmla="*/ 178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3 w 409"/>
                <a:gd name="T31" fmla="*/ 24 h 342"/>
                <a:gd name="T32" fmla="*/ 53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8 w 409"/>
                <a:gd name="T41" fmla="*/ 342 h 342"/>
                <a:gd name="T42" fmla="*/ 178 w 409"/>
                <a:gd name="T43" fmla="*/ 319 h 342"/>
                <a:gd name="T44" fmla="*/ 124 w 409"/>
                <a:gd name="T45" fmla="*/ 319 h 342"/>
                <a:gd name="T46" fmla="*/ 124 w 409"/>
                <a:gd name="T47" fmla="*/ 176 h 342"/>
                <a:gd name="T48" fmla="*/ 284 w 409"/>
                <a:gd name="T49" fmla="*/ 176 h 342"/>
                <a:gd name="T50" fmla="*/ 284 w 409"/>
                <a:gd name="T51" fmla="*/ 319 h 342"/>
                <a:gd name="T52" fmla="*/ 230 w 409"/>
                <a:gd name="T53" fmla="*/ 319 h 342"/>
                <a:gd name="T54" fmla="*/ 230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5 w 409"/>
                <a:gd name="T63" fmla="*/ 319 h 342"/>
                <a:gd name="T64" fmla="*/ 355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5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1" y="2"/>
                    <a:pt x="320" y="2"/>
                  </a:cubicBezTo>
                  <a:cubicBezTo>
                    <a:pt x="298" y="2"/>
                    <a:pt x="249" y="2"/>
                    <a:pt x="230" y="0"/>
                  </a:cubicBezTo>
                  <a:lnTo>
                    <a:pt x="230" y="24"/>
                  </a:lnTo>
                  <a:lnTo>
                    <a:pt x="284" y="24"/>
                  </a:lnTo>
                  <a:lnTo>
                    <a:pt x="284" y="153"/>
                  </a:lnTo>
                  <a:lnTo>
                    <a:pt x="124" y="15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3" y="24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176"/>
                  </a:lnTo>
                  <a:lnTo>
                    <a:pt x="284" y="176"/>
                  </a:lnTo>
                  <a:lnTo>
                    <a:pt x="284" y="319"/>
                  </a:lnTo>
                  <a:lnTo>
                    <a:pt x="230" y="319"/>
                  </a:lnTo>
                  <a:lnTo>
                    <a:pt x="230" y="342"/>
                  </a:lnTo>
                  <a:cubicBezTo>
                    <a:pt x="249" y="341"/>
                    <a:pt x="298" y="341"/>
                    <a:pt x="320" y="341"/>
                  </a:cubicBezTo>
                  <a:cubicBezTo>
                    <a:pt x="341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5" y="319"/>
                  </a:lnTo>
                  <a:lnTo>
                    <a:pt x="355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617">
              <a:extLst>
                <a:ext uri="{FF2B5EF4-FFF2-40B4-BE49-F238E27FC236}">
                  <a16:creationId xmlns:a16="http://schemas.microsoft.com/office/drawing/2014/main" id="{662E9DDA-DE7E-4513-B9C7-5CC461FF34C0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1563688" y="4052888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618">
              <a:extLst>
                <a:ext uri="{FF2B5EF4-FFF2-40B4-BE49-F238E27FC236}">
                  <a16:creationId xmlns:a16="http://schemas.microsoft.com/office/drawing/2014/main" id="{96E6B3D1-387E-43E8-B41D-787BA52015B9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154463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619">
              <a:extLst>
                <a:ext uri="{FF2B5EF4-FFF2-40B4-BE49-F238E27FC236}">
                  <a16:creationId xmlns:a16="http://schemas.microsoft.com/office/drawing/2014/main" id="{2B199EA6-B3A3-42DA-98A5-AF473B077D37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1743076" y="4079876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620">
              <a:extLst>
                <a:ext uri="{FF2B5EF4-FFF2-40B4-BE49-F238E27FC236}">
                  <a16:creationId xmlns:a16="http://schemas.microsoft.com/office/drawing/2014/main" id="{F735D7B4-79EA-450A-A57C-4E8AA7D8CE0D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1973263" y="4052888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1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1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621">
              <a:extLst>
                <a:ext uri="{FF2B5EF4-FFF2-40B4-BE49-F238E27FC236}">
                  <a16:creationId xmlns:a16="http://schemas.microsoft.com/office/drawing/2014/main" id="{16AD95C1-5CB2-4A7A-9677-BF77FF476AE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135188" y="4038601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622">
              <a:extLst>
                <a:ext uri="{FF2B5EF4-FFF2-40B4-BE49-F238E27FC236}">
                  <a16:creationId xmlns:a16="http://schemas.microsoft.com/office/drawing/2014/main" id="{D7A5233E-DB42-437A-98BA-FAB5917F84E0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21138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70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623">
              <a:extLst>
                <a:ext uri="{FF2B5EF4-FFF2-40B4-BE49-F238E27FC236}">
                  <a16:creationId xmlns:a16="http://schemas.microsoft.com/office/drawing/2014/main" id="{9F88E8C6-BD7B-4792-ACFB-19653DD0F417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365376" y="4197351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6" y="52"/>
                  </a:cubicBezTo>
                  <a:cubicBezTo>
                    <a:pt x="32" y="52"/>
                    <a:pt x="39" y="50"/>
                    <a:pt x="44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624">
              <a:extLst>
                <a:ext uri="{FF2B5EF4-FFF2-40B4-BE49-F238E27FC236}">
                  <a16:creationId xmlns:a16="http://schemas.microsoft.com/office/drawing/2014/main" id="{FC81C9E1-0062-4CB6-81F1-ED9884415AA3}"/>
                </a:ext>
              </a:extLst>
            </p:cNvPr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500313" y="405288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625">
              <a:extLst>
                <a:ext uri="{FF2B5EF4-FFF2-40B4-BE49-F238E27FC236}">
                  <a16:creationId xmlns:a16="http://schemas.microsoft.com/office/drawing/2014/main" id="{325A7448-770B-40BE-8A24-2D63571FBB19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2457451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626">
              <a:extLst>
                <a:ext uri="{FF2B5EF4-FFF2-40B4-BE49-F238E27FC236}">
                  <a16:creationId xmlns:a16="http://schemas.microsoft.com/office/drawing/2014/main" id="{26B2D9AF-02FA-4A95-8625-B30793AB9636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2603501" y="4038601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627">
              <a:extLst>
                <a:ext uri="{FF2B5EF4-FFF2-40B4-BE49-F238E27FC236}">
                  <a16:creationId xmlns:a16="http://schemas.microsoft.com/office/drawing/2014/main" id="{C6DA2748-6B29-4881-B083-146F75742810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751138" y="4157663"/>
              <a:ext cx="142875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628">
              <a:extLst>
                <a:ext uri="{FF2B5EF4-FFF2-40B4-BE49-F238E27FC236}">
                  <a16:creationId xmlns:a16="http://schemas.microsoft.com/office/drawing/2014/main" id="{A5FB202F-4289-40AF-AA7D-D451DC0268E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971801" y="4054476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629">
              <a:extLst>
                <a:ext uri="{FF2B5EF4-FFF2-40B4-BE49-F238E27FC236}">
                  <a16:creationId xmlns:a16="http://schemas.microsoft.com/office/drawing/2014/main" id="{602BB96C-2395-47C7-920E-E951B378BA7F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117851" y="4003676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630">
              <a:extLst>
                <a:ext uri="{FF2B5EF4-FFF2-40B4-BE49-F238E27FC236}">
                  <a16:creationId xmlns:a16="http://schemas.microsoft.com/office/drawing/2014/main" id="{3709A89E-D4F6-46F2-9BDA-3EB9AEB3B814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114676" y="4208463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5" y="19"/>
                    <a:pt x="83" y="10"/>
                    <a:pt x="101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631">
              <a:extLst>
                <a:ext uri="{FF2B5EF4-FFF2-40B4-BE49-F238E27FC236}">
                  <a16:creationId xmlns:a16="http://schemas.microsoft.com/office/drawing/2014/main" id="{23C1D755-677C-493C-92EF-BDEF61C895C8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275013" y="4052888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632">
              <a:extLst>
                <a:ext uri="{FF2B5EF4-FFF2-40B4-BE49-F238E27FC236}">
                  <a16:creationId xmlns:a16="http://schemas.microsoft.com/office/drawing/2014/main" id="{7AB6B441-2343-4EE7-ACF6-5DF788CA4723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476626" y="413385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633">
              <a:extLst>
                <a:ext uri="{FF2B5EF4-FFF2-40B4-BE49-F238E27FC236}">
                  <a16:creationId xmlns:a16="http://schemas.microsoft.com/office/drawing/2014/main" id="{EF25E40F-2A67-4C69-B23C-743E8C07A83C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724276" y="4052888"/>
              <a:ext cx="119063" cy="1730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20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4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9 w 254"/>
                <a:gd name="T47" fmla="*/ 348 h 353"/>
                <a:gd name="T48" fmla="*/ 42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3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20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7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4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8" y="319"/>
                    <a:pt x="24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4" y="353"/>
                    <a:pt x="15" y="352"/>
                    <a:pt x="19" y="348"/>
                  </a:cubicBezTo>
                  <a:lnTo>
                    <a:pt x="42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4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9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Freeform 634">
              <a:extLst>
                <a:ext uri="{FF2B5EF4-FFF2-40B4-BE49-F238E27FC236}">
                  <a16:creationId xmlns:a16="http://schemas.microsoft.com/office/drawing/2014/main" id="{CD3627EF-202D-49A5-ADE4-6EC2E129B5A8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871913" y="4003676"/>
              <a:ext cx="120650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Freeform 635">
              <a:extLst>
                <a:ext uri="{FF2B5EF4-FFF2-40B4-BE49-F238E27FC236}">
                  <a16:creationId xmlns:a16="http://schemas.microsoft.com/office/drawing/2014/main" id="{C882EAA6-A818-4374-9413-E865ADCBA85D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022726" y="4117976"/>
              <a:ext cx="112713" cy="107950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2 w 241"/>
                <a:gd name="T7" fmla="*/ 0 h 221"/>
                <a:gd name="T8" fmla="*/ 82 w 241"/>
                <a:gd name="T9" fmla="*/ 0 h 221"/>
                <a:gd name="T10" fmla="*/ 31 w 241"/>
                <a:gd name="T11" fmla="*/ 24 h 221"/>
                <a:gd name="T12" fmla="*/ 0 w 241"/>
                <a:gd name="T13" fmla="*/ 69 h 221"/>
                <a:gd name="T14" fmla="*/ 6 w 241"/>
                <a:gd name="T15" fmla="*/ 74 h 221"/>
                <a:gd name="T16" fmla="*/ 14 w 241"/>
                <a:gd name="T17" fmla="*/ 68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8 h 221"/>
                <a:gd name="T26" fmla="*/ 79 w 241"/>
                <a:gd name="T27" fmla="*/ 221 h 221"/>
                <a:gd name="T28" fmla="*/ 100 w 241"/>
                <a:gd name="T29" fmla="*/ 200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4" y="29"/>
                    <a:pt x="241" y="29"/>
                    <a:pt x="241" y="12"/>
                  </a:cubicBezTo>
                  <a:cubicBezTo>
                    <a:pt x="241" y="0"/>
                    <a:pt x="231" y="0"/>
                    <a:pt x="222" y="0"/>
                  </a:cubicBezTo>
                  <a:lnTo>
                    <a:pt x="82" y="0"/>
                  </a:lnTo>
                  <a:cubicBezTo>
                    <a:pt x="72" y="0"/>
                    <a:pt x="53" y="0"/>
                    <a:pt x="31" y="24"/>
                  </a:cubicBezTo>
                  <a:cubicBezTo>
                    <a:pt x="14" y="42"/>
                    <a:pt x="0" y="66"/>
                    <a:pt x="0" y="69"/>
                  </a:cubicBezTo>
                  <a:cubicBezTo>
                    <a:pt x="0" y="69"/>
                    <a:pt x="0" y="74"/>
                    <a:pt x="6" y="74"/>
                  </a:cubicBezTo>
                  <a:cubicBezTo>
                    <a:pt x="10" y="74"/>
                    <a:pt x="11" y="72"/>
                    <a:pt x="14" y="68"/>
                  </a:cubicBezTo>
                  <a:cubicBezTo>
                    <a:pt x="39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6"/>
                    <a:pt x="65" y="208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200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Freeform 636">
              <a:extLst>
                <a:ext uri="{FF2B5EF4-FFF2-40B4-BE49-F238E27FC236}">
                  <a16:creationId xmlns:a16="http://schemas.microsoft.com/office/drawing/2014/main" id="{7A327ADD-DDF8-4D03-B0B8-AFA928E240E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3319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Freeform 637">
              <a:extLst>
                <a:ext uri="{FF2B5EF4-FFF2-40B4-BE49-F238E27FC236}">
                  <a16:creationId xmlns:a16="http://schemas.microsoft.com/office/drawing/2014/main" id="{1208D3F9-5781-4670-869E-4D42D69E42A5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1474788" y="4600576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5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638">
              <a:extLst>
                <a:ext uri="{FF2B5EF4-FFF2-40B4-BE49-F238E27FC236}">
                  <a16:creationId xmlns:a16="http://schemas.microsoft.com/office/drawing/2014/main" id="{825E3B46-DBB0-42DE-8085-9904701B6114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1587501" y="4468813"/>
              <a:ext cx="85725" cy="36513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3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639">
              <a:extLst>
                <a:ext uri="{FF2B5EF4-FFF2-40B4-BE49-F238E27FC236}">
                  <a16:creationId xmlns:a16="http://schemas.microsoft.com/office/drawing/2014/main" id="{BE33A4AC-0867-4B97-8F95-EE0C228FE1D2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568451" y="4529138"/>
              <a:ext cx="131763" cy="158750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640">
              <a:extLst>
                <a:ext uri="{FF2B5EF4-FFF2-40B4-BE49-F238E27FC236}">
                  <a16:creationId xmlns:a16="http://schemas.microsoft.com/office/drawing/2014/main" id="{AA462BAE-A1F7-4DFB-8D96-5EA3E3FE5D0C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766888" y="4497388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641">
              <a:extLst>
                <a:ext uri="{FF2B5EF4-FFF2-40B4-BE49-F238E27FC236}">
                  <a16:creationId xmlns:a16="http://schemas.microsoft.com/office/drawing/2014/main" id="{DE3776BF-44B2-44BC-ACFF-B5005FA7C42C}"/>
                </a:ext>
              </a:extLst>
            </p:cNvPr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2038351" y="4410076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642">
              <a:extLst>
                <a:ext uri="{FF2B5EF4-FFF2-40B4-BE49-F238E27FC236}">
                  <a16:creationId xmlns:a16="http://schemas.microsoft.com/office/drawing/2014/main" id="{A8BCF98A-C183-4606-9C18-03D1510E2032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19923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643">
              <a:extLst>
                <a:ext uri="{FF2B5EF4-FFF2-40B4-BE49-F238E27FC236}">
                  <a16:creationId xmlns:a16="http://schemas.microsoft.com/office/drawing/2014/main" id="{DA0ED308-8DC9-492C-9B91-934FF24865FB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133601" y="4598988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4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0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2" y="129"/>
                    <a:pt x="131" y="143"/>
                    <a:pt x="104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2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8" y="0"/>
                    <a:pt x="98" y="0"/>
                  </a:cubicBezTo>
                  <a:cubicBezTo>
                    <a:pt x="20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644">
              <a:extLst>
                <a:ext uri="{FF2B5EF4-FFF2-40B4-BE49-F238E27FC236}">
                  <a16:creationId xmlns:a16="http://schemas.microsoft.com/office/drawing/2014/main" id="{C4C2E2D5-1990-45E5-9975-9C529DEE91CB}"/>
                </a:ext>
              </a:extLst>
            </p:cNvPr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84413" y="44688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645">
              <a:extLst>
                <a:ext uri="{FF2B5EF4-FFF2-40B4-BE49-F238E27FC236}">
                  <a16:creationId xmlns:a16="http://schemas.microsoft.com/office/drawing/2014/main" id="{F206CFD1-95CC-4985-A877-442E96B369E3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239963" y="45291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646">
              <a:extLst>
                <a:ext uri="{FF2B5EF4-FFF2-40B4-BE49-F238E27FC236}">
                  <a16:creationId xmlns:a16="http://schemas.microsoft.com/office/drawing/2014/main" id="{A1D01417-928E-4FF8-AC86-981AD9A5ABE9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2451101" y="4549776"/>
              <a:ext cx="155575" cy="57150"/>
            </a:xfrm>
            <a:custGeom>
              <a:avLst/>
              <a:gdLst>
                <a:gd name="T0" fmla="*/ 315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5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5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647">
              <a:extLst>
                <a:ext uri="{FF2B5EF4-FFF2-40B4-BE49-F238E27FC236}">
                  <a16:creationId xmlns:a16="http://schemas.microsoft.com/office/drawing/2014/main" id="{B3668EAB-4756-44C9-AD9C-E10F1AC50579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2692401" y="4476751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Rectangle 648">
              <a:extLst>
                <a:ext uri="{FF2B5EF4-FFF2-40B4-BE49-F238E27FC236}">
                  <a16:creationId xmlns:a16="http://schemas.microsoft.com/office/drawing/2014/main" id="{AC9931F1-A91E-4245-AF30-46084D41D997}"/>
                </a:ext>
              </a:extLst>
            </p:cNvPr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214813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Rectangle 649">
              <a:extLst>
                <a:ext uri="{FF2B5EF4-FFF2-40B4-BE49-F238E27FC236}">
                  <a16:creationId xmlns:a16="http://schemas.microsoft.com/office/drawing/2014/main" id="{0F3505A2-DFA5-4DC8-B076-3CFF23B007FC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246188" y="480218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934B0AD4-40C4-455D-B2CB-C071B0AB0AD2}"/>
              </a:ext>
            </a:extLst>
          </p:cNvPr>
          <p:cNvCxnSpPr>
            <a:cxnSpLocks/>
          </p:cNvCxnSpPr>
          <p:nvPr/>
        </p:nvCxnSpPr>
        <p:spPr>
          <a:xfrm flipH="1">
            <a:off x="378417" y="1591946"/>
            <a:ext cx="355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E67D7E77-D1B4-40D5-B4B6-17D93006CB7F}"/>
              </a:ext>
            </a:extLst>
          </p:cNvPr>
          <p:cNvCxnSpPr>
            <a:cxnSpLocks/>
          </p:cNvCxnSpPr>
          <p:nvPr/>
        </p:nvCxnSpPr>
        <p:spPr>
          <a:xfrm>
            <a:off x="378417" y="1575840"/>
            <a:ext cx="0" cy="2801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1771E88F-EAFD-4BAC-A918-C7DE910C341F}"/>
              </a:ext>
            </a:extLst>
          </p:cNvPr>
          <p:cNvCxnSpPr>
            <a:cxnSpLocks/>
          </p:cNvCxnSpPr>
          <p:nvPr/>
        </p:nvCxnSpPr>
        <p:spPr>
          <a:xfrm flipH="1">
            <a:off x="378417" y="3012667"/>
            <a:ext cx="918886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3287CAB1-E7EC-4F0D-9F0E-587B19AE0FCC}"/>
              </a:ext>
            </a:extLst>
          </p:cNvPr>
          <p:cNvCxnSpPr>
            <a:cxnSpLocks/>
          </p:cNvCxnSpPr>
          <p:nvPr/>
        </p:nvCxnSpPr>
        <p:spPr>
          <a:xfrm flipH="1">
            <a:off x="367943" y="4361022"/>
            <a:ext cx="82744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 rot="16200000">
            <a:off x="-217872" y="256312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5311775" y="2432050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5321294" y="-6351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84" name="Group 4383">
            <a:extLst>
              <a:ext uri="{FF2B5EF4-FFF2-40B4-BE49-F238E27FC236}">
                <a16:creationId xmlns:a16="http://schemas.microsoft.com/office/drawing/2014/main" id="{992AFA85-7093-4958-95D3-153AA4802103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10244832" y="2488835"/>
            <a:ext cx="1979612" cy="655637"/>
            <a:chOff x="10313988" y="2617788"/>
            <a:chExt cx="1979612" cy="655637"/>
          </a:xfrm>
        </p:grpSpPr>
        <p:sp>
          <p:nvSpPr>
            <p:cNvPr id="4352" name="Rectangle 2271">
              <a:extLst>
                <a:ext uri="{FF2B5EF4-FFF2-40B4-BE49-F238E27FC236}">
                  <a16:creationId xmlns:a16="http://schemas.microsoft.com/office/drawing/2014/main" id="{3F3D8026-6C67-4D48-8B03-84BF52754C9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313988" y="2617788"/>
              <a:ext cx="197961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3" name="Rectangle 2272">
              <a:extLst>
                <a:ext uri="{FF2B5EF4-FFF2-40B4-BE49-F238E27FC236}">
                  <a16:creationId xmlns:a16="http://schemas.microsoft.com/office/drawing/2014/main" id="{45A04D33-F793-4031-B639-25F5B13A348F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313988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4" name="Freeform 2273">
              <a:extLst>
                <a:ext uri="{FF2B5EF4-FFF2-40B4-BE49-F238E27FC236}">
                  <a16:creationId xmlns:a16="http://schemas.microsoft.com/office/drawing/2014/main" id="{55833BBA-FD7A-45CC-A726-8BDB3FABC49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0385425" y="2908300"/>
              <a:ext cx="103187" cy="138112"/>
            </a:xfrm>
            <a:custGeom>
              <a:avLst/>
              <a:gdLst>
                <a:gd name="T0" fmla="*/ 11 w 262"/>
                <a:gd name="T1" fmla="*/ 94 h 328"/>
                <a:gd name="T2" fmla="*/ 91 w 262"/>
                <a:gd name="T3" fmla="*/ 36 h 328"/>
                <a:gd name="T4" fmla="*/ 171 w 262"/>
                <a:gd name="T5" fmla="*/ 163 h 328"/>
                <a:gd name="T6" fmla="*/ 165 w 262"/>
                <a:gd name="T7" fmla="*/ 212 h 328"/>
                <a:gd name="T8" fmla="*/ 139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0 w 262"/>
                <a:gd name="T15" fmla="*/ 212 h 328"/>
                <a:gd name="T16" fmla="*/ 184 w 262"/>
                <a:gd name="T17" fmla="*/ 193 h 328"/>
                <a:gd name="T18" fmla="*/ 252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3 w 262"/>
                <a:gd name="T29" fmla="*/ 55 h 328"/>
                <a:gd name="T30" fmla="*/ 97 w 262"/>
                <a:gd name="T31" fmla="*/ 0 h 328"/>
                <a:gd name="T32" fmla="*/ 0 w 262"/>
                <a:gd name="T33" fmla="*/ 92 h 328"/>
                <a:gd name="T34" fmla="*/ 9 w 262"/>
                <a:gd name="T35" fmla="*/ 97 h 328"/>
                <a:gd name="T36" fmla="*/ 11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1" y="94"/>
                  </a:moveTo>
                  <a:cubicBezTo>
                    <a:pt x="31" y="37"/>
                    <a:pt x="85" y="36"/>
                    <a:pt x="91" y="36"/>
                  </a:cubicBezTo>
                  <a:cubicBezTo>
                    <a:pt x="166" y="36"/>
                    <a:pt x="171" y="124"/>
                    <a:pt x="171" y="163"/>
                  </a:cubicBezTo>
                  <a:cubicBezTo>
                    <a:pt x="171" y="194"/>
                    <a:pt x="169" y="202"/>
                    <a:pt x="165" y="212"/>
                  </a:cubicBezTo>
                  <a:cubicBezTo>
                    <a:pt x="154" y="248"/>
                    <a:pt x="139" y="306"/>
                    <a:pt x="139" y="319"/>
                  </a:cubicBezTo>
                  <a:cubicBezTo>
                    <a:pt x="139" y="325"/>
                    <a:pt x="142" y="328"/>
                    <a:pt x="146" y="328"/>
                  </a:cubicBezTo>
                  <a:cubicBezTo>
                    <a:pt x="152" y="328"/>
                    <a:pt x="156" y="317"/>
                    <a:pt x="162" y="298"/>
                  </a:cubicBezTo>
                  <a:cubicBezTo>
                    <a:pt x="173" y="256"/>
                    <a:pt x="178" y="228"/>
                    <a:pt x="180" y="212"/>
                  </a:cubicBezTo>
                  <a:cubicBezTo>
                    <a:pt x="181" y="206"/>
                    <a:pt x="182" y="200"/>
                    <a:pt x="184" y="193"/>
                  </a:cubicBezTo>
                  <a:cubicBezTo>
                    <a:pt x="200" y="144"/>
                    <a:pt x="232" y="69"/>
                    <a:pt x="252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4" y="6"/>
                    <a:pt x="251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3" y="142"/>
                    <a:pt x="183" y="104"/>
                    <a:pt x="163" y="55"/>
                  </a:cubicBezTo>
                  <a:cubicBezTo>
                    <a:pt x="151" y="25"/>
                    <a:pt x="131" y="0"/>
                    <a:pt x="97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4" y="97"/>
                    <a:pt x="9" y="97"/>
                  </a:cubicBezTo>
                  <a:lnTo>
                    <a:pt x="11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5" name="Freeform 2274">
              <a:extLst>
                <a:ext uri="{FF2B5EF4-FFF2-40B4-BE49-F238E27FC236}">
                  <a16:creationId xmlns:a16="http://schemas.microsoft.com/office/drawing/2014/main" id="{D57563AC-153D-4FE1-A203-FF4B51AB800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0504488" y="2813050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6" name="Freeform 2275">
              <a:extLst>
                <a:ext uri="{FF2B5EF4-FFF2-40B4-BE49-F238E27FC236}">
                  <a16:creationId xmlns:a16="http://schemas.microsoft.com/office/drawing/2014/main" id="{988D4356-38D8-4ADB-A4C0-05C89CABBC7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664825" y="2709863"/>
              <a:ext cx="103187" cy="15398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7" name="Freeform 2276">
              <a:extLst>
                <a:ext uri="{FF2B5EF4-FFF2-40B4-BE49-F238E27FC236}">
                  <a16:creationId xmlns:a16="http://schemas.microsoft.com/office/drawing/2014/main" id="{4F4E14ED-BA61-4FE9-9D97-D297702ECAEA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0780713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8" name="Freeform 2277">
              <a:extLst>
                <a:ext uri="{FF2B5EF4-FFF2-40B4-BE49-F238E27FC236}">
                  <a16:creationId xmlns:a16="http://schemas.microsoft.com/office/drawing/2014/main" id="{734A5E97-5AFD-4060-AE12-8C20CE14E99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0871200" y="2767013"/>
              <a:ext cx="93662" cy="92075"/>
            </a:xfrm>
            <a:custGeom>
              <a:avLst/>
              <a:gdLst>
                <a:gd name="T0" fmla="*/ 85 w 235"/>
                <a:gd name="T1" fmla="*/ 5 h 220"/>
                <a:gd name="T2" fmla="*/ 79 w 235"/>
                <a:gd name="T3" fmla="*/ 0 h 220"/>
                <a:gd name="T4" fmla="*/ 18 w 235"/>
                <a:gd name="T5" fmla="*/ 5 h 220"/>
                <a:gd name="T6" fmla="*/ 8 w 235"/>
                <a:gd name="T7" fmla="*/ 14 h 220"/>
                <a:gd name="T8" fmla="*/ 20 w 235"/>
                <a:gd name="T9" fmla="*/ 20 h 220"/>
                <a:gd name="T10" fmla="*/ 45 w 235"/>
                <a:gd name="T11" fmla="*/ 29 h 220"/>
                <a:gd name="T12" fmla="*/ 36 w 235"/>
                <a:gd name="T13" fmla="*/ 69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3"/>
                    <a:pt x="18" y="5"/>
                  </a:cubicBezTo>
                  <a:cubicBezTo>
                    <a:pt x="14" y="5"/>
                    <a:pt x="8" y="6"/>
                    <a:pt x="8" y="14"/>
                  </a:cubicBezTo>
                  <a:cubicBezTo>
                    <a:pt x="8" y="20"/>
                    <a:pt x="13" y="20"/>
                    <a:pt x="20" y="20"/>
                  </a:cubicBezTo>
                  <a:cubicBezTo>
                    <a:pt x="44" y="20"/>
                    <a:pt x="45" y="24"/>
                    <a:pt x="45" y="29"/>
                  </a:cubicBezTo>
                  <a:cubicBezTo>
                    <a:pt x="45" y="32"/>
                    <a:pt x="39" y="56"/>
                    <a:pt x="36" y="69"/>
                  </a:cubicBezTo>
                  <a:lnTo>
                    <a:pt x="5" y="192"/>
                  </a:lnTo>
                  <a:cubicBezTo>
                    <a:pt x="3" y="199"/>
                    <a:pt x="0" y="213"/>
                    <a:pt x="0" y="214"/>
                  </a:cubicBezTo>
                  <a:cubicBezTo>
                    <a:pt x="0" y="219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5"/>
                    <a:pt x="235" y="17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29"/>
                    <a:pt x="93" y="185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9" name="Rectangle 2278">
              <a:extLst>
                <a:ext uri="{FF2B5EF4-FFF2-40B4-BE49-F238E27FC236}">
                  <a16:creationId xmlns:a16="http://schemas.microsoft.com/office/drawing/2014/main" id="{A642BFFD-E0CA-446D-BCA2-FE0456ECB7D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0652125" y="2944813"/>
              <a:ext cx="32385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0" name="Freeform 2279">
              <a:extLst>
                <a:ext uri="{FF2B5EF4-FFF2-40B4-BE49-F238E27FC236}">
                  <a16:creationId xmlns:a16="http://schemas.microsoft.com/office/drawing/2014/main" id="{68EB6138-1549-4A03-A8D2-82F6A2544FA7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0660063" y="2994025"/>
              <a:ext cx="103187" cy="155575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1" name="Freeform 2280">
              <a:extLst>
                <a:ext uri="{FF2B5EF4-FFF2-40B4-BE49-F238E27FC236}">
                  <a16:creationId xmlns:a16="http://schemas.microsoft.com/office/drawing/2014/main" id="{432B87B8-EC42-455C-B3CD-0520F02B52AA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0775950" y="2986088"/>
              <a:ext cx="61912" cy="984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2" name="Freeform 2281">
              <a:extLst>
                <a:ext uri="{FF2B5EF4-FFF2-40B4-BE49-F238E27FC236}">
                  <a16:creationId xmlns:a16="http://schemas.microsoft.com/office/drawing/2014/main" id="{B334633B-3E1F-4CDC-8CF0-DF8E511861B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0863263" y="3049588"/>
              <a:ext cx="112712" cy="1365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3" name="Freeform 2282">
              <a:extLst>
                <a:ext uri="{FF2B5EF4-FFF2-40B4-BE49-F238E27FC236}">
                  <a16:creationId xmlns:a16="http://schemas.microsoft.com/office/drawing/2014/main" id="{A31A33AE-8C7B-453B-A571-88EC83F4251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1066463" y="2924175"/>
              <a:ext cx="131762" cy="49212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4" name="Freeform 2283">
              <a:extLst>
                <a:ext uri="{FF2B5EF4-FFF2-40B4-BE49-F238E27FC236}">
                  <a16:creationId xmlns:a16="http://schemas.microsoft.com/office/drawing/2014/main" id="{554F0BAA-9B50-4FCE-9016-8273ADA04A7D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1355388" y="2709863"/>
              <a:ext cx="104775" cy="153987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5" name="Freeform 2284">
              <a:extLst>
                <a:ext uri="{FF2B5EF4-FFF2-40B4-BE49-F238E27FC236}">
                  <a16:creationId xmlns:a16="http://schemas.microsoft.com/office/drawing/2014/main" id="{EDE9CD7A-CCA3-4027-A290-3BDB041CD2D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1471275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5"/>
                    <a:pt x="138" y="196"/>
                    <a:pt x="134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6" name="Rectangle 2285">
              <a:extLst>
                <a:ext uri="{FF2B5EF4-FFF2-40B4-BE49-F238E27FC236}">
                  <a16:creationId xmlns:a16="http://schemas.microsoft.com/office/drawing/2014/main" id="{022B37E6-B711-412B-8BE5-47EE933196DE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87125" y="2944813"/>
              <a:ext cx="325437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7" name="Freeform 2286">
              <a:extLst>
                <a:ext uri="{FF2B5EF4-FFF2-40B4-BE49-F238E27FC236}">
                  <a16:creationId xmlns:a16="http://schemas.microsoft.com/office/drawing/2014/main" id="{44418C01-1828-45D4-9EB5-C7DDF0EE01B6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1295063" y="2994025"/>
              <a:ext cx="104775" cy="155575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8" name="Freeform 2287">
              <a:extLst>
                <a:ext uri="{FF2B5EF4-FFF2-40B4-BE49-F238E27FC236}">
                  <a16:creationId xmlns:a16="http://schemas.microsoft.com/office/drawing/2014/main" id="{F5BD89D8-2EEF-48AA-8955-4DF9E1B16B5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1412538" y="2986088"/>
              <a:ext cx="60325" cy="984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9" name="Freeform 2288">
              <a:extLst>
                <a:ext uri="{FF2B5EF4-FFF2-40B4-BE49-F238E27FC236}">
                  <a16:creationId xmlns:a16="http://schemas.microsoft.com/office/drawing/2014/main" id="{3DD3E711-053F-477B-8DE1-3D5E600EC691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1499850" y="3049588"/>
              <a:ext cx="111125" cy="1365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0" name="Freeform 2289">
              <a:extLst>
                <a:ext uri="{FF2B5EF4-FFF2-40B4-BE49-F238E27FC236}">
                  <a16:creationId xmlns:a16="http://schemas.microsoft.com/office/drawing/2014/main" id="{CDC2C9B3-16F7-45B4-BC6E-88F0FF81C8D3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1717338" y="2697163"/>
              <a:ext cx="52387" cy="503237"/>
            </a:xfrm>
            <a:custGeom>
              <a:avLst/>
              <a:gdLst>
                <a:gd name="T0" fmla="*/ 0 w 132"/>
                <a:gd name="T1" fmla="*/ 1197 h 1197"/>
                <a:gd name="T2" fmla="*/ 132 w 132"/>
                <a:gd name="T3" fmla="*/ 1197 h 1197"/>
                <a:gd name="T4" fmla="*/ 132 w 132"/>
                <a:gd name="T5" fmla="*/ 1170 h 1197"/>
                <a:gd name="T6" fmla="*/ 28 w 132"/>
                <a:gd name="T7" fmla="*/ 1170 h 1197"/>
                <a:gd name="T8" fmla="*/ 28 w 132"/>
                <a:gd name="T9" fmla="*/ 28 h 1197"/>
                <a:gd name="T10" fmla="*/ 132 w 132"/>
                <a:gd name="T11" fmla="*/ 28 h 1197"/>
                <a:gd name="T12" fmla="*/ 132 w 132"/>
                <a:gd name="T13" fmla="*/ 0 h 1197"/>
                <a:gd name="T14" fmla="*/ 0 w 132"/>
                <a:gd name="T15" fmla="*/ 0 h 1197"/>
                <a:gd name="T16" fmla="*/ 0 w 132"/>
                <a:gd name="T17" fmla="*/ 1197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7">
                  <a:moveTo>
                    <a:pt x="0" y="1197"/>
                  </a:moveTo>
                  <a:lnTo>
                    <a:pt x="132" y="1197"/>
                  </a:lnTo>
                  <a:lnTo>
                    <a:pt x="132" y="1170"/>
                  </a:lnTo>
                  <a:lnTo>
                    <a:pt x="28" y="1170"/>
                  </a:lnTo>
                  <a:lnTo>
                    <a:pt x="28" y="28"/>
                  </a:lnTo>
                  <a:lnTo>
                    <a:pt x="132" y="28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11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1" name="Freeform 2290">
              <a:extLst>
                <a:ext uri="{FF2B5EF4-FFF2-40B4-BE49-F238E27FC236}">
                  <a16:creationId xmlns:a16="http://schemas.microsoft.com/office/drawing/2014/main" id="{FE06A6B5-661F-4C42-B326-808C88ADC5F9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1777663" y="2727325"/>
              <a:ext cx="84137" cy="188912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5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4" y="334"/>
                    <a:pt x="15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2" name="Freeform 2291">
              <a:extLst>
                <a:ext uri="{FF2B5EF4-FFF2-40B4-BE49-F238E27FC236}">
                  <a16:creationId xmlns:a16="http://schemas.microsoft.com/office/drawing/2014/main" id="{68C29E48-AE2E-4157-900D-FC8F2EB551C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1879263" y="2695575"/>
              <a:ext cx="101600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3" name="Freeform 2292">
              <a:extLst>
                <a:ext uri="{FF2B5EF4-FFF2-40B4-BE49-F238E27FC236}">
                  <a16:creationId xmlns:a16="http://schemas.microsoft.com/office/drawing/2014/main" id="{2786E61F-5D94-4B1C-99B7-60BEEBA4BD5A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1874500" y="2827338"/>
              <a:ext cx="50800" cy="98425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4" name="Freeform 2293">
              <a:extLst>
                <a:ext uri="{FF2B5EF4-FFF2-40B4-BE49-F238E27FC236}">
                  <a16:creationId xmlns:a16="http://schemas.microsoft.com/office/drawing/2014/main" id="{8D0B1BD3-F36D-43BD-9418-7EB8ACAAC0B4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2025313" y="2727325"/>
              <a:ext cx="73025" cy="30162"/>
            </a:xfrm>
            <a:custGeom>
              <a:avLst/>
              <a:gdLst>
                <a:gd name="T0" fmla="*/ 72 w 184"/>
                <a:gd name="T1" fmla="*/ 37 h 73"/>
                <a:gd name="T2" fmla="*/ 36 w 184"/>
                <a:gd name="T3" fmla="*/ 0 h 73"/>
                <a:gd name="T4" fmla="*/ 0 w 184"/>
                <a:gd name="T5" fmla="*/ 36 h 73"/>
                <a:gd name="T6" fmla="*/ 36 w 184"/>
                <a:gd name="T7" fmla="*/ 73 h 73"/>
                <a:gd name="T8" fmla="*/ 72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5" name="Freeform 2294">
              <a:extLst>
                <a:ext uri="{FF2B5EF4-FFF2-40B4-BE49-F238E27FC236}">
                  <a16:creationId xmlns:a16="http://schemas.microsoft.com/office/drawing/2014/main" id="{6CEFA1E1-18B5-4224-AAB7-9E9B95ADA29D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2009438" y="2779713"/>
              <a:ext cx="111125" cy="134937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6" name="Freeform 2295">
              <a:extLst>
                <a:ext uri="{FF2B5EF4-FFF2-40B4-BE49-F238E27FC236}">
                  <a16:creationId xmlns:a16="http://schemas.microsoft.com/office/drawing/2014/main" id="{FD9AC322-369D-46C1-B34D-F05809FE7F37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1779250" y="2979738"/>
              <a:ext cx="84137" cy="190500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7 h 450"/>
                <a:gd name="T8" fmla="*/ 133 w 211"/>
                <a:gd name="T9" fmla="*/ 391 h 450"/>
                <a:gd name="T10" fmla="*/ 150 w 211"/>
                <a:gd name="T11" fmla="*/ 412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0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6 h 450"/>
                <a:gd name="T24" fmla="*/ 154 w 211"/>
                <a:gd name="T25" fmla="*/ 361 h 450"/>
                <a:gd name="T26" fmla="*/ 123 w 211"/>
                <a:gd name="T27" fmla="*/ 349 h 450"/>
                <a:gd name="T28" fmla="*/ 93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3 h 450"/>
                <a:gd name="T38" fmla="*/ 177 w 211"/>
                <a:gd name="T39" fmla="*/ 188 h 450"/>
                <a:gd name="T40" fmla="*/ 136 w 211"/>
                <a:gd name="T41" fmla="*/ 174 h 450"/>
                <a:gd name="T42" fmla="*/ 94 w 211"/>
                <a:gd name="T43" fmla="*/ 180 h 450"/>
                <a:gd name="T44" fmla="*/ 79 w 211"/>
                <a:gd name="T45" fmla="*/ 141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2 h 450"/>
                <a:gd name="T52" fmla="*/ 170 w 211"/>
                <a:gd name="T53" fmla="*/ 39 h 450"/>
                <a:gd name="T54" fmla="*/ 138 w 211"/>
                <a:gd name="T55" fmla="*/ 41 h 450"/>
                <a:gd name="T56" fmla="*/ 136 w 211"/>
                <a:gd name="T57" fmla="*/ 25 h 450"/>
                <a:gd name="T58" fmla="*/ 138 w 211"/>
                <a:gd name="T59" fmla="*/ 6 h 450"/>
                <a:gd name="T60" fmla="*/ 132 w 211"/>
                <a:gd name="T61" fmla="*/ 0 h 450"/>
                <a:gd name="T62" fmla="*/ 123 w 211"/>
                <a:gd name="T63" fmla="*/ 24 h 450"/>
                <a:gd name="T64" fmla="*/ 127 w 211"/>
                <a:gd name="T65" fmla="*/ 44 h 450"/>
                <a:gd name="T66" fmla="*/ 39 w 211"/>
                <a:gd name="T67" fmla="*/ 137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8 h 450"/>
                <a:gd name="T84" fmla="*/ 136 w 211"/>
                <a:gd name="T85" fmla="*/ 185 h 450"/>
                <a:gd name="T86" fmla="*/ 164 w 211"/>
                <a:gd name="T87" fmla="*/ 188 h 450"/>
                <a:gd name="T88" fmla="*/ 132 w 211"/>
                <a:gd name="T89" fmla="*/ 192 h 450"/>
                <a:gd name="T90" fmla="*/ 107 w 211"/>
                <a:gd name="T91" fmla="*/ 18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3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4"/>
                    <a:pt x="97" y="75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7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7" name="Freeform 2296">
              <a:extLst>
                <a:ext uri="{FF2B5EF4-FFF2-40B4-BE49-F238E27FC236}">
                  <a16:creationId xmlns:a16="http://schemas.microsoft.com/office/drawing/2014/main" id="{0B048701-4B98-4900-9308-4282F6A952A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1880850" y="2949575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8" name="Freeform 2297">
              <a:extLst>
                <a:ext uri="{FF2B5EF4-FFF2-40B4-BE49-F238E27FC236}">
                  <a16:creationId xmlns:a16="http://schemas.microsoft.com/office/drawing/2014/main" id="{F27064D1-61A7-4782-8695-62C1BB3B9CA3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1869738" y="3081338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6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6" y="76"/>
                    <a:pt x="36" y="63"/>
                  </a:cubicBezTo>
                  <a:cubicBezTo>
                    <a:pt x="36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9" name="Freeform 2298">
              <a:extLst>
                <a:ext uri="{FF2B5EF4-FFF2-40B4-BE49-F238E27FC236}">
                  <a16:creationId xmlns:a16="http://schemas.microsoft.com/office/drawing/2014/main" id="{973AAD0B-5804-47A4-8A4C-C6CF18674729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12014200" y="2981325"/>
              <a:ext cx="98425" cy="147637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0" name="Freeform 2299">
              <a:extLst>
                <a:ext uri="{FF2B5EF4-FFF2-40B4-BE49-F238E27FC236}">
                  <a16:creationId xmlns:a16="http://schemas.microsoft.com/office/drawing/2014/main" id="{798FA6E6-6C4C-4E3B-945B-83B02FEA03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2123738" y="2697163"/>
              <a:ext cx="52387" cy="503237"/>
            </a:xfrm>
            <a:custGeom>
              <a:avLst/>
              <a:gdLst>
                <a:gd name="T0" fmla="*/ 104 w 131"/>
                <a:gd name="T1" fmla="*/ 1170 h 1197"/>
                <a:gd name="T2" fmla="*/ 0 w 131"/>
                <a:gd name="T3" fmla="*/ 1170 h 1197"/>
                <a:gd name="T4" fmla="*/ 0 w 131"/>
                <a:gd name="T5" fmla="*/ 1197 h 1197"/>
                <a:gd name="T6" fmla="*/ 131 w 131"/>
                <a:gd name="T7" fmla="*/ 1197 h 1197"/>
                <a:gd name="T8" fmla="*/ 131 w 131"/>
                <a:gd name="T9" fmla="*/ 0 h 1197"/>
                <a:gd name="T10" fmla="*/ 0 w 131"/>
                <a:gd name="T11" fmla="*/ 0 h 1197"/>
                <a:gd name="T12" fmla="*/ 0 w 131"/>
                <a:gd name="T13" fmla="*/ 28 h 1197"/>
                <a:gd name="T14" fmla="*/ 104 w 131"/>
                <a:gd name="T15" fmla="*/ 28 h 1197"/>
                <a:gd name="T16" fmla="*/ 104 w 131"/>
                <a:gd name="T17" fmla="*/ 117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7">
                  <a:moveTo>
                    <a:pt x="104" y="1170"/>
                  </a:moveTo>
                  <a:lnTo>
                    <a:pt x="0" y="1170"/>
                  </a:lnTo>
                  <a:lnTo>
                    <a:pt x="0" y="1197"/>
                  </a:lnTo>
                  <a:lnTo>
                    <a:pt x="131" y="119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04" y="28"/>
                  </a:lnTo>
                  <a:lnTo>
                    <a:pt x="104" y="1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1" name="Rectangle 2300">
              <a:extLst>
                <a:ext uri="{FF2B5EF4-FFF2-40B4-BE49-F238E27FC236}">
                  <a16:creationId xmlns:a16="http://schemas.microsoft.com/office/drawing/2014/main" id="{D5D0F991-C3F9-4971-9C4E-F2178E7BB7AB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285663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2" name="Rectangle 2301">
              <a:extLst>
                <a:ext uri="{FF2B5EF4-FFF2-40B4-BE49-F238E27FC236}">
                  <a16:creationId xmlns:a16="http://schemas.microsoft.com/office/drawing/2014/main" id="{86590D7A-1863-44F5-B074-E551C01CB8B5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0313988" y="3263900"/>
              <a:ext cx="19796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A0801A-64E6-462A-2B2E-FC19AD073964}"/>
              </a:ext>
            </a:extLst>
          </p:cNvPr>
          <p:cNvCxnSpPr>
            <a:cxnSpLocks/>
          </p:cNvCxnSpPr>
          <p:nvPr/>
        </p:nvCxnSpPr>
        <p:spPr>
          <a:xfrm>
            <a:off x="1061330" y="252412"/>
            <a:ext cx="3312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6B57B1BD-AE94-4EE6-B560-97A7C21334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5422" y="624402"/>
            <a:ext cx="6247159" cy="1202265"/>
            <a:chOff x="2398713" y="3413126"/>
            <a:chExt cx="8158163" cy="1570037"/>
          </a:xfrm>
        </p:grpSpPr>
        <p:sp>
          <p:nvSpPr>
            <p:cNvPr id="6096" name="Freeform 1123">
              <a:extLst>
                <a:ext uri="{FF2B5EF4-FFF2-40B4-BE49-F238E27FC236}">
                  <a16:creationId xmlns:a16="http://schemas.microsoft.com/office/drawing/2014/main" id="{1E08A882-566C-4388-8130-C98BF7ACDF9F}"/>
                </a:ext>
              </a:extLst>
            </p:cNvPr>
            <p:cNvSpPr>
              <a:spLocks/>
            </p:cNvSpPr>
            <p:nvPr>
              <p:custDataLst>
                <p:tags r:id="rId421"/>
              </p:custDataLst>
            </p:nvPr>
          </p:nvSpPr>
          <p:spPr bwMode="auto">
            <a:xfrm>
              <a:off x="4075113" y="3508376"/>
              <a:ext cx="233363" cy="1365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7" name="Freeform 1124">
              <a:extLst>
                <a:ext uri="{FF2B5EF4-FFF2-40B4-BE49-F238E27FC236}">
                  <a16:creationId xmlns:a16="http://schemas.microsoft.com/office/drawing/2014/main" id="{CF5F32B6-5204-444B-85B5-37E8C4304F86}"/>
                </a:ext>
              </a:extLst>
            </p:cNvPr>
            <p:cNvSpPr>
              <a:spLocks noEditPoints="1"/>
            </p:cNvSpPr>
            <p:nvPr>
              <p:custDataLst>
                <p:tags r:id="rId422"/>
              </p:custDataLst>
            </p:nvPr>
          </p:nvSpPr>
          <p:spPr bwMode="auto">
            <a:xfrm>
              <a:off x="4325938" y="3433763"/>
              <a:ext cx="207963" cy="217487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8" name="Freeform 1125">
              <a:extLst>
                <a:ext uri="{FF2B5EF4-FFF2-40B4-BE49-F238E27FC236}">
                  <a16:creationId xmlns:a16="http://schemas.microsoft.com/office/drawing/2014/main" id="{EB0F38C8-3A58-4414-A81D-3BAF4BD27D6E}"/>
                </a:ext>
              </a:extLst>
            </p:cNvPr>
            <p:cNvSpPr>
              <a:spLocks/>
            </p:cNvSpPr>
            <p:nvPr>
              <p:custDataLst>
                <p:tags r:id="rId423"/>
              </p:custDataLst>
            </p:nvPr>
          </p:nvSpPr>
          <p:spPr bwMode="auto">
            <a:xfrm>
              <a:off x="4545013" y="3433763"/>
              <a:ext cx="204788" cy="211137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9" name="Freeform 1126">
              <a:extLst>
                <a:ext uri="{FF2B5EF4-FFF2-40B4-BE49-F238E27FC236}">
                  <a16:creationId xmlns:a16="http://schemas.microsoft.com/office/drawing/2014/main" id="{87D6E151-84E9-4203-81F0-62F9A67C36EF}"/>
                </a:ext>
              </a:extLst>
            </p:cNvPr>
            <p:cNvSpPr>
              <a:spLocks/>
            </p:cNvSpPr>
            <p:nvPr>
              <p:custDataLst>
                <p:tags r:id="rId424"/>
              </p:custDataLst>
            </p:nvPr>
          </p:nvSpPr>
          <p:spPr bwMode="auto">
            <a:xfrm>
              <a:off x="4768851" y="3435351"/>
              <a:ext cx="185738" cy="209550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0" name="Freeform 1127">
              <a:extLst>
                <a:ext uri="{FF2B5EF4-FFF2-40B4-BE49-F238E27FC236}">
                  <a16:creationId xmlns:a16="http://schemas.microsoft.com/office/drawing/2014/main" id="{B6C2E5BF-BAE3-4802-9705-BBB15BA8226C}"/>
                </a:ext>
              </a:extLst>
            </p:cNvPr>
            <p:cNvSpPr>
              <a:spLocks noEditPoints="1"/>
            </p:cNvSpPr>
            <p:nvPr>
              <p:custDataLst>
                <p:tags r:id="rId425"/>
              </p:custDataLst>
            </p:nvPr>
          </p:nvSpPr>
          <p:spPr bwMode="auto">
            <a:xfrm>
              <a:off x="4972051" y="3424238"/>
              <a:ext cx="204788" cy="220662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1" name="Freeform 1128">
              <a:extLst>
                <a:ext uri="{FF2B5EF4-FFF2-40B4-BE49-F238E27FC236}">
                  <a16:creationId xmlns:a16="http://schemas.microsoft.com/office/drawing/2014/main" id="{9F13B1AC-4EEE-4E2C-AFA3-9FA1A18CB9C7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5197476" y="3506788"/>
              <a:ext cx="112713" cy="141287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2" name="Freeform 1129">
              <a:extLst>
                <a:ext uri="{FF2B5EF4-FFF2-40B4-BE49-F238E27FC236}">
                  <a16:creationId xmlns:a16="http://schemas.microsoft.com/office/drawing/2014/main" id="{B48F027E-6F5A-421D-9245-D58825877601}"/>
                </a:ext>
              </a:extLst>
            </p:cNvPr>
            <p:cNvSpPr>
              <a:spLocks/>
            </p:cNvSpPr>
            <p:nvPr>
              <p:custDataLst>
                <p:tags r:id="rId427"/>
              </p:custDataLst>
            </p:nvPr>
          </p:nvSpPr>
          <p:spPr bwMode="auto">
            <a:xfrm>
              <a:off x="5399088" y="3413126"/>
              <a:ext cx="69850" cy="309562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3" name="Freeform 1130">
              <a:extLst>
                <a:ext uri="{FF2B5EF4-FFF2-40B4-BE49-F238E27FC236}">
                  <a16:creationId xmlns:a16="http://schemas.microsoft.com/office/drawing/2014/main" id="{25ECEA0E-58BD-40A0-9A18-5385A1DECE45}"/>
                </a:ext>
              </a:extLst>
            </p:cNvPr>
            <p:cNvSpPr>
              <a:spLocks noEditPoints="1"/>
            </p:cNvSpPr>
            <p:nvPr>
              <p:custDataLst>
                <p:tags r:id="rId428"/>
              </p:custDataLst>
            </p:nvPr>
          </p:nvSpPr>
          <p:spPr bwMode="auto">
            <a:xfrm>
              <a:off x="5497513" y="3506788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4" name="Freeform 1131">
              <a:extLst>
                <a:ext uri="{FF2B5EF4-FFF2-40B4-BE49-F238E27FC236}">
                  <a16:creationId xmlns:a16="http://schemas.microsoft.com/office/drawing/2014/main" id="{45BD5695-F686-4CEF-A3E7-E789B3F8B33D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5692776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5" name="Oval 1132">
              <a:extLst>
                <a:ext uri="{FF2B5EF4-FFF2-40B4-BE49-F238E27FC236}">
                  <a16:creationId xmlns:a16="http://schemas.microsoft.com/office/drawing/2014/main" id="{6AE7A794-9723-4AD9-86B4-25F791741AEA}"/>
                </a:ext>
              </a:extLst>
            </p:cNvPr>
            <p:cNvSpPr>
              <a:spLocks noChangeArrowheads="1"/>
            </p:cNvSpPr>
            <p:nvPr>
              <p:custDataLst>
                <p:tags r:id="rId430"/>
              </p:custDataLst>
            </p:nvPr>
          </p:nvSpPr>
          <p:spPr bwMode="auto">
            <a:xfrm>
              <a:off x="5867401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6" name="Freeform 1133">
              <a:extLst>
                <a:ext uri="{FF2B5EF4-FFF2-40B4-BE49-F238E27FC236}">
                  <a16:creationId xmlns:a16="http://schemas.microsoft.com/office/drawing/2014/main" id="{201CC1EF-8772-4C7E-B79C-BECA75F3045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5811838" y="3506788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7" name="Freeform 1134">
              <a:extLst>
                <a:ext uri="{FF2B5EF4-FFF2-40B4-BE49-F238E27FC236}">
                  <a16:creationId xmlns:a16="http://schemas.microsoft.com/office/drawing/2014/main" id="{111D46ED-D218-472F-B40B-AA0326985FBD}"/>
                </a:ext>
              </a:extLst>
            </p:cNvPr>
            <p:cNvSpPr>
              <a:spLocks/>
            </p:cNvSpPr>
            <p:nvPr>
              <p:custDataLst>
                <p:tags r:id="rId432"/>
              </p:custDataLst>
            </p:nvPr>
          </p:nvSpPr>
          <p:spPr bwMode="auto">
            <a:xfrm>
              <a:off x="600710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8" name="Oval 1135">
              <a:extLst>
                <a:ext uri="{FF2B5EF4-FFF2-40B4-BE49-F238E27FC236}">
                  <a16:creationId xmlns:a16="http://schemas.microsoft.com/office/drawing/2014/main" id="{3B390C08-47EE-4B3D-9E78-67C0009AAFEF}"/>
                </a:ext>
              </a:extLst>
            </p:cNvPr>
            <p:cNvSpPr>
              <a:spLocks noChangeArrowheads="1"/>
            </p:cNvSpPr>
            <p:nvPr>
              <p:custDataLst>
                <p:tags r:id="rId433"/>
              </p:custDataLst>
            </p:nvPr>
          </p:nvSpPr>
          <p:spPr bwMode="auto">
            <a:xfrm>
              <a:off x="6181726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9" name="Freeform 1136">
              <a:extLst>
                <a:ext uri="{FF2B5EF4-FFF2-40B4-BE49-F238E27FC236}">
                  <a16:creationId xmlns:a16="http://schemas.microsoft.com/office/drawing/2014/main" id="{C2988BDE-3D99-40EA-B259-6307B273E565}"/>
                </a:ext>
              </a:extLst>
            </p:cNvPr>
            <p:cNvSpPr>
              <a:spLocks noEditPoints="1"/>
            </p:cNvSpPr>
            <p:nvPr>
              <p:custDataLst>
                <p:tags r:id="rId434"/>
              </p:custDataLst>
            </p:nvPr>
          </p:nvSpPr>
          <p:spPr bwMode="auto">
            <a:xfrm>
              <a:off x="6124576" y="3506788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0" name="Freeform 1137">
              <a:extLst>
                <a:ext uri="{FF2B5EF4-FFF2-40B4-BE49-F238E27FC236}">
                  <a16:creationId xmlns:a16="http://schemas.microsoft.com/office/drawing/2014/main" id="{F351A83E-8BDA-4013-882D-B8F05BB98E23}"/>
                </a:ext>
              </a:extLst>
            </p:cNvPr>
            <p:cNvSpPr>
              <a:spLocks/>
            </p:cNvSpPr>
            <p:nvPr>
              <p:custDataLst>
                <p:tags r:id="rId435"/>
              </p:custDataLst>
            </p:nvPr>
          </p:nvSpPr>
          <p:spPr bwMode="auto">
            <a:xfrm>
              <a:off x="632142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1" name="Freeform 1138">
              <a:extLst>
                <a:ext uri="{FF2B5EF4-FFF2-40B4-BE49-F238E27FC236}">
                  <a16:creationId xmlns:a16="http://schemas.microsoft.com/office/drawing/2014/main" id="{042C0133-C4EC-47B7-A847-B6B3F8D306B8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6437313" y="3505201"/>
              <a:ext cx="157163" cy="141287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Freeform 1139">
              <a:extLst>
                <a:ext uri="{FF2B5EF4-FFF2-40B4-BE49-F238E27FC236}">
                  <a16:creationId xmlns:a16="http://schemas.microsoft.com/office/drawing/2014/main" id="{E1E99B66-5FB2-4EB4-838F-98ECB574AFBE}"/>
                </a:ext>
              </a:extLst>
            </p:cNvPr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6604001" y="3595688"/>
              <a:ext cx="103188" cy="1397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7" name="Freeform 1140">
              <a:extLst>
                <a:ext uri="{FF2B5EF4-FFF2-40B4-BE49-F238E27FC236}">
                  <a16:creationId xmlns:a16="http://schemas.microsoft.com/office/drawing/2014/main" id="{22DCC6ED-8608-4714-9999-1F4A9E1B8E5C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675957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8" name="Freeform 1141">
              <a:extLst>
                <a:ext uri="{FF2B5EF4-FFF2-40B4-BE49-F238E27FC236}">
                  <a16:creationId xmlns:a16="http://schemas.microsoft.com/office/drawing/2014/main" id="{8EE84F18-282C-44D7-925B-CD045684ABB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6878638" y="3505201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Freeform 1142">
              <a:extLst>
                <a:ext uri="{FF2B5EF4-FFF2-40B4-BE49-F238E27FC236}">
                  <a16:creationId xmlns:a16="http://schemas.microsoft.com/office/drawing/2014/main" id="{4254814A-8833-425E-B2FE-D04103A5EB39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7104063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0" name="Freeform 1143">
              <a:extLst>
                <a:ext uri="{FF2B5EF4-FFF2-40B4-BE49-F238E27FC236}">
                  <a16:creationId xmlns:a16="http://schemas.microsoft.com/office/drawing/2014/main" id="{C9D8205B-F3C7-4743-BF01-9A35F5C72C05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7224713" y="3430588"/>
              <a:ext cx="179388" cy="217487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1" name="Freeform 1144">
              <a:extLst>
                <a:ext uri="{FF2B5EF4-FFF2-40B4-BE49-F238E27FC236}">
                  <a16:creationId xmlns:a16="http://schemas.microsoft.com/office/drawing/2014/main" id="{BBB54F9F-12DB-4F49-B5A6-6509B4B579F8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7437438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" name="Freeform 1145">
              <a:extLst>
                <a:ext uri="{FF2B5EF4-FFF2-40B4-BE49-F238E27FC236}">
                  <a16:creationId xmlns:a16="http://schemas.microsoft.com/office/drawing/2014/main" id="{7D8BC3D1-11DC-4CF9-B94D-5FC29EC00B98}"/>
                </a:ext>
              </a:extLst>
            </p:cNvPr>
            <p:cNvSpPr>
              <a:spLocks noEditPoints="1"/>
            </p:cNvSpPr>
            <p:nvPr>
              <p:custDataLst>
                <p:tags r:id="rId443"/>
              </p:custDataLst>
            </p:nvPr>
          </p:nvSpPr>
          <p:spPr bwMode="auto">
            <a:xfrm>
              <a:off x="7556501" y="3505201"/>
              <a:ext cx="166688" cy="204787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29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7 h 331"/>
                <a:gd name="T24" fmla="*/ 184 w 277"/>
                <a:gd name="T25" fmla="*/ 18 h 331"/>
                <a:gd name="T26" fmla="*/ 220 w 277"/>
                <a:gd name="T27" fmla="*/ 58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1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29"/>
                    <a:pt x="132" y="229"/>
                  </a:cubicBezTo>
                  <a:cubicBezTo>
                    <a:pt x="225" y="229"/>
                    <a:pt x="277" y="148"/>
                    <a:pt x="277" y="83"/>
                  </a:cubicBezTo>
                  <a:cubicBezTo>
                    <a:pt x="277" y="30"/>
                    <a:pt x="240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0" y="18"/>
                    <a:pt x="220" y="52"/>
                    <a:pt x="220" y="58"/>
                  </a:cubicBezTo>
                  <a:cubicBezTo>
                    <a:pt x="220" y="83"/>
                    <a:pt x="204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Freeform 1146">
              <a:extLst>
                <a:ext uri="{FF2B5EF4-FFF2-40B4-BE49-F238E27FC236}">
                  <a16:creationId xmlns:a16="http://schemas.microsoft.com/office/drawing/2014/main" id="{DF4E8C7A-06E3-4B97-91F5-222857FC8860}"/>
                </a:ext>
              </a:extLst>
            </p:cNvPr>
            <p:cNvSpPr>
              <a:spLocks/>
            </p:cNvSpPr>
            <p:nvPr>
              <p:custDataLst>
                <p:tags r:id="rId444"/>
              </p:custDataLst>
            </p:nvPr>
          </p:nvSpPr>
          <p:spPr bwMode="auto">
            <a:xfrm>
              <a:off x="775335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" name="Freeform 1147">
              <a:extLst>
                <a:ext uri="{FF2B5EF4-FFF2-40B4-BE49-F238E27FC236}">
                  <a16:creationId xmlns:a16="http://schemas.microsoft.com/office/drawing/2014/main" id="{5A73919C-5DEF-496F-8CA5-E1AD0B3BDD25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7880351" y="3524251"/>
              <a:ext cx="69850" cy="34925"/>
            </a:xfrm>
            <a:custGeom>
              <a:avLst/>
              <a:gdLst>
                <a:gd name="T0" fmla="*/ 117 w 117"/>
                <a:gd name="T1" fmla="*/ 14 h 56"/>
                <a:gd name="T2" fmla="*/ 112 w 117"/>
                <a:gd name="T3" fmla="*/ 0 h 56"/>
                <a:gd name="T4" fmla="*/ 0 w 117"/>
                <a:gd name="T5" fmla="*/ 41 h 56"/>
                <a:gd name="T6" fmla="*/ 5 w 117"/>
                <a:gd name="T7" fmla="*/ 56 h 56"/>
                <a:gd name="T8" fmla="*/ 117 w 117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6">
                  <a:moveTo>
                    <a:pt x="117" y="14"/>
                  </a:moveTo>
                  <a:lnTo>
                    <a:pt x="112" y="0"/>
                  </a:lnTo>
                  <a:lnTo>
                    <a:pt x="0" y="41"/>
                  </a:lnTo>
                  <a:lnTo>
                    <a:pt x="5" y="56"/>
                  </a:lnTo>
                  <a:lnTo>
                    <a:pt x="117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1148">
              <a:extLst>
                <a:ext uri="{FF2B5EF4-FFF2-40B4-BE49-F238E27FC236}">
                  <a16:creationId xmlns:a16="http://schemas.microsoft.com/office/drawing/2014/main" id="{479E0EC0-7DF9-4F4F-B0AA-2FBF6CCD2E2D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7869238" y="3433763"/>
              <a:ext cx="165100" cy="21113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9 h 340"/>
                <a:gd name="T28" fmla="*/ 51 w 274"/>
                <a:gd name="T29" fmla="*/ 302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3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2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7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5" name="Freeform 1149">
              <a:extLst>
                <a:ext uri="{FF2B5EF4-FFF2-40B4-BE49-F238E27FC236}">
                  <a16:creationId xmlns:a16="http://schemas.microsoft.com/office/drawing/2014/main" id="{7BCD9049-8082-4F0A-8203-FB898323C8A0}"/>
                </a:ext>
              </a:extLst>
            </p:cNvPr>
            <p:cNvSpPr>
              <a:spLocks/>
            </p:cNvSpPr>
            <p:nvPr>
              <p:custDataLst>
                <p:tags r:id="rId447"/>
              </p:custDataLst>
            </p:nvPr>
          </p:nvSpPr>
          <p:spPr bwMode="auto">
            <a:xfrm>
              <a:off x="8062913" y="3413126"/>
              <a:ext cx="69850" cy="309562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Rectangle 1150">
              <a:extLst>
                <a:ext uri="{FF2B5EF4-FFF2-40B4-BE49-F238E27FC236}">
                  <a16:creationId xmlns:a16="http://schemas.microsoft.com/office/drawing/2014/main" id="{2CBA3401-3D21-4193-8175-823689E77BB2}"/>
                </a:ext>
              </a:extLst>
            </p:cNvPr>
            <p:cNvSpPr>
              <a:spLocks noChangeArrowheads="1"/>
            </p:cNvSpPr>
            <p:nvPr>
              <p:custDataLst>
                <p:tags r:id="rId448"/>
              </p:custDataLst>
            </p:nvPr>
          </p:nvSpPr>
          <p:spPr bwMode="auto">
            <a:xfrm>
              <a:off x="4065588" y="3770313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7" name="Rectangle 1151">
              <a:extLst>
                <a:ext uri="{FF2B5EF4-FFF2-40B4-BE49-F238E27FC236}">
                  <a16:creationId xmlns:a16="http://schemas.microsoft.com/office/drawing/2014/main" id="{C47D8F1C-F010-47E1-9815-3050F4470FC6}"/>
                </a:ext>
              </a:extLst>
            </p:cNvPr>
            <p:cNvSpPr>
              <a:spLocks noChangeArrowheads="1"/>
            </p:cNvSpPr>
            <p:nvPr>
              <p:custDataLst>
                <p:tags r:id="rId449"/>
              </p:custDataLst>
            </p:nvPr>
          </p:nvSpPr>
          <p:spPr bwMode="auto">
            <a:xfrm>
              <a:off x="4065588" y="3832226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8" name="Freeform 1152">
              <a:extLst>
                <a:ext uri="{FF2B5EF4-FFF2-40B4-BE49-F238E27FC236}">
                  <a16:creationId xmlns:a16="http://schemas.microsoft.com/office/drawing/2014/main" id="{6A6B3EE7-5E35-45B6-8338-8E950090B79B}"/>
                </a:ext>
              </a:extLst>
            </p:cNvPr>
            <p:cNvSpPr>
              <a:spLocks/>
            </p:cNvSpPr>
            <p:nvPr>
              <p:custDataLst>
                <p:tags r:id="rId450"/>
              </p:custDataLst>
            </p:nvPr>
          </p:nvSpPr>
          <p:spPr bwMode="auto">
            <a:xfrm>
              <a:off x="2398713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Freeform 1153">
              <a:extLst>
                <a:ext uri="{FF2B5EF4-FFF2-40B4-BE49-F238E27FC236}">
                  <a16:creationId xmlns:a16="http://schemas.microsoft.com/office/drawing/2014/main" id="{BF28ED89-0EE7-4B04-8AA8-645E22620C94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26146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0" name="Freeform 1154">
              <a:extLst>
                <a:ext uri="{FF2B5EF4-FFF2-40B4-BE49-F238E27FC236}">
                  <a16:creationId xmlns:a16="http://schemas.microsoft.com/office/drawing/2014/main" id="{92EAEE35-EC42-40EA-B6D4-F60B4697E588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2808288" y="4197351"/>
              <a:ext cx="173038" cy="141287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" name="Freeform 1155">
              <a:extLst>
                <a:ext uri="{FF2B5EF4-FFF2-40B4-BE49-F238E27FC236}">
                  <a16:creationId xmlns:a16="http://schemas.microsoft.com/office/drawing/2014/main" id="{0DACEE3B-9122-4225-AE29-D7779DEE4C55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3078163" y="4154488"/>
              <a:ext cx="200025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Freeform 1156">
              <a:extLst>
                <a:ext uri="{FF2B5EF4-FFF2-40B4-BE49-F238E27FC236}">
                  <a16:creationId xmlns:a16="http://schemas.microsoft.com/office/drawing/2014/main" id="{F63D690D-B8B0-4AFA-9E64-3D16EF42CB1C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3370263" y="4197351"/>
              <a:ext cx="190500" cy="139700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3" name="Freeform 1157">
              <a:extLst>
                <a:ext uri="{FF2B5EF4-FFF2-40B4-BE49-F238E27FC236}">
                  <a16:creationId xmlns:a16="http://schemas.microsoft.com/office/drawing/2014/main" id="{09F50112-2063-42BC-88B6-333D383D03B6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35925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4" name="Freeform 1158">
              <a:extLst>
                <a:ext uri="{FF2B5EF4-FFF2-40B4-BE49-F238E27FC236}">
                  <a16:creationId xmlns:a16="http://schemas.microsoft.com/office/drawing/2014/main" id="{F155645A-A768-4561-B240-C84670AE5301}"/>
                </a:ext>
              </a:extLst>
            </p:cNvPr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3787776" y="4195763"/>
              <a:ext cx="157163" cy="141287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Freeform 1159">
              <a:extLst>
                <a:ext uri="{FF2B5EF4-FFF2-40B4-BE49-F238E27FC236}">
                  <a16:creationId xmlns:a16="http://schemas.microsoft.com/office/drawing/2014/main" id="{5C48A109-6DE6-40FE-B0A6-F306B278D6EC}"/>
                </a:ext>
              </a:extLst>
            </p:cNvPr>
            <p:cNvSpPr>
              <a:spLocks/>
            </p:cNvSpPr>
            <p:nvPr>
              <p:custDataLst>
                <p:tags r:id="rId457"/>
              </p:custDataLst>
            </p:nvPr>
          </p:nvSpPr>
          <p:spPr bwMode="auto">
            <a:xfrm>
              <a:off x="3957638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" name="Freeform 1160">
              <a:extLst>
                <a:ext uri="{FF2B5EF4-FFF2-40B4-BE49-F238E27FC236}">
                  <a16:creationId xmlns:a16="http://schemas.microsoft.com/office/drawing/2014/main" id="{E1C07A2A-83BC-4AFC-B863-EDCF71FAFE81}"/>
                </a:ext>
              </a:extLst>
            </p:cNvPr>
            <p:cNvSpPr>
              <a:spLocks noEditPoints="1"/>
            </p:cNvSpPr>
            <p:nvPr>
              <p:custDataLst>
                <p:tags r:id="rId458"/>
              </p:custDataLst>
            </p:nvPr>
          </p:nvSpPr>
          <p:spPr bwMode="auto">
            <a:xfrm>
              <a:off x="4165601" y="4222751"/>
              <a:ext cx="200025" cy="71437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" name="Freeform 1161">
              <a:extLst>
                <a:ext uri="{FF2B5EF4-FFF2-40B4-BE49-F238E27FC236}">
                  <a16:creationId xmlns:a16="http://schemas.microsoft.com/office/drawing/2014/main" id="{0DEFE5F0-05B5-45AB-B53E-F1CF29CBC7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4476751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Freeform 1162">
              <a:extLst>
                <a:ext uri="{FF2B5EF4-FFF2-40B4-BE49-F238E27FC236}">
                  <a16:creationId xmlns:a16="http://schemas.microsoft.com/office/drawing/2014/main" id="{BFEB0878-CE8A-4A94-9530-4429FA94990F}"/>
                </a:ext>
              </a:extLst>
            </p:cNvPr>
            <p:cNvSpPr>
              <a:spLocks/>
            </p:cNvSpPr>
            <p:nvPr>
              <p:custDataLst>
                <p:tags r:id="rId460"/>
              </p:custDataLst>
            </p:nvPr>
          </p:nvSpPr>
          <p:spPr bwMode="auto">
            <a:xfrm>
              <a:off x="4692651" y="4057651"/>
              <a:ext cx="153988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" name="Freeform 1163">
              <a:extLst>
                <a:ext uri="{FF2B5EF4-FFF2-40B4-BE49-F238E27FC236}">
                  <a16:creationId xmlns:a16="http://schemas.microsoft.com/office/drawing/2014/main" id="{5E66C2FC-A3AA-4E1A-947A-8D6759EAA65E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4938713" y="4073526"/>
              <a:ext cx="57150" cy="369887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" name="Freeform 1164">
              <a:extLst>
                <a:ext uri="{FF2B5EF4-FFF2-40B4-BE49-F238E27FC236}">
                  <a16:creationId xmlns:a16="http://schemas.microsoft.com/office/drawing/2014/main" id="{7B369C8E-4951-4F8C-8F43-849CD17E4074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5013326" y="4122738"/>
              <a:ext cx="246063" cy="212725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Freeform 1165">
              <a:extLst>
                <a:ext uri="{FF2B5EF4-FFF2-40B4-BE49-F238E27FC236}">
                  <a16:creationId xmlns:a16="http://schemas.microsoft.com/office/drawing/2014/main" id="{C26F11BC-DF97-4CFD-BDA7-F53746C23881}"/>
                </a:ext>
              </a:extLst>
            </p:cNvPr>
            <p:cNvSpPr>
              <a:spLocks/>
            </p:cNvSpPr>
            <p:nvPr>
              <p:custDataLst>
                <p:tags r:id="rId463"/>
              </p:custDataLst>
            </p:nvPr>
          </p:nvSpPr>
          <p:spPr bwMode="auto">
            <a:xfrm>
              <a:off x="5300663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" name="Freeform 1166">
              <a:extLst>
                <a:ext uri="{FF2B5EF4-FFF2-40B4-BE49-F238E27FC236}">
                  <a16:creationId xmlns:a16="http://schemas.microsoft.com/office/drawing/2014/main" id="{43F518E7-24F5-44FB-8A1D-851BA3A1BC2B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5399088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" name="Freeform 1167">
              <a:extLst>
                <a:ext uri="{FF2B5EF4-FFF2-40B4-BE49-F238E27FC236}">
                  <a16:creationId xmlns:a16="http://schemas.microsoft.com/office/drawing/2014/main" id="{309E1E70-9269-410B-AA49-1B74EA0E364F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5586413" y="4103688"/>
              <a:ext cx="68263" cy="30797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Oval 1168">
              <a:extLst>
                <a:ext uri="{FF2B5EF4-FFF2-40B4-BE49-F238E27FC236}">
                  <a16:creationId xmlns:a16="http://schemas.microsoft.com/office/drawing/2014/main" id="{E2DB9C82-1E18-4A32-8A11-C9FB0861CF52}"/>
                </a:ext>
              </a:extLst>
            </p:cNvPr>
            <p:cNvSpPr>
              <a:spLocks noChangeArrowheads="1"/>
            </p:cNvSpPr>
            <p:nvPr>
              <p:custDataLst>
                <p:tags r:id="rId466"/>
              </p:custDataLst>
            </p:nvPr>
          </p:nvSpPr>
          <p:spPr bwMode="auto">
            <a:xfrm>
              <a:off x="575151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" name="Freeform 1169">
              <a:extLst>
                <a:ext uri="{FF2B5EF4-FFF2-40B4-BE49-F238E27FC236}">
                  <a16:creationId xmlns:a16="http://schemas.microsoft.com/office/drawing/2014/main" id="{CA6612D7-DDF1-4496-9049-B32DE2EC24DE}"/>
                </a:ext>
              </a:extLst>
            </p:cNvPr>
            <p:cNvSpPr>
              <a:spLocks noEditPoints="1"/>
            </p:cNvSpPr>
            <p:nvPr>
              <p:custDataLst>
                <p:tags r:id="rId467"/>
              </p:custDataLst>
            </p:nvPr>
          </p:nvSpPr>
          <p:spPr bwMode="auto">
            <a:xfrm>
              <a:off x="56959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" name="Freeform 1170">
              <a:extLst>
                <a:ext uri="{FF2B5EF4-FFF2-40B4-BE49-F238E27FC236}">
                  <a16:creationId xmlns:a16="http://schemas.microsoft.com/office/drawing/2014/main" id="{0E9641A7-D690-4718-A3ED-E9E7AF77DD2C}"/>
                </a:ext>
              </a:extLst>
            </p:cNvPr>
            <p:cNvSpPr>
              <a:spLocks/>
            </p:cNvSpPr>
            <p:nvPr>
              <p:custDataLst>
                <p:tags r:id="rId468"/>
              </p:custDataLst>
            </p:nvPr>
          </p:nvSpPr>
          <p:spPr bwMode="auto">
            <a:xfrm>
              <a:off x="5949951" y="4154488"/>
              <a:ext cx="198438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Freeform 1171">
              <a:extLst>
                <a:ext uri="{FF2B5EF4-FFF2-40B4-BE49-F238E27FC236}">
                  <a16:creationId xmlns:a16="http://schemas.microsoft.com/office/drawing/2014/main" id="{B9457DBA-4BBE-4769-84E1-AB75C009F419}"/>
                </a:ext>
              </a:extLst>
            </p:cNvPr>
            <p:cNvSpPr>
              <a:spLocks/>
            </p:cNvSpPr>
            <p:nvPr>
              <p:custDataLst>
                <p:tags r:id="rId469"/>
              </p:custDataLst>
            </p:nvPr>
          </p:nvSpPr>
          <p:spPr bwMode="auto">
            <a:xfrm>
              <a:off x="6245226" y="4121151"/>
              <a:ext cx="169863" cy="214312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8" name="Freeform 1172">
              <a:extLst>
                <a:ext uri="{FF2B5EF4-FFF2-40B4-BE49-F238E27FC236}">
                  <a16:creationId xmlns:a16="http://schemas.microsoft.com/office/drawing/2014/main" id="{F82BEDD5-66D0-4140-AD85-38F3BDF578EF}"/>
                </a:ext>
              </a:extLst>
            </p:cNvPr>
            <p:cNvSpPr>
              <a:spLocks/>
            </p:cNvSpPr>
            <p:nvPr>
              <p:custDataLst>
                <p:tags r:id="rId470"/>
              </p:custDataLst>
            </p:nvPr>
          </p:nvSpPr>
          <p:spPr bwMode="auto">
            <a:xfrm>
              <a:off x="6451601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9" name="Freeform 1173">
              <a:extLst>
                <a:ext uri="{FF2B5EF4-FFF2-40B4-BE49-F238E27FC236}">
                  <a16:creationId xmlns:a16="http://schemas.microsoft.com/office/drawing/2014/main" id="{7BC78843-8F82-49EE-9F45-8B13C8C8902C}"/>
                </a:ext>
              </a:extLst>
            </p:cNvPr>
            <p:cNvSpPr>
              <a:spLocks noEditPoints="1"/>
            </p:cNvSpPr>
            <p:nvPr>
              <p:custDataLst>
                <p:tags r:id="rId471"/>
              </p:custDataLst>
            </p:nvPr>
          </p:nvSpPr>
          <p:spPr bwMode="auto">
            <a:xfrm>
              <a:off x="6550026" y="4195763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Freeform 1174">
              <a:extLst>
                <a:ext uri="{FF2B5EF4-FFF2-40B4-BE49-F238E27FC236}">
                  <a16:creationId xmlns:a16="http://schemas.microsoft.com/office/drawing/2014/main" id="{82FBAC77-5CA8-47A5-B319-A232FFB20582}"/>
                </a:ext>
              </a:extLst>
            </p:cNvPr>
            <p:cNvSpPr>
              <a:spLocks/>
            </p:cNvSpPr>
            <p:nvPr>
              <p:custDataLst>
                <p:tags r:id="rId472"/>
              </p:custDataLst>
            </p:nvPr>
          </p:nvSpPr>
          <p:spPr bwMode="auto">
            <a:xfrm>
              <a:off x="6745288" y="4302126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1" name="Oval 1175">
              <a:extLst>
                <a:ext uri="{FF2B5EF4-FFF2-40B4-BE49-F238E27FC236}">
                  <a16:creationId xmlns:a16="http://schemas.microsoft.com/office/drawing/2014/main" id="{62298B6D-6041-4753-8313-590B112A5C51}"/>
                </a:ext>
              </a:extLst>
            </p:cNvPr>
            <p:cNvSpPr>
              <a:spLocks noChangeArrowheads="1"/>
            </p:cNvSpPr>
            <p:nvPr>
              <p:custDataLst>
                <p:tags r:id="rId473"/>
              </p:custDataLst>
            </p:nvPr>
          </p:nvSpPr>
          <p:spPr bwMode="auto">
            <a:xfrm>
              <a:off x="6919913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2" name="Freeform 1176">
              <a:extLst>
                <a:ext uri="{FF2B5EF4-FFF2-40B4-BE49-F238E27FC236}">
                  <a16:creationId xmlns:a16="http://schemas.microsoft.com/office/drawing/2014/main" id="{E60F4C1B-CB24-446B-8A51-E02CF12DCF0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8643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Freeform 1177">
              <a:extLst>
                <a:ext uri="{FF2B5EF4-FFF2-40B4-BE49-F238E27FC236}">
                  <a16:creationId xmlns:a16="http://schemas.microsoft.com/office/drawing/2014/main" id="{CF45D017-4F0F-426B-9286-DD7E2F40E2F4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7050088" y="4103688"/>
              <a:ext cx="69850" cy="3079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2" name="Freeform 1178">
              <a:extLst>
                <a:ext uri="{FF2B5EF4-FFF2-40B4-BE49-F238E27FC236}">
                  <a16:creationId xmlns:a16="http://schemas.microsoft.com/office/drawing/2014/main" id="{9BA0B5CB-379D-43FC-9467-E837A3568B3A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7242176" y="4251326"/>
              <a:ext cx="182563" cy="12700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3" name="Freeform 1179">
              <a:extLst>
                <a:ext uri="{FF2B5EF4-FFF2-40B4-BE49-F238E27FC236}">
                  <a16:creationId xmlns:a16="http://schemas.microsoft.com/office/drawing/2014/main" id="{87C2C407-46BF-4135-A826-84E0E26F4CDB}"/>
                </a:ext>
              </a:extLst>
            </p:cNvPr>
            <p:cNvSpPr>
              <a:spLocks/>
            </p:cNvSpPr>
            <p:nvPr>
              <p:custDataLst>
                <p:tags r:id="rId477"/>
              </p:custDataLst>
            </p:nvPr>
          </p:nvSpPr>
          <p:spPr bwMode="auto">
            <a:xfrm>
              <a:off x="7521576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4" name="Freeform 1180">
              <a:extLst>
                <a:ext uri="{FF2B5EF4-FFF2-40B4-BE49-F238E27FC236}">
                  <a16:creationId xmlns:a16="http://schemas.microsoft.com/office/drawing/2014/main" id="{13C52AB9-BFA3-4486-A345-91331B0BE695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7708901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5" name="Freeform 1181">
              <a:extLst>
                <a:ext uri="{FF2B5EF4-FFF2-40B4-BE49-F238E27FC236}">
                  <a16:creationId xmlns:a16="http://schemas.microsoft.com/office/drawing/2014/main" id="{1374E832-958C-4CEF-BE55-B804337DAC54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7705726" y="4316413"/>
              <a:ext cx="90488" cy="96837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6" name="Freeform 1182">
              <a:extLst>
                <a:ext uri="{FF2B5EF4-FFF2-40B4-BE49-F238E27FC236}">
                  <a16:creationId xmlns:a16="http://schemas.microsoft.com/office/drawing/2014/main" id="{EAAFDF06-8C5F-45FE-83A4-827145AA29D9}"/>
                </a:ext>
              </a:extLst>
            </p:cNvPr>
            <p:cNvSpPr>
              <a:spLocks/>
            </p:cNvSpPr>
            <p:nvPr>
              <p:custDataLst>
                <p:tags r:id="rId480"/>
              </p:custDataLst>
            </p:nvPr>
          </p:nvSpPr>
          <p:spPr bwMode="auto">
            <a:xfrm>
              <a:off x="7908926" y="4121151"/>
              <a:ext cx="177800" cy="217487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7" name="Freeform 1183">
              <a:extLst>
                <a:ext uri="{FF2B5EF4-FFF2-40B4-BE49-F238E27FC236}">
                  <a16:creationId xmlns:a16="http://schemas.microsoft.com/office/drawing/2014/main" id="{6CA3FDC8-BCA9-481A-983A-F8905217A994}"/>
                </a:ext>
              </a:extLst>
            </p:cNvPr>
            <p:cNvSpPr>
              <a:spLocks/>
            </p:cNvSpPr>
            <p:nvPr>
              <p:custDataLst>
                <p:tags r:id="rId481"/>
              </p:custDataLst>
            </p:nvPr>
          </p:nvSpPr>
          <p:spPr bwMode="auto">
            <a:xfrm>
              <a:off x="8101013" y="4073526"/>
              <a:ext cx="58738" cy="369887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8" name="Freeform 1184">
              <a:extLst>
                <a:ext uri="{FF2B5EF4-FFF2-40B4-BE49-F238E27FC236}">
                  <a16:creationId xmlns:a16="http://schemas.microsoft.com/office/drawing/2014/main" id="{40CCDB1E-8335-4A8D-BA13-04A9D5D628E7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8302626" y="4154488"/>
              <a:ext cx="198438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9" name="Freeform 1185">
              <a:extLst>
                <a:ext uri="{FF2B5EF4-FFF2-40B4-BE49-F238E27FC236}">
                  <a16:creationId xmlns:a16="http://schemas.microsoft.com/office/drawing/2014/main" id="{807A7CA7-2E7E-43C4-ABF1-E2A5F0C8681A}"/>
                </a:ext>
              </a:extLst>
            </p:cNvPr>
            <p:cNvSpPr>
              <a:spLocks/>
            </p:cNvSpPr>
            <p:nvPr>
              <p:custDataLst>
                <p:tags r:id="rId483"/>
              </p:custDataLst>
            </p:nvPr>
          </p:nvSpPr>
          <p:spPr bwMode="auto">
            <a:xfrm>
              <a:off x="8594726" y="4197351"/>
              <a:ext cx="190500" cy="139700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0" name="Freeform 1186">
              <a:extLst>
                <a:ext uri="{FF2B5EF4-FFF2-40B4-BE49-F238E27FC236}">
                  <a16:creationId xmlns:a16="http://schemas.microsoft.com/office/drawing/2014/main" id="{DA257941-7EBA-47E4-AFB1-22D64F037C4A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8815388" y="4057651"/>
              <a:ext cx="155575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1" name="Freeform 1187">
              <a:extLst>
                <a:ext uri="{FF2B5EF4-FFF2-40B4-BE49-F238E27FC236}">
                  <a16:creationId xmlns:a16="http://schemas.microsoft.com/office/drawing/2014/main" id="{19C49C56-DE8C-4E65-B60C-6B25CADC2A49}"/>
                </a:ext>
              </a:extLst>
            </p:cNvPr>
            <p:cNvSpPr>
              <a:spLocks/>
            </p:cNvSpPr>
            <p:nvPr>
              <p:custDataLst>
                <p:tags r:id="rId485"/>
              </p:custDataLst>
            </p:nvPr>
          </p:nvSpPr>
          <p:spPr bwMode="auto">
            <a:xfrm>
              <a:off x="9069388" y="3979863"/>
              <a:ext cx="68263" cy="5556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2" name="Freeform 1188">
              <a:extLst>
                <a:ext uri="{FF2B5EF4-FFF2-40B4-BE49-F238E27FC236}">
                  <a16:creationId xmlns:a16="http://schemas.microsoft.com/office/drawing/2014/main" id="{365E36AC-A5DF-41B7-9BC1-3426BA191C1C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9150351" y="4122738"/>
              <a:ext cx="149225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" name="Freeform 1189">
              <a:extLst>
                <a:ext uri="{FF2B5EF4-FFF2-40B4-BE49-F238E27FC236}">
                  <a16:creationId xmlns:a16="http://schemas.microsoft.com/office/drawing/2014/main" id="{453F558A-8D41-40A1-8EEA-6C6180B432A3}"/>
                </a:ext>
              </a:extLst>
            </p:cNvPr>
            <p:cNvSpPr>
              <a:spLocks/>
            </p:cNvSpPr>
            <p:nvPr>
              <p:custDataLst>
                <p:tags r:id="rId487"/>
              </p:custDataLst>
            </p:nvPr>
          </p:nvSpPr>
          <p:spPr bwMode="auto">
            <a:xfrm>
              <a:off x="9332913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" name="Oval 1190">
              <a:extLst>
                <a:ext uri="{FF2B5EF4-FFF2-40B4-BE49-F238E27FC236}">
                  <a16:creationId xmlns:a16="http://schemas.microsoft.com/office/drawing/2014/main" id="{AC4BBF46-356B-4D44-8995-3D50F57936A4}"/>
                </a:ext>
              </a:extLst>
            </p:cNvPr>
            <p:cNvSpPr>
              <a:spLocks noChangeArrowheads="1"/>
            </p:cNvSpPr>
            <p:nvPr>
              <p:custDataLst>
                <p:tags r:id="rId488"/>
              </p:custDataLst>
            </p:nvPr>
          </p:nvSpPr>
          <p:spPr bwMode="auto">
            <a:xfrm>
              <a:off x="9509126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5" name="Freeform 1191">
              <a:extLst>
                <a:ext uri="{FF2B5EF4-FFF2-40B4-BE49-F238E27FC236}">
                  <a16:creationId xmlns:a16="http://schemas.microsoft.com/office/drawing/2014/main" id="{1A11E3DD-9E98-4812-8EA3-559471364096}"/>
                </a:ext>
              </a:extLst>
            </p:cNvPr>
            <p:cNvSpPr>
              <a:spLocks noEditPoints="1"/>
            </p:cNvSpPr>
            <p:nvPr>
              <p:custDataLst>
                <p:tags r:id="rId489"/>
              </p:custDataLst>
            </p:nvPr>
          </p:nvSpPr>
          <p:spPr bwMode="auto">
            <a:xfrm>
              <a:off x="9453563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6" name="Freeform 1192">
              <a:extLst>
                <a:ext uri="{FF2B5EF4-FFF2-40B4-BE49-F238E27FC236}">
                  <a16:creationId xmlns:a16="http://schemas.microsoft.com/office/drawing/2014/main" id="{BC4F5C60-8DCB-4757-894E-373739766AF0}"/>
                </a:ext>
              </a:extLst>
            </p:cNvPr>
            <p:cNvSpPr>
              <a:spLocks/>
            </p:cNvSpPr>
            <p:nvPr>
              <p:custDataLst>
                <p:tags r:id="rId490"/>
              </p:custDataLst>
            </p:nvPr>
          </p:nvSpPr>
          <p:spPr bwMode="auto">
            <a:xfrm>
              <a:off x="9705976" y="4154488"/>
              <a:ext cx="200025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7" name="Oval 1193">
              <a:extLst>
                <a:ext uri="{FF2B5EF4-FFF2-40B4-BE49-F238E27FC236}">
                  <a16:creationId xmlns:a16="http://schemas.microsoft.com/office/drawing/2014/main" id="{5B8F6692-3A44-47E8-870D-0A139C175E71}"/>
                </a:ext>
              </a:extLst>
            </p:cNvPr>
            <p:cNvSpPr>
              <a:spLocks noChangeArrowheads="1"/>
            </p:cNvSpPr>
            <p:nvPr>
              <p:custDataLst>
                <p:tags r:id="rId491"/>
              </p:custDataLst>
            </p:nvPr>
          </p:nvSpPr>
          <p:spPr bwMode="auto">
            <a:xfrm>
              <a:off x="10053638" y="4046538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8" name="Freeform 1194">
              <a:extLst>
                <a:ext uri="{FF2B5EF4-FFF2-40B4-BE49-F238E27FC236}">
                  <a16:creationId xmlns:a16="http://schemas.microsoft.com/office/drawing/2014/main" id="{141E4CD3-BE1E-4F97-8F26-97935FEA6B8E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994901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9" name="Freeform 1195">
              <a:extLst>
                <a:ext uri="{FF2B5EF4-FFF2-40B4-BE49-F238E27FC236}">
                  <a16:creationId xmlns:a16="http://schemas.microsoft.com/office/drawing/2014/main" id="{C94FBB35-A3F2-4735-88A6-4F53DF3F2BAC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0175876" y="4283076"/>
              <a:ext cx="101600" cy="100012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0" name="Oval 1196">
              <a:extLst>
                <a:ext uri="{FF2B5EF4-FFF2-40B4-BE49-F238E27FC236}">
                  <a16:creationId xmlns:a16="http://schemas.microsoft.com/office/drawing/2014/main" id="{105438BB-D4C3-41E5-AE03-E9F400CB8418}"/>
                </a:ext>
              </a:extLst>
            </p:cNvPr>
            <p:cNvSpPr>
              <a:spLocks noChangeArrowheads="1"/>
            </p:cNvSpPr>
            <p:nvPr>
              <p:custDataLst>
                <p:tags r:id="rId494"/>
              </p:custDataLst>
            </p:nvPr>
          </p:nvSpPr>
          <p:spPr bwMode="auto">
            <a:xfrm>
              <a:off x="1036796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1" name="Freeform 1197">
              <a:extLst>
                <a:ext uri="{FF2B5EF4-FFF2-40B4-BE49-F238E27FC236}">
                  <a16:creationId xmlns:a16="http://schemas.microsoft.com/office/drawing/2014/main" id="{D21BDD74-9CA2-47DF-8509-749AA7FD2D01}"/>
                </a:ext>
              </a:extLst>
            </p:cNvPr>
            <p:cNvSpPr>
              <a:spLocks noEditPoints="1"/>
            </p:cNvSpPr>
            <p:nvPr>
              <p:custDataLst>
                <p:tags r:id="rId495"/>
              </p:custDataLst>
            </p:nvPr>
          </p:nvSpPr>
          <p:spPr bwMode="auto">
            <a:xfrm>
              <a:off x="10312401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2" name="Freeform 1198">
              <a:extLst>
                <a:ext uri="{FF2B5EF4-FFF2-40B4-BE49-F238E27FC236}">
                  <a16:creationId xmlns:a16="http://schemas.microsoft.com/office/drawing/2014/main" id="{428D3951-556A-4DD5-A6DD-DB85CD68758D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0488613" y="3979863"/>
              <a:ext cx="68263" cy="5556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3" name="Freeform 1199">
              <a:extLst>
                <a:ext uri="{FF2B5EF4-FFF2-40B4-BE49-F238E27FC236}">
                  <a16:creationId xmlns:a16="http://schemas.microsoft.com/office/drawing/2014/main" id="{4C0A8A71-07CF-4ABE-BF6E-9C39A5E4988D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4071938" y="4784726"/>
              <a:ext cx="204788" cy="136525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" name="Freeform 1200">
              <a:extLst>
                <a:ext uri="{FF2B5EF4-FFF2-40B4-BE49-F238E27FC236}">
                  <a16:creationId xmlns:a16="http://schemas.microsoft.com/office/drawing/2014/main" id="{34624A42-ABED-477A-A188-C24BE597C8AF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4291013" y="4703763"/>
              <a:ext cx="150813" cy="214312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5" name="Freeform 1201">
              <a:extLst>
                <a:ext uri="{FF2B5EF4-FFF2-40B4-BE49-F238E27FC236}">
                  <a16:creationId xmlns:a16="http://schemas.microsoft.com/office/drawing/2014/main" id="{86081096-16E8-44CC-A6D9-422D24ABCDAC}"/>
                </a:ext>
              </a:extLst>
            </p:cNvPr>
            <p:cNvSpPr>
              <a:spLocks noEditPoints="1"/>
            </p:cNvSpPr>
            <p:nvPr>
              <p:custDataLst>
                <p:tags r:id="rId499"/>
              </p:custDataLst>
            </p:nvPr>
          </p:nvSpPr>
          <p:spPr bwMode="auto">
            <a:xfrm>
              <a:off x="4456113" y="4779963"/>
              <a:ext cx="115888" cy="141287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6" name="Freeform 1202">
              <a:extLst>
                <a:ext uri="{FF2B5EF4-FFF2-40B4-BE49-F238E27FC236}">
                  <a16:creationId xmlns:a16="http://schemas.microsoft.com/office/drawing/2014/main" id="{530C0986-B5B2-4276-AAFD-B503B443AFB2}"/>
                </a:ext>
              </a:extLst>
            </p:cNvPr>
            <p:cNvSpPr>
              <a:spLocks/>
            </p:cNvSpPr>
            <p:nvPr>
              <p:custDataLst>
                <p:tags r:id="rId500"/>
              </p:custDataLst>
            </p:nvPr>
          </p:nvSpPr>
          <p:spPr bwMode="auto">
            <a:xfrm>
              <a:off x="458946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7" name="Freeform 1203">
              <a:extLst>
                <a:ext uri="{FF2B5EF4-FFF2-40B4-BE49-F238E27FC236}">
                  <a16:creationId xmlns:a16="http://schemas.microsoft.com/office/drawing/2014/main" id="{20A10917-0DCA-40AE-A52B-712217912322}"/>
                </a:ext>
              </a:extLst>
            </p:cNvPr>
            <p:cNvSpPr>
              <a:spLocks noEditPoints="1"/>
            </p:cNvSpPr>
            <p:nvPr>
              <p:custDataLst>
                <p:tags r:id="rId501"/>
              </p:custDataLst>
            </p:nvPr>
          </p:nvSpPr>
          <p:spPr bwMode="auto">
            <a:xfrm>
              <a:off x="4706938" y="4779963"/>
              <a:ext cx="114300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8" name="Freeform 1204">
              <a:extLst>
                <a:ext uri="{FF2B5EF4-FFF2-40B4-BE49-F238E27FC236}">
                  <a16:creationId xmlns:a16="http://schemas.microsoft.com/office/drawing/2014/main" id="{F780D917-7A36-4A0E-A549-5CC33FF87863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4926013" y="4778376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9" name="Freeform 1205">
              <a:extLst>
                <a:ext uri="{FF2B5EF4-FFF2-40B4-BE49-F238E27FC236}">
                  <a16:creationId xmlns:a16="http://schemas.microsoft.com/office/drawing/2014/main" id="{9B235233-9233-478C-9536-1FAF7C29AA3C}"/>
                </a:ext>
              </a:extLst>
            </p:cNvPr>
            <p:cNvSpPr>
              <a:spLocks noEditPoints="1"/>
            </p:cNvSpPr>
            <p:nvPr>
              <p:custDataLst>
                <p:tags r:id="rId503"/>
              </p:custDataLst>
            </p:nvPr>
          </p:nvSpPr>
          <p:spPr bwMode="auto">
            <a:xfrm>
              <a:off x="5218113" y="4711701"/>
              <a:ext cx="63500" cy="20637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0" name="Freeform 1206">
              <a:extLst>
                <a:ext uri="{FF2B5EF4-FFF2-40B4-BE49-F238E27FC236}">
                  <a16:creationId xmlns:a16="http://schemas.microsoft.com/office/drawing/2014/main" id="{05547404-1A7E-4E7A-82AF-C36A3FB0E816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5300663" y="4779963"/>
              <a:ext cx="98425" cy="141287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1" name="Freeform 1207">
              <a:extLst>
                <a:ext uri="{FF2B5EF4-FFF2-40B4-BE49-F238E27FC236}">
                  <a16:creationId xmlns:a16="http://schemas.microsoft.com/office/drawing/2014/main" id="{31B0C3DB-C8A6-4A10-8304-231AB541F92C}"/>
                </a:ext>
              </a:extLst>
            </p:cNvPr>
            <p:cNvSpPr>
              <a:spLocks noEditPoints="1"/>
            </p:cNvSpPr>
            <p:nvPr>
              <p:custDataLst>
                <p:tags r:id="rId505"/>
              </p:custDataLst>
            </p:nvPr>
          </p:nvSpPr>
          <p:spPr bwMode="auto">
            <a:xfrm>
              <a:off x="5503863" y="4779963"/>
              <a:ext cx="134938" cy="141287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2" name="Freeform 1208">
              <a:extLst>
                <a:ext uri="{FF2B5EF4-FFF2-40B4-BE49-F238E27FC236}">
                  <a16:creationId xmlns:a16="http://schemas.microsoft.com/office/drawing/2014/main" id="{8F35CBD0-A513-48F9-B1EF-B82A11E57A21}"/>
                </a:ext>
              </a:extLst>
            </p:cNvPr>
            <p:cNvSpPr>
              <a:spLocks/>
            </p:cNvSpPr>
            <p:nvPr>
              <p:custDataLst>
                <p:tags r:id="rId506"/>
              </p:custDataLst>
            </p:nvPr>
          </p:nvSpPr>
          <p:spPr bwMode="auto">
            <a:xfrm>
              <a:off x="5651501" y="4781551"/>
              <a:ext cx="149225" cy="1365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3" name="Freeform 1209">
              <a:extLst>
                <a:ext uri="{FF2B5EF4-FFF2-40B4-BE49-F238E27FC236}">
                  <a16:creationId xmlns:a16="http://schemas.microsoft.com/office/drawing/2014/main" id="{B7611186-B1EF-4B39-91BB-67140507039A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5803901" y="4784726"/>
              <a:ext cx="147638" cy="19685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" name="Freeform 1210">
              <a:extLst>
                <a:ext uri="{FF2B5EF4-FFF2-40B4-BE49-F238E27FC236}">
                  <a16:creationId xmlns:a16="http://schemas.microsoft.com/office/drawing/2014/main" id="{C6E1FE9A-CFA9-40A9-AD68-00480A145D66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6045201" y="4784726"/>
              <a:ext cx="146050" cy="136525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" name="Freeform 1211">
              <a:extLst>
                <a:ext uri="{FF2B5EF4-FFF2-40B4-BE49-F238E27FC236}">
                  <a16:creationId xmlns:a16="http://schemas.microsoft.com/office/drawing/2014/main" id="{DC847A29-3FFD-4FA7-A0AA-852C30F0C32D}"/>
                </a:ext>
              </a:extLst>
            </p:cNvPr>
            <p:cNvSpPr>
              <a:spLocks noEditPoints="1"/>
            </p:cNvSpPr>
            <p:nvPr>
              <p:custDataLst>
                <p:tags r:id="rId509"/>
              </p:custDataLst>
            </p:nvPr>
          </p:nvSpPr>
          <p:spPr bwMode="auto">
            <a:xfrm>
              <a:off x="6197601" y="4779963"/>
              <a:ext cx="115888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" name="Freeform 1212">
              <a:extLst>
                <a:ext uri="{FF2B5EF4-FFF2-40B4-BE49-F238E27FC236}">
                  <a16:creationId xmlns:a16="http://schemas.microsoft.com/office/drawing/2014/main" id="{6BA7CC23-AF73-401B-9CEE-078C282C28F1}"/>
                </a:ext>
              </a:extLst>
            </p:cNvPr>
            <p:cNvSpPr>
              <a:spLocks/>
            </p:cNvSpPr>
            <p:nvPr>
              <p:custDataLst>
                <p:tags r:id="rId510"/>
              </p:custDataLst>
            </p:nvPr>
          </p:nvSpPr>
          <p:spPr bwMode="auto">
            <a:xfrm>
              <a:off x="6332538" y="4779963"/>
              <a:ext cx="114300" cy="141287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Freeform 1213">
              <a:extLst>
                <a:ext uri="{FF2B5EF4-FFF2-40B4-BE49-F238E27FC236}">
                  <a16:creationId xmlns:a16="http://schemas.microsoft.com/office/drawing/2014/main" id="{7FD7177A-CCEC-4306-A230-092E7EA26970}"/>
                </a:ext>
              </a:extLst>
            </p:cNvPr>
            <p:cNvSpPr>
              <a:spLocks/>
            </p:cNvSpPr>
            <p:nvPr>
              <p:custDataLst>
                <p:tags r:id="rId511"/>
              </p:custDataLst>
            </p:nvPr>
          </p:nvSpPr>
          <p:spPr bwMode="auto">
            <a:xfrm>
              <a:off x="6461126" y="4727576"/>
              <a:ext cx="93663" cy="19367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" name="Freeform 1214">
              <a:extLst>
                <a:ext uri="{FF2B5EF4-FFF2-40B4-BE49-F238E27FC236}">
                  <a16:creationId xmlns:a16="http://schemas.microsoft.com/office/drawing/2014/main" id="{07E0836F-24D5-49CB-B63D-5F11EB4B6F05}"/>
                </a:ext>
              </a:extLst>
            </p:cNvPr>
            <p:cNvSpPr>
              <a:spLocks noEditPoints="1"/>
            </p:cNvSpPr>
            <p:nvPr>
              <p:custDataLst>
                <p:tags r:id="rId512"/>
              </p:custDataLst>
            </p:nvPr>
          </p:nvSpPr>
          <p:spPr bwMode="auto">
            <a:xfrm>
              <a:off x="6580188" y="4779963"/>
              <a:ext cx="131763" cy="141287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Freeform 1215">
              <a:extLst>
                <a:ext uri="{FF2B5EF4-FFF2-40B4-BE49-F238E27FC236}">
                  <a16:creationId xmlns:a16="http://schemas.microsoft.com/office/drawing/2014/main" id="{02C28CAE-6649-49C1-8E00-3F47CDF090F0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672941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9" name="Group 6088">
            <a:extLst>
              <a:ext uri="{FF2B5EF4-FFF2-40B4-BE49-F238E27FC236}">
                <a16:creationId xmlns:a16="http://schemas.microsoft.com/office/drawing/2014/main" id="{0C9EB478-4351-2338-A47E-2C183C49777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1218" y="538312"/>
            <a:ext cx="4570217" cy="1325563"/>
            <a:chOff x="782638" y="587375"/>
            <a:chExt cx="1833562" cy="531813"/>
          </a:xfrm>
        </p:grpSpPr>
        <p:sp>
          <p:nvSpPr>
            <p:cNvPr id="4605" name="Freeform 115">
              <a:extLst>
                <a:ext uri="{FF2B5EF4-FFF2-40B4-BE49-F238E27FC236}">
                  <a16:creationId xmlns:a16="http://schemas.microsoft.com/office/drawing/2014/main" id="{380A5490-1C0A-AA8C-13D2-6B384F472965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17563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116">
              <a:extLst>
                <a:ext uri="{FF2B5EF4-FFF2-40B4-BE49-F238E27FC236}">
                  <a16:creationId xmlns:a16="http://schemas.microsoft.com/office/drawing/2014/main" id="{789A202C-63A5-27A5-F5BC-7AE336ED66FF}"/>
                </a:ext>
              </a:extLst>
            </p:cNvPr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915988" y="614363"/>
              <a:ext cx="106362" cy="95250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117">
              <a:extLst>
                <a:ext uri="{FF2B5EF4-FFF2-40B4-BE49-F238E27FC236}">
                  <a16:creationId xmlns:a16="http://schemas.microsoft.com/office/drawing/2014/main" id="{85152DF2-BE85-6C23-3D4B-6DAC457B3271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225550" y="67310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118">
              <a:extLst>
                <a:ext uri="{FF2B5EF4-FFF2-40B4-BE49-F238E27FC236}">
                  <a16:creationId xmlns:a16="http://schemas.microsoft.com/office/drawing/2014/main" id="{3DCE90B1-8BB1-BA33-4C78-CBB6D8079FF5}"/>
                </a:ext>
              </a:extLst>
            </p:cNvPr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1319213" y="614363"/>
              <a:ext cx="65087" cy="96838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Freeform 119">
              <a:extLst>
                <a:ext uri="{FF2B5EF4-FFF2-40B4-BE49-F238E27FC236}">
                  <a16:creationId xmlns:a16="http://schemas.microsoft.com/office/drawing/2014/main" id="{246D0AA7-7C4C-DF71-ACCC-9D6DA113C0BE}"/>
                </a:ext>
              </a:extLst>
            </p:cNvPr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1400175" y="592138"/>
              <a:ext cx="68262" cy="682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120">
              <a:extLst>
                <a:ext uri="{FF2B5EF4-FFF2-40B4-BE49-F238E27FC236}">
                  <a16:creationId xmlns:a16="http://schemas.microsoft.com/office/drawing/2014/main" id="{BEE32F26-92B3-3738-60CE-B0E361E57DF6}"/>
                </a:ext>
              </a:extLst>
            </p:cNvPr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1398588" y="701675"/>
              <a:ext cx="39687" cy="4286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121">
              <a:extLst>
                <a:ext uri="{FF2B5EF4-FFF2-40B4-BE49-F238E27FC236}">
                  <a16:creationId xmlns:a16="http://schemas.microsoft.com/office/drawing/2014/main" id="{4466B3D6-42D6-210C-5FCA-9CFB4B1B254D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865188" y="838200"/>
              <a:ext cx="79375" cy="4763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122">
              <a:extLst>
                <a:ext uri="{FF2B5EF4-FFF2-40B4-BE49-F238E27FC236}">
                  <a16:creationId xmlns:a16="http://schemas.microsoft.com/office/drawing/2014/main" id="{990046F0-53D8-52BA-C167-0823378998C3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958850" y="781050"/>
              <a:ext cx="65087" cy="952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123">
              <a:extLst>
                <a:ext uri="{FF2B5EF4-FFF2-40B4-BE49-F238E27FC236}">
                  <a16:creationId xmlns:a16="http://schemas.microsoft.com/office/drawing/2014/main" id="{E59BC378-4213-1F19-CF5F-31AFDE36DD52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038225" y="852488"/>
              <a:ext cx="39687" cy="444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124">
              <a:extLst>
                <a:ext uri="{FF2B5EF4-FFF2-40B4-BE49-F238E27FC236}">
                  <a16:creationId xmlns:a16="http://schemas.microsoft.com/office/drawing/2014/main" id="{BBE6A222-F2A5-2D9A-CB39-ED0C17A85A8A}"/>
                </a:ext>
              </a:extLst>
            </p:cNvPr>
            <p:cNvSpPr>
              <a:spLocks noEditPoints="1"/>
            </p:cNvSpPr>
            <p:nvPr>
              <p:custDataLst>
                <p:tags r:id="rId382"/>
              </p:custDataLst>
            </p:nvPr>
          </p:nvSpPr>
          <p:spPr bwMode="auto">
            <a:xfrm>
              <a:off x="1320800" y="782638"/>
              <a:ext cx="53975" cy="952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125">
              <a:extLst>
                <a:ext uri="{FF2B5EF4-FFF2-40B4-BE49-F238E27FC236}">
                  <a16:creationId xmlns:a16="http://schemas.microsoft.com/office/drawing/2014/main" id="{4DD3587C-B74A-4EF3-6011-4A451AE15E9A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482725" y="593725"/>
              <a:ext cx="34925" cy="33020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126">
              <a:extLst>
                <a:ext uri="{FF2B5EF4-FFF2-40B4-BE49-F238E27FC236}">
                  <a16:creationId xmlns:a16="http://schemas.microsoft.com/office/drawing/2014/main" id="{89A2751F-5D6D-0840-DF4C-A742166392EF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82638" y="936625"/>
              <a:ext cx="63500" cy="46038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Rectangle 127">
              <a:extLst>
                <a:ext uri="{FF2B5EF4-FFF2-40B4-BE49-F238E27FC236}">
                  <a16:creationId xmlns:a16="http://schemas.microsoft.com/office/drawing/2014/main" id="{B9F128BE-8BA5-8089-5806-0E7FB7A36B15}"/>
                </a:ext>
              </a:extLst>
            </p:cNvPr>
            <p:cNvSpPr>
              <a:spLocks noChangeArrowheads="1"/>
            </p:cNvSpPr>
            <p:nvPr>
              <p:custDataLst>
                <p:tags r:id="rId385"/>
              </p:custDataLst>
            </p:nvPr>
          </p:nvSpPr>
          <p:spPr bwMode="auto">
            <a:xfrm>
              <a:off x="844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2" name="Freeform 128">
              <a:extLst>
                <a:ext uri="{FF2B5EF4-FFF2-40B4-BE49-F238E27FC236}">
                  <a16:creationId xmlns:a16="http://schemas.microsoft.com/office/drawing/2014/main" id="{36C5341A-3631-9857-25DA-C9B3EB66CB06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1108075" y="966788"/>
              <a:ext cx="63500" cy="46038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3" name="Freeform 129">
              <a:extLst>
                <a:ext uri="{FF2B5EF4-FFF2-40B4-BE49-F238E27FC236}">
                  <a16:creationId xmlns:a16="http://schemas.microsoft.com/office/drawing/2014/main" id="{84B55FAD-6594-9EA2-628E-BE2A604EA404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1165225" y="966788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4" name="Rectangle 130">
              <a:extLst>
                <a:ext uri="{FF2B5EF4-FFF2-40B4-BE49-F238E27FC236}">
                  <a16:creationId xmlns:a16="http://schemas.microsoft.com/office/drawing/2014/main" id="{6793C55F-0B67-5169-FEFD-538EE79F41F9}"/>
                </a:ext>
              </a:extLst>
            </p:cNvPr>
            <p:cNvSpPr>
              <a:spLocks noChangeArrowheads="1"/>
            </p:cNvSpPr>
            <p:nvPr>
              <p:custDataLst>
                <p:tags r:id="rId388"/>
              </p:custDataLst>
            </p:nvPr>
          </p:nvSpPr>
          <p:spPr bwMode="auto">
            <a:xfrm>
              <a:off x="1225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5" name="Freeform 131">
              <a:extLst>
                <a:ext uri="{FF2B5EF4-FFF2-40B4-BE49-F238E27FC236}">
                  <a16:creationId xmlns:a16="http://schemas.microsoft.com/office/drawing/2014/main" id="{4A988DEC-CED3-878C-9E1A-85CD40027931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1490663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6" name="Freeform 132">
              <a:extLst>
                <a:ext uri="{FF2B5EF4-FFF2-40B4-BE49-F238E27FC236}">
                  <a16:creationId xmlns:a16="http://schemas.microsoft.com/office/drawing/2014/main" id="{9CC8AFBC-916D-2C15-C1D8-1D2B2BE59EEB}"/>
                </a:ext>
              </a:extLst>
            </p:cNvPr>
            <p:cNvSpPr>
              <a:spLocks/>
            </p:cNvSpPr>
            <p:nvPr>
              <p:custDataLst>
                <p:tags r:id="rId390"/>
              </p:custDataLst>
            </p:nvPr>
          </p:nvSpPr>
          <p:spPr bwMode="auto">
            <a:xfrm>
              <a:off x="1127125" y="1047750"/>
              <a:ext cx="80962" cy="65088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7" name="Freeform 133">
              <a:extLst>
                <a:ext uri="{FF2B5EF4-FFF2-40B4-BE49-F238E27FC236}">
                  <a16:creationId xmlns:a16="http://schemas.microsoft.com/office/drawing/2014/main" id="{39541B58-86E8-E818-0F27-368AAAF46BE6}"/>
                </a:ext>
              </a:extLst>
            </p:cNvPr>
            <p:cNvSpPr>
              <a:spLocks/>
            </p:cNvSpPr>
            <p:nvPr>
              <p:custDataLst>
                <p:tags r:id="rId391"/>
              </p:custDataLst>
            </p:nvPr>
          </p:nvSpPr>
          <p:spPr bwMode="auto">
            <a:xfrm>
              <a:off x="1608138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8" name="Freeform 134">
              <a:extLst>
                <a:ext uri="{FF2B5EF4-FFF2-40B4-BE49-F238E27FC236}">
                  <a16:creationId xmlns:a16="http://schemas.microsoft.com/office/drawing/2014/main" id="{9E596D69-0ADA-E995-1B26-9FFDD96DE990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1668463" y="614363"/>
              <a:ext cx="38100" cy="14288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9" name="Freeform 135">
              <a:extLst>
                <a:ext uri="{FF2B5EF4-FFF2-40B4-BE49-F238E27FC236}">
                  <a16:creationId xmlns:a16="http://schemas.microsoft.com/office/drawing/2014/main" id="{71946709-AE29-31E1-A4F7-A7450F84D38E}"/>
                </a:ext>
              </a:extLst>
            </p:cNvPr>
            <p:cNvSpPr>
              <a:spLocks noEditPoints="1"/>
            </p:cNvSpPr>
            <p:nvPr>
              <p:custDataLst>
                <p:tags r:id="rId393"/>
              </p:custDataLst>
            </p:nvPr>
          </p:nvSpPr>
          <p:spPr bwMode="auto">
            <a:xfrm>
              <a:off x="1654175" y="647700"/>
              <a:ext cx="73025" cy="8890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0" name="Freeform 136">
              <a:extLst>
                <a:ext uri="{FF2B5EF4-FFF2-40B4-BE49-F238E27FC236}">
                  <a16:creationId xmlns:a16="http://schemas.microsoft.com/office/drawing/2014/main" id="{29EC8048-3021-F0C2-765D-5FF484925A11}"/>
                </a:ext>
              </a:extLst>
            </p:cNvPr>
            <p:cNvSpPr>
              <a:spLocks/>
            </p:cNvSpPr>
            <p:nvPr>
              <p:custDataLst>
                <p:tags r:id="rId394"/>
              </p:custDataLst>
            </p:nvPr>
          </p:nvSpPr>
          <p:spPr bwMode="auto">
            <a:xfrm>
              <a:off x="1651000" y="779463"/>
              <a:ext cx="77787" cy="96838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2" name="Freeform 137">
              <a:extLst>
                <a:ext uri="{FF2B5EF4-FFF2-40B4-BE49-F238E27FC236}">
                  <a16:creationId xmlns:a16="http://schemas.microsoft.com/office/drawing/2014/main" id="{8B9790AC-977C-25F7-5AF9-47EB0836139A}"/>
                </a:ext>
              </a:extLst>
            </p:cNvPr>
            <p:cNvSpPr>
              <a:spLocks/>
            </p:cNvSpPr>
            <p:nvPr>
              <p:custDataLst>
                <p:tags r:id="rId395"/>
              </p:custDataLst>
            </p:nvPr>
          </p:nvSpPr>
          <p:spPr bwMode="auto">
            <a:xfrm>
              <a:off x="1733550" y="593725"/>
              <a:ext cx="34925" cy="3302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Freeform 138">
              <a:extLst>
                <a:ext uri="{FF2B5EF4-FFF2-40B4-BE49-F238E27FC236}">
                  <a16:creationId xmlns:a16="http://schemas.microsoft.com/office/drawing/2014/main" id="{0DFD0439-7D4A-A5F2-1811-C0C7D744BBBD}"/>
                </a:ext>
              </a:extLst>
            </p:cNvPr>
            <p:cNvSpPr>
              <a:spLocks/>
            </p:cNvSpPr>
            <p:nvPr>
              <p:custDataLst>
                <p:tags r:id="rId396"/>
              </p:custDataLst>
            </p:nvPr>
          </p:nvSpPr>
          <p:spPr bwMode="auto">
            <a:xfrm>
              <a:off x="1568450" y="93662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Freeform 139">
              <a:extLst>
                <a:ext uri="{FF2B5EF4-FFF2-40B4-BE49-F238E27FC236}">
                  <a16:creationId xmlns:a16="http://schemas.microsoft.com/office/drawing/2014/main" id="{75C01F29-CF5C-1B93-48BF-58D4A88526A7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1628775" y="96520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2" name="Freeform 140">
              <a:extLst>
                <a:ext uri="{FF2B5EF4-FFF2-40B4-BE49-F238E27FC236}">
                  <a16:creationId xmlns:a16="http://schemas.microsoft.com/office/drawing/2014/main" id="{D8D21D92-1CDA-F8EE-B47E-3D614EBC1F7C}"/>
                </a:ext>
              </a:extLst>
            </p:cNvPr>
            <p:cNvSpPr>
              <a:spLocks/>
            </p:cNvSpPr>
            <p:nvPr>
              <p:custDataLst>
                <p:tags r:id="rId398"/>
              </p:custDataLst>
            </p:nvPr>
          </p:nvSpPr>
          <p:spPr bwMode="auto">
            <a:xfrm>
              <a:off x="1685925" y="965200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Freeform 141">
              <a:extLst>
                <a:ext uri="{FF2B5EF4-FFF2-40B4-BE49-F238E27FC236}">
                  <a16:creationId xmlns:a16="http://schemas.microsoft.com/office/drawing/2014/main" id="{9D0FA418-8120-E23C-EB84-BDD41FA7EA5E}"/>
                </a:ext>
              </a:extLst>
            </p:cNvPr>
            <p:cNvSpPr>
              <a:spLocks/>
            </p:cNvSpPr>
            <p:nvPr>
              <p:custDataLst>
                <p:tags r:id="rId399"/>
              </p:custDataLst>
            </p:nvPr>
          </p:nvSpPr>
          <p:spPr bwMode="auto">
            <a:xfrm>
              <a:off x="1746250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Freeform 142">
              <a:extLst>
                <a:ext uri="{FF2B5EF4-FFF2-40B4-BE49-F238E27FC236}">
                  <a16:creationId xmlns:a16="http://schemas.microsoft.com/office/drawing/2014/main" id="{654FCE08-4FF7-A599-134B-2858FB12140D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1660525" y="1062038"/>
              <a:ext cx="55562" cy="44450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5" name="Freeform 143">
              <a:extLst>
                <a:ext uri="{FF2B5EF4-FFF2-40B4-BE49-F238E27FC236}">
                  <a16:creationId xmlns:a16="http://schemas.microsoft.com/office/drawing/2014/main" id="{2EED399F-661D-0C25-2183-76FC1BBC628F}"/>
                </a:ext>
              </a:extLst>
            </p:cNvPr>
            <p:cNvSpPr>
              <a:spLocks noEditPoints="1"/>
            </p:cNvSpPr>
            <p:nvPr>
              <p:custDataLst>
                <p:tags r:id="rId401"/>
              </p:custDataLst>
            </p:nvPr>
          </p:nvSpPr>
          <p:spPr bwMode="auto">
            <a:xfrm>
              <a:off x="1847850" y="742950"/>
              <a:ext cx="87312" cy="317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Freeform 144">
              <a:extLst>
                <a:ext uri="{FF2B5EF4-FFF2-40B4-BE49-F238E27FC236}">
                  <a16:creationId xmlns:a16="http://schemas.microsoft.com/office/drawing/2014/main" id="{78FA68DB-FCCE-F398-DF31-9D2DB87E7B69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2011363" y="593725"/>
              <a:ext cx="33337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Freeform 145">
              <a:extLst>
                <a:ext uri="{FF2B5EF4-FFF2-40B4-BE49-F238E27FC236}">
                  <a16:creationId xmlns:a16="http://schemas.microsoft.com/office/drawing/2014/main" id="{1B49F6E7-1E76-CA89-431B-E91926B68F2E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2055813" y="608013"/>
              <a:ext cx="65087" cy="968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Freeform 146">
              <a:extLst>
                <a:ext uri="{FF2B5EF4-FFF2-40B4-BE49-F238E27FC236}">
                  <a16:creationId xmlns:a16="http://schemas.microsoft.com/office/drawing/2014/main" id="{4EBAF877-C8CB-5C31-1FCB-C41CA6E83478}"/>
                </a:ext>
              </a:extLst>
            </p:cNvPr>
            <p:cNvSpPr>
              <a:spLocks/>
            </p:cNvSpPr>
            <p:nvPr>
              <p:custDataLst>
                <p:tags r:id="rId404"/>
              </p:custDataLst>
            </p:nvPr>
          </p:nvSpPr>
          <p:spPr bwMode="auto">
            <a:xfrm>
              <a:off x="2136775" y="587375"/>
              <a:ext cx="66675" cy="66675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Freeform 147">
              <a:extLst>
                <a:ext uri="{FF2B5EF4-FFF2-40B4-BE49-F238E27FC236}">
                  <a16:creationId xmlns:a16="http://schemas.microsoft.com/office/drawing/2014/main" id="{18B27D96-588C-E3C1-5AE7-8A062607CF96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2220913" y="642938"/>
              <a:ext cx="74612" cy="63500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Freeform 148">
              <a:extLst>
                <a:ext uri="{FF2B5EF4-FFF2-40B4-BE49-F238E27FC236}">
                  <a16:creationId xmlns:a16="http://schemas.microsoft.com/office/drawing/2014/main" id="{6FECC587-E10A-87E6-6EC9-EB89AFEC3861}"/>
                </a:ext>
              </a:extLst>
            </p:cNvPr>
            <p:cNvSpPr>
              <a:spLocks/>
            </p:cNvSpPr>
            <p:nvPr>
              <p:custDataLst>
                <p:tags r:id="rId406"/>
              </p:custDataLst>
            </p:nvPr>
          </p:nvSpPr>
          <p:spPr bwMode="auto">
            <a:xfrm>
              <a:off x="2343150" y="66675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Freeform 149">
              <a:extLst>
                <a:ext uri="{FF2B5EF4-FFF2-40B4-BE49-F238E27FC236}">
                  <a16:creationId xmlns:a16="http://schemas.microsoft.com/office/drawing/2014/main" id="{F8FB4272-10EB-0D04-F59B-FCEA5DFB3D12}"/>
                </a:ext>
              </a:extLst>
            </p:cNvPr>
            <p:cNvSpPr>
              <a:spLocks/>
            </p:cNvSpPr>
            <p:nvPr>
              <p:custDataLst>
                <p:tags r:id="rId407"/>
              </p:custDataLst>
            </p:nvPr>
          </p:nvSpPr>
          <p:spPr bwMode="auto">
            <a:xfrm>
              <a:off x="2466975" y="608013"/>
              <a:ext cx="74612" cy="96838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Freeform 150">
              <a:extLst>
                <a:ext uri="{FF2B5EF4-FFF2-40B4-BE49-F238E27FC236}">
                  <a16:creationId xmlns:a16="http://schemas.microsoft.com/office/drawing/2014/main" id="{87433B2B-2DA4-7521-CC5F-4E8E7F7E7109}"/>
                </a:ext>
              </a:extLst>
            </p:cNvPr>
            <p:cNvSpPr>
              <a:spLocks/>
            </p:cNvSpPr>
            <p:nvPr>
              <p:custDataLst>
                <p:tags r:id="rId408"/>
              </p:custDataLst>
            </p:nvPr>
          </p:nvSpPr>
          <p:spPr bwMode="auto">
            <a:xfrm>
              <a:off x="2222500" y="754063"/>
              <a:ext cx="14287" cy="14288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Freeform 151">
              <a:extLst>
                <a:ext uri="{FF2B5EF4-FFF2-40B4-BE49-F238E27FC236}">
                  <a16:creationId xmlns:a16="http://schemas.microsoft.com/office/drawing/2014/main" id="{F948EAC2-49E1-DA20-33CC-BC8F74EA790E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2193925" y="785813"/>
              <a:ext cx="65087" cy="96838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4" name="Freeform 152">
              <a:extLst>
                <a:ext uri="{FF2B5EF4-FFF2-40B4-BE49-F238E27FC236}">
                  <a16:creationId xmlns:a16="http://schemas.microsoft.com/office/drawing/2014/main" id="{E5292CC9-6D11-3B92-A004-BBF67756D86B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2273300" y="858838"/>
              <a:ext cx="39687" cy="4286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Freeform 153">
              <a:extLst>
                <a:ext uri="{FF2B5EF4-FFF2-40B4-BE49-F238E27FC236}">
                  <a16:creationId xmlns:a16="http://schemas.microsoft.com/office/drawing/2014/main" id="{B5AD083F-A5CF-D878-539C-020BA972642A}"/>
                </a:ext>
              </a:extLst>
            </p:cNvPr>
            <p:cNvSpPr>
              <a:spLocks/>
            </p:cNvSpPr>
            <p:nvPr>
              <p:custDataLst>
                <p:tags r:id="rId411"/>
              </p:custDataLst>
            </p:nvPr>
          </p:nvSpPr>
          <p:spPr bwMode="auto">
            <a:xfrm>
              <a:off x="2354263" y="787400"/>
              <a:ext cx="14287" cy="14288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Freeform 154">
              <a:extLst>
                <a:ext uri="{FF2B5EF4-FFF2-40B4-BE49-F238E27FC236}">
                  <a16:creationId xmlns:a16="http://schemas.microsoft.com/office/drawing/2014/main" id="{5F5A6779-E9A7-1604-9FDC-3C9E744D86A2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2325688" y="819150"/>
              <a:ext cx="73025" cy="8890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0" name="Freeform 155">
              <a:extLst>
                <a:ext uri="{FF2B5EF4-FFF2-40B4-BE49-F238E27FC236}">
                  <a16:creationId xmlns:a16="http://schemas.microsoft.com/office/drawing/2014/main" id="{6D9D6BB9-3A02-1DDE-A2AF-DFCD2DBC53A1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2546350" y="593725"/>
              <a:ext cx="34925" cy="3302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1" name="Freeform 156">
              <a:extLst>
                <a:ext uri="{FF2B5EF4-FFF2-40B4-BE49-F238E27FC236}">
                  <a16:creationId xmlns:a16="http://schemas.microsoft.com/office/drawing/2014/main" id="{CE11130D-F9E1-2151-C9A6-4646FC49E155}"/>
                </a:ext>
              </a:extLst>
            </p:cNvPr>
            <p:cNvSpPr>
              <a:spLocks/>
            </p:cNvSpPr>
            <p:nvPr>
              <p:custDataLst>
                <p:tags r:id="rId414"/>
              </p:custDataLst>
            </p:nvPr>
          </p:nvSpPr>
          <p:spPr bwMode="auto">
            <a:xfrm>
              <a:off x="1974850" y="94297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2" name="Rectangle 157">
              <a:extLst>
                <a:ext uri="{FF2B5EF4-FFF2-40B4-BE49-F238E27FC236}">
                  <a16:creationId xmlns:a16="http://schemas.microsoft.com/office/drawing/2014/main" id="{0BA8EB49-2EFB-3B56-B5EC-3832581A0EC6}"/>
                </a:ext>
              </a:extLst>
            </p:cNvPr>
            <p:cNvSpPr>
              <a:spLocks noChangeArrowheads="1"/>
            </p:cNvSpPr>
            <p:nvPr>
              <p:custDataLst>
                <p:tags r:id="rId415"/>
              </p:custDataLst>
            </p:nvPr>
          </p:nvSpPr>
          <p:spPr bwMode="auto">
            <a:xfrm>
              <a:off x="20367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3" name="Freeform 158">
              <a:extLst>
                <a:ext uri="{FF2B5EF4-FFF2-40B4-BE49-F238E27FC236}">
                  <a16:creationId xmlns:a16="http://schemas.microsoft.com/office/drawing/2014/main" id="{F66D2C21-AB0E-FDE5-98FE-1DEDA53AB3D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2235200" y="97155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4" name="Freeform 159">
              <a:extLst>
                <a:ext uri="{FF2B5EF4-FFF2-40B4-BE49-F238E27FC236}">
                  <a16:creationId xmlns:a16="http://schemas.microsoft.com/office/drawing/2014/main" id="{27F57B07-D4F8-A746-E39F-0D7AAD21E522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2292350" y="971550"/>
              <a:ext cx="63500" cy="46038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5" name="Rectangle 160">
              <a:extLst>
                <a:ext uri="{FF2B5EF4-FFF2-40B4-BE49-F238E27FC236}">
                  <a16:creationId xmlns:a16="http://schemas.microsoft.com/office/drawing/2014/main" id="{1B10ADEB-5019-5A55-5DAC-4BE00B990238}"/>
                </a:ext>
              </a:extLst>
            </p:cNvPr>
            <p:cNvSpPr>
              <a:spLocks noChangeArrowheads="1"/>
            </p:cNvSpPr>
            <p:nvPr>
              <p:custDataLst>
                <p:tags r:id="rId418"/>
              </p:custDataLst>
            </p:nvPr>
          </p:nvSpPr>
          <p:spPr bwMode="auto">
            <a:xfrm>
              <a:off x="23542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6" name="Freeform 161">
              <a:extLst>
                <a:ext uri="{FF2B5EF4-FFF2-40B4-BE49-F238E27FC236}">
                  <a16:creationId xmlns:a16="http://schemas.microsoft.com/office/drawing/2014/main" id="{0D510639-AE47-75E8-732F-EF9FC78DA2E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2552700" y="942975"/>
              <a:ext cx="63500" cy="46038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7" name="Freeform 162">
              <a:extLst>
                <a:ext uri="{FF2B5EF4-FFF2-40B4-BE49-F238E27FC236}">
                  <a16:creationId xmlns:a16="http://schemas.microsoft.com/office/drawing/2014/main" id="{834C3B82-2AF1-31C6-AEF4-FC0D0D0464A3}"/>
                </a:ext>
              </a:extLst>
            </p:cNvPr>
            <p:cNvSpPr>
              <a:spLocks/>
            </p:cNvSpPr>
            <p:nvPr>
              <p:custDataLst>
                <p:tags r:id="rId420"/>
              </p:custDataLst>
            </p:nvPr>
          </p:nvSpPr>
          <p:spPr bwMode="auto">
            <a:xfrm>
              <a:off x="2262188" y="1052513"/>
              <a:ext cx="66675" cy="66675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893" y="2431398"/>
            <a:ext cx="2984365" cy="488736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356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365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370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371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372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654346" y="1911559"/>
            <a:ext cx="3198828" cy="464765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339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345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346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348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351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88" name="Group 6287">
            <a:extLst>
              <a:ext uri="{FF2B5EF4-FFF2-40B4-BE49-F238E27FC236}">
                <a16:creationId xmlns:a16="http://schemas.microsoft.com/office/drawing/2014/main" id="{2E9A83F5-B0C5-4F34-B7E9-82AF59F8D65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043866" y="2879725"/>
            <a:ext cx="1473201" cy="546101"/>
            <a:chOff x="8043866" y="2879725"/>
            <a:chExt cx="1473201" cy="546101"/>
          </a:xfrm>
        </p:grpSpPr>
        <p:sp>
          <p:nvSpPr>
            <p:cNvPr id="6273" name="Freeform 1505">
              <a:extLst>
                <a:ext uri="{FF2B5EF4-FFF2-40B4-BE49-F238E27FC236}">
                  <a16:creationId xmlns:a16="http://schemas.microsoft.com/office/drawing/2014/main" id="{7F452ADD-B1F9-468A-B49F-FBD790F995B8}"/>
                </a:ext>
              </a:extLst>
            </p:cNvPr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8043866" y="3121025"/>
              <a:ext cx="131763" cy="1508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4" name="Freeform 1506">
              <a:extLst>
                <a:ext uri="{FF2B5EF4-FFF2-40B4-BE49-F238E27FC236}">
                  <a16:creationId xmlns:a16="http://schemas.microsoft.com/office/drawing/2014/main" id="{69AB3360-6B82-4007-AA98-6F27F482999A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8194679" y="301783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5" name="Freeform 1507">
              <a:extLst>
                <a:ext uri="{FF2B5EF4-FFF2-40B4-BE49-F238E27FC236}">
                  <a16:creationId xmlns:a16="http://schemas.microsoft.com/office/drawing/2014/main" id="{DDEDC620-8E1C-4F44-A2BA-821E6CF1CC3B}"/>
                </a:ext>
              </a:extLst>
            </p:cNvPr>
            <p:cNvSpPr>
              <a:spLocks noEditPoints="1"/>
            </p:cNvSpPr>
            <p:nvPr>
              <p:custDataLst>
                <p:tags r:id="rId326"/>
              </p:custDataLst>
            </p:nvPr>
          </p:nvSpPr>
          <p:spPr bwMode="auto">
            <a:xfrm>
              <a:off x="8364541" y="290512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6" name="Freeform 1508">
              <a:extLst>
                <a:ext uri="{FF2B5EF4-FFF2-40B4-BE49-F238E27FC236}">
                  <a16:creationId xmlns:a16="http://schemas.microsoft.com/office/drawing/2014/main" id="{F01EB073-7B3A-49EF-866C-9FE3716248A3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8493129" y="2879725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" name="Freeform 1509">
              <a:extLst>
                <a:ext uri="{FF2B5EF4-FFF2-40B4-BE49-F238E27FC236}">
                  <a16:creationId xmlns:a16="http://schemas.microsoft.com/office/drawing/2014/main" id="{BABF495D-3F99-472C-BAEC-7B166048594A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8589966" y="2965450"/>
              <a:ext cx="122238" cy="1047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8" name="Rectangle 1510">
              <a:extLst>
                <a:ext uri="{FF2B5EF4-FFF2-40B4-BE49-F238E27FC236}">
                  <a16:creationId xmlns:a16="http://schemas.microsoft.com/office/drawing/2014/main" id="{894B0446-521D-400F-B284-607D012B0111}"/>
                </a:ext>
              </a:extLst>
            </p:cNvPr>
            <p:cNvSpPr>
              <a:spLocks noChangeArrowheads="1"/>
            </p:cNvSpPr>
            <p:nvPr>
              <p:custDataLst>
                <p:tags r:id="rId329"/>
              </p:custDataLst>
            </p:nvPr>
          </p:nvSpPr>
          <p:spPr bwMode="auto">
            <a:xfrm>
              <a:off x="8356604" y="3162300"/>
              <a:ext cx="3651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9" name="Freeform 1511">
              <a:extLst>
                <a:ext uri="{FF2B5EF4-FFF2-40B4-BE49-F238E27FC236}">
                  <a16:creationId xmlns:a16="http://schemas.microsoft.com/office/drawing/2014/main" id="{D5F751F0-76EE-4821-B8DE-94CC41BBBDD9}"/>
                </a:ext>
              </a:extLst>
            </p:cNvPr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8369304" y="321786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0" name="Freeform 1512">
              <a:extLst>
                <a:ext uri="{FF2B5EF4-FFF2-40B4-BE49-F238E27FC236}">
                  <a16:creationId xmlns:a16="http://schemas.microsoft.com/office/drawing/2014/main" id="{6FC54B54-C812-4569-BB07-D8A5BE4A054F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8497891" y="3208338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1" name="Freeform 1513">
              <a:extLst>
                <a:ext uri="{FF2B5EF4-FFF2-40B4-BE49-F238E27FC236}">
                  <a16:creationId xmlns:a16="http://schemas.microsoft.com/office/drawing/2014/main" id="{EBFA1A97-9488-4660-BB19-ECEED78BCC3D}"/>
                </a:ext>
              </a:extLst>
            </p:cNvPr>
            <p:cNvSpPr>
              <a:spLocks noEditPoints="1"/>
            </p:cNvSpPr>
            <p:nvPr>
              <p:custDataLst>
                <p:tags r:id="rId332"/>
              </p:custDataLst>
            </p:nvPr>
          </p:nvSpPr>
          <p:spPr bwMode="auto">
            <a:xfrm>
              <a:off x="8593141" y="3278188"/>
              <a:ext cx="122238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2" name="Freeform 1514">
              <a:extLst>
                <a:ext uri="{FF2B5EF4-FFF2-40B4-BE49-F238E27FC236}">
                  <a16:creationId xmlns:a16="http://schemas.microsoft.com/office/drawing/2014/main" id="{E5280F9E-0D4F-49E8-A3EA-A94BCB08E726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8977316" y="306228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3" name="Freeform 1515">
              <a:extLst>
                <a:ext uri="{FF2B5EF4-FFF2-40B4-BE49-F238E27FC236}">
                  <a16:creationId xmlns:a16="http://schemas.microsoft.com/office/drawing/2014/main" id="{A16724CD-5845-43C6-8884-84651731A3FD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9164641" y="305276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4" name="Freeform 1516">
              <a:extLst>
                <a:ext uri="{FF2B5EF4-FFF2-40B4-BE49-F238E27FC236}">
                  <a16:creationId xmlns:a16="http://schemas.microsoft.com/office/drawing/2014/main" id="{E302E47D-F4CF-48DD-BC0B-E33A825D5A0E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9232904" y="3122613"/>
              <a:ext cx="119063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5" name="Freeform 1517">
              <a:extLst>
                <a:ext uri="{FF2B5EF4-FFF2-40B4-BE49-F238E27FC236}">
                  <a16:creationId xmlns:a16="http://schemas.microsoft.com/office/drawing/2014/main" id="{98F644F4-8405-4A51-AA5D-578026C0D954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9366254" y="3022600"/>
              <a:ext cx="69850" cy="109538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6" name="Freeform 1518">
              <a:extLst>
                <a:ext uri="{FF2B5EF4-FFF2-40B4-BE49-F238E27FC236}">
                  <a16:creationId xmlns:a16="http://schemas.microsoft.com/office/drawing/2014/main" id="{3896A890-4ECA-4015-A42D-B336C1D9B782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9467854" y="305276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65" name="Group 6264">
            <a:extLst>
              <a:ext uri="{FF2B5EF4-FFF2-40B4-BE49-F238E27FC236}">
                <a16:creationId xmlns:a16="http://schemas.microsoft.com/office/drawing/2014/main" id="{967D57AB-09EA-45B5-BCC7-45EC481C412F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1912" y="3511550"/>
            <a:ext cx="3781426" cy="779463"/>
            <a:chOff x="61912" y="3511550"/>
            <a:chExt cx="3781426" cy="779463"/>
          </a:xfrm>
        </p:grpSpPr>
        <p:sp>
          <p:nvSpPr>
            <p:cNvPr id="6242" name="Freeform 1477 1">
              <a:extLst>
                <a:ext uri="{FF2B5EF4-FFF2-40B4-BE49-F238E27FC236}">
                  <a16:creationId xmlns:a16="http://schemas.microsoft.com/office/drawing/2014/main" id="{E84F761D-1680-498E-AFEF-CD2A6BCED37F}"/>
                </a:ext>
              </a:extLst>
            </p:cNvPr>
            <p:cNvSpPr>
              <a:spLocks noEditPoints="1"/>
            </p:cNvSpPr>
            <p:nvPr>
              <p:custDataLst>
                <p:tags r:id="rId302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3" name="Freeform 1478 1">
              <a:extLst>
                <a:ext uri="{FF2B5EF4-FFF2-40B4-BE49-F238E27FC236}">
                  <a16:creationId xmlns:a16="http://schemas.microsoft.com/office/drawing/2014/main" id="{DCA31E8E-AC48-4953-9BE4-95375908A60F}"/>
                </a:ext>
              </a:extLst>
            </p:cNvPr>
            <p:cNvSpPr>
              <a:spLocks noEditPoints="1"/>
            </p:cNvSpPr>
            <p:nvPr>
              <p:custDataLst>
                <p:tags r:id="rId303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4" name="Freeform 1479 1">
              <a:extLst>
                <a:ext uri="{FF2B5EF4-FFF2-40B4-BE49-F238E27FC236}">
                  <a16:creationId xmlns:a16="http://schemas.microsoft.com/office/drawing/2014/main" id="{A8BFDC0F-EC3C-4B9B-932C-9EDFA196E591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Freeform 1480 1">
              <a:extLst>
                <a:ext uri="{FF2B5EF4-FFF2-40B4-BE49-F238E27FC236}">
                  <a16:creationId xmlns:a16="http://schemas.microsoft.com/office/drawing/2014/main" id="{E2C49A9C-55B0-4C5A-BDCC-EA46C22F0199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" name="Freeform 1481 1">
              <a:extLst>
                <a:ext uri="{FF2B5EF4-FFF2-40B4-BE49-F238E27FC236}">
                  <a16:creationId xmlns:a16="http://schemas.microsoft.com/office/drawing/2014/main" id="{91B21E41-1270-4109-83D0-2F565FB0EC7E}"/>
                </a:ext>
              </a:extLst>
            </p:cNvPr>
            <p:cNvSpPr>
              <a:spLocks noEditPoints="1"/>
            </p:cNvSpPr>
            <p:nvPr>
              <p:custDataLst>
                <p:tags r:id="rId306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Freeform 1482 1">
              <a:extLst>
                <a:ext uri="{FF2B5EF4-FFF2-40B4-BE49-F238E27FC236}">
                  <a16:creationId xmlns:a16="http://schemas.microsoft.com/office/drawing/2014/main" id="{0806CAAB-A307-45A9-9C0F-BB364A311584}"/>
                </a:ext>
              </a:extLst>
            </p:cNvPr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" name="Freeform 1483 1">
              <a:extLst>
                <a:ext uri="{FF2B5EF4-FFF2-40B4-BE49-F238E27FC236}">
                  <a16:creationId xmlns:a16="http://schemas.microsoft.com/office/drawing/2014/main" id="{86592172-4534-4974-920A-F4EE65737A3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Freeform 1484 1">
              <a:extLst>
                <a:ext uri="{FF2B5EF4-FFF2-40B4-BE49-F238E27FC236}">
                  <a16:creationId xmlns:a16="http://schemas.microsoft.com/office/drawing/2014/main" id="{9DD05F81-2F56-41F3-87E6-D119DCA75756}"/>
                </a:ext>
              </a:extLst>
            </p:cNvPr>
            <p:cNvSpPr>
              <a:spLocks noEditPoints="1"/>
            </p:cNvSpPr>
            <p:nvPr>
              <p:custDataLst>
                <p:tags r:id="rId309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" name="Freeform 1485 1">
              <a:extLst>
                <a:ext uri="{FF2B5EF4-FFF2-40B4-BE49-F238E27FC236}">
                  <a16:creationId xmlns:a16="http://schemas.microsoft.com/office/drawing/2014/main" id="{3EA8916A-D20E-4719-B28A-32CFFC900D02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" name="Freeform 1486 1">
              <a:extLst>
                <a:ext uri="{FF2B5EF4-FFF2-40B4-BE49-F238E27FC236}">
                  <a16:creationId xmlns:a16="http://schemas.microsoft.com/office/drawing/2014/main" id="{0F2B8021-A163-488C-A769-3B433279EE77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" name="Freeform 1487 1">
              <a:extLst>
                <a:ext uri="{FF2B5EF4-FFF2-40B4-BE49-F238E27FC236}">
                  <a16:creationId xmlns:a16="http://schemas.microsoft.com/office/drawing/2014/main" id="{93D518EB-35B6-4B9C-9858-D0DB25C041D4}"/>
                </a:ext>
              </a:extLst>
            </p:cNvPr>
            <p:cNvSpPr>
              <a:spLocks noEditPoints="1"/>
            </p:cNvSpPr>
            <p:nvPr>
              <p:custDataLst>
                <p:tags r:id="rId312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3" name="Freeform 1488 1">
              <a:extLst>
                <a:ext uri="{FF2B5EF4-FFF2-40B4-BE49-F238E27FC236}">
                  <a16:creationId xmlns:a16="http://schemas.microsoft.com/office/drawing/2014/main" id="{7ED944CE-F7F7-46E2-A0F2-7945DA19C9FA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4" name="Freeform 1489 1">
              <a:extLst>
                <a:ext uri="{FF2B5EF4-FFF2-40B4-BE49-F238E27FC236}">
                  <a16:creationId xmlns:a16="http://schemas.microsoft.com/office/drawing/2014/main" id="{645426B0-388B-4324-B495-BDEF9075FC37}"/>
                </a:ext>
              </a:extLst>
            </p:cNvPr>
            <p:cNvSpPr>
              <a:spLocks noEditPoints="1"/>
            </p:cNvSpPr>
            <p:nvPr>
              <p:custDataLst>
                <p:tags r:id="rId314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5" name="Freeform 1490 1">
              <a:extLst>
                <a:ext uri="{FF2B5EF4-FFF2-40B4-BE49-F238E27FC236}">
                  <a16:creationId xmlns:a16="http://schemas.microsoft.com/office/drawing/2014/main" id="{2CA2D721-1536-474F-A923-AB52AFDB6E8E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6" name="Rectangle 1491 1">
              <a:extLst>
                <a:ext uri="{FF2B5EF4-FFF2-40B4-BE49-F238E27FC236}">
                  <a16:creationId xmlns:a16="http://schemas.microsoft.com/office/drawing/2014/main" id="{C6D00F1F-D699-4F11-91E5-5945436EE5EE}"/>
                </a:ext>
              </a:extLst>
            </p:cNvPr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7" name="Freeform 1492 1">
              <a:extLst>
                <a:ext uri="{FF2B5EF4-FFF2-40B4-BE49-F238E27FC236}">
                  <a16:creationId xmlns:a16="http://schemas.microsoft.com/office/drawing/2014/main" id="{CDC6EF76-735F-426C-AAA0-CE89F2BF3D48}"/>
                </a:ext>
              </a:extLst>
            </p:cNvPr>
            <p:cNvSpPr>
              <a:spLocks noEditPoints="1"/>
            </p:cNvSpPr>
            <p:nvPr>
              <p:custDataLst>
                <p:tags r:id="rId317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8" name="Freeform 1493 1">
              <a:extLst>
                <a:ext uri="{FF2B5EF4-FFF2-40B4-BE49-F238E27FC236}">
                  <a16:creationId xmlns:a16="http://schemas.microsoft.com/office/drawing/2014/main" id="{E38EFA1C-AAE5-4A6B-9FB2-A6B15C0E0603}"/>
                </a:ext>
              </a:extLst>
            </p:cNvPr>
            <p:cNvSpPr>
              <a:spLocks noEditPoints="1"/>
            </p:cNvSpPr>
            <p:nvPr>
              <p:custDataLst>
                <p:tags r:id="rId318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Freeform 1494 1">
              <a:extLst>
                <a:ext uri="{FF2B5EF4-FFF2-40B4-BE49-F238E27FC236}">
                  <a16:creationId xmlns:a16="http://schemas.microsoft.com/office/drawing/2014/main" id="{4532B396-0819-4C8E-845F-44723D67535A}"/>
                </a:ext>
              </a:extLst>
            </p:cNvPr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0" name="Freeform 1495 1">
              <a:extLst>
                <a:ext uri="{FF2B5EF4-FFF2-40B4-BE49-F238E27FC236}">
                  <a16:creationId xmlns:a16="http://schemas.microsoft.com/office/drawing/2014/main" id="{E9F20D45-BE9A-4724-8CC8-2F9855C5CDA7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Freeform 1496 1">
              <a:extLst>
                <a:ext uri="{FF2B5EF4-FFF2-40B4-BE49-F238E27FC236}">
                  <a16:creationId xmlns:a16="http://schemas.microsoft.com/office/drawing/2014/main" id="{B36498C5-13B5-4B13-A3CD-386D5E10403F}"/>
                </a:ext>
              </a:extLst>
            </p:cNvPr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2" name="Freeform 1497 1">
              <a:extLst>
                <a:ext uri="{FF2B5EF4-FFF2-40B4-BE49-F238E27FC236}">
                  <a16:creationId xmlns:a16="http://schemas.microsoft.com/office/drawing/2014/main" id="{7E335D40-1765-4359-B4D0-21553DF2E437}"/>
                </a:ext>
              </a:extLst>
            </p:cNvPr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3" name="Freeform 1498 1">
              <a:extLst>
                <a:ext uri="{FF2B5EF4-FFF2-40B4-BE49-F238E27FC236}">
                  <a16:creationId xmlns:a16="http://schemas.microsoft.com/office/drawing/2014/main" id="{003D501A-BF64-4BE8-ACFE-F5C960260A8D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34203448-09CB-A39B-82EE-7C163ED9BB3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764088" y="3635375"/>
            <a:ext cx="5097463" cy="1044575"/>
            <a:chOff x="4764088" y="3635375"/>
            <a:chExt cx="5097463" cy="1044575"/>
          </a:xfrm>
        </p:grpSpPr>
        <p:sp>
          <p:nvSpPr>
            <p:cNvPr id="6295" name="Freeform 335 1">
              <a:extLst>
                <a:ext uri="{FF2B5EF4-FFF2-40B4-BE49-F238E27FC236}">
                  <a16:creationId xmlns:a16="http://schemas.microsoft.com/office/drawing/2014/main" id="{72A1E619-0EF0-B0E9-592E-FE1EDDB15E70}"/>
                </a:ext>
              </a:extLst>
            </p:cNvPr>
            <p:cNvSpPr>
              <a:spLocks noEditPoints="1"/>
            </p:cNvSpPr>
            <p:nvPr>
              <p:custDataLst>
                <p:tags r:id="rId277"/>
              </p:custDataLst>
            </p:nvPr>
          </p:nvSpPr>
          <p:spPr bwMode="auto">
            <a:xfrm>
              <a:off x="4764088" y="3981450"/>
              <a:ext cx="280988" cy="312738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6" name="Freeform 336 1">
              <a:extLst>
                <a:ext uri="{FF2B5EF4-FFF2-40B4-BE49-F238E27FC236}">
                  <a16:creationId xmlns:a16="http://schemas.microsoft.com/office/drawing/2014/main" id="{8FE6236E-92A9-0BCD-781C-21FCA30F2EB2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5073651" y="3994150"/>
              <a:ext cx="276225" cy="300038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7" name="Freeform 337 1">
              <a:extLst>
                <a:ext uri="{FF2B5EF4-FFF2-40B4-BE49-F238E27FC236}">
                  <a16:creationId xmlns:a16="http://schemas.microsoft.com/office/drawing/2014/main" id="{C718E352-C653-BCC1-EBB1-47BB7A1628B0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5494338" y="4024313"/>
              <a:ext cx="130175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8" name="Freeform 338 1">
              <a:extLst>
                <a:ext uri="{FF2B5EF4-FFF2-40B4-BE49-F238E27FC236}">
                  <a16:creationId xmlns:a16="http://schemas.microsoft.com/office/drawing/2014/main" id="{0A79C77A-C530-1C1D-C1FF-A5A20EBDCA78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5657851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9" name="Freeform 339 1">
              <a:extLst>
                <a:ext uri="{FF2B5EF4-FFF2-40B4-BE49-F238E27FC236}">
                  <a16:creationId xmlns:a16="http://schemas.microsoft.com/office/drawing/2014/main" id="{1E27A90E-3001-7B7A-DE01-82C1743A6335}"/>
                </a:ext>
              </a:extLst>
            </p:cNvPr>
            <p:cNvSpPr>
              <a:spLocks noEditPoints="1"/>
            </p:cNvSpPr>
            <p:nvPr>
              <p:custDataLst>
                <p:tags r:id="rId281"/>
              </p:custDataLst>
            </p:nvPr>
          </p:nvSpPr>
          <p:spPr bwMode="auto">
            <a:xfrm>
              <a:off x="5875338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0" name="Freeform 340 1">
              <a:extLst>
                <a:ext uri="{FF2B5EF4-FFF2-40B4-BE49-F238E27FC236}">
                  <a16:creationId xmlns:a16="http://schemas.microsoft.com/office/drawing/2014/main" id="{0748B8A0-6E4A-EE16-55CB-893B0230B61C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6081713" y="3990975"/>
              <a:ext cx="92075" cy="3032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1" name="Freeform 341 1">
              <a:extLst>
                <a:ext uri="{FF2B5EF4-FFF2-40B4-BE49-F238E27FC236}">
                  <a16:creationId xmlns:a16="http://schemas.microsoft.com/office/drawing/2014/main" id="{47C2DA5B-8AA3-FF6D-D10C-3FA23551415A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6197601" y="4097338"/>
              <a:ext cx="133350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2" name="Freeform 342 1">
              <a:extLst>
                <a:ext uri="{FF2B5EF4-FFF2-40B4-BE49-F238E27FC236}">
                  <a16:creationId xmlns:a16="http://schemas.microsoft.com/office/drawing/2014/main" id="{258FAA08-2473-C646-49F9-99DF594804C5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467476" y="4024313"/>
              <a:ext cx="128588" cy="274638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3" name="Freeform 343 1">
              <a:extLst>
                <a:ext uri="{FF2B5EF4-FFF2-40B4-BE49-F238E27FC236}">
                  <a16:creationId xmlns:a16="http://schemas.microsoft.com/office/drawing/2014/main" id="{13CE7276-0FFA-4964-4F45-476D20EC9C65}"/>
                </a:ext>
              </a:extLst>
            </p:cNvPr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6615113" y="4105275"/>
              <a:ext cx="282575" cy="193675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344 1">
              <a:extLst>
                <a:ext uri="{FF2B5EF4-FFF2-40B4-BE49-F238E27FC236}">
                  <a16:creationId xmlns:a16="http://schemas.microsoft.com/office/drawing/2014/main" id="{E9267431-7CBB-3322-9CE8-1E27B959D54F}"/>
                </a:ext>
              </a:extLst>
            </p:cNvPr>
            <p:cNvSpPr>
              <a:spLocks noEditPoints="1"/>
            </p:cNvSpPr>
            <p:nvPr>
              <p:custDataLst>
                <p:tags r:id="rId286"/>
              </p:custDataLst>
            </p:nvPr>
          </p:nvSpPr>
          <p:spPr bwMode="auto">
            <a:xfrm>
              <a:off x="6918326" y="4000500"/>
              <a:ext cx="87313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345 1">
              <a:extLst>
                <a:ext uri="{FF2B5EF4-FFF2-40B4-BE49-F238E27FC236}">
                  <a16:creationId xmlns:a16="http://schemas.microsoft.com/office/drawing/2014/main" id="{07296695-F81C-4DAA-59C0-74BDFD1EED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032626" y="4097338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346 1">
              <a:extLst>
                <a:ext uri="{FF2B5EF4-FFF2-40B4-BE49-F238E27FC236}">
                  <a16:creationId xmlns:a16="http://schemas.microsoft.com/office/drawing/2014/main" id="{1D2B30CE-BCC4-0A5D-6D7B-CE6051751740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212013" y="4097338"/>
              <a:ext cx="160338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347 1">
              <a:extLst>
                <a:ext uri="{FF2B5EF4-FFF2-40B4-BE49-F238E27FC236}">
                  <a16:creationId xmlns:a16="http://schemas.microsoft.com/office/drawing/2014/main" id="{57FA0D4C-AD43-2604-84CD-B6500B15C8CD}"/>
                </a:ext>
              </a:extLst>
            </p:cNvPr>
            <p:cNvSpPr>
              <a:spLocks noEditPoints="1"/>
            </p:cNvSpPr>
            <p:nvPr>
              <p:custDataLst>
                <p:tags r:id="rId289"/>
              </p:custDataLst>
            </p:nvPr>
          </p:nvSpPr>
          <p:spPr bwMode="auto">
            <a:xfrm>
              <a:off x="7419976" y="4105275"/>
              <a:ext cx="42863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348 1">
              <a:extLst>
                <a:ext uri="{FF2B5EF4-FFF2-40B4-BE49-F238E27FC236}">
                  <a16:creationId xmlns:a16="http://schemas.microsoft.com/office/drawing/2014/main" id="{88E97A80-4153-BDCD-CF53-419F8E06DE77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678738" y="3683000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349 1">
              <a:extLst>
                <a:ext uri="{FF2B5EF4-FFF2-40B4-BE49-F238E27FC236}">
                  <a16:creationId xmlns:a16="http://schemas.microsoft.com/office/drawing/2014/main" id="{A2FDA31E-A960-D707-5E16-48FC8330DAF4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7921626" y="3635375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350 1">
              <a:extLst>
                <a:ext uri="{FF2B5EF4-FFF2-40B4-BE49-F238E27FC236}">
                  <a16:creationId xmlns:a16="http://schemas.microsoft.com/office/drawing/2014/main" id="{5EA73B59-80BA-10C7-9DE4-7D6701810EE8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105776" y="3798888"/>
              <a:ext cx="230188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351 1">
              <a:extLst>
                <a:ext uri="{FF2B5EF4-FFF2-40B4-BE49-F238E27FC236}">
                  <a16:creationId xmlns:a16="http://schemas.microsoft.com/office/drawing/2014/main" id="{8D730AF7-F8FB-80EE-A137-4DE41FB30491}"/>
                </a:ext>
              </a:extLst>
            </p:cNvPr>
            <p:cNvSpPr>
              <a:spLocks noChangeArrowheads="1"/>
            </p:cNvSpPr>
            <p:nvPr>
              <p:custDataLst>
                <p:tags r:id="rId293"/>
              </p:custDataLst>
            </p:nvPr>
          </p:nvSpPr>
          <p:spPr bwMode="auto">
            <a:xfrm>
              <a:off x="7661276" y="4175125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352 1">
              <a:extLst>
                <a:ext uri="{FF2B5EF4-FFF2-40B4-BE49-F238E27FC236}">
                  <a16:creationId xmlns:a16="http://schemas.microsoft.com/office/drawing/2014/main" id="{9D1D61C6-F58A-AAF1-103E-24A0B40AECE0}"/>
                </a:ext>
              </a:extLst>
            </p:cNvPr>
            <p:cNvSpPr>
              <a:spLocks noEditPoints="1"/>
            </p:cNvSpPr>
            <p:nvPr>
              <p:custDataLst>
                <p:tags r:id="rId294"/>
              </p:custDataLst>
            </p:nvPr>
          </p:nvSpPr>
          <p:spPr bwMode="auto">
            <a:xfrm>
              <a:off x="7686676" y="4281488"/>
              <a:ext cx="215900" cy="3222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353 1">
              <a:extLst>
                <a:ext uri="{FF2B5EF4-FFF2-40B4-BE49-F238E27FC236}">
                  <a16:creationId xmlns:a16="http://schemas.microsoft.com/office/drawing/2014/main" id="{A5113BAA-7D50-C5E8-0CDC-E3DC956937BB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7927976" y="4264025"/>
              <a:ext cx="128588" cy="204788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354 1">
              <a:extLst>
                <a:ext uri="{FF2B5EF4-FFF2-40B4-BE49-F238E27FC236}">
                  <a16:creationId xmlns:a16="http://schemas.microsoft.com/office/drawing/2014/main" id="{518B5892-7EC8-FC2D-FBDE-889706A3C8B0}"/>
                </a:ext>
              </a:extLst>
            </p:cNvPr>
            <p:cNvSpPr>
              <a:spLocks noEditPoints="1"/>
            </p:cNvSpPr>
            <p:nvPr>
              <p:custDataLst>
                <p:tags r:id="rId296"/>
              </p:custDataLst>
            </p:nvPr>
          </p:nvSpPr>
          <p:spPr bwMode="auto">
            <a:xfrm>
              <a:off x="8110538" y="4397375"/>
              <a:ext cx="231775" cy="28257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355 1">
              <a:extLst>
                <a:ext uri="{FF2B5EF4-FFF2-40B4-BE49-F238E27FC236}">
                  <a16:creationId xmlns:a16="http://schemas.microsoft.com/office/drawing/2014/main" id="{7F8C6AFD-F1D0-FEFA-6199-610CFEB6DD3D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8837613" y="3984625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Freeform 356 1">
              <a:extLst>
                <a:ext uri="{FF2B5EF4-FFF2-40B4-BE49-F238E27FC236}">
                  <a16:creationId xmlns:a16="http://schemas.microsoft.com/office/drawing/2014/main" id="{555BA185-3395-B0B1-9056-6B4C0DE7B435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9193213" y="3965575"/>
              <a:ext cx="93663" cy="43815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357 1">
              <a:extLst>
                <a:ext uri="{FF2B5EF4-FFF2-40B4-BE49-F238E27FC236}">
                  <a16:creationId xmlns:a16="http://schemas.microsoft.com/office/drawing/2014/main" id="{F7FD2AD2-E249-6881-C0B5-A23BD4EE9AB1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9323388" y="4100513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Freeform 358 1">
              <a:extLst>
                <a:ext uri="{FF2B5EF4-FFF2-40B4-BE49-F238E27FC236}">
                  <a16:creationId xmlns:a16="http://schemas.microsoft.com/office/drawing/2014/main" id="{F101FAD7-A348-A979-91AF-50052EE76FC6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9574213" y="3910013"/>
              <a:ext cx="131763" cy="209550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359 1">
              <a:extLst>
                <a:ext uri="{FF2B5EF4-FFF2-40B4-BE49-F238E27FC236}">
                  <a16:creationId xmlns:a16="http://schemas.microsoft.com/office/drawing/2014/main" id="{5AA4D4DC-D052-5002-44EB-874AC08016D5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9766301" y="3965575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645875" y="4550283"/>
            <a:ext cx="2510319" cy="458015"/>
            <a:chOff x="7188200" y="2971801"/>
            <a:chExt cx="1592263" cy="290513"/>
          </a:xfrm>
        </p:grpSpPr>
        <p:sp>
          <p:nvSpPr>
            <p:cNvPr id="4691" name="Freeform 2586 1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 1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267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 1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 1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 1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 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 1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272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 1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 1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 1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 1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6" name="Group 4595">
            <a:extLst>
              <a:ext uri="{FF2B5EF4-FFF2-40B4-BE49-F238E27FC236}">
                <a16:creationId xmlns:a16="http://schemas.microsoft.com/office/drawing/2014/main" id="{4EB773B1-0474-4C48-A36C-8703143ADAC9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804815" y="-2253455"/>
            <a:ext cx="7737475" cy="1462088"/>
            <a:chOff x="4256088" y="5086350"/>
            <a:chExt cx="7737475" cy="1462088"/>
          </a:xfrm>
        </p:grpSpPr>
        <p:sp>
          <p:nvSpPr>
            <p:cNvPr id="3053" name="Freeform 939">
              <a:extLst>
                <a:ext uri="{FF2B5EF4-FFF2-40B4-BE49-F238E27FC236}">
                  <a16:creationId xmlns:a16="http://schemas.microsoft.com/office/drawing/2014/main" id="{8DEE6B21-EAEA-44FB-AD0F-6BB9A30AFBB4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4256088" y="5316538"/>
              <a:ext cx="166688" cy="193675"/>
            </a:xfrm>
            <a:custGeom>
              <a:avLst/>
              <a:gdLst>
                <a:gd name="T0" fmla="*/ 174 w 304"/>
                <a:gd name="T1" fmla="*/ 31 h 343"/>
                <a:gd name="T2" fmla="*/ 219 w 304"/>
                <a:gd name="T3" fmla="*/ 31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1 h 343"/>
                <a:gd name="T18" fmla="*/ 130 w 304"/>
                <a:gd name="T19" fmla="*/ 31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1"/>
                  </a:moveTo>
                  <a:lnTo>
                    <a:pt x="219" y="31"/>
                  </a:lnTo>
                  <a:cubicBezTo>
                    <a:pt x="225" y="31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1"/>
                    <a:pt x="85" y="31"/>
                  </a:cubicBezTo>
                  <a:lnTo>
                    <a:pt x="130" y="31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4" name="Freeform 940">
              <a:extLst>
                <a:ext uri="{FF2B5EF4-FFF2-40B4-BE49-F238E27FC236}">
                  <a16:creationId xmlns:a16="http://schemas.microsoft.com/office/drawing/2014/main" id="{CA69900D-3A3E-493E-8667-D9B3CC34279D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4454526" y="5421313"/>
              <a:ext cx="68263" cy="1317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5" name="Freeform 941">
              <a:extLst>
                <a:ext uri="{FF2B5EF4-FFF2-40B4-BE49-F238E27FC236}">
                  <a16:creationId xmlns:a16="http://schemas.microsoft.com/office/drawing/2014/main" id="{BFB29F93-ADA2-4C72-A538-30EB4BF1B6C1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4646613" y="5407025"/>
              <a:ext cx="182563" cy="6667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6" name="Freeform 942">
              <a:extLst>
                <a:ext uri="{FF2B5EF4-FFF2-40B4-BE49-F238E27FC236}">
                  <a16:creationId xmlns:a16="http://schemas.microsoft.com/office/drawing/2014/main" id="{086457F3-879E-4BC3-95A7-CFC59FD812FC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5046663" y="5118100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5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7" name="Freeform 943">
              <a:extLst>
                <a:ext uri="{FF2B5EF4-FFF2-40B4-BE49-F238E27FC236}">
                  <a16:creationId xmlns:a16="http://schemas.microsoft.com/office/drawing/2014/main" id="{0A876821-A70E-42A0-A5A3-35BEC8013DC8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208588" y="5086350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8" name="Rectangle 944">
              <a:extLst>
                <a:ext uri="{FF2B5EF4-FFF2-40B4-BE49-F238E27FC236}">
                  <a16:creationId xmlns:a16="http://schemas.microsoft.com/office/drawing/2014/main" id="{AD7D5E8F-3D06-422F-B57C-BB67270956B6}"/>
                </a:ext>
              </a:extLst>
            </p:cNvPr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4953001" y="5434013"/>
              <a:ext cx="449263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9" name="Freeform 945">
              <a:extLst>
                <a:ext uri="{FF2B5EF4-FFF2-40B4-BE49-F238E27FC236}">
                  <a16:creationId xmlns:a16="http://schemas.microsoft.com/office/drawing/2014/main" id="{EC6DE7BC-A5E3-426C-B971-AD0EBD646DBC}"/>
                </a:ext>
              </a:extLst>
            </p:cNvPr>
            <p:cNvSpPr>
              <a:spLocks noEditPoints="1"/>
            </p:cNvSpPr>
            <p:nvPr>
              <p:custDataLst>
                <p:tags r:id="rId178"/>
              </p:custDataLst>
            </p:nvPr>
          </p:nvSpPr>
          <p:spPr bwMode="auto">
            <a:xfrm>
              <a:off x="4964113" y="5502275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0" name="Freeform 946">
              <a:extLst>
                <a:ext uri="{FF2B5EF4-FFF2-40B4-BE49-F238E27FC236}">
                  <a16:creationId xmlns:a16="http://schemas.microsoft.com/office/drawing/2014/main" id="{61D970E8-8C43-4A5E-818C-EE51494A5E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5126038" y="5491163"/>
              <a:ext cx="84138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3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1" name="Freeform 947">
              <a:extLst>
                <a:ext uri="{FF2B5EF4-FFF2-40B4-BE49-F238E27FC236}">
                  <a16:creationId xmlns:a16="http://schemas.microsoft.com/office/drawing/2014/main" id="{F0FA9D1A-7EC7-481E-9F5A-E61D49619F7C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5246688" y="5576888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2" name="Freeform 948">
              <a:extLst>
                <a:ext uri="{FF2B5EF4-FFF2-40B4-BE49-F238E27FC236}">
                  <a16:creationId xmlns:a16="http://schemas.microsoft.com/office/drawing/2014/main" id="{EC324F8C-8CF4-4824-9671-E8E192F41ACA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5519738" y="5386388"/>
              <a:ext cx="214313" cy="123825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1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9 w 389"/>
                <a:gd name="T25" fmla="*/ 205 h 221"/>
                <a:gd name="T26" fmla="*/ 139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4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3" name="Freeform 949">
              <a:extLst>
                <a:ext uri="{FF2B5EF4-FFF2-40B4-BE49-F238E27FC236}">
                  <a16:creationId xmlns:a16="http://schemas.microsoft.com/office/drawing/2014/main" id="{7FF20535-6518-4205-8C8F-381B1138B4DA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5749926" y="5318125"/>
              <a:ext cx="190500" cy="198438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5 h 352"/>
                <a:gd name="T4" fmla="*/ 105 w 347"/>
                <a:gd name="T5" fmla="*/ 16 h 352"/>
                <a:gd name="T6" fmla="*/ 134 w 347"/>
                <a:gd name="T7" fmla="*/ 15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5 h 352"/>
                <a:gd name="T24" fmla="*/ 12 w 347"/>
                <a:gd name="T25" fmla="*/ 15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2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6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4" name="Freeform 950">
              <a:extLst>
                <a:ext uri="{FF2B5EF4-FFF2-40B4-BE49-F238E27FC236}">
                  <a16:creationId xmlns:a16="http://schemas.microsoft.com/office/drawing/2014/main" id="{CC6118F5-E517-4F03-A6A8-CCF6F98D7B25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5949951" y="5318125"/>
              <a:ext cx="187325" cy="192088"/>
            </a:xfrm>
            <a:custGeom>
              <a:avLst/>
              <a:gdLst>
                <a:gd name="T0" fmla="*/ 99 w 341"/>
                <a:gd name="T1" fmla="*/ 6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5 h 341"/>
                <a:gd name="T8" fmla="*/ 15 w 341"/>
                <a:gd name="T9" fmla="*/ 15 h 341"/>
                <a:gd name="T10" fmla="*/ 39 w 341"/>
                <a:gd name="T11" fmla="*/ 16 h 341"/>
                <a:gd name="T12" fmla="*/ 51 w 341"/>
                <a:gd name="T13" fmla="*/ 28 h 341"/>
                <a:gd name="T14" fmla="*/ 51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8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5 w 341"/>
                <a:gd name="T27" fmla="*/ 288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4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2 h 341"/>
                <a:gd name="T40" fmla="*/ 341 w 341"/>
                <a:gd name="T41" fmla="*/ 15 h 341"/>
                <a:gd name="T42" fmla="*/ 341 w 341"/>
                <a:gd name="T43" fmla="*/ 0 h 341"/>
                <a:gd name="T44" fmla="*/ 282 w 341"/>
                <a:gd name="T45" fmla="*/ 1 h 341"/>
                <a:gd name="T46" fmla="*/ 224 w 341"/>
                <a:gd name="T47" fmla="*/ 0 h 341"/>
                <a:gd name="T48" fmla="*/ 224 w 341"/>
                <a:gd name="T49" fmla="*/ 15 h 341"/>
                <a:gd name="T50" fmla="*/ 275 w 341"/>
                <a:gd name="T51" fmla="*/ 52 h 341"/>
                <a:gd name="T52" fmla="*/ 275 w 341"/>
                <a:gd name="T53" fmla="*/ 265 h 341"/>
                <a:gd name="T54" fmla="*/ 99 w 341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1"/>
                  </a:cubicBezTo>
                  <a:lnTo>
                    <a:pt x="117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5" name="Freeform 951">
              <a:extLst>
                <a:ext uri="{FF2B5EF4-FFF2-40B4-BE49-F238E27FC236}">
                  <a16:creationId xmlns:a16="http://schemas.microsoft.com/office/drawing/2014/main" id="{78C6121A-C3A1-4A3D-900A-E8D162080593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154738" y="5318125"/>
              <a:ext cx="169863" cy="192088"/>
            </a:xfrm>
            <a:custGeom>
              <a:avLst/>
              <a:gdLst>
                <a:gd name="T0" fmla="*/ 51 w 308"/>
                <a:gd name="T1" fmla="*/ 301 h 340"/>
                <a:gd name="T2" fmla="*/ 12 w 308"/>
                <a:gd name="T3" fmla="*/ 324 h 340"/>
                <a:gd name="T4" fmla="*/ 0 w 308"/>
                <a:gd name="T5" fmla="*/ 324 h 340"/>
                <a:gd name="T6" fmla="*/ 0 w 308"/>
                <a:gd name="T7" fmla="*/ 340 h 340"/>
                <a:gd name="T8" fmla="*/ 287 w 308"/>
                <a:gd name="T9" fmla="*/ 340 h 340"/>
                <a:gd name="T10" fmla="*/ 308 w 308"/>
                <a:gd name="T11" fmla="*/ 211 h 340"/>
                <a:gd name="T12" fmla="*/ 296 w 308"/>
                <a:gd name="T13" fmla="*/ 211 h 340"/>
                <a:gd name="T14" fmla="*/ 186 w 308"/>
                <a:gd name="T15" fmla="*/ 324 h 340"/>
                <a:gd name="T16" fmla="*/ 120 w 308"/>
                <a:gd name="T17" fmla="*/ 324 h 340"/>
                <a:gd name="T18" fmla="*/ 95 w 308"/>
                <a:gd name="T19" fmla="*/ 304 h 340"/>
                <a:gd name="T20" fmla="*/ 95 w 308"/>
                <a:gd name="T21" fmla="*/ 171 h 340"/>
                <a:gd name="T22" fmla="*/ 140 w 308"/>
                <a:gd name="T23" fmla="*/ 171 h 340"/>
                <a:gd name="T24" fmla="*/ 194 w 308"/>
                <a:gd name="T25" fmla="*/ 229 h 340"/>
                <a:gd name="T26" fmla="*/ 207 w 308"/>
                <a:gd name="T27" fmla="*/ 229 h 340"/>
                <a:gd name="T28" fmla="*/ 207 w 308"/>
                <a:gd name="T29" fmla="*/ 97 h 340"/>
                <a:gd name="T30" fmla="*/ 194 w 308"/>
                <a:gd name="T31" fmla="*/ 97 h 340"/>
                <a:gd name="T32" fmla="*/ 140 w 308"/>
                <a:gd name="T33" fmla="*/ 156 h 340"/>
                <a:gd name="T34" fmla="*/ 95 w 308"/>
                <a:gd name="T35" fmla="*/ 156 h 340"/>
                <a:gd name="T36" fmla="*/ 95 w 308"/>
                <a:gd name="T37" fmla="*/ 36 h 340"/>
                <a:gd name="T38" fmla="*/ 120 w 308"/>
                <a:gd name="T39" fmla="*/ 16 h 340"/>
                <a:gd name="T40" fmla="*/ 184 w 308"/>
                <a:gd name="T41" fmla="*/ 16 h 340"/>
                <a:gd name="T42" fmla="*/ 282 w 308"/>
                <a:gd name="T43" fmla="*/ 113 h 340"/>
                <a:gd name="T44" fmla="*/ 294 w 308"/>
                <a:gd name="T45" fmla="*/ 113 h 340"/>
                <a:gd name="T46" fmla="*/ 280 w 308"/>
                <a:gd name="T47" fmla="*/ 0 h 340"/>
                <a:gd name="T48" fmla="*/ 0 w 308"/>
                <a:gd name="T49" fmla="*/ 0 h 340"/>
                <a:gd name="T50" fmla="*/ 0 w 308"/>
                <a:gd name="T51" fmla="*/ 16 h 340"/>
                <a:gd name="T52" fmla="*/ 12 w 308"/>
                <a:gd name="T53" fmla="*/ 16 h 340"/>
                <a:gd name="T54" fmla="*/ 51 w 308"/>
                <a:gd name="T55" fmla="*/ 39 h 340"/>
                <a:gd name="T56" fmla="*/ 51 w 308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40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7" y="340"/>
                  </a:lnTo>
                  <a:lnTo>
                    <a:pt x="308" y="211"/>
                  </a:lnTo>
                  <a:lnTo>
                    <a:pt x="296" y="211"/>
                  </a:lnTo>
                  <a:cubicBezTo>
                    <a:pt x="283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1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6"/>
                    <a:pt x="140" y="156"/>
                  </a:cubicBezTo>
                  <a:lnTo>
                    <a:pt x="95" y="156"/>
                  </a:lnTo>
                  <a:lnTo>
                    <a:pt x="95" y="36"/>
                  </a:lnTo>
                  <a:cubicBezTo>
                    <a:pt x="95" y="19"/>
                    <a:pt x="96" y="16"/>
                    <a:pt x="120" y="16"/>
                  </a:cubicBezTo>
                  <a:lnTo>
                    <a:pt x="184" y="16"/>
                  </a:lnTo>
                  <a:cubicBezTo>
                    <a:pt x="260" y="16"/>
                    <a:pt x="274" y="43"/>
                    <a:pt x="282" y="113"/>
                  </a:cubicBezTo>
                  <a:lnTo>
                    <a:pt x="294" y="113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6" name="Freeform 952">
              <a:extLst>
                <a:ext uri="{FF2B5EF4-FFF2-40B4-BE49-F238E27FC236}">
                  <a16:creationId xmlns:a16="http://schemas.microsoft.com/office/drawing/2014/main" id="{9B0AA162-BBE1-4EF4-BEDB-B4572FC792B2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340476" y="5308600"/>
              <a:ext cx="187325" cy="201613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1 h 357"/>
                <a:gd name="T10" fmla="*/ 0 w 342"/>
                <a:gd name="T11" fmla="*/ 357 h 357"/>
                <a:gd name="T12" fmla="*/ 51 w 342"/>
                <a:gd name="T13" fmla="*/ 355 h 357"/>
                <a:gd name="T14" fmla="*/ 108 w 342"/>
                <a:gd name="T15" fmla="*/ 357 h 357"/>
                <a:gd name="T16" fmla="*/ 108 w 342"/>
                <a:gd name="T17" fmla="*/ 341 h 357"/>
                <a:gd name="T18" fmla="*/ 71 w 342"/>
                <a:gd name="T19" fmla="*/ 316 h 357"/>
                <a:gd name="T20" fmla="*/ 72 w 342"/>
                <a:gd name="T21" fmla="*/ 308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19 h 357"/>
                <a:gd name="T28" fmla="*/ 246 w 342"/>
                <a:gd name="T29" fmla="*/ 326 h 357"/>
                <a:gd name="T30" fmla="*/ 205 w 342"/>
                <a:gd name="T31" fmla="*/ 341 h 357"/>
                <a:gd name="T32" fmla="*/ 205 w 342"/>
                <a:gd name="T33" fmla="*/ 357 h 357"/>
                <a:gd name="T34" fmla="*/ 276 w 342"/>
                <a:gd name="T35" fmla="*/ 355 h 357"/>
                <a:gd name="T36" fmla="*/ 342 w 342"/>
                <a:gd name="T37" fmla="*/ 357 h 357"/>
                <a:gd name="T38" fmla="*/ 342 w 342"/>
                <a:gd name="T39" fmla="*/ 341 h 357"/>
                <a:gd name="T40" fmla="*/ 333 w 342"/>
                <a:gd name="T41" fmla="*/ 341 h 357"/>
                <a:gd name="T42" fmla="*/ 290 w 342"/>
                <a:gd name="T43" fmla="*/ 321 h 357"/>
                <a:gd name="T44" fmla="*/ 183 w 342"/>
                <a:gd name="T45" fmla="*/ 10 h 357"/>
                <a:gd name="T46" fmla="*/ 156 w 342"/>
                <a:gd name="T47" fmla="*/ 65 h 357"/>
                <a:gd name="T48" fmla="*/ 213 w 342"/>
                <a:gd name="T49" fmla="*/ 227 h 357"/>
                <a:gd name="T50" fmla="*/ 100 w 342"/>
                <a:gd name="T51" fmla="*/ 227 h 357"/>
                <a:gd name="T52" fmla="*/ 156 w 342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2" y="356"/>
                    <a:pt x="33" y="355"/>
                    <a:pt x="51" y="355"/>
                  </a:cubicBezTo>
                  <a:cubicBezTo>
                    <a:pt x="67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1" y="329"/>
                    <a:pt x="71" y="316"/>
                  </a:cubicBezTo>
                  <a:cubicBezTo>
                    <a:pt x="71" y="314"/>
                    <a:pt x="72" y="309"/>
                    <a:pt x="72" y="308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5" y="341"/>
                  </a:cubicBezTo>
                  <a:lnTo>
                    <a:pt x="205" y="357"/>
                  </a:lnTo>
                  <a:cubicBezTo>
                    <a:pt x="223" y="355"/>
                    <a:pt x="257" y="355"/>
                    <a:pt x="276" y="355"/>
                  </a:cubicBezTo>
                  <a:cubicBezTo>
                    <a:pt x="298" y="355"/>
                    <a:pt x="321" y="356"/>
                    <a:pt x="342" y="357"/>
                  </a:cubicBezTo>
                  <a:lnTo>
                    <a:pt x="342" y="341"/>
                  </a:lnTo>
                  <a:lnTo>
                    <a:pt x="333" y="341"/>
                  </a:lnTo>
                  <a:cubicBezTo>
                    <a:pt x="303" y="341"/>
                    <a:pt x="296" y="338"/>
                    <a:pt x="290" y="321"/>
                  </a:cubicBezTo>
                  <a:lnTo>
                    <a:pt x="183" y="10"/>
                  </a:lnTo>
                  <a:close/>
                  <a:moveTo>
                    <a:pt x="156" y="65"/>
                  </a:moveTo>
                  <a:lnTo>
                    <a:pt x="213" y="227"/>
                  </a:lnTo>
                  <a:lnTo>
                    <a:pt x="100" y="227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7" name="Freeform 953">
              <a:extLst>
                <a:ext uri="{FF2B5EF4-FFF2-40B4-BE49-F238E27FC236}">
                  <a16:creationId xmlns:a16="http://schemas.microsoft.com/office/drawing/2014/main" id="{68C87722-15A5-4EC5-9413-C7D2D2E63456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546851" y="5384800"/>
              <a:ext cx="104775" cy="12858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8" name="Freeform 954">
              <a:extLst>
                <a:ext uri="{FF2B5EF4-FFF2-40B4-BE49-F238E27FC236}">
                  <a16:creationId xmlns:a16="http://schemas.microsoft.com/office/drawing/2014/main" id="{9FBE90B8-5158-4961-AB77-46585C4452A7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732588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9" name="Freeform 955">
              <a:extLst>
                <a:ext uri="{FF2B5EF4-FFF2-40B4-BE49-F238E27FC236}">
                  <a16:creationId xmlns:a16="http://schemas.microsoft.com/office/drawing/2014/main" id="{7820052F-7507-4DE3-B389-4213B5E07EDC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6821488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0" name="Freeform 956">
              <a:extLst>
                <a:ext uri="{FF2B5EF4-FFF2-40B4-BE49-F238E27FC236}">
                  <a16:creationId xmlns:a16="http://schemas.microsoft.com/office/drawing/2014/main" id="{A54AE801-7621-4946-9F53-D6FE8B21AFA0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00087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1" name="Oval 957">
              <a:extLst>
                <a:ext uri="{FF2B5EF4-FFF2-40B4-BE49-F238E27FC236}">
                  <a16:creationId xmlns:a16="http://schemas.microsoft.com/office/drawing/2014/main" id="{32C11650-BA2B-45F5-8EE0-AD690E8BAABE}"/>
                </a:ext>
              </a:extLst>
            </p:cNvPr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7159626" y="5314950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958">
              <a:extLst>
                <a:ext uri="{FF2B5EF4-FFF2-40B4-BE49-F238E27FC236}">
                  <a16:creationId xmlns:a16="http://schemas.microsoft.com/office/drawing/2014/main" id="{C4D4F099-F4D8-497D-8606-8BEEBAF26729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108826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959">
              <a:extLst>
                <a:ext uri="{FF2B5EF4-FFF2-40B4-BE49-F238E27FC236}">
                  <a16:creationId xmlns:a16="http://schemas.microsoft.com/office/drawing/2014/main" id="{56A193CB-3FEB-431E-95A8-E060EAF95219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7288213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960">
              <a:extLst>
                <a:ext uri="{FF2B5EF4-FFF2-40B4-BE49-F238E27FC236}">
                  <a16:creationId xmlns:a16="http://schemas.microsoft.com/office/drawing/2014/main" id="{122532E9-A316-400A-8713-3C1B5382BEE2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418388" y="5314950"/>
              <a:ext cx="101600" cy="39688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70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961">
              <a:extLst>
                <a:ext uri="{FF2B5EF4-FFF2-40B4-BE49-F238E27FC236}">
                  <a16:creationId xmlns:a16="http://schemas.microsoft.com/office/drawing/2014/main" id="{4A0EB34F-872F-4E7E-966C-C39F025B518C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396163" y="5383213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EAB5DF54-778E-4D95-8FD8-EBCC23E19CE6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7575551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A5B1703F-D958-435E-B436-63996157758C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7681913" y="5383213"/>
              <a:ext cx="144463" cy="128588"/>
            </a:xfrm>
            <a:custGeom>
              <a:avLst/>
              <a:gdLst>
                <a:gd name="T0" fmla="*/ 171 w 262"/>
                <a:gd name="T1" fmla="*/ 187 h 229"/>
                <a:gd name="T2" fmla="*/ 223 w 262"/>
                <a:gd name="T3" fmla="*/ 226 h 229"/>
                <a:gd name="T4" fmla="*/ 247 w 262"/>
                <a:gd name="T5" fmla="*/ 226 h 229"/>
                <a:gd name="T6" fmla="*/ 262 w 262"/>
                <a:gd name="T7" fmla="*/ 214 h 229"/>
                <a:gd name="T8" fmla="*/ 250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2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4 w 262"/>
                <a:gd name="T41" fmla="*/ 211 h 229"/>
                <a:gd name="T42" fmla="*/ 59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7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2" y="67"/>
                    <a:pt x="82" y="46"/>
                  </a:cubicBezTo>
                  <a:cubicBezTo>
                    <a:pt x="82" y="31"/>
                    <a:pt x="73" y="22"/>
                    <a:pt x="72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556436C3-348B-44E1-9B81-D93AD6FAC7C5}"/>
                </a:ext>
              </a:extLst>
            </p:cNvPr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7835901" y="5465763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7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3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2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9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6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61780650-6AF3-4E50-9EB3-B052A04B05FD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7977188" y="5481638"/>
              <a:ext cx="33338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6675ED4C-18F1-4991-B917-7A7F93A439D0}"/>
                </a:ext>
              </a:extLst>
            </p:cNvPr>
            <p:cNvSpPr>
              <a:spLocks noEditPoints="1"/>
            </p:cNvSpPr>
            <p:nvPr>
              <p:custDataLst>
                <p:tags r:id="rId199"/>
              </p:custDataLst>
            </p:nvPr>
          </p:nvSpPr>
          <p:spPr bwMode="auto">
            <a:xfrm>
              <a:off x="8081963" y="5313363"/>
              <a:ext cx="115888" cy="255588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5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2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0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6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8 h 450"/>
                <a:gd name="T30" fmla="*/ 62 w 210"/>
                <a:gd name="T31" fmla="*/ 326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3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2 h 450"/>
                <a:gd name="T52" fmla="*/ 169 w 210"/>
                <a:gd name="T53" fmla="*/ 39 h 450"/>
                <a:gd name="T54" fmla="*/ 138 w 210"/>
                <a:gd name="T55" fmla="*/ 41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4 h 450"/>
                <a:gd name="T64" fmla="*/ 126 w 210"/>
                <a:gd name="T65" fmla="*/ 44 h 450"/>
                <a:gd name="T66" fmla="*/ 39 w 210"/>
                <a:gd name="T67" fmla="*/ 137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2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2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6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2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4" y="218"/>
                    <a:pt x="86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2"/>
                  </a:cubicBezTo>
                  <a:cubicBezTo>
                    <a:pt x="210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7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7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43166D0A-8232-40D4-8E37-FB33A98C5DC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8216901" y="5421313"/>
              <a:ext cx="69850" cy="1317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968">
              <a:extLst>
                <a:ext uri="{FF2B5EF4-FFF2-40B4-BE49-F238E27FC236}">
                  <a16:creationId xmlns:a16="http://schemas.microsoft.com/office/drawing/2014/main" id="{C7952123-317A-4583-8EF7-61255547D74A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342313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Freeform 969">
              <a:extLst>
                <a:ext uri="{FF2B5EF4-FFF2-40B4-BE49-F238E27FC236}">
                  <a16:creationId xmlns:a16="http://schemas.microsoft.com/office/drawing/2014/main" id="{AB31C763-7562-42C4-85CD-83B9214B06C2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455026" y="5314950"/>
              <a:ext cx="134938" cy="2000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970">
              <a:extLst>
                <a:ext uri="{FF2B5EF4-FFF2-40B4-BE49-F238E27FC236}">
                  <a16:creationId xmlns:a16="http://schemas.microsoft.com/office/drawing/2014/main" id="{E8D50E17-1310-486A-8411-A75FF8A066ED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623301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971">
              <a:extLst>
                <a:ext uri="{FF2B5EF4-FFF2-40B4-BE49-F238E27FC236}">
                  <a16:creationId xmlns:a16="http://schemas.microsoft.com/office/drawing/2014/main" id="{F6C6DD7A-05B1-40A7-817B-189C3AD8A303}"/>
                </a:ext>
              </a:extLst>
            </p:cNvPr>
            <p:cNvSpPr>
              <a:spLocks noEditPoints="1"/>
            </p:cNvSpPr>
            <p:nvPr>
              <p:custDataLst>
                <p:tags r:id="rId204"/>
              </p:custDataLst>
            </p:nvPr>
          </p:nvSpPr>
          <p:spPr bwMode="auto">
            <a:xfrm>
              <a:off x="8732838" y="5383213"/>
              <a:ext cx="150813" cy="187325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30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8 h 331"/>
                <a:gd name="T24" fmla="*/ 184 w 277"/>
                <a:gd name="T25" fmla="*/ 18 h 331"/>
                <a:gd name="T26" fmla="*/ 221 w 277"/>
                <a:gd name="T27" fmla="*/ 59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2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30"/>
                    <a:pt x="132" y="230"/>
                  </a:cubicBezTo>
                  <a:cubicBezTo>
                    <a:pt x="225" y="230"/>
                    <a:pt x="277" y="148"/>
                    <a:pt x="277" y="83"/>
                  </a:cubicBezTo>
                  <a:cubicBezTo>
                    <a:pt x="277" y="30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8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9"/>
                  </a:cubicBezTo>
                  <a:cubicBezTo>
                    <a:pt x="221" y="83"/>
                    <a:pt x="205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972">
              <a:extLst>
                <a:ext uri="{FF2B5EF4-FFF2-40B4-BE49-F238E27FC236}">
                  <a16:creationId xmlns:a16="http://schemas.microsoft.com/office/drawing/2014/main" id="{BE6D41A4-E11C-42D2-B20C-9331600F5A66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91222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973">
              <a:extLst>
                <a:ext uri="{FF2B5EF4-FFF2-40B4-BE49-F238E27FC236}">
                  <a16:creationId xmlns:a16="http://schemas.microsoft.com/office/drawing/2014/main" id="{055337BB-3BA5-4980-ACE4-DAA263C80F61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36051" y="5314950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8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3"/>
                    <a:pt x="113" y="314"/>
                    <a:pt x="68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974">
              <a:extLst>
                <a:ext uri="{FF2B5EF4-FFF2-40B4-BE49-F238E27FC236}">
                  <a16:creationId xmlns:a16="http://schemas.microsoft.com/office/drawing/2014/main" id="{B4C88A9B-B090-4E67-955C-74DDE15B10A3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174163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975">
              <a:extLst>
                <a:ext uri="{FF2B5EF4-FFF2-40B4-BE49-F238E27FC236}">
                  <a16:creationId xmlns:a16="http://schemas.microsoft.com/office/drawing/2014/main" id="{E284DFCD-F06C-470F-A806-E4F3FAC428C2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599613" y="5311775"/>
              <a:ext cx="196850" cy="2047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8 h 363"/>
                <a:gd name="T16" fmla="*/ 237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2 w 359"/>
                <a:gd name="T23" fmla="*/ 207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7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Freeform 976">
              <a:extLst>
                <a:ext uri="{FF2B5EF4-FFF2-40B4-BE49-F238E27FC236}">
                  <a16:creationId xmlns:a16="http://schemas.microsoft.com/office/drawing/2014/main" id="{2A81F396-7FAA-47A0-9EDA-D9F652057806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9836151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977">
              <a:extLst>
                <a:ext uri="{FF2B5EF4-FFF2-40B4-BE49-F238E27FC236}">
                  <a16:creationId xmlns:a16="http://schemas.microsoft.com/office/drawing/2014/main" id="{F22A854C-8C81-4187-8AC0-7AB6F724C759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9923463" y="5386388"/>
              <a:ext cx="149225" cy="12700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1" name="Freeform 978">
              <a:extLst>
                <a:ext uri="{FF2B5EF4-FFF2-40B4-BE49-F238E27FC236}">
                  <a16:creationId xmlns:a16="http://schemas.microsoft.com/office/drawing/2014/main" id="{BD6899FD-3623-414E-8AD0-36D5E8D925EF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091738" y="5262563"/>
              <a:ext cx="85725" cy="131763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3" name="Freeform 979">
              <a:extLst>
                <a:ext uri="{FF2B5EF4-FFF2-40B4-BE49-F238E27FC236}">
                  <a16:creationId xmlns:a16="http://schemas.microsoft.com/office/drawing/2014/main" id="{AC0F1D32-9ACB-478B-9038-8D465C48651F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10218738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4" name="Freeform 980">
              <a:extLst>
                <a:ext uri="{FF2B5EF4-FFF2-40B4-BE49-F238E27FC236}">
                  <a16:creationId xmlns:a16="http://schemas.microsoft.com/office/drawing/2014/main" id="{3197F41D-2254-4273-817E-E12031F05B79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4256088" y="6086475"/>
              <a:ext cx="166688" cy="193675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5" name="Freeform 981">
              <a:extLst>
                <a:ext uri="{FF2B5EF4-FFF2-40B4-BE49-F238E27FC236}">
                  <a16:creationId xmlns:a16="http://schemas.microsoft.com/office/drawing/2014/main" id="{099F16DC-F780-4A9F-A79E-A15767A3B98A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4445001" y="6191250"/>
              <a:ext cx="84138" cy="1317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6" name="Freeform 982">
              <a:extLst>
                <a:ext uri="{FF2B5EF4-FFF2-40B4-BE49-F238E27FC236}">
                  <a16:creationId xmlns:a16="http://schemas.microsoft.com/office/drawing/2014/main" id="{52450094-DE65-4131-A56E-6180EA53F7CB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4646613" y="61769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" name="Freeform 983">
              <a:extLst>
                <a:ext uri="{FF2B5EF4-FFF2-40B4-BE49-F238E27FC236}">
                  <a16:creationId xmlns:a16="http://schemas.microsoft.com/office/drawing/2014/main" id="{24C8B03B-6217-4469-8F49-7F7BD9A3A391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5046663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" name="Rectangle 984">
              <a:extLst>
                <a:ext uri="{FF2B5EF4-FFF2-40B4-BE49-F238E27FC236}">
                  <a16:creationId xmlns:a16="http://schemas.microsoft.com/office/drawing/2014/main" id="{2A32653B-F01F-4A3B-8DC9-9F227F2235FB}"/>
                </a:ext>
              </a:extLst>
            </p:cNvPr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4953001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" name="Freeform 985">
              <a:extLst>
                <a:ext uri="{FF2B5EF4-FFF2-40B4-BE49-F238E27FC236}">
                  <a16:creationId xmlns:a16="http://schemas.microsoft.com/office/drawing/2014/main" id="{F16CF605-E6A5-421B-A915-861B2AA55358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4964113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" name="Freeform 986">
              <a:extLst>
                <a:ext uri="{FF2B5EF4-FFF2-40B4-BE49-F238E27FC236}">
                  <a16:creationId xmlns:a16="http://schemas.microsoft.com/office/drawing/2014/main" id="{55ACFE1E-F840-48D0-BB00-BE5CEB3DA8CC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5124451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" name="Freeform 987">
              <a:extLst>
                <a:ext uri="{FF2B5EF4-FFF2-40B4-BE49-F238E27FC236}">
                  <a16:creationId xmlns:a16="http://schemas.microsoft.com/office/drawing/2014/main" id="{31B234D7-350E-43C2-9B4A-2018D6A08000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5397501" y="6156325"/>
              <a:ext cx="214313" cy="123825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3 w 390"/>
                <a:gd name="T11" fmla="*/ 220 h 220"/>
                <a:gd name="T12" fmla="*/ 113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80 w 390"/>
                <a:gd name="T39" fmla="*/ 11 h 220"/>
                <a:gd name="T40" fmla="*/ 317 w 390"/>
                <a:gd name="T41" fmla="*/ 66 h 220"/>
                <a:gd name="T42" fmla="*/ 317 w 390"/>
                <a:gd name="T43" fmla="*/ 182 h 220"/>
                <a:gd name="T44" fmla="*/ 278 w 390"/>
                <a:gd name="T45" fmla="*/ 205 h 220"/>
                <a:gd name="T46" fmla="*/ 278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5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80" y="11"/>
                  </a:cubicBezTo>
                  <a:cubicBezTo>
                    <a:pt x="311" y="11"/>
                    <a:pt x="317" y="38"/>
                    <a:pt x="317" y="66"/>
                  </a:cubicBezTo>
                  <a:lnTo>
                    <a:pt x="317" y="182"/>
                  </a:lnTo>
                  <a:cubicBezTo>
                    <a:pt x="317" y="205"/>
                    <a:pt x="311" y="205"/>
                    <a:pt x="278" y="205"/>
                  </a:cubicBezTo>
                  <a:lnTo>
                    <a:pt x="278" y="220"/>
                  </a:lnTo>
                  <a:cubicBezTo>
                    <a:pt x="295" y="220"/>
                    <a:pt x="321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" name="Freeform 988">
              <a:extLst>
                <a:ext uri="{FF2B5EF4-FFF2-40B4-BE49-F238E27FC236}">
                  <a16:creationId xmlns:a16="http://schemas.microsoft.com/office/drawing/2014/main" id="{EE876E8F-707A-423B-B597-412FADEE2B86}"/>
                </a:ext>
              </a:extLst>
            </p:cNvPr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5626101" y="6088063"/>
              <a:ext cx="190500" cy="198438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8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" name="Freeform 989">
              <a:extLst>
                <a:ext uri="{FF2B5EF4-FFF2-40B4-BE49-F238E27FC236}">
                  <a16:creationId xmlns:a16="http://schemas.microsoft.com/office/drawing/2014/main" id="{FD6213E2-661B-466C-A760-74DB446B1411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827713" y="6088063"/>
              <a:ext cx="185738" cy="192088"/>
            </a:xfrm>
            <a:custGeom>
              <a:avLst/>
              <a:gdLst>
                <a:gd name="T0" fmla="*/ 99 w 340"/>
                <a:gd name="T1" fmla="*/ 6 h 340"/>
                <a:gd name="T2" fmla="*/ 85 w 340"/>
                <a:gd name="T3" fmla="*/ 0 h 340"/>
                <a:gd name="T4" fmla="*/ 0 w 340"/>
                <a:gd name="T5" fmla="*/ 0 h 340"/>
                <a:gd name="T6" fmla="*/ 0 w 340"/>
                <a:gd name="T7" fmla="*/ 15 h 340"/>
                <a:gd name="T8" fmla="*/ 14 w 340"/>
                <a:gd name="T9" fmla="*/ 15 h 340"/>
                <a:gd name="T10" fmla="*/ 39 w 340"/>
                <a:gd name="T11" fmla="*/ 16 h 340"/>
                <a:gd name="T12" fmla="*/ 51 w 340"/>
                <a:gd name="T13" fmla="*/ 27 h 340"/>
                <a:gd name="T14" fmla="*/ 51 w 340"/>
                <a:gd name="T15" fmla="*/ 288 h 340"/>
                <a:gd name="T16" fmla="*/ 0 w 340"/>
                <a:gd name="T17" fmla="*/ 325 h 340"/>
                <a:gd name="T18" fmla="*/ 0 w 340"/>
                <a:gd name="T19" fmla="*/ 340 h 340"/>
                <a:gd name="T20" fmla="*/ 58 w 340"/>
                <a:gd name="T21" fmla="*/ 339 h 340"/>
                <a:gd name="T22" fmla="*/ 116 w 340"/>
                <a:gd name="T23" fmla="*/ 340 h 340"/>
                <a:gd name="T24" fmla="*/ 116 w 340"/>
                <a:gd name="T25" fmla="*/ 325 h 340"/>
                <a:gd name="T26" fmla="*/ 65 w 340"/>
                <a:gd name="T27" fmla="*/ 288 h 340"/>
                <a:gd name="T28" fmla="*/ 65 w 340"/>
                <a:gd name="T29" fmla="*/ 28 h 340"/>
                <a:gd name="T30" fmla="*/ 70 w 340"/>
                <a:gd name="T31" fmla="*/ 34 h 340"/>
                <a:gd name="T32" fmla="*/ 273 w 340"/>
                <a:gd name="T33" fmla="*/ 334 h 340"/>
                <a:gd name="T34" fmla="*/ 282 w 340"/>
                <a:gd name="T35" fmla="*/ 340 h 340"/>
                <a:gd name="T36" fmla="*/ 289 w 340"/>
                <a:gd name="T37" fmla="*/ 327 h 340"/>
                <a:gd name="T38" fmla="*/ 289 w 340"/>
                <a:gd name="T39" fmla="*/ 52 h 340"/>
                <a:gd name="T40" fmla="*/ 340 w 340"/>
                <a:gd name="T41" fmla="*/ 15 h 340"/>
                <a:gd name="T42" fmla="*/ 340 w 340"/>
                <a:gd name="T43" fmla="*/ 0 h 340"/>
                <a:gd name="T44" fmla="*/ 282 w 340"/>
                <a:gd name="T45" fmla="*/ 1 h 340"/>
                <a:gd name="T46" fmla="*/ 224 w 340"/>
                <a:gd name="T47" fmla="*/ 0 h 340"/>
                <a:gd name="T48" fmla="*/ 224 w 340"/>
                <a:gd name="T49" fmla="*/ 15 h 340"/>
                <a:gd name="T50" fmla="*/ 275 w 340"/>
                <a:gd name="T51" fmla="*/ 52 h 340"/>
                <a:gd name="T52" fmla="*/ 275 w 340"/>
                <a:gd name="T53" fmla="*/ 265 h 340"/>
                <a:gd name="T54" fmla="*/ 99 w 340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0">
                  <a:moveTo>
                    <a:pt x="99" y="6"/>
                  </a:moveTo>
                  <a:cubicBezTo>
                    <a:pt x="94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0"/>
                  </a:cubicBezTo>
                  <a:lnTo>
                    <a:pt x="116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3" y="334"/>
                  </a:lnTo>
                  <a:cubicBezTo>
                    <a:pt x="278" y="340"/>
                    <a:pt x="278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5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" name="Freeform 990">
              <a:extLst>
                <a:ext uri="{FF2B5EF4-FFF2-40B4-BE49-F238E27FC236}">
                  <a16:creationId xmlns:a16="http://schemas.microsoft.com/office/drawing/2014/main" id="{30026CE6-985D-4726-ACAE-D7D3FCE2598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6032501" y="6088063"/>
              <a:ext cx="169863" cy="192088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3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3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5" y="43"/>
                    <a:pt x="283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9" name="Freeform 991">
              <a:extLst>
                <a:ext uri="{FF2B5EF4-FFF2-40B4-BE49-F238E27FC236}">
                  <a16:creationId xmlns:a16="http://schemas.microsoft.com/office/drawing/2014/main" id="{7B9ED2A1-C402-4306-AE2E-F07FE6D69CC5}"/>
                </a:ext>
              </a:extLst>
            </p:cNvPr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6218238" y="6078538"/>
              <a:ext cx="187325" cy="20161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5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1" name="Freeform 992">
              <a:extLst>
                <a:ext uri="{FF2B5EF4-FFF2-40B4-BE49-F238E27FC236}">
                  <a16:creationId xmlns:a16="http://schemas.microsoft.com/office/drawing/2014/main" id="{7289E4DE-0BC0-4FC3-9FE7-6B9319DB24E7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423026" y="6154738"/>
              <a:ext cx="104775" cy="128588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2" name="Freeform 993">
              <a:extLst>
                <a:ext uri="{FF2B5EF4-FFF2-40B4-BE49-F238E27FC236}">
                  <a16:creationId xmlns:a16="http://schemas.microsoft.com/office/drawing/2014/main" id="{5C8BE84B-9E92-4656-9514-30DD2891D98D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6638926" y="5872163"/>
              <a:ext cx="134938" cy="676275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1 w 245"/>
                <a:gd name="T9" fmla="*/ 142 h 1196"/>
                <a:gd name="T10" fmla="*/ 243 w 245"/>
                <a:gd name="T11" fmla="*/ 9 h 1196"/>
                <a:gd name="T12" fmla="*/ 245 w 245"/>
                <a:gd name="T13" fmla="*/ 5 h 1196"/>
                <a:gd name="T14" fmla="*/ 234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1 w 245"/>
                <a:gd name="T21" fmla="*/ 1140 h 1196"/>
                <a:gd name="T22" fmla="*/ 221 w 245"/>
                <a:gd name="T23" fmla="*/ 1190 h 1196"/>
                <a:gd name="T24" fmla="*/ 234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4" y="1168"/>
                    <a:pt x="191" y="1135"/>
                    <a:pt x="158" y="1081"/>
                  </a:cubicBezTo>
                  <a:cubicBezTo>
                    <a:pt x="77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1" y="142"/>
                  </a:cubicBezTo>
                  <a:cubicBezTo>
                    <a:pt x="181" y="72"/>
                    <a:pt x="222" y="31"/>
                    <a:pt x="243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1" y="0"/>
                    <a:pt x="234" y="0"/>
                  </a:cubicBezTo>
                  <a:cubicBezTo>
                    <a:pt x="227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4" y="991"/>
                    <a:pt x="171" y="1140"/>
                  </a:cubicBezTo>
                  <a:cubicBezTo>
                    <a:pt x="181" y="1152"/>
                    <a:pt x="200" y="1172"/>
                    <a:pt x="221" y="1190"/>
                  </a:cubicBezTo>
                  <a:cubicBezTo>
                    <a:pt x="227" y="1196"/>
                    <a:pt x="227" y="1196"/>
                    <a:pt x="234" y="1196"/>
                  </a:cubicBezTo>
                  <a:cubicBezTo>
                    <a:pt x="241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3" name="Freeform 994">
              <a:extLst>
                <a:ext uri="{FF2B5EF4-FFF2-40B4-BE49-F238E27FC236}">
                  <a16:creationId xmlns:a16="http://schemas.microsoft.com/office/drawing/2014/main" id="{22F73B8D-E005-4F04-8A1A-3B1D407D27E1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6794501" y="6153150"/>
              <a:ext cx="152400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7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7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4" name="Freeform 995">
              <a:extLst>
                <a:ext uri="{FF2B5EF4-FFF2-40B4-BE49-F238E27FC236}">
                  <a16:creationId xmlns:a16="http://schemas.microsoft.com/office/drawing/2014/main" id="{A793000E-3B2F-4CFB-9621-6E72930D6A7D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70278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5" name="Freeform 996">
              <a:extLst>
                <a:ext uri="{FF2B5EF4-FFF2-40B4-BE49-F238E27FC236}">
                  <a16:creationId xmlns:a16="http://schemas.microsoft.com/office/drawing/2014/main" id="{9584F314-B17B-40E5-B981-72D8BF538F2A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72183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6" name="Freeform 997">
              <a:extLst>
                <a:ext uri="{FF2B5EF4-FFF2-40B4-BE49-F238E27FC236}">
                  <a16:creationId xmlns:a16="http://schemas.microsoft.com/office/drawing/2014/main" id="{7B51C96F-C265-4E4E-91A9-7B0179A61688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73675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7" name="Oval 998">
              <a:extLst>
                <a:ext uri="{FF2B5EF4-FFF2-40B4-BE49-F238E27FC236}">
                  <a16:creationId xmlns:a16="http://schemas.microsoft.com/office/drawing/2014/main" id="{46756AC2-27CE-4F0F-B355-B90159C68AE9}"/>
                </a:ext>
              </a:extLst>
            </p:cNvPr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7527926" y="6084888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8" name="Freeform 999">
              <a:extLst>
                <a:ext uri="{FF2B5EF4-FFF2-40B4-BE49-F238E27FC236}">
                  <a16:creationId xmlns:a16="http://schemas.microsoft.com/office/drawing/2014/main" id="{83CD0216-BB37-4435-BA06-CA2E2E0592D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477126" y="61531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9" name="Freeform 1000">
              <a:extLst>
                <a:ext uri="{FF2B5EF4-FFF2-40B4-BE49-F238E27FC236}">
                  <a16:creationId xmlns:a16="http://schemas.microsoft.com/office/drawing/2014/main" id="{A040E96F-C5AC-499F-A7A0-37ED4AF206A3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710488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0" name="Freeform 1001">
              <a:extLst>
                <a:ext uri="{FF2B5EF4-FFF2-40B4-BE49-F238E27FC236}">
                  <a16:creationId xmlns:a16="http://schemas.microsoft.com/office/drawing/2014/main" id="{EB2C73E0-BA90-4562-B3A4-AA6DE610E5FC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900988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1" name="Freeform 1002">
              <a:extLst>
                <a:ext uri="{FF2B5EF4-FFF2-40B4-BE49-F238E27FC236}">
                  <a16:creationId xmlns:a16="http://schemas.microsoft.com/office/drawing/2014/main" id="{582D1EDF-1AE1-4E48-8A96-F69540079058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8051801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2" name="Freeform 1003">
              <a:extLst>
                <a:ext uri="{FF2B5EF4-FFF2-40B4-BE49-F238E27FC236}">
                  <a16:creationId xmlns:a16="http://schemas.microsoft.com/office/drawing/2014/main" id="{69EF7B1A-1411-4A98-B5B7-1AC59F2171DD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8193088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3" name="Freeform 1004">
              <a:extLst>
                <a:ext uri="{FF2B5EF4-FFF2-40B4-BE49-F238E27FC236}">
                  <a16:creationId xmlns:a16="http://schemas.microsoft.com/office/drawing/2014/main" id="{03E332CF-795D-410F-96DB-2D67731EB8CA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8374063" y="5892800"/>
              <a:ext cx="101600" cy="41275"/>
            </a:xfrm>
            <a:custGeom>
              <a:avLst/>
              <a:gdLst>
                <a:gd name="T0" fmla="*/ 73 w 184"/>
                <a:gd name="T1" fmla="*/ 37 h 73"/>
                <a:gd name="T2" fmla="*/ 37 w 184"/>
                <a:gd name="T3" fmla="*/ 0 h 73"/>
                <a:gd name="T4" fmla="*/ 0 w 184"/>
                <a:gd name="T5" fmla="*/ 36 h 73"/>
                <a:gd name="T6" fmla="*/ 37 w 184"/>
                <a:gd name="T7" fmla="*/ 73 h 73"/>
                <a:gd name="T8" fmla="*/ 73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3" y="37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6" y="73"/>
                    <a:pt x="37" y="73"/>
                  </a:cubicBezTo>
                  <a:cubicBezTo>
                    <a:pt x="56" y="73"/>
                    <a:pt x="73" y="57"/>
                    <a:pt x="73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4" name="Freeform 1005">
              <a:extLst>
                <a:ext uri="{FF2B5EF4-FFF2-40B4-BE49-F238E27FC236}">
                  <a16:creationId xmlns:a16="http://schemas.microsoft.com/office/drawing/2014/main" id="{A125044D-E70B-4AC7-8F76-F95B0066A50B}"/>
                </a:ext>
              </a:extLst>
            </p:cNvPr>
            <p:cNvSpPr>
              <a:spLocks noEditPoints="1"/>
            </p:cNvSpPr>
            <p:nvPr>
              <p:custDataLst>
                <p:tags r:id="rId238"/>
              </p:custDataLst>
            </p:nvPr>
          </p:nvSpPr>
          <p:spPr bwMode="auto">
            <a:xfrm>
              <a:off x="8353426" y="59626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5" name="Rectangle 1006">
              <a:extLst>
                <a:ext uri="{FF2B5EF4-FFF2-40B4-BE49-F238E27FC236}">
                  <a16:creationId xmlns:a16="http://schemas.microsoft.com/office/drawing/2014/main" id="{365B322F-8068-47B5-8B3D-1F3F821E9BED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8181976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6" name="Freeform 1007">
              <a:extLst>
                <a:ext uri="{FF2B5EF4-FFF2-40B4-BE49-F238E27FC236}">
                  <a16:creationId xmlns:a16="http://schemas.microsoft.com/office/drawing/2014/main" id="{F3B41313-EAC8-4F51-846C-FC172F87C2CF}"/>
                </a:ext>
              </a:extLst>
            </p:cNvPr>
            <p:cNvSpPr>
              <a:spLocks noEditPoints="1"/>
            </p:cNvSpPr>
            <p:nvPr>
              <p:custDataLst>
                <p:tags r:id="rId240"/>
              </p:custDataLst>
            </p:nvPr>
          </p:nvSpPr>
          <p:spPr bwMode="auto">
            <a:xfrm>
              <a:off x="8193088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7" name="Freeform 1008">
              <a:extLst>
                <a:ext uri="{FF2B5EF4-FFF2-40B4-BE49-F238E27FC236}">
                  <a16:creationId xmlns:a16="http://schemas.microsoft.com/office/drawing/2014/main" id="{9C47E719-A7C3-47A7-9E23-3E3CA9F73060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8353426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8" name="Freeform 1009">
              <a:extLst>
                <a:ext uri="{FF2B5EF4-FFF2-40B4-BE49-F238E27FC236}">
                  <a16:creationId xmlns:a16="http://schemas.microsoft.com/office/drawing/2014/main" id="{DFCB015D-64ED-4EBA-8DDB-DC53ED13BD7F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56456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9" name="Freeform 1010">
              <a:extLst>
                <a:ext uri="{FF2B5EF4-FFF2-40B4-BE49-F238E27FC236}">
                  <a16:creationId xmlns:a16="http://schemas.microsoft.com/office/drawing/2014/main" id="{31135F98-54C4-4FB2-9B1A-6B6C21B36505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8670926" y="6153150"/>
              <a:ext cx="144463" cy="128588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8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8"/>
                    <a:pt x="51" y="78"/>
                  </a:cubicBezTo>
                  <a:cubicBezTo>
                    <a:pt x="67" y="78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7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8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0" name="Freeform 1011">
              <a:extLst>
                <a:ext uri="{FF2B5EF4-FFF2-40B4-BE49-F238E27FC236}">
                  <a16:creationId xmlns:a16="http://schemas.microsoft.com/office/drawing/2014/main" id="{440EAC89-4753-46E6-8887-FC3D887BEC13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8823326" y="62357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3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1" name="Freeform 1012">
              <a:extLst>
                <a:ext uri="{FF2B5EF4-FFF2-40B4-BE49-F238E27FC236}">
                  <a16:creationId xmlns:a16="http://schemas.microsoft.com/office/drawing/2014/main" id="{11530494-C1D1-4B54-B6DF-244D1F2E119E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90217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2" name="Freeform 1013">
              <a:extLst>
                <a:ext uri="{FF2B5EF4-FFF2-40B4-BE49-F238E27FC236}">
                  <a16:creationId xmlns:a16="http://schemas.microsoft.com/office/drawing/2014/main" id="{B8F47D58-5EE5-4F38-AE39-4B629C21C957}"/>
                </a:ext>
              </a:extLst>
            </p:cNvPr>
            <p:cNvSpPr>
              <a:spLocks noEditPoints="1"/>
            </p:cNvSpPr>
            <p:nvPr>
              <p:custDataLst>
                <p:tags r:id="rId246"/>
              </p:custDataLst>
            </p:nvPr>
          </p:nvSpPr>
          <p:spPr bwMode="auto">
            <a:xfrm>
              <a:off x="92122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3" name="Freeform 1014">
              <a:extLst>
                <a:ext uri="{FF2B5EF4-FFF2-40B4-BE49-F238E27FC236}">
                  <a16:creationId xmlns:a16="http://schemas.microsoft.com/office/drawing/2014/main" id="{843E7247-F2F8-40A5-9ACA-9A0F44A865CA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93614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4" name="Freeform 1015">
              <a:extLst>
                <a:ext uri="{FF2B5EF4-FFF2-40B4-BE49-F238E27FC236}">
                  <a16:creationId xmlns:a16="http://schemas.microsoft.com/office/drawing/2014/main" id="{112C0DAC-C217-41CB-B12A-73EA93405364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9466263" y="6084888"/>
              <a:ext cx="115888" cy="254000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0 w 211"/>
                <a:gd name="T11" fmla="*/ 412 h 449"/>
                <a:gd name="T12" fmla="*/ 126 w 211"/>
                <a:gd name="T13" fmla="*/ 438 h 449"/>
                <a:gd name="T14" fmla="*/ 82 w 211"/>
                <a:gd name="T15" fmla="*/ 422 h 449"/>
                <a:gd name="T16" fmla="*/ 77 w 211"/>
                <a:gd name="T17" fmla="*/ 420 h 449"/>
                <a:gd name="T18" fmla="*/ 72 w 211"/>
                <a:gd name="T19" fmla="*/ 425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6 h 449"/>
                <a:gd name="T48" fmla="*/ 167 w 211"/>
                <a:gd name="T49" fmla="*/ 67 h 449"/>
                <a:gd name="T50" fmla="*/ 211 w 211"/>
                <a:gd name="T51" fmla="*/ 52 h 449"/>
                <a:gd name="T52" fmla="*/ 170 w 211"/>
                <a:gd name="T53" fmla="*/ 38 h 449"/>
                <a:gd name="T54" fmla="*/ 138 w 211"/>
                <a:gd name="T55" fmla="*/ 41 h 449"/>
                <a:gd name="T56" fmla="*/ 136 w 211"/>
                <a:gd name="T57" fmla="*/ 24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7 w 211"/>
                <a:gd name="T65" fmla="*/ 43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6 w 211"/>
                <a:gd name="T73" fmla="*/ 52 h 449"/>
                <a:gd name="T74" fmla="*/ 170 w 211"/>
                <a:gd name="T75" fmla="*/ 49 h 449"/>
                <a:gd name="T76" fmla="*/ 198 w 211"/>
                <a:gd name="T77" fmla="*/ 52 h 449"/>
                <a:gd name="T78" fmla="*/ 167 w 211"/>
                <a:gd name="T79" fmla="*/ 56 h 449"/>
                <a:gd name="T80" fmla="*/ 146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0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0" y="394"/>
                    <a:pt x="150" y="397"/>
                    <a:pt x="150" y="412"/>
                  </a:cubicBezTo>
                  <a:cubicBezTo>
                    <a:pt x="150" y="423"/>
                    <a:pt x="141" y="438"/>
                    <a:pt x="126" y="438"/>
                  </a:cubicBezTo>
                  <a:cubicBezTo>
                    <a:pt x="104" y="438"/>
                    <a:pt x="88" y="426"/>
                    <a:pt x="82" y="422"/>
                  </a:cubicBezTo>
                  <a:cubicBezTo>
                    <a:pt x="79" y="420"/>
                    <a:pt x="79" y="420"/>
                    <a:pt x="77" y="420"/>
                  </a:cubicBezTo>
                  <a:cubicBezTo>
                    <a:pt x="73" y="420"/>
                    <a:pt x="72" y="423"/>
                    <a:pt x="72" y="425"/>
                  </a:cubicBezTo>
                  <a:cubicBezTo>
                    <a:pt x="72" y="431"/>
                    <a:pt x="98" y="449"/>
                    <a:pt x="126" y="449"/>
                  </a:cubicBezTo>
                  <a:cubicBezTo>
                    <a:pt x="157" y="449"/>
                    <a:pt x="178" y="420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7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6"/>
                  </a:cubicBezTo>
                  <a:cubicBezTo>
                    <a:pt x="144" y="67"/>
                    <a:pt x="155" y="67"/>
                    <a:pt x="167" y="67"/>
                  </a:cubicBezTo>
                  <a:cubicBezTo>
                    <a:pt x="179" y="67"/>
                    <a:pt x="211" y="67"/>
                    <a:pt x="211" y="52"/>
                  </a:cubicBezTo>
                  <a:cubicBezTo>
                    <a:pt x="211" y="39"/>
                    <a:pt x="189" y="38"/>
                    <a:pt x="170" y="38"/>
                  </a:cubicBezTo>
                  <a:cubicBezTo>
                    <a:pt x="163" y="38"/>
                    <a:pt x="151" y="38"/>
                    <a:pt x="138" y="41"/>
                  </a:cubicBezTo>
                  <a:cubicBezTo>
                    <a:pt x="137" y="36"/>
                    <a:pt x="136" y="33"/>
                    <a:pt x="136" y="24"/>
                  </a:cubicBezTo>
                  <a:cubicBezTo>
                    <a:pt x="136" y="17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2"/>
                    <a:pt x="123" y="24"/>
                  </a:cubicBezTo>
                  <a:cubicBezTo>
                    <a:pt x="123" y="34"/>
                    <a:pt x="126" y="41"/>
                    <a:pt x="127" y="43"/>
                  </a:cubicBezTo>
                  <a:cubicBezTo>
                    <a:pt x="74" y="58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6" y="52"/>
                  </a:moveTo>
                  <a:cubicBezTo>
                    <a:pt x="154" y="49"/>
                    <a:pt x="165" y="49"/>
                    <a:pt x="170" y="49"/>
                  </a:cubicBezTo>
                  <a:cubicBezTo>
                    <a:pt x="187" y="49"/>
                    <a:pt x="189" y="50"/>
                    <a:pt x="198" y="52"/>
                  </a:cubicBezTo>
                  <a:cubicBezTo>
                    <a:pt x="194" y="54"/>
                    <a:pt x="189" y="56"/>
                    <a:pt x="167" y="56"/>
                  </a:cubicBezTo>
                  <a:cubicBezTo>
                    <a:pt x="158" y="56"/>
                    <a:pt x="152" y="56"/>
                    <a:pt x="146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5" name="Freeform 1016">
              <a:extLst>
                <a:ext uri="{FF2B5EF4-FFF2-40B4-BE49-F238E27FC236}">
                  <a16:creationId xmlns:a16="http://schemas.microsoft.com/office/drawing/2014/main" id="{BC832C9A-C027-42BE-B998-3E635EC3C5FD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9601201" y="6191250"/>
              <a:ext cx="68263" cy="13176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6" name="Freeform 1017">
              <a:extLst>
                <a:ext uri="{FF2B5EF4-FFF2-40B4-BE49-F238E27FC236}">
                  <a16:creationId xmlns:a16="http://schemas.microsoft.com/office/drawing/2014/main" id="{955B5DFF-FFA1-4A28-820E-D5AE179274AE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972661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7" name="Freeform 1018">
              <a:extLst>
                <a:ext uri="{FF2B5EF4-FFF2-40B4-BE49-F238E27FC236}">
                  <a16:creationId xmlns:a16="http://schemas.microsoft.com/office/drawing/2014/main" id="{8E481A09-D27F-4E83-9BD0-763F3CFC14B1}"/>
                </a:ext>
              </a:extLst>
            </p:cNvPr>
            <p:cNvSpPr>
              <a:spLocks noEditPoints="1"/>
            </p:cNvSpPr>
            <p:nvPr>
              <p:custDataLst>
                <p:tags r:id="rId251"/>
              </p:custDataLst>
            </p:nvPr>
          </p:nvSpPr>
          <p:spPr bwMode="auto">
            <a:xfrm>
              <a:off x="9871076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1019">
              <a:extLst>
                <a:ext uri="{FF2B5EF4-FFF2-40B4-BE49-F238E27FC236}">
                  <a16:creationId xmlns:a16="http://schemas.microsoft.com/office/drawing/2014/main" id="{3805913B-9D40-4E6D-BB18-DAFE24F31A8C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10034588" y="5894388"/>
              <a:ext cx="136525" cy="198438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1 h 352"/>
                <a:gd name="T4" fmla="*/ 230 w 247"/>
                <a:gd name="T5" fmla="*/ 351 h 352"/>
                <a:gd name="T6" fmla="*/ 241 w 247"/>
                <a:gd name="T7" fmla="*/ 351 h 352"/>
                <a:gd name="T8" fmla="*/ 247 w 247"/>
                <a:gd name="T9" fmla="*/ 347 h 352"/>
                <a:gd name="T10" fmla="*/ 244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0 w 247"/>
                <a:gd name="T17" fmla="*/ 0 h 352"/>
                <a:gd name="T18" fmla="*/ 61 w 247"/>
                <a:gd name="T19" fmla="*/ 5 h 352"/>
                <a:gd name="T20" fmla="*/ 66 w 247"/>
                <a:gd name="T21" fmla="*/ 10 h 352"/>
                <a:gd name="T22" fmla="*/ 98 w 247"/>
                <a:gd name="T23" fmla="*/ 50 h 352"/>
                <a:gd name="T24" fmla="*/ 147 w 247"/>
                <a:gd name="T25" fmla="*/ 186 h 352"/>
                <a:gd name="T26" fmla="*/ 9 w 247"/>
                <a:gd name="T27" fmla="*/ 323 h 352"/>
                <a:gd name="T28" fmla="*/ 0 w 247"/>
                <a:gd name="T29" fmla="*/ 338 h 352"/>
                <a:gd name="T30" fmla="*/ 15 w 247"/>
                <a:gd name="T31" fmla="*/ 352 h 352"/>
                <a:gd name="T32" fmla="*/ 31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1"/>
                    <a:pt x="217" y="351"/>
                    <a:pt x="230" y="351"/>
                  </a:cubicBezTo>
                  <a:lnTo>
                    <a:pt x="241" y="351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2"/>
                    <a:pt x="15" y="352"/>
                  </a:cubicBezTo>
                  <a:cubicBezTo>
                    <a:pt x="23" y="352"/>
                    <a:pt x="27" y="347"/>
                    <a:pt x="31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Rectangle 1020">
              <a:extLst>
                <a:ext uri="{FF2B5EF4-FFF2-40B4-BE49-F238E27FC236}">
                  <a16:creationId xmlns:a16="http://schemas.microsoft.com/office/drawing/2014/main" id="{CC897172-66E9-4059-9142-A8907A450E69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9856788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1021">
              <a:extLst>
                <a:ext uri="{FF2B5EF4-FFF2-40B4-BE49-F238E27FC236}">
                  <a16:creationId xmlns:a16="http://schemas.microsoft.com/office/drawing/2014/main" id="{068D823C-58F6-4356-B463-D4B5C491172A}"/>
                </a:ext>
              </a:extLst>
            </p:cNvPr>
            <p:cNvSpPr>
              <a:spLocks noEditPoints="1"/>
            </p:cNvSpPr>
            <p:nvPr>
              <p:custDataLst>
                <p:tags r:id="rId254"/>
              </p:custDataLst>
            </p:nvPr>
          </p:nvSpPr>
          <p:spPr bwMode="auto">
            <a:xfrm>
              <a:off x="9867901" y="627221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1022">
              <a:extLst>
                <a:ext uri="{FF2B5EF4-FFF2-40B4-BE49-F238E27FC236}">
                  <a16:creationId xmlns:a16="http://schemas.microsoft.com/office/drawing/2014/main" id="{1A019A42-E3AA-4979-9E46-29BECC8D1D70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0028238" y="6346825"/>
              <a:ext cx="153988" cy="180975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3 w 281"/>
                <a:gd name="T11" fmla="*/ 85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Freeform 1023">
              <a:extLst>
                <a:ext uri="{FF2B5EF4-FFF2-40B4-BE49-F238E27FC236}">
                  <a16:creationId xmlns:a16="http://schemas.microsoft.com/office/drawing/2014/main" id="{49FE47CA-8DE8-4A3F-9591-87CA04E9A5B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0239376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1024">
              <a:extLst>
                <a:ext uri="{FF2B5EF4-FFF2-40B4-BE49-F238E27FC236}">
                  <a16:creationId xmlns:a16="http://schemas.microsoft.com/office/drawing/2014/main" id="{3DE5207D-17DF-4AC6-921A-05CAF89F8B6A}"/>
                </a:ext>
              </a:extLst>
            </p:cNvPr>
            <p:cNvSpPr>
              <a:spLocks noEditPoints="1"/>
            </p:cNvSpPr>
            <p:nvPr>
              <p:custDataLst>
                <p:tags r:id="rId257"/>
              </p:custDataLst>
            </p:nvPr>
          </p:nvSpPr>
          <p:spPr bwMode="auto">
            <a:xfrm>
              <a:off x="10348913" y="6153150"/>
              <a:ext cx="152400" cy="187325"/>
            </a:xfrm>
            <a:custGeom>
              <a:avLst/>
              <a:gdLst>
                <a:gd name="T0" fmla="*/ 2 w 278"/>
                <a:gd name="T1" fmla="*/ 295 h 330"/>
                <a:gd name="T2" fmla="*/ 0 w 278"/>
                <a:gd name="T3" fmla="*/ 308 h 330"/>
                <a:gd name="T4" fmla="*/ 23 w 278"/>
                <a:gd name="T5" fmla="*/ 330 h 330"/>
                <a:gd name="T6" fmla="*/ 53 w 278"/>
                <a:gd name="T7" fmla="*/ 310 h 330"/>
                <a:gd name="T8" fmla="*/ 79 w 278"/>
                <a:gd name="T9" fmla="*/ 210 h 330"/>
                <a:gd name="T10" fmla="*/ 132 w 278"/>
                <a:gd name="T11" fmla="*/ 229 h 330"/>
                <a:gd name="T12" fmla="*/ 278 w 278"/>
                <a:gd name="T13" fmla="*/ 83 h 330"/>
                <a:gd name="T14" fmla="*/ 185 w 278"/>
                <a:gd name="T15" fmla="*/ 0 h 330"/>
                <a:gd name="T16" fmla="*/ 48 w 278"/>
                <a:gd name="T17" fmla="*/ 111 h 330"/>
                <a:gd name="T18" fmla="*/ 2 w 278"/>
                <a:gd name="T19" fmla="*/ 295 h 330"/>
                <a:gd name="T20" fmla="*/ 107 w 278"/>
                <a:gd name="T21" fmla="*/ 98 h 330"/>
                <a:gd name="T22" fmla="*/ 139 w 278"/>
                <a:gd name="T23" fmla="*/ 37 h 330"/>
                <a:gd name="T24" fmla="*/ 184 w 278"/>
                <a:gd name="T25" fmla="*/ 18 h 330"/>
                <a:gd name="T26" fmla="*/ 221 w 278"/>
                <a:gd name="T27" fmla="*/ 58 h 330"/>
                <a:gd name="T28" fmla="*/ 196 w 278"/>
                <a:gd name="T29" fmla="*/ 162 h 330"/>
                <a:gd name="T30" fmla="*/ 132 w 278"/>
                <a:gd name="T31" fmla="*/ 211 h 330"/>
                <a:gd name="T32" fmla="*/ 86 w 278"/>
                <a:gd name="T33" fmla="*/ 183 h 330"/>
                <a:gd name="T34" fmla="*/ 93 w 278"/>
                <a:gd name="T35" fmla="*/ 157 h 330"/>
                <a:gd name="T36" fmla="*/ 107 w 278"/>
                <a:gd name="T37" fmla="*/ 9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30">
                  <a:moveTo>
                    <a:pt x="2" y="295"/>
                  </a:moveTo>
                  <a:cubicBezTo>
                    <a:pt x="0" y="303"/>
                    <a:pt x="0" y="307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6"/>
                    <a:pt x="53" y="310"/>
                  </a:cubicBezTo>
                  <a:cubicBezTo>
                    <a:pt x="55" y="306"/>
                    <a:pt x="64" y="272"/>
                    <a:pt x="79" y="210"/>
                  </a:cubicBezTo>
                  <a:cubicBezTo>
                    <a:pt x="88" y="218"/>
                    <a:pt x="105" y="229"/>
                    <a:pt x="132" y="229"/>
                  </a:cubicBezTo>
                  <a:cubicBezTo>
                    <a:pt x="225" y="229"/>
                    <a:pt x="278" y="148"/>
                    <a:pt x="278" y="83"/>
                  </a:cubicBezTo>
                  <a:cubicBezTo>
                    <a:pt x="278" y="29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5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8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8"/>
                  </a:cubicBezTo>
                  <a:cubicBezTo>
                    <a:pt x="221" y="82"/>
                    <a:pt x="205" y="141"/>
                    <a:pt x="196" y="162"/>
                  </a:cubicBezTo>
                  <a:cubicBezTo>
                    <a:pt x="181" y="198"/>
                    <a:pt x="154" y="211"/>
                    <a:pt x="132" y="211"/>
                  </a:cubicBezTo>
                  <a:cubicBezTo>
                    <a:pt x="99" y="211"/>
                    <a:pt x="86" y="187"/>
                    <a:pt x="86" y="183"/>
                  </a:cubicBezTo>
                  <a:cubicBezTo>
                    <a:pt x="86" y="181"/>
                    <a:pt x="90" y="165"/>
                    <a:pt x="93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8" name="Freeform 1025">
              <a:extLst>
                <a:ext uri="{FF2B5EF4-FFF2-40B4-BE49-F238E27FC236}">
                  <a16:creationId xmlns:a16="http://schemas.microsoft.com/office/drawing/2014/main" id="{39DD75F7-8E09-44F2-A8AF-FAD5541E9491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10528301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0" name="Freeform 1026">
              <a:extLst>
                <a:ext uri="{FF2B5EF4-FFF2-40B4-BE49-F238E27FC236}">
                  <a16:creationId xmlns:a16="http://schemas.microsoft.com/office/drawing/2014/main" id="{BBDF5F2A-5D8B-4C95-8AF9-9F857B11BF59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10652126" y="6084888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9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4"/>
                    <a:pt x="113" y="314"/>
                    <a:pt x="69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1" name="Freeform 1027">
              <a:extLst>
                <a:ext uri="{FF2B5EF4-FFF2-40B4-BE49-F238E27FC236}">
                  <a16:creationId xmlns:a16="http://schemas.microsoft.com/office/drawing/2014/main" id="{20DBC084-C37E-48ED-9EB7-087FD4716C13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10783888" y="5872163"/>
              <a:ext cx="134938" cy="676275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7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7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2" name="Freeform 1028">
              <a:extLst>
                <a:ext uri="{FF2B5EF4-FFF2-40B4-BE49-F238E27FC236}">
                  <a16:creationId xmlns:a16="http://schemas.microsoft.com/office/drawing/2014/main" id="{565714DD-D0BA-41F4-BD31-F393903B01EF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11310938" y="6081713"/>
              <a:ext cx="196850" cy="20478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8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3" name="Freeform 1029">
              <a:extLst>
                <a:ext uri="{FF2B5EF4-FFF2-40B4-BE49-F238E27FC236}">
                  <a16:creationId xmlns:a16="http://schemas.microsoft.com/office/drawing/2014/main" id="{FE921E2B-FC91-4862-86D3-D8F5AD0D80A3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11547476" y="6069013"/>
              <a:ext cx="63500" cy="282575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4" name="Freeform 1030">
              <a:extLst>
                <a:ext uri="{FF2B5EF4-FFF2-40B4-BE49-F238E27FC236}">
                  <a16:creationId xmlns:a16="http://schemas.microsoft.com/office/drawing/2014/main" id="{2DA4F1FF-2946-4EF8-A93A-C6FF0216F760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1634788" y="6156325"/>
              <a:ext cx="149225" cy="12700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40 w 270"/>
                <a:gd name="T5" fmla="*/ 226 h 226"/>
                <a:gd name="T6" fmla="*/ 58 w 270"/>
                <a:gd name="T7" fmla="*/ 212 h 226"/>
                <a:gd name="T8" fmla="*/ 68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4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3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7 w 270"/>
                <a:gd name="T57" fmla="*/ 34 h 226"/>
                <a:gd name="T58" fmla="*/ 59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5" name="Freeform 1031">
              <a:extLst>
                <a:ext uri="{FF2B5EF4-FFF2-40B4-BE49-F238E27FC236}">
                  <a16:creationId xmlns:a16="http://schemas.microsoft.com/office/drawing/2014/main" id="{56F5D109-5BFE-43D6-B438-E96B3A124C90}"/>
                </a:ext>
              </a:extLst>
            </p:cNvPr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11803063" y="6032500"/>
              <a:ext cx="85725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6" name="Freeform 1032">
              <a:extLst>
                <a:ext uri="{FF2B5EF4-FFF2-40B4-BE49-F238E27FC236}">
                  <a16:creationId xmlns:a16="http://schemas.microsoft.com/office/drawing/2014/main" id="{696ED5E7-BAD1-4F2B-B290-6257730212BB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1930063" y="6069013"/>
              <a:ext cx="63500" cy="28257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65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67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1" name="Group 5850">
            <a:extLst>
              <a:ext uri="{FF2B5EF4-FFF2-40B4-BE49-F238E27FC236}">
                <a16:creationId xmlns:a16="http://schemas.microsoft.com/office/drawing/2014/main" id="{E5943AC0-8C40-428F-9F5F-0199B53BA39B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4166327" y="-282237"/>
            <a:ext cx="2387601" cy="771526"/>
            <a:chOff x="4675188" y="254000"/>
            <a:chExt cx="2387601" cy="771526"/>
          </a:xfrm>
        </p:grpSpPr>
        <p:sp>
          <p:nvSpPr>
            <p:cNvPr id="5840" name="Rectangle 778">
              <a:extLst>
                <a:ext uri="{FF2B5EF4-FFF2-40B4-BE49-F238E27FC236}">
                  <a16:creationId xmlns:a16="http://schemas.microsoft.com/office/drawing/2014/main" id="{CF81F2FA-46AD-41C3-95EB-B3EECEF5B227}"/>
                </a:ext>
              </a:extLst>
            </p:cNvPr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" name="Rectangle 779">
              <a:extLst>
                <a:ext uri="{FF2B5EF4-FFF2-40B4-BE49-F238E27FC236}">
                  <a16:creationId xmlns:a16="http://schemas.microsoft.com/office/drawing/2014/main" id="{7C1BD0DA-FF74-41D2-AE00-4F1487D7B720}"/>
                </a:ext>
              </a:extLst>
            </p:cNvPr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" name="Freeform 780">
              <a:extLst>
                <a:ext uri="{FF2B5EF4-FFF2-40B4-BE49-F238E27FC236}">
                  <a16:creationId xmlns:a16="http://schemas.microsoft.com/office/drawing/2014/main" id="{004AA618-5DBD-4C26-A95A-73FC2017646D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" name="Freeform 781">
              <a:extLst>
                <a:ext uri="{FF2B5EF4-FFF2-40B4-BE49-F238E27FC236}">
                  <a16:creationId xmlns:a16="http://schemas.microsoft.com/office/drawing/2014/main" id="{A9CA93E7-4246-45AD-9022-0C5709438320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4" name="Freeform 782">
              <a:extLst>
                <a:ext uri="{FF2B5EF4-FFF2-40B4-BE49-F238E27FC236}">
                  <a16:creationId xmlns:a16="http://schemas.microsoft.com/office/drawing/2014/main" id="{89914D12-EB67-414C-9469-42272C5E5CB2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5" name="Freeform 783">
              <a:extLst>
                <a:ext uri="{FF2B5EF4-FFF2-40B4-BE49-F238E27FC236}">
                  <a16:creationId xmlns:a16="http://schemas.microsoft.com/office/drawing/2014/main" id="{20BA9659-A15C-45B1-BF8C-5AACD7540B33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6" name="Freeform 784">
              <a:extLst>
                <a:ext uri="{FF2B5EF4-FFF2-40B4-BE49-F238E27FC236}">
                  <a16:creationId xmlns:a16="http://schemas.microsoft.com/office/drawing/2014/main" id="{820A283B-70BF-42F7-831F-558019EF7391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7" name="Freeform 785">
              <a:extLst>
                <a:ext uri="{FF2B5EF4-FFF2-40B4-BE49-F238E27FC236}">
                  <a16:creationId xmlns:a16="http://schemas.microsoft.com/office/drawing/2014/main" id="{6354CB26-1F53-4F1F-8998-A60922C87EAD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8" name="Rectangle 786">
              <a:extLst>
                <a:ext uri="{FF2B5EF4-FFF2-40B4-BE49-F238E27FC236}">
                  <a16:creationId xmlns:a16="http://schemas.microsoft.com/office/drawing/2014/main" id="{A4C5F9D0-7E83-4AB4-85E9-415BC622058E}"/>
                </a:ext>
              </a:extLst>
            </p:cNvPr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" name="Rectangle 787">
              <a:extLst>
                <a:ext uri="{FF2B5EF4-FFF2-40B4-BE49-F238E27FC236}">
                  <a16:creationId xmlns:a16="http://schemas.microsoft.com/office/drawing/2014/main" id="{4DB6B3EC-0AF8-446B-9025-8B820E8A6FFA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60" name="Group 5859">
            <a:extLst>
              <a:ext uri="{FF2B5EF4-FFF2-40B4-BE49-F238E27FC236}">
                <a16:creationId xmlns:a16="http://schemas.microsoft.com/office/drawing/2014/main" id="{843C2120-2D85-49E0-9DA3-7EFA4ED8D6BB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9117013" y="119063"/>
            <a:ext cx="3005138" cy="892175"/>
            <a:chOff x="9117013" y="119063"/>
            <a:chExt cx="3005138" cy="892175"/>
          </a:xfrm>
        </p:grpSpPr>
        <p:sp>
          <p:nvSpPr>
            <p:cNvPr id="2115" name="Rectangle 794">
              <a:extLst>
                <a:ext uri="{FF2B5EF4-FFF2-40B4-BE49-F238E27FC236}">
                  <a16:creationId xmlns:a16="http://schemas.microsoft.com/office/drawing/2014/main" id="{7801EA56-67B7-4CE9-A7AA-E0C390E13A19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9117013" y="11906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795">
              <a:extLst>
                <a:ext uri="{FF2B5EF4-FFF2-40B4-BE49-F238E27FC236}">
                  <a16:creationId xmlns:a16="http://schemas.microsoft.com/office/drawing/2014/main" id="{171C8438-BF43-4A8B-ABED-8391904A9351}"/>
                </a:ext>
              </a:extLst>
            </p:cNvPr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9117013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Freeform 796">
              <a:extLst>
                <a:ext uri="{FF2B5EF4-FFF2-40B4-BE49-F238E27FC236}">
                  <a16:creationId xmlns:a16="http://schemas.microsoft.com/office/drawing/2014/main" id="{BBAA05D8-ABF3-42F4-A316-BCF82E95B202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205913" y="254001"/>
              <a:ext cx="192088" cy="168275"/>
            </a:xfrm>
            <a:custGeom>
              <a:avLst/>
              <a:gdLst>
                <a:gd name="T0" fmla="*/ 356 w 410"/>
                <a:gd name="T1" fmla="*/ 24 h 342"/>
                <a:gd name="T2" fmla="*/ 410 w 410"/>
                <a:gd name="T3" fmla="*/ 24 h 342"/>
                <a:gd name="T4" fmla="*/ 410 w 410"/>
                <a:gd name="T5" fmla="*/ 0 h 342"/>
                <a:gd name="T6" fmla="*/ 321 w 410"/>
                <a:gd name="T7" fmla="*/ 2 h 342"/>
                <a:gd name="T8" fmla="*/ 231 w 410"/>
                <a:gd name="T9" fmla="*/ 0 h 342"/>
                <a:gd name="T10" fmla="*/ 231 w 410"/>
                <a:gd name="T11" fmla="*/ 24 h 342"/>
                <a:gd name="T12" fmla="*/ 285 w 410"/>
                <a:gd name="T13" fmla="*/ 24 h 342"/>
                <a:gd name="T14" fmla="*/ 285 w 410"/>
                <a:gd name="T15" fmla="*/ 153 h 342"/>
                <a:gd name="T16" fmla="*/ 125 w 410"/>
                <a:gd name="T17" fmla="*/ 153 h 342"/>
                <a:gd name="T18" fmla="*/ 125 w 410"/>
                <a:gd name="T19" fmla="*/ 24 h 342"/>
                <a:gd name="T20" fmla="*/ 179 w 410"/>
                <a:gd name="T21" fmla="*/ 24 h 342"/>
                <a:gd name="T22" fmla="*/ 179 w 410"/>
                <a:gd name="T23" fmla="*/ 0 h 342"/>
                <a:gd name="T24" fmla="*/ 90 w 410"/>
                <a:gd name="T25" fmla="*/ 2 h 342"/>
                <a:gd name="T26" fmla="*/ 0 w 410"/>
                <a:gd name="T27" fmla="*/ 0 h 342"/>
                <a:gd name="T28" fmla="*/ 0 w 410"/>
                <a:gd name="T29" fmla="*/ 24 h 342"/>
                <a:gd name="T30" fmla="*/ 54 w 410"/>
                <a:gd name="T31" fmla="*/ 24 h 342"/>
                <a:gd name="T32" fmla="*/ 54 w 410"/>
                <a:gd name="T33" fmla="*/ 319 h 342"/>
                <a:gd name="T34" fmla="*/ 0 w 410"/>
                <a:gd name="T35" fmla="*/ 319 h 342"/>
                <a:gd name="T36" fmla="*/ 0 w 410"/>
                <a:gd name="T37" fmla="*/ 342 h 342"/>
                <a:gd name="T38" fmla="*/ 90 w 410"/>
                <a:gd name="T39" fmla="*/ 341 h 342"/>
                <a:gd name="T40" fmla="*/ 179 w 410"/>
                <a:gd name="T41" fmla="*/ 342 h 342"/>
                <a:gd name="T42" fmla="*/ 179 w 410"/>
                <a:gd name="T43" fmla="*/ 319 h 342"/>
                <a:gd name="T44" fmla="*/ 125 w 410"/>
                <a:gd name="T45" fmla="*/ 319 h 342"/>
                <a:gd name="T46" fmla="*/ 125 w 410"/>
                <a:gd name="T47" fmla="*/ 176 h 342"/>
                <a:gd name="T48" fmla="*/ 285 w 410"/>
                <a:gd name="T49" fmla="*/ 176 h 342"/>
                <a:gd name="T50" fmla="*/ 285 w 410"/>
                <a:gd name="T51" fmla="*/ 319 h 342"/>
                <a:gd name="T52" fmla="*/ 231 w 410"/>
                <a:gd name="T53" fmla="*/ 319 h 342"/>
                <a:gd name="T54" fmla="*/ 231 w 410"/>
                <a:gd name="T55" fmla="*/ 342 h 342"/>
                <a:gd name="T56" fmla="*/ 321 w 410"/>
                <a:gd name="T57" fmla="*/ 341 h 342"/>
                <a:gd name="T58" fmla="*/ 410 w 410"/>
                <a:gd name="T59" fmla="*/ 342 h 342"/>
                <a:gd name="T60" fmla="*/ 410 w 410"/>
                <a:gd name="T61" fmla="*/ 319 h 342"/>
                <a:gd name="T62" fmla="*/ 356 w 410"/>
                <a:gd name="T63" fmla="*/ 319 h 342"/>
                <a:gd name="T64" fmla="*/ 356 w 410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342">
                  <a:moveTo>
                    <a:pt x="356" y="24"/>
                  </a:moveTo>
                  <a:lnTo>
                    <a:pt x="410" y="24"/>
                  </a:lnTo>
                  <a:lnTo>
                    <a:pt x="410" y="0"/>
                  </a:lnTo>
                  <a:cubicBezTo>
                    <a:pt x="391" y="2"/>
                    <a:pt x="342" y="2"/>
                    <a:pt x="321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90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1" y="341"/>
                  </a:cubicBezTo>
                  <a:cubicBezTo>
                    <a:pt x="342" y="341"/>
                    <a:pt x="391" y="341"/>
                    <a:pt x="410" y="342"/>
                  </a:cubicBezTo>
                  <a:lnTo>
                    <a:pt x="410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Freeform 797">
              <a:extLst>
                <a:ext uri="{FF2B5EF4-FFF2-40B4-BE49-F238E27FC236}">
                  <a16:creationId xmlns:a16="http://schemas.microsoft.com/office/drawing/2014/main" id="{D5DEE861-2727-4754-9550-310DA94B506B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9434513" y="252413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798">
              <a:extLst>
                <a:ext uri="{FF2B5EF4-FFF2-40B4-BE49-F238E27FC236}">
                  <a16:creationId xmlns:a16="http://schemas.microsoft.com/office/drawing/2014/main" id="{DBF56717-B86C-4E54-AA85-D4E1A9613A13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9415463" y="3127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799">
              <a:extLst>
                <a:ext uri="{FF2B5EF4-FFF2-40B4-BE49-F238E27FC236}">
                  <a16:creationId xmlns:a16="http://schemas.microsoft.com/office/drawing/2014/main" id="{DEDC9882-86F3-410E-9AFE-436BE099F28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9613901" y="279401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800">
              <a:extLst>
                <a:ext uri="{FF2B5EF4-FFF2-40B4-BE49-F238E27FC236}">
                  <a16:creationId xmlns:a16="http://schemas.microsoft.com/office/drawing/2014/main" id="{78933E55-0B86-4F76-BE4E-5BEF547324C3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9844088" y="252413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2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801">
              <a:extLst>
                <a:ext uri="{FF2B5EF4-FFF2-40B4-BE49-F238E27FC236}">
                  <a16:creationId xmlns:a16="http://schemas.microsoft.com/office/drawing/2014/main" id="{4CF56CF5-9987-4AAC-878B-0068A0226244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10006013" y="238126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802">
              <a:extLst>
                <a:ext uri="{FF2B5EF4-FFF2-40B4-BE49-F238E27FC236}">
                  <a16:creationId xmlns:a16="http://schemas.microsoft.com/office/drawing/2014/main" id="{E55B088B-0B4C-40D3-BE69-18D32083DF78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83801" y="312738"/>
              <a:ext cx="130175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803">
              <a:extLst>
                <a:ext uri="{FF2B5EF4-FFF2-40B4-BE49-F238E27FC236}">
                  <a16:creationId xmlns:a16="http://schemas.microsoft.com/office/drawing/2014/main" id="{EDAEC54D-31C1-4179-AD05-CDEA8981AC1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10236201" y="396876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7 w 58"/>
                <a:gd name="T11" fmla="*/ 44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Oval 804">
              <a:extLst>
                <a:ext uri="{FF2B5EF4-FFF2-40B4-BE49-F238E27FC236}">
                  <a16:creationId xmlns:a16="http://schemas.microsoft.com/office/drawing/2014/main" id="{EA29F93E-6109-4997-A025-5D2E2EBA762C}"/>
                </a:ext>
              </a:extLst>
            </p:cNvPr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0372726" y="2524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805">
              <a:extLst>
                <a:ext uri="{FF2B5EF4-FFF2-40B4-BE49-F238E27FC236}">
                  <a16:creationId xmlns:a16="http://schemas.microsoft.com/office/drawing/2014/main" id="{EA73EA81-760F-4A3C-8243-A5AE6F75A8E9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328276" y="312738"/>
              <a:ext cx="131763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9" name="Freeform 806">
              <a:extLst>
                <a:ext uri="{FF2B5EF4-FFF2-40B4-BE49-F238E27FC236}">
                  <a16:creationId xmlns:a16="http://schemas.microsoft.com/office/drawing/2014/main" id="{BCD5EEC0-CDF6-44F4-9B50-B75E3F07F49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10474326" y="238126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807">
              <a:extLst>
                <a:ext uri="{FF2B5EF4-FFF2-40B4-BE49-F238E27FC236}">
                  <a16:creationId xmlns:a16="http://schemas.microsoft.com/office/drawing/2014/main" id="{ED431517-211C-4ECB-9DC0-E89512B0AEBD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0623551" y="357188"/>
              <a:ext cx="1428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Freeform 808">
              <a:extLst>
                <a:ext uri="{FF2B5EF4-FFF2-40B4-BE49-F238E27FC236}">
                  <a16:creationId xmlns:a16="http://schemas.microsoft.com/office/drawing/2014/main" id="{066F7CE6-E44B-46FD-8FD8-7F4BDCD12806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10842626" y="254001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Freeform 809">
              <a:extLst>
                <a:ext uri="{FF2B5EF4-FFF2-40B4-BE49-F238E27FC236}">
                  <a16:creationId xmlns:a16="http://schemas.microsoft.com/office/drawing/2014/main" id="{B212517F-B456-4085-B54D-3651FD687AFE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0988676" y="203201"/>
              <a:ext cx="120650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" name="Freeform 810">
              <a:extLst>
                <a:ext uri="{FF2B5EF4-FFF2-40B4-BE49-F238E27FC236}">
                  <a16:creationId xmlns:a16="http://schemas.microsoft.com/office/drawing/2014/main" id="{68CC1233-DD3C-4265-8F1F-8E10021F77C7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10987088" y="407988"/>
              <a:ext cx="6985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Freeform 811">
              <a:extLst>
                <a:ext uri="{FF2B5EF4-FFF2-40B4-BE49-F238E27FC236}">
                  <a16:creationId xmlns:a16="http://schemas.microsoft.com/office/drawing/2014/main" id="{9366A98C-6003-4556-90FF-9ED287C40DC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1145838" y="252413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2 w 247"/>
                <a:gd name="T15" fmla="*/ 36 h 353"/>
                <a:gd name="T16" fmla="*/ 71 w 247"/>
                <a:gd name="T17" fmla="*/ 0 h 353"/>
                <a:gd name="T18" fmla="*/ 62 w 247"/>
                <a:gd name="T19" fmla="*/ 6 h 353"/>
                <a:gd name="T20" fmla="*/ 66 w 247"/>
                <a:gd name="T21" fmla="*/ 11 h 353"/>
                <a:gd name="T22" fmla="*/ 99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7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2" y="36"/>
                  </a:lnTo>
                  <a:cubicBezTo>
                    <a:pt x="121" y="7"/>
                    <a:pt x="94" y="0"/>
                    <a:pt x="71" y="0"/>
                  </a:cubicBezTo>
                  <a:cubicBezTo>
                    <a:pt x="68" y="0"/>
                    <a:pt x="62" y="0"/>
                    <a:pt x="62" y="6"/>
                  </a:cubicBezTo>
                  <a:cubicBezTo>
                    <a:pt x="62" y="10"/>
                    <a:pt x="66" y="11"/>
                    <a:pt x="66" y="11"/>
                  </a:cubicBezTo>
                  <a:cubicBezTo>
                    <a:pt x="83" y="14"/>
                    <a:pt x="86" y="17"/>
                    <a:pt x="99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812">
              <a:extLst>
                <a:ext uri="{FF2B5EF4-FFF2-40B4-BE49-F238E27FC236}">
                  <a16:creationId xmlns:a16="http://schemas.microsoft.com/office/drawing/2014/main" id="{B9C9563A-172A-4B94-9ED6-2311DDCDBDA2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1349038" y="333376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Freeform 813">
              <a:extLst>
                <a:ext uri="{FF2B5EF4-FFF2-40B4-BE49-F238E27FC236}">
                  <a16:creationId xmlns:a16="http://schemas.microsoft.com/office/drawing/2014/main" id="{14AB778B-BE3A-46F7-8C5A-92431A28EA1B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1596688" y="252413"/>
              <a:ext cx="119063" cy="173038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8 h 353"/>
                <a:gd name="T48" fmla="*/ 41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19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6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7" y="319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3" y="353"/>
                    <a:pt x="14" y="352"/>
                    <a:pt x="18" y="348"/>
                  </a:cubicBezTo>
                  <a:lnTo>
                    <a:pt x="41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8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Freeform 814">
              <a:extLst>
                <a:ext uri="{FF2B5EF4-FFF2-40B4-BE49-F238E27FC236}">
                  <a16:creationId xmlns:a16="http://schemas.microsoft.com/office/drawing/2014/main" id="{B869F455-1DC1-4F2C-A19A-ECA61CB3DF31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1744326" y="203201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8" name="Freeform 815">
              <a:extLst>
                <a:ext uri="{FF2B5EF4-FFF2-40B4-BE49-F238E27FC236}">
                  <a16:creationId xmlns:a16="http://schemas.microsoft.com/office/drawing/2014/main" id="{6647AB55-A93B-4B03-8D19-D8524486367E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1896726" y="314326"/>
              <a:ext cx="133350" cy="111125"/>
            </a:xfrm>
            <a:custGeom>
              <a:avLst/>
              <a:gdLst>
                <a:gd name="T0" fmla="*/ 159 w 286"/>
                <a:gd name="T1" fmla="*/ 48 h 227"/>
                <a:gd name="T2" fmla="*/ 251 w 286"/>
                <a:gd name="T3" fmla="*/ 48 h 227"/>
                <a:gd name="T4" fmla="*/ 276 w 286"/>
                <a:gd name="T5" fmla="*/ 40 h 227"/>
                <a:gd name="T6" fmla="*/ 286 w 286"/>
                <a:gd name="T7" fmla="*/ 19 h 227"/>
                <a:gd name="T8" fmla="*/ 259 w 286"/>
                <a:gd name="T9" fmla="*/ 0 h 227"/>
                <a:gd name="T10" fmla="*/ 95 w 286"/>
                <a:gd name="T11" fmla="*/ 0 h 227"/>
                <a:gd name="T12" fmla="*/ 37 w 286"/>
                <a:gd name="T13" fmla="*/ 24 h 227"/>
                <a:gd name="T14" fmla="*/ 0 w 286"/>
                <a:gd name="T15" fmla="*/ 70 h 227"/>
                <a:gd name="T16" fmla="*/ 12 w 286"/>
                <a:gd name="T17" fmla="*/ 77 h 227"/>
                <a:gd name="T18" fmla="*/ 24 w 286"/>
                <a:gd name="T19" fmla="*/ 71 h 227"/>
                <a:gd name="T20" fmla="*/ 85 w 286"/>
                <a:gd name="T21" fmla="*/ 48 h 227"/>
                <a:gd name="T22" fmla="*/ 130 w 286"/>
                <a:gd name="T23" fmla="*/ 48 h 227"/>
                <a:gd name="T24" fmla="*/ 112 w 286"/>
                <a:gd name="T25" fmla="*/ 101 h 227"/>
                <a:gd name="T26" fmla="*/ 93 w 286"/>
                <a:gd name="T27" fmla="*/ 158 h 227"/>
                <a:gd name="T28" fmla="*/ 78 w 286"/>
                <a:gd name="T29" fmla="*/ 205 h 227"/>
                <a:gd name="T30" fmla="*/ 101 w 286"/>
                <a:gd name="T31" fmla="*/ 227 h 227"/>
                <a:gd name="T32" fmla="*/ 135 w 286"/>
                <a:gd name="T33" fmla="*/ 194 h 227"/>
                <a:gd name="T34" fmla="*/ 159 w 286"/>
                <a:gd name="T35" fmla="*/ 4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7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0"/>
                  </a:cubicBezTo>
                  <a:cubicBezTo>
                    <a:pt x="286" y="32"/>
                    <a:pt x="286" y="20"/>
                    <a:pt x="286" y="19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5"/>
                  </a:cubicBezTo>
                  <a:cubicBezTo>
                    <a:pt x="78" y="219"/>
                    <a:pt x="89" y="227"/>
                    <a:pt x="101" y="227"/>
                  </a:cubicBezTo>
                  <a:cubicBezTo>
                    <a:pt x="105" y="227"/>
                    <a:pt x="130" y="227"/>
                    <a:pt x="135" y="194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9" name="Freeform 816">
              <a:extLst>
                <a:ext uri="{FF2B5EF4-FFF2-40B4-BE49-F238E27FC236}">
                  <a16:creationId xmlns:a16="http://schemas.microsoft.com/office/drawing/2014/main" id="{134A5780-B177-4C45-845A-603A2BC0EFBE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9201151" y="671513"/>
              <a:ext cx="119063" cy="169863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3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3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817">
              <a:extLst>
                <a:ext uri="{FF2B5EF4-FFF2-40B4-BE49-F238E27FC236}">
                  <a16:creationId xmlns:a16="http://schemas.microsoft.com/office/drawing/2014/main" id="{7E43D142-8BD6-41E9-B3FF-1E3E6B2920F9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9345613" y="800101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1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6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818">
              <a:extLst>
                <a:ext uri="{FF2B5EF4-FFF2-40B4-BE49-F238E27FC236}">
                  <a16:creationId xmlns:a16="http://schemas.microsoft.com/office/drawing/2014/main" id="{FFF1EF97-5AFB-4F6D-9CCC-D85E36FA444B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9458326" y="668338"/>
              <a:ext cx="85725" cy="36513"/>
            </a:xfrm>
            <a:custGeom>
              <a:avLst/>
              <a:gdLst>
                <a:gd name="T0" fmla="*/ 73 w 184"/>
                <a:gd name="T1" fmla="*/ 36 h 72"/>
                <a:gd name="T2" fmla="*/ 37 w 184"/>
                <a:gd name="T3" fmla="*/ 0 h 72"/>
                <a:gd name="T4" fmla="*/ 0 w 184"/>
                <a:gd name="T5" fmla="*/ 36 h 72"/>
                <a:gd name="T6" fmla="*/ 37 w 184"/>
                <a:gd name="T7" fmla="*/ 72 h 72"/>
                <a:gd name="T8" fmla="*/ 73 w 184"/>
                <a:gd name="T9" fmla="*/ 36 h 72"/>
                <a:gd name="T10" fmla="*/ 184 w 184"/>
                <a:gd name="T11" fmla="*/ 36 h 72"/>
                <a:gd name="T12" fmla="*/ 148 w 184"/>
                <a:gd name="T13" fmla="*/ 0 h 72"/>
                <a:gd name="T14" fmla="*/ 112 w 184"/>
                <a:gd name="T15" fmla="*/ 36 h 72"/>
                <a:gd name="T16" fmla="*/ 148 w 184"/>
                <a:gd name="T17" fmla="*/ 72 h 72"/>
                <a:gd name="T18" fmla="*/ 184 w 1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2">
                  <a:moveTo>
                    <a:pt x="73" y="36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6" y="72"/>
                    <a:pt x="37" y="72"/>
                  </a:cubicBezTo>
                  <a:cubicBezTo>
                    <a:pt x="56" y="72"/>
                    <a:pt x="73" y="57"/>
                    <a:pt x="73" y="36"/>
                  </a:cubicBezTo>
                  <a:close/>
                  <a:moveTo>
                    <a:pt x="184" y="36"/>
                  </a:moveTo>
                  <a:cubicBezTo>
                    <a:pt x="184" y="17"/>
                    <a:pt x="169" y="0"/>
                    <a:pt x="148" y="0"/>
                  </a:cubicBezTo>
                  <a:cubicBezTo>
                    <a:pt x="129" y="0"/>
                    <a:pt x="112" y="15"/>
                    <a:pt x="112" y="36"/>
                  </a:cubicBezTo>
                  <a:cubicBezTo>
                    <a:pt x="112" y="58"/>
                    <a:pt x="130" y="72"/>
                    <a:pt x="148" y="72"/>
                  </a:cubicBezTo>
                  <a:cubicBezTo>
                    <a:pt x="170" y="72"/>
                    <a:pt x="184" y="54"/>
                    <a:pt x="184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819">
              <a:extLst>
                <a:ext uri="{FF2B5EF4-FFF2-40B4-BE49-F238E27FC236}">
                  <a16:creationId xmlns:a16="http://schemas.microsoft.com/office/drawing/2014/main" id="{7606C886-78F0-4BA1-BA04-F2A06198C3E5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9439276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820">
              <a:extLst>
                <a:ext uri="{FF2B5EF4-FFF2-40B4-BE49-F238E27FC236}">
                  <a16:creationId xmlns:a16="http://schemas.microsoft.com/office/drawing/2014/main" id="{FFA7E5EB-C4E2-4FD1-A98F-127667DB305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9637713" y="696913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Oval 821">
              <a:extLst>
                <a:ext uri="{FF2B5EF4-FFF2-40B4-BE49-F238E27FC236}">
                  <a16:creationId xmlns:a16="http://schemas.microsoft.com/office/drawing/2014/main" id="{23CD8A84-6772-4322-9B70-5D8DB1704213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9909176" y="609601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822">
              <a:extLst>
                <a:ext uri="{FF2B5EF4-FFF2-40B4-BE49-F238E27FC236}">
                  <a16:creationId xmlns:a16="http://schemas.microsoft.com/office/drawing/2014/main" id="{2A7389A4-D733-4F77-BAC8-3DE734B4356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9863138" y="671513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Freeform 823">
              <a:extLst>
                <a:ext uri="{FF2B5EF4-FFF2-40B4-BE49-F238E27FC236}">
                  <a16:creationId xmlns:a16="http://schemas.microsoft.com/office/drawing/2014/main" id="{78E2E388-5F62-47AD-B53F-09BF4AD262D9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10004426" y="798513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Oval 824">
              <a:extLst>
                <a:ext uri="{FF2B5EF4-FFF2-40B4-BE49-F238E27FC236}">
                  <a16:creationId xmlns:a16="http://schemas.microsoft.com/office/drawing/2014/main" id="{DE0926A9-35DE-4B67-961E-E7D1C213A788}"/>
                </a:ext>
              </a:extLst>
            </p:cNvPr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0155238" y="66833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Freeform 825">
              <a:extLst>
                <a:ext uri="{FF2B5EF4-FFF2-40B4-BE49-F238E27FC236}">
                  <a16:creationId xmlns:a16="http://schemas.microsoft.com/office/drawing/2014/main" id="{4690AE06-5AE4-4425-8396-45844AF87FAB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10110788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Freeform 826">
              <a:extLst>
                <a:ext uri="{FF2B5EF4-FFF2-40B4-BE49-F238E27FC236}">
                  <a16:creationId xmlns:a16="http://schemas.microsoft.com/office/drawing/2014/main" id="{738715BD-39D7-4033-8332-FAA64E0167F6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10321926" y="74930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6" name="Freeform 827">
              <a:extLst>
                <a:ext uri="{FF2B5EF4-FFF2-40B4-BE49-F238E27FC236}">
                  <a16:creationId xmlns:a16="http://schemas.microsoft.com/office/drawing/2014/main" id="{5BA4D97D-59BA-4736-BBEB-4D3C34158435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10564813" y="676276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7" name="Rectangle 828">
              <a:extLst>
                <a:ext uri="{FF2B5EF4-FFF2-40B4-BE49-F238E27FC236}">
                  <a16:creationId xmlns:a16="http://schemas.microsoft.com/office/drawing/2014/main" id="{D32E52EF-C111-4A43-8B20-83AFAC6F61F5}"/>
                </a:ext>
              </a:extLst>
            </p:cNvPr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12112626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8" name="Rectangle 829">
              <a:extLst>
                <a:ext uri="{FF2B5EF4-FFF2-40B4-BE49-F238E27FC236}">
                  <a16:creationId xmlns:a16="http://schemas.microsoft.com/office/drawing/2014/main" id="{5867F169-C22C-4213-9C08-84E1C397EC94}"/>
                </a:ext>
              </a:extLst>
            </p:cNvPr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9117013" y="100171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 rot="16200000">
            <a:off x="7497253" y="58188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11641258" y="4550283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11107559" y="2535988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 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8" name="Group 3047">
            <a:extLst>
              <a:ext uri="{FF2B5EF4-FFF2-40B4-BE49-F238E27FC236}">
                <a16:creationId xmlns:a16="http://schemas.microsoft.com/office/drawing/2014/main" id="{B3AA99FE-8A8F-4C21-9DE0-C49662562175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15875" y="5392738"/>
            <a:ext cx="3768725" cy="906462"/>
            <a:chOff x="15875" y="5392738"/>
            <a:chExt cx="3768725" cy="906462"/>
          </a:xfrm>
        </p:grpSpPr>
        <p:sp>
          <p:nvSpPr>
            <p:cNvPr id="6228" name="Freeform 1322">
              <a:extLst>
                <a:ext uri="{FF2B5EF4-FFF2-40B4-BE49-F238E27FC236}">
                  <a16:creationId xmlns:a16="http://schemas.microsoft.com/office/drawing/2014/main" id="{98708C99-3052-4BC1-B56C-3A2A3128AE8D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Freeform 1323">
              <a:extLst>
                <a:ext uri="{FF2B5EF4-FFF2-40B4-BE49-F238E27FC236}">
                  <a16:creationId xmlns:a16="http://schemas.microsoft.com/office/drawing/2014/main" id="{83B69EF1-563A-49D7-B1B9-96BD15FFA104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0" name="Freeform 1324">
              <a:extLst>
                <a:ext uri="{FF2B5EF4-FFF2-40B4-BE49-F238E27FC236}">
                  <a16:creationId xmlns:a16="http://schemas.microsoft.com/office/drawing/2014/main" id="{6558EF2C-199A-4FB3-B784-6EC085C45F12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1" name="Freeform 1325">
              <a:extLst>
                <a:ext uri="{FF2B5EF4-FFF2-40B4-BE49-F238E27FC236}">
                  <a16:creationId xmlns:a16="http://schemas.microsoft.com/office/drawing/2014/main" id="{FFF10363-8F0D-4E2F-B4F5-6D80B85BF8F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2" name="Freeform 1326">
              <a:extLst>
                <a:ext uri="{FF2B5EF4-FFF2-40B4-BE49-F238E27FC236}">
                  <a16:creationId xmlns:a16="http://schemas.microsoft.com/office/drawing/2014/main" id="{6F7BC687-DBA8-4372-97F1-FADB2F099E0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Rectangle 1327">
              <a:extLst>
                <a:ext uri="{FF2B5EF4-FFF2-40B4-BE49-F238E27FC236}">
                  <a16:creationId xmlns:a16="http://schemas.microsoft.com/office/drawing/2014/main" id="{1BFC6E50-E72E-4821-ABFA-58906A75EB66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4" name="Freeform 1328">
              <a:extLst>
                <a:ext uri="{FF2B5EF4-FFF2-40B4-BE49-F238E27FC236}">
                  <a16:creationId xmlns:a16="http://schemas.microsoft.com/office/drawing/2014/main" id="{992E6DE7-B075-4AF9-8113-AE967A6EB17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Freeform 1329">
              <a:extLst>
                <a:ext uri="{FF2B5EF4-FFF2-40B4-BE49-F238E27FC236}">
                  <a16:creationId xmlns:a16="http://schemas.microsoft.com/office/drawing/2014/main" id="{9A8838F4-7BBC-46A8-A401-F25040163CB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6" name="Freeform 1330">
              <a:extLst>
                <a:ext uri="{FF2B5EF4-FFF2-40B4-BE49-F238E27FC236}">
                  <a16:creationId xmlns:a16="http://schemas.microsoft.com/office/drawing/2014/main" id="{5C157889-4C5E-450A-9321-6E3817BEE0F6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Freeform 1331">
              <a:extLst>
                <a:ext uri="{FF2B5EF4-FFF2-40B4-BE49-F238E27FC236}">
                  <a16:creationId xmlns:a16="http://schemas.microsoft.com/office/drawing/2014/main" id="{68DBE872-5364-4A0E-A031-9DA94CC6785C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8" name="Freeform 1332">
              <a:extLst>
                <a:ext uri="{FF2B5EF4-FFF2-40B4-BE49-F238E27FC236}">
                  <a16:creationId xmlns:a16="http://schemas.microsoft.com/office/drawing/2014/main" id="{38FB4A06-AD5B-4118-89C2-A61F38DAEB3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Freeform 1333">
              <a:extLst>
                <a:ext uri="{FF2B5EF4-FFF2-40B4-BE49-F238E27FC236}">
                  <a16:creationId xmlns:a16="http://schemas.microsoft.com/office/drawing/2014/main" id="{1AB15154-26BF-479E-8727-2D12BF1AD26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0" name="Freeform 1334">
              <a:extLst>
                <a:ext uri="{FF2B5EF4-FFF2-40B4-BE49-F238E27FC236}">
                  <a16:creationId xmlns:a16="http://schemas.microsoft.com/office/drawing/2014/main" id="{258DFB05-56E8-4BF2-B7C9-F4F4AC1D46A1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" name="Freeform 1335">
              <a:extLst>
                <a:ext uri="{FF2B5EF4-FFF2-40B4-BE49-F238E27FC236}">
                  <a16:creationId xmlns:a16="http://schemas.microsoft.com/office/drawing/2014/main" id="{8527522C-7131-4929-AB49-FF190767ADE1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2" name="Freeform 1336">
              <a:extLst>
                <a:ext uri="{FF2B5EF4-FFF2-40B4-BE49-F238E27FC236}">
                  <a16:creationId xmlns:a16="http://schemas.microsoft.com/office/drawing/2014/main" id="{B435F4A7-9BB8-47F7-A28C-33BB83B71D45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3" name="Freeform 1337">
              <a:extLst>
                <a:ext uri="{FF2B5EF4-FFF2-40B4-BE49-F238E27FC236}">
                  <a16:creationId xmlns:a16="http://schemas.microsoft.com/office/drawing/2014/main" id="{2EB3AE3F-D754-4788-860E-3AFCD1570EF1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4" name="Freeform 1338">
              <a:extLst>
                <a:ext uri="{FF2B5EF4-FFF2-40B4-BE49-F238E27FC236}">
                  <a16:creationId xmlns:a16="http://schemas.microsoft.com/office/drawing/2014/main" id="{68B53EA3-0BDC-4255-A206-7D99D69D459D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5" name="Freeform 1339">
              <a:extLst>
                <a:ext uri="{FF2B5EF4-FFF2-40B4-BE49-F238E27FC236}">
                  <a16:creationId xmlns:a16="http://schemas.microsoft.com/office/drawing/2014/main" id="{152E6265-3E57-4E34-B3E4-8F32B8ECBC4E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6" name="Freeform 1340">
              <a:extLst>
                <a:ext uri="{FF2B5EF4-FFF2-40B4-BE49-F238E27FC236}">
                  <a16:creationId xmlns:a16="http://schemas.microsoft.com/office/drawing/2014/main" id="{1B0F1B6E-A68B-43B8-9C00-29A3E264294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9FC3D9-F649-BE33-6410-21CA0E9DCAF6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399213" y="5522913"/>
            <a:ext cx="469900" cy="779463"/>
            <a:chOff x="6399213" y="5522913"/>
            <a:chExt cx="469900" cy="77946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0E0AE1-22CF-59BC-BB2C-0004E03166AD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415088" y="5522913"/>
              <a:ext cx="200025" cy="252413"/>
            </a:xfrm>
            <a:custGeom>
              <a:avLst/>
              <a:gdLst>
                <a:gd name="T0" fmla="*/ 212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6 w 263"/>
                <a:gd name="T25" fmla="*/ 102 h 368"/>
                <a:gd name="T26" fmla="*/ 212 w 263"/>
                <a:gd name="T27" fmla="*/ 188 h 368"/>
                <a:gd name="T28" fmla="*/ 212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3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2" y="188"/>
                  </a:moveTo>
                  <a:cubicBezTo>
                    <a:pt x="207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7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1" y="12"/>
                    <a:pt x="226" y="38"/>
                    <a:pt x="226" y="102"/>
                  </a:cubicBezTo>
                  <a:cubicBezTo>
                    <a:pt x="226" y="122"/>
                    <a:pt x="223" y="147"/>
                    <a:pt x="212" y="188"/>
                  </a:cubicBezTo>
                  <a:lnTo>
                    <a:pt x="212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2" y="140"/>
                    <a:pt x="203" y="196"/>
                    <a:pt x="203" y="206"/>
                  </a:cubicBezTo>
                  <a:cubicBezTo>
                    <a:pt x="203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C15F2D0-C476-0040-C0AB-B6A34B3747CA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6640513" y="5611813"/>
              <a:ext cx="211138" cy="155575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8D0EA3-C028-E40C-9663-ACADE9AA1DD0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6399213" y="5907088"/>
              <a:ext cx="469900" cy="142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E61ACF-1BF7-585D-4A26-93D4347CCF5E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421438" y="5989638"/>
              <a:ext cx="201613" cy="2540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8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1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85395D-1FFF-C708-7A41-492D451AF3C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45276" y="6080126"/>
              <a:ext cx="21431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5C6EEE6E-B07C-0CC4-9347-77EE0E947159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275388" y="4841871"/>
            <a:ext cx="2060575" cy="479426"/>
            <a:chOff x="6275388" y="4841871"/>
            <a:chExt cx="2060575" cy="479426"/>
          </a:xfrm>
        </p:grpSpPr>
        <p:sp>
          <p:nvSpPr>
            <p:cNvPr id="6217" name="Freeform 287">
              <a:extLst>
                <a:ext uri="{FF2B5EF4-FFF2-40B4-BE49-F238E27FC236}">
                  <a16:creationId xmlns:a16="http://schemas.microsoft.com/office/drawing/2014/main" id="{B6C907F2-B04B-F26A-AB62-807BBD22E1B8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289676" y="4845046"/>
              <a:ext cx="247650" cy="311150"/>
            </a:xfrm>
            <a:custGeom>
              <a:avLst/>
              <a:gdLst>
                <a:gd name="T0" fmla="*/ 315 w 324"/>
                <a:gd name="T1" fmla="*/ 0 h 338"/>
                <a:gd name="T2" fmla="*/ 10 w 324"/>
                <a:gd name="T3" fmla="*/ 0 h 338"/>
                <a:gd name="T4" fmla="*/ 0 w 324"/>
                <a:gd name="T5" fmla="*/ 112 h 338"/>
                <a:gd name="T6" fmla="*/ 13 w 324"/>
                <a:gd name="T7" fmla="*/ 112 h 338"/>
                <a:gd name="T8" fmla="*/ 103 w 324"/>
                <a:gd name="T9" fmla="*/ 15 h 338"/>
                <a:gd name="T10" fmla="*/ 130 w 324"/>
                <a:gd name="T11" fmla="*/ 16 h 338"/>
                <a:gd name="T12" fmla="*/ 140 w 324"/>
                <a:gd name="T13" fmla="*/ 35 h 338"/>
                <a:gd name="T14" fmla="*/ 140 w 324"/>
                <a:gd name="T15" fmla="*/ 298 h 338"/>
                <a:gd name="T16" fmla="*/ 88 w 324"/>
                <a:gd name="T17" fmla="*/ 322 h 338"/>
                <a:gd name="T18" fmla="*/ 68 w 324"/>
                <a:gd name="T19" fmla="*/ 322 h 338"/>
                <a:gd name="T20" fmla="*/ 68 w 324"/>
                <a:gd name="T21" fmla="*/ 338 h 338"/>
                <a:gd name="T22" fmla="*/ 162 w 324"/>
                <a:gd name="T23" fmla="*/ 336 h 338"/>
                <a:gd name="T24" fmla="*/ 257 w 324"/>
                <a:gd name="T25" fmla="*/ 338 h 338"/>
                <a:gd name="T26" fmla="*/ 257 w 324"/>
                <a:gd name="T27" fmla="*/ 322 h 338"/>
                <a:gd name="T28" fmla="*/ 237 w 324"/>
                <a:gd name="T29" fmla="*/ 322 h 338"/>
                <a:gd name="T30" fmla="*/ 185 w 324"/>
                <a:gd name="T31" fmla="*/ 298 h 338"/>
                <a:gd name="T32" fmla="*/ 185 w 324"/>
                <a:gd name="T33" fmla="*/ 35 h 338"/>
                <a:gd name="T34" fmla="*/ 193 w 324"/>
                <a:gd name="T35" fmla="*/ 16 h 338"/>
                <a:gd name="T36" fmla="*/ 222 w 324"/>
                <a:gd name="T37" fmla="*/ 15 h 338"/>
                <a:gd name="T38" fmla="*/ 312 w 324"/>
                <a:gd name="T39" fmla="*/ 112 h 338"/>
                <a:gd name="T40" fmla="*/ 324 w 324"/>
                <a:gd name="T41" fmla="*/ 112 h 338"/>
                <a:gd name="T42" fmla="*/ 315 w 324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338">
                  <a:moveTo>
                    <a:pt x="315" y="0"/>
                  </a:moveTo>
                  <a:lnTo>
                    <a:pt x="10" y="0"/>
                  </a:lnTo>
                  <a:lnTo>
                    <a:pt x="0" y="112"/>
                  </a:lnTo>
                  <a:lnTo>
                    <a:pt x="13" y="112"/>
                  </a:lnTo>
                  <a:cubicBezTo>
                    <a:pt x="20" y="32"/>
                    <a:pt x="27" y="15"/>
                    <a:pt x="103" y="15"/>
                  </a:cubicBezTo>
                  <a:cubicBezTo>
                    <a:pt x="112" y="15"/>
                    <a:pt x="125" y="15"/>
                    <a:pt x="130" y="16"/>
                  </a:cubicBezTo>
                  <a:cubicBezTo>
                    <a:pt x="140" y="18"/>
                    <a:pt x="140" y="24"/>
                    <a:pt x="140" y="35"/>
                  </a:cubicBezTo>
                  <a:lnTo>
                    <a:pt x="140" y="298"/>
                  </a:lnTo>
                  <a:cubicBezTo>
                    <a:pt x="140" y="315"/>
                    <a:pt x="140" y="322"/>
                    <a:pt x="88" y="322"/>
                  </a:cubicBezTo>
                  <a:lnTo>
                    <a:pt x="68" y="322"/>
                  </a:lnTo>
                  <a:lnTo>
                    <a:pt x="68" y="338"/>
                  </a:lnTo>
                  <a:cubicBezTo>
                    <a:pt x="88" y="336"/>
                    <a:pt x="139" y="336"/>
                    <a:pt x="162" y="336"/>
                  </a:cubicBezTo>
                  <a:cubicBezTo>
                    <a:pt x="185" y="336"/>
                    <a:pt x="236" y="336"/>
                    <a:pt x="257" y="338"/>
                  </a:cubicBezTo>
                  <a:lnTo>
                    <a:pt x="257" y="322"/>
                  </a:lnTo>
                  <a:lnTo>
                    <a:pt x="237" y="322"/>
                  </a:lnTo>
                  <a:cubicBezTo>
                    <a:pt x="185" y="322"/>
                    <a:pt x="185" y="315"/>
                    <a:pt x="185" y="298"/>
                  </a:cubicBezTo>
                  <a:lnTo>
                    <a:pt x="185" y="35"/>
                  </a:lnTo>
                  <a:cubicBezTo>
                    <a:pt x="185" y="25"/>
                    <a:pt x="185" y="18"/>
                    <a:pt x="193" y="16"/>
                  </a:cubicBezTo>
                  <a:cubicBezTo>
                    <a:pt x="199" y="15"/>
                    <a:pt x="212" y="15"/>
                    <a:pt x="222" y="15"/>
                  </a:cubicBezTo>
                  <a:cubicBezTo>
                    <a:pt x="297" y="15"/>
                    <a:pt x="305" y="32"/>
                    <a:pt x="312" y="112"/>
                  </a:cubicBezTo>
                  <a:lnTo>
                    <a:pt x="324" y="112"/>
                  </a:lnTo>
                  <a:lnTo>
                    <a:pt x="315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8" name="Freeform 288">
              <a:extLst>
                <a:ext uri="{FF2B5EF4-FFF2-40B4-BE49-F238E27FC236}">
                  <a16:creationId xmlns:a16="http://schemas.microsoft.com/office/drawing/2014/main" id="{F657E680-A5C1-0D51-D3FD-E348EE7D0B4A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529388" y="4949821"/>
              <a:ext cx="147638" cy="2111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59"/>
                    <a:pt x="41" y="126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9" name="Freeform 289">
              <a:extLst>
                <a:ext uri="{FF2B5EF4-FFF2-40B4-BE49-F238E27FC236}">
                  <a16:creationId xmlns:a16="http://schemas.microsoft.com/office/drawing/2014/main" id="{C2F5507B-6919-73FA-404C-591B42353DD6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700838" y="4952996"/>
              <a:ext cx="190500" cy="203200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0" name="Freeform 290">
              <a:extLst>
                <a:ext uri="{FF2B5EF4-FFF2-40B4-BE49-F238E27FC236}">
                  <a16:creationId xmlns:a16="http://schemas.microsoft.com/office/drawing/2014/main" id="{F9E5D2A8-73A9-B616-0066-0E5A60AFDDE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11976" y="4949821"/>
              <a:ext cx="125413" cy="211138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9 h 229"/>
                <a:gd name="T28" fmla="*/ 24 w 163"/>
                <a:gd name="T29" fmla="*/ 48 h 229"/>
                <a:gd name="T30" fmla="*/ 79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Freeform 291">
              <a:extLst>
                <a:ext uri="{FF2B5EF4-FFF2-40B4-BE49-F238E27FC236}">
                  <a16:creationId xmlns:a16="http://schemas.microsoft.com/office/drawing/2014/main" id="{B9C881C1-0C11-5B02-AAF1-FC3711B4B64B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061201" y="4949821"/>
              <a:ext cx="168275" cy="2111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5 h 229"/>
                <a:gd name="T18" fmla="*/ 110 w 221"/>
                <a:gd name="T19" fmla="*/ 11 h 229"/>
                <a:gd name="T20" fmla="*/ 166 w 221"/>
                <a:gd name="T21" fmla="*/ 44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2" name="Freeform 292">
              <a:extLst>
                <a:ext uri="{FF2B5EF4-FFF2-40B4-BE49-F238E27FC236}">
                  <a16:creationId xmlns:a16="http://schemas.microsoft.com/office/drawing/2014/main" id="{E9D7FE97-3431-F115-A29B-B89F864FF523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51701" y="4952996"/>
              <a:ext cx="127000" cy="203200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7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10 w 167"/>
                <a:gd name="T23" fmla="*/ 205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Freeform 293">
              <a:extLst>
                <a:ext uri="{FF2B5EF4-FFF2-40B4-BE49-F238E27FC236}">
                  <a16:creationId xmlns:a16="http://schemas.microsoft.com/office/drawing/2014/main" id="{6A6C60CD-A429-70E7-7775-280DE51B7065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7507288" y="4841871"/>
              <a:ext cx="257175" cy="314325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5 h 341"/>
                <a:gd name="T4" fmla="*/ 12 w 336"/>
                <a:gd name="T5" fmla="*/ 15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5 h 341"/>
                <a:gd name="T12" fmla="*/ 0 w 336"/>
                <a:gd name="T13" fmla="*/ 325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5 h 341"/>
                <a:gd name="T26" fmla="*/ 95 w 336"/>
                <a:gd name="T27" fmla="*/ 305 h 341"/>
                <a:gd name="T28" fmla="*/ 95 w 336"/>
                <a:gd name="T29" fmla="*/ 35 h 341"/>
                <a:gd name="T30" fmla="*/ 119 w 336"/>
                <a:gd name="T31" fmla="*/ 15 h 341"/>
                <a:gd name="T32" fmla="*/ 169 w 336"/>
                <a:gd name="T33" fmla="*/ 15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70 w 336"/>
                <a:gd name="T41" fmla="*/ 325 h 341"/>
                <a:gd name="T42" fmla="*/ 119 w 336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6" y="325"/>
                    <a:pt x="95" y="322"/>
                    <a:pt x="95" y="305"/>
                  </a:cubicBez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2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3"/>
                  </a:cubicBezTo>
                  <a:cubicBezTo>
                    <a:pt x="248" y="296"/>
                    <a:pt x="220" y="325"/>
                    <a:pt x="170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4" name="Freeform 294">
              <a:extLst>
                <a:ext uri="{FF2B5EF4-FFF2-40B4-BE49-F238E27FC236}">
                  <a16:creationId xmlns:a16="http://schemas.microsoft.com/office/drawing/2014/main" id="{D4EDE3FC-B60E-E29D-2404-A7D80FA6E6BC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799388" y="4841871"/>
              <a:ext cx="255588" cy="3143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Freeform 295">
              <a:extLst>
                <a:ext uri="{FF2B5EF4-FFF2-40B4-BE49-F238E27FC236}">
                  <a16:creationId xmlns:a16="http://schemas.microsoft.com/office/drawing/2014/main" id="{9D10FD0A-F316-D6B8-A1B8-DE1E8362A6A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8089901" y="4841871"/>
              <a:ext cx="223838" cy="314325"/>
            </a:xfrm>
            <a:custGeom>
              <a:avLst/>
              <a:gdLst>
                <a:gd name="T0" fmla="*/ 95 w 293"/>
                <a:gd name="T1" fmla="*/ 183 h 341"/>
                <a:gd name="T2" fmla="*/ 180 w 293"/>
                <a:gd name="T3" fmla="*/ 183 h 341"/>
                <a:gd name="T4" fmla="*/ 293 w 293"/>
                <a:gd name="T5" fmla="*/ 93 h 341"/>
                <a:gd name="T6" fmla="*/ 176 w 293"/>
                <a:gd name="T7" fmla="*/ 0 h 341"/>
                <a:gd name="T8" fmla="*/ 0 w 293"/>
                <a:gd name="T9" fmla="*/ 0 h 341"/>
                <a:gd name="T10" fmla="*/ 0 w 293"/>
                <a:gd name="T11" fmla="*/ 15 h 341"/>
                <a:gd name="T12" fmla="*/ 12 w 293"/>
                <a:gd name="T13" fmla="*/ 15 h 341"/>
                <a:gd name="T14" fmla="*/ 51 w 293"/>
                <a:gd name="T15" fmla="*/ 39 h 341"/>
                <a:gd name="T16" fmla="*/ 51 w 293"/>
                <a:gd name="T17" fmla="*/ 302 h 341"/>
                <a:gd name="T18" fmla="*/ 12 w 293"/>
                <a:gd name="T19" fmla="*/ 325 h 341"/>
                <a:gd name="T20" fmla="*/ 0 w 293"/>
                <a:gd name="T21" fmla="*/ 325 h 341"/>
                <a:gd name="T22" fmla="*/ 0 w 293"/>
                <a:gd name="T23" fmla="*/ 341 h 341"/>
                <a:gd name="T24" fmla="*/ 73 w 293"/>
                <a:gd name="T25" fmla="*/ 339 h 341"/>
                <a:gd name="T26" fmla="*/ 147 w 293"/>
                <a:gd name="T27" fmla="*/ 341 h 341"/>
                <a:gd name="T28" fmla="*/ 147 w 293"/>
                <a:gd name="T29" fmla="*/ 325 h 341"/>
                <a:gd name="T30" fmla="*/ 135 w 293"/>
                <a:gd name="T31" fmla="*/ 325 h 341"/>
                <a:gd name="T32" fmla="*/ 95 w 293"/>
                <a:gd name="T33" fmla="*/ 302 h 341"/>
                <a:gd name="T34" fmla="*/ 95 w 293"/>
                <a:gd name="T35" fmla="*/ 183 h 341"/>
                <a:gd name="T36" fmla="*/ 94 w 293"/>
                <a:gd name="T37" fmla="*/ 170 h 341"/>
                <a:gd name="T38" fmla="*/ 94 w 293"/>
                <a:gd name="T39" fmla="*/ 35 h 341"/>
                <a:gd name="T40" fmla="*/ 118 w 293"/>
                <a:gd name="T41" fmla="*/ 15 h 341"/>
                <a:gd name="T42" fmla="*/ 163 w 293"/>
                <a:gd name="T43" fmla="*/ 15 h 341"/>
                <a:gd name="T44" fmla="*/ 242 w 293"/>
                <a:gd name="T45" fmla="*/ 93 h 341"/>
                <a:gd name="T46" fmla="*/ 163 w 293"/>
                <a:gd name="T47" fmla="*/ 170 h 341"/>
                <a:gd name="T48" fmla="*/ 94 w 293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341">
                  <a:moveTo>
                    <a:pt x="95" y="183"/>
                  </a:moveTo>
                  <a:lnTo>
                    <a:pt x="180" y="183"/>
                  </a:lnTo>
                  <a:cubicBezTo>
                    <a:pt x="240" y="183"/>
                    <a:pt x="293" y="143"/>
                    <a:pt x="293" y="93"/>
                  </a:cubicBezTo>
                  <a:cubicBezTo>
                    <a:pt x="293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7" y="339"/>
                    <a:pt x="54" y="339"/>
                    <a:pt x="73" y="339"/>
                  </a:cubicBezTo>
                  <a:cubicBezTo>
                    <a:pt x="92" y="339"/>
                    <a:pt x="129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6" y="325"/>
                    <a:pt x="95" y="320"/>
                    <a:pt x="95" y="302"/>
                  </a:cubicBezTo>
                  <a:lnTo>
                    <a:pt x="95" y="183"/>
                  </a:lnTo>
                  <a:close/>
                  <a:moveTo>
                    <a:pt x="94" y="170"/>
                  </a:move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3" y="15"/>
                  </a:lnTo>
                  <a:cubicBezTo>
                    <a:pt x="242" y="15"/>
                    <a:pt x="242" y="68"/>
                    <a:pt x="242" y="93"/>
                  </a:cubicBezTo>
                  <a:cubicBezTo>
                    <a:pt x="242" y="116"/>
                    <a:pt x="242" y="170"/>
                    <a:pt x="163" y="170"/>
                  </a:cubicBezTo>
                  <a:lnTo>
                    <a:pt x="9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6" name="Rectangle 296">
              <a:extLst>
                <a:ext uri="{FF2B5EF4-FFF2-40B4-BE49-F238E27FC236}">
                  <a16:creationId xmlns:a16="http://schemas.microsoft.com/office/drawing/2014/main" id="{932DEEB2-641A-C37F-62DF-4CBE266E4633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6275388" y="5211759"/>
              <a:ext cx="20605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Rectangle 297">
              <a:extLst>
                <a:ext uri="{FF2B5EF4-FFF2-40B4-BE49-F238E27FC236}">
                  <a16:creationId xmlns:a16="http://schemas.microsoft.com/office/drawing/2014/main" id="{1134EEF8-C166-83E6-543D-249438A3D05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275388" y="5303834"/>
              <a:ext cx="206057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2F983B49-9AB4-DE09-ACE3-A7E2152C5D35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5888038" y="5446713"/>
            <a:ext cx="6237287" cy="1044575"/>
            <a:chOff x="5888038" y="5446713"/>
            <a:chExt cx="6237287" cy="1044575"/>
          </a:xfrm>
        </p:grpSpPr>
        <p:sp>
          <p:nvSpPr>
            <p:cNvPr id="897" name="Freeform 403">
              <a:extLst>
                <a:ext uri="{FF2B5EF4-FFF2-40B4-BE49-F238E27FC236}">
                  <a16:creationId xmlns:a16="http://schemas.microsoft.com/office/drawing/2014/main" id="{BC61DDB1-04C4-BF45-3DC0-BE6CDACBD768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5888038" y="58086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6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7" y="337"/>
                    <a:pt x="138" y="337"/>
                    <a:pt x="161" y="337"/>
                  </a:cubicBezTo>
                  <a:cubicBezTo>
                    <a:pt x="184" y="337"/>
                    <a:pt x="235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1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404">
              <a:extLst>
                <a:ext uri="{FF2B5EF4-FFF2-40B4-BE49-F238E27FC236}">
                  <a16:creationId xmlns:a16="http://schemas.microsoft.com/office/drawing/2014/main" id="{8B114A61-ADF2-9285-3BF0-C50D70ECF005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146800" y="5908676"/>
              <a:ext cx="160337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405">
              <a:extLst>
                <a:ext uri="{FF2B5EF4-FFF2-40B4-BE49-F238E27FC236}">
                  <a16:creationId xmlns:a16="http://schemas.microsoft.com/office/drawing/2014/main" id="{C1769DAE-544B-FC8F-8782-90BBBCB8D8D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330950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406">
              <a:extLst>
                <a:ext uri="{FF2B5EF4-FFF2-40B4-BE49-F238E27FC236}">
                  <a16:creationId xmlns:a16="http://schemas.microsoft.com/office/drawing/2014/main" id="{8D9B5801-E678-BCA4-CC90-AA6014CD486B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561138" y="5908676"/>
              <a:ext cx="134937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407">
              <a:extLst>
                <a:ext uri="{FF2B5EF4-FFF2-40B4-BE49-F238E27FC236}">
                  <a16:creationId xmlns:a16="http://schemas.microsoft.com/office/drawing/2014/main" id="{517B7242-124A-550F-FE4B-A1C1C8F85302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721475" y="5908676"/>
              <a:ext cx="180975" cy="201613"/>
            </a:xfrm>
            <a:custGeom>
              <a:avLst/>
              <a:gdLst>
                <a:gd name="T0" fmla="*/ 220 w 220"/>
                <a:gd name="T1" fmla="*/ 117 h 230"/>
                <a:gd name="T2" fmla="*/ 110 w 220"/>
                <a:gd name="T3" fmla="*/ 0 h 230"/>
                <a:gd name="T4" fmla="*/ 0 w 220"/>
                <a:gd name="T5" fmla="*/ 117 h 230"/>
                <a:gd name="T6" fmla="*/ 110 w 220"/>
                <a:gd name="T7" fmla="*/ 230 h 230"/>
                <a:gd name="T8" fmla="*/ 220 w 220"/>
                <a:gd name="T9" fmla="*/ 117 h 230"/>
                <a:gd name="T10" fmla="*/ 110 w 220"/>
                <a:gd name="T11" fmla="*/ 217 h 230"/>
                <a:gd name="T12" fmla="*/ 53 w 220"/>
                <a:gd name="T13" fmla="*/ 184 h 230"/>
                <a:gd name="T14" fmla="*/ 41 w 220"/>
                <a:gd name="T15" fmla="*/ 113 h 230"/>
                <a:gd name="T16" fmla="*/ 53 w 220"/>
                <a:gd name="T17" fmla="*/ 45 h 230"/>
                <a:gd name="T18" fmla="*/ 110 w 220"/>
                <a:gd name="T19" fmla="*/ 11 h 230"/>
                <a:gd name="T20" fmla="*/ 166 w 220"/>
                <a:gd name="T21" fmla="*/ 44 h 230"/>
                <a:gd name="T22" fmla="*/ 179 w 220"/>
                <a:gd name="T23" fmla="*/ 113 h 230"/>
                <a:gd name="T24" fmla="*/ 168 w 220"/>
                <a:gd name="T25" fmla="*/ 180 h 230"/>
                <a:gd name="T26" fmla="*/ 110 w 220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30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0" y="181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408">
              <a:extLst>
                <a:ext uri="{FF2B5EF4-FFF2-40B4-BE49-F238E27FC236}">
                  <a16:creationId xmlns:a16="http://schemas.microsoft.com/office/drawing/2014/main" id="{44A4F14E-F3EC-1677-51CA-BA0612531EF3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926263" y="5911851"/>
              <a:ext cx="138112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09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6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09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409">
              <a:extLst>
                <a:ext uri="{FF2B5EF4-FFF2-40B4-BE49-F238E27FC236}">
                  <a16:creationId xmlns:a16="http://schemas.microsoft.com/office/drawing/2014/main" id="{7DA57F8E-7485-FFBC-DC4F-70B86A6C7A7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204075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410">
              <a:extLst>
                <a:ext uri="{FF2B5EF4-FFF2-40B4-BE49-F238E27FC236}">
                  <a16:creationId xmlns:a16="http://schemas.microsoft.com/office/drawing/2014/main" id="{6B8DA696-0D55-9CC2-2777-AEF0703924D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385050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411">
              <a:extLst>
                <a:ext uri="{FF2B5EF4-FFF2-40B4-BE49-F238E27FC236}">
                  <a16:creationId xmlns:a16="http://schemas.microsoft.com/office/drawing/2014/main" id="{0DB89B97-5219-2031-4BE4-4DCC7232C35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591425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412">
              <a:extLst>
                <a:ext uri="{FF2B5EF4-FFF2-40B4-BE49-F238E27FC236}">
                  <a16:creationId xmlns:a16="http://schemas.microsoft.com/office/drawing/2014/main" id="{A2BD11EE-5A30-B271-00A3-94331B898D2E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804150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413">
              <a:extLst>
                <a:ext uri="{FF2B5EF4-FFF2-40B4-BE49-F238E27FC236}">
                  <a16:creationId xmlns:a16="http://schemas.microsoft.com/office/drawing/2014/main" id="{E0ABFE76-30C7-7732-5836-D9A6985AD4A8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967663" y="5911851"/>
              <a:ext cx="138112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14">
              <a:extLst>
                <a:ext uri="{FF2B5EF4-FFF2-40B4-BE49-F238E27FC236}">
                  <a16:creationId xmlns:a16="http://schemas.microsoft.com/office/drawing/2014/main" id="{6405A258-F371-8518-497D-89548875EBFB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134350" y="5908676"/>
              <a:ext cx="185737" cy="201613"/>
            </a:xfrm>
            <a:custGeom>
              <a:avLst/>
              <a:gdLst>
                <a:gd name="T0" fmla="*/ 145 w 224"/>
                <a:gd name="T1" fmla="*/ 186 h 230"/>
                <a:gd name="T2" fmla="*/ 184 w 224"/>
                <a:gd name="T3" fmla="*/ 227 h 230"/>
                <a:gd name="T4" fmla="*/ 224 w 224"/>
                <a:gd name="T5" fmla="*/ 180 h 230"/>
                <a:gd name="T6" fmla="*/ 224 w 224"/>
                <a:gd name="T7" fmla="*/ 152 h 230"/>
                <a:gd name="T8" fmla="*/ 212 w 224"/>
                <a:gd name="T9" fmla="*/ 152 h 230"/>
                <a:gd name="T10" fmla="*/ 212 w 224"/>
                <a:gd name="T11" fmla="*/ 180 h 230"/>
                <a:gd name="T12" fmla="*/ 194 w 224"/>
                <a:gd name="T13" fmla="*/ 212 h 230"/>
                <a:gd name="T14" fmla="*/ 176 w 224"/>
                <a:gd name="T15" fmla="*/ 187 h 230"/>
                <a:gd name="T16" fmla="*/ 176 w 224"/>
                <a:gd name="T17" fmla="*/ 87 h 230"/>
                <a:gd name="T18" fmla="*/ 158 w 224"/>
                <a:gd name="T19" fmla="*/ 28 h 230"/>
                <a:gd name="T20" fmla="*/ 89 w 224"/>
                <a:gd name="T21" fmla="*/ 0 h 230"/>
                <a:gd name="T22" fmla="*/ 14 w 224"/>
                <a:gd name="T23" fmla="*/ 57 h 230"/>
                <a:gd name="T24" fmla="*/ 37 w 224"/>
                <a:gd name="T25" fmla="*/ 80 h 230"/>
                <a:gd name="T26" fmla="*/ 60 w 224"/>
                <a:gd name="T27" fmla="*/ 57 h 230"/>
                <a:gd name="T28" fmla="*/ 34 w 224"/>
                <a:gd name="T29" fmla="*/ 34 h 230"/>
                <a:gd name="T30" fmla="*/ 88 w 224"/>
                <a:gd name="T31" fmla="*/ 11 h 230"/>
                <a:gd name="T32" fmla="*/ 141 w 224"/>
                <a:gd name="T33" fmla="*/ 75 h 230"/>
                <a:gd name="T34" fmla="*/ 141 w 224"/>
                <a:gd name="T35" fmla="*/ 94 h 230"/>
                <a:gd name="T36" fmla="*/ 49 w 224"/>
                <a:gd name="T37" fmla="*/ 112 h 230"/>
                <a:gd name="T38" fmla="*/ 0 w 224"/>
                <a:gd name="T39" fmla="*/ 177 h 230"/>
                <a:gd name="T40" fmla="*/ 79 w 224"/>
                <a:gd name="T41" fmla="*/ 230 h 230"/>
                <a:gd name="T42" fmla="*/ 145 w 224"/>
                <a:gd name="T43" fmla="*/ 186 h 230"/>
                <a:gd name="T44" fmla="*/ 141 w 224"/>
                <a:gd name="T45" fmla="*/ 104 h 230"/>
                <a:gd name="T46" fmla="*/ 141 w 224"/>
                <a:gd name="T47" fmla="*/ 154 h 230"/>
                <a:gd name="T48" fmla="*/ 83 w 224"/>
                <a:gd name="T49" fmla="*/ 219 h 230"/>
                <a:gd name="T50" fmla="*/ 38 w 224"/>
                <a:gd name="T51" fmla="*/ 176 h 230"/>
                <a:gd name="T52" fmla="*/ 141 w 224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30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4" y="220"/>
                    <a:pt x="224" y="180"/>
                  </a:cubicBezTo>
                  <a:lnTo>
                    <a:pt x="224" y="152"/>
                  </a:lnTo>
                  <a:lnTo>
                    <a:pt x="212" y="152"/>
                  </a:lnTo>
                  <a:lnTo>
                    <a:pt x="212" y="180"/>
                  </a:lnTo>
                  <a:cubicBezTo>
                    <a:pt x="212" y="209"/>
                    <a:pt x="199" y="212"/>
                    <a:pt x="194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5"/>
                    <a:pt x="34" y="34"/>
                  </a:cubicBezTo>
                  <a:cubicBezTo>
                    <a:pt x="48" y="17"/>
                    <a:pt x="72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49" y="112"/>
                  </a:cubicBezTo>
                  <a:cubicBezTo>
                    <a:pt x="12" y="129"/>
                    <a:pt x="0" y="155"/>
                    <a:pt x="0" y="177"/>
                  </a:cubicBezTo>
                  <a:cubicBezTo>
                    <a:pt x="0" y="217"/>
                    <a:pt x="48" y="230"/>
                    <a:pt x="79" y="230"/>
                  </a:cubicBezTo>
                  <a:cubicBezTo>
                    <a:pt x="112" y="230"/>
                    <a:pt x="135" y="210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2"/>
                    <a:pt x="105" y="219"/>
                    <a:pt x="83" y="219"/>
                  </a:cubicBezTo>
                  <a:cubicBezTo>
                    <a:pt x="58" y="219"/>
                    <a:pt x="38" y="201"/>
                    <a:pt x="38" y="176"/>
                  </a:cubicBezTo>
                  <a:cubicBezTo>
                    <a:pt x="38" y="149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5">
              <a:extLst>
                <a:ext uri="{FF2B5EF4-FFF2-40B4-BE49-F238E27FC236}">
                  <a16:creationId xmlns:a16="http://schemas.microsoft.com/office/drawing/2014/main" id="{D272E282-37C8-AAB1-0FD1-66F722DC8164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337550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16">
              <a:extLst>
                <a:ext uri="{FF2B5EF4-FFF2-40B4-BE49-F238E27FC236}">
                  <a16:creationId xmlns:a16="http://schemas.microsoft.com/office/drawing/2014/main" id="{3F4B39D8-1309-DC6A-B1B5-D50C3A4115F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13763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9 w 156"/>
                <a:gd name="T3" fmla="*/ 107 h 313"/>
                <a:gd name="T4" fmla="*/ 149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417">
              <a:extLst>
                <a:ext uri="{FF2B5EF4-FFF2-40B4-BE49-F238E27FC236}">
                  <a16:creationId xmlns:a16="http://schemas.microsoft.com/office/drawing/2014/main" id="{2C6EFDD7-F1CA-17C5-659F-C0C9BCC3F21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678863" y="58118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418">
              <a:extLst>
                <a:ext uri="{FF2B5EF4-FFF2-40B4-BE49-F238E27FC236}">
                  <a16:creationId xmlns:a16="http://schemas.microsoft.com/office/drawing/2014/main" id="{8DF0F1B8-4843-C6B6-9D3B-3180A2AB61B5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8791575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419">
              <a:extLst>
                <a:ext uri="{FF2B5EF4-FFF2-40B4-BE49-F238E27FC236}">
                  <a16:creationId xmlns:a16="http://schemas.microsoft.com/office/drawing/2014/main" id="{3027676C-F985-B64D-3B81-FBFD787B561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999538" y="5911851"/>
              <a:ext cx="206375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420">
              <a:extLst>
                <a:ext uri="{FF2B5EF4-FFF2-40B4-BE49-F238E27FC236}">
                  <a16:creationId xmlns:a16="http://schemas.microsoft.com/office/drawing/2014/main" id="{0CDD00D1-7C1B-EC91-65DC-32A9E95F5F6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9332913" y="5907088"/>
              <a:ext cx="249237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421">
              <a:extLst>
                <a:ext uri="{FF2B5EF4-FFF2-40B4-BE49-F238E27FC236}">
                  <a16:creationId xmlns:a16="http://schemas.microsoft.com/office/drawing/2014/main" id="{A7007684-E9B2-EB84-C089-6FDF029C43D1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9620250" y="5711826"/>
              <a:ext cx="211137" cy="2127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422">
              <a:extLst>
                <a:ext uri="{FF2B5EF4-FFF2-40B4-BE49-F238E27FC236}">
                  <a16:creationId xmlns:a16="http://schemas.microsoft.com/office/drawing/2014/main" id="{6D315D36-ABC6-715C-485B-C1B432652CB7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940925" y="54943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423">
              <a:extLst>
                <a:ext uri="{FF2B5EF4-FFF2-40B4-BE49-F238E27FC236}">
                  <a16:creationId xmlns:a16="http://schemas.microsoft.com/office/drawing/2014/main" id="{3190EF33-A0D4-F07F-80CD-34371025056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0183813" y="54467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424">
              <a:extLst>
                <a:ext uri="{FF2B5EF4-FFF2-40B4-BE49-F238E27FC236}">
                  <a16:creationId xmlns:a16="http://schemas.microsoft.com/office/drawing/2014/main" id="{CDFB136A-BABA-5D8D-8FFF-C91C7AE9A07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0367963" y="5610226"/>
              <a:ext cx="230187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Rectangle 425">
              <a:extLst>
                <a:ext uri="{FF2B5EF4-FFF2-40B4-BE49-F238E27FC236}">
                  <a16:creationId xmlns:a16="http://schemas.microsoft.com/office/drawing/2014/main" id="{C8B95082-42DD-8D00-3D42-7B1622E0C403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925050" y="5986463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426">
              <a:extLst>
                <a:ext uri="{FF2B5EF4-FFF2-40B4-BE49-F238E27FC236}">
                  <a16:creationId xmlns:a16="http://schemas.microsoft.com/office/drawing/2014/main" id="{9E66E123-82DC-E21C-C708-6A8292D23748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9948863" y="6092826"/>
              <a:ext cx="217487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427">
              <a:extLst>
                <a:ext uri="{FF2B5EF4-FFF2-40B4-BE49-F238E27FC236}">
                  <a16:creationId xmlns:a16="http://schemas.microsoft.com/office/drawing/2014/main" id="{5DC63582-24B4-DA6D-8774-52A23D577C7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0191750" y="60753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428">
              <a:extLst>
                <a:ext uri="{FF2B5EF4-FFF2-40B4-BE49-F238E27FC236}">
                  <a16:creationId xmlns:a16="http://schemas.microsoft.com/office/drawing/2014/main" id="{306D78AA-C51E-0ABB-5CA0-1C34ACF7D716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0374313" y="62087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429">
              <a:extLst>
                <a:ext uri="{FF2B5EF4-FFF2-40B4-BE49-F238E27FC236}">
                  <a16:creationId xmlns:a16="http://schemas.microsoft.com/office/drawing/2014/main" id="{7E3F569C-FB85-B83D-2ED6-51B5E9C0BD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1099800" y="5795963"/>
              <a:ext cx="296862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430">
              <a:extLst>
                <a:ext uri="{FF2B5EF4-FFF2-40B4-BE49-F238E27FC236}">
                  <a16:creationId xmlns:a16="http://schemas.microsoft.com/office/drawing/2014/main" id="{48E3B5EC-ADFB-E5F7-59AF-617FDFEB0786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1456988" y="5776913"/>
              <a:ext cx="95250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431">
              <a:extLst>
                <a:ext uri="{FF2B5EF4-FFF2-40B4-BE49-F238E27FC236}">
                  <a16:creationId xmlns:a16="http://schemas.microsoft.com/office/drawing/2014/main" id="{4462FE41-F9CA-134F-3A62-E10DA02A433B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11587163" y="5911851"/>
              <a:ext cx="223837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432">
              <a:extLst>
                <a:ext uri="{FF2B5EF4-FFF2-40B4-BE49-F238E27FC236}">
                  <a16:creationId xmlns:a16="http://schemas.microsoft.com/office/drawing/2014/main" id="{A1E5EE36-3B40-D37A-F788-B71947D5EDC5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1837988" y="57213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433">
              <a:extLst>
                <a:ext uri="{FF2B5EF4-FFF2-40B4-BE49-F238E27FC236}">
                  <a16:creationId xmlns:a16="http://schemas.microsoft.com/office/drawing/2014/main" id="{00F37D84-651E-60E3-CA56-094C624CB5AA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2030075" y="5776913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69DCE9-B3C9-4C2B-9B74-8B204AA19F3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650923" y="421548"/>
            <a:ext cx="3160903" cy="1082103"/>
            <a:chOff x="606425" y="569913"/>
            <a:chExt cx="3006726" cy="949326"/>
          </a:xfrm>
        </p:grpSpPr>
        <p:sp>
          <p:nvSpPr>
            <p:cNvPr id="5" name="Freeform 724">
              <a:extLst>
                <a:ext uri="{FF2B5EF4-FFF2-40B4-BE49-F238E27FC236}">
                  <a16:creationId xmlns:a16="http://schemas.microsoft.com/office/drawing/2014/main" id="{DE3570AA-8006-4A43-B84D-4FC9EB6A23EA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6651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25">
              <a:extLst>
                <a:ext uri="{FF2B5EF4-FFF2-40B4-BE49-F238E27FC236}">
                  <a16:creationId xmlns:a16="http://schemas.microsoft.com/office/drawing/2014/main" id="{FD07659A-F6CD-4AFB-91C6-C3864316CCC2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825500" y="61912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26">
              <a:extLst>
                <a:ext uri="{FF2B5EF4-FFF2-40B4-BE49-F238E27FC236}">
                  <a16:creationId xmlns:a16="http://schemas.microsoft.com/office/drawing/2014/main" id="{BBFF309F-9126-45AD-BDB4-D5A4392E5E1F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333500" y="72231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27">
              <a:extLst>
                <a:ext uri="{FF2B5EF4-FFF2-40B4-BE49-F238E27FC236}">
                  <a16:creationId xmlns:a16="http://schemas.microsoft.com/office/drawing/2014/main" id="{E43D2C86-526D-4886-ADD1-F2AE50CF3134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1485900" y="61912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28">
              <a:extLst>
                <a:ext uri="{FF2B5EF4-FFF2-40B4-BE49-F238E27FC236}">
                  <a16:creationId xmlns:a16="http://schemas.microsoft.com/office/drawing/2014/main" id="{F4BD9C46-0B18-47CA-93CA-3FD5352718C2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619250" y="579438"/>
              <a:ext cx="111125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29">
              <a:extLst>
                <a:ext uri="{FF2B5EF4-FFF2-40B4-BE49-F238E27FC236}">
                  <a16:creationId xmlns:a16="http://schemas.microsoft.com/office/drawing/2014/main" id="{AAC3CAD5-E782-4D2D-8B3F-62FB4E2C3CA3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1617663" y="773113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30">
              <a:extLst>
                <a:ext uri="{FF2B5EF4-FFF2-40B4-BE49-F238E27FC236}">
                  <a16:creationId xmlns:a16="http://schemas.microsoft.com/office/drawing/2014/main" id="{35686FD4-58A6-4BF8-A197-CA7176594E3E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741363" y="101758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31">
              <a:extLst>
                <a:ext uri="{FF2B5EF4-FFF2-40B4-BE49-F238E27FC236}">
                  <a16:creationId xmlns:a16="http://schemas.microsoft.com/office/drawing/2014/main" id="{EAF2B028-8B5D-491B-A80C-945AE88452AF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893763" y="91440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32">
              <a:extLst>
                <a:ext uri="{FF2B5EF4-FFF2-40B4-BE49-F238E27FC236}">
                  <a16:creationId xmlns:a16="http://schemas.microsoft.com/office/drawing/2014/main" id="{1B3AF23E-4ACE-4ADF-95EC-8EFFF7D5C5B9}"/>
                </a:ext>
              </a:extLst>
            </p:cNvPr>
            <p:cNvSpPr>
              <a:spLocks/>
            </p:cNvSpPr>
            <p:nvPr>
              <p:custDataLst>
                <p:tags r:id="rId273"/>
              </p:custDataLst>
            </p:nvPr>
          </p:nvSpPr>
          <p:spPr bwMode="auto">
            <a:xfrm>
              <a:off x="1025525" y="104457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33">
              <a:extLst>
                <a:ext uri="{FF2B5EF4-FFF2-40B4-BE49-F238E27FC236}">
                  <a16:creationId xmlns:a16="http://schemas.microsoft.com/office/drawing/2014/main" id="{6F9EF6B5-C26B-43EB-8DF8-F94861608F5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1489075" y="91916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34">
              <a:extLst>
                <a:ext uri="{FF2B5EF4-FFF2-40B4-BE49-F238E27FC236}">
                  <a16:creationId xmlns:a16="http://schemas.microsoft.com/office/drawing/2014/main" id="{7E3B4921-F8AD-4ACF-B088-19AFC2AE5371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1754188" y="58102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35">
              <a:extLst>
                <a:ext uri="{FF2B5EF4-FFF2-40B4-BE49-F238E27FC236}">
                  <a16:creationId xmlns:a16="http://schemas.microsoft.com/office/drawing/2014/main" id="{7466097F-C72D-4634-8768-1A955C29E72E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06425" y="119380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36">
              <a:extLst>
                <a:ext uri="{FF2B5EF4-FFF2-40B4-BE49-F238E27FC236}">
                  <a16:creationId xmlns:a16="http://schemas.microsoft.com/office/drawing/2014/main" id="{8F9DD3AF-0A74-41D0-BCFD-E8B2621DD961}"/>
                </a:ext>
              </a:extLst>
            </p:cNvPr>
            <p:cNvSpPr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708025" y="1246188"/>
              <a:ext cx="4333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37">
              <a:extLst>
                <a:ext uri="{FF2B5EF4-FFF2-40B4-BE49-F238E27FC236}">
                  <a16:creationId xmlns:a16="http://schemas.microsoft.com/office/drawing/2014/main" id="{2D5EBA83-557B-4BF1-A07C-D9A8BCA831D6}"/>
                </a:ext>
              </a:extLst>
            </p:cNvPr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1139825" y="124618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8">
              <a:extLst>
                <a:ext uri="{FF2B5EF4-FFF2-40B4-BE49-F238E27FC236}">
                  <a16:creationId xmlns:a16="http://schemas.microsoft.com/office/drawing/2014/main" id="{06E6FC13-3554-4B1B-B782-308C9170497B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233488" y="124618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739">
              <a:extLst>
                <a:ext uri="{FF2B5EF4-FFF2-40B4-BE49-F238E27FC236}">
                  <a16:creationId xmlns:a16="http://schemas.microsoft.com/office/drawing/2014/main" id="{A68129CE-7CB9-4374-84D4-BC6A24A62521}"/>
                </a:ext>
              </a:extLst>
            </p:cNvPr>
            <p:cNvSpPr>
              <a:spLocks noChangeArrowheads="1"/>
            </p:cNvSpPr>
            <p:nvPr>
              <p:custDataLst>
                <p:tags r:id="rId280"/>
              </p:custDataLst>
            </p:nvPr>
          </p:nvSpPr>
          <p:spPr bwMode="auto">
            <a:xfrm>
              <a:off x="1333500" y="1246188"/>
              <a:ext cx="4349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0">
              <a:extLst>
                <a:ext uri="{FF2B5EF4-FFF2-40B4-BE49-F238E27FC236}">
                  <a16:creationId xmlns:a16="http://schemas.microsoft.com/office/drawing/2014/main" id="{EFECF7A0-0AC5-4E27-8297-9DD3BBF2024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766888" y="1193801"/>
              <a:ext cx="103188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41">
              <a:extLst>
                <a:ext uri="{FF2B5EF4-FFF2-40B4-BE49-F238E27FC236}">
                  <a16:creationId xmlns:a16="http://schemas.microsoft.com/office/drawing/2014/main" id="{AA57142C-C0B2-47E7-BD44-C27EC0FAA1C9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171575" y="1390651"/>
              <a:ext cx="131763" cy="117475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2">
              <a:extLst>
                <a:ext uri="{FF2B5EF4-FFF2-40B4-BE49-F238E27FC236}">
                  <a16:creationId xmlns:a16="http://schemas.microsoft.com/office/drawing/2014/main" id="{5F7D3B82-4293-4231-A3EE-B0BED063D6CD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19605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3">
              <a:extLst>
                <a:ext uri="{FF2B5EF4-FFF2-40B4-BE49-F238E27FC236}">
                  <a16:creationId xmlns:a16="http://schemas.microsoft.com/office/drawing/2014/main" id="{2BB9BD25-AA65-45BC-A606-5C63E2E13471}"/>
                </a:ext>
              </a:extLst>
            </p:cNvPr>
            <p:cNvSpPr>
              <a:spLocks noEditPoints="1"/>
            </p:cNvSpPr>
            <p:nvPr>
              <p:custDataLst>
                <p:tags r:id="rId284"/>
              </p:custDataLst>
            </p:nvPr>
          </p:nvSpPr>
          <p:spPr bwMode="auto">
            <a:xfrm>
              <a:off x="2060575" y="61912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4">
              <a:extLst>
                <a:ext uri="{FF2B5EF4-FFF2-40B4-BE49-F238E27FC236}">
                  <a16:creationId xmlns:a16="http://schemas.microsoft.com/office/drawing/2014/main" id="{DA0581D0-67BE-4D2D-8E99-5BAAB7F7EDDB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2035175" y="67627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5">
              <a:extLst>
                <a:ext uri="{FF2B5EF4-FFF2-40B4-BE49-F238E27FC236}">
                  <a16:creationId xmlns:a16="http://schemas.microsoft.com/office/drawing/2014/main" id="{B3944EFC-5F1E-428B-BC2E-88DCD8B34576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2030413" y="911226"/>
              <a:ext cx="127000" cy="174625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46">
              <a:extLst>
                <a:ext uri="{FF2B5EF4-FFF2-40B4-BE49-F238E27FC236}">
                  <a16:creationId xmlns:a16="http://schemas.microsoft.com/office/drawing/2014/main" id="{3F186A6A-509A-46DB-925C-A68AAEC311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2165350" y="58102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47">
              <a:extLst>
                <a:ext uri="{FF2B5EF4-FFF2-40B4-BE49-F238E27FC236}">
                  <a16:creationId xmlns:a16="http://schemas.microsoft.com/office/drawing/2014/main" id="{8730D5E1-BD17-402E-9BBB-C9B1CB690C75}"/>
                </a:ext>
              </a:extLst>
            </p:cNvPr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1893888" y="1192213"/>
              <a:ext cx="104775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8">
              <a:extLst>
                <a:ext uri="{FF2B5EF4-FFF2-40B4-BE49-F238E27FC236}">
                  <a16:creationId xmlns:a16="http://schemas.microsoft.com/office/drawing/2014/main" id="{0282F535-2346-4248-8081-DA784C9EC2A0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1993900" y="124460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49">
              <a:extLst>
                <a:ext uri="{FF2B5EF4-FFF2-40B4-BE49-F238E27FC236}">
                  <a16:creationId xmlns:a16="http://schemas.microsoft.com/office/drawing/2014/main" id="{BCA76586-58B9-40BF-9059-AAB3387B2AB5}"/>
                </a:ext>
              </a:extLst>
            </p:cNvPr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2085975" y="1244601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50">
              <a:extLst>
                <a:ext uri="{FF2B5EF4-FFF2-40B4-BE49-F238E27FC236}">
                  <a16:creationId xmlns:a16="http://schemas.microsoft.com/office/drawing/2014/main" id="{F09EA308-C73A-41E3-8A5A-FCD8C8EAA8C0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2185988" y="1192213"/>
              <a:ext cx="101600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51">
              <a:extLst>
                <a:ext uri="{FF2B5EF4-FFF2-40B4-BE49-F238E27FC236}">
                  <a16:creationId xmlns:a16="http://schemas.microsoft.com/office/drawing/2014/main" id="{1688B5E5-15FB-49BB-AF95-5499BEC4220E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2046288" y="1417638"/>
              <a:ext cx="90488" cy="77788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52">
              <a:extLst>
                <a:ext uri="{FF2B5EF4-FFF2-40B4-BE49-F238E27FC236}">
                  <a16:creationId xmlns:a16="http://schemas.microsoft.com/office/drawing/2014/main" id="{4D393D7B-F667-4F38-89D9-8206B90DC448}"/>
                </a:ext>
              </a:extLst>
            </p:cNvPr>
            <p:cNvSpPr>
              <a:spLocks noEditPoints="1"/>
            </p:cNvSpPr>
            <p:nvPr>
              <p:custDataLst>
                <p:tags r:id="rId293"/>
              </p:custDataLst>
            </p:nvPr>
          </p:nvSpPr>
          <p:spPr bwMode="auto">
            <a:xfrm>
              <a:off x="2354263" y="84613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53">
              <a:extLst>
                <a:ext uri="{FF2B5EF4-FFF2-40B4-BE49-F238E27FC236}">
                  <a16:creationId xmlns:a16="http://schemas.microsoft.com/office/drawing/2014/main" id="{E6B5AC0A-91F8-4B4F-9A81-E137E7CE8206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26209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54">
              <a:extLst>
                <a:ext uri="{FF2B5EF4-FFF2-40B4-BE49-F238E27FC236}">
                  <a16:creationId xmlns:a16="http://schemas.microsoft.com/office/drawing/2014/main" id="{CE40FBE7-9B5C-4714-A23E-2C33B7D1EE0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2693988" y="606426"/>
              <a:ext cx="107950" cy="174625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55">
              <a:extLst>
                <a:ext uri="{FF2B5EF4-FFF2-40B4-BE49-F238E27FC236}">
                  <a16:creationId xmlns:a16="http://schemas.microsoft.com/office/drawing/2014/main" id="{991E7690-49ED-4ECB-BFC8-9C12213C771C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2827338" y="569913"/>
              <a:ext cx="109538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6">
              <a:extLst>
                <a:ext uri="{FF2B5EF4-FFF2-40B4-BE49-F238E27FC236}">
                  <a16:creationId xmlns:a16="http://schemas.microsoft.com/office/drawing/2014/main" id="{8F338DF2-FF8D-4E8E-9C63-067C5DF20C9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2965450" y="668338"/>
              <a:ext cx="122238" cy="11271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57">
              <a:extLst>
                <a:ext uri="{FF2B5EF4-FFF2-40B4-BE49-F238E27FC236}">
                  <a16:creationId xmlns:a16="http://schemas.microsoft.com/office/drawing/2014/main" id="{86F6B17D-EBB7-4751-8DE1-3AAE2ABB93BF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3163888" y="71120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8">
              <a:extLst>
                <a:ext uri="{FF2B5EF4-FFF2-40B4-BE49-F238E27FC236}">
                  <a16:creationId xmlns:a16="http://schemas.microsoft.com/office/drawing/2014/main" id="{F2C03C42-3153-4585-9EC4-121D70B4DB3E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3368675" y="608013"/>
              <a:ext cx="122238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59">
              <a:extLst>
                <a:ext uri="{FF2B5EF4-FFF2-40B4-BE49-F238E27FC236}">
                  <a16:creationId xmlns:a16="http://schemas.microsoft.com/office/drawing/2014/main" id="{2E0CE1A0-68FC-43F8-8D38-B4C54086D7D8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2968625" y="866776"/>
              <a:ext cx="22225" cy="25400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60">
              <a:extLst>
                <a:ext uri="{FF2B5EF4-FFF2-40B4-BE49-F238E27FC236}">
                  <a16:creationId xmlns:a16="http://schemas.microsoft.com/office/drawing/2014/main" id="{D3FDE9F2-B21B-49EF-B3AD-5333BB2E30B8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2921000" y="925513"/>
              <a:ext cx="107950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61">
              <a:extLst>
                <a:ext uri="{FF2B5EF4-FFF2-40B4-BE49-F238E27FC236}">
                  <a16:creationId xmlns:a16="http://schemas.microsoft.com/office/drawing/2014/main" id="{98758FF2-7606-4F51-A3EB-CFF23E85AD87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3051175" y="1054101"/>
              <a:ext cx="65088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62">
              <a:extLst>
                <a:ext uri="{FF2B5EF4-FFF2-40B4-BE49-F238E27FC236}">
                  <a16:creationId xmlns:a16="http://schemas.microsoft.com/office/drawing/2014/main" id="{028C72D2-304C-428F-83DF-E1886D388A4E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3182938" y="925513"/>
              <a:ext cx="22225" cy="25400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63">
              <a:extLst>
                <a:ext uri="{FF2B5EF4-FFF2-40B4-BE49-F238E27FC236}">
                  <a16:creationId xmlns:a16="http://schemas.microsoft.com/office/drawing/2014/main" id="{E5A35888-7E40-43D8-B3DA-F03CE2330EF2}"/>
                </a:ext>
              </a:extLst>
            </p:cNvPr>
            <p:cNvSpPr>
              <a:spLocks noEditPoints="1"/>
            </p:cNvSpPr>
            <p:nvPr>
              <p:custDataLst>
                <p:tags r:id="rId304"/>
              </p:custDataLst>
            </p:nvPr>
          </p:nvSpPr>
          <p:spPr bwMode="auto">
            <a:xfrm>
              <a:off x="3138488" y="982663"/>
              <a:ext cx="119063" cy="15875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64">
              <a:extLst>
                <a:ext uri="{FF2B5EF4-FFF2-40B4-BE49-F238E27FC236}">
                  <a16:creationId xmlns:a16="http://schemas.microsoft.com/office/drawing/2014/main" id="{31F1EA56-D8DD-4FE1-A4B6-3FF30536D7EF}"/>
                </a:ext>
              </a:extLst>
            </p:cNvPr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3498850" y="581026"/>
              <a:ext cx="55563" cy="59055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65">
              <a:extLst>
                <a:ext uri="{FF2B5EF4-FFF2-40B4-BE49-F238E27FC236}">
                  <a16:creationId xmlns:a16="http://schemas.microsoft.com/office/drawing/2014/main" id="{DCC90F79-7489-4A72-9731-C60AC378B031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2562225" y="1203326"/>
              <a:ext cx="103188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766">
              <a:extLst>
                <a:ext uri="{FF2B5EF4-FFF2-40B4-BE49-F238E27FC236}">
                  <a16:creationId xmlns:a16="http://schemas.microsoft.com/office/drawing/2014/main" id="{BEBA584C-4866-4556-8FCB-7C66F70F1CBA}"/>
                </a:ext>
              </a:extLst>
            </p:cNvPr>
            <p:cNvSpPr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2662238" y="1255713"/>
              <a:ext cx="330200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67">
              <a:extLst>
                <a:ext uri="{FF2B5EF4-FFF2-40B4-BE49-F238E27FC236}">
                  <a16:creationId xmlns:a16="http://schemas.microsoft.com/office/drawing/2014/main" id="{F764FCDA-561D-4E4D-8A82-77FDF7B521D5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2989263" y="1255713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68">
              <a:extLst>
                <a:ext uri="{FF2B5EF4-FFF2-40B4-BE49-F238E27FC236}">
                  <a16:creationId xmlns:a16="http://schemas.microsoft.com/office/drawing/2014/main" id="{1E353E56-3782-4B83-9BC9-17B04DAA8F91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3082925" y="1255713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69">
              <a:extLst>
                <a:ext uri="{FF2B5EF4-FFF2-40B4-BE49-F238E27FC236}">
                  <a16:creationId xmlns:a16="http://schemas.microsoft.com/office/drawing/2014/main" id="{D70A0115-C431-4EC1-B272-D977C58D98C0}"/>
                </a:ext>
              </a:extLst>
            </p:cNvPr>
            <p:cNvSpPr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3182938" y="1255713"/>
              <a:ext cx="328613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0">
              <a:extLst>
                <a:ext uri="{FF2B5EF4-FFF2-40B4-BE49-F238E27FC236}">
                  <a16:creationId xmlns:a16="http://schemas.microsoft.com/office/drawing/2014/main" id="{A2299BBB-2C2D-4C07-AA37-DC2729596F74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3509963" y="1203326"/>
              <a:ext cx="103188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71">
              <a:extLst>
                <a:ext uri="{FF2B5EF4-FFF2-40B4-BE49-F238E27FC236}">
                  <a16:creationId xmlns:a16="http://schemas.microsoft.com/office/drawing/2014/main" id="{E9AAF216-4C3E-49C3-A4B0-CD5F04A1C782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3032125" y="1400176"/>
              <a:ext cx="109538" cy="119063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16C278-A71D-4B2D-B371-02FDE633606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54" name="Freeform 2864">
              <a:extLst>
                <a:ext uri="{FF2B5EF4-FFF2-40B4-BE49-F238E27FC236}">
                  <a16:creationId xmlns:a16="http://schemas.microsoft.com/office/drawing/2014/main" id="{C732655A-0602-47E1-959A-A691DB829AFF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65">
              <a:extLst>
                <a:ext uri="{FF2B5EF4-FFF2-40B4-BE49-F238E27FC236}">
                  <a16:creationId xmlns:a16="http://schemas.microsoft.com/office/drawing/2014/main" id="{CEA16345-E89E-4B53-936F-4F9D0FFDC67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66">
              <a:extLst>
                <a:ext uri="{FF2B5EF4-FFF2-40B4-BE49-F238E27FC236}">
                  <a16:creationId xmlns:a16="http://schemas.microsoft.com/office/drawing/2014/main" id="{C7E984EA-D9AA-4118-B73F-D342828826D8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67">
              <a:extLst>
                <a:ext uri="{FF2B5EF4-FFF2-40B4-BE49-F238E27FC236}">
                  <a16:creationId xmlns:a16="http://schemas.microsoft.com/office/drawing/2014/main" id="{20AEBC54-4C98-435C-85EA-B0557A6C87EC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68">
              <a:extLst>
                <a:ext uri="{FF2B5EF4-FFF2-40B4-BE49-F238E27FC236}">
                  <a16:creationId xmlns:a16="http://schemas.microsoft.com/office/drawing/2014/main" id="{B001411B-D6B3-4B95-89FE-51DB3F4BE5FC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69">
              <a:extLst>
                <a:ext uri="{FF2B5EF4-FFF2-40B4-BE49-F238E27FC236}">
                  <a16:creationId xmlns:a16="http://schemas.microsoft.com/office/drawing/2014/main" id="{39F78880-26E9-4E58-B08D-1F79E9FCEF0E}"/>
                </a:ext>
              </a:extLst>
            </p:cNvPr>
            <p:cNvSpPr>
              <a:spLocks noEditPoints="1"/>
            </p:cNvSpPr>
            <p:nvPr>
              <p:custDataLst>
                <p:tags r:id="rId26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70">
              <a:extLst>
                <a:ext uri="{FF2B5EF4-FFF2-40B4-BE49-F238E27FC236}">
                  <a16:creationId xmlns:a16="http://schemas.microsoft.com/office/drawing/2014/main" id="{7DD56687-DFAE-45F7-922C-CEDC4CA8177D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71">
              <a:extLst>
                <a:ext uri="{FF2B5EF4-FFF2-40B4-BE49-F238E27FC236}">
                  <a16:creationId xmlns:a16="http://schemas.microsoft.com/office/drawing/2014/main" id="{107FD869-F62A-453F-A549-0E73AD569C2A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872">
              <a:extLst>
                <a:ext uri="{FF2B5EF4-FFF2-40B4-BE49-F238E27FC236}">
                  <a16:creationId xmlns:a16="http://schemas.microsoft.com/office/drawing/2014/main" id="{B492DEBE-117A-4FB6-BF7A-76677D3B60E9}"/>
                </a:ext>
              </a:extLst>
            </p:cNvPr>
            <p:cNvSpPr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873">
              <a:extLst>
                <a:ext uri="{FF2B5EF4-FFF2-40B4-BE49-F238E27FC236}">
                  <a16:creationId xmlns:a16="http://schemas.microsoft.com/office/drawing/2014/main" id="{A8E2F619-A56F-458D-8E6C-09D34459B31A}"/>
                </a:ext>
              </a:extLst>
            </p:cNvPr>
            <p:cNvSpPr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B542DDD-1231-439E-B657-8B3A0FF82A2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882848" y="403122"/>
            <a:ext cx="2387601" cy="771526"/>
            <a:chOff x="4675188" y="254000"/>
            <a:chExt cx="2387601" cy="771526"/>
          </a:xfrm>
        </p:grpSpPr>
        <p:sp>
          <p:nvSpPr>
            <p:cNvPr id="65" name="Rectangle 778">
              <a:extLst>
                <a:ext uri="{FF2B5EF4-FFF2-40B4-BE49-F238E27FC236}">
                  <a16:creationId xmlns:a16="http://schemas.microsoft.com/office/drawing/2014/main" id="{8D3E9CCA-9B6A-4743-B342-88BBD62D7EAE}"/>
                </a:ext>
              </a:extLst>
            </p:cNvPr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79">
              <a:extLst>
                <a:ext uri="{FF2B5EF4-FFF2-40B4-BE49-F238E27FC236}">
                  <a16:creationId xmlns:a16="http://schemas.microsoft.com/office/drawing/2014/main" id="{AC8D42D0-11CB-49E2-BD0A-15F56617D59F}"/>
                </a:ext>
              </a:extLst>
            </p:cNvPr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0">
              <a:extLst>
                <a:ext uri="{FF2B5EF4-FFF2-40B4-BE49-F238E27FC236}">
                  <a16:creationId xmlns:a16="http://schemas.microsoft.com/office/drawing/2014/main" id="{F9BB507F-A99A-4181-8AF4-958D5D45E389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81">
              <a:extLst>
                <a:ext uri="{FF2B5EF4-FFF2-40B4-BE49-F238E27FC236}">
                  <a16:creationId xmlns:a16="http://schemas.microsoft.com/office/drawing/2014/main" id="{EBE0C741-68DD-4A04-B345-4F18FBA0F830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82">
              <a:extLst>
                <a:ext uri="{FF2B5EF4-FFF2-40B4-BE49-F238E27FC236}">
                  <a16:creationId xmlns:a16="http://schemas.microsoft.com/office/drawing/2014/main" id="{1740A9D8-3872-49BD-8A22-62AF6A9F8DA1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3">
              <a:extLst>
                <a:ext uri="{FF2B5EF4-FFF2-40B4-BE49-F238E27FC236}">
                  <a16:creationId xmlns:a16="http://schemas.microsoft.com/office/drawing/2014/main" id="{35DA50C8-7906-480B-96B7-45EA56F9B74C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84">
              <a:extLst>
                <a:ext uri="{FF2B5EF4-FFF2-40B4-BE49-F238E27FC236}">
                  <a16:creationId xmlns:a16="http://schemas.microsoft.com/office/drawing/2014/main" id="{82ABC3ED-940F-4ADE-AB42-E4932CEB79B1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85">
              <a:extLst>
                <a:ext uri="{FF2B5EF4-FFF2-40B4-BE49-F238E27FC236}">
                  <a16:creationId xmlns:a16="http://schemas.microsoft.com/office/drawing/2014/main" id="{4B6DB7B5-44B6-4140-B4D6-A6FC46FF5306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86">
              <a:extLst>
                <a:ext uri="{FF2B5EF4-FFF2-40B4-BE49-F238E27FC236}">
                  <a16:creationId xmlns:a16="http://schemas.microsoft.com/office/drawing/2014/main" id="{5E35F3CF-3D00-4A75-9958-23E9122C1924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87">
              <a:extLst>
                <a:ext uri="{FF2B5EF4-FFF2-40B4-BE49-F238E27FC236}">
                  <a16:creationId xmlns:a16="http://schemas.microsoft.com/office/drawing/2014/main" id="{B302F3A6-5282-428E-B330-6B6A7EEB3F10}"/>
                </a:ext>
              </a:extLst>
            </p:cNvPr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2E960D-A8A1-4327-9C6E-2D1D27DBEB3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88" name="Rectangle 51">
              <a:extLst>
                <a:ext uri="{FF2B5EF4-FFF2-40B4-BE49-F238E27FC236}">
                  <a16:creationId xmlns:a16="http://schemas.microsoft.com/office/drawing/2014/main" id="{DF195034-D650-4B61-B5D2-C5EBE9A40E03}"/>
                </a:ext>
              </a:extLst>
            </p:cNvPr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FBA52694-5B87-475E-8F46-89479770C622}"/>
                </a:ext>
              </a:extLst>
            </p:cNvPr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 1">
              <a:extLst>
                <a:ext uri="{FF2B5EF4-FFF2-40B4-BE49-F238E27FC236}">
                  <a16:creationId xmlns:a16="http://schemas.microsoft.com/office/drawing/2014/main" id="{F16A46D4-4883-4639-AD5D-8B24D23A3EE2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54">
              <a:extLst>
                <a:ext uri="{FF2B5EF4-FFF2-40B4-BE49-F238E27FC236}">
                  <a16:creationId xmlns:a16="http://schemas.microsoft.com/office/drawing/2014/main" id="{EE1B670F-AF39-4FD9-ADF5-05CF1B7A1C56}"/>
                </a:ext>
              </a:extLst>
            </p:cNvPr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159A4ACA-AD91-4FF8-AE7E-85BDF70424CF}"/>
                </a:ext>
              </a:extLst>
            </p:cNvPr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FB4590-74AC-40E8-A81C-EF513CE0F31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92780" y="1939849"/>
            <a:ext cx="2984365" cy="488736"/>
            <a:chOff x="5951538" y="623888"/>
            <a:chExt cx="2006601" cy="328612"/>
          </a:xfrm>
        </p:grpSpPr>
        <p:sp>
          <p:nvSpPr>
            <p:cNvPr id="94" name="Freeform 2460">
              <a:extLst>
                <a:ext uri="{FF2B5EF4-FFF2-40B4-BE49-F238E27FC236}">
                  <a16:creationId xmlns:a16="http://schemas.microsoft.com/office/drawing/2014/main" id="{85F6C271-9E70-49EE-A9F0-5994FD880397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61">
              <a:extLst>
                <a:ext uri="{FF2B5EF4-FFF2-40B4-BE49-F238E27FC236}">
                  <a16:creationId xmlns:a16="http://schemas.microsoft.com/office/drawing/2014/main" id="{5CDC675E-1309-40CA-82EB-0E4F894DD914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2">
              <a:extLst>
                <a:ext uri="{FF2B5EF4-FFF2-40B4-BE49-F238E27FC236}">
                  <a16:creationId xmlns:a16="http://schemas.microsoft.com/office/drawing/2014/main" id="{193A3A88-9BB2-484C-8513-0CA0CDF5CB81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63">
              <a:extLst>
                <a:ext uri="{FF2B5EF4-FFF2-40B4-BE49-F238E27FC236}">
                  <a16:creationId xmlns:a16="http://schemas.microsoft.com/office/drawing/2014/main" id="{9D550E7D-2108-485D-8EEB-EE12504485D2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64">
              <a:extLst>
                <a:ext uri="{FF2B5EF4-FFF2-40B4-BE49-F238E27FC236}">
                  <a16:creationId xmlns:a16="http://schemas.microsoft.com/office/drawing/2014/main" id="{0B5B3A91-DC04-4E6F-BA5C-78171593CEAC}"/>
                </a:ext>
              </a:extLst>
            </p:cNvPr>
            <p:cNvSpPr>
              <a:spLocks noEditPoints="1"/>
            </p:cNvSpPr>
            <p:nvPr>
              <p:custDataLst>
                <p:tags r:id="rId226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65">
              <a:extLst>
                <a:ext uri="{FF2B5EF4-FFF2-40B4-BE49-F238E27FC236}">
                  <a16:creationId xmlns:a16="http://schemas.microsoft.com/office/drawing/2014/main" id="{1E02CDD8-362C-4ED4-9A0B-D89B760578CD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66">
              <a:extLst>
                <a:ext uri="{FF2B5EF4-FFF2-40B4-BE49-F238E27FC236}">
                  <a16:creationId xmlns:a16="http://schemas.microsoft.com/office/drawing/2014/main" id="{BFCAD70C-9A76-4C94-A010-B8F5F559240B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67">
              <a:extLst>
                <a:ext uri="{FF2B5EF4-FFF2-40B4-BE49-F238E27FC236}">
                  <a16:creationId xmlns:a16="http://schemas.microsoft.com/office/drawing/2014/main" id="{95DA97EB-6DB5-47BA-855B-49074C1FA940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68">
              <a:extLst>
                <a:ext uri="{FF2B5EF4-FFF2-40B4-BE49-F238E27FC236}">
                  <a16:creationId xmlns:a16="http://schemas.microsoft.com/office/drawing/2014/main" id="{07AF9456-2D6B-49D1-BACD-8048E68CE2D3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469">
              <a:extLst>
                <a:ext uri="{FF2B5EF4-FFF2-40B4-BE49-F238E27FC236}">
                  <a16:creationId xmlns:a16="http://schemas.microsoft.com/office/drawing/2014/main" id="{E9382B8B-ECEF-4A0C-91D3-938B55C492C2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470">
              <a:extLst>
                <a:ext uri="{FF2B5EF4-FFF2-40B4-BE49-F238E27FC236}">
                  <a16:creationId xmlns:a16="http://schemas.microsoft.com/office/drawing/2014/main" id="{A7B4BDD4-ED2C-42A9-A73F-6A9331679D4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471">
              <a:extLst>
                <a:ext uri="{FF2B5EF4-FFF2-40B4-BE49-F238E27FC236}">
                  <a16:creationId xmlns:a16="http://schemas.microsoft.com/office/drawing/2014/main" id="{949B114F-8B30-4CA6-A6D5-EFAE884159A1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472">
              <a:extLst>
                <a:ext uri="{FF2B5EF4-FFF2-40B4-BE49-F238E27FC236}">
                  <a16:creationId xmlns:a16="http://schemas.microsoft.com/office/drawing/2014/main" id="{FE0C44F3-1909-4BF0-857A-6241CC84BA52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73">
              <a:extLst>
                <a:ext uri="{FF2B5EF4-FFF2-40B4-BE49-F238E27FC236}">
                  <a16:creationId xmlns:a16="http://schemas.microsoft.com/office/drawing/2014/main" id="{D2DF81F1-E70F-45E5-9B57-0C24B0B4CA94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74">
              <a:extLst>
                <a:ext uri="{FF2B5EF4-FFF2-40B4-BE49-F238E27FC236}">
                  <a16:creationId xmlns:a16="http://schemas.microsoft.com/office/drawing/2014/main" id="{53A468F7-8DD5-40D6-A896-9CB6BC4B45B2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475">
              <a:extLst>
                <a:ext uri="{FF2B5EF4-FFF2-40B4-BE49-F238E27FC236}">
                  <a16:creationId xmlns:a16="http://schemas.microsoft.com/office/drawing/2014/main" id="{DE90FB07-EC06-4116-9363-B4378388454E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476">
              <a:extLst>
                <a:ext uri="{FF2B5EF4-FFF2-40B4-BE49-F238E27FC236}">
                  <a16:creationId xmlns:a16="http://schemas.microsoft.com/office/drawing/2014/main" id="{06AC5052-6A84-4F52-805B-05A3CD53E9CA}"/>
                </a:ext>
              </a:extLst>
            </p:cNvPr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477">
              <a:extLst>
                <a:ext uri="{FF2B5EF4-FFF2-40B4-BE49-F238E27FC236}">
                  <a16:creationId xmlns:a16="http://schemas.microsoft.com/office/drawing/2014/main" id="{1FB16CD6-886D-4606-BFAD-14CBC0F232F8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0A624B-D1BE-4B5B-A702-6D60BB36F7AB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895466" y="2013974"/>
            <a:ext cx="3198828" cy="464765"/>
            <a:chOff x="9561513" y="630239"/>
            <a:chExt cx="1955800" cy="284163"/>
          </a:xfrm>
        </p:grpSpPr>
        <p:sp>
          <p:nvSpPr>
            <p:cNvPr id="113" name="Freeform 2484">
              <a:extLst>
                <a:ext uri="{FF2B5EF4-FFF2-40B4-BE49-F238E27FC236}">
                  <a16:creationId xmlns:a16="http://schemas.microsoft.com/office/drawing/2014/main" id="{3864EAAD-2039-4509-948C-DC64A4722A08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485">
              <a:extLst>
                <a:ext uri="{FF2B5EF4-FFF2-40B4-BE49-F238E27FC236}">
                  <a16:creationId xmlns:a16="http://schemas.microsoft.com/office/drawing/2014/main" id="{76C8D64C-2F12-472E-8C30-A724AAFD81D2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86">
              <a:extLst>
                <a:ext uri="{FF2B5EF4-FFF2-40B4-BE49-F238E27FC236}">
                  <a16:creationId xmlns:a16="http://schemas.microsoft.com/office/drawing/2014/main" id="{527E44DD-364C-447C-9562-AA5E9870694D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87">
              <a:extLst>
                <a:ext uri="{FF2B5EF4-FFF2-40B4-BE49-F238E27FC236}">
                  <a16:creationId xmlns:a16="http://schemas.microsoft.com/office/drawing/2014/main" id="{69AC6EBF-9F42-4BDA-B6F6-84C57DD9E373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488">
              <a:extLst>
                <a:ext uri="{FF2B5EF4-FFF2-40B4-BE49-F238E27FC236}">
                  <a16:creationId xmlns:a16="http://schemas.microsoft.com/office/drawing/2014/main" id="{D16E69D0-59AB-4C13-A0CA-86AF688C1140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89">
              <a:extLst>
                <a:ext uri="{FF2B5EF4-FFF2-40B4-BE49-F238E27FC236}">
                  <a16:creationId xmlns:a16="http://schemas.microsoft.com/office/drawing/2014/main" id="{84B468DF-6EAC-4AE8-AB05-D3CC243E92E2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90">
              <a:extLst>
                <a:ext uri="{FF2B5EF4-FFF2-40B4-BE49-F238E27FC236}">
                  <a16:creationId xmlns:a16="http://schemas.microsoft.com/office/drawing/2014/main" id="{56D44F2C-BF70-40D5-85CE-44E94DC5CFC1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91">
              <a:extLst>
                <a:ext uri="{FF2B5EF4-FFF2-40B4-BE49-F238E27FC236}">
                  <a16:creationId xmlns:a16="http://schemas.microsoft.com/office/drawing/2014/main" id="{1D9DA949-A590-475B-B0C4-D9548B6C4EFF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92">
              <a:extLst>
                <a:ext uri="{FF2B5EF4-FFF2-40B4-BE49-F238E27FC236}">
                  <a16:creationId xmlns:a16="http://schemas.microsoft.com/office/drawing/2014/main" id="{61838F0F-4B51-4357-8C33-0BF24ABDF019}"/>
                </a:ext>
              </a:extLst>
            </p:cNvPr>
            <p:cNvSpPr>
              <a:spLocks noEditPoints="1"/>
            </p:cNvSpPr>
            <p:nvPr>
              <p:custDataLst>
                <p:tags r:id="rId213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93">
              <a:extLst>
                <a:ext uri="{FF2B5EF4-FFF2-40B4-BE49-F238E27FC236}">
                  <a16:creationId xmlns:a16="http://schemas.microsoft.com/office/drawing/2014/main" id="{75DE643E-082C-4B57-AE7C-4278AC459D87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94">
              <a:extLst>
                <a:ext uri="{FF2B5EF4-FFF2-40B4-BE49-F238E27FC236}">
                  <a16:creationId xmlns:a16="http://schemas.microsoft.com/office/drawing/2014/main" id="{5FB355E1-7B69-45A4-8392-A6CEB7545572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95">
              <a:extLst>
                <a:ext uri="{FF2B5EF4-FFF2-40B4-BE49-F238E27FC236}">
                  <a16:creationId xmlns:a16="http://schemas.microsoft.com/office/drawing/2014/main" id="{D064A9F6-1860-4D5C-AF4E-F102D89171D5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96">
              <a:extLst>
                <a:ext uri="{FF2B5EF4-FFF2-40B4-BE49-F238E27FC236}">
                  <a16:creationId xmlns:a16="http://schemas.microsoft.com/office/drawing/2014/main" id="{75F7A4A3-0F05-42E7-B691-8DF410201148}"/>
                </a:ext>
              </a:extLst>
            </p:cNvPr>
            <p:cNvSpPr>
              <a:spLocks noEditPoints="1"/>
            </p:cNvSpPr>
            <p:nvPr>
              <p:custDataLst>
                <p:tags r:id="rId217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497">
              <a:extLst>
                <a:ext uri="{FF2B5EF4-FFF2-40B4-BE49-F238E27FC236}">
                  <a16:creationId xmlns:a16="http://schemas.microsoft.com/office/drawing/2014/main" id="{0CA495D6-06B1-4A17-97B7-1AE00732D371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98">
              <a:extLst>
                <a:ext uri="{FF2B5EF4-FFF2-40B4-BE49-F238E27FC236}">
                  <a16:creationId xmlns:a16="http://schemas.microsoft.com/office/drawing/2014/main" id="{693B8585-3BF6-4407-BD92-F0EBA939A02E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499">
              <a:extLst>
                <a:ext uri="{FF2B5EF4-FFF2-40B4-BE49-F238E27FC236}">
                  <a16:creationId xmlns:a16="http://schemas.microsoft.com/office/drawing/2014/main" id="{F1E9ACB8-14E8-4E2C-BE45-4F3FCF893B78}"/>
                </a:ext>
              </a:extLst>
            </p:cNvPr>
            <p:cNvSpPr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500">
              <a:extLst>
                <a:ext uri="{FF2B5EF4-FFF2-40B4-BE49-F238E27FC236}">
                  <a16:creationId xmlns:a16="http://schemas.microsoft.com/office/drawing/2014/main" id="{B620AFC1-56A4-4FB2-A5EE-028E52F3E425}"/>
                </a:ext>
              </a:extLst>
            </p:cNvPr>
            <p:cNvSpPr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737B36-0575-48FF-833F-4D421946A48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017455" y="1967923"/>
            <a:ext cx="691279" cy="556870"/>
            <a:chOff x="5311775" y="2451100"/>
            <a:chExt cx="620713" cy="433388"/>
          </a:xfrm>
        </p:grpSpPr>
        <p:sp>
          <p:nvSpPr>
            <p:cNvPr id="131" name="Rectangle 74 1">
              <a:extLst>
                <a:ext uri="{FF2B5EF4-FFF2-40B4-BE49-F238E27FC236}">
                  <a16:creationId xmlns:a16="http://schemas.microsoft.com/office/drawing/2014/main" id="{FA4CD965-C8CB-43A7-8D3E-22904F26DC80}"/>
                </a:ext>
              </a:extLst>
            </p:cNvPr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5 1">
              <a:extLst>
                <a:ext uri="{FF2B5EF4-FFF2-40B4-BE49-F238E27FC236}">
                  <a16:creationId xmlns:a16="http://schemas.microsoft.com/office/drawing/2014/main" id="{5FB8C64C-AC5A-4D11-AFBD-AA291027E6EB}"/>
                </a:ext>
              </a:extLst>
            </p:cNvPr>
            <p:cNvSpPr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6 1 1">
              <a:extLst>
                <a:ext uri="{FF2B5EF4-FFF2-40B4-BE49-F238E27FC236}">
                  <a16:creationId xmlns:a16="http://schemas.microsoft.com/office/drawing/2014/main" id="{628BA36E-96B4-4C32-9FAA-038B2FAFBB5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 1 1">
              <a:extLst>
                <a:ext uri="{FF2B5EF4-FFF2-40B4-BE49-F238E27FC236}">
                  <a16:creationId xmlns:a16="http://schemas.microsoft.com/office/drawing/2014/main" id="{15415AB4-71A7-4BFA-B2D8-092863EDC9F6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8 1 1">
              <a:extLst>
                <a:ext uri="{FF2B5EF4-FFF2-40B4-BE49-F238E27FC236}">
                  <a16:creationId xmlns:a16="http://schemas.microsoft.com/office/drawing/2014/main" id="{A6CC3C73-B06B-4C36-BD02-B873E6575034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79 1">
              <a:extLst>
                <a:ext uri="{FF2B5EF4-FFF2-40B4-BE49-F238E27FC236}">
                  <a16:creationId xmlns:a16="http://schemas.microsoft.com/office/drawing/2014/main" id="{B90026E3-370D-4FCD-958F-683912095BD0}"/>
                </a:ext>
              </a:extLst>
            </p:cNvPr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80 1">
              <a:extLst>
                <a:ext uri="{FF2B5EF4-FFF2-40B4-BE49-F238E27FC236}">
                  <a16:creationId xmlns:a16="http://schemas.microsoft.com/office/drawing/2014/main" id="{8E0D571D-D048-4040-A819-191B69B23D37}"/>
                </a:ext>
              </a:extLst>
            </p:cNvPr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B7D7FA-2436-4CCA-AA9D-F84EA1F1610D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-19692" y="1940384"/>
            <a:ext cx="675589" cy="587375"/>
            <a:chOff x="5321295" y="-6350"/>
            <a:chExt cx="498476" cy="433388"/>
          </a:xfrm>
        </p:grpSpPr>
        <p:sp>
          <p:nvSpPr>
            <p:cNvPr id="139" name="Rectangle 62">
              <a:extLst>
                <a:ext uri="{FF2B5EF4-FFF2-40B4-BE49-F238E27FC236}">
                  <a16:creationId xmlns:a16="http://schemas.microsoft.com/office/drawing/2014/main" id="{B68FF1EC-A8EE-49AC-B85D-5412431CBB93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63">
              <a:extLst>
                <a:ext uri="{FF2B5EF4-FFF2-40B4-BE49-F238E27FC236}">
                  <a16:creationId xmlns:a16="http://schemas.microsoft.com/office/drawing/2014/main" id="{FCC5C1BD-3450-49A7-908F-B4BDFD26D0C1}"/>
                </a:ext>
              </a:extLst>
            </p:cNvPr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4">
              <a:extLst>
                <a:ext uri="{FF2B5EF4-FFF2-40B4-BE49-F238E27FC236}">
                  <a16:creationId xmlns:a16="http://schemas.microsoft.com/office/drawing/2014/main" id="{16193927-8E0F-42F3-9353-6680B406CDE9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5 1">
              <a:extLst>
                <a:ext uri="{FF2B5EF4-FFF2-40B4-BE49-F238E27FC236}">
                  <a16:creationId xmlns:a16="http://schemas.microsoft.com/office/drawing/2014/main" id="{971C9337-40C2-4710-9C7E-FD25C02A278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C306C67F-AE90-4457-8F24-392FC0E9F966}"/>
                </a:ext>
              </a:extLst>
            </p:cNvPr>
            <p:cNvSpPr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7">
              <a:extLst>
                <a:ext uri="{FF2B5EF4-FFF2-40B4-BE49-F238E27FC236}">
                  <a16:creationId xmlns:a16="http://schemas.microsoft.com/office/drawing/2014/main" id="{B26D15EC-5606-405A-A9FC-4C22DAD327D6}"/>
                </a:ext>
              </a:extLst>
            </p:cNvPr>
            <p:cNvSpPr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C768EC5-92CD-4755-921F-AC917BCB6793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69112" y="2674239"/>
            <a:ext cx="3781426" cy="779463"/>
            <a:chOff x="61912" y="3511550"/>
            <a:chExt cx="3781426" cy="779463"/>
          </a:xfrm>
        </p:grpSpPr>
        <p:sp>
          <p:nvSpPr>
            <p:cNvPr id="146" name="Freeform 1477">
              <a:extLst>
                <a:ext uri="{FF2B5EF4-FFF2-40B4-BE49-F238E27FC236}">
                  <a16:creationId xmlns:a16="http://schemas.microsoft.com/office/drawing/2014/main" id="{09FDE1A8-D73C-4C5C-A0EC-AC0D41625905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8">
              <a:extLst>
                <a:ext uri="{FF2B5EF4-FFF2-40B4-BE49-F238E27FC236}">
                  <a16:creationId xmlns:a16="http://schemas.microsoft.com/office/drawing/2014/main" id="{19BA35E0-E8D1-42D3-8C8E-4F1BBE2B6FB5}"/>
                </a:ext>
              </a:extLst>
            </p:cNvPr>
            <p:cNvSpPr>
              <a:spLocks noEditPoints="1"/>
            </p:cNvSpPr>
            <p:nvPr>
              <p:custDataLst>
                <p:tags r:id="rId171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9">
              <a:extLst>
                <a:ext uri="{FF2B5EF4-FFF2-40B4-BE49-F238E27FC236}">
                  <a16:creationId xmlns:a16="http://schemas.microsoft.com/office/drawing/2014/main" id="{71856284-E443-4B6F-985E-FD81A7715130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0">
              <a:extLst>
                <a:ext uri="{FF2B5EF4-FFF2-40B4-BE49-F238E27FC236}">
                  <a16:creationId xmlns:a16="http://schemas.microsoft.com/office/drawing/2014/main" id="{8701D327-2050-4CEA-9C1F-E0D856407571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81">
              <a:extLst>
                <a:ext uri="{FF2B5EF4-FFF2-40B4-BE49-F238E27FC236}">
                  <a16:creationId xmlns:a16="http://schemas.microsoft.com/office/drawing/2014/main" id="{D92848AA-CADD-4DF6-AB73-5332DE93DDEF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82">
              <a:extLst>
                <a:ext uri="{FF2B5EF4-FFF2-40B4-BE49-F238E27FC236}">
                  <a16:creationId xmlns:a16="http://schemas.microsoft.com/office/drawing/2014/main" id="{6E5F276F-4694-48C7-9951-878159644046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3">
              <a:extLst>
                <a:ext uri="{FF2B5EF4-FFF2-40B4-BE49-F238E27FC236}">
                  <a16:creationId xmlns:a16="http://schemas.microsoft.com/office/drawing/2014/main" id="{955C68AC-6A13-4435-9408-E22FED9A4D20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84">
              <a:extLst>
                <a:ext uri="{FF2B5EF4-FFF2-40B4-BE49-F238E27FC236}">
                  <a16:creationId xmlns:a16="http://schemas.microsoft.com/office/drawing/2014/main" id="{99220B93-9352-4962-A79D-71069DAECF2C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5">
              <a:extLst>
                <a:ext uri="{FF2B5EF4-FFF2-40B4-BE49-F238E27FC236}">
                  <a16:creationId xmlns:a16="http://schemas.microsoft.com/office/drawing/2014/main" id="{D48BB33F-2CA3-4544-AD6A-DC3667FC9D5E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86">
              <a:extLst>
                <a:ext uri="{FF2B5EF4-FFF2-40B4-BE49-F238E27FC236}">
                  <a16:creationId xmlns:a16="http://schemas.microsoft.com/office/drawing/2014/main" id="{BBD8FA99-5DFB-409A-9AD1-0ECDE2AE9CCA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87">
              <a:extLst>
                <a:ext uri="{FF2B5EF4-FFF2-40B4-BE49-F238E27FC236}">
                  <a16:creationId xmlns:a16="http://schemas.microsoft.com/office/drawing/2014/main" id="{EF5B92F8-F24F-4769-AE7A-06C2A1F239F0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88">
              <a:extLst>
                <a:ext uri="{FF2B5EF4-FFF2-40B4-BE49-F238E27FC236}">
                  <a16:creationId xmlns:a16="http://schemas.microsoft.com/office/drawing/2014/main" id="{224D5C05-D38E-42FE-8C76-6837EA6FF676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89">
              <a:extLst>
                <a:ext uri="{FF2B5EF4-FFF2-40B4-BE49-F238E27FC236}">
                  <a16:creationId xmlns:a16="http://schemas.microsoft.com/office/drawing/2014/main" id="{5CEDE1B8-0C92-46D5-AF4D-043B6AC4BB1B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90">
              <a:extLst>
                <a:ext uri="{FF2B5EF4-FFF2-40B4-BE49-F238E27FC236}">
                  <a16:creationId xmlns:a16="http://schemas.microsoft.com/office/drawing/2014/main" id="{81BF285B-E819-49E3-B771-D006F1DDE642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491">
              <a:extLst>
                <a:ext uri="{FF2B5EF4-FFF2-40B4-BE49-F238E27FC236}">
                  <a16:creationId xmlns:a16="http://schemas.microsoft.com/office/drawing/2014/main" id="{582AB162-E7E8-4D33-B840-61D443E7FF7B}"/>
                </a:ext>
              </a:extLst>
            </p:cNvPr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92">
              <a:extLst>
                <a:ext uri="{FF2B5EF4-FFF2-40B4-BE49-F238E27FC236}">
                  <a16:creationId xmlns:a16="http://schemas.microsoft.com/office/drawing/2014/main" id="{80EF61FC-EEF1-49E0-8A3D-0A18012F2D23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93">
              <a:extLst>
                <a:ext uri="{FF2B5EF4-FFF2-40B4-BE49-F238E27FC236}">
                  <a16:creationId xmlns:a16="http://schemas.microsoft.com/office/drawing/2014/main" id="{2503004F-98E0-4599-87C4-749B147323E0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4">
              <a:extLst>
                <a:ext uri="{FF2B5EF4-FFF2-40B4-BE49-F238E27FC236}">
                  <a16:creationId xmlns:a16="http://schemas.microsoft.com/office/drawing/2014/main" id="{E08AF76B-F11A-407C-B5D9-64A3DDF1D0DC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95">
              <a:extLst>
                <a:ext uri="{FF2B5EF4-FFF2-40B4-BE49-F238E27FC236}">
                  <a16:creationId xmlns:a16="http://schemas.microsoft.com/office/drawing/2014/main" id="{733AC238-4DB7-42B2-887C-7CAC9F71DD70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96">
              <a:extLst>
                <a:ext uri="{FF2B5EF4-FFF2-40B4-BE49-F238E27FC236}">
                  <a16:creationId xmlns:a16="http://schemas.microsoft.com/office/drawing/2014/main" id="{3A5E7F3B-3ACA-4689-A201-C60E1D567362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97">
              <a:extLst>
                <a:ext uri="{FF2B5EF4-FFF2-40B4-BE49-F238E27FC236}">
                  <a16:creationId xmlns:a16="http://schemas.microsoft.com/office/drawing/2014/main" id="{E11FE544-A397-42BA-A724-E1BAF448DC78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98">
              <a:extLst>
                <a:ext uri="{FF2B5EF4-FFF2-40B4-BE49-F238E27FC236}">
                  <a16:creationId xmlns:a16="http://schemas.microsoft.com/office/drawing/2014/main" id="{00C1FC3C-8CEE-494A-8C46-ECB21F8A39D1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E03209-E636-43BB-8A65-0243B4C685B1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916254" y="2633947"/>
            <a:ext cx="4627642" cy="948216"/>
            <a:chOff x="4918076" y="2867025"/>
            <a:chExt cx="2525713" cy="517525"/>
          </a:xfrm>
        </p:grpSpPr>
        <p:sp>
          <p:nvSpPr>
            <p:cNvPr id="169" name="Freeform 1446">
              <a:extLst>
                <a:ext uri="{FF2B5EF4-FFF2-40B4-BE49-F238E27FC236}">
                  <a16:creationId xmlns:a16="http://schemas.microsoft.com/office/drawing/2014/main" id="{377CBBFB-9372-4647-BE80-018D341DD68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4918076" y="3038475"/>
              <a:ext cx="138113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47">
              <a:extLst>
                <a:ext uri="{FF2B5EF4-FFF2-40B4-BE49-F238E27FC236}">
                  <a16:creationId xmlns:a16="http://schemas.microsoft.com/office/drawing/2014/main" id="{44C8F437-C3E2-4D53-84BE-F2699EC97ACA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5070476" y="3044825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48">
              <a:extLst>
                <a:ext uri="{FF2B5EF4-FFF2-40B4-BE49-F238E27FC236}">
                  <a16:creationId xmlns:a16="http://schemas.microsoft.com/office/drawing/2014/main" id="{1AFE0515-D316-4B8E-835B-C9A30B1CB2B3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5280026" y="3059113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9">
              <a:extLst>
                <a:ext uri="{FF2B5EF4-FFF2-40B4-BE49-F238E27FC236}">
                  <a16:creationId xmlns:a16="http://schemas.microsoft.com/office/drawing/2014/main" id="{B5084341-A699-40FE-A97A-EA671D1390D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5360989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0">
              <a:extLst>
                <a:ext uri="{FF2B5EF4-FFF2-40B4-BE49-F238E27FC236}">
                  <a16:creationId xmlns:a16="http://schemas.microsoft.com/office/drawing/2014/main" id="{7784A766-1F1C-43FC-8FC1-1870E0182F9C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5467351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51">
              <a:extLst>
                <a:ext uri="{FF2B5EF4-FFF2-40B4-BE49-F238E27FC236}">
                  <a16:creationId xmlns:a16="http://schemas.microsoft.com/office/drawing/2014/main" id="{66F3CFB5-F11F-46DC-967C-36D33FE44450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5570539" y="3043238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52">
              <a:extLst>
                <a:ext uri="{FF2B5EF4-FFF2-40B4-BE49-F238E27FC236}">
                  <a16:creationId xmlns:a16="http://schemas.microsoft.com/office/drawing/2014/main" id="{45507D27-807C-4719-B1C3-52B3E561280A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5627689" y="3095625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3">
              <a:extLst>
                <a:ext uri="{FF2B5EF4-FFF2-40B4-BE49-F238E27FC236}">
                  <a16:creationId xmlns:a16="http://schemas.microsoft.com/office/drawing/2014/main" id="{0989AC77-3366-432D-9292-AA7A3F9B6605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5761039" y="3059113"/>
              <a:ext cx="63500" cy="136525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54">
              <a:extLst>
                <a:ext uri="{FF2B5EF4-FFF2-40B4-BE49-F238E27FC236}">
                  <a16:creationId xmlns:a16="http://schemas.microsoft.com/office/drawing/2014/main" id="{98CD0847-2D1C-40F6-8C80-4D99E432EE57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834064" y="3100388"/>
              <a:ext cx="139700" cy="95250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55">
              <a:extLst>
                <a:ext uri="{FF2B5EF4-FFF2-40B4-BE49-F238E27FC236}">
                  <a16:creationId xmlns:a16="http://schemas.microsoft.com/office/drawing/2014/main" id="{637EEE51-4ACB-45CC-A0CB-C1E8DE91FEE8}"/>
                </a:ext>
              </a:extLst>
            </p:cNvPr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984876" y="3048000"/>
              <a:ext cx="42863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56">
              <a:extLst>
                <a:ext uri="{FF2B5EF4-FFF2-40B4-BE49-F238E27FC236}">
                  <a16:creationId xmlns:a16="http://schemas.microsoft.com/office/drawing/2014/main" id="{D023E79A-10AA-45A6-8D83-BC7F85073F17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6042026" y="3095625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57">
              <a:extLst>
                <a:ext uri="{FF2B5EF4-FFF2-40B4-BE49-F238E27FC236}">
                  <a16:creationId xmlns:a16="http://schemas.microsoft.com/office/drawing/2014/main" id="{995BFBDD-BBF6-4CF2-AA7B-3D14DAA5EB51}"/>
                </a:ext>
              </a:extLst>
            </p:cNvPr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6130926" y="3095625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8">
              <a:extLst>
                <a:ext uri="{FF2B5EF4-FFF2-40B4-BE49-F238E27FC236}">
                  <a16:creationId xmlns:a16="http://schemas.microsoft.com/office/drawing/2014/main" id="{0BACA708-D3A4-424B-BF91-93257F3DF3E1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6234114" y="3100388"/>
              <a:ext cx="20638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9">
              <a:extLst>
                <a:ext uri="{FF2B5EF4-FFF2-40B4-BE49-F238E27FC236}">
                  <a16:creationId xmlns:a16="http://schemas.microsoft.com/office/drawing/2014/main" id="{34768370-D53D-4BB8-AF83-029B40DA3CE6}"/>
                </a:ext>
              </a:extLst>
            </p:cNvPr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6361114" y="2890838"/>
              <a:ext cx="107950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0">
              <a:extLst>
                <a:ext uri="{FF2B5EF4-FFF2-40B4-BE49-F238E27FC236}">
                  <a16:creationId xmlns:a16="http://schemas.microsoft.com/office/drawing/2014/main" id="{BA3E566A-D5BB-4E07-A120-A7EBFAA83E9E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481764" y="2867025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61">
              <a:extLst>
                <a:ext uri="{FF2B5EF4-FFF2-40B4-BE49-F238E27FC236}">
                  <a16:creationId xmlns:a16="http://schemas.microsoft.com/office/drawing/2014/main" id="{BF908A38-66E0-408C-8AE7-7C9810E7774B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573839" y="2947988"/>
              <a:ext cx="112713" cy="984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462">
              <a:extLst>
                <a:ext uri="{FF2B5EF4-FFF2-40B4-BE49-F238E27FC236}">
                  <a16:creationId xmlns:a16="http://schemas.microsoft.com/office/drawing/2014/main" id="{30EA391B-DAA0-4A0B-8D44-AA952832D8F0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353176" y="3135313"/>
              <a:ext cx="34290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63">
              <a:extLst>
                <a:ext uri="{FF2B5EF4-FFF2-40B4-BE49-F238E27FC236}">
                  <a16:creationId xmlns:a16="http://schemas.microsoft.com/office/drawing/2014/main" id="{C73E47AC-2EFD-40DC-9619-46572D9800D6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6365876" y="3186113"/>
              <a:ext cx="106363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64">
              <a:extLst>
                <a:ext uri="{FF2B5EF4-FFF2-40B4-BE49-F238E27FC236}">
                  <a16:creationId xmlns:a16="http://schemas.microsoft.com/office/drawing/2014/main" id="{E7B13D6C-1517-4043-8B58-B122F029730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6484939" y="3178175"/>
              <a:ext cx="63500" cy="101600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65">
              <a:extLst>
                <a:ext uri="{FF2B5EF4-FFF2-40B4-BE49-F238E27FC236}">
                  <a16:creationId xmlns:a16="http://schemas.microsoft.com/office/drawing/2014/main" id="{D8C1E4E1-90CE-4E9A-BB3A-5819A86CD223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6575426" y="3244850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66">
              <a:extLst>
                <a:ext uri="{FF2B5EF4-FFF2-40B4-BE49-F238E27FC236}">
                  <a16:creationId xmlns:a16="http://schemas.microsoft.com/office/drawing/2014/main" id="{226A793D-6A8F-4F0F-B933-3A8F9A989E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6935789" y="3040063"/>
              <a:ext cx="146050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67">
              <a:extLst>
                <a:ext uri="{FF2B5EF4-FFF2-40B4-BE49-F238E27FC236}">
                  <a16:creationId xmlns:a16="http://schemas.microsoft.com/office/drawing/2014/main" id="{DBB74807-CA25-4B98-971E-B3C1F52C611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7112001" y="3030538"/>
              <a:ext cx="47625" cy="2174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68">
              <a:extLst>
                <a:ext uri="{FF2B5EF4-FFF2-40B4-BE49-F238E27FC236}">
                  <a16:creationId xmlns:a16="http://schemas.microsoft.com/office/drawing/2014/main" id="{D3C97F18-B9E3-4FDF-AA39-5A15F2DF684D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7177089" y="3097213"/>
              <a:ext cx="109538" cy="9842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69">
              <a:extLst>
                <a:ext uri="{FF2B5EF4-FFF2-40B4-BE49-F238E27FC236}">
                  <a16:creationId xmlns:a16="http://schemas.microsoft.com/office/drawing/2014/main" id="{2ABC9C5A-AC71-43F4-AEDC-F3DE9FB5FDB0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7300914" y="3003550"/>
              <a:ext cx="65088" cy="10318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70">
              <a:extLst>
                <a:ext uri="{FF2B5EF4-FFF2-40B4-BE49-F238E27FC236}">
                  <a16:creationId xmlns:a16="http://schemas.microsoft.com/office/drawing/2014/main" id="{BA943FB7-EBBC-4E3E-985A-5B658DD888CF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7396164" y="3030538"/>
              <a:ext cx="47625" cy="2174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7875331-C4F6-44AD-9526-63E391CB8B8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-30145" y="3773638"/>
            <a:ext cx="735069" cy="588890"/>
            <a:chOff x="11113" y="3889378"/>
            <a:chExt cx="838201" cy="671513"/>
          </a:xfrm>
        </p:grpSpPr>
        <p:sp>
          <p:nvSpPr>
            <p:cNvPr id="221" name="Rectangle 7">
              <a:extLst>
                <a:ext uri="{FF2B5EF4-FFF2-40B4-BE49-F238E27FC236}">
                  <a16:creationId xmlns:a16="http://schemas.microsoft.com/office/drawing/2014/main" id="{DD94EE21-9FB8-49F5-BA87-FF269E42E226}"/>
                </a:ext>
              </a:extLst>
            </p:cNvPr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11113" y="3889378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8">
              <a:extLst>
                <a:ext uri="{FF2B5EF4-FFF2-40B4-BE49-F238E27FC236}">
                  <a16:creationId xmlns:a16="http://schemas.microsoft.com/office/drawing/2014/main" id="{3F0B4DB3-E0C1-461D-9F95-D3D075EE24A5}"/>
                </a:ext>
              </a:extLst>
            </p:cNvPr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11113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B001A50-F762-4920-B529-17835E56F902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166688" y="4057653"/>
              <a:ext cx="155575" cy="336550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2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2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2" y="340"/>
                  </a:cubicBezTo>
                  <a:cubicBezTo>
                    <a:pt x="115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B09BD494-BA20-4766-A166-6CB563042ED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47663" y="4057653"/>
              <a:ext cx="341313" cy="341313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1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1" y="1"/>
                  </a:cubicBezTo>
                  <a:cubicBezTo>
                    <a:pt x="331" y="1"/>
                    <a:pt x="305" y="1"/>
                    <a:pt x="285" y="0"/>
                  </a:cubicBezTo>
                  <a:lnTo>
                    <a:pt x="285" y="23"/>
                  </a:lnTo>
                  <a:cubicBezTo>
                    <a:pt x="290" y="23"/>
                    <a:pt x="329" y="23"/>
                    <a:pt x="329" y="29"/>
                  </a:cubicBezTo>
                  <a:cubicBezTo>
                    <a:pt x="329" y="31"/>
                    <a:pt x="328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11">
              <a:extLst>
                <a:ext uri="{FF2B5EF4-FFF2-40B4-BE49-F238E27FC236}">
                  <a16:creationId xmlns:a16="http://schemas.microsoft.com/office/drawing/2014/main" id="{31EA149C-B0D4-45E1-AED2-992CE076516C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831851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2">
              <a:extLst>
                <a:ext uri="{FF2B5EF4-FFF2-40B4-BE49-F238E27FC236}">
                  <a16:creationId xmlns:a16="http://schemas.microsoft.com/office/drawing/2014/main" id="{E3C72704-3112-4E95-B743-F6E80C2E65E0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113" y="4541841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04402B9-8693-4531-AE98-F6C16D348442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867261" y="3887807"/>
            <a:ext cx="2510319" cy="458015"/>
            <a:chOff x="7188200" y="2971801"/>
            <a:chExt cx="1592263" cy="290513"/>
          </a:xfrm>
        </p:grpSpPr>
        <p:sp>
          <p:nvSpPr>
            <p:cNvPr id="203" name="Freeform 2586">
              <a:extLst>
                <a:ext uri="{FF2B5EF4-FFF2-40B4-BE49-F238E27FC236}">
                  <a16:creationId xmlns:a16="http://schemas.microsoft.com/office/drawing/2014/main" id="{05D18912-7596-481E-AF7E-8E687D6A7F05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587">
              <a:extLst>
                <a:ext uri="{FF2B5EF4-FFF2-40B4-BE49-F238E27FC236}">
                  <a16:creationId xmlns:a16="http://schemas.microsoft.com/office/drawing/2014/main" id="{5891F16C-EC2C-4255-8FE2-1E44B6D6343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88">
              <a:extLst>
                <a:ext uri="{FF2B5EF4-FFF2-40B4-BE49-F238E27FC236}">
                  <a16:creationId xmlns:a16="http://schemas.microsoft.com/office/drawing/2014/main" id="{0EB7C089-3223-4ED2-B726-54E0BBA570FF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89">
              <a:extLst>
                <a:ext uri="{FF2B5EF4-FFF2-40B4-BE49-F238E27FC236}">
                  <a16:creationId xmlns:a16="http://schemas.microsoft.com/office/drawing/2014/main" id="{A47D0CAF-43E7-4577-8DBB-97AC2C304B7A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590">
              <a:extLst>
                <a:ext uri="{FF2B5EF4-FFF2-40B4-BE49-F238E27FC236}">
                  <a16:creationId xmlns:a16="http://schemas.microsoft.com/office/drawing/2014/main" id="{0661050B-458F-4025-BA56-51326B353299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91">
              <a:extLst>
                <a:ext uri="{FF2B5EF4-FFF2-40B4-BE49-F238E27FC236}">
                  <a16:creationId xmlns:a16="http://schemas.microsoft.com/office/drawing/2014/main" id="{16608C4B-C340-423B-994B-5512C2A3212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592">
              <a:extLst>
                <a:ext uri="{FF2B5EF4-FFF2-40B4-BE49-F238E27FC236}">
                  <a16:creationId xmlns:a16="http://schemas.microsoft.com/office/drawing/2014/main" id="{5B63D847-3F9F-470D-A452-54AA34E7D4AA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93">
              <a:extLst>
                <a:ext uri="{FF2B5EF4-FFF2-40B4-BE49-F238E27FC236}">
                  <a16:creationId xmlns:a16="http://schemas.microsoft.com/office/drawing/2014/main" id="{777FFCC1-8FF9-46E8-82D1-83391C4FCB6B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594">
              <a:extLst>
                <a:ext uri="{FF2B5EF4-FFF2-40B4-BE49-F238E27FC236}">
                  <a16:creationId xmlns:a16="http://schemas.microsoft.com/office/drawing/2014/main" id="{1E5A67FF-30C2-4759-9985-7A7EBF09833F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595">
              <a:extLst>
                <a:ext uri="{FF2B5EF4-FFF2-40B4-BE49-F238E27FC236}">
                  <a16:creationId xmlns:a16="http://schemas.microsoft.com/office/drawing/2014/main" id="{1852B752-6CA6-4FC3-8BF7-07481C7F33AF}"/>
                </a:ext>
              </a:extLst>
            </p:cNvPr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596">
              <a:extLst>
                <a:ext uri="{FF2B5EF4-FFF2-40B4-BE49-F238E27FC236}">
                  <a16:creationId xmlns:a16="http://schemas.microsoft.com/office/drawing/2014/main" id="{1B3E9F43-5AF8-4D59-85EA-90DF9209F172}"/>
                </a:ext>
              </a:extLst>
            </p:cNvPr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343503E-1B99-4EB1-8DF6-6AB707FAF9C4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192825" y="4359451"/>
            <a:ext cx="3312825" cy="796808"/>
            <a:chOff x="15875" y="5392738"/>
            <a:chExt cx="3768725" cy="906462"/>
          </a:xfrm>
        </p:grpSpPr>
        <p:sp>
          <p:nvSpPr>
            <p:cNvPr id="238" name="Freeform 1322">
              <a:extLst>
                <a:ext uri="{FF2B5EF4-FFF2-40B4-BE49-F238E27FC236}">
                  <a16:creationId xmlns:a16="http://schemas.microsoft.com/office/drawing/2014/main" id="{EAC90BF0-BCBB-492F-A692-C54E9D66E488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23">
              <a:extLst>
                <a:ext uri="{FF2B5EF4-FFF2-40B4-BE49-F238E27FC236}">
                  <a16:creationId xmlns:a16="http://schemas.microsoft.com/office/drawing/2014/main" id="{27344709-A17F-4DE1-826F-7602856FE943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24">
              <a:extLst>
                <a:ext uri="{FF2B5EF4-FFF2-40B4-BE49-F238E27FC236}">
                  <a16:creationId xmlns:a16="http://schemas.microsoft.com/office/drawing/2014/main" id="{DB7F9028-6530-4B64-9A65-3A3DC7C1A83A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25">
              <a:extLst>
                <a:ext uri="{FF2B5EF4-FFF2-40B4-BE49-F238E27FC236}">
                  <a16:creationId xmlns:a16="http://schemas.microsoft.com/office/drawing/2014/main" id="{AE87964B-DCB4-44D2-B596-1C08FAC4265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26">
              <a:extLst>
                <a:ext uri="{FF2B5EF4-FFF2-40B4-BE49-F238E27FC236}">
                  <a16:creationId xmlns:a16="http://schemas.microsoft.com/office/drawing/2014/main" id="{7ABA5F3B-A7F8-4C3E-863B-58D2E306121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327">
              <a:extLst>
                <a:ext uri="{FF2B5EF4-FFF2-40B4-BE49-F238E27FC236}">
                  <a16:creationId xmlns:a16="http://schemas.microsoft.com/office/drawing/2014/main" id="{906EF458-13A3-4A72-87E0-55C5AA952C66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28">
              <a:extLst>
                <a:ext uri="{FF2B5EF4-FFF2-40B4-BE49-F238E27FC236}">
                  <a16:creationId xmlns:a16="http://schemas.microsoft.com/office/drawing/2014/main" id="{D3B2D582-CCF8-4A27-856F-DC62728F2F34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29">
              <a:extLst>
                <a:ext uri="{FF2B5EF4-FFF2-40B4-BE49-F238E27FC236}">
                  <a16:creationId xmlns:a16="http://schemas.microsoft.com/office/drawing/2014/main" id="{07D3413A-9652-41E7-ABD4-126B14B5B74D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30">
              <a:extLst>
                <a:ext uri="{FF2B5EF4-FFF2-40B4-BE49-F238E27FC236}">
                  <a16:creationId xmlns:a16="http://schemas.microsoft.com/office/drawing/2014/main" id="{96D2D5B2-2E87-4F56-BB8D-C1B62CA30D6E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31">
              <a:extLst>
                <a:ext uri="{FF2B5EF4-FFF2-40B4-BE49-F238E27FC236}">
                  <a16:creationId xmlns:a16="http://schemas.microsoft.com/office/drawing/2014/main" id="{ED4A0AA6-FE6B-4904-85AF-4F9DA4FB528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32">
              <a:extLst>
                <a:ext uri="{FF2B5EF4-FFF2-40B4-BE49-F238E27FC236}">
                  <a16:creationId xmlns:a16="http://schemas.microsoft.com/office/drawing/2014/main" id="{D13CA7E1-2246-45E3-8CEF-A1C2B9893747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33">
              <a:extLst>
                <a:ext uri="{FF2B5EF4-FFF2-40B4-BE49-F238E27FC236}">
                  <a16:creationId xmlns:a16="http://schemas.microsoft.com/office/drawing/2014/main" id="{42C3B3AE-810E-43D9-B067-563C01241BE3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34">
              <a:extLst>
                <a:ext uri="{FF2B5EF4-FFF2-40B4-BE49-F238E27FC236}">
                  <a16:creationId xmlns:a16="http://schemas.microsoft.com/office/drawing/2014/main" id="{1B612DEE-7E64-4078-B9A0-B5529CD11950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35">
              <a:extLst>
                <a:ext uri="{FF2B5EF4-FFF2-40B4-BE49-F238E27FC236}">
                  <a16:creationId xmlns:a16="http://schemas.microsoft.com/office/drawing/2014/main" id="{6FAA6740-DF1B-4CC5-AA00-BD404AFD7C04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36">
              <a:extLst>
                <a:ext uri="{FF2B5EF4-FFF2-40B4-BE49-F238E27FC236}">
                  <a16:creationId xmlns:a16="http://schemas.microsoft.com/office/drawing/2014/main" id="{AE9E793E-6210-41E4-B8F4-7C4D534829B1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37">
              <a:extLst>
                <a:ext uri="{FF2B5EF4-FFF2-40B4-BE49-F238E27FC236}">
                  <a16:creationId xmlns:a16="http://schemas.microsoft.com/office/drawing/2014/main" id="{CDBA6B98-7501-4233-BBEB-4C8C52A62625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338">
              <a:extLst>
                <a:ext uri="{FF2B5EF4-FFF2-40B4-BE49-F238E27FC236}">
                  <a16:creationId xmlns:a16="http://schemas.microsoft.com/office/drawing/2014/main" id="{D95AE799-EAD5-4BE1-B449-01AC9E13859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339">
              <a:extLst>
                <a:ext uri="{FF2B5EF4-FFF2-40B4-BE49-F238E27FC236}">
                  <a16:creationId xmlns:a16="http://schemas.microsoft.com/office/drawing/2014/main" id="{E4F9F68B-CE94-4219-B70C-23054F0296A1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40">
              <a:extLst>
                <a:ext uri="{FF2B5EF4-FFF2-40B4-BE49-F238E27FC236}">
                  <a16:creationId xmlns:a16="http://schemas.microsoft.com/office/drawing/2014/main" id="{5620AF65-EB34-4732-B2DE-10C0EB03DC91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898D2459-9D67-4E7A-987F-AE63C304B3A8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825500" y="5305425"/>
            <a:ext cx="7578725" cy="1470026"/>
            <a:chOff x="825500" y="5305425"/>
            <a:chExt cx="7578725" cy="1470026"/>
          </a:xfrm>
        </p:grpSpPr>
        <p:sp>
          <p:nvSpPr>
            <p:cNvPr id="881" name="Freeform 323">
              <a:extLst>
                <a:ext uri="{FF2B5EF4-FFF2-40B4-BE49-F238E27FC236}">
                  <a16:creationId xmlns:a16="http://schemas.microsoft.com/office/drawing/2014/main" id="{523B990A-910C-492E-9966-D8BA24DB257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25500" y="551973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24">
              <a:extLst>
                <a:ext uri="{FF2B5EF4-FFF2-40B4-BE49-F238E27FC236}">
                  <a16:creationId xmlns:a16="http://schemas.microsoft.com/office/drawing/2014/main" id="{B9F6A556-9F6B-4F71-9933-C7B78CC44C0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022350" y="562610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325">
              <a:extLst>
                <a:ext uri="{FF2B5EF4-FFF2-40B4-BE49-F238E27FC236}">
                  <a16:creationId xmlns:a16="http://schemas.microsoft.com/office/drawing/2014/main" id="{AEABF27C-6A70-4DFC-9984-42E4F6351738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216025" y="5611813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326">
              <a:extLst>
                <a:ext uri="{FF2B5EF4-FFF2-40B4-BE49-F238E27FC236}">
                  <a16:creationId xmlns:a16="http://schemas.microsoft.com/office/drawing/2014/main" id="{F496BC76-B32A-4F8A-9208-2CF7E9E1F70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16075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40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Rectangle 327">
              <a:extLst>
                <a:ext uri="{FF2B5EF4-FFF2-40B4-BE49-F238E27FC236}">
                  <a16:creationId xmlns:a16="http://schemas.microsoft.com/office/drawing/2014/main" id="{326E911B-86DA-45BF-894E-20FE4EFF2E17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2413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28">
              <a:extLst>
                <a:ext uri="{FF2B5EF4-FFF2-40B4-BE49-F238E27FC236}">
                  <a16:creationId xmlns:a16="http://schemas.microsoft.com/office/drawing/2014/main" id="{89BFC324-F1AF-4ADB-A247-7866C6031BF7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533525" y="570706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329">
              <a:extLst>
                <a:ext uri="{FF2B5EF4-FFF2-40B4-BE49-F238E27FC236}">
                  <a16:creationId xmlns:a16="http://schemas.microsoft.com/office/drawing/2014/main" id="{5D1B5B63-C911-4789-AC24-0DF45078ED29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693863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330">
              <a:extLst>
                <a:ext uri="{FF2B5EF4-FFF2-40B4-BE49-F238E27FC236}">
                  <a16:creationId xmlns:a16="http://schemas.microsoft.com/office/drawing/2014/main" id="{B73D1368-7EF8-4DF1-9C20-A743E14D317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995488" y="530542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331">
              <a:extLst>
                <a:ext uri="{FF2B5EF4-FFF2-40B4-BE49-F238E27FC236}">
                  <a16:creationId xmlns:a16="http://schemas.microsoft.com/office/drawing/2014/main" id="{AC1D58AE-8A81-42F3-A9C8-A7AD3419E48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198688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Rectangle 332">
              <a:extLst>
                <a:ext uri="{FF2B5EF4-FFF2-40B4-BE49-F238E27FC236}">
                  <a16:creationId xmlns:a16="http://schemas.microsoft.com/office/drawing/2014/main" id="{29E1086D-A727-4BF7-B10D-9CAB0E49D16F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105025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333">
              <a:extLst>
                <a:ext uri="{FF2B5EF4-FFF2-40B4-BE49-F238E27FC236}">
                  <a16:creationId xmlns:a16="http://schemas.microsoft.com/office/drawing/2014/main" id="{D19574FF-9AB5-431C-8C1D-BD96B143FD41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116138" y="57070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334">
              <a:extLst>
                <a:ext uri="{FF2B5EF4-FFF2-40B4-BE49-F238E27FC236}">
                  <a16:creationId xmlns:a16="http://schemas.microsoft.com/office/drawing/2014/main" id="{103B9A18-A989-46D9-A725-2A9B653E89FA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276475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335">
              <a:extLst>
                <a:ext uri="{FF2B5EF4-FFF2-40B4-BE49-F238E27FC236}">
                  <a16:creationId xmlns:a16="http://schemas.microsoft.com/office/drawing/2014/main" id="{0BE99D23-6730-4527-BDF9-29C6918593D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49525" y="5589588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336">
              <a:extLst>
                <a:ext uri="{FF2B5EF4-FFF2-40B4-BE49-F238E27FC236}">
                  <a16:creationId xmlns:a16="http://schemas.microsoft.com/office/drawing/2014/main" id="{6891D62A-E461-46D3-B1E1-D74961021B60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778125" y="5521325"/>
              <a:ext cx="190500" cy="200025"/>
            </a:xfrm>
            <a:custGeom>
              <a:avLst/>
              <a:gdLst>
                <a:gd name="T0" fmla="*/ 95 w 348"/>
                <a:gd name="T1" fmla="*/ 165 h 352"/>
                <a:gd name="T2" fmla="*/ 95 w 348"/>
                <a:gd name="T3" fmla="*/ 36 h 352"/>
                <a:gd name="T4" fmla="*/ 106 w 348"/>
                <a:gd name="T5" fmla="*/ 17 h 352"/>
                <a:gd name="T6" fmla="*/ 135 w 348"/>
                <a:gd name="T7" fmla="*/ 16 h 352"/>
                <a:gd name="T8" fmla="*/ 236 w 348"/>
                <a:gd name="T9" fmla="*/ 90 h 352"/>
                <a:gd name="T10" fmla="*/ 150 w 348"/>
                <a:gd name="T11" fmla="*/ 165 h 352"/>
                <a:gd name="T12" fmla="*/ 95 w 348"/>
                <a:gd name="T13" fmla="*/ 165 h 352"/>
                <a:gd name="T14" fmla="*/ 200 w 348"/>
                <a:gd name="T15" fmla="*/ 172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6 h 352"/>
                <a:gd name="T24" fmla="*/ 12 w 348"/>
                <a:gd name="T25" fmla="*/ 16 h 352"/>
                <a:gd name="T26" fmla="*/ 52 w 348"/>
                <a:gd name="T27" fmla="*/ 39 h 352"/>
                <a:gd name="T28" fmla="*/ 52 w 348"/>
                <a:gd name="T29" fmla="*/ 302 h 352"/>
                <a:gd name="T30" fmla="*/ 12 w 348"/>
                <a:gd name="T31" fmla="*/ 326 h 352"/>
                <a:gd name="T32" fmla="*/ 0 w 348"/>
                <a:gd name="T33" fmla="*/ 326 h 352"/>
                <a:gd name="T34" fmla="*/ 0 w 348"/>
                <a:gd name="T35" fmla="*/ 341 h 352"/>
                <a:gd name="T36" fmla="*/ 73 w 348"/>
                <a:gd name="T37" fmla="*/ 340 h 352"/>
                <a:gd name="T38" fmla="*/ 146 w 348"/>
                <a:gd name="T39" fmla="*/ 341 h 352"/>
                <a:gd name="T40" fmla="*/ 146 w 348"/>
                <a:gd name="T41" fmla="*/ 326 h 352"/>
                <a:gd name="T42" fmla="*/ 134 w 348"/>
                <a:gd name="T43" fmla="*/ 326 h 352"/>
                <a:gd name="T44" fmla="*/ 95 w 348"/>
                <a:gd name="T45" fmla="*/ 302 h 352"/>
                <a:gd name="T46" fmla="*/ 95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60 h 352"/>
                <a:gd name="T54" fmla="*/ 238 w 348"/>
                <a:gd name="T55" fmla="*/ 331 h 352"/>
                <a:gd name="T56" fmla="*/ 301 w 348"/>
                <a:gd name="T57" fmla="*/ 352 h 352"/>
                <a:gd name="T58" fmla="*/ 348 w 348"/>
                <a:gd name="T59" fmla="*/ 297 h 352"/>
                <a:gd name="T60" fmla="*/ 341 w 348"/>
                <a:gd name="T61" fmla="*/ 289 h 352"/>
                <a:gd name="T62" fmla="*/ 335 w 348"/>
                <a:gd name="T63" fmla="*/ 297 h 352"/>
                <a:gd name="T64" fmla="*/ 303 w 348"/>
                <a:gd name="T65" fmla="*/ 341 h 352"/>
                <a:gd name="T66" fmla="*/ 267 w 348"/>
                <a:gd name="T67" fmla="*/ 269 h 352"/>
                <a:gd name="T68" fmla="*/ 261 w 348"/>
                <a:gd name="T69" fmla="*/ 229 h 352"/>
                <a:gd name="T70" fmla="*/ 200 w 348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5" y="165"/>
                  </a:moveTo>
                  <a:lnTo>
                    <a:pt x="95" y="36"/>
                  </a:lnTo>
                  <a:cubicBezTo>
                    <a:pt x="95" y="24"/>
                    <a:pt x="95" y="18"/>
                    <a:pt x="106" y="17"/>
                  </a:cubicBezTo>
                  <a:cubicBezTo>
                    <a:pt x="111" y="16"/>
                    <a:pt x="125" y="16"/>
                    <a:pt x="135" y="16"/>
                  </a:cubicBezTo>
                  <a:cubicBezTo>
                    <a:pt x="180" y="16"/>
                    <a:pt x="236" y="18"/>
                    <a:pt x="236" y="90"/>
                  </a:cubicBezTo>
                  <a:cubicBezTo>
                    <a:pt x="236" y="125"/>
                    <a:pt x="224" y="165"/>
                    <a:pt x="150" y="165"/>
                  </a:cubicBezTo>
                  <a:lnTo>
                    <a:pt x="95" y="165"/>
                  </a:lnTo>
                  <a:close/>
                  <a:moveTo>
                    <a:pt x="200" y="172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3" y="340"/>
                    <a:pt x="128" y="340"/>
                    <a:pt x="146" y="341"/>
                  </a:cubicBezTo>
                  <a:lnTo>
                    <a:pt x="146" y="326"/>
                  </a:lnTo>
                  <a:lnTo>
                    <a:pt x="134" y="326"/>
                  </a:lnTo>
                  <a:cubicBezTo>
                    <a:pt x="96" y="326"/>
                    <a:pt x="95" y="320"/>
                    <a:pt x="95" y="302"/>
                  </a:cubicBezTo>
                  <a:lnTo>
                    <a:pt x="95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8" y="331"/>
                  </a:cubicBezTo>
                  <a:cubicBezTo>
                    <a:pt x="258" y="349"/>
                    <a:pt x="286" y="352"/>
                    <a:pt x="301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9"/>
                    <a:pt x="341" y="289"/>
                  </a:cubicBezTo>
                  <a:cubicBezTo>
                    <a:pt x="336" y="289"/>
                    <a:pt x="336" y="293"/>
                    <a:pt x="335" y="297"/>
                  </a:cubicBezTo>
                  <a:cubicBezTo>
                    <a:pt x="332" y="332"/>
                    <a:pt x="315" y="341"/>
                    <a:pt x="303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1" y="229"/>
                  </a:lnTo>
                  <a:cubicBezTo>
                    <a:pt x="252" y="197"/>
                    <a:pt x="227" y="181"/>
                    <a:pt x="200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337">
              <a:extLst>
                <a:ext uri="{FF2B5EF4-FFF2-40B4-BE49-F238E27FC236}">
                  <a16:creationId xmlns:a16="http://schemas.microsoft.com/office/drawing/2014/main" id="{F0D34537-3023-4DA3-9D63-86DE7D12076E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79738" y="5521325"/>
              <a:ext cx="187325" cy="193675"/>
            </a:xfrm>
            <a:custGeom>
              <a:avLst/>
              <a:gdLst>
                <a:gd name="T0" fmla="*/ 99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39 w 341"/>
                <a:gd name="T11" fmla="*/ 17 h 341"/>
                <a:gd name="T12" fmla="*/ 51 w 341"/>
                <a:gd name="T13" fmla="*/ 28 h 341"/>
                <a:gd name="T14" fmla="*/ 51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8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5 w 341"/>
                <a:gd name="T27" fmla="*/ 289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5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2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5 w 341"/>
                <a:gd name="T51" fmla="*/ 53 h 341"/>
                <a:gd name="T52" fmla="*/ 275 w 341"/>
                <a:gd name="T53" fmla="*/ 266 h 341"/>
                <a:gd name="T54" fmla="*/ 99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7"/>
                  </a:moveTo>
                  <a:cubicBezTo>
                    <a:pt x="95" y="1"/>
                    <a:pt x="94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39" y="17"/>
                  </a:cubicBezTo>
                  <a:cubicBezTo>
                    <a:pt x="51" y="18"/>
                    <a:pt x="51" y="19"/>
                    <a:pt x="51" y="28"/>
                  </a:cubicBezTo>
                  <a:lnTo>
                    <a:pt x="51" y="289"/>
                  </a:lnTo>
                  <a:cubicBezTo>
                    <a:pt x="51" y="302"/>
                    <a:pt x="51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8" y="340"/>
                  </a:cubicBezTo>
                  <a:cubicBezTo>
                    <a:pt x="75" y="340"/>
                    <a:pt x="99" y="341"/>
                    <a:pt x="117" y="341"/>
                  </a:cubicBezTo>
                  <a:lnTo>
                    <a:pt x="117" y="326"/>
                  </a:lnTo>
                  <a:cubicBezTo>
                    <a:pt x="65" y="326"/>
                    <a:pt x="65" y="302"/>
                    <a:pt x="65" y="289"/>
                  </a:cubicBezTo>
                  <a:lnTo>
                    <a:pt x="65" y="29"/>
                  </a:lnTo>
                  <a:cubicBezTo>
                    <a:pt x="68" y="32"/>
                    <a:pt x="68" y="32"/>
                    <a:pt x="70" y="35"/>
                  </a:cubicBezTo>
                  <a:lnTo>
                    <a:pt x="274" y="335"/>
                  </a:lnTo>
                  <a:cubicBezTo>
                    <a:pt x="278" y="341"/>
                    <a:pt x="279" y="341"/>
                    <a:pt x="282" y="341"/>
                  </a:cubicBezTo>
                  <a:cubicBezTo>
                    <a:pt x="289" y="341"/>
                    <a:pt x="289" y="338"/>
                    <a:pt x="289" y="328"/>
                  </a:cubicBezTo>
                  <a:lnTo>
                    <a:pt x="289" y="53"/>
                  </a:lnTo>
                  <a:cubicBezTo>
                    <a:pt x="289" y="39"/>
                    <a:pt x="289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2" y="2"/>
                  </a:cubicBezTo>
                  <a:cubicBezTo>
                    <a:pt x="266" y="2"/>
                    <a:pt x="241" y="1"/>
                    <a:pt x="224" y="0"/>
                  </a:cubicBezTo>
                  <a:lnTo>
                    <a:pt x="224" y="16"/>
                  </a:lnTo>
                  <a:cubicBezTo>
                    <a:pt x="275" y="16"/>
                    <a:pt x="275" y="39"/>
                    <a:pt x="275" y="53"/>
                  </a:cubicBezTo>
                  <a:lnTo>
                    <a:pt x="275" y="266"/>
                  </a:lnTo>
                  <a:lnTo>
                    <a:pt x="99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338">
              <a:extLst>
                <a:ext uri="{FF2B5EF4-FFF2-40B4-BE49-F238E27FC236}">
                  <a16:creationId xmlns:a16="http://schemas.microsoft.com/office/drawing/2014/main" id="{71EF94AF-BC85-451A-8293-3DC24DC592A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84525" y="5522913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0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339">
              <a:extLst>
                <a:ext uri="{FF2B5EF4-FFF2-40B4-BE49-F238E27FC236}">
                  <a16:creationId xmlns:a16="http://schemas.microsoft.com/office/drawing/2014/main" id="{567F6F0B-D41F-4FF8-85B2-5226A9AFF8F8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370263" y="5511800"/>
              <a:ext cx="187325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340">
              <a:extLst>
                <a:ext uri="{FF2B5EF4-FFF2-40B4-BE49-F238E27FC236}">
                  <a16:creationId xmlns:a16="http://schemas.microsoft.com/office/drawing/2014/main" id="{D9F1772D-190B-42F4-8E40-AEA27ED59197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576638" y="5588000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6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6"/>
                    <a:pt x="147" y="76"/>
                    <a:pt x="161" y="76"/>
                  </a:cubicBezTo>
                  <a:cubicBezTo>
                    <a:pt x="174" y="76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341">
              <a:extLst>
                <a:ext uri="{FF2B5EF4-FFF2-40B4-BE49-F238E27FC236}">
                  <a16:creationId xmlns:a16="http://schemas.microsoft.com/office/drawing/2014/main" id="{32EFC118-6336-4607-9F19-1A78DC0DB01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760788" y="5502275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342">
              <a:extLst>
                <a:ext uri="{FF2B5EF4-FFF2-40B4-BE49-F238E27FC236}">
                  <a16:creationId xmlns:a16="http://schemas.microsoft.com/office/drawing/2014/main" id="{5F2DAB68-9F2B-4419-85FC-68C854B9E483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851275" y="558800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343">
              <a:extLst>
                <a:ext uri="{FF2B5EF4-FFF2-40B4-BE49-F238E27FC236}">
                  <a16:creationId xmlns:a16="http://schemas.microsoft.com/office/drawing/2014/main" id="{8DE3CFCA-3229-4331-AED8-C3291AD58DD6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0306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344">
              <a:extLst>
                <a:ext uri="{FF2B5EF4-FFF2-40B4-BE49-F238E27FC236}">
                  <a16:creationId xmlns:a16="http://schemas.microsoft.com/office/drawing/2014/main" id="{DA93D19E-A0A0-4200-8CCA-58C1A0151B0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89413" y="551815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345">
              <a:extLst>
                <a:ext uri="{FF2B5EF4-FFF2-40B4-BE49-F238E27FC236}">
                  <a16:creationId xmlns:a16="http://schemas.microsoft.com/office/drawing/2014/main" id="{70956263-4CB5-4DBC-9EE4-8A4D6250058F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138613" y="558800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346">
              <a:extLst>
                <a:ext uri="{FF2B5EF4-FFF2-40B4-BE49-F238E27FC236}">
                  <a16:creationId xmlns:a16="http://schemas.microsoft.com/office/drawing/2014/main" id="{EBE76951-A081-4379-B68E-B4EEC7BDB5FB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318000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347">
              <a:extLst>
                <a:ext uri="{FF2B5EF4-FFF2-40B4-BE49-F238E27FC236}">
                  <a16:creationId xmlns:a16="http://schemas.microsoft.com/office/drawing/2014/main" id="{2BC5601B-5E58-412C-BFB4-94B47240D445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449763" y="551815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348">
              <a:extLst>
                <a:ext uri="{FF2B5EF4-FFF2-40B4-BE49-F238E27FC236}">
                  <a16:creationId xmlns:a16="http://schemas.microsoft.com/office/drawing/2014/main" id="{39804B23-3068-401F-8202-24376209DBEE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425950" y="558800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49">
              <a:extLst>
                <a:ext uri="{FF2B5EF4-FFF2-40B4-BE49-F238E27FC236}">
                  <a16:creationId xmlns:a16="http://schemas.microsoft.com/office/drawing/2014/main" id="{D2820380-0A51-49DA-A936-F434061C9972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606925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350">
              <a:extLst>
                <a:ext uri="{FF2B5EF4-FFF2-40B4-BE49-F238E27FC236}">
                  <a16:creationId xmlns:a16="http://schemas.microsoft.com/office/drawing/2014/main" id="{8765EFB9-AF5B-49BE-88E2-A9B31D23333A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4713288" y="5586413"/>
              <a:ext cx="142875" cy="130175"/>
            </a:xfrm>
            <a:custGeom>
              <a:avLst/>
              <a:gdLst>
                <a:gd name="T0" fmla="*/ 171 w 262"/>
                <a:gd name="T1" fmla="*/ 188 h 229"/>
                <a:gd name="T2" fmla="*/ 223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9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351">
              <a:extLst>
                <a:ext uri="{FF2B5EF4-FFF2-40B4-BE49-F238E27FC236}">
                  <a16:creationId xmlns:a16="http://schemas.microsoft.com/office/drawing/2014/main" id="{57E90FC8-7C71-4E97-8CDA-246FE6606E60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865688" y="5670550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8 w 172"/>
                <a:gd name="T11" fmla="*/ 97 h 225"/>
                <a:gd name="T12" fmla="*/ 71 w 172"/>
                <a:gd name="T13" fmla="*/ 154 h 225"/>
                <a:gd name="T14" fmla="*/ 115 w 172"/>
                <a:gd name="T15" fmla="*/ 135 h 225"/>
                <a:gd name="T16" fmla="*/ 107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6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352">
              <a:extLst>
                <a:ext uri="{FF2B5EF4-FFF2-40B4-BE49-F238E27FC236}">
                  <a16:creationId xmlns:a16="http://schemas.microsoft.com/office/drawing/2014/main" id="{5FFA554F-C2A3-4E7A-94C5-131A69177C0D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0085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353">
              <a:extLst>
                <a:ext uri="{FF2B5EF4-FFF2-40B4-BE49-F238E27FC236}">
                  <a16:creationId xmlns:a16="http://schemas.microsoft.com/office/drawing/2014/main" id="{8DA2AFA8-E1C7-47F6-8EF1-5E2F45CF0B67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118100" y="5518150"/>
              <a:ext cx="165100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9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354">
              <a:extLst>
                <a:ext uri="{FF2B5EF4-FFF2-40B4-BE49-F238E27FC236}">
                  <a16:creationId xmlns:a16="http://schemas.microsoft.com/office/drawing/2014/main" id="{86E6BFBA-292B-4B30-A2D5-4D91B43EB62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313363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355">
              <a:extLst>
                <a:ext uri="{FF2B5EF4-FFF2-40B4-BE49-F238E27FC236}">
                  <a16:creationId xmlns:a16="http://schemas.microsoft.com/office/drawing/2014/main" id="{8D01E85D-7001-4568-9DD2-21681E582D4A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418138" y="5516563"/>
              <a:ext cx="127000" cy="255588"/>
            </a:xfrm>
            <a:custGeom>
              <a:avLst/>
              <a:gdLst>
                <a:gd name="T0" fmla="*/ 104 w 233"/>
                <a:gd name="T1" fmla="*/ 185 h 452"/>
                <a:gd name="T2" fmla="*/ 100 w 233"/>
                <a:gd name="T3" fmla="*/ 159 h 452"/>
                <a:gd name="T4" fmla="*/ 142 w 233"/>
                <a:gd name="T5" fmla="*/ 76 h 452"/>
                <a:gd name="T6" fmla="*/ 179 w 233"/>
                <a:gd name="T7" fmla="*/ 91 h 452"/>
                <a:gd name="T8" fmla="*/ 233 w 233"/>
                <a:gd name="T9" fmla="*/ 64 h 452"/>
                <a:gd name="T10" fmla="*/ 185 w 233"/>
                <a:gd name="T11" fmla="*/ 43 h 452"/>
                <a:gd name="T12" fmla="*/ 154 w 233"/>
                <a:gd name="T13" fmla="*/ 45 h 452"/>
                <a:gd name="T14" fmla="*/ 157 w 233"/>
                <a:gd name="T15" fmla="*/ 17 h 452"/>
                <a:gd name="T16" fmla="*/ 158 w 233"/>
                <a:gd name="T17" fmla="*/ 11 h 452"/>
                <a:gd name="T18" fmla="*/ 148 w 233"/>
                <a:gd name="T19" fmla="*/ 0 h 452"/>
                <a:gd name="T20" fmla="*/ 131 w 233"/>
                <a:gd name="T21" fmla="*/ 39 h 452"/>
                <a:gd name="T22" fmla="*/ 132 w 233"/>
                <a:gd name="T23" fmla="*/ 50 h 452"/>
                <a:gd name="T24" fmla="*/ 39 w 233"/>
                <a:gd name="T25" fmla="*/ 152 h 452"/>
                <a:gd name="T26" fmla="*/ 65 w 233"/>
                <a:gd name="T27" fmla="*/ 203 h 452"/>
                <a:gd name="T28" fmla="*/ 0 w 233"/>
                <a:gd name="T29" fmla="*/ 304 h 452"/>
                <a:gd name="T30" fmla="*/ 66 w 233"/>
                <a:gd name="T31" fmla="*/ 376 h 452"/>
                <a:gd name="T32" fmla="*/ 123 w 233"/>
                <a:gd name="T33" fmla="*/ 395 h 452"/>
                <a:gd name="T34" fmla="*/ 161 w 233"/>
                <a:gd name="T35" fmla="*/ 408 h 452"/>
                <a:gd name="T36" fmla="*/ 167 w 233"/>
                <a:gd name="T37" fmla="*/ 419 h 452"/>
                <a:gd name="T38" fmla="*/ 152 w 233"/>
                <a:gd name="T39" fmla="*/ 434 h 452"/>
                <a:gd name="T40" fmla="*/ 102 w 233"/>
                <a:gd name="T41" fmla="*/ 421 h 452"/>
                <a:gd name="T42" fmla="*/ 95 w 233"/>
                <a:gd name="T43" fmla="*/ 419 h 452"/>
                <a:gd name="T44" fmla="*/ 86 w 233"/>
                <a:gd name="T45" fmla="*/ 428 h 452"/>
                <a:gd name="T46" fmla="*/ 152 w 233"/>
                <a:gd name="T47" fmla="*/ 452 h 452"/>
                <a:gd name="T48" fmla="*/ 212 w 233"/>
                <a:gd name="T49" fmla="*/ 392 h 452"/>
                <a:gd name="T50" fmla="*/ 187 w 233"/>
                <a:gd name="T51" fmla="*/ 355 h 452"/>
                <a:gd name="T52" fmla="*/ 121 w 233"/>
                <a:gd name="T53" fmla="*/ 332 h 452"/>
                <a:gd name="T54" fmla="*/ 88 w 233"/>
                <a:gd name="T55" fmla="*/ 321 h 452"/>
                <a:gd name="T56" fmla="*/ 42 w 233"/>
                <a:gd name="T57" fmla="*/ 281 h 452"/>
                <a:gd name="T58" fmla="*/ 86 w 233"/>
                <a:gd name="T59" fmla="*/ 216 h 452"/>
                <a:gd name="T60" fmla="*/ 90 w 233"/>
                <a:gd name="T61" fmla="*/ 217 h 452"/>
                <a:gd name="T62" fmla="*/ 143 w 233"/>
                <a:gd name="T63" fmla="*/ 226 h 452"/>
                <a:gd name="T64" fmla="*/ 200 w 233"/>
                <a:gd name="T65" fmla="*/ 199 h 452"/>
                <a:gd name="T66" fmla="*/ 152 w 233"/>
                <a:gd name="T67" fmla="*/ 178 h 452"/>
                <a:gd name="T68" fmla="*/ 104 w 233"/>
                <a:gd name="T69" fmla="*/ 185 h 452"/>
                <a:gd name="T70" fmla="*/ 159 w 233"/>
                <a:gd name="T71" fmla="*/ 65 h 452"/>
                <a:gd name="T72" fmla="*/ 185 w 233"/>
                <a:gd name="T73" fmla="*/ 61 h 452"/>
                <a:gd name="T74" fmla="*/ 210 w 233"/>
                <a:gd name="T75" fmla="*/ 64 h 452"/>
                <a:gd name="T76" fmla="*/ 208 w 233"/>
                <a:gd name="T77" fmla="*/ 67 h 452"/>
                <a:gd name="T78" fmla="*/ 179 w 233"/>
                <a:gd name="T79" fmla="*/ 73 h 452"/>
                <a:gd name="T80" fmla="*/ 159 w 233"/>
                <a:gd name="T81" fmla="*/ 65 h 452"/>
                <a:gd name="T82" fmla="*/ 117 w 233"/>
                <a:gd name="T83" fmla="*/ 201 h 452"/>
                <a:gd name="T84" fmla="*/ 150 w 233"/>
                <a:gd name="T85" fmla="*/ 196 h 452"/>
                <a:gd name="T86" fmla="*/ 176 w 233"/>
                <a:gd name="T87" fmla="*/ 199 h 452"/>
                <a:gd name="T88" fmla="*/ 174 w 233"/>
                <a:gd name="T89" fmla="*/ 202 h 452"/>
                <a:gd name="T90" fmla="*/ 145 w 233"/>
                <a:gd name="T91" fmla="*/ 208 h 452"/>
                <a:gd name="T92" fmla="*/ 117 w 233"/>
                <a:gd name="T93" fmla="*/ 20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2">
                  <a:moveTo>
                    <a:pt x="104" y="185"/>
                  </a:moveTo>
                  <a:cubicBezTo>
                    <a:pt x="101" y="177"/>
                    <a:pt x="100" y="168"/>
                    <a:pt x="100" y="159"/>
                  </a:cubicBezTo>
                  <a:cubicBezTo>
                    <a:pt x="100" y="133"/>
                    <a:pt x="115" y="95"/>
                    <a:pt x="142" y="76"/>
                  </a:cubicBezTo>
                  <a:cubicBezTo>
                    <a:pt x="153" y="91"/>
                    <a:pt x="167" y="91"/>
                    <a:pt x="179" y="91"/>
                  </a:cubicBezTo>
                  <a:cubicBezTo>
                    <a:pt x="193" y="91"/>
                    <a:pt x="233" y="91"/>
                    <a:pt x="233" y="64"/>
                  </a:cubicBezTo>
                  <a:cubicBezTo>
                    <a:pt x="233" y="43"/>
                    <a:pt x="206" y="43"/>
                    <a:pt x="185" y="43"/>
                  </a:cubicBezTo>
                  <a:cubicBezTo>
                    <a:pt x="180" y="43"/>
                    <a:pt x="168" y="43"/>
                    <a:pt x="154" y="45"/>
                  </a:cubicBezTo>
                  <a:cubicBezTo>
                    <a:pt x="154" y="29"/>
                    <a:pt x="157" y="18"/>
                    <a:pt x="157" y="17"/>
                  </a:cubicBezTo>
                  <a:cubicBezTo>
                    <a:pt x="158" y="13"/>
                    <a:pt x="158" y="12"/>
                    <a:pt x="158" y="11"/>
                  </a:cubicBezTo>
                  <a:cubicBezTo>
                    <a:pt x="158" y="1"/>
                    <a:pt x="148" y="0"/>
                    <a:pt x="148" y="0"/>
                  </a:cubicBezTo>
                  <a:cubicBezTo>
                    <a:pt x="131" y="0"/>
                    <a:pt x="131" y="30"/>
                    <a:pt x="131" y="39"/>
                  </a:cubicBezTo>
                  <a:cubicBezTo>
                    <a:pt x="131" y="42"/>
                    <a:pt x="131" y="47"/>
                    <a:pt x="132" y="50"/>
                  </a:cubicBezTo>
                  <a:cubicBezTo>
                    <a:pt x="70" y="69"/>
                    <a:pt x="39" y="114"/>
                    <a:pt x="39" y="152"/>
                  </a:cubicBezTo>
                  <a:cubicBezTo>
                    <a:pt x="39" y="175"/>
                    <a:pt x="52" y="194"/>
                    <a:pt x="65" y="203"/>
                  </a:cubicBezTo>
                  <a:cubicBezTo>
                    <a:pt x="13" y="239"/>
                    <a:pt x="0" y="285"/>
                    <a:pt x="0" y="304"/>
                  </a:cubicBezTo>
                  <a:cubicBezTo>
                    <a:pt x="0" y="345"/>
                    <a:pt x="37" y="365"/>
                    <a:pt x="66" y="376"/>
                  </a:cubicBezTo>
                  <a:lnTo>
                    <a:pt x="123" y="395"/>
                  </a:lnTo>
                  <a:cubicBezTo>
                    <a:pt x="136" y="399"/>
                    <a:pt x="157" y="406"/>
                    <a:pt x="161" y="408"/>
                  </a:cubicBezTo>
                  <a:cubicBezTo>
                    <a:pt x="165" y="410"/>
                    <a:pt x="167" y="415"/>
                    <a:pt x="167" y="419"/>
                  </a:cubicBezTo>
                  <a:cubicBezTo>
                    <a:pt x="167" y="420"/>
                    <a:pt x="166" y="434"/>
                    <a:pt x="152" y="434"/>
                  </a:cubicBezTo>
                  <a:cubicBezTo>
                    <a:pt x="149" y="434"/>
                    <a:pt x="124" y="433"/>
                    <a:pt x="102" y="421"/>
                  </a:cubicBezTo>
                  <a:cubicBezTo>
                    <a:pt x="98" y="419"/>
                    <a:pt x="97" y="419"/>
                    <a:pt x="95" y="419"/>
                  </a:cubicBezTo>
                  <a:cubicBezTo>
                    <a:pt x="88" y="419"/>
                    <a:pt x="86" y="425"/>
                    <a:pt x="86" y="428"/>
                  </a:cubicBezTo>
                  <a:cubicBezTo>
                    <a:pt x="86" y="440"/>
                    <a:pt x="127" y="452"/>
                    <a:pt x="152" y="452"/>
                  </a:cubicBezTo>
                  <a:cubicBezTo>
                    <a:pt x="191" y="452"/>
                    <a:pt x="212" y="416"/>
                    <a:pt x="212" y="392"/>
                  </a:cubicBezTo>
                  <a:cubicBezTo>
                    <a:pt x="212" y="371"/>
                    <a:pt x="197" y="359"/>
                    <a:pt x="187" y="355"/>
                  </a:cubicBezTo>
                  <a:cubicBezTo>
                    <a:pt x="181" y="353"/>
                    <a:pt x="134" y="337"/>
                    <a:pt x="121" y="332"/>
                  </a:cubicBezTo>
                  <a:lnTo>
                    <a:pt x="88" y="321"/>
                  </a:lnTo>
                  <a:cubicBezTo>
                    <a:pt x="71" y="315"/>
                    <a:pt x="42" y="305"/>
                    <a:pt x="42" y="281"/>
                  </a:cubicBezTo>
                  <a:cubicBezTo>
                    <a:pt x="42" y="252"/>
                    <a:pt x="80" y="216"/>
                    <a:pt x="86" y="216"/>
                  </a:cubicBezTo>
                  <a:cubicBezTo>
                    <a:pt x="86" y="216"/>
                    <a:pt x="87" y="216"/>
                    <a:pt x="90" y="217"/>
                  </a:cubicBezTo>
                  <a:cubicBezTo>
                    <a:pt x="114" y="226"/>
                    <a:pt x="130" y="226"/>
                    <a:pt x="143" y="226"/>
                  </a:cubicBezTo>
                  <a:cubicBezTo>
                    <a:pt x="159" y="226"/>
                    <a:pt x="200" y="226"/>
                    <a:pt x="200" y="199"/>
                  </a:cubicBezTo>
                  <a:cubicBezTo>
                    <a:pt x="200" y="178"/>
                    <a:pt x="169" y="178"/>
                    <a:pt x="152" y="178"/>
                  </a:cubicBezTo>
                  <a:cubicBezTo>
                    <a:pt x="143" y="178"/>
                    <a:pt x="127" y="178"/>
                    <a:pt x="104" y="185"/>
                  </a:cubicBezTo>
                  <a:close/>
                  <a:moveTo>
                    <a:pt x="159" y="65"/>
                  </a:moveTo>
                  <a:cubicBezTo>
                    <a:pt x="169" y="61"/>
                    <a:pt x="178" y="61"/>
                    <a:pt x="185" y="61"/>
                  </a:cubicBezTo>
                  <a:cubicBezTo>
                    <a:pt x="200" y="61"/>
                    <a:pt x="202" y="61"/>
                    <a:pt x="210" y="64"/>
                  </a:cubicBezTo>
                  <a:cubicBezTo>
                    <a:pt x="209" y="65"/>
                    <a:pt x="210" y="65"/>
                    <a:pt x="208" y="67"/>
                  </a:cubicBezTo>
                  <a:cubicBezTo>
                    <a:pt x="203" y="73"/>
                    <a:pt x="184" y="73"/>
                    <a:pt x="179" y="73"/>
                  </a:cubicBezTo>
                  <a:cubicBezTo>
                    <a:pt x="171" y="73"/>
                    <a:pt x="163" y="73"/>
                    <a:pt x="159" y="65"/>
                  </a:cubicBezTo>
                  <a:close/>
                  <a:moveTo>
                    <a:pt x="117" y="201"/>
                  </a:moveTo>
                  <a:cubicBezTo>
                    <a:pt x="131" y="196"/>
                    <a:pt x="142" y="196"/>
                    <a:pt x="150" y="196"/>
                  </a:cubicBezTo>
                  <a:cubicBezTo>
                    <a:pt x="166" y="196"/>
                    <a:pt x="168" y="196"/>
                    <a:pt x="176" y="199"/>
                  </a:cubicBezTo>
                  <a:cubicBezTo>
                    <a:pt x="175" y="200"/>
                    <a:pt x="175" y="202"/>
                    <a:pt x="174" y="202"/>
                  </a:cubicBezTo>
                  <a:cubicBezTo>
                    <a:pt x="169" y="208"/>
                    <a:pt x="151" y="208"/>
                    <a:pt x="145" y="208"/>
                  </a:cubicBezTo>
                  <a:cubicBezTo>
                    <a:pt x="137" y="208"/>
                    <a:pt x="126" y="208"/>
                    <a:pt x="11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356">
              <a:extLst>
                <a:ext uri="{FF2B5EF4-FFF2-40B4-BE49-F238E27FC236}">
                  <a16:creationId xmlns:a16="http://schemas.microsoft.com/office/drawing/2014/main" id="{2145DD44-8D99-4DF5-998F-18546E91AADF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567363" y="5695950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5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2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5"/>
                    <a:pt x="5" y="55"/>
                    <a:pt x="11" y="55"/>
                  </a:cubicBezTo>
                  <a:cubicBezTo>
                    <a:pt x="18" y="55"/>
                    <a:pt x="19" y="55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2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357">
              <a:extLst>
                <a:ext uri="{FF2B5EF4-FFF2-40B4-BE49-F238E27FC236}">
                  <a16:creationId xmlns:a16="http://schemas.microsoft.com/office/drawing/2014/main" id="{760B63F7-A6C4-491A-A5A0-ACAE0CC6C68D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73881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358">
              <a:extLst>
                <a:ext uri="{FF2B5EF4-FFF2-40B4-BE49-F238E27FC236}">
                  <a16:creationId xmlns:a16="http://schemas.microsoft.com/office/drawing/2014/main" id="{03F08D3E-93AF-4787-A464-F9F1F1E7A68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845175" y="558958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6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359">
              <a:extLst>
                <a:ext uri="{FF2B5EF4-FFF2-40B4-BE49-F238E27FC236}">
                  <a16:creationId xmlns:a16="http://schemas.microsoft.com/office/drawing/2014/main" id="{C4CED094-1EC7-470B-B9A0-8B8723582B0C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049963" y="5502275"/>
              <a:ext cx="63500" cy="284163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360">
              <a:extLst>
                <a:ext uri="{FF2B5EF4-FFF2-40B4-BE49-F238E27FC236}">
                  <a16:creationId xmlns:a16="http://schemas.microsoft.com/office/drawing/2014/main" id="{31EF18C7-649E-43F2-B59F-C69D54F2A125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143625" y="5305425"/>
              <a:ext cx="73025" cy="6794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361">
              <a:extLst>
                <a:ext uri="{FF2B5EF4-FFF2-40B4-BE49-F238E27FC236}">
                  <a16:creationId xmlns:a16="http://schemas.microsoft.com/office/drawing/2014/main" id="{DD63B8D4-8095-4376-8564-3ABC5919D7FE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619875" y="551497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362">
              <a:extLst>
                <a:ext uri="{FF2B5EF4-FFF2-40B4-BE49-F238E27FC236}">
                  <a16:creationId xmlns:a16="http://schemas.microsoft.com/office/drawing/2014/main" id="{A76DF7D7-21D4-439C-A990-A48B2B8156FC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856413" y="550227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363">
              <a:extLst>
                <a:ext uri="{FF2B5EF4-FFF2-40B4-BE49-F238E27FC236}">
                  <a16:creationId xmlns:a16="http://schemas.microsoft.com/office/drawing/2014/main" id="{67659511-0EBB-4FBD-A0DD-02AE7CAF4E2C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43725" y="5589588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364">
              <a:extLst>
                <a:ext uri="{FF2B5EF4-FFF2-40B4-BE49-F238E27FC236}">
                  <a16:creationId xmlns:a16="http://schemas.microsoft.com/office/drawing/2014/main" id="{43D72003-ACFB-4BF6-A2A8-E2677F7D2EB6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112000" y="5467350"/>
              <a:ext cx="85725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365">
              <a:extLst>
                <a:ext uri="{FF2B5EF4-FFF2-40B4-BE49-F238E27FC236}">
                  <a16:creationId xmlns:a16="http://schemas.microsoft.com/office/drawing/2014/main" id="{A75FD6F7-29E0-4C80-83CB-ABBDDE195206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39000" y="550227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366">
              <a:extLst>
                <a:ext uri="{FF2B5EF4-FFF2-40B4-BE49-F238E27FC236}">
                  <a16:creationId xmlns:a16="http://schemas.microsoft.com/office/drawing/2014/main" id="{F23E0F6E-A792-421C-BF7D-ADDE840E829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25500" y="631190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367">
              <a:extLst>
                <a:ext uri="{FF2B5EF4-FFF2-40B4-BE49-F238E27FC236}">
                  <a16:creationId xmlns:a16="http://schemas.microsoft.com/office/drawing/2014/main" id="{99B129B9-F730-411E-B9B5-FEF6AE89FE7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014413" y="641826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368">
              <a:extLst>
                <a:ext uri="{FF2B5EF4-FFF2-40B4-BE49-F238E27FC236}">
                  <a16:creationId xmlns:a16="http://schemas.microsoft.com/office/drawing/2014/main" id="{0BFC3F72-2D15-4B0A-A48D-07E20F85186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1216025" y="6402388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369">
              <a:extLst>
                <a:ext uri="{FF2B5EF4-FFF2-40B4-BE49-F238E27FC236}">
                  <a16:creationId xmlns:a16="http://schemas.microsoft.com/office/drawing/2014/main" id="{0D6B3D2C-BC49-4D54-AA6D-B8B0534A960A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616075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Rectangle 370">
              <a:extLst>
                <a:ext uri="{FF2B5EF4-FFF2-40B4-BE49-F238E27FC236}">
                  <a16:creationId xmlns:a16="http://schemas.microsoft.com/office/drawing/2014/main" id="{7CDA7C54-7570-4F9F-8938-90399A902A86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522413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371">
              <a:extLst>
                <a:ext uri="{FF2B5EF4-FFF2-40B4-BE49-F238E27FC236}">
                  <a16:creationId xmlns:a16="http://schemas.microsoft.com/office/drawing/2014/main" id="{0A1CE95C-EE03-4688-8BB2-21E98872E18E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533525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372">
              <a:extLst>
                <a:ext uri="{FF2B5EF4-FFF2-40B4-BE49-F238E27FC236}">
                  <a16:creationId xmlns:a16="http://schemas.microsoft.com/office/drawing/2014/main" id="{635A8F4D-4CF1-487E-A200-00DDF274BB00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1693863" y="657383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373">
              <a:extLst>
                <a:ext uri="{FF2B5EF4-FFF2-40B4-BE49-F238E27FC236}">
                  <a16:creationId xmlns:a16="http://schemas.microsoft.com/office/drawing/2014/main" id="{CCD846C1-F079-4536-B938-2154B808E134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1966913" y="6381750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374">
              <a:extLst>
                <a:ext uri="{FF2B5EF4-FFF2-40B4-BE49-F238E27FC236}">
                  <a16:creationId xmlns:a16="http://schemas.microsoft.com/office/drawing/2014/main" id="{B6ADE63B-9D6D-4802-8C35-55162F3624DB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2195513" y="6313488"/>
              <a:ext cx="190500" cy="200025"/>
            </a:xfrm>
            <a:custGeom>
              <a:avLst/>
              <a:gdLst>
                <a:gd name="T0" fmla="*/ 95 w 348"/>
                <a:gd name="T1" fmla="*/ 164 h 351"/>
                <a:gd name="T2" fmla="*/ 95 w 348"/>
                <a:gd name="T3" fmla="*/ 35 h 351"/>
                <a:gd name="T4" fmla="*/ 106 w 348"/>
                <a:gd name="T5" fmla="*/ 16 h 351"/>
                <a:gd name="T6" fmla="*/ 135 w 348"/>
                <a:gd name="T7" fmla="*/ 15 h 351"/>
                <a:gd name="T8" fmla="*/ 236 w 348"/>
                <a:gd name="T9" fmla="*/ 89 h 351"/>
                <a:gd name="T10" fmla="*/ 150 w 348"/>
                <a:gd name="T11" fmla="*/ 164 h 351"/>
                <a:gd name="T12" fmla="*/ 95 w 348"/>
                <a:gd name="T13" fmla="*/ 164 h 351"/>
                <a:gd name="T14" fmla="*/ 200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2 w 348"/>
                <a:gd name="T27" fmla="*/ 38 h 351"/>
                <a:gd name="T28" fmla="*/ 52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5 w 348"/>
                <a:gd name="T45" fmla="*/ 301 h 351"/>
                <a:gd name="T46" fmla="*/ 95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8 w 348"/>
                <a:gd name="T55" fmla="*/ 330 h 351"/>
                <a:gd name="T56" fmla="*/ 301 w 348"/>
                <a:gd name="T57" fmla="*/ 351 h 351"/>
                <a:gd name="T58" fmla="*/ 348 w 348"/>
                <a:gd name="T59" fmla="*/ 296 h 351"/>
                <a:gd name="T60" fmla="*/ 342 w 348"/>
                <a:gd name="T61" fmla="*/ 288 h 351"/>
                <a:gd name="T62" fmla="*/ 336 w 348"/>
                <a:gd name="T63" fmla="*/ 296 h 351"/>
                <a:gd name="T64" fmla="*/ 303 w 348"/>
                <a:gd name="T65" fmla="*/ 340 h 351"/>
                <a:gd name="T66" fmla="*/ 267 w 348"/>
                <a:gd name="T67" fmla="*/ 268 h 351"/>
                <a:gd name="T68" fmla="*/ 261 w 348"/>
                <a:gd name="T69" fmla="*/ 228 h 351"/>
                <a:gd name="T70" fmla="*/ 200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5" y="164"/>
                  </a:moveTo>
                  <a:lnTo>
                    <a:pt x="95" y="35"/>
                  </a:lnTo>
                  <a:cubicBezTo>
                    <a:pt x="95" y="23"/>
                    <a:pt x="95" y="17"/>
                    <a:pt x="106" y="16"/>
                  </a:cubicBezTo>
                  <a:cubicBezTo>
                    <a:pt x="111" y="15"/>
                    <a:pt x="125" y="15"/>
                    <a:pt x="135" y="15"/>
                  </a:cubicBezTo>
                  <a:cubicBezTo>
                    <a:pt x="180" y="15"/>
                    <a:pt x="236" y="17"/>
                    <a:pt x="236" y="89"/>
                  </a:cubicBezTo>
                  <a:cubicBezTo>
                    <a:pt x="236" y="124"/>
                    <a:pt x="224" y="164"/>
                    <a:pt x="150" y="164"/>
                  </a:cubicBezTo>
                  <a:lnTo>
                    <a:pt x="95" y="164"/>
                  </a:lnTo>
                  <a:close/>
                  <a:moveTo>
                    <a:pt x="200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4" y="339"/>
                    <a:pt x="73" y="339"/>
                  </a:cubicBezTo>
                  <a:cubicBezTo>
                    <a:pt x="93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6" y="325"/>
                    <a:pt x="95" y="319"/>
                    <a:pt x="95" y="301"/>
                  </a:cubicBezTo>
                  <a:lnTo>
                    <a:pt x="95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8" y="330"/>
                  </a:cubicBezTo>
                  <a:cubicBezTo>
                    <a:pt x="258" y="348"/>
                    <a:pt x="286" y="351"/>
                    <a:pt x="301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2" y="288"/>
                  </a:cubicBezTo>
                  <a:cubicBezTo>
                    <a:pt x="336" y="288"/>
                    <a:pt x="336" y="292"/>
                    <a:pt x="336" y="296"/>
                  </a:cubicBezTo>
                  <a:cubicBezTo>
                    <a:pt x="333" y="331"/>
                    <a:pt x="315" y="340"/>
                    <a:pt x="303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1" y="228"/>
                  </a:lnTo>
                  <a:cubicBezTo>
                    <a:pt x="252" y="197"/>
                    <a:pt x="227" y="180"/>
                    <a:pt x="200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375">
              <a:extLst>
                <a:ext uri="{FF2B5EF4-FFF2-40B4-BE49-F238E27FC236}">
                  <a16:creationId xmlns:a16="http://schemas.microsoft.com/office/drawing/2014/main" id="{BCE38300-623A-4B4E-B5AC-97E2A8B965F2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397125" y="6313488"/>
              <a:ext cx="187325" cy="193675"/>
            </a:xfrm>
            <a:custGeom>
              <a:avLst/>
              <a:gdLst>
                <a:gd name="T0" fmla="*/ 99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4 w 341"/>
                <a:gd name="T9" fmla="*/ 15 h 340"/>
                <a:gd name="T10" fmla="*/ 39 w 341"/>
                <a:gd name="T11" fmla="*/ 16 h 340"/>
                <a:gd name="T12" fmla="*/ 51 w 341"/>
                <a:gd name="T13" fmla="*/ 27 h 340"/>
                <a:gd name="T14" fmla="*/ 51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8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5 w 341"/>
                <a:gd name="T27" fmla="*/ 288 h 340"/>
                <a:gd name="T28" fmla="*/ 65 w 341"/>
                <a:gd name="T29" fmla="*/ 28 h 340"/>
                <a:gd name="T30" fmla="*/ 70 w 341"/>
                <a:gd name="T31" fmla="*/ 34 h 340"/>
                <a:gd name="T32" fmla="*/ 274 w 341"/>
                <a:gd name="T33" fmla="*/ 334 h 340"/>
                <a:gd name="T34" fmla="*/ 282 w 341"/>
                <a:gd name="T35" fmla="*/ 340 h 340"/>
                <a:gd name="T36" fmla="*/ 289 w 341"/>
                <a:gd name="T37" fmla="*/ 327 h 340"/>
                <a:gd name="T38" fmla="*/ 289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2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5 w 341"/>
                <a:gd name="T51" fmla="*/ 52 h 340"/>
                <a:gd name="T52" fmla="*/ 275 w 341"/>
                <a:gd name="T53" fmla="*/ 265 h 340"/>
                <a:gd name="T54" fmla="*/ 99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0"/>
                  </a:cubicBezTo>
                  <a:lnTo>
                    <a:pt x="117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4" y="334"/>
                  </a:lnTo>
                  <a:cubicBezTo>
                    <a:pt x="278" y="340"/>
                    <a:pt x="279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376">
              <a:extLst>
                <a:ext uri="{FF2B5EF4-FFF2-40B4-BE49-F238E27FC236}">
                  <a16:creationId xmlns:a16="http://schemas.microsoft.com/office/drawing/2014/main" id="{20B5F8C5-CE9B-46F4-900D-121A9C428B53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601913" y="6315075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377">
              <a:extLst>
                <a:ext uri="{FF2B5EF4-FFF2-40B4-BE49-F238E27FC236}">
                  <a16:creationId xmlns:a16="http://schemas.microsoft.com/office/drawing/2014/main" id="{B626D306-5D18-4023-B4B2-AD4D5DC3B5A2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787650" y="630396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378">
              <a:extLst>
                <a:ext uri="{FF2B5EF4-FFF2-40B4-BE49-F238E27FC236}">
                  <a16:creationId xmlns:a16="http://schemas.microsoft.com/office/drawing/2014/main" id="{3F20A9D7-74D9-4AE3-816A-766BF5803CD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994025" y="6380163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379">
              <a:extLst>
                <a:ext uri="{FF2B5EF4-FFF2-40B4-BE49-F238E27FC236}">
                  <a16:creationId xmlns:a16="http://schemas.microsoft.com/office/drawing/2014/main" id="{9FF0E14B-9085-43A7-A0EE-2583504A44CB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208338" y="6097588"/>
              <a:ext cx="134938" cy="677863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2 w 245"/>
                <a:gd name="T9" fmla="*/ 142 h 1196"/>
                <a:gd name="T10" fmla="*/ 244 w 245"/>
                <a:gd name="T11" fmla="*/ 9 h 1196"/>
                <a:gd name="T12" fmla="*/ 245 w 245"/>
                <a:gd name="T13" fmla="*/ 5 h 1196"/>
                <a:gd name="T14" fmla="*/ 235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2 w 245"/>
                <a:gd name="T21" fmla="*/ 1140 h 1196"/>
                <a:gd name="T22" fmla="*/ 221 w 245"/>
                <a:gd name="T23" fmla="*/ 1190 h 1196"/>
                <a:gd name="T24" fmla="*/ 235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2" y="0"/>
                    <a:pt x="235" y="0"/>
                  </a:cubicBezTo>
                  <a:cubicBezTo>
                    <a:pt x="228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380">
              <a:extLst>
                <a:ext uri="{FF2B5EF4-FFF2-40B4-BE49-F238E27FC236}">
                  <a16:creationId xmlns:a16="http://schemas.microsoft.com/office/drawing/2014/main" id="{ED2A2473-3BBB-4CB1-809A-6D6B2B30DEFD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3363913" y="6380163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381">
              <a:extLst>
                <a:ext uri="{FF2B5EF4-FFF2-40B4-BE49-F238E27FC236}">
                  <a16:creationId xmlns:a16="http://schemas.microsoft.com/office/drawing/2014/main" id="{58435C62-8491-4D25-B223-9CEB2A615B65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597275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3 w 184"/>
                <a:gd name="T3" fmla="*/ 0 h 215"/>
                <a:gd name="T4" fmla="*/ 80 w 184"/>
                <a:gd name="T5" fmla="*/ 13 h 215"/>
                <a:gd name="T6" fmla="*/ 80 w 184"/>
                <a:gd name="T7" fmla="*/ 20 h 215"/>
                <a:gd name="T8" fmla="*/ 87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7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6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4 w 184"/>
                <a:gd name="T47" fmla="*/ 108 h 215"/>
                <a:gd name="T48" fmla="*/ 173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6" y="12"/>
                    <a:pt x="106" y="0"/>
                    <a:pt x="93" y="0"/>
                  </a:cubicBezTo>
                  <a:cubicBezTo>
                    <a:pt x="85" y="0"/>
                    <a:pt x="78" y="7"/>
                    <a:pt x="80" y="13"/>
                  </a:cubicBezTo>
                  <a:lnTo>
                    <a:pt x="80" y="20"/>
                  </a:lnTo>
                  <a:lnTo>
                    <a:pt x="87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7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6" y="212"/>
                    <a:pt x="106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7" y="167"/>
                    <a:pt x="168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4" y="108"/>
                  </a:cubicBezTo>
                  <a:lnTo>
                    <a:pt x="173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8" y="47"/>
                    <a:pt x="167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382">
              <a:extLst>
                <a:ext uri="{FF2B5EF4-FFF2-40B4-BE49-F238E27FC236}">
                  <a16:creationId xmlns:a16="http://schemas.microsoft.com/office/drawing/2014/main" id="{1D7A0762-FAAB-4D5A-B6FD-45B48E29ADE0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787775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383">
              <a:extLst>
                <a:ext uri="{FF2B5EF4-FFF2-40B4-BE49-F238E27FC236}">
                  <a16:creationId xmlns:a16="http://schemas.microsoft.com/office/drawing/2014/main" id="{84E1EB74-1CF5-4214-AA9A-F9B8B934127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938588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384">
              <a:extLst>
                <a:ext uri="{FF2B5EF4-FFF2-40B4-BE49-F238E27FC236}">
                  <a16:creationId xmlns:a16="http://schemas.microsoft.com/office/drawing/2014/main" id="{D6982E4E-4A96-4961-965E-FEBC380D195D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097338" y="6310313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385">
              <a:extLst>
                <a:ext uri="{FF2B5EF4-FFF2-40B4-BE49-F238E27FC236}">
                  <a16:creationId xmlns:a16="http://schemas.microsoft.com/office/drawing/2014/main" id="{4578C4D3-B535-4BED-9317-4B438700C056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4046538" y="6380163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386">
              <a:extLst>
                <a:ext uri="{FF2B5EF4-FFF2-40B4-BE49-F238E27FC236}">
                  <a16:creationId xmlns:a16="http://schemas.microsoft.com/office/drawing/2014/main" id="{0098F800-5EEC-4A2A-9B73-788A0F16F6B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4281488" y="6375400"/>
              <a:ext cx="101600" cy="122238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387">
              <a:extLst>
                <a:ext uri="{FF2B5EF4-FFF2-40B4-BE49-F238E27FC236}">
                  <a16:creationId xmlns:a16="http://schemas.microsoft.com/office/drawing/2014/main" id="{02AB7584-EE6E-4C8D-802F-3A7D45E39454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4471988" y="6318250"/>
              <a:ext cx="114300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388">
              <a:extLst>
                <a:ext uri="{FF2B5EF4-FFF2-40B4-BE49-F238E27FC236}">
                  <a16:creationId xmlns:a16="http://schemas.microsoft.com/office/drawing/2014/main" id="{50223552-DE1B-4869-AB29-7CE05683DAF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4621213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389">
              <a:extLst>
                <a:ext uri="{FF2B5EF4-FFF2-40B4-BE49-F238E27FC236}">
                  <a16:creationId xmlns:a16="http://schemas.microsoft.com/office/drawing/2014/main" id="{FD5295E8-30F0-4A9B-AB64-6D94863DBC6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4764088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390">
              <a:extLst>
                <a:ext uri="{FF2B5EF4-FFF2-40B4-BE49-F238E27FC236}">
                  <a16:creationId xmlns:a16="http://schemas.microsoft.com/office/drawing/2014/main" id="{33B0EFE6-A213-4F14-956B-6D565DFA8B27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4945063" y="6118225"/>
              <a:ext cx="101600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391">
              <a:extLst>
                <a:ext uri="{FF2B5EF4-FFF2-40B4-BE49-F238E27FC236}">
                  <a16:creationId xmlns:a16="http://schemas.microsoft.com/office/drawing/2014/main" id="{A50B21BC-F018-4639-AA4D-4384F0B4BE98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922838" y="6188075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Rectangle 392">
              <a:extLst>
                <a:ext uri="{FF2B5EF4-FFF2-40B4-BE49-F238E27FC236}">
                  <a16:creationId xmlns:a16="http://schemas.microsoft.com/office/drawing/2014/main" id="{35DC2179-556F-4DE9-8677-3F132076B688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752975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393">
              <a:extLst>
                <a:ext uri="{FF2B5EF4-FFF2-40B4-BE49-F238E27FC236}">
                  <a16:creationId xmlns:a16="http://schemas.microsoft.com/office/drawing/2014/main" id="{CC36B470-EFDF-45AA-951A-86ADBE5E5769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4764088" y="649763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394">
              <a:extLst>
                <a:ext uri="{FF2B5EF4-FFF2-40B4-BE49-F238E27FC236}">
                  <a16:creationId xmlns:a16="http://schemas.microsoft.com/office/drawing/2014/main" id="{BB22C7E0-DF8A-4268-8D90-21A4F85694A4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922838" y="657383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395">
              <a:extLst>
                <a:ext uri="{FF2B5EF4-FFF2-40B4-BE49-F238E27FC236}">
                  <a16:creationId xmlns:a16="http://schemas.microsoft.com/office/drawing/2014/main" id="{251CF6A1-0494-467F-9E05-F481978C0647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135563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396">
              <a:extLst>
                <a:ext uri="{FF2B5EF4-FFF2-40B4-BE49-F238E27FC236}">
                  <a16:creationId xmlns:a16="http://schemas.microsoft.com/office/drawing/2014/main" id="{09547886-A351-4C14-AFDA-FA683BE7FBFF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241925" y="6378575"/>
              <a:ext cx="144463" cy="130175"/>
            </a:xfrm>
            <a:custGeom>
              <a:avLst/>
              <a:gdLst>
                <a:gd name="T0" fmla="*/ 170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8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8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3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8"/>
                    <a:pt x="51" y="78"/>
                  </a:cubicBezTo>
                  <a:cubicBezTo>
                    <a:pt x="66" y="78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9"/>
                    <a:pt x="170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397">
              <a:extLst>
                <a:ext uri="{FF2B5EF4-FFF2-40B4-BE49-F238E27FC236}">
                  <a16:creationId xmlns:a16="http://schemas.microsoft.com/office/drawing/2014/main" id="{675714E6-FBB0-4240-B40C-55425A463185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394325" y="6462713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7 h 225"/>
                <a:gd name="T18" fmla="*/ 89 w 172"/>
                <a:gd name="T19" fmla="*/ 202 h 225"/>
                <a:gd name="T20" fmla="*/ 49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3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1"/>
                    <a:pt x="127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4" y="154"/>
                    <a:pt x="72" y="154"/>
                  </a:cubicBezTo>
                  <a:cubicBezTo>
                    <a:pt x="88" y="154"/>
                    <a:pt x="103" y="146"/>
                    <a:pt x="116" y="135"/>
                  </a:cubicBezTo>
                  <a:lnTo>
                    <a:pt x="108" y="167"/>
                  </a:lnTo>
                  <a:cubicBezTo>
                    <a:pt x="104" y="181"/>
                    <a:pt x="102" y="191"/>
                    <a:pt x="89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3" y="213"/>
                  </a:cubicBezTo>
                  <a:cubicBezTo>
                    <a:pt x="31" y="209"/>
                    <a:pt x="34" y="200"/>
                    <a:pt x="34" y="195"/>
                  </a:cubicBezTo>
                  <a:cubicBezTo>
                    <a:pt x="34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8"/>
                  </a:moveTo>
                  <a:cubicBezTo>
                    <a:pt x="121" y="113"/>
                    <a:pt x="121" y="114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3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398">
              <a:extLst>
                <a:ext uri="{FF2B5EF4-FFF2-40B4-BE49-F238E27FC236}">
                  <a16:creationId xmlns:a16="http://schemas.microsoft.com/office/drawing/2014/main" id="{4980A187-161E-4C29-80EF-6210ADE50E0B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592763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399">
              <a:extLst>
                <a:ext uri="{FF2B5EF4-FFF2-40B4-BE49-F238E27FC236}">
                  <a16:creationId xmlns:a16="http://schemas.microsoft.com/office/drawing/2014/main" id="{C6B8E8B4-F05F-4456-B818-7222D9982A8D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5783263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400">
              <a:extLst>
                <a:ext uri="{FF2B5EF4-FFF2-40B4-BE49-F238E27FC236}">
                  <a16:creationId xmlns:a16="http://schemas.microsoft.com/office/drawing/2014/main" id="{AEA32D72-D3B1-492E-B5AB-247A58C8241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932488" y="647700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401">
              <a:extLst>
                <a:ext uri="{FF2B5EF4-FFF2-40B4-BE49-F238E27FC236}">
                  <a16:creationId xmlns:a16="http://schemas.microsoft.com/office/drawing/2014/main" id="{83C10534-6765-4FAB-A063-8885B5512183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6075363" y="61134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402">
              <a:extLst>
                <a:ext uri="{FF2B5EF4-FFF2-40B4-BE49-F238E27FC236}">
                  <a16:creationId xmlns:a16="http://schemas.microsoft.com/office/drawing/2014/main" id="{CA5828D5-C54B-4C07-8D13-CD8E12035463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237288" y="6119813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Rectangle 403">
              <a:extLst>
                <a:ext uri="{FF2B5EF4-FFF2-40B4-BE49-F238E27FC236}">
                  <a16:creationId xmlns:a16="http://schemas.microsoft.com/office/drawing/2014/main" id="{CD9CCAFB-0CD0-484D-8E67-DBA7F9CD1770}"/>
                </a:ext>
              </a:extLst>
            </p:cNvPr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6062663" y="6430963"/>
              <a:ext cx="34607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404">
              <a:extLst>
                <a:ext uri="{FF2B5EF4-FFF2-40B4-BE49-F238E27FC236}">
                  <a16:creationId xmlns:a16="http://schemas.microsoft.com/office/drawing/2014/main" id="{B8CE4253-C507-4765-8E60-93E1C2E9E867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6083300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405">
              <a:extLst>
                <a:ext uri="{FF2B5EF4-FFF2-40B4-BE49-F238E27FC236}">
                  <a16:creationId xmlns:a16="http://schemas.microsoft.com/office/drawing/2014/main" id="{3B133FFE-1C94-4569-A96E-DEC461F4BAFF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6243638" y="657383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406">
              <a:extLst>
                <a:ext uri="{FF2B5EF4-FFF2-40B4-BE49-F238E27FC236}">
                  <a16:creationId xmlns:a16="http://schemas.microsoft.com/office/drawing/2014/main" id="{4910510B-7989-473F-85DE-4A9B2768C765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6464300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407">
              <a:extLst>
                <a:ext uri="{FF2B5EF4-FFF2-40B4-BE49-F238E27FC236}">
                  <a16:creationId xmlns:a16="http://schemas.microsoft.com/office/drawing/2014/main" id="{790895E9-A550-4AD5-A621-C0D682734566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6569075" y="6308725"/>
              <a:ext cx="128588" cy="255588"/>
            </a:xfrm>
            <a:custGeom>
              <a:avLst/>
              <a:gdLst>
                <a:gd name="T0" fmla="*/ 104 w 233"/>
                <a:gd name="T1" fmla="*/ 184 h 451"/>
                <a:gd name="T2" fmla="*/ 100 w 233"/>
                <a:gd name="T3" fmla="*/ 158 h 451"/>
                <a:gd name="T4" fmla="*/ 142 w 233"/>
                <a:gd name="T5" fmla="*/ 75 h 451"/>
                <a:gd name="T6" fmla="*/ 179 w 233"/>
                <a:gd name="T7" fmla="*/ 90 h 451"/>
                <a:gd name="T8" fmla="*/ 233 w 233"/>
                <a:gd name="T9" fmla="*/ 63 h 451"/>
                <a:gd name="T10" fmla="*/ 185 w 233"/>
                <a:gd name="T11" fmla="*/ 42 h 451"/>
                <a:gd name="T12" fmla="*/ 154 w 233"/>
                <a:gd name="T13" fmla="*/ 44 h 451"/>
                <a:gd name="T14" fmla="*/ 157 w 233"/>
                <a:gd name="T15" fmla="*/ 16 h 451"/>
                <a:gd name="T16" fmla="*/ 158 w 233"/>
                <a:gd name="T17" fmla="*/ 10 h 451"/>
                <a:gd name="T18" fmla="*/ 148 w 233"/>
                <a:gd name="T19" fmla="*/ 0 h 451"/>
                <a:gd name="T20" fmla="*/ 131 w 233"/>
                <a:gd name="T21" fmla="*/ 38 h 451"/>
                <a:gd name="T22" fmla="*/ 132 w 233"/>
                <a:gd name="T23" fmla="*/ 49 h 451"/>
                <a:gd name="T24" fmla="*/ 39 w 233"/>
                <a:gd name="T25" fmla="*/ 151 h 451"/>
                <a:gd name="T26" fmla="*/ 65 w 233"/>
                <a:gd name="T27" fmla="*/ 203 h 451"/>
                <a:gd name="T28" fmla="*/ 0 w 233"/>
                <a:gd name="T29" fmla="*/ 303 h 451"/>
                <a:gd name="T30" fmla="*/ 66 w 233"/>
                <a:gd name="T31" fmla="*/ 375 h 451"/>
                <a:gd name="T32" fmla="*/ 123 w 233"/>
                <a:gd name="T33" fmla="*/ 394 h 451"/>
                <a:gd name="T34" fmla="*/ 161 w 233"/>
                <a:gd name="T35" fmla="*/ 407 h 451"/>
                <a:gd name="T36" fmla="*/ 167 w 233"/>
                <a:gd name="T37" fmla="*/ 418 h 451"/>
                <a:gd name="T38" fmla="*/ 152 w 233"/>
                <a:gd name="T39" fmla="*/ 433 h 451"/>
                <a:gd name="T40" fmla="*/ 102 w 233"/>
                <a:gd name="T41" fmla="*/ 420 h 451"/>
                <a:gd name="T42" fmla="*/ 95 w 233"/>
                <a:gd name="T43" fmla="*/ 418 h 451"/>
                <a:gd name="T44" fmla="*/ 85 w 233"/>
                <a:gd name="T45" fmla="*/ 427 h 451"/>
                <a:gd name="T46" fmla="*/ 152 w 233"/>
                <a:gd name="T47" fmla="*/ 451 h 451"/>
                <a:gd name="T48" fmla="*/ 212 w 233"/>
                <a:gd name="T49" fmla="*/ 392 h 451"/>
                <a:gd name="T50" fmla="*/ 187 w 233"/>
                <a:gd name="T51" fmla="*/ 354 h 451"/>
                <a:gd name="T52" fmla="*/ 121 w 233"/>
                <a:gd name="T53" fmla="*/ 331 h 451"/>
                <a:gd name="T54" fmla="*/ 88 w 233"/>
                <a:gd name="T55" fmla="*/ 320 h 451"/>
                <a:gd name="T56" fmla="*/ 42 w 233"/>
                <a:gd name="T57" fmla="*/ 280 h 451"/>
                <a:gd name="T58" fmla="*/ 86 w 233"/>
                <a:gd name="T59" fmla="*/ 215 h 451"/>
                <a:gd name="T60" fmla="*/ 89 w 233"/>
                <a:gd name="T61" fmla="*/ 216 h 451"/>
                <a:gd name="T62" fmla="*/ 143 w 233"/>
                <a:gd name="T63" fmla="*/ 225 h 451"/>
                <a:gd name="T64" fmla="*/ 200 w 233"/>
                <a:gd name="T65" fmla="*/ 198 h 451"/>
                <a:gd name="T66" fmla="*/ 152 w 233"/>
                <a:gd name="T67" fmla="*/ 177 h 451"/>
                <a:gd name="T68" fmla="*/ 104 w 233"/>
                <a:gd name="T69" fmla="*/ 184 h 451"/>
                <a:gd name="T70" fmla="*/ 159 w 233"/>
                <a:gd name="T71" fmla="*/ 64 h 451"/>
                <a:gd name="T72" fmla="*/ 185 w 233"/>
                <a:gd name="T73" fmla="*/ 60 h 451"/>
                <a:gd name="T74" fmla="*/ 210 w 233"/>
                <a:gd name="T75" fmla="*/ 63 h 451"/>
                <a:gd name="T76" fmla="*/ 208 w 233"/>
                <a:gd name="T77" fmla="*/ 66 h 451"/>
                <a:gd name="T78" fmla="*/ 179 w 233"/>
                <a:gd name="T79" fmla="*/ 72 h 451"/>
                <a:gd name="T80" fmla="*/ 159 w 233"/>
                <a:gd name="T81" fmla="*/ 64 h 451"/>
                <a:gd name="T82" fmla="*/ 117 w 233"/>
                <a:gd name="T83" fmla="*/ 200 h 451"/>
                <a:gd name="T84" fmla="*/ 150 w 233"/>
                <a:gd name="T85" fmla="*/ 195 h 451"/>
                <a:gd name="T86" fmla="*/ 176 w 233"/>
                <a:gd name="T87" fmla="*/ 199 h 451"/>
                <a:gd name="T88" fmla="*/ 174 w 233"/>
                <a:gd name="T89" fmla="*/ 202 h 451"/>
                <a:gd name="T90" fmla="*/ 145 w 233"/>
                <a:gd name="T91" fmla="*/ 207 h 451"/>
                <a:gd name="T92" fmla="*/ 117 w 233"/>
                <a:gd name="T93" fmla="*/ 20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1">
                  <a:moveTo>
                    <a:pt x="104" y="184"/>
                  </a:moveTo>
                  <a:cubicBezTo>
                    <a:pt x="101" y="176"/>
                    <a:pt x="100" y="167"/>
                    <a:pt x="100" y="158"/>
                  </a:cubicBezTo>
                  <a:cubicBezTo>
                    <a:pt x="100" y="132"/>
                    <a:pt x="115" y="94"/>
                    <a:pt x="142" y="75"/>
                  </a:cubicBezTo>
                  <a:cubicBezTo>
                    <a:pt x="153" y="90"/>
                    <a:pt x="167" y="90"/>
                    <a:pt x="179" y="90"/>
                  </a:cubicBezTo>
                  <a:cubicBezTo>
                    <a:pt x="193" y="90"/>
                    <a:pt x="233" y="90"/>
                    <a:pt x="233" y="63"/>
                  </a:cubicBezTo>
                  <a:cubicBezTo>
                    <a:pt x="233" y="42"/>
                    <a:pt x="206" y="42"/>
                    <a:pt x="185" y="42"/>
                  </a:cubicBezTo>
                  <a:cubicBezTo>
                    <a:pt x="180" y="42"/>
                    <a:pt x="168" y="42"/>
                    <a:pt x="154" y="44"/>
                  </a:cubicBezTo>
                  <a:cubicBezTo>
                    <a:pt x="154" y="28"/>
                    <a:pt x="157" y="17"/>
                    <a:pt x="157" y="16"/>
                  </a:cubicBezTo>
                  <a:cubicBezTo>
                    <a:pt x="158" y="12"/>
                    <a:pt x="158" y="12"/>
                    <a:pt x="158" y="10"/>
                  </a:cubicBezTo>
                  <a:cubicBezTo>
                    <a:pt x="158" y="0"/>
                    <a:pt x="148" y="0"/>
                    <a:pt x="148" y="0"/>
                  </a:cubicBezTo>
                  <a:cubicBezTo>
                    <a:pt x="131" y="0"/>
                    <a:pt x="131" y="29"/>
                    <a:pt x="131" y="38"/>
                  </a:cubicBezTo>
                  <a:cubicBezTo>
                    <a:pt x="131" y="41"/>
                    <a:pt x="131" y="46"/>
                    <a:pt x="132" y="49"/>
                  </a:cubicBezTo>
                  <a:cubicBezTo>
                    <a:pt x="70" y="68"/>
                    <a:pt x="39" y="113"/>
                    <a:pt x="39" y="151"/>
                  </a:cubicBezTo>
                  <a:cubicBezTo>
                    <a:pt x="39" y="174"/>
                    <a:pt x="52" y="193"/>
                    <a:pt x="65" y="203"/>
                  </a:cubicBezTo>
                  <a:cubicBezTo>
                    <a:pt x="13" y="238"/>
                    <a:pt x="0" y="284"/>
                    <a:pt x="0" y="303"/>
                  </a:cubicBezTo>
                  <a:cubicBezTo>
                    <a:pt x="0" y="344"/>
                    <a:pt x="37" y="364"/>
                    <a:pt x="66" y="375"/>
                  </a:cubicBezTo>
                  <a:lnTo>
                    <a:pt x="123" y="394"/>
                  </a:lnTo>
                  <a:cubicBezTo>
                    <a:pt x="136" y="398"/>
                    <a:pt x="157" y="405"/>
                    <a:pt x="161" y="407"/>
                  </a:cubicBezTo>
                  <a:cubicBezTo>
                    <a:pt x="165" y="409"/>
                    <a:pt x="167" y="414"/>
                    <a:pt x="167" y="418"/>
                  </a:cubicBezTo>
                  <a:cubicBezTo>
                    <a:pt x="167" y="419"/>
                    <a:pt x="166" y="433"/>
                    <a:pt x="152" y="433"/>
                  </a:cubicBezTo>
                  <a:cubicBezTo>
                    <a:pt x="149" y="433"/>
                    <a:pt x="124" y="432"/>
                    <a:pt x="102" y="420"/>
                  </a:cubicBezTo>
                  <a:cubicBezTo>
                    <a:pt x="98" y="418"/>
                    <a:pt x="97" y="418"/>
                    <a:pt x="95" y="418"/>
                  </a:cubicBezTo>
                  <a:cubicBezTo>
                    <a:pt x="88" y="418"/>
                    <a:pt x="85" y="424"/>
                    <a:pt x="85" y="427"/>
                  </a:cubicBezTo>
                  <a:cubicBezTo>
                    <a:pt x="85" y="439"/>
                    <a:pt x="127" y="451"/>
                    <a:pt x="152" y="451"/>
                  </a:cubicBezTo>
                  <a:cubicBezTo>
                    <a:pt x="191" y="451"/>
                    <a:pt x="212" y="415"/>
                    <a:pt x="212" y="392"/>
                  </a:cubicBezTo>
                  <a:cubicBezTo>
                    <a:pt x="212" y="370"/>
                    <a:pt x="197" y="358"/>
                    <a:pt x="187" y="354"/>
                  </a:cubicBezTo>
                  <a:cubicBezTo>
                    <a:pt x="181" y="352"/>
                    <a:pt x="134" y="336"/>
                    <a:pt x="121" y="331"/>
                  </a:cubicBezTo>
                  <a:lnTo>
                    <a:pt x="88" y="320"/>
                  </a:lnTo>
                  <a:cubicBezTo>
                    <a:pt x="71" y="314"/>
                    <a:pt x="42" y="304"/>
                    <a:pt x="42" y="280"/>
                  </a:cubicBezTo>
                  <a:cubicBezTo>
                    <a:pt x="42" y="251"/>
                    <a:pt x="79" y="215"/>
                    <a:pt x="86" y="215"/>
                  </a:cubicBezTo>
                  <a:cubicBezTo>
                    <a:pt x="86" y="215"/>
                    <a:pt x="87" y="215"/>
                    <a:pt x="89" y="216"/>
                  </a:cubicBezTo>
                  <a:cubicBezTo>
                    <a:pt x="114" y="225"/>
                    <a:pt x="130" y="225"/>
                    <a:pt x="143" y="225"/>
                  </a:cubicBezTo>
                  <a:cubicBezTo>
                    <a:pt x="159" y="225"/>
                    <a:pt x="200" y="225"/>
                    <a:pt x="200" y="198"/>
                  </a:cubicBezTo>
                  <a:cubicBezTo>
                    <a:pt x="200" y="177"/>
                    <a:pt x="169" y="177"/>
                    <a:pt x="152" y="177"/>
                  </a:cubicBezTo>
                  <a:cubicBezTo>
                    <a:pt x="143" y="177"/>
                    <a:pt x="127" y="177"/>
                    <a:pt x="104" y="184"/>
                  </a:cubicBezTo>
                  <a:close/>
                  <a:moveTo>
                    <a:pt x="159" y="64"/>
                  </a:moveTo>
                  <a:cubicBezTo>
                    <a:pt x="169" y="60"/>
                    <a:pt x="178" y="60"/>
                    <a:pt x="185" y="60"/>
                  </a:cubicBezTo>
                  <a:cubicBezTo>
                    <a:pt x="200" y="60"/>
                    <a:pt x="202" y="60"/>
                    <a:pt x="210" y="63"/>
                  </a:cubicBezTo>
                  <a:cubicBezTo>
                    <a:pt x="209" y="64"/>
                    <a:pt x="210" y="64"/>
                    <a:pt x="208" y="66"/>
                  </a:cubicBezTo>
                  <a:cubicBezTo>
                    <a:pt x="203" y="72"/>
                    <a:pt x="184" y="72"/>
                    <a:pt x="179" y="72"/>
                  </a:cubicBezTo>
                  <a:cubicBezTo>
                    <a:pt x="171" y="72"/>
                    <a:pt x="163" y="72"/>
                    <a:pt x="159" y="64"/>
                  </a:cubicBezTo>
                  <a:close/>
                  <a:moveTo>
                    <a:pt x="117" y="200"/>
                  </a:moveTo>
                  <a:cubicBezTo>
                    <a:pt x="131" y="195"/>
                    <a:pt x="142" y="195"/>
                    <a:pt x="150" y="195"/>
                  </a:cubicBezTo>
                  <a:cubicBezTo>
                    <a:pt x="166" y="195"/>
                    <a:pt x="168" y="196"/>
                    <a:pt x="176" y="199"/>
                  </a:cubicBezTo>
                  <a:cubicBezTo>
                    <a:pt x="175" y="199"/>
                    <a:pt x="175" y="201"/>
                    <a:pt x="174" y="202"/>
                  </a:cubicBezTo>
                  <a:cubicBezTo>
                    <a:pt x="169" y="207"/>
                    <a:pt x="151" y="207"/>
                    <a:pt x="145" y="207"/>
                  </a:cubicBezTo>
                  <a:cubicBezTo>
                    <a:pt x="137" y="207"/>
                    <a:pt x="126" y="207"/>
                    <a:pt x="117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408">
              <a:extLst>
                <a:ext uri="{FF2B5EF4-FFF2-40B4-BE49-F238E27FC236}">
                  <a16:creationId xmlns:a16="http://schemas.microsoft.com/office/drawing/2014/main" id="{49C05FF7-60AE-4681-B404-7042CF910BD0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718300" y="6488113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6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1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6"/>
                    <a:pt x="5" y="56"/>
                    <a:pt x="11" y="56"/>
                  </a:cubicBezTo>
                  <a:cubicBezTo>
                    <a:pt x="18" y="56"/>
                    <a:pt x="19" y="56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1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409">
              <a:extLst>
                <a:ext uri="{FF2B5EF4-FFF2-40B4-BE49-F238E27FC236}">
                  <a16:creationId xmlns:a16="http://schemas.microsoft.com/office/drawing/2014/main" id="{C01BE43C-08CA-4CFB-9A2B-912F2C717840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889750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410">
              <a:extLst>
                <a:ext uri="{FF2B5EF4-FFF2-40B4-BE49-F238E27FC236}">
                  <a16:creationId xmlns:a16="http://schemas.microsoft.com/office/drawing/2014/main" id="{6F875943-021A-4DF4-8D12-8EF4D0AB6FFE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996113" y="638175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411">
              <a:extLst>
                <a:ext uri="{FF2B5EF4-FFF2-40B4-BE49-F238E27FC236}">
                  <a16:creationId xmlns:a16="http://schemas.microsoft.com/office/drawing/2014/main" id="{23B925E5-7401-4F42-89CD-DAD0811ACE4C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7194550" y="6097588"/>
              <a:ext cx="134938" cy="677863"/>
            </a:xfrm>
            <a:custGeom>
              <a:avLst/>
              <a:gdLst>
                <a:gd name="T0" fmla="*/ 245 w 245"/>
                <a:gd name="T1" fmla="*/ 598 h 1196"/>
                <a:gd name="T2" fmla="*/ 74 w 245"/>
                <a:gd name="T3" fmla="*/ 56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5 h 1196"/>
                <a:gd name="T10" fmla="*/ 3 w 245"/>
                <a:gd name="T11" fmla="*/ 10 h 1196"/>
                <a:gd name="T12" fmla="*/ 87 w 245"/>
                <a:gd name="T13" fmla="*/ 115 h 1196"/>
                <a:gd name="T14" fmla="*/ 204 w 245"/>
                <a:gd name="T15" fmla="*/ 598 h 1196"/>
                <a:gd name="T16" fmla="*/ 104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4" y="56"/>
                  </a:cubicBezTo>
                  <a:cubicBezTo>
                    <a:pt x="64" y="44"/>
                    <a:pt x="45" y="24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0" y="28"/>
                    <a:pt x="54" y="61"/>
                    <a:pt x="87" y="115"/>
                  </a:cubicBezTo>
                  <a:cubicBezTo>
                    <a:pt x="167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7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412">
              <a:extLst>
                <a:ext uri="{FF2B5EF4-FFF2-40B4-BE49-F238E27FC236}">
                  <a16:creationId xmlns:a16="http://schemas.microsoft.com/office/drawing/2014/main" id="{BE0C1914-FC23-4BF4-B17B-D3B7B8EFB3CE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7721600" y="630713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4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3"/>
                    <a:pt x="121" y="133"/>
                  </a:cubicBezTo>
                  <a:cubicBezTo>
                    <a:pt x="130" y="133"/>
                    <a:pt x="138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5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413">
              <a:extLst>
                <a:ext uri="{FF2B5EF4-FFF2-40B4-BE49-F238E27FC236}">
                  <a16:creationId xmlns:a16="http://schemas.microsoft.com/office/drawing/2014/main" id="{BACFEC1E-F1FF-488D-82A9-45D3DDF99176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958138" y="6294438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414">
              <a:extLst>
                <a:ext uri="{FF2B5EF4-FFF2-40B4-BE49-F238E27FC236}">
                  <a16:creationId xmlns:a16="http://schemas.microsoft.com/office/drawing/2014/main" id="{847E315C-7478-40C5-B02B-6D61AC53A50A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8045450" y="6381750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7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7"/>
                    <a:pt x="66" y="34"/>
                  </a:cubicBezTo>
                  <a:cubicBezTo>
                    <a:pt x="66" y="44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415">
              <a:extLst>
                <a:ext uri="{FF2B5EF4-FFF2-40B4-BE49-F238E27FC236}">
                  <a16:creationId xmlns:a16="http://schemas.microsoft.com/office/drawing/2014/main" id="{CB677D50-17DC-453F-A98F-05E22ED54E31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8213725" y="625951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416">
              <a:extLst>
                <a:ext uri="{FF2B5EF4-FFF2-40B4-BE49-F238E27FC236}">
                  <a16:creationId xmlns:a16="http://schemas.microsoft.com/office/drawing/2014/main" id="{EBAB267E-B03A-45D9-A45B-BD0381ED0F20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8340725" y="629443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39DDF3E7-9FC4-4E20-A542-6972EDB00199}"/>
              </a:ext>
            </a:extLst>
          </p:cNvPr>
          <p:cNvSpPr/>
          <p:nvPr/>
        </p:nvSpPr>
        <p:spPr>
          <a:xfrm>
            <a:off x="2895600" y="633291"/>
            <a:ext cx="1988820" cy="2193729"/>
          </a:xfrm>
          <a:custGeom>
            <a:avLst/>
            <a:gdLst>
              <a:gd name="connsiteX0" fmla="*/ 1988820 w 1988820"/>
              <a:gd name="connsiteY0" fmla="*/ 159189 h 2193729"/>
              <a:gd name="connsiteX1" fmla="*/ 1386840 w 1988820"/>
              <a:gd name="connsiteY1" fmla="*/ 174429 h 2193729"/>
              <a:gd name="connsiteX2" fmla="*/ 1371600 w 1988820"/>
              <a:gd name="connsiteY2" fmla="*/ 1934649 h 2193729"/>
              <a:gd name="connsiteX3" fmla="*/ 617220 w 1988820"/>
              <a:gd name="connsiteY3" fmla="*/ 1911789 h 2193729"/>
              <a:gd name="connsiteX4" fmla="*/ 0 w 1988820"/>
              <a:gd name="connsiteY4" fmla="*/ 2193729 h 219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2193729">
                <a:moveTo>
                  <a:pt x="1988820" y="159189"/>
                </a:moveTo>
                <a:cubicBezTo>
                  <a:pt x="1739265" y="18854"/>
                  <a:pt x="1489710" y="-121481"/>
                  <a:pt x="1386840" y="174429"/>
                </a:cubicBezTo>
                <a:cubicBezTo>
                  <a:pt x="1283970" y="470339"/>
                  <a:pt x="1499870" y="1645089"/>
                  <a:pt x="1371600" y="1934649"/>
                </a:cubicBezTo>
                <a:cubicBezTo>
                  <a:pt x="1243330" y="2224209"/>
                  <a:pt x="845820" y="1868609"/>
                  <a:pt x="617220" y="1911789"/>
                </a:cubicBezTo>
                <a:cubicBezTo>
                  <a:pt x="388620" y="1954969"/>
                  <a:pt x="252730" y="2165789"/>
                  <a:pt x="0" y="2193729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7A6C89E2-0965-41BF-BD7D-739940D6DC31}"/>
              </a:ext>
            </a:extLst>
          </p:cNvPr>
          <p:cNvSpPr/>
          <p:nvPr/>
        </p:nvSpPr>
        <p:spPr>
          <a:xfrm>
            <a:off x="2859241" y="3137873"/>
            <a:ext cx="4924357" cy="3019950"/>
          </a:xfrm>
          <a:custGeom>
            <a:avLst/>
            <a:gdLst>
              <a:gd name="connsiteX0" fmla="*/ 0 w 4957290"/>
              <a:gd name="connsiteY0" fmla="*/ 0 h 3018207"/>
              <a:gd name="connsiteX1" fmla="*/ 983152 w 4957290"/>
              <a:gd name="connsiteY1" fmla="*/ 391886 h 3018207"/>
              <a:gd name="connsiteX2" fmla="*/ 2475068 w 4957290"/>
              <a:gd name="connsiteY2" fmla="*/ 1361287 h 3018207"/>
              <a:gd name="connsiteX3" fmla="*/ 4957011 w 4957290"/>
              <a:gd name="connsiteY3" fmla="*/ 2358189 h 3018207"/>
              <a:gd name="connsiteX4" fmla="*/ 2316938 w 4957290"/>
              <a:gd name="connsiteY4" fmla="*/ 3018207 h 3018207"/>
              <a:gd name="connsiteX0" fmla="*/ 0 w 4957290"/>
              <a:gd name="connsiteY0" fmla="*/ 0 h 2970081"/>
              <a:gd name="connsiteX1" fmla="*/ 983152 w 4957290"/>
              <a:gd name="connsiteY1" fmla="*/ 391886 h 2970081"/>
              <a:gd name="connsiteX2" fmla="*/ 2475068 w 4957290"/>
              <a:gd name="connsiteY2" fmla="*/ 1361287 h 2970081"/>
              <a:gd name="connsiteX3" fmla="*/ 4957011 w 4957290"/>
              <a:gd name="connsiteY3" fmla="*/ 2358189 h 2970081"/>
              <a:gd name="connsiteX4" fmla="*/ 2165684 w 4957290"/>
              <a:gd name="connsiteY4" fmla="*/ 2970081 h 2970081"/>
              <a:gd name="connsiteX0" fmla="*/ 0 w 4957308"/>
              <a:gd name="connsiteY0" fmla="*/ 0 h 2970081"/>
              <a:gd name="connsiteX1" fmla="*/ 983152 w 4957308"/>
              <a:gd name="connsiteY1" fmla="*/ 391886 h 2970081"/>
              <a:gd name="connsiteX2" fmla="*/ 2591946 w 4957308"/>
              <a:gd name="connsiteY2" fmla="*/ 1203158 h 2970081"/>
              <a:gd name="connsiteX3" fmla="*/ 4957011 w 4957308"/>
              <a:gd name="connsiteY3" fmla="*/ 2358189 h 2970081"/>
              <a:gd name="connsiteX4" fmla="*/ 2165684 w 4957308"/>
              <a:gd name="connsiteY4" fmla="*/ 2970081 h 2970081"/>
              <a:gd name="connsiteX0" fmla="*/ 0 w 4957314"/>
              <a:gd name="connsiteY0" fmla="*/ 0 h 2970081"/>
              <a:gd name="connsiteX1" fmla="*/ 983152 w 4957314"/>
              <a:gd name="connsiteY1" fmla="*/ 391886 h 2970081"/>
              <a:gd name="connsiteX2" fmla="*/ 2591946 w 4957314"/>
              <a:gd name="connsiteY2" fmla="*/ 1203158 h 2970081"/>
              <a:gd name="connsiteX3" fmla="*/ 4957011 w 4957314"/>
              <a:gd name="connsiteY3" fmla="*/ 2358189 h 2970081"/>
              <a:gd name="connsiteX4" fmla="*/ 2165684 w 4957314"/>
              <a:gd name="connsiteY4" fmla="*/ 2970081 h 2970081"/>
              <a:gd name="connsiteX0" fmla="*/ 0 w 5046692"/>
              <a:gd name="connsiteY0" fmla="*/ 0 h 3045708"/>
              <a:gd name="connsiteX1" fmla="*/ 1072530 w 5046692"/>
              <a:gd name="connsiteY1" fmla="*/ 467513 h 3045708"/>
              <a:gd name="connsiteX2" fmla="*/ 2681324 w 5046692"/>
              <a:gd name="connsiteY2" fmla="*/ 1278785 h 3045708"/>
              <a:gd name="connsiteX3" fmla="*/ 5046389 w 5046692"/>
              <a:gd name="connsiteY3" fmla="*/ 2433816 h 3045708"/>
              <a:gd name="connsiteX4" fmla="*/ 2255062 w 5046692"/>
              <a:gd name="connsiteY4" fmla="*/ 3045708 h 3045708"/>
              <a:gd name="connsiteX0" fmla="*/ 0 w 5033813"/>
              <a:gd name="connsiteY0" fmla="*/ 0 h 2910480"/>
              <a:gd name="connsiteX1" fmla="*/ 1059651 w 5033813"/>
              <a:gd name="connsiteY1" fmla="*/ 332285 h 2910480"/>
              <a:gd name="connsiteX2" fmla="*/ 2668445 w 5033813"/>
              <a:gd name="connsiteY2" fmla="*/ 1143557 h 2910480"/>
              <a:gd name="connsiteX3" fmla="*/ 5033510 w 5033813"/>
              <a:gd name="connsiteY3" fmla="*/ 2298588 h 2910480"/>
              <a:gd name="connsiteX4" fmla="*/ 2242183 w 5033813"/>
              <a:gd name="connsiteY4" fmla="*/ 2910480 h 291048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65"/>
              <a:gd name="connsiteY0" fmla="*/ 0 h 3019950"/>
              <a:gd name="connsiteX1" fmla="*/ 1085409 w 5059565"/>
              <a:gd name="connsiteY1" fmla="*/ 441755 h 3019950"/>
              <a:gd name="connsiteX2" fmla="*/ 2694203 w 5059565"/>
              <a:gd name="connsiteY2" fmla="*/ 1253027 h 3019950"/>
              <a:gd name="connsiteX3" fmla="*/ 5059268 w 5059565"/>
              <a:gd name="connsiteY3" fmla="*/ 2517529 h 3019950"/>
              <a:gd name="connsiteX4" fmla="*/ 2267941 w 5059565"/>
              <a:gd name="connsiteY4" fmla="*/ 3019950 h 3019950"/>
              <a:gd name="connsiteX0" fmla="*/ 0 w 4924357"/>
              <a:gd name="connsiteY0" fmla="*/ 0 h 3019950"/>
              <a:gd name="connsiteX1" fmla="*/ 1085409 w 4924357"/>
              <a:gd name="connsiteY1" fmla="*/ 441755 h 3019950"/>
              <a:gd name="connsiteX2" fmla="*/ 2694203 w 4924357"/>
              <a:gd name="connsiteY2" fmla="*/ 1253027 h 3019950"/>
              <a:gd name="connsiteX3" fmla="*/ 4924039 w 4924357"/>
              <a:gd name="connsiteY3" fmla="*/ 2504650 h 3019950"/>
              <a:gd name="connsiteX4" fmla="*/ 2267941 w 4924357"/>
              <a:gd name="connsiteY4" fmla="*/ 3019950 h 30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57" h="3019950">
                <a:moveTo>
                  <a:pt x="0" y="0"/>
                </a:moveTo>
                <a:cubicBezTo>
                  <a:pt x="465624" y="282125"/>
                  <a:pt x="636375" y="232917"/>
                  <a:pt x="1085409" y="441755"/>
                </a:cubicBezTo>
                <a:cubicBezTo>
                  <a:pt x="1534443" y="650593"/>
                  <a:pt x="2054431" y="909211"/>
                  <a:pt x="2694203" y="1253027"/>
                </a:cubicBezTo>
                <a:cubicBezTo>
                  <a:pt x="3333975" y="1596843"/>
                  <a:pt x="4950394" y="2228497"/>
                  <a:pt x="4924039" y="2504650"/>
                </a:cubicBezTo>
                <a:cubicBezTo>
                  <a:pt x="4897684" y="2780803"/>
                  <a:pt x="2374506" y="2955782"/>
                  <a:pt x="2267941" y="301995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37F02074-0D83-4C2C-889C-7A477682D291}"/>
              </a:ext>
            </a:extLst>
          </p:cNvPr>
          <p:cNvSpPr/>
          <p:nvPr/>
        </p:nvSpPr>
        <p:spPr>
          <a:xfrm rot="5211861">
            <a:off x="6506591" y="5847279"/>
            <a:ext cx="240030" cy="422910"/>
          </a:xfrm>
          <a:custGeom>
            <a:avLst/>
            <a:gdLst>
              <a:gd name="connsiteX0" fmla="*/ 0 w 240030"/>
              <a:gd name="connsiteY0" fmla="*/ 0 h 422910"/>
              <a:gd name="connsiteX1" fmla="*/ 240030 w 240030"/>
              <a:gd name="connsiteY1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" h="422910">
                <a:moveTo>
                  <a:pt x="0" y="0"/>
                </a:moveTo>
                <a:cubicBezTo>
                  <a:pt x="89217" y="204152"/>
                  <a:pt x="178435" y="408305"/>
                  <a:pt x="240030" y="4229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: Shape 872">
            <a:extLst>
              <a:ext uri="{FF2B5EF4-FFF2-40B4-BE49-F238E27FC236}">
                <a16:creationId xmlns:a16="http://schemas.microsoft.com/office/drawing/2014/main" id="{94388682-8152-4B13-A939-426B36979B16}"/>
              </a:ext>
            </a:extLst>
          </p:cNvPr>
          <p:cNvSpPr/>
          <p:nvPr/>
        </p:nvSpPr>
        <p:spPr>
          <a:xfrm>
            <a:off x="4641772" y="845209"/>
            <a:ext cx="1222580" cy="2221079"/>
          </a:xfrm>
          <a:custGeom>
            <a:avLst/>
            <a:gdLst>
              <a:gd name="connsiteX0" fmla="*/ 235028 w 1222580"/>
              <a:gd name="connsiteY0" fmla="*/ 148439 h 2221079"/>
              <a:gd name="connsiteX1" fmla="*/ 9476 w 1222580"/>
              <a:gd name="connsiteY1" fmla="*/ 87479 h 2221079"/>
              <a:gd name="connsiteX2" fmla="*/ 58244 w 1222580"/>
              <a:gd name="connsiteY2" fmla="*/ 1184759 h 2221079"/>
              <a:gd name="connsiteX3" fmla="*/ 204548 w 1222580"/>
              <a:gd name="connsiteY3" fmla="*/ 1910183 h 2221079"/>
              <a:gd name="connsiteX4" fmla="*/ 1222580 w 1222580"/>
              <a:gd name="connsiteY4" fmla="*/ 2221079 h 222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80" h="2221079">
                <a:moveTo>
                  <a:pt x="235028" y="148439"/>
                </a:moveTo>
                <a:cubicBezTo>
                  <a:pt x="136984" y="31599"/>
                  <a:pt x="38940" y="-85241"/>
                  <a:pt x="9476" y="87479"/>
                </a:cubicBezTo>
                <a:cubicBezTo>
                  <a:pt x="-19988" y="260199"/>
                  <a:pt x="25732" y="880975"/>
                  <a:pt x="58244" y="1184759"/>
                </a:cubicBezTo>
                <a:cubicBezTo>
                  <a:pt x="90756" y="1488543"/>
                  <a:pt x="10492" y="1737463"/>
                  <a:pt x="204548" y="1910183"/>
                </a:cubicBezTo>
                <a:cubicBezTo>
                  <a:pt x="398604" y="2082903"/>
                  <a:pt x="1042748" y="2132687"/>
                  <a:pt x="1222580" y="2221079"/>
                </a:cubicBezTo>
              </a:path>
            </a:pathLst>
          </a:custGeom>
          <a:noFill/>
          <a:ln w="38100">
            <a:solidFill>
              <a:srgbClr val="2F528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1010C9-04C8-45EC-8473-7D0960C5E247}"/>
              </a:ext>
            </a:extLst>
          </p:cNvPr>
          <p:cNvCxnSpPr>
            <a:cxnSpLocks/>
          </p:cNvCxnSpPr>
          <p:nvPr/>
        </p:nvCxnSpPr>
        <p:spPr>
          <a:xfrm>
            <a:off x="6096000" y="2466605"/>
            <a:ext cx="0" cy="12824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5 1" descr="A close up of a logo&#10;&#10;Description automatically generated">
            <a:extLst>
              <a:ext uri="{FF2B5EF4-FFF2-40B4-BE49-F238E27FC236}">
                <a16:creationId xmlns:a16="http://schemas.microsoft.com/office/drawing/2014/main" id="{EFE5629C-79F5-41FC-B659-A80FE48B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20455315">
            <a:off x="9035502" y="3749558"/>
            <a:ext cx="817125" cy="2388142"/>
          </a:xfrm>
        </p:spPr>
      </p:pic>
      <p:pic>
        <p:nvPicPr>
          <p:cNvPr id="37" name="Content Placeholder 5 2" descr="A close up of a logo&#10;&#10;Description automatically generated">
            <a:extLst>
              <a:ext uri="{FF2B5EF4-FFF2-40B4-BE49-F238E27FC236}">
                <a16:creationId xmlns:a16="http://schemas.microsoft.com/office/drawing/2014/main" id="{893248C1-72F2-45BA-9AD4-9158FFFC3FF6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15155204">
            <a:off x="6529281" y="2631323"/>
            <a:ext cx="817125" cy="2388142"/>
          </a:xfrm>
          <a:prstGeom prst="rect">
            <a:avLst/>
          </a:prstGeom>
        </p:spPr>
      </p:pic>
      <p:pic>
        <p:nvPicPr>
          <p:cNvPr id="39" name="Content Placeholder 5 4" descr="A close up of a logo&#10;&#10;Description automatically generated">
            <a:extLst>
              <a:ext uri="{FF2B5EF4-FFF2-40B4-BE49-F238E27FC236}">
                <a16:creationId xmlns:a16="http://schemas.microsoft.com/office/drawing/2014/main" id="{377DEB0B-155B-44DD-A670-45907C0048B5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6716791">
            <a:off x="8063416" y="2727845"/>
            <a:ext cx="817125" cy="238814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407BD-52F6-4EE8-BF37-EA929B7445E6}"/>
              </a:ext>
            </a:extLst>
          </p:cNvPr>
          <p:cNvCxnSpPr>
            <a:cxnSpLocks/>
          </p:cNvCxnSpPr>
          <p:nvPr/>
        </p:nvCxnSpPr>
        <p:spPr>
          <a:xfrm>
            <a:off x="5293868" y="6048893"/>
            <a:ext cx="1643975" cy="0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A8AA9A-1BFC-4C94-9B13-8E1EB1952A14}"/>
              </a:ext>
            </a:extLst>
          </p:cNvPr>
          <p:cNvCxnSpPr>
            <a:cxnSpLocks/>
          </p:cNvCxnSpPr>
          <p:nvPr/>
        </p:nvCxnSpPr>
        <p:spPr>
          <a:xfrm flipV="1">
            <a:off x="5348009" y="6048893"/>
            <a:ext cx="6650027" cy="2949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5 5" descr="A close up of a logo&#10;&#10;Description automatically generated">
            <a:extLst>
              <a:ext uri="{FF2B5EF4-FFF2-40B4-BE49-F238E27FC236}">
                <a16:creationId xmlns:a16="http://schemas.microsoft.com/office/drawing/2014/main" id="{96148966-028B-450E-B5D6-94873AF682ED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7" t="7606" r="36739" b="35746"/>
          <a:stretch/>
        </p:blipFill>
        <p:spPr>
          <a:xfrm>
            <a:off x="5731141" y="3682150"/>
            <a:ext cx="817125" cy="238814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136D8E-3311-4552-887E-E0C6FE4F68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83277" y="5370353"/>
            <a:ext cx="327428" cy="358824"/>
            <a:chOff x="1377950" y="1962150"/>
            <a:chExt cx="115888" cy="127000"/>
          </a:xfrm>
        </p:grpSpPr>
        <p:sp>
          <p:nvSpPr>
            <p:cNvPr id="68" name="Freeform 7 1">
              <a:extLst>
                <a:ext uri="{FF2B5EF4-FFF2-40B4-BE49-F238E27FC236}">
                  <a16:creationId xmlns:a16="http://schemas.microsoft.com/office/drawing/2014/main" id="{4C18EB8F-936A-4CB0-8901-2580071F678B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1377950" y="1962150"/>
              <a:ext cx="63500" cy="106363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 1">
              <a:extLst>
                <a:ext uri="{FF2B5EF4-FFF2-40B4-BE49-F238E27FC236}">
                  <a16:creationId xmlns:a16="http://schemas.microsoft.com/office/drawing/2014/main" id="{15A8F67D-4EE5-48A8-A01B-F669DFE10CA4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1455738" y="2019300"/>
              <a:ext cx="38100" cy="69850"/>
            </a:xfrm>
            <a:custGeom>
              <a:avLst/>
              <a:gdLst>
                <a:gd name="T0" fmla="*/ 79 w 127"/>
                <a:gd name="T1" fmla="*/ 9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870B38-E4BC-45E0-A627-B327AB073DC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526760" y="2828325"/>
            <a:ext cx="346075" cy="360363"/>
            <a:chOff x="8440725" y="1985963"/>
            <a:chExt cx="346075" cy="360363"/>
          </a:xfrm>
        </p:grpSpPr>
        <p:sp>
          <p:nvSpPr>
            <p:cNvPr id="100" name="Freeform 15 1">
              <a:extLst>
                <a:ext uri="{FF2B5EF4-FFF2-40B4-BE49-F238E27FC236}">
                  <a16:creationId xmlns:a16="http://schemas.microsoft.com/office/drawing/2014/main" id="{E0FC7B99-2382-45D2-B200-C1021606290A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8440725" y="1985963"/>
              <a:ext cx="184150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 1">
              <a:extLst>
                <a:ext uri="{FF2B5EF4-FFF2-40B4-BE49-F238E27FC236}">
                  <a16:creationId xmlns:a16="http://schemas.microsoft.com/office/drawing/2014/main" id="{0AE3D2D8-9C85-4C51-999C-F8EEE881B665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8650275" y="2151063"/>
              <a:ext cx="136525" cy="195263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8 w 154"/>
                <a:gd name="T25" fmla="*/ 12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5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B3573-037A-469F-A653-B6CF8328CAC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090051" y="3158570"/>
            <a:ext cx="354013" cy="371476"/>
            <a:chOff x="8864613" y="3208338"/>
            <a:chExt cx="354013" cy="371476"/>
          </a:xfrm>
        </p:grpSpPr>
        <p:sp>
          <p:nvSpPr>
            <p:cNvPr id="118" name="Freeform 23 1">
              <a:extLst>
                <a:ext uri="{FF2B5EF4-FFF2-40B4-BE49-F238E27FC236}">
                  <a16:creationId xmlns:a16="http://schemas.microsoft.com/office/drawing/2014/main" id="{76BC744B-FDAF-40C9-BBDB-84094B6F763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8864613" y="3208338"/>
              <a:ext cx="185738" cy="306388"/>
            </a:xfrm>
            <a:custGeom>
              <a:avLst/>
              <a:gdLst>
                <a:gd name="T0" fmla="*/ 206 w 206"/>
                <a:gd name="T1" fmla="*/ 103 h 358"/>
                <a:gd name="T2" fmla="*/ 147 w 206"/>
                <a:gd name="T3" fmla="*/ 0 h 358"/>
                <a:gd name="T4" fmla="*/ 0 w 206"/>
                <a:gd name="T5" fmla="*/ 255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2 w 206"/>
                <a:gd name="T13" fmla="*/ 64 h 358"/>
                <a:gd name="T14" fmla="*/ 146 w 206"/>
                <a:gd name="T15" fmla="*/ 11 h 358"/>
                <a:gd name="T16" fmla="*/ 174 w 206"/>
                <a:gd name="T17" fmla="*/ 72 h 358"/>
                <a:gd name="T18" fmla="*/ 158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8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8" y="0"/>
                    <a:pt x="147" y="0"/>
                  </a:cubicBezTo>
                  <a:cubicBezTo>
                    <a:pt x="77" y="0"/>
                    <a:pt x="0" y="141"/>
                    <a:pt x="0" y="255"/>
                  </a:cubicBezTo>
                  <a:cubicBezTo>
                    <a:pt x="0" y="302"/>
                    <a:pt x="15" y="358"/>
                    <a:pt x="60" y="358"/>
                  </a:cubicBezTo>
                  <a:cubicBezTo>
                    <a:pt x="131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2" y="139"/>
                    <a:pt x="72" y="99"/>
                    <a:pt x="92" y="64"/>
                  </a:cubicBezTo>
                  <a:cubicBezTo>
                    <a:pt x="105" y="39"/>
                    <a:pt x="124" y="11"/>
                    <a:pt x="146" y="11"/>
                  </a:cubicBezTo>
                  <a:cubicBezTo>
                    <a:pt x="171" y="11"/>
                    <a:pt x="174" y="43"/>
                    <a:pt x="174" y="72"/>
                  </a:cubicBezTo>
                  <a:cubicBezTo>
                    <a:pt x="174" y="96"/>
                    <a:pt x="170" y="122"/>
                    <a:pt x="158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8" y="210"/>
                    <a:pt x="137" y="252"/>
                    <a:pt x="118" y="288"/>
                  </a:cubicBezTo>
                  <a:cubicBezTo>
                    <a:pt x="101" y="322"/>
                    <a:pt x="82" y="347"/>
                    <a:pt x="60" y="347"/>
                  </a:cubicBezTo>
                  <a:cubicBezTo>
                    <a:pt x="44" y="347"/>
                    <a:pt x="33" y="332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 1">
              <a:extLst>
                <a:ext uri="{FF2B5EF4-FFF2-40B4-BE49-F238E27FC236}">
                  <a16:creationId xmlns:a16="http://schemas.microsoft.com/office/drawing/2014/main" id="{85722157-E865-4F41-9843-C5F6F2EE5E99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9074163" y="3375026"/>
              <a:ext cx="144463" cy="2047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4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5"/>
                    <a:pt x="124" y="172"/>
                  </a:cubicBezTo>
                  <a:cubicBezTo>
                    <a:pt x="124" y="215"/>
                    <a:pt x="99" y="228"/>
                    <a:pt x="78" y="228"/>
                  </a:cubicBezTo>
                  <a:cubicBezTo>
                    <a:pt x="64" y="228"/>
                    <a:pt x="34" y="224"/>
                    <a:pt x="19" y="204"/>
                  </a:cubicBezTo>
                  <a:cubicBezTo>
                    <a:pt x="35" y="203"/>
                    <a:pt x="39" y="192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8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2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3A819B-0822-420D-B941-60736802BD13}"/>
              </a:ext>
            </a:extLst>
          </p:cNvPr>
          <p:cNvCxnSpPr>
            <a:cxnSpLocks/>
          </p:cNvCxnSpPr>
          <p:nvPr/>
        </p:nvCxnSpPr>
        <p:spPr>
          <a:xfrm flipH="1">
            <a:off x="7893538" y="2788258"/>
            <a:ext cx="1550526" cy="6058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2CA7DC-B3D1-40AD-8C02-E2D3B1554850}"/>
              </a:ext>
            </a:extLst>
          </p:cNvPr>
          <p:cNvCxnSpPr>
            <a:cxnSpLocks/>
          </p:cNvCxnSpPr>
          <p:nvPr/>
        </p:nvCxnSpPr>
        <p:spPr>
          <a:xfrm flipH="1" flipV="1">
            <a:off x="9523857" y="4216103"/>
            <a:ext cx="1293038" cy="87573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>
            <a:extLst>
              <a:ext uri="{FF2B5EF4-FFF2-40B4-BE49-F238E27FC236}">
                <a16:creationId xmlns:a16="http://schemas.microsoft.com/office/drawing/2014/main" id="{F355ACBB-318E-4975-B8D1-6F94BFF08ED6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9951247" flipH="1">
            <a:off x="6249136" y="5318928"/>
            <a:ext cx="1110871" cy="83084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122A240-DACD-4562-811C-567AE629177F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6387713">
            <a:off x="5932563" y="2904711"/>
            <a:ext cx="1051902" cy="786742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F76E928F-78BD-4A3E-B106-E5B93A9591D8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9652798">
            <a:off x="8461720" y="3051168"/>
            <a:ext cx="839071" cy="62756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2B90573-057D-4EED-95E6-F05D595C758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193897" y="5016536"/>
            <a:ext cx="361950" cy="360363"/>
            <a:chOff x="8386751" y="1868488"/>
            <a:chExt cx="361950" cy="360363"/>
          </a:xfrm>
        </p:grpSpPr>
        <p:sp>
          <p:nvSpPr>
            <p:cNvPr id="154" name="Freeform 39 1">
              <a:extLst>
                <a:ext uri="{FF2B5EF4-FFF2-40B4-BE49-F238E27FC236}">
                  <a16:creationId xmlns:a16="http://schemas.microsoft.com/office/drawing/2014/main" id="{A5B20CAF-9C54-4D13-98B1-277BAACE112B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8386751" y="1868488"/>
              <a:ext cx="187325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0 1">
              <a:extLst>
                <a:ext uri="{FF2B5EF4-FFF2-40B4-BE49-F238E27FC236}">
                  <a16:creationId xmlns:a16="http://schemas.microsoft.com/office/drawing/2014/main" id="{D8B7D6E3-0824-493F-800C-1A4E045E922F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8593126" y="2030413"/>
              <a:ext cx="155575" cy="198438"/>
            </a:xfrm>
            <a:custGeom>
              <a:avLst/>
              <a:gdLst>
                <a:gd name="T0" fmla="*/ 171 w 171"/>
                <a:gd name="T1" fmla="*/ 178 h 236"/>
                <a:gd name="T2" fmla="*/ 171 w 171"/>
                <a:gd name="T3" fmla="*/ 166 h 236"/>
                <a:gd name="T4" fmla="*/ 132 w 171"/>
                <a:gd name="T5" fmla="*/ 166 h 236"/>
                <a:gd name="T6" fmla="*/ 132 w 171"/>
                <a:gd name="T7" fmla="*/ 10 h 236"/>
                <a:gd name="T8" fmla="*/ 124 w 171"/>
                <a:gd name="T9" fmla="*/ 0 h 236"/>
                <a:gd name="T10" fmla="*/ 115 w 171"/>
                <a:gd name="T11" fmla="*/ 5 h 236"/>
                <a:gd name="T12" fmla="*/ 0 w 171"/>
                <a:gd name="T13" fmla="*/ 166 h 236"/>
                <a:gd name="T14" fmla="*/ 0 w 171"/>
                <a:gd name="T15" fmla="*/ 178 h 236"/>
                <a:gd name="T16" fmla="*/ 102 w 171"/>
                <a:gd name="T17" fmla="*/ 178 h 236"/>
                <a:gd name="T18" fmla="*/ 102 w 171"/>
                <a:gd name="T19" fmla="*/ 207 h 236"/>
                <a:gd name="T20" fmla="*/ 74 w 171"/>
                <a:gd name="T21" fmla="*/ 223 h 236"/>
                <a:gd name="T22" fmla="*/ 65 w 171"/>
                <a:gd name="T23" fmla="*/ 223 h 236"/>
                <a:gd name="T24" fmla="*/ 65 w 171"/>
                <a:gd name="T25" fmla="*/ 236 h 236"/>
                <a:gd name="T26" fmla="*/ 117 w 171"/>
                <a:gd name="T27" fmla="*/ 234 h 236"/>
                <a:gd name="T28" fmla="*/ 170 w 171"/>
                <a:gd name="T29" fmla="*/ 236 h 236"/>
                <a:gd name="T30" fmla="*/ 170 w 171"/>
                <a:gd name="T31" fmla="*/ 223 h 236"/>
                <a:gd name="T32" fmla="*/ 160 w 171"/>
                <a:gd name="T33" fmla="*/ 223 h 236"/>
                <a:gd name="T34" fmla="*/ 132 w 171"/>
                <a:gd name="T35" fmla="*/ 207 h 236"/>
                <a:gd name="T36" fmla="*/ 132 w 171"/>
                <a:gd name="T37" fmla="*/ 178 h 236"/>
                <a:gd name="T38" fmla="*/ 171 w 171"/>
                <a:gd name="T39" fmla="*/ 178 h 236"/>
                <a:gd name="T40" fmla="*/ 105 w 171"/>
                <a:gd name="T41" fmla="*/ 38 h 236"/>
                <a:gd name="T42" fmla="*/ 105 w 171"/>
                <a:gd name="T43" fmla="*/ 166 h 236"/>
                <a:gd name="T44" fmla="*/ 13 w 171"/>
                <a:gd name="T45" fmla="*/ 166 h 236"/>
                <a:gd name="T46" fmla="*/ 105 w 171"/>
                <a:gd name="T47" fmla="*/ 3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6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6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6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200D0DB-7B30-4DBC-85EB-1003B188093D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183491">
            <a:off x="9705330" y="4667582"/>
            <a:ext cx="839071" cy="627561"/>
          </a:xfrm>
          <a:prstGeom prst="rect">
            <a:avLst/>
          </a:prstGeom>
        </p:spPr>
      </p:pic>
      <p:grpSp>
        <p:nvGrpSpPr>
          <p:cNvPr id="1716" name="Group 1715">
            <a:extLst>
              <a:ext uri="{FF2B5EF4-FFF2-40B4-BE49-F238E27FC236}">
                <a16:creationId xmlns:a16="http://schemas.microsoft.com/office/drawing/2014/main" id="{A61AEB7B-33E8-6F24-E210-559AFD952F7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42925" y="485775"/>
            <a:ext cx="6373813" cy="1470026"/>
            <a:chOff x="542925" y="485775"/>
            <a:chExt cx="6373813" cy="1470026"/>
          </a:xfrm>
        </p:grpSpPr>
        <p:sp>
          <p:nvSpPr>
            <p:cNvPr id="1550" name="Freeform 216">
              <a:extLst>
                <a:ext uri="{FF2B5EF4-FFF2-40B4-BE49-F238E27FC236}">
                  <a16:creationId xmlns:a16="http://schemas.microsoft.com/office/drawing/2014/main" id="{E513A525-26B4-10CB-B684-B5790F4737AE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542925" y="70008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Freeform 217">
              <a:extLst>
                <a:ext uri="{FF2B5EF4-FFF2-40B4-BE49-F238E27FC236}">
                  <a16:creationId xmlns:a16="http://schemas.microsoft.com/office/drawing/2014/main" id="{895992F8-2F22-E711-9B83-CCC082758B8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39775" y="80645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Freeform 218">
              <a:extLst>
                <a:ext uri="{FF2B5EF4-FFF2-40B4-BE49-F238E27FC236}">
                  <a16:creationId xmlns:a16="http://schemas.microsoft.com/office/drawing/2014/main" id="{DEEE2611-1261-F79B-FFB1-EDE7E2E8C44C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933450" y="7921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Freeform 219">
              <a:extLst>
                <a:ext uri="{FF2B5EF4-FFF2-40B4-BE49-F238E27FC236}">
                  <a16:creationId xmlns:a16="http://schemas.microsoft.com/office/drawing/2014/main" id="{F8546576-559A-A1EA-0E45-B6CCA95DF361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1335088" y="501650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Rectangle 220">
              <a:extLst>
                <a:ext uri="{FF2B5EF4-FFF2-40B4-BE49-F238E27FC236}">
                  <a16:creationId xmlns:a16="http://schemas.microsoft.com/office/drawing/2014/main" id="{3E91F21C-7811-6CB3-7106-0CAE8A7FB43A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239838" y="819150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Freeform 221">
              <a:extLst>
                <a:ext uri="{FF2B5EF4-FFF2-40B4-BE49-F238E27FC236}">
                  <a16:creationId xmlns:a16="http://schemas.microsoft.com/office/drawing/2014/main" id="{F06E597A-D9C1-BB2A-2532-998DE22A0EE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12509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Freeform 222">
              <a:extLst>
                <a:ext uri="{FF2B5EF4-FFF2-40B4-BE49-F238E27FC236}">
                  <a16:creationId xmlns:a16="http://schemas.microsoft.com/office/drawing/2014/main" id="{3770338C-6416-EC85-43A3-54199EB185B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14112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Freeform 223">
              <a:extLst>
                <a:ext uri="{FF2B5EF4-FFF2-40B4-BE49-F238E27FC236}">
                  <a16:creationId xmlns:a16="http://schemas.microsoft.com/office/drawing/2014/main" id="{5A890840-0387-4285-CB46-18B4E568384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1714500" y="48577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Freeform 224">
              <a:extLst>
                <a:ext uri="{FF2B5EF4-FFF2-40B4-BE49-F238E27FC236}">
                  <a16:creationId xmlns:a16="http://schemas.microsoft.com/office/drawing/2014/main" id="{B19ACB11-DC16-203C-4FBB-0A3FE51F6C58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1917700" y="501650"/>
              <a:ext cx="144463" cy="209550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Rectangle 225">
              <a:extLst>
                <a:ext uri="{FF2B5EF4-FFF2-40B4-BE49-F238E27FC236}">
                  <a16:creationId xmlns:a16="http://schemas.microsoft.com/office/drawing/2014/main" id="{2504CD6B-A7DA-3085-FD5F-C5DED8A22077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824038" y="81915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226">
              <a:extLst>
                <a:ext uri="{FF2B5EF4-FFF2-40B4-BE49-F238E27FC236}">
                  <a16:creationId xmlns:a16="http://schemas.microsoft.com/office/drawing/2014/main" id="{2FBAD106-4DF0-BC3F-2DB4-218FF03B53F9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18351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227">
              <a:extLst>
                <a:ext uri="{FF2B5EF4-FFF2-40B4-BE49-F238E27FC236}">
                  <a16:creationId xmlns:a16="http://schemas.microsoft.com/office/drawing/2014/main" id="{B824AB05-AD10-A39D-E1A5-8024B4CDB8C7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19954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228">
              <a:extLst>
                <a:ext uri="{FF2B5EF4-FFF2-40B4-BE49-F238E27FC236}">
                  <a16:creationId xmlns:a16="http://schemas.microsoft.com/office/drawing/2014/main" id="{5A2A01EC-D56B-FE87-B56F-3646621A11A8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268538" y="769938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6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3 w 390"/>
                <a:gd name="T15" fmla="*/ 182 h 220"/>
                <a:gd name="T16" fmla="*/ 73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0 w 390"/>
                <a:gd name="T67" fmla="*/ 52 h 220"/>
                <a:gd name="T68" fmla="*/ 70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229">
              <a:extLst>
                <a:ext uri="{FF2B5EF4-FFF2-40B4-BE49-F238E27FC236}">
                  <a16:creationId xmlns:a16="http://schemas.microsoft.com/office/drawing/2014/main" id="{C01B139D-40D6-4842-DE57-2D2D8407BFB4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497138" y="701675"/>
              <a:ext cx="192088" cy="2000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2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4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2"/>
                  </a:moveTo>
                  <a:cubicBezTo>
                    <a:pt x="248" y="160"/>
                    <a:pt x="286" y="129"/>
                    <a:pt x="286" y="90"/>
                  </a:cubicBezTo>
                  <a:cubicBezTo>
                    <a:pt x="286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7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6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230">
              <a:extLst>
                <a:ext uri="{FF2B5EF4-FFF2-40B4-BE49-F238E27FC236}">
                  <a16:creationId xmlns:a16="http://schemas.microsoft.com/office/drawing/2014/main" id="{DDAC0E71-34AB-1760-7E6A-883599FEE810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698750" y="701675"/>
              <a:ext cx="187325" cy="193675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4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231">
              <a:extLst>
                <a:ext uri="{FF2B5EF4-FFF2-40B4-BE49-F238E27FC236}">
                  <a16:creationId xmlns:a16="http://schemas.microsoft.com/office/drawing/2014/main" id="{986161F5-969D-51F6-B362-158E6688152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903538" y="703263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232">
              <a:extLst>
                <a:ext uri="{FF2B5EF4-FFF2-40B4-BE49-F238E27FC236}">
                  <a16:creationId xmlns:a16="http://schemas.microsoft.com/office/drawing/2014/main" id="{24E0AE48-F3CA-5BEC-8D2F-5B9DF5367F4F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3090863" y="692150"/>
              <a:ext cx="187325" cy="2032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3">
              <a:extLst>
                <a:ext uri="{FF2B5EF4-FFF2-40B4-BE49-F238E27FC236}">
                  <a16:creationId xmlns:a16="http://schemas.microsoft.com/office/drawing/2014/main" id="{C8E70304-B8E0-C5E5-DE59-3C979618DCDE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295650" y="768350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4">
              <a:extLst>
                <a:ext uri="{FF2B5EF4-FFF2-40B4-BE49-F238E27FC236}">
                  <a16:creationId xmlns:a16="http://schemas.microsoft.com/office/drawing/2014/main" id="{2005E1F7-0B3E-D7B8-697E-EDE7BCB0A68E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481388" y="68262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5">
              <a:extLst>
                <a:ext uri="{FF2B5EF4-FFF2-40B4-BE49-F238E27FC236}">
                  <a16:creationId xmlns:a16="http://schemas.microsoft.com/office/drawing/2014/main" id="{45561714-9366-C438-66CB-FC69BE44008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571875" y="768350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6">
              <a:extLst>
                <a:ext uri="{FF2B5EF4-FFF2-40B4-BE49-F238E27FC236}">
                  <a16:creationId xmlns:a16="http://schemas.microsoft.com/office/drawing/2014/main" id="{410FC3A7-B60A-FD43-A289-28F063D06E6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7512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Oval 237">
              <a:extLst>
                <a:ext uri="{FF2B5EF4-FFF2-40B4-BE49-F238E27FC236}">
                  <a16:creationId xmlns:a16="http://schemas.microsoft.com/office/drawing/2014/main" id="{D1BCBC9D-F3A1-70EF-8BFF-E637B4E825EF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910013" y="69850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8">
              <a:extLst>
                <a:ext uri="{FF2B5EF4-FFF2-40B4-BE49-F238E27FC236}">
                  <a16:creationId xmlns:a16="http://schemas.microsoft.com/office/drawing/2014/main" id="{EB61D35F-1169-6F70-FB4D-7210607DEC1E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859213" y="76835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9">
              <a:extLst>
                <a:ext uri="{FF2B5EF4-FFF2-40B4-BE49-F238E27FC236}">
                  <a16:creationId xmlns:a16="http://schemas.microsoft.com/office/drawing/2014/main" id="{86B8A454-8D55-7E70-C161-7D1B8712D6D4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4038600" y="865188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40">
              <a:extLst>
                <a:ext uri="{FF2B5EF4-FFF2-40B4-BE49-F238E27FC236}">
                  <a16:creationId xmlns:a16="http://schemas.microsoft.com/office/drawing/2014/main" id="{BB55EFCD-9678-73E4-F3EF-C6A12ECEF4F9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170363" y="69850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Freeform 241">
              <a:extLst>
                <a:ext uri="{FF2B5EF4-FFF2-40B4-BE49-F238E27FC236}">
                  <a16:creationId xmlns:a16="http://schemas.microsoft.com/office/drawing/2014/main" id="{F5BB51E2-2DF0-9928-8B84-07B35B1E866A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4148138" y="76835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Freeform 242">
              <a:extLst>
                <a:ext uri="{FF2B5EF4-FFF2-40B4-BE49-F238E27FC236}">
                  <a16:creationId xmlns:a16="http://schemas.microsoft.com/office/drawing/2014/main" id="{53F4D945-4B42-4FC9-AFF0-56DFCB21FBC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327525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Freeform 243">
              <a:extLst>
                <a:ext uri="{FF2B5EF4-FFF2-40B4-BE49-F238E27FC236}">
                  <a16:creationId xmlns:a16="http://schemas.microsoft.com/office/drawing/2014/main" id="{61D9FFC6-C988-09E7-783F-A889F79A2199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4433888" y="766763"/>
              <a:ext cx="144463" cy="130175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7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Freeform 244">
              <a:extLst>
                <a:ext uri="{FF2B5EF4-FFF2-40B4-BE49-F238E27FC236}">
                  <a16:creationId xmlns:a16="http://schemas.microsoft.com/office/drawing/2014/main" id="{C0305920-7CC0-DD73-F52C-3733F7FC577E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4586288" y="8509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2 w 172"/>
                <a:gd name="T33" fmla="*/ 177 h 225"/>
                <a:gd name="T34" fmla="*/ 171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Freeform 245">
              <a:extLst>
                <a:ext uri="{FF2B5EF4-FFF2-40B4-BE49-F238E27FC236}">
                  <a16:creationId xmlns:a16="http://schemas.microsoft.com/office/drawing/2014/main" id="{EE5C756E-5CE2-88D8-1161-850382F83DB4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7291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246">
              <a:extLst>
                <a:ext uri="{FF2B5EF4-FFF2-40B4-BE49-F238E27FC236}">
                  <a16:creationId xmlns:a16="http://schemas.microsoft.com/office/drawing/2014/main" id="{6CA08C2B-6A7A-41C6-5205-C858DD57681A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840288" y="698500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1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60"/>
                    <a:pt x="161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3" y="229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247">
              <a:extLst>
                <a:ext uri="{FF2B5EF4-FFF2-40B4-BE49-F238E27FC236}">
                  <a16:creationId xmlns:a16="http://schemas.microsoft.com/office/drawing/2014/main" id="{37F89E29-E721-91A3-BC69-DA0307AFB946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5035550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248">
              <a:extLst>
                <a:ext uri="{FF2B5EF4-FFF2-40B4-BE49-F238E27FC236}">
                  <a16:creationId xmlns:a16="http://schemas.microsoft.com/office/drawing/2014/main" id="{3766D64D-46EA-E545-90E2-DD4A2C2C2A20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145088" y="768350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3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Freeform 249">
              <a:extLst>
                <a:ext uri="{FF2B5EF4-FFF2-40B4-BE49-F238E27FC236}">
                  <a16:creationId xmlns:a16="http://schemas.microsoft.com/office/drawing/2014/main" id="{709F31F6-C40E-539B-AF2D-FDFBD56A0F4A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349875" y="865188"/>
              <a:ext cx="33338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Freeform 250">
              <a:extLst>
                <a:ext uri="{FF2B5EF4-FFF2-40B4-BE49-F238E27FC236}">
                  <a16:creationId xmlns:a16="http://schemas.microsoft.com/office/drawing/2014/main" id="{5F881EB7-ED6D-E3C9-59CC-0A2393B6C86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457825" y="76993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6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Freeform 251">
              <a:extLst>
                <a:ext uri="{FF2B5EF4-FFF2-40B4-BE49-F238E27FC236}">
                  <a16:creationId xmlns:a16="http://schemas.microsoft.com/office/drawing/2014/main" id="{523263D9-B0C7-DBA4-4535-5D427D29EF17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661025" y="68262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Freeform 252">
              <a:extLst>
                <a:ext uri="{FF2B5EF4-FFF2-40B4-BE49-F238E27FC236}">
                  <a16:creationId xmlns:a16="http://schemas.microsoft.com/office/drawing/2014/main" id="{AFE08B35-F9A8-C332-8B8A-834DD46E412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756275" y="485775"/>
              <a:ext cx="73025" cy="6794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253">
              <a:extLst>
                <a:ext uri="{FF2B5EF4-FFF2-40B4-BE49-F238E27FC236}">
                  <a16:creationId xmlns:a16="http://schemas.microsoft.com/office/drawing/2014/main" id="{DD353076-C5FD-6249-F463-FA316A72EDA5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232525" y="69532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1" y="336"/>
                    <a:pt x="43" y="279"/>
                    <a:pt x="43" y="208"/>
                  </a:cubicBezTo>
                  <a:cubicBezTo>
                    <a:pt x="43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19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254">
              <a:extLst>
                <a:ext uri="{FF2B5EF4-FFF2-40B4-BE49-F238E27FC236}">
                  <a16:creationId xmlns:a16="http://schemas.microsoft.com/office/drawing/2014/main" id="{243DD759-3C5D-0F28-45DB-31EDBB6C94BE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470650" y="682625"/>
              <a:ext cx="61913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255">
              <a:extLst>
                <a:ext uri="{FF2B5EF4-FFF2-40B4-BE49-F238E27FC236}">
                  <a16:creationId xmlns:a16="http://schemas.microsoft.com/office/drawing/2014/main" id="{9EDE212E-D771-58DC-87BF-23828FD7994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556375" y="769938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256">
              <a:extLst>
                <a:ext uri="{FF2B5EF4-FFF2-40B4-BE49-F238E27FC236}">
                  <a16:creationId xmlns:a16="http://schemas.microsoft.com/office/drawing/2014/main" id="{9BD59D79-5F0E-C914-1EBB-0E8F0866324B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726238" y="647700"/>
              <a:ext cx="84138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257">
              <a:extLst>
                <a:ext uri="{FF2B5EF4-FFF2-40B4-BE49-F238E27FC236}">
                  <a16:creationId xmlns:a16="http://schemas.microsoft.com/office/drawing/2014/main" id="{6E96DF11-BDE4-4C85-6D81-FD85C022AC08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6851650" y="682625"/>
              <a:ext cx="65088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258">
              <a:extLst>
                <a:ext uri="{FF2B5EF4-FFF2-40B4-BE49-F238E27FC236}">
                  <a16:creationId xmlns:a16="http://schemas.microsoft.com/office/drawing/2014/main" id="{3BA44618-9E25-E6AA-FB41-92F5395BC429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542925" y="149225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259">
              <a:extLst>
                <a:ext uri="{FF2B5EF4-FFF2-40B4-BE49-F238E27FC236}">
                  <a16:creationId xmlns:a16="http://schemas.microsoft.com/office/drawing/2014/main" id="{C5F09D29-7E63-9A01-03C7-6814AA62840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31838" y="159861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260">
              <a:extLst>
                <a:ext uri="{FF2B5EF4-FFF2-40B4-BE49-F238E27FC236}">
                  <a16:creationId xmlns:a16="http://schemas.microsoft.com/office/drawing/2014/main" id="{0E284808-8939-9DF2-545B-74A8DD26AE2F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33450" y="1582738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261">
              <a:extLst>
                <a:ext uri="{FF2B5EF4-FFF2-40B4-BE49-F238E27FC236}">
                  <a16:creationId xmlns:a16="http://schemas.microsoft.com/office/drawing/2014/main" id="{6B108684-DBA4-6E68-082C-0358FF39674B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335088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Rectangle 262">
              <a:extLst>
                <a:ext uri="{FF2B5EF4-FFF2-40B4-BE49-F238E27FC236}">
                  <a16:creationId xmlns:a16="http://schemas.microsoft.com/office/drawing/2014/main" id="{DB07C2B7-9D69-E546-56C3-8CBBE794FB06}"/>
                </a:ext>
              </a:extLst>
            </p:cNvPr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1239838" y="1611313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263">
              <a:extLst>
                <a:ext uri="{FF2B5EF4-FFF2-40B4-BE49-F238E27FC236}">
                  <a16:creationId xmlns:a16="http://schemas.microsoft.com/office/drawing/2014/main" id="{C96FEB6A-3322-C108-1EE5-F80A3E87C213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250950" y="167798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264">
              <a:extLst>
                <a:ext uri="{FF2B5EF4-FFF2-40B4-BE49-F238E27FC236}">
                  <a16:creationId xmlns:a16="http://schemas.microsoft.com/office/drawing/2014/main" id="{65783C66-3B46-4565-19BF-E59E4A914F98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411288" y="175418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Freeform 265">
              <a:extLst>
                <a:ext uri="{FF2B5EF4-FFF2-40B4-BE49-F238E27FC236}">
                  <a16:creationId xmlns:a16="http://schemas.microsoft.com/office/drawing/2014/main" id="{91C5240D-93FB-361B-4E9C-5C98DF4B6E84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1685925" y="1562100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266">
              <a:extLst>
                <a:ext uri="{FF2B5EF4-FFF2-40B4-BE49-F238E27FC236}">
                  <a16:creationId xmlns:a16="http://schemas.microsoft.com/office/drawing/2014/main" id="{28B542C0-F05A-A52F-F60C-DC5521CE1275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914525" y="1493838"/>
              <a:ext cx="190500" cy="200025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89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7 w 347"/>
                <a:gd name="T17" fmla="*/ 89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8 h 351"/>
                <a:gd name="T28" fmla="*/ 51 w 347"/>
                <a:gd name="T29" fmla="*/ 301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3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1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7 w 347"/>
                <a:gd name="T53" fmla="*/ 259 h 351"/>
                <a:gd name="T54" fmla="*/ 237 w 347"/>
                <a:gd name="T55" fmla="*/ 330 h 351"/>
                <a:gd name="T56" fmla="*/ 300 w 347"/>
                <a:gd name="T57" fmla="*/ 351 h 351"/>
                <a:gd name="T58" fmla="*/ 347 w 347"/>
                <a:gd name="T59" fmla="*/ 296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7 w 347"/>
                <a:gd name="T67" fmla="*/ 268 h 351"/>
                <a:gd name="T68" fmla="*/ 260 w 347"/>
                <a:gd name="T69" fmla="*/ 228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7" y="310"/>
                    <a:pt x="347" y="296"/>
                  </a:cubicBezTo>
                  <a:cubicBezTo>
                    <a:pt x="347" y="293"/>
                    <a:pt x="347" y="288"/>
                    <a:pt x="341" y="288"/>
                  </a:cubicBezTo>
                  <a:cubicBezTo>
                    <a:pt x="335" y="288"/>
                    <a:pt x="335" y="292"/>
                    <a:pt x="335" y="296"/>
                  </a:cubicBezTo>
                  <a:cubicBezTo>
                    <a:pt x="332" y="331"/>
                    <a:pt x="314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267">
              <a:extLst>
                <a:ext uri="{FF2B5EF4-FFF2-40B4-BE49-F238E27FC236}">
                  <a16:creationId xmlns:a16="http://schemas.microsoft.com/office/drawing/2014/main" id="{77FB1961-DD2D-1460-B989-3CE9F4EFFE6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116138" y="1493838"/>
              <a:ext cx="187325" cy="193675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7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8 h 340"/>
                <a:gd name="T30" fmla="*/ 71 w 341"/>
                <a:gd name="T31" fmla="*/ 34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7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5"/>
                    <a:pt x="40" y="16"/>
                  </a:cubicBezTo>
                  <a:cubicBezTo>
                    <a:pt x="51" y="17"/>
                    <a:pt x="52" y="18"/>
                    <a:pt x="52" y="27"/>
                  </a:cubicBezTo>
                  <a:lnTo>
                    <a:pt x="52" y="288"/>
                  </a:lnTo>
                  <a:cubicBezTo>
                    <a:pt x="52" y="301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1"/>
                    <a:pt x="66" y="288"/>
                  </a:cubicBezTo>
                  <a:lnTo>
                    <a:pt x="66" y="28"/>
                  </a:lnTo>
                  <a:cubicBezTo>
                    <a:pt x="68" y="31"/>
                    <a:pt x="69" y="31"/>
                    <a:pt x="71" y="34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7"/>
                  </a:cubicBezTo>
                  <a:lnTo>
                    <a:pt x="290" y="52"/>
                  </a:lnTo>
                  <a:cubicBezTo>
                    <a:pt x="290" y="38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8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268">
              <a:extLst>
                <a:ext uri="{FF2B5EF4-FFF2-40B4-BE49-F238E27FC236}">
                  <a16:creationId xmlns:a16="http://schemas.microsoft.com/office/drawing/2014/main" id="{274560CE-566C-78B8-3696-26F468780735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320925" y="1495425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269">
              <a:extLst>
                <a:ext uri="{FF2B5EF4-FFF2-40B4-BE49-F238E27FC236}">
                  <a16:creationId xmlns:a16="http://schemas.microsoft.com/office/drawing/2014/main" id="{64214B12-8997-C34B-C787-9D48D4F80A38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506663" y="148431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60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7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7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4" y="0"/>
                    <a:pt x="162" y="3"/>
                    <a:pt x="160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7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7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270">
              <a:extLst>
                <a:ext uri="{FF2B5EF4-FFF2-40B4-BE49-F238E27FC236}">
                  <a16:creationId xmlns:a16="http://schemas.microsoft.com/office/drawing/2014/main" id="{C527898B-2B99-ACB7-AD24-1B146691842B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713038" y="1560513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271">
              <a:extLst>
                <a:ext uri="{FF2B5EF4-FFF2-40B4-BE49-F238E27FC236}">
                  <a16:creationId xmlns:a16="http://schemas.microsoft.com/office/drawing/2014/main" id="{498A8D0E-1A60-04D6-5F05-80D0F67DEF75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928938" y="1277938"/>
              <a:ext cx="134938" cy="677863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9 h 1196"/>
                <a:gd name="T12" fmla="*/ 246 w 246"/>
                <a:gd name="T13" fmla="*/ 5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6" y="7"/>
                    <a:pt x="246" y="6"/>
                    <a:pt x="246" y="5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272">
              <a:extLst>
                <a:ext uri="{FF2B5EF4-FFF2-40B4-BE49-F238E27FC236}">
                  <a16:creationId xmlns:a16="http://schemas.microsoft.com/office/drawing/2014/main" id="{A80A4F92-AD21-6798-BDB0-9ECE8584A74C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082925" y="1560513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273">
              <a:extLst>
                <a:ext uri="{FF2B5EF4-FFF2-40B4-BE49-F238E27FC236}">
                  <a16:creationId xmlns:a16="http://schemas.microsoft.com/office/drawing/2014/main" id="{6A868157-F2EB-A820-127C-EDB6FAC389FD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263900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7 w 58"/>
                <a:gd name="T17" fmla="*/ 144 h 149"/>
                <a:gd name="T18" fmla="*/ 12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9" y="0"/>
                    <a:pt x="0" y="13"/>
                    <a:pt x="0" y="27"/>
                  </a:cubicBezTo>
                  <a:cubicBezTo>
                    <a:pt x="0" y="40"/>
                    <a:pt x="9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19"/>
                    <a:pt x="13" y="136"/>
                  </a:cubicBezTo>
                  <a:cubicBezTo>
                    <a:pt x="7" y="141"/>
                    <a:pt x="7" y="142"/>
                    <a:pt x="7" y="144"/>
                  </a:cubicBezTo>
                  <a:cubicBezTo>
                    <a:pt x="7" y="147"/>
                    <a:pt x="10" y="149"/>
                    <a:pt x="12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274">
              <a:extLst>
                <a:ext uri="{FF2B5EF4-FFF2-40B4-BE49-F238E27FC236}">
                  <a16:creationId xmlns:a16="http://schemas.microsoft.com/office/drawing/2014/main" id="{D5D146C0-06D1-F9D0-FDD3-38595AE5E6C8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371850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4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4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275">
              <a:extLst>
                <a:ext uri="{FF2B5EF4-FFF2-40B4-BE49-F238E27FC236}">
                  <a16:creationId xmlns:a16="http://schemas.microsoft.com/office/drawing/2014/main" id="{FA645FE4-9E19-E6C4-8B85-E0DED668DD4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522663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276">
              <a:extLst>
                <a:ext uri="{FF2B5EF4-FFF2-40B4-BE49-F238E27FC236}">
                  <a16:creationId xmlns:a16="http://schemas.microsoft.com/office/drawing/2014/main" id="{01BA1AF0-4BA7-139B-C51D-CD7B5A5FE671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3663950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Freeform 277">
              <a:extLst>
                <a:ext uri="{FF2B5EF4-FFF2-40B4-BE49-F238E27FC236}">
                  <a16:creationId xmlns:a16="http://schemas.microsoft.com/office/drawing/2014/main" id="{0F1EB479-4A91-F337-5EA1-DD51AE37FFF9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3846513" y="1298575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278">
              <a:extLst>
                <a:ext uri="{FF2B5EF4-FFF2-40B4-BE49-F238E27FC236}">
                  <a16:creationId xmlns:a16="http://schemas.microsoft.com/office/drawing/2014/main" id="{FD9C1816-AD36-C71E-629A-B368875A327F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3824288" y="1368425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Rectangle 279">
              <a:extLst>
                <a:ext uri="{FF2B5EF4-FFF2-40B4-BE49-F238E27FC236}">
                  <a16:creationId xmlns:a16="http://schemas.microsoft.com/office/drawing/2014/main" id="{9BC7E209-A494-BBF0-8142-64C3CD6A38C3}"/>
                </a:ext>
              </a:extLst>
            </p:cNvPr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652838" y="161131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280">
              <a:extLst>
                <a:ext uri="{FF2B5EF4-FFF2-40B4-BE49-F238E27FC236}">
                  <a16:creationId xmlns:a16="http://schemas.microsoft.com/office/drawing/2014/main" id="{ED3C1379-16D8-1314-1F17-1916064AF0F3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3663950" y="167798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Freeform 281">
              <a:extLst>
                <a:ext uri="{FF2B5EF4-FFF2-40B4-BE49-F238E27FC236}">
                  <a16:creationId xmlns:a16="http://schemas.microsoft.com/office/drawing/2014/main" id="{467EB29D-F5A8-4022-E416-B0A5EEB8C15D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3824288" y="175418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Freeform 282">
              <a:extLst>
                <a:ext uri="{FF2B5EF4-FFF2-40B4-BE49-F238E27FC236}">
                  <a16:creationId xmlns:a16="http://schemas.microsoft.com/office/drawing/2014/main" id="{83847864-116B-A031-1C9F-E06B7B29F40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4035425" y="165735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Freeform 283">
              <a:extLst>
                <a:ext uri="{FF2B5EF4-FFF2-40B4-BE49-F238E27FC236}">
                  <a16:creationId xmlns:a16="http://schemas.microsoft.com/office/drawing/2014/main" id="{FF11C6F2-E6A9-57B3-2F20-7BD177F650B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144963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Freeform 284">
              <a:extLst>
                <a:ext uri="{FF2B5EF4-FFF2-40B4-BE49-F238E27FC236}">
                  <a16:creationId xmlns:a16="http://schemas.microsoft.com/office/drawing/2014/main" id="{B604BA90-AECD-BDE2-C650-BB8463B6888B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4295775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Freeform 285">
              <a:extLst>
                <a:ext uri="{FF2B5EF4-FFF2-40B4-BE49-F238E27FC236}">
                  <a16:creationId xmlns:a16="http://schemas.microsoft.com/office/drawing/2014/main" id="{8F664C34-B83C-9EC1-EB5D-D68537B66140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437063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Freeform 286">
              <a:extLst>
                <a:ext uri="{FF2B5EF4-FFF2-40B4-BE49-F238E27FC236}">
                  <a16:creationId xmlns:a16="http://schemas.microsoft.com/office/drawing/2014/main" id="{73BBE25C-07FC-C494-0308-E1284BD13A7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4600575" y="1300163"/>
              <a:ext cx="161925" cy="200025"/>
            </a:xfrm>
            <a:custGeom>
              <a:avLst/>
              <a:gdLst>
                <a:gd name="T0" fmla="*/ 155 w 297"/>
                <a:gd name="T1" fmla="*/ 28 h 352"/>
                <a:gd name="T2" fmla="*/ 82 w 297"/>
                <a:gd name="T3" fmla="*/ 0 h 352"/>
                <a:gd name="T4" fmla="*/ 62 w 297"/>
                <a:gd name="T5" fmla="*/ 9 h 352"/>
                <a:gd name="T6" fmla="*/ 69 w 297"/>
                <a:gd name="T7" fmla="*/ 18 h 352"/>
                <a:gd name="T8" fmla="*/ 90 w 297"/>
                <a:gd name="T9" fmla="*/ 31 h 352"/>
                <a:gd name="T10" fmla="*/ 160 w 297"/>
                <a:gd name="T11" fmla="*/ 185 h 352"/>
                <a:gd name="T12" fmla="*/ 16 w 297"/>
                <a:gd name="T13" fmla="*/ 302 h 352"/>
                <a:gd name="T14" fmla="*/ 0 w 297"/>
                <a:gd name="T15" fmla="*/ 328 h 352"/>
                <a:gd name="T16" fmla="*/ 24 w 297"/>
                <a:gd name="T17" fmla="*/ 352 h 352"/>
                <a:gd name="T18" fmla="*/ 62 w 297"/>
                <a:gd name="T19" fmla="*/ 326 h 352"/>
                <a:gd name="T20" fmla="*/ 89 w 297"/>
                <a:gd name="T21" fmla="*/ 297 h 352"/>
                <a:gd name="T22" fmla="*/ 171 w 297"/>
                <a:gd name="T23" fmla="*/ 211 h 352"/>
                <a:gd name="T24" fmla="*/ 219 w 297"/>
                <a:gd name="T25" fmla="*/ 319 h 352"/>
                <a:gd name="T26" fmla="*/ 226 w 297"/>
                <a:gd name="T27" fmla="*/ 336 h 352"/>
                <a:gd name="T28" fmla="*/ 257 w 297"/>
                <a:gd name="T29" fmla="*/ 350 h 352"/>
                <a:gd name="T30" fmla="*/ 282 w 297"/>
                <a:gd name="T31" fmla="*/ 350 h 352"/>
                <a:gd name="T32" fmla="*/ 297 w 297"/>
                <a:gd name="T33" fmla="*/ 343 h 352"/>
                <a:gd name="T34" fmla="*/ 295 w 297"/>
                <a:gd name="T35" fmla="*/ 337 h 352"/>
                <a:gd name="T36" fmla="*/ 283 w 297"/>
                <a:gd name="T37" fmla="*/ 316 h 352"/>
                <a:gd name="T38" fmla="*/ 155 w 297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2" y="19"/>
                    <a:pt x="90" y="31"/>
                  </a:cubicBezTo>
                  <a:cubicBezTo>
                    <a:pt x="96" y="41"/>
                    <a:pt x="148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7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7" y="350"/>
                  </a:cubicBezTo>
                  <a:lnTo>
                    <a:pt x="282" y="350"/>
                  </a:lnTo>
                  <a:cubicBezTo>
                    <a:pt x="291" y="350"/>
                    <a:pt x="297" y="350"/>
                    <a:pt x="297" y="343"/>
                  </a:cubicBezTo>
                  <a:cubicBezTo>
                    <a:pt x="297" y="341"/>
                    <a:pt x="296" y="339"/>
                    <a:pt x="295" y="337"/>
                  </a:cubicBezTo>
                  <a:cubicBezTo>
                    <a:pt x="291" y="333"/>
                    <a:pt x="286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Rectangle 287">
              <a:extLst>
                <a:ext uri="{FF2B5EF4-FFF2-40B4-BE49-F238E27FC236}">
                  <a16:creationId xmlns:a16="http://schemas.microsoft.com/office/drawing/2014/main" id="{C949A38A-0963-E52F-6E0B-88035EDEA017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425950" y="1611313"/>
              <a:ext cx="3444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Freeform 288">
              <a:extLst>
                <a:ext uri="{FF2B5EF4-FFF2-40B4-BE49-F238E27FC236}">
                  <a16:creationId xmlns:a16="http://schemas.microsoft.com/office/drawing/2014/main" id="{0F5409B2-6D84-2998-8003-7B539507216C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446588" y="1677988"/>
              <a:ext cx="142875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Freeform 289">
              <a:extLst>
                <a:ext uri="{FF2B5EF4-FFF2-40B4-BE49-F238E27FC236}">
                  <a16:creationId xmlns:a16="http://schemas.microsoft.com/office/drawing/2014/main" id="{7E80AF9A-0662-B4B4-51C2-0345C172FBDC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605338" y="175418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Freeform 290">
              <a:extLst>
                <a:ext uri="{FF2B5EF4-FFF2-40B4-BE49-F238E27FC236}">
                  <a16:creationId xmlns:a16="http://schemas.microsoft.com/office/drawing/2014/main" id="{A2078F91-8BD5-DEAB-9A74-49570EF56AEC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4827588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Freeform 291">
              <a:extLst>
                <a:ext uri="{FF2B5EF4-FFF2-40B4-BE49-F238E27FC236}">
                  <a16:creationId xmlns:a16="http://schemas.microsoft.com/office/drawing/2014/main" id="{23AED2FE-5AF4-6684-E0B2-D0F0633E46B3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4937125" y="1558925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2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2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2" y="168"/>
                  </a:lnTo>
                  <a:cubicBezTo>
                    <a:pt x="190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Freeform 292">
              <a:extLst>
                <a:ext uri="{FF2B5EF4-FFF2-40B4-BE49-F238E27FC236}">
                  <a16:creationId xmlns:a16="http://schemas.microsoft.com/office/drawing/2014/main" id="{0BCC376C-3D3D-1104-4713-78ED0DA22976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143500" y="165735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Freeform 293">
              <a:extLst>
                <a:ext uri="{FF2B5EF4-FFF2-40B4-BE49-F238E27FC236}">
                  <a16:creationId xmlns:a16="http://schemas.microsoft.com/office/drawing/2014/main" id="{E0A7BFA0-69B0-6B39-E3F7-D95D35A234EA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5249863" y="156210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4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Freeform 294">
              <a:extLst>
                <a:ext uri="{FF2B5EF4-FFF2-40B4-BE49-F238E27FC236}">
                  <a16:creationId xmlns:a16="http://schemas.microsoft.com/office/drawing/2014/main" id="{3C36F904-4C17-7A77-D7D7-DAC4615267F5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5446713" y="1277938"/>
              <a:ext cx="136525" cy="677863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8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8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Freeform 295">
              <a:extLst>
                <a:ext uri="{FF2B5EF4-FFF2-40B4-BE49-F238E27FC236}">
                  <a16:creationId xmlns:a16="http://schemas.microsoft.com/office/drawing/2014/main" id="{A41323C6-5D15-FC16-5577-F2F4D9246ED6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5975350" y="148748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6 w 359"/>
                <a:gd name="T15" fmla="*/ 48 h 362"/>
                <a:gd name="T16" fmla="*/ 238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3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9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6" y="48"/>
                  </a:cubicBezTo>
                  <a:cubicBezTo>
                    <a:pt x="208" y="34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1" y="335"/>
                    <a:pt x="43" y="278"/>
                    <a:pt x="43" y="207"/>
                  </a:cubicBezTo>
                  <a:cubicBezTo>
                    <a:pt x="43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7" y="362"/>
                    <a:pt x="119" y="362"/>
                  </a:cubicBezTo>
                  <a:cubicBezTo>
                    <a:pt x="217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Freeform 296">
              <a:extLst>
                <a:ext uri="{FF2B5EF4-FFF2-40B4-BE49-F238E27FC236}">
                  <a16:creationId xmlns:a16="http://schemas.microsoft.com/office/drawing/2014/main" id="{983A7A50-FA3D-2F21-02B9-091DFEF1F9D0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6211888" y="1474788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Freeform 297">
              <a:extLst>
                <a:ext uri="{FF2B5EF4-FFF2-40B4-BE49-F238E27FC236}">
                  <a16:creationId xmlns:a16="http://schemas.microsoft.com/office/drawing/2014/main" id="{BF2104E2-1778-157F-6B4F-05092FCC5835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6299200" y="1562100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7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4"/>
                    <a:pt x="94" y="72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Freeform 298">
              <a:extLst>
                <a:ext uri="{FF2B5EF4-FFF2-40B4-BE49-F238E27FC236}">
                  <a16:creationId xmlns:a16="http://schemas.microsoft.com/office/drawing/2014/main" id="{55612DF0-6835-0874-C039-59B57BDAE48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6467475" y="143986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Freeform 299">
              <a:extLst>
                <a:ext uri="{FF2B5EF4-FFF2-40B4-BE49-F238E27FC236}">
                  <a16:creationId xmlns:a16="http://schemas.microsoft.com/office/drawing/2014/main" id="{15472B0F-CBDD-B6D5-D0D7-22D459B5DBE6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6594475" y="147478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C16AC6-6C00-0E33-76E8-5BE50EA3A7D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-127000" y="3248025"/>
            <a:ext cx="4643438" cy="1244600"/>
            <a:chOff x="-127000" y="3248025"/>
            <a:chExt cx="4643438" cy="1244600"/>
          </a:xfrm>
        </p:grpSpPr>
        <p:sp>
          <p:nvSpPr>
            <p:cNvPr id="1346" name="Freeform 29">
              <a:extLst>
                <a:ext uri="{FF2B5EF4-FFF2-40B4-BE49-F238E27FC236}">
                  <a16:creationId xmlns:a16="http://schemas.microsoft.com/office/drawing/2014/main" id="{0F3D8C79-582C-7B6A-568A-AC17450D698A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27000" y="3776663"/>
              <a:ext cx="336550" cy="2301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7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0">
              <a:extLst>
                <a:ext uri="{FF2B5EF4-FFF2-40B4-BE49-F238E27FC236}">
                  <a16:creationId xmlns:a16="http://schemas.microsoft.com/office/drawing/2014/main" id="{D6D171B7-61BF-C7A0-21EF-CE5BD3DDC045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34950" y="3640138"/>
              <a:ext cx="247650" cy="360363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8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0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31">
              <a:extLst>
                <a:ext uri="{FF2B5EF4-FFF2-40B4-BE49-F238E27FC236}">
                  <a16:creationId xmlns:a16="http://schemas.microsoft.com/office/drawing/2014/main" id="{DF9D3430-2886-ADB9-9F9E-DA229FD1A83B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04825" y="3767138"/>
              <a:ext cx="190500" cy="239713"/>
            </a:xfrm>
            <a:custGeom>
              <a:avLst/>
              <a:gdLst>
                <a:gd name="T0" fmla="*/ 41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1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7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1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32">
              <a:extLst>
                <a:ext uri="{FF2B5EF4-FFF2-40B4-BE49-F238E27FC236}">
                  <a16:creationId xmlns:a16="http://schemas.microsoft.com/office/drawing/2014/main" id="{C6F5CB54-780C-81EF-0F72-F022003D279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23900" y="3770313"/>
              <a:ext cx="165100" cy="230188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4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4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33">
              <a:extLst>
                <a:ext uri="{FF2B5EF4-FFF2-40B4-BE49-F238E27FC236}">
                  <a16:creationId xmlns:a16="http://schemas.microsoft.com/office/drawing/2014/main" id="{11C0EDD8-1610-398B-6E3A-E927CA220FE2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15988" y="3767138"/>
              <a:ext cx="188913" cy="23971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34">
              <a:extLst>
                <a:ext uri="{FF2B5EF4-FFF2-40B4-BE49-F238E27FC236}">
                  <a16:creationId xmlns:a16="http://schemas.microsoft.com/office/drawing/2014/main" id="{A77EFA66-4782-B1F6-F4AC-E37BFCFE3CFE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460500" y="3248025"/>
              <a:ext cx="128588" cy="12446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35">
              <a:extLst>
                <a:ext uri="{FF2B5EF4-FFF2-40B4-BE49-F238E27FC236}">
                  <a16:creationId xmlns:a16="http://schemas.microsoft.com/office/drawing/2014/main" id="{A0D0FA03-F4C4-0307-E2D2-38907B70290C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619250" y="3449638"/>
              <a:ext cx="311150" cy="344488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6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4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5"/>
                    <a:pt x="126" y="22"/>
                  </a:cubicBezTo>
                  <a:cubicBezTo>
                    <a:pt x="126" y="11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1"/>
                  </a:cubicBezTo>
                  <a:cubicBezTo>
                    <a:pt x="316" y="144"/>
                    <a:pt x="309" y="144"/>
                    <a:pt x="304" y="144"/>
                  </a:cubicBezTo>
                  <a:cubicBezTo>
                    <a:pt x="299" y="144"/>
                    <a:pt x="297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9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29"/>
                    <a:pt x="284" y="26"/>
                  </a:cubicBezTo>
                  <a:cubicBezTo>
                    <a:pt x="284" y="15"/>
                    <a:pt x="276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36">
              <a:extLst>
                <a:ext uri="{FF2B5EF4-FFF2-40B4-BE49-F238E27FC236}">
                  <a16:creationId xmlns:a16="http://schemas.microsoft.com/office/drawing/2014/main" id="{ED2EC6C4-7311-8832-D031-BF8BFF044914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611313" y="4075113"/>
              <a:ext cx="312738" cy="236538"/>
            </a:xfrm>
            <a:custGeom>
              <a:avLst/>
              <a:gdLst>
                <a:gd name="T0" fmla="*/ 141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1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1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1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37">
              <a:extLst>
                <a:ext uri="{FF2B5EF4-FFF2-40B4-BE49-F238E27FC236}">
                  <a16:creationId xmlns:a16="http://schemas.microsoft.com/office/drawing/2014/main" id="{7540FCC5-A0EA-2807-7B6A-FFB32DAB358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955800" y="3248025"/>
              <a:ext cx="130175" cy="12446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38">
              <a:extLst>
                <a:ext uri="{FF2B5EF4-FFF2-40B4-BE49-F238E27FC236}">
                  <a16:creationId xmlns:a16="http://schemas.microsoft.com/office/drawing/2014/main" id="{89CB93C4-F708-A751-E425-2DD2105A542F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373313" y="3810000"/>
              <a:ext cx="325438" cy="1206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9">
              <a:extLst>
                <a:ext uri="{FF2B5EF4-FFF2-40B4-BE49-F238E27FC236}">
                  <a16:creationId xmlns:a16="http://schemas.microsoft.com/office/drawing/2014/main" id="{A5962241-DC3C-1FAD-B1D3-A0B2803DF63E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903538" y="3860800"/>
              <a:ext cx="300038" cy="19050"/>
            </a:xfrm>
            <a:custGeom>
              <a:avLst/>
              <a:gdLst>
                <a:gd name="T0" fmla="*/ 287 w 305"/>
                <a:gd name="T1" fmla="*/ 19 h 19"/>
                <a:gd name="T2" fmla="*/ 305 w 305"/>
                <a:gd name="T3" fmla="*/ 9 h 19"/>
                <a:gd name="T4" fmla="*/ 287 w 305"/>
                <a:gd name="T5" fmla="*/ 0 h 19"/>
                <a:gd name="T6" fmla="*/ 18 w 305"/>
                <a:gd name="T7" fmla="*/ 0 h 19"/>
                <a:gd name="T8" fmla="*/ 0 w 305"/>
                <a:gd name="T9" fmla="*/ 9 h 19"/>
                <a:gd name="T10" fmla="*/ 18 w 305"/>
                <a:gd name="T11" fmla="*/ 19 h 19"/>
                <a:gd name="T12" fmla="*/ 287 w 305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9">
                  <a:moveTo>
                    <a:pt x="287" y="19"/>
                  </a:moveTo>
                  <a:cubicBezTo>
                    <a:pt x="296" y="19"/>
                    <a:pt x="305" y="19"/>
                    <a:pt x="305" y="9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8" y="19"/>
                  </a:cubicBezTo>
                  <a:lnTo>
                    <a:pt x="287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40">
              <a:extLst>
                <a:ext uri="{FF2B5EF4-FFF2-40B4-BE49-F238E27FC236}">
                  <a16:creationId xmlns:a16="http://schemas.microsoft.com/office/drawing/2014/main" id="{CFAA9C19-3965-51A6-A013-B0C395F79FF1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263900" y="3643313"/>
              <a:ext cx="398463" cy="357188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3 h 342"/>
                <a:gd name="T34" fmla="*/ 53 w 405"/>
                <a:gd name="T35" fmla="*/ 23 h 342"/>
                <a:gd name="T36" fmla="*/ 53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3"/>
                  </a:lnTo>
                  <a:lnTo>
                    <a:pt x="53" y="23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41">
              <a:extLst>
                <a:ext uri="{FF2B5EF4-FFF2-40B4-BE49-F238E27FC236}">
                  <a16:creationId xmlns:a16="http://schemas.microsoft.com/office/drawing/2014/main" id="{A454F286-483A-4088-E4C9-A125A46644EC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724275" y="3686175"/>
              <a:ext cx="231775" cy="1746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42">
              <a:extLst>
                <a:ext uri="{FF2B5EF4-FFF2-40B4-BE49-F238E27FC236}">
                  <a16:creationId xmlns:a16="http://schemas.microsoft.com/office/drawing/2014/main" id="{978F9024-9F27-9E5B-16EC-CA5E96AB1C81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030663" y="3544888"/>
              <a:ext cx="125413" cy="24130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43">
              <a:extLst>
                <a:ext uri="{FF2B5EF4-FFF2-40B4-BE49-F238E27FC236}">
                  <a16:creationId xmlns:a16="http://schemas.microsoft.com/office/drawing/2014/main" id="{AA28CADF-2D9A-33CF-7936-89C8D00147A7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219575" y="3765550"/>
              <a:ext cx="296863" cy="342900"/>
            </a:xfrm>
            <a:custGeom>
              <a:avLst/>
              <a:gdLst>
                <a:gd name="T0" fmla="*/ 218 w 302"/>
                <a:gd name="T1" fmla="*/ 130 h 330"/>
                <a:gd name="T2" fmla="*/ 112 w 302"/>
                <a:gd name="T3" fmla="*/ 0 h 330"/>
                <a:gd name="T4" fmla="*/ 0 w 302"/>
                <a:gd name="T5" fmla="*/ 90 h 330"/>
                <a:gd name="T6" fmla="*/ 12 w 302"/>
                <a:gd name="T7" fmla="*/ 98 h 330"/>
                <a:gd name="T8" fmla="*/ 24 w 302"/>
                <a:gd name="T9" fmla="*/ 92 h 330"/>
                <a:gd name="T10" fmla="*/ 102 w 302"/>
                <a:gd name="T11" fmla="*/ 55 h 330"/>
                <a:gd name="T12" fmla="*/ 179 w 302"/>
                <a:gd name="T13" fmla="*/ 85 h 330"/>
                <a:gd name="T14" fmla="*/ 197 w 302"/>
                <a:gd name="T15" fmla="*/ 166 h 330"/>
                <a:gd name="T16" fmla="*/ 192 w 302"/>
                <a:gd name="T17" fmla="*/ 200 h 330"/>
                <a:gd name="T18" fmla="*/ 163 w 302"/>
                <a:gd name="T19" fmla="*/ 313 h 330"/>
                <a:gd name="T20" fmla="*/ 175 w 302"/>
                <a:gd name="T21" fmla="*/ 330 h 330"/>
                <a:gd name="T22" fmla="*/ 196 w 302"/>
                <a:gd name="T23" fmla="*/ 306 h 330"/>
                <a:gd name="T24" fmla="*/ 219 w 302"/>
                <a:gd name="T25" fmla="*/ 198 h 330"/>
                <a:gd name="T26" fmla="*/ 221 w 302"/>
                <a:gd name="T27" fmla="*/ 187 h 330"/>
                <a:gd name="T28" fmla="*/ 293 w 302"/>
                <a:gd name="T29" fmla="*/ 28 h 330"/>
                <a:gd name="T30" fmla="*/ 302 w 302"/>
                <a:gd name="T31" fmla="*/ 11 h 330"/>
                <a:gd name="T32" fmla="*/ 290 w 302"/>
                <a:gd name="T33" fmla="*/ 4 h 330"/>
                <a:gd name="T34" fmla="*/ 281 w 302"/>
                <a:gd name="T35" fmla="*/ 6 h 330"/>
                <a:gd name="T36" fmla="*/ 218 w 302"/>
                <a:gd name="T37" fmla="*/ 1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0">
                  <a:moveTo>
                    <a:pt x="218" y="130"/>
                  </a:moveTo>
                  <a:cubicBezTo>
                    <a:pt x="214" y="97"/>
                    <a:pt x="190" y="0"/>
                    <a:pt x="112" y="0"/>
                  </a:cubicBezTo>
                  <a:cubicBezTo>
                    <a:pt x="42" y="0"/>
                    <a:pt x="0" y="70"/>
                    <a:pt x="0" y="90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1"/>
                    <a:pt x="179" y="85"/>
                  </a:cubicBezTo>
                  <a:cubicBezTo>
                    <a:pt x="193" y="105"/>
                    <a:pt x="197" y="146"/>
                    <a:pt x="197" y="166"/>
                  </a:cubicBezTo>
                  <a:cubicBezTo>
                    <a:pt x="197" y="186"/>
                    <a:pt x="196" y="190"/>
                    <a:pt x="192" y="200"/>
                  </a:cubicBezTo>
                  <a:cubicBezTo>
                    <a:pt x="179" y="241"/>
                    <a:pt x="163" y="295"/>
                    <a:pt x="163" y="313"/>
                  </a:cubicBezTo>
                  <a:cubicBezTo>
                    <a:pt x="163" y="317"/>
                    <a:pt x="163" y="330"/>
                    <a:pt x="175" y="330"/>
                  </a:cubicBezTo>
                  <a:cubicBezTo>
                    <a:pt x="187" y="330"/>
                    <a:pt x="194" y="312"/>
                    <a:pt x="196" y="306"/>
                  </a:cubicBezTo>
                  <a:cubicBezTo>
                    <a:pt x="200" y="294"/>
                    <a:pt x="213" y="249"/>
                    <a:pt x="219" y="198"/>
                  </a:cubicBezTo>
                  <a:cubicBezTo>
                    <a:pt x="219" y="192"/>
                    <a:pt x="219" y="191"/>
                    <a:pt x="221" y="187"/>
                  </a:cubicBezTo>
                  <a:cubicBezTo>
                    <a:pt x="234" y="149"/>
                    <a:pt x="258" y="92"/>
                    <a:pt x="293" y="28"/>
                  </a:cubicBezTo>
                  <a:cubicBezTo>
                    <a:pt x="296" y="22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0"/>
                    <a:pt x="218" y="1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5" name="Group 1674">
            <a:extLst>
              <a:ext uri="{FF2B5EF4-FFF2-40B4-BE49-F238E27FC236}">
                <a16:creationId xmlns:a16="http://schemas.microsoft.com/office/drawing/2014/main" id="{61EE71C5-6674-8923-4993-C16B006F8A2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902619" y="5295900"/>
            <a:ext cx="2063751" cy="442913"/>
            <a:chOff x="1871662" y="5295901"/>
            <a:chExt cx="2063751" cy="442913"/>
          </a:xfrm>
        </p:grpSpPr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AF8EB0A8-056B-0807-CC97-090C56C2AAD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871662" y="5510214"/>
              <a:ext cx="249238" cy="228600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6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4 h 226"/>
                <a:gd name="T28" fmla="*/ 60 w 279"/>
                <a:gd name="T29" fmla="*/ 199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6"/>
                  </a:cubicBezTo>
                  <a:cubicBezTo>
                    <a:pt x="268" y="90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1" y="183"/>
                    <a:pt x="60" y="199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B32EE6A5-8666-76A2-7B65-C38433CC7B7B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2289175" y="5553076"/>
              <a:ext cx="296863" cy="1190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D4B5C812-7D64-92A2-8AD2-4A53C18FEFD8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751137" y="5392739"/>
              <a:ext cx="363538" cy="346075"/>
            </a:xfrm>
            <a:custGeom>
              <a:avLst/>
              <a:gdLst>
                <a:gd name="T0" fmla="*/ 223 w 406"/>
                <a:gd name="T1" fmla="*/ 132 h 342"/>
                <a:gd name="T2" fmla="*/ 342 w 406"/>
                <a:gd name="T3" fmla="*/ 32 h 342"/>
                <a:gd name="T4" fmla="*/ 389 w 406"/>
                <a:gd name="T5" fmla="*/ 23 h 342"/>
                <a:gd name="T6" fmla="*/ 398 w 406"/>
                <a:gd name="T7" fmla="*/ 23 h 342"/>
                <a:gd name="T8" fmla="*/ 398 w 406"/>
                <a:gd name="T9" fmla="*/ 0 h 342"/>
                <a:gd name="T10" fmla="*/ 347 w 406"/>
                <a:gd name="T11" fmla="*/ 1 h 342"/>
                <a:gd name="T12" fmla="*/ 274 w 406"/>
                <a:gd name="T13" fmla="*/ 0 h 342"/>
                <a:gd name="T14" fmla="*/ 274 w 406"/>
                <a:gd name="T15" fmla="*/ 23 h 342"/>
                <a:gd name="T16" fmla="*/ 303 w 406"/>
                <a:gd name="T17" fmla="*/ 26 h 342"/>
                <a:gd name="T18" fmla="*/ 310 w 406"/>
                <a:gd name="T19" fmla="*/ 29 h 342"/>
                <a:gd name="T20" fmla="*/ 125 w 406"/>
                <a:gd name="T21" fmla="*/ 183 h 342"/>
                <a:gd name="T22" fmla="*/ 125 w 406"/>
                <a:gd name="T23" fmla="*/ 23 h 342"/>
                <a:gd name="T24" fmla="*/ 179 w 406"/>
                <a:gd name="T25" fmla="*/ 23 h 342"/>
                <a:gd name="T26" fmla="*/ 179 w 406"/>
                <a:gd name="T27" fmla="*/ 0 h 342"/>
                <a:gd name="T28" fmla="*/ 90 w 406"/>
                <a:gd name="T29" fmla="*/ 1 h 342"/>
                <a:gd name="T30" fmla="*/ 0 w 406"/>
                <a:gd name="T31" fmla="*/ 0 h 342"/>
                <a:gd name="T32" fmla="*/ 0 w 406"/>
                <a:gd name="T33" fmla="*/ 23 h 342"/>
                <a:gd name="T34" fmla="*/ 54 w 406"/>
                <a:gd name="T35" fmla="*/ 23 h 342"/>
                <a:gd name="T36" fmla="*/ 54 w 406"/>
                <a:gd name="T37" fmla="*/ 319 h 342"/>
                <a:gd name="T38" fmla="*/ 0 w 406"/>
                <a:gd name="T39" fmla="*/ 319 h 342"/>
                <a:gd name="T40" fmla="*/ 0 w 406"/>
                <a:gd name="T41" fmla="*/ 342 h 342"/>
                <a:gd name="T42" fmla="*/ 90 w 406"/>
                <a:gd name="T43" fmla="*/ 341 h 342"/>
                <a:gd name="T44" fmla="*/ 179 w 406"/>
                <a:gd name="T45" fmla="*/ 342 h 342"/>
                <a:gd name="T46" fmla="*/ 179 w 406"/>
                <a:gd name="T47" fmla="*/ 319 h 342"/>
                <a:gd name="T48" fmla="*/ 125 w 406"/>
                <a:gd name="T49" fmla="*/ 319 h 342"/>
                <a:gd name="T50" fmla="*/ 125 w 406"/>
                <a:gd name="T51" fmla="*/ 214 h 342"/>
                <a:gd name="T52" fmla="*/ 175 w 406"/>
                <a:gd name="T53" fmla="*/ 172 h 342"/>
                <a:gd name="T54" fmla="*/ 278 w 406"/>
                <a:gd name="T55" fmla="*/ 308 h 342"/>
                <a:gd name="T56" fmla="*/ 282 w 406"/>
                <a:gd name="T57" fmla="*/ 315 h 342"/>
                <a:gd name="T58" fmla="*/ 245 w 406"/>
                <a:gd name="T59" fmla="*/ 319 h 342"/>
                <a:gd name="T60" fmla="*/ 245 w 406"/>
                <a:gd name="T61" fmla="*/ 342 h 342"/>
                <a:gd name="T62" fmla="*/ 333 w 406"/>
                <a:gd name="T63" fmla="*/ 341 h 342"/>
                <a:gd name="T64" fmla="*/ 406 w 406"/>
                <a:gd name="T65" fmla="*/ 342 h 342"/>
                <a:gd name="T66" fmla="*/ 406 w 406"/>
                <a:gd name="T67" fmla="*/ 319 h 342"/>
                <a:gd name="T68" fmla="*/ 391 w 406"/>
                <a:gd name="T69" fmla="*/ 319 h 342"/>
                <a:gd name="T70" fmla="*/ 357 w 406"/>
                <a:gd name="T71" fmla="*/ 309 h 342"/>
                <a:gd name="T72" fmla="*/ 223 w 406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6" h="342">
                  <a:moveTo>
                    <a:pt x="223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8" y="23"/>
                  </a:lnTo>
                  <a:lnTo>
                    <a:pt x="398" y="0"/>
                  </a:lnTo>
                  <a:cubicBezTo>
                    <a:pt x="378" y="1"/>
                    <a:pt x="349" y="1"/>
                    <a:pt x="347" y="1"/>
                  </a:cubicBezTo>
                  <a:cubicBezTo>
                    <a:pt x="328" y="1"/>
                    <a:pt x="292" y="1"/>
                    <a:pt x="274" y="0"/>
                  </a:cubicBezTo>
                  <a:lnTo>
                    <a:pt x="274" y="23"/>
                  </a:lnTo>
                  <a:cubicBezTo>
                    <a:pt x="281" y="23"/>
                    <a:pt x="291" y="23"/>
                    <a:pt x="303" y="26"/>
                  </a:cubicBezTo>
                  <a:cubicBezTo>
                    <a:pt x="311" y="28"/>
                    <a:pt x="305" y="27"/>
                    <a:pt x="310" y="29"/>
                  </a:cubicBezTo>
                  <a:lnTo>
                    <a:pt x="125" y="183"/>
                  </a:lnTo>
                  <a:lnTo>
                    <a:pt x="125" y="23"/>
                  </a:lnTo>
                  <a:lnTo>
                    <a:pt x="179" y="23"/>
                  </a:lnTo>
                  <a:lnTo>
                    <a:pt x="179" y="0"/>
                  </a:lnTo>
                  <a:cubicBezTo>
                    <a:pt x="160" y="1"/>
                    <a:pt x="111" y="1"/>
                    <a:pt x="90" y="1"/>
                  </a:cubicBezTo>
                  <a:cubicBezTo>
                    <a:pt x="68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5" y="172"/>
                  </a:lnTo>
                  <a:lnTo>
                    <a:pt x="278" y="308"/>
                  </a:lnTo>
                  <a:cubicBezTo>
                    <a:pt x="280" y="311"/>
                    <a:pt x="280" y="312"/>
                    <a:pt x="282" y="315"/>
                  </a:cubicBezTo>
                  <a:cubicBezTo>
                    <a:pt x="273" y="319"/>
                    <a:pt x="263" y="319"/>
                    <a:pt x="245" y="319"/>
                  </a:cubicBezTo>
                  <a:lnTo>
                    <a:pt x="245" y="342"/>
                  </a:lnTo>
                  <a:cubicBezTo>
                    <a:pt x="266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6" y="342"/>
                  </a:cubicBezTo>
                  <a:lnTo>
                    <a:pt x="406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3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D569AEA1-543B-BFEB-A053-9E24004A9411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170237" y="5432426"/>
              <a:ext cx="209550" cy="17463"/>
            </a:xfrm>
            <a:custGeom>
              <a:avLst/>
              <a:gdLst>
                <a:gd name="T0" fmla="*/ 222 w 235"/>
                <a:gd name="T1" fmla="*/ 17 h 17"/>
                <a:gd name="T2" fmla="*/ 235 w 235"/>
                <a:gd name="T3" fmla="*/ 9 h 17"/>
                <a:gd name="T4" fmla="*/ 222 w 235"/>
                <a:gd name="T5" fmla="*/ 0 h 17"/>
                <a:gd name="T6" fmla="*/ 14 w 235"/>
                <a:gd name="T7" fmla="*/ 0 h 17"/>
                <a:gd name="T8" fmla="*/ 0 w 235"/>
                <a:gd name="T9" fmla="*/ 9 h 17"/>
                <a:gd name="T10" fmla="*/ 14 w 235"/>
                <a:gd name="T11" fmla="*/ 17 h 17"/>
                <a:gd name="T12" fmla="*/ 222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2" y="17"/>
                  </a:moveTo>
                  <a:cubicBezTo>
                    <a:pt x="227" y="17"/>
                    <a:pt x="235" y="17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1BB552D1-41FC-351B-668D-B3974E104EA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448050" y="5295901"/>
              <a:ext cx="112713" cy="233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6A575F46-7B63-FF86-60D2-8453944732AA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638550" y="5392739"/>
              <a:ext cx="296863" cy="346075"/>
            </a:xfrm>
            <a:custGeom>
              <a:avLst/>
              <a:gdLst>
                <a:gd name="T0" fmla="*/ 185 w 331"/>
                <a:gd name="T1" fmla="*/ 40 h 341"/>
                <a:gd name="T2" fmla="*/ 232 w 331"/>
                <a:gd name="T3" fmla="*/ 16 h 341"/>
                <a:gd name="T4" fmla="*/ 249 w 331"/>
                <a:gd name="T5" fmla="*/ 16 h 341"/>
                <a:gd name="T6" fmla="*/ 249 w 331"/>
                <a:gd name="T7" fmla="*/ 0 h 341"/>
                <a:gd name="T8" fmla="*/ 164 w 331"/>
                <a:gd name="T9" fmla="*/ 2 h 341"/>
                <a:gd name="T10" fmla="*/ 80 w 331"/>
                <a:gd name="T11" fmla="*/ 0 h 341"/>
                <a:gd name="T12" fmla="*/ 80 w 331"/>
                <a:gd name="T13" fmla="*/ 16 h 341"/>
                <a:gd name="T14" fmla="*/ 96 w 331"/>
                <a:gd name="T15" fmla="*/ 16 h 341"/>
                <a:gd name="T16" fmla="*/ 143 w 331"/>
                <a:gd name="T17" fmla="*/ 40 h 341"/>
                <a:gd name="T18" fmla="*/ 143 w 331"/>
                <a:gd name="T19" fmla="*/ 261 h 341"/>
                <a:gd name="T20" fmla="*/ 76 w 331"/>
                <a:gd name="T21" fmla="*/ 135 h 341"/>
                <a:gd name="T22" fmla="*/ 31 w 331"/>
                <a:gd name="T23" fmla="*/ 65 h 341"/>
                <a:gd name="T24" fmla="*/ 13 w 331"/>
                <a:gd name="T25" fmla="*/ 65 h 341"/>
                <a:gd name="T26" fmla="*/ 0 w 331"/>
                <a:gd name="T27" fmla="*/ 70 h 341"/>
                <a:gd name="T28" fmla="*/ 5 w 331"/>
                <a:gd name="T29" fmla="*/ 76 h 341"/>
                <a:gd name="T30" fmla="*/ 34 w 331"/>
                <a:gd name="T31" fmla="*/ 144 h 341"/>
                <a:gd name="T32" fmla="*/ 60 w 331"/>
                <a:gd name="T33" fmla="*/ 228 h 341"/>
                <a:gd name="T34" fmla="*/ 143 w 331"/>
                <a:gd name="T35" fmla="*/ 274 h 341"/>
                <a:gd name="T36" fmla="*/ 143 w 331"/>
                <a:gd name="T37" fmla="*/ 302 h 341"/>
                <a:gd name="T38" fmla="*/ 96 w 331"/>
                <a:gd name="T39" fmla="*/ 326 h 341"/>
                <a:gd name="T40" fmla="*/ 80 w 331"/>
                <a:gd name="T41" fmla="*/ 326 h 341"/>
                <a:gd name="T42" fmla="*/ 80 w 331"/>
                <a:gd name="T43" fmla="*/ 341 h 341"/>
                <a:gd name="T44" fmla="*/ 164 w 331"/>
                <a:gd name="T45" fmla="*/ 340 h 341"/>
                <a:gd name="T46" fmla="*/ 249 w 331"/>
                <a:gd name="T47" fmla="*/ 341 h 341"/>
                <a:gd name="T48" fmla="*/ 249 w 331"/>
                <a:gd name="T49" fmla="*/ 326 h 341"/>
                <a:gd name="T50" fmla="*/ 232 w 331"/>
                <a:gd name="T51" fmla="*/ 326 h 341"/>
                <a:gd name="T52" fmla="*/ 185 w 331"/>
                <a:gd name="T53" fmla="*/ 302 h 341"/>
                <a:gd name="T54" fmla="*/ 185 w 331"/>
                <a:gd name="T55" fmla="*/ 274 h 341"/>
                <a:gd name="T56" fmla="*/ 271 w 331"/>
                <a:gd name="T57" fmla="*/ 228 h 341"/>
                <a:gd name="T58" fmla="*/ 297 w 331"/>
                <a:gd name="T59" fmla="*/ 132 h 341"/>
                <a:gd name="T60" fmla="*/ 324 w 331"/>
                <a:gd name="T61" fmla="*/ 76 h 341"/>
                <a:gd name="T62" fmla="*/ 331 w 331"/>
                <a:gd name="T63" fmla="*/ 70 h 341"/>
                <a:gd name="T64" fmla="*/ 319 w 331"/>
                <a:gd name="T65" fmla="*/ 65 h 341"/>
                <a:gd name="T66" fmla="*/ 300 w 331"/>
                <a:gd name="T67" fmla="*/ 65 h 341"/>
                <a:gd name="T68" fmla="*/ 256 w 331"/>
                <a:gd name="T69" fmla="*/ 141 h 341"/>
                <a:gd name="T70" fmla="*/ 185 w 331"/>
                <a:gd name="T71" fmla="*/ 261 h 341"/>
                <a:gd name="T72" fmla="*/ 185 w 331"/>
                <a:gd name="T73" fmla="*/ 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1">
                  <a:moveTo>
                    <a:pt x="185" y="40"/>
                  </a:moveTo>
                  <a:cubicBezTo>
                    <a:pt x="185" y="23"/>
                    <a:pt x="185" y="16"/>
                    <a:pt x="232" y="16"/>
                  </a:cubicBezTo>
                  <a:lnTo>
                    <a:pt x="249" y="16"/>
                  </a:lnTo>
                  <a:lnTo>
                    <a:pt x="249" y="0"/>
                  </a:lnTo>
                  <a:cubicBezTo>
                    <a:pt x="231" y="2"/>
                    <a:pt x="185" y="2"/>
                    <a:pt x="164" y="2"/>
                  </a:cubicBezTo>
                  <a:cubicBezTo>
                    <a:pt x="144" y="2"/>
                    <a:pt x="98" y="2"/>
                    <a:pt x="80" y="0"/>
                  </a:cubicBezTo>
                  <a:lnTo>
                    <a:pt x="80" y="16"/>
                  </a:lnTo>
                  <a:lnTo>
                    <a:pt x="96" y="16"/>
                  </a:lnTo>
                  <a:cubicBezTo>
                    <a:pt x="143" y="16"/>
                    <a:pt x="143" y="22"/>
                    <a:pt x="143" y="40"/>
                  </a:cubicBezTo>
                  <a:lnTo>
                    <a:pt x="143" y="261"/>
                  </a:lnTo>
                  <a:cubicBezTo>
                    <a:pt x="78" y="244"/>
                    <a:pt x="76" y="167"/>
                    <a:pt x="76" y="135"/>
                  </a:cubicBezTo>
                  <a:cubicBezTo>
                    <a:pt x="75" y="74"/>
                    <a:pt x="53" y="65"/>
                    <a:pt x="31" y="65"/>
                  </a:cubicBezTo>
                  <a:lnTo>
                    <a:pt x="13" y="65"/>
                  </a:lnTo>
                  <a:cubicBezTo>
                    <a:pt x="5" y="65"/>
                    <a:pt x="0" y="65"/>
                    <a:pt x="0" y="70"/>
                  </a:cubicBezTo>
                  <a:cubicBezTo>
                    <a:pt x="0" y="73"/>
                    <a:pt x="2" y="75"/>
                    <a:pt x="5" y="76"/>
                  </a:cubicBezTo>
                  <a:cubicBezTo>
                    <a:pt x="21" y="78"/>
                    <a:pt x="34" y="85"/>
                    <a:pt x="34" y="144"/>
                  </a:cubicBezTo>
                  <a:cubicBezTo>
                    <a:pt x="34" y="155"/>
                    <a:pt x="36" y="194"/>
                    <a:pt x="60" y="228"/>
                  </a:cubicBezTo>
                  <a:cubicBezTo>
                    <a:pt x="79" y="255"/>
                    <a:pt x="110" y="269"/>
                    <a:pt x="143" y="274"/>
                  </a:cubicBezTo>
                  <a:lnTo>
                    <a:pt x="143" y="302"/>
                  </a:lnTo>
                  <a:cubicBezTo>
                    <a:pt x="143" y="319"/>
                    <a:pt x="143" y="326"/>
                    <a:pt x="96" y="326"/>
                  </a:cubicBezTo>
                  <a:lnTo>
                    <a:pt x="80" y="326"/>
                  </a:lnTo>
                  <a:lnTo>
                    <a:pt x="80" y="341"/>
                  </a:lnTo>
                  <a:cubicBezTo>
                    <a:pt x="98" y="340"/>
                    <a:pt x="143" y="340"/>
                    <a:pt x="164" y="340"/>
                  </a:cubicBezTo>
                  <a:cubicBezTo>
                    <a:pt x="184" y="340"/>
                    <a:pt x="231" y="340"/>
                    <a:pt x="249" y="341"/>
                  </a:cubicBezTo>
                  <a:lnTo>
                    <a:pt x="249" y="326"/>
                  </a:lnTo>
                  <a:lnTo>
                    <a:pt x="232" y="326"/>
                  </a:lnTo>
                  <a:cubicBezTo>
                    <a:pt x="185" y="326"/>
                    <a:pt x="185" y="319"/>
                    <a:pt x="185" y="302"/>
                  </a:cubicBezTo>
                  <a:lnTo>
                    <a:pt x="185" y="274"/>
                  </a:lnTo>
                  <a:cubicBezTo>
                    <a:pt x="221" y="269"/>
                    <a:pt x="251" y="254"/>
                    <a:pt x="271" y="228"/>
                  </a:cubicBezTo>
                  <a:cubicBezTo>
                    <a:pt x="297" y="193"/>
                    <a:pt x="297" y="153"/>
                    <a:pt x="297" y="132"/>
                  </a:cubicBezTo>
                  <a:cubicBezTo>
                    <a:pt x="297" y="124"/>
                    <a:pt x="298" y="79"/>
                    <a:pt x="324" y="76"/>
                  </a:cubicBezTo>
                  <a:cubicBezTo>
                    <a:pt x="327" y="75"/>
                    <a:pt x="331" y="75"/>
                    <a:pt x="331" y="70"/>
                  </a:cubicBezTo>
                  <a:cubicBezTo>
                    <a:pt x="331" y="65"/>
                    <a:pt x="327" y="65"/>
                    <a:pt x="319" y="65"/>
                  </a:cubicBezTo>
                  <a:lnTo>
                    <a:pt x="300" y="65"/>
                  </a:lnTo>
                  <a:cubicBezTo>
                    <a:pt x="281" y="65"/>
                    <a:pt x="256" y="68"/>
                    <a:pt x="256" y="141"/>
                  </a:cubicBezTo>
                  <a:cubicBezTo>
                    <a:pt x="255" y="195"/>
                    <a:pt x="239" y="248"/>
                    <a:pt x="185" y="261"/>
                  </a:cubicBezTo>
                  <a:lnTo>
                    <a:pt x="185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1697E75-7469-2D2A-FA8E-182CC37FAC9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36538" y="5878513"/>
            <a:ext cx="6342063" cy="1044575"/>
            <a:chOff x="236538" y="5878513"/>
            <a:chExt cx="6342063" cy="1044575"/>
          </a:xfrm>
        </p:grpSpPr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CD049E72-9F3A-FCA8-CB0A-797E408001A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6538" y="62404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7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8" y="337"/>
                    <a:pt x="138" y="337"/>
                    <a:pt x="161" y="337"/>
                  </a:cubicBezTo>
                  <a:cubicBezTo>
                    <a:pt x="184" y="337"/>
                    <a:pt x="236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2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AC2EDF10-94A8-956F-BA7F-29360EB78C4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95301" y="6340476"/>
              <a:ext cx="158750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236BF379-7ABC-3414-FBFD-DFA8C49B43CA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9451" y="6343651"/>
              <a:ext cx="206375" cy="1936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6 h 221"/>
                <a:gd name="T6" fmla="*/ 0 w 250"/>
                <a:gd name="T7" fmla="*/ 221 h 221"/>
                <a:gd name="T8" fmla="*/ 56 w 250"/>
                <a:gd name="T9" fmla="*/ 220 h 221"/>
                <a:gd name="T10" fmla="*/ 112 w 250"/>
                <a:gd name="T11" fmla="*/ 221 h 221"/>
                <a:gd name="T12" fmla="*/ 112 w 250"/>
                <a:gd name="T13" fmla="*/ 206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7 h 221"/>
                <a:gd name="T22" fmla="*/ 177 w 250"/>
                <a:gd name="T23" fmla="*/ 183 h 221"/>
                <a:gd name="T24" fmla="*/ 138 w 250"/>
                <a:gd name="T25" fmla="*/ 206 h 221"/>
                <a:gd name="T26" fmla="*/ 138 w 250"/>
                <a:gd name="T27" fmla="*/ 221 h 221"/>
                <a:gd name="T28" fmla="*/ 194 w 250"/>
                <a:gd name="T29" fmla="*/ 220 h 221"/>
                <a:gd name="T30" fmla="*/ 250 w 250"/>
                <a:gd name="T31" fmla="*/ 221 h 221"/>
                <a:gd name="T32" fmla="*/ 250 w 250"/>
                <a:gd name="T33" fmla="*/ 206 h 221"/>
                <a:gd name="T34" fmla="*/ 211 w 250"/>
                <a:gd name="T35" fmla="*/ 191 h 221"/>
                <a:gd name="T36" fmla="*/ 211 w 250"/>
                <a:gd name="T37" fmla="*/ 95 h 221"/>
                <a:gd name="T38" fmla="*/ 196 w 250"/>
                <a:gd name="T39" fmla="*/ 19 h 221"/>
                <a:gd name="T40" fmla="*/ 144 w 250"/>
                <a:gd name="T41" fmla="*/ 0 h 221"/>
                <a:gd name="T42" fmla="*/ 70 w 250"/>
                <a:gd name="T43" fmla="*/ 53 h 221"/>
                <a:gd name="T44" fmla="*/ 70 w 250"/>
                <a:gd name="T45" fmla="*/ 0 h 221"/>
                <a:gd name="T46" fmla="*/ 0 w 250"/>
                <a:gd name="T47" fmla="*/ 6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2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8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4" y="220"/>
                  </a:cubicBezTo>
                  <a:cubicBezTo>
                    <a:pt x="207" y="220"/>
                    <a:pt x="233" y="221"/>
                    <a:pt x="250" y="221"/>
                  </a:cubicBezTo>
                  <a:lnTo>
                    <a:pt x="250" y="206"/>
                  </a:lnTo>
                  <a:cubicBezTo>
                    <a:pt x="224" y="206"/>
                    <a:pt x="212" y="206"/>
                    <a:pt x="211" y="191"/>
                  </a:cubicBezTo>
                  <a:lnTo>
                    <a:pt x="211" y="95"/>
                  </a:lnTo>
                  <a:cubicBezTo>
                    <a:pt x="211" y="52"/>
                    <a:pt x="211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17F8A94D-06B6-3FB9-547A-7B9A1BD5F19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08051" y="6340476"/>
              <a:ext cx="134938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3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3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3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C296B42-C05E-8911-7CAA-3065D622E79F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068388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D38B221B-69EF-CFBC-71A6-4506CBB90B8F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273176" y="6343651"/>
              <a:ext cx="138113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10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7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A4C947A5-1BD7-94FC-D49E-F7C4A0177BB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550988" y="6340476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E0015605-2AAE-F963-1882-620837BA1FA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730376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6C54327F-9EFA-5E16-DF35-B9F7082C3C5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936751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AC844860-C6DC-128F-0FE2-BFB6615F0659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149476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:a16="http://schemas.microsoft.com/office/drawing/2014/main" id="{34BE8CF9-56E3-723E-8241-052ABDAB2771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312988" y="6343651"/>
              <a:ext cx="138113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:a16="http://schemas.microsoft.com/office/drawing/2014/main" id="{F562B31E-66D2-5485-ED9D-09E6B55A60B6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479676" y="6340476"/>
              <a:ext cx="184150" cy="201613"/>
            </a:xfrm>
            <a:custGeom>
              <a:avLst/>
              <a:gdLst>
                <a:gd name="T0" fmla="*/ 145 w 225"/>
                <a:gd name="T1" fmla="*/ 186 h 230"/>
                <a:gd name="T2" fmla="*/ 184 w 225"/>
                <a:gd name="T3" fmla="*/ 227 h 230"/>
                <a:gd name="T4" fmla="*/ 225 w 225"/>
                <a:gd name="T5" fmla="*/ 180 h 230"/>
                <a:gd name="T6" fmla="*/ 225 w 225"/>
                <a:gd name="T7" fmla="*/ 152 h 230"/>
                <a:gd name="T8" fmla="*/ 213 w 225"/>
                <a:gd name="T9" fmla="*/ 152 h 230"/>
                <a:gd name="T10" fmla="*/ 213 w 225"/>
                <a:gd name="T11" fmla="*/ 180 h 230"/>
                <a:gd name="T12" fmla="*/ 195 w 225"/>
                <a:gd name="T13" fmla="*/ 212 h 230"/>
                <a:gd name="T14" fmla="*/ 176 w 225"/>
                <a:gd name="T15" fmla="*/ 187 h 230"/>
                <a:gd name="T16" fmla="*/ 176 w 225"/>
                <a:gd name="T17" fmla="*/ 87 h 230"/>
                <a:gd name="T18" fmla="*/ 158 w 225"/>
                <a:gd name="T19" fmla="*/ 28 h 230"/>
                <a:gd name="T20" fmla="*/ 90 w 225"/>
                <a:gd name="T21" fmla="*/ 0 h 230"/>
                <a:gd name="T22" fmla="*/ 15 w 225"/>
                <a:gd name="T23" fmla="*/ 57 h 230"/>
                <a:gd name="T24" fmla="*/ 38 w 225"/>
                <a:gd name="T25" fmla="*/ 80 h 230"/>
                <a:gd name="T26" fmla="*/ 61 w 225"/>
                <a:gd name="T27" fmla="*/ 57 h 230"/>
                <a:gd name="T28" fmla="*/ 35 w 225"/>
                <a:gd name="T29" fmla="*/ 34 h 230"/>
                <a:gd name="T30" fmla="*/ 89 w 225"/>
                <a:gd name="T31" fmla="*/ 11 h 230"/>
                <a:gd name="T32" fmla="*/ 142 w 225"/>
                <a:gd name="T33" fmla="*/ 75 h 230"/>
                <a:gd name="T34" fmla="*/ 142 w 225"/>
                <a:gd name="T35" fmla="*/ 94 h 230"/>
                <a:gd name="T36" fmla="*/ 50 w 225"/>
                <a:gd name="T37" fmla="*/ 112 h 230"/>
                <a:gd name="T38" fmla="*/ 0 w 225"/>
                <a:gd name="T39" fmla="*/ 177 h 230"/>
                <a:gd name="T40" fmla="*/ 80 w 225"/>
                <a:gd name="T41" fmla="*/ 230 h 230"/>
                <a:gd name="T42" fmla="*/ 145 w 225"/>
                <a:gd name="T43" fmla="*/ 186 h 230"/>
                <a:gd name="T44" fmla="*/ 142 w 225"/>
                <a:gd name="T45" fmla="*/ 104 h 230"/>
                <a:gd name="T46" fmla="*/ 142 w 225"/>
                <a:gd name="T47" fmla="*/ 154 h 230"/>
                <a:gd name="T48" fmla="*/ 84 w 225"/>
                <a:gd name="T49" fmla="*/ 219 h 230"/>
                <a:gd name="T50" fmla="*/ 39 w 225"/>
                <a:gd name="T51" fmla="*/ 176 h 230"/>
                <a:gd name="T52" fmla="*/ 142 w 225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30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80"/>
                  </a:cubicBezTo>
                  <a:lnTo>
                    <a:pt x="225" y="152"/>
                  </a:lnTo>
                  <a:lnTo>
                    <a:pt x="213" y="152"/>
                  </a:lnTo>
                  <a:lnTo>
                    <a:pt x="213" y="180"/>
                  </a:lnTo>
                  <a:cubicBezTo>
                    <a:pt x="213" y="209"/>
                    <a:pt x="200" y="212"/>
                    <a:pt x="195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4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7" y="95"/>
                    <a:pt x="82" y="97"/>
                    <a:pt x="50" y="112"/>
                  </a:cubicBezTo>
                  <a:cubicBezTo>
                    <a:pt x="13" y="129"/>
                    <a:pt x="0" y="155"/>
                    <a:pt x="0" y="177"/>
                  </a:cubicBezTo>
                  <a:cubicBezTo>
                    <a:pt x="0" y="217"/>
                    <a:pt x="49" y="230"/>
                    <a:pt x="80" y="230"/>
                  </a:cubicBezTo>
                  <a:cubicBezTo>
                    <a:pt x="113" y="230"/>
                    <a:pt x="136" y="210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2"/>
                    <a:pt x="106" y="219"/>
                    <a:pt x="84" y="219"/>
                  </a:cubicBezTo>
                  <a:cubicBezTo>
                    <a:pt x="59" y="219"/>
                    <a:pt x="39" y="201"/>
                    <a:pt x="39" y="176"/>
                  </a:cubicBezTo>
                  <a:cubicBezTo>
                    <a:pt x="39" y="149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BEEA0750-6ED1-328C-9C7D-5C9A68EE426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681288" y="6340476"/>
              <a:ext cx="157163" cy="201613"/>
            </a:xfrm>
            <a:custGeom>
              <a:avLst/>
              <a:gdLst>
                <a:gd name="T0" fmla="*/ 42 w 190"/>
                <a:gd name="T1" fmla="*/ 115 h 230"/>
                <a:gd name="T2" fmla="*/ 109 w 190"/>
                <a:gd name="T3" fmla="*/ 13 h 230"/>
                <a:gd name="T4" fmla="*/ 163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9 w 190"/>
                <a:gd name="T13" fmla="*/ 0 h 230"/>
                <a:gd name="T14" fmla="*/ 0 w 190"/>
                <a:gd name="T15" fmla="*/ 116 h 230"/>
                <a:gd name="T16" fmla="*/ 108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2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4" y="13"/>
                    <a:pt x="145" y="13"/>
                    <a:pt x="163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30"/>
                    <a:pt x="108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1" y="217"/>
                    <a:pt x="112" y="217"/>
                  </a:cubicBezTo>
                  <a:cubicBezTo>
                    <a:pt x="86" y="217"/>
                    <a:pt x="42" y="196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F145286D-CEE9-EC9E-6F42-09FCFD3C0D4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857501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FFC87ECD-B610-3D05-784A-6D05512D980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022601" y="62436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B39775A3-EC19-FD9C-BC32-1D853DAC6F38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135313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B5A6C140-2BC9-E6D7-C4C4-0274038CA9C9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341688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6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2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51511EF0-040D-AD8B-444F-5DA7A3726C21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92513" y="6348413"/>
              <a:ext cx="44450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BD7512BF-8AAA-DB77-C3C4-34D936584C95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789363" y="6338888"/>
              <a:ext cx="249238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7">
              <a:extLst>
                <a:ext uri="{FF2B5EF4-FFF2-40B4-BE49-F238E27FC236}">
                  <a16:creationId xmlns:a16="http://schemas.microsoft.com/office/drawing/2014/main" id="{934C21D5-19F6-54DC-B9C5-76E1B69FDB4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076701" y="6143626"/>
              <a:ext cx="212725" cy="212725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13D34E1F-AAF2-DF82-B5A0-C2918B2EFAA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4397376" y="59261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349F147F-D1FB-BE67-864F-D7219054C4C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638676" y="58785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9867A34-5CC2-034E-7246-E9AB5829BDB2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824413" y="6042026"/>
              <a:ext cx="228600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11">
              <a:extLst>
                <a:ext uri="{FF2B5EF4-FFF2-40B4-BE49-F238E27FC236}">
                  <a16:creationId xmlns:a16="http://schemas.microsoft.com/office/drawing/2014/main" id="{F84C5663-D8B5-F105-5A3B-1DFF42757A5D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79913" y="6418263"/>
              <a:ext cx="6905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19D6EA61-50FA-71B2-13FD-F09254AB654A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405313" y="6524626"/>
              <a:ext cx="215900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C56B6F5D-F481-656A-C5D2-12C44F62367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646613" y="65071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C81FCBA9-136A-AC36-8700-F068BDEE27B7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4829176" y="66405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CAFF7DA8-2D09-98F5-B8CB-A7C35D9745A2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554663" y="6227763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3086B916-71EF-1EFB-EC9C-7490529BB630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908676" y="6208713"/>
              <a:ext cx="96838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23C82E96-06EA-47E6-0260-1A83C3A8DCC5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040438" y="6343651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6AC0D6F4-9EC8-CA70-D53B-DC33A098FA8D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289676" y="61531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841CF101-4672-E96B-4BEC-E919D28720E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481763" y="6208713"/>
              <a:ext cx="96838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678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3911"/>
  <p:tag name="ORIGINALWIDTH" val="138.9467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.12474"/>
  <p:tag name="ORIGINALWIDTH" val="141.1608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044"/>
  <p:tag name="ORIGINALWIDTH" val="2.479838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4.18748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2"/>
  <p:tag name="ORIGINALWIDTH" val="2.68748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56248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1.56248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125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252"/>
  <p:tag name="ORIGINALWIDTH" val="3.18748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1.5"/>
  <p:tag name="EMFCHILD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48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2.18748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3.43748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1248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2.93748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48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97468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  <p:tag name="EMFCHILD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542068"/>
  <p:tag name="EMFCHILD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3.48799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099"/>
  <p:tag name="ORIGINALWIDTH" val="3.163527"/>
  <p:tag name="EMFCHILD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836"/>
  <p:tag name="ORIGINALWIDTH" val="3.487991"/>
  <p:tag name="EMFCHILD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19751"/>
  <p:tag name="EMFCHILD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1.757519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55373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2.839064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948498"/>
  <p:tag name="ORIGINALWIDTH" val="1.189699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2.812017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947218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673"/>
  <p:tag name="ORIGINALWIDTH" val="3.406867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0.9733905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176"/>
  <p:tag name="ORIGINALWIDTH" val="4.190995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62669"/>
  <p:tag name="EMFCHILD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893141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3.10945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28326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1.000438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49785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41631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425"/>
  <p:tag name="ORIGINALWIDTH" val="1.730472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487991"/>
  <p:tag name="EMFCHILD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568678"/>
  <p:tag name="EMFCHILD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1.08154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676395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98291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541631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279"/>
  <p:tag name="ORIGINALWIDTH" val="2.514601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487553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98712"/>
  <p:tag name="ORIGINALWIDTH" val="1.595287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44214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2.1549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4781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20649"/>
  <p:tag name="ORIGINALWIDTH" val="11.118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40.838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8"/>
  <p:tag name="EMFCHILD" val="Tru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8882"/>
  <p:tag name="ORIGINALWIDTH" val="2.48699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9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8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504395"/>
  <p:tag name="EMFCHILD" val="Tru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55098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4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68113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60087"/>
  <p:tag name="EMFCHILD" val="Tru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76875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93059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7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9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24079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8556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8807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8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2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1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31238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89597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9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9448"/>
  <p:tag name="ORIGINALWIDTH" val="2.063733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421"/>
  <p:tag name="ORIGINALWIDTH" val="4.527584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9"/>
  <p:tag name="ORIGINALWIDTH" val="3.47115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6"/>
  <p:tag name="ORIGINALWIDTH" val="3.431248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6"/>
  <p:tag name="ORIGINALWIDTH" val="1.15706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5"/>
  <p:tag name="ORIGINALWIDTH" val="3.511045"/>
  <p:tag name="EMFCHILD" val="Tru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9"/>
  <p:tag name="ORIGINALWIDTH" val="1.077265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186896"/>
  <p:tag name="EMFCHILD" val="Tru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71308"/>
  <p:tag name="EMFCHILD" val="Tru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832787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8"/>
  <p:tag name="ORIGINALWIDTH" val="8.618018"/>
  <p:tag name="EMFCHILD" val="Tru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673194"/>
  <p:tag name="EMFCHILD" val="Tru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6"/>
  <p:tag name="ORIGINALWIDTH" val="2.912584"/>
  <p:tag name="EMFCHILD" val="Tru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5"/>
  <p:tag name="ORIGINALWIDTH" val="3.670637"/>
  <p:tag name="EMFCHILD" val="Tru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5299"/>
  <p:tag name="EMFCHILD" val="Tru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9"/>
  <p:tag name="ORIGINALWIDTH" val="1.63584"/>
  <p:tag name="EMFCHILD" val="Tru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3765"/>
  <p:tag name="ORIGINALWIDTH" val="2.648289"/>
  <p:tag name="EMFCHILD" val="Tru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6"/>
  <p:tag name="EMFCHILD" val="Tru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66762"/>
  <p:tag name="EMFCHILD" val="Tru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1"/>
  <p:tag name="EMFCHILD" val="Tru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227003"/>
  <p:tag name="ORIGINALWIDTH" val="1.498385"/>
  <p:tag name="EMFCHILD" val="Tru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3"/>
  <p:tag name="EMFCHILD" val="Tru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3.047728"/>
  <p:tag name="EMFCHILD" val="Tru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45211"/>
  <p:tag name="ORIGINALWIDTH" val="2.857365"/>
  <p:tag name="EMFCHILD" val="Tru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2.171518"/>
  <p:tag name="EMFCHILD" val="Tru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90569"/>
  <p:tag name="EMFCHILD" val="Tru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80085"/>
  <p:tag name="ORIGINALWIDTH" val="2.93345"/>
  <p:tag name="EMFCHILD" val="Tru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93345"/>
  <p:tag name="EMFCHILD" val="Tru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924092"/>
  <p:tag name="EMFCHILD" val="Tru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886008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562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4.8223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76298"/>
  <p:tag name="ORIGINALWIDTH" val="4.9329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5.04356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18.4468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48.9994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6598"/>
  <p:tag name="ORIGINALWIDTH" val="24.4930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8.98248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77033"/>
  <p:tag name="EMFCHILD" val="Tru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84"/>
  <p:tag name="EMFCHILD" val="Tru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93359"/>
  <p:tag name="EMFCHILD" val="Tru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535693"/>
  <p:tag name="EMFCHILD" val="Tru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48"/>
  <p:tag name="EMFCHILD" val="Tru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4922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46928"/>
  <p:tag name="EMFCHILD" val="Tru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00101"/>
  <p:tag name="EMFCHILD" val="Tru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9619"/>
  <p:tag name="ORIGINALWIDTH" val="3.380064"/>
  <p:tag name="EMFCHILD" val="Tru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308"/>
  <p:tag name="ORIGINALWIDTH" val="2.95801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13068"/>
  <p:tag name="ORIGINALWIDTH" val="3.523241"/>
  <p:tag name="EMFCHILD" val="Tru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4.314556"/>
  <p:tag name="EMFCHILD" val="Tru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72551"/>
  <p:tag name="ORIGINALWIDTH" val="2.486989"/>
  <p:tag name="EMFCHILD" val="Tru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9608"/>
  <p:tag name="ORIGINALWIDTH" val="1.337705"/>
  <p:tag name="EMFCHILD" val="Tru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3.523241"/>
  <p:tag name="EMFCHILD" val="Tru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3.55141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  <p:tag name="EMFCHILD" val="Tru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2701"/>
  <p:tag name="ORIGINALWIDTH" val="2.61330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2.010234"/>
  <p:tag name="EMFCHILD" val="Tru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1.742203"/>
  <p:tag name="EMFCHILD" val="Tru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1.993488"/>
  <p:tag name="EMFCHILD" val="Tru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56913"/>
  <p:tag name="EMFCHILD" val="Tru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35182"/>
  <p:tag name="ORIGINALWIDTH" val="3.283383"/>
  <p:tag name="EMFCHILD" val="Tru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048"/>
  <p:tag name="ORIGINALWIDTH" val="3.30014"/>
  <p:tag name="EMFCHILD" val="Tru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7366"/>
  <p:tag name="EMFCHILD" val="Tru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3149"/>
  <p:tag name="ORIGINALWIDTH" val="3.434156"/>
  <p:tag name="EMFCHILD" val="Tru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10236"/>
  <p:tag name="ORIGINALWIDTH" val="3.166124"/>
  <p:tag name="EMFCHILD" val="Tru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197"/>
  <p:tag name="ORIGINALWIDTH" val="4.20474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42769"/>
  <p:tag name="ORIGINALWIDTH" val="2.445785"/>
  <p:tag name="EMFCHILD" val="Tru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6299"/>
  <p:tag name="ORIGINALWIDTH" val="1.323409"/>
  <p:tag name="EMFCHILD" val="Tru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8424"/>
  <p:tag name="ORIGINALWIDTH" val="3.132621"/>
  <p:tag name="EMFCHILD" val="Tru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7"/>
  <p:tag name="EMFCHILD" val="Tru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69639"/>
  <p:tag name="EMFCHILD" val="Tru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6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2"/>
  <p:tag name="EMFCHILD" val="Tru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7"/>
  <p:tag name="EMFCHILD" val="Tru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4"/>
  <p:tag name="EMFCHILD" val="Tru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"/>
  <p:tag name="EMFCHILD" val="Tru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50551"/>
  <p:tag name="EMFCHILD" val="Tru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63566"/>
  <p:tag name="EMFCHILD" val="Tru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209553"/>
  <p:tag name="EMFCHILD" val="Tru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EMFCHILD" val="Tru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6"/>
  <p:tag name="EMFCHILD" val="Tru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28"/>
  <p:tag name="EMFCHILD" val="Tru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7"/>
  <p:tag name="EMFCHILD" val="Tru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"/>
  <p:tag name="EMFCHILD" val="Tru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3.101297"/>
  <p:tag name="EMFCHILD" val="Tru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09109"/>
  <p:tag name="EMFCHILD" val="Tru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01742"/>
  <p:tag name="EMFCHILD" val="Tru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55096"/>
  <p:tag name="EMFCHILD" val="Tru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37092"/>
  <p:tag name="EMFCHILD" val="Tru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8"/>
  <p:tag name="EMFCHILD" val="Tru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61026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5116"/>
  <p:tag name="ORIGINALWIDTH" val="2.167848"/>
  <p:tag name="EMFCHILD" val="Tru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69336"/>
  <p:tag name="ORIGINALWIDTH" val="2.5881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536"/>
  <p:tag name="ORIGINALWIDTH" val="2.013008"/>
  <p:tag name="EMFCHILD" val="Tru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56602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20874"/>
  <p:tag name="ORIGINALWIDTH" val="1.902397"/>
  <p:tag name="EMFCHILD" val="Tru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2.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1.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2.508906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0506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4454"/>
  <p:tag name="ORIGINALWIDTH" val="3.380064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1.6216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777153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68077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3.380064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1775"/>
  <p:tag name="ORIGINALWIDTH" val="2.68350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13454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332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568077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69"/>
  <p:tag name="ORIGINALWIDTH" val="3.484591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78598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683505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226997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2606"/>
  <p:tag name="ORIGINALWIDTH" val="1.53322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672604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474071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54376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4525"/>
  <p:tag name="ORIGINALWIDTH" val="2.435796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43762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22119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1.149926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68350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1.63776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78598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4229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610098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575346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5.063295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6945"/>
  <p:tag name="ORIGINALWIDTH" val="1.09279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8386"/>
  <p:tag name="ORIGINALWIDTH" val="1.566351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549855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931215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8501"/>
  <p:tag name="ORIGINALWIDTH" val="3.387676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695561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59146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4.116206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2144"/>
  <p:tag name="ORIGINALWIDTH" val="2.404149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096264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9819"/>
  <p:tag name="ORIGINALWIDTH" val="3.426633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798"/>
  <p:tag name="ORIGINALWIDTH" val="3.16911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724803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7649679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2.659146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8491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4985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6339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202086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3.096264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724803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169117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51344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568826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88994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3832"/>
  <p:tag name="ORIGINALWIDTH" val="0.801383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2.695561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48472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94178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1344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47700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2892"/>
  <p:tag name="ORIGINALWIDTH" val="2.188087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42233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7"/>
  <p:tag name="ORIGINALWIDTH" val="3.51104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4"/>
  <p:tag name="ORIGINALWIDTH" val="3.431248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59593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321117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5"/>
  <p:tag name="ORIGINALWIDTH" val="1.157061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63584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3.511045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8"/>
  <p:tag name="ORIGINALWIDTH" val="1.117151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585753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673194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5604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44004"/>
  <p:tag name="ORIGINALWIDTH" val="1.899105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2.393894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7"/>
  <p:tag name="ORIGINALWIDTH" val="8.458426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71308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9593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5"/>
  <p:tag name="ORIGINALWIDTH" val="2.912584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4"/>
  <p:tag name="ORIGINALWIDTH" val="3.710548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1"/>
  <p:tag name="ORIGINALWIDTH" val="2.792876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8"/>
  <p:tag name="ORIGINALWIDTH" val="1.675726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09205"/>
  <p:tag name="ORIGINALWIDTH" val="2.889943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0119"/>
  <p:tag name="ORIGINALWIDTH" val="3.511045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0526"/>
  <p:tag name="ORIGINALWIDTH" val="3.471159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3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7"/>
  <p:tag name="ORIGINALWIDTH" val="1.117151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675726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553488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55027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5419"/>
  <p:tag name="ORIGINALWIDTH" val="2.188087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94912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4099"/>
  <p:tag name="ORIGINALWIDTH" val="0.5585754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6"/>
  <p:tag name="ORIGINALWIDTH" val="2.71308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393894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3896"/>
  <p:tag name="ORIGINALWIDTH" val="6.104444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12"/>
  <p:tag name="ORIGINALWIDTH" val="2.71308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7"/>
  <p:tag name="ORIGINALWIDTH" val="2.912584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915"/>
  <p:tag name="ORIGINALWIDTH" val="3.670638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9287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59593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2.72284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0304"/>
  <p:tag name="ORIGINALWIDTH" val="2.458135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471071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62615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798479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9484"/>
  <p:tag name="ORIGINALWIDTH" val="2.559664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77095"/>
  <p:tag name="ORIGINALWIDTH" val="51.48225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5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23864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4.37592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0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38182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29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6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5248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75"/>
  <p:tag name="ORIGINALWIDTH" val="1.866745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628677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0223"/>
  <p:tag name="ORIGINALWIDTH" val="2.47629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895341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714609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52484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95341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3.9625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543736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8169"/>
  <p:tag name="ORIGINALWIDTH" val="3.479304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5963"/>
  <p:tag name="ORIGINALWIDTH" val="3.157146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258"/>
  <p:tag name="ORIGINALWIDTH" val="3.51153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7731787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1.771878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060509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58.95488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32948"/>
  <p:tag name="ORIGINALWIDTH" val="58.95488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931646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21578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42"/>
  <p:tag name="ORIGINALWIDTH" val="3.382667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0395"/>
  <p:tag name="ORIGINALWIDTH" val="4.155846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931646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59768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78584"/>
  <p:tag name="ORIGINALWIDTH" val="0.61211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3.12494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3016"/>
  <p:tag name="ORIGINALWIDTH" val="1.546357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032"/>
  <p:tag name="ORIGINALWIDTH" val="3.028283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53804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2855"/>
  <p:tag name="ORIGINALWIDTH" val="59.5281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9942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7447"/>
  <p:tag name="ORIGINALWIDTH" val="1.707446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3.51153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1.095336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67522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8733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2.57726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0443"/>
  <p:tag name="ORIGINALWIDTH" val="2.480625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2.480625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32947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8237"/>
  <p:tag name="ORIGINALWIDTH" val="1.610789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55105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4119"/>
  <p:tag name="ORIGINALWIDTH" val="138.9515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93752"/>
  <p:tag name="ORIGINALWIDTH" val="72.1874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5.094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63.4825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7051"/>
  <p:tag name="ORIGINALWIDTH" val="143.788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7.446232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8116"/>
  <p:tag name="ORIGINALWIDTH" val="28.3156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7.67763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797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72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53818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313123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36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29448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692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708529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97046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87611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5722"/>
  <p:tag name="ORIGINALWIDTH" val="3.403118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028789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2.617783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1.723381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312375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1.745189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34008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122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075902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617789"/>
  <p:tag name="ORIGINALWIDTH" val="28.31569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9708"/>
  <p:tag name="ORIGINALWIDTH" val="28.31569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3.1696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3.345781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7.446232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3.194844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3.396094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557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64026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36795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4898"/>
  <p:tag name="ORIGINALWIDTH" val="2.933881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619547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8.348816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81128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375364"/>
  <p:tag name="ORIGINALWIDTH" val="1.888069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3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4"/>
  <p:tag name="ORIGINALWIDTH" val="2.153588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98048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6"/>
  <p:tag name="ORIGINALWIDTH" val="2.507601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02612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51636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32104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2"/>
  <p:tag name="ORIGINALWIDTH" val="1.888069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20173"/>
  <p:tag name="ORIGINALWIDTH" val="2.153588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2.537093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55097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32104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05188"/>
  <p:tag name="ORIGINALWIDTH" val="144.613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756"/>
  <p:tag name="ORIGINALWIDTH" val="3.49935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6594"/>
  <p:tag name="ORIGINALWIDTH" val="3.440038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21167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34"/>
  <p:tag name="ORIGINALWIDTH" val="1.146679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60708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3.519119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087374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81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338052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704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601403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66456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40944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3.1388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911942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697974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836308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Nganga</dc:creator>
  <cp:lastModifiedBy>John Nganga</cp:lastModifiedBy>
  <cp:revision>17</cp:revision>
  <dcterms:created xsi:type="dcterms:W3CDTF">2022-03-29T19:05:55Z</dcterms:created>
  <dcterms:modified xsi:type="dcterms:W3CDTF">2022-05-20T17:25:50Z</dcterms:modified>
</cp:coreProperties>
</file>