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295523" y="3075304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J</a:t>
            </a:r>
            <a:r>
              <a:rPr altLang="en-IN" dirty="0" sz="2400" lang="en-US"/>
              <a:t>.</a:t>
            </a:r>
            <a:r>
              <a:rPr altLang="en-IN" dirty="0" sz="2400" lang="en-US"/>
              <a:t>N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G</a:t>
            </a:r>
            <a:r>
              <a:rPr altLang="en-IN" dirty="0" sz="2400" lang="en-US"/>
              <a:t>A</a:t>
            </a:r>
            <a:r>
              <a:rPr altLang="en-IN" dirty="0" sz="2400" lang="en-US"/>
              <a:t>Y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R</a:t>
            </a:r>
            <a:r>
              <a:rPr altLang="en-IN" dirty="0" sz="2400" lang="en-US"/>
              <a:t>I</a:t>
            </a:r>
            <a:endParaRPr altLang="en-US" lang="zh-CN"/>
          </a:p>
          <a:p>
            <a:r>
              <a:rPr dirty="0" sz="2400" lang="en-US"/>
              <a:t>REGISTER NO A</a:t>
            </a:r>
            <a:r>
              <a:rPr dirty="0" sz="2400" lang="en-US"/>
              <a:t>ND NMID: 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0</a:t>
            </a:r>
            <a:r>
              <a:rPr altLang="en-IN" dirty="0" sz="2400" lang="en-US"/>
              <a:t>3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4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431E509CF20615081DF4B61B8585E995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(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T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R</a:t>
            </a:r>
            <a:r>
              <a:rPr altLang="en-IN" dirty="0" sz="2400" lang="en-US"/>
              <a:t>U</a:t>
            </a:r>
            <a:r>
              <a:rPr altLang="en-IN" dirty="0" sz="2400" lang="en-US"/>
              <a:t>M</a:t>
            </a:r>
            <a:r>
              <a:rPr altLang="en-IN" dirty="0" sz="2400" lang="en-US"/>
              <a:t>URUGAN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IENCE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EGE</a:t>
            </a:r>
            <a:r>
              <a:rPr altLang="en-IN" dirty="0" sz="2400" lang="en-US"/>
              <a:t> </a:t>
            </a:r>
            <a:r>
              <a:rPr altLang="en-IN" dirty="0" sz="2400" lang="en-US"/>
              <a:t>F</a:t>
            </a:r>
            <a:r>
              <a:rPr altLang="en-IN" dirty="0" sz="2400" lang="en-US"/>
              <a:t>O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W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,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D</a:t>
            </a:r>
            <a:r>
              <a:rPr altLang="en-IN" dirty="0" sz="2400" lang="en-US"/>
              <a:t>R</a:t>
            </a:r>
            <a:r>
              <a:rPr altLang="en-IN" dirty="0" sz="2400" lang="en-US"/>
              <a:t>AS</a:t>
            </a:r>
            <a:r>
              <a:rPr altLang="en-IN" dirty="0" sz="2400" lang="en-US"/>
              <a:t> </a:t>
            </a:r>
            <a:r>
              <a:rPr altLang="en-IN" dirty="0" sz="2400" lang="en-US"/>
              <a:t>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23713" y="2080259"/>
            <a:ext cx="10736601" cy="13487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find results or take a screenshot relevant to cybersecurity, you can browse the National Cybercrime Reporting Portal, which allows you to search for known cybercriminals' identifiers.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5" name=""/>
          <p:cNvSpPr txBox="1"/>
          <p:nvPr/>
        </p:nvSpPr>
        <p:spPr>
          <a:xfrm>
            <a:off x="59739" y="2218689"/>
            <a:ext cx="11331779" cy="1767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robust cybersecurity practices, a proactive stance against evolving threats, and collaboration are essential for protecting digital assets, infrastructure, and individuals from increasingly sophisticated cyber-attacks and data breaches in our interconnected world.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2319337" y="1468437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3307929" y="2672080"/>
            <a:ext cx="14129592" cy="751840"/>
          </a:xfrm>
          <a:prstGeom prst="rect"/>
        </p:spPr>
        <p:txBody>
          <a:bodyPr rtlCol="0" wrap="square">
            <a:spAutoFit/>
          </a:bodyPr>
          <a:p>
            <a:r>
              <a:rPr altLang="en-IN" b="1" sz="4400" lang="en-US">
                <a:solidFill>
                  <a:srgbClr val="000000"/>
                </a:solidFill>
              </a:rPr>
              <a:t>C</a:t>
            </a:r>
            <a:r>
              <a:rPr altLang="en-IN" b="1" sz="4400" lang="en-US">
                <a:solidFill>
                  <a:srgbClr val="000000"/>
                </a:solidFill>
              </a:rPr>
              <a:t>y</a:t>
            </a:r>
            <a:r>
              <a:rPr altLang="en-IN" b="1" sz="4400" lang="en-US">
                <a:solidFill>
                  <a:srgbClr val="000000"/>
                </a:solidFill>
              </a:rPr>
              <a:t>b</a:t>
            </a:r>
            <a:r>
              <a:rPr altLang="en-IN" b="1" sz="4400" lang="en-US">
                <a:solidFill>
                  <a:srgbClr val="000000"/>
                </a:solidFill>
              </a:rPr>
              <a:t>e</a:t>
            </a:r>
            <a:r>
              <a:rPr altLang="en-IN" b="1" sz="4400" lang="en-US">
                <a:solidFill>
                  <a:srgbClr val="000000"/>
                </a:solidFill>
              </a:rPr>
              <a:t>r</a:t>
            </a:r>
            <a:r>
              <a:rPr altLang="en-IN" b="1" sz="4400" lang="en-US">
                <a:solidFill>
                  <a:srgbClr val="000000"/>
                </a:solidFill>
              </a:rPr>
              <a:t> </a:t>
            </a:r>
            <a:r>
              <a:rPr altLang="en-IN" b="1" sz="4400" lang="en-US">
                <a:solidFill>
                  <a:srgbClr val="000000"/>
                </a:solidFill>
              </a:rPr>
              <a:t>s</a:t>
            </a:r>
            <a:r>
              <a:rPr altLang="en-IN" b="1" sz="4400" lang="en-US">
                <a:solidFill>
                  <a:srgbClr val="000000"/>
                </a:solidFill>
              </a:rPr>
              <a:t>ecurity</a:t>
            </a:r>
            <a:r>
              <a:rPr altLang="en-IN" b="1" sz="4400" lang="en-US">
                <a:solidFill>
                  <a:srgbClr val="000000"/>
                </a:solidFill>
              </a:rPr>
              <a:t> 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9489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altLang="en-IN" dirty="0" sz="4250" lang="en-US" spc="10"/>
              <a:t>T</a:t>
            </a:r>
            <a:r>
              <a:rPr altLang="en-IN" dirty="0" sz="4250" lang="en-US" spc="10"/>
              <a:t>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0" y="1836165"/>
            <a:ext cx="11168867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ever-evolving nature of cyber threats against a backdrop of complex, interconnected digital systems, coupled with resource limitations like skilled personnel shortages and budget constraints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8" name=""/>
          <p:cNvSpPr txBox="1"/>
          <p:nvPr/>
        </p:nvSpPr>
        <p:spPr>
          <a:xfrm>
            <a:off x="82625" y="1973580"/>
            <a:ext cx="10342487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provides hands-on experience to protect digital assets from evolving cyber threats, involving threat detection, vulnerability assessment, and secure system design.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9" name=""/>
          <p:cNvSpPr txBox="1"/>
          <p:nvPr/>
        </p:nvSpPr>
        <p:spPr>
          <a:xfrm>
            <a:off x="110906" y="2681414"/>
            <a:ext cx="1120628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individuals within an organization who directly use software, hardware, and digital services to perform their job duties, rather than the technical professionals who manage and maintain them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10" name=""/>
          <p:cNvSpPr txBox="1"/>
          <p:nvPr/>
        </p:nvSpPr>
        <p:spPr>
          <a:xfrm>
            <a:off x="2985617" y="2535555"/>
            <a:ext cx="8367799" cy="1767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firewalls, antivirus software, penetration testing software like Metasploit, vulnerability scanners like Nessus, network monitoring tools like Wireshark and Nmap, and &gt;&gt;encryption tools.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3" name=""/>
          <p:cNvSpPr txBox="1"/>
          <p:nvPr/>
        </p:nvSpPr>
        <p:spPr>
          <a:xfrm>
            <a:off x="1009920" y="2300129"/>
            <a:ext cx="8524605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focuses on strategically presenting a creative professional's best work, skills, and experience to prospective clients or employers through an organized, engaging, and informative collection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14" name=""/>
          <p:cNvSpPr txBox="1"/>
          <p:nvPr/>
        </p:nvSpPr>
        <p:spPr>
          <a:xfrm>
            <a:off x="344808" y="2754630"/>
            <a:ext cx="9718088" cy="13487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Cybersecurity features include technologies and practices such as firewalls, encryption, multi-factor authentication, and anti-malware tools to protect systems and data from threats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2025-09-12T11:29:51Z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f3f268ed7e64436e82b793480bc1f021</vt:lpwstr>
  </property>
</Properties>
</file>