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89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20833B-F563-4D27-8862-A4C121C5FCF8}" type="datetimeFigureOut">
              <a:rPr lang="en-US" smtClean="0"/>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BD8C1-B095-4EBA-9BA1-1045B961A067}" type="slidenum">
              <a:rPr lang="en-US" smtClean="0"/>
              <a:t>‹#›</a:t>
            </a:fld>
            <a:endParaRPr lang="en-US"/>
          </a:p>
        </p:txBody>
      </p:sp>
    </p:spTree>
    <p:extLst>
      <p:ext uri="{BB962C8B-B14F-4D97-AF65-F5344CB8AC3E}">
        <p14:creationId xmlns:p14="http://schemas.microsoft.com/office/powerpoint/2010/main" val="2736280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20833B-F563-4D27-8862-A4C121C5FCF8}" type="datetimeFigureOut">
              <a:rPr lang="en-US" smtClean="0"/>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BD8C1-B095-4EBA-9BA1-1045B961A067}" type="slidenum">
              <a:rPr lang="en-US" smtClean="0"/>
              <a:t>‹#›</a:t>
            </a:fld>
            <a:endParaRPr lang="en-US"/>
          </a:p>
        </p:txBody>
      </p:sp>
    </p:spTree>
    <p:extLst>
      <p:ext uri="{BB962C8B-B14F-4D97-AF65-F5344CB8AC3E}">
        <p14:creationId xmlns:p14="http://schemas.microsoft.com/office/powerpoint/2010/main" val="2647560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20833B-F563-4D27-8862-A4C121C5FCF8}" type="datetimeFigureOut">
              <a:rPr lang="en-US" smtClean="0"/>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BD8C1-B095-4EBA-9BA1-1045B961A067}" type="slidenum">
              <a:rPr lang="en-US" smtClean="0"/>
              <a:t>‹#›</a:t>
            </a:fld>
            <a:endParaRPr lang="en-US"/>
          </a:p>
        </p:txBody>
      </p:sp>
    </p:spTree>
    <p:extLst>
      <p:ext uri="{BB962C8B-B14F-4D97-AF65-F5344CB8AC3E}">
        <p14:creationId xmlns:p14="http://schemas.microsoft.com/office/powerpoint/2010/main" val="197572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20833B-F563-4D27-8862-A4C121C5FCF8}" type="datetimeFigureOut">
              <a:rPr lang="en-US" smtClean="0"/>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BD8C1-B095-4EBA-9BA1-1045B961A067}" type="slidenum">
              <a:rPr lang="en-US" smtClean="0"/>
              <a:t>‹#›</a:t>
            </a:fld>
            <a:endParaRPr lang="en-US"/>
          </a:p>
        </p:txBody>
      </p:sp>
    </p:spTree>
    <p:extLst>
      <p:ext uri="{BB962C8B-B14F-4D97-AF65-F5344CB8AC3E}">
        <p14:creationId xmlns:p14="http://schemas.microsoft.com/office/powerpoint/2010/main" val="2941085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20833B-F563-4D27-8862-A4C121C5FCF8}" type="datetimeFigureOut">
              <a:rPr lang="en-US" smtClean="0"/>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BD8C1-B095-4EBA-9BA1-1045B961A067}" type="slidenum">
              <a:rPr lang="en-US" smtClean="0"/>
              <a:t>‹#›</a:t>
            </a:fld>
            <a:endParaRPr lang="en-US"/>
          </a:p>
        </p:txBody>
      </p:sp>
    </p:spTree>
    <p:extLst>
      <p:ext uri="{BB962C8B-B14F-4D97-AF65-F5344CB8AC3E}">
        <p14:creationId xmlns:p14="http://schemas.microsoft.com/office/powerpoint/2010/main" val="789371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20833B-F563-4D27-8862-A4C121C5FCF8}" type="datetimeFigureOut">
              <a:rPr lang="en-US" smtClean="0"/>
              <a:t>8/13/2015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BD8C1-B095-4EBA-9BA1-1045B961A067}" type="slidenum">
              <a:rPr lang="en-US" smtClean="0"/>
              <a:t>‹#›</a:t>
            </a:fld>
            <a:endParaRPr lang="en-US"/>
          </a:p>
        </p:txBody>
      </p:sp>
    </p:spTree>
    <p:extLst>
      <p:ext uri="{BB962C8B-B14F-4D97-AF65-F5344CB8AC3E}">
        <p14:creationId xmlns:p14="http://schemas.microsoft.com/office/powerpoint/2010/main" val="4185621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20833B-F563-4D27-8862-A4C121C5FCF8}" type="datetimeFigureOut">
              <a:rPr lang="en-US" smtClean="0"/>
              <a:t>8/13/2015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EBD8C1-B095-4EBA-9BA1-1045B961A067}" type="slidenum">
              <a:rPr lang="en-US" smtClean="0"/>
              <a:t>‹#›</a:t>
            </a:fld>
            <a:endParaRPr lang="en-US"/>
          </a:p>
        </p:txBody>
      </p:sp>
    </p:spTree>
    <p:extLst>
      <p:ext uri="{BB962C8B-B14F-4D97-AF65-F5344CB8AC3E}">
        <p14:creationId xmlns:p14="http://schemas.microsoft.com/office/powerpoint/2010/main" val="3215692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20833B-F563-4D27-8862-A4C121C5FCF8}" type="datetimeFigureOut">
              <a:rPr lang="en-US" smtClean="0"/>
              <a:t>8/13/2015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EBD8C1-B095-4EBA-9BA1-1045B961A067}" type="slidenum">
              <a:rPr lang="en-US" smtClean="0"/>
              <a:t>‹#›</a:t>
            </a:fld>
            <a:endParaRPr lang="en-US"/>
          </a:p>
        </p:txBody>
      </p:sp>
    </p:spTree>
    <p:extLst>
      <p:ext uri="{BB962C8B-B14F-4D97-AF65-F5344CB8AC3E}">
        <p14:creationId xmlns:p14="http://schemas.microsoft.com/office/powerpoint/2010/main" val="3971472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20833B-F563-4D27-8862-A4C121C5FCF8}" type="datetimeFigureOut">
              <a:rPr lang="en-US" smtClean="0"/>
              <a:t>8/13/2015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EBD8C1-B095-4EBA-9BA1-1045B961A067}" type="slidenum">
              <a:rPr lang="en-US" smtClean="0"/>
              <a:t>‹#›</a:t>
            </a:fld>
            <a:endParaRPr lang="en-US"/>
          </a:p>
        </p:txBody>
      </p:sp>
    </p:spTree>
    <p:extLst>
      <p:ext uri="{BB962C8B-B14F-4D97-AF65-F5344CB8AC3E}">
        <p14:creationId xmlns:p14="http://schemas.microsoft.com/office/powerpoint/2010/main" val="608781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20833B-F563-4D27-8862-A4C121C5FCF8}" type="datetimeFigureOut">
              <a:rPr lang="en-US" smtClean="0"/>
              <a:t>8/13/2015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BD8C1-B095-4EBA-9BA1-1045B961A067}" type="slidenum">
              <a:rPr lang="en-US" smtClean="0"/>
              <a:t>‹#›</a:t>
            </a:fld>
            <a:endParaRPr lang="en-US"/>
          </a:p>
        </p:txBody>
      </p:sp>
    </p:spTree>
    <p:extLst>
      <p:ext uri="{BB962C8B-B14F-4D97-AF65-F5344CB8AC3E}">
        <p14:creationId xmlns:p14="http://schemas.microsoft.com/office/powerpoint/2010/main" val="718750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20833B-F563-4D27-8862-A4C121C5FCF8}" type="datetimeFigureOut">
              <a:rPr lang="en-US" smtClean="0"/>
              <a:t>8/13/2015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BD8C1-B095-4EBA-9BA1-1045B961A067}" type="slidenum">
              <a:rPr lang="en-US" smtClean="0"/>
              <a:t>‹#›</a:t>
            </a:fld>
            <a:endParaRPr lang="en-US"/>
          </a:p>
        </p:txBody>
      </p:sp>
    </p:spTree>
    <p:extLst>
      <p:ext uri="{BB962C8B-B14F-4D97-AF65-F5344CB8AC3E}">
        <p14:creationId xmlns:p14="http://schemas.microsoft.com/office/powerpoint/2010/main" val="3221193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20833B-F563-4D27-8862-A4C121C5FCF8}" type="datetimeFigureOut">
              <a:rPr lang="en-US" smtClean="0"/>
              <a:t>8/13/2015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EBD8C1-B095-4EBA-9BA1-1045B961A067}" type="slidenum">
              <a:rPr lang="en-US" smtClean="0"/>
              <a:t>‹#›</a:t>
            </a:fld>
            <a:endParaRPr lang="en-US"/>
          </a:p>
        </p:txBody>
      </p:sp>
    </p:spTree>
    <p:extLst>
      <p:ext uri="{BB962C8B-B14F-4D97-AF65-F5344CB8AC3E}">
        <p14:creationId xmlns:p14="http://schemas.microsoft.com/office/powerpoint/2010/main" val="1273102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t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425545" cy="538884"/>
          </a:xfrm>
        </p:spPr>
        <p:txBody>
          <a:bodyPr>
            <a:noAutofit/>
          </a:bodyPr>
          <a:lstStyle/>
          <a:p>
            <a:r>
              <a:rPr lang="en-US" altLang="zh-CN" sz="3200" dirty="0" smtClean="0"/>
              <a:t>Comparison of Interpolation Methods: Saliva Subject A</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2388" y="904010"/>
            <a:ext cx="6305646" cy="472923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04010"/>
            <a:ext cx="6227618" cy="4670714"/>
          </a:xfrm>
          <a:prstGeom prst="rect">
            <a:avLst/>
          </a:prstGeom>
        </p:spPr>
      </p:pic>
      <p:sp>
        <p:nvSpPr>
          <p:cNvPr id="7" name="TextBox 6"/>
          <p:cNvSpPr txBox="1"/>
          <p:nvPr/>
        </p:nvSpPr>
        <p:spPr>
          <a:xfrm>
            <a:off x="732792" y="5380672"/>
            <a:ext cx="10802614" cy="1477328"/>
          </a:xfrm>
          <a:prstGeom prst="rect">
            <a:avLst/>
          </a:prstGeom>
          <a:noFill/>
        </p:spPr>
        <p:txBody>
          <a:bodyPr wrap="square" rtlCol="0">
            <a:spAutoFit/>
          </a:bodyPr>
          <a:lstStyle/>
          <a:p>
            <a:r>
              <a:rPr lang="en-US" dirty="0" smtClean="0"/>
              <a:t>Figure 1. The plots above both show time series of 27 </a:t>
            </a:r>
            <a:r>
              <a:rPr lang="en-US" dirty="0" err="1" smtClean="0"/>
              <a:t>phylums</a:t>
            </a:r>
            <a:r>
              <a:rPr lang="en-US" dirty="0" smtClean="0"/>
              <a:t> across time span of nearly a year, however the missing values were interpolated with different methods. The plot on the left were interpolated by cubic method, while the one on the right by spline method. Apparently spline method introduces unrealistic negative values, which may become artifacts in the following investigation. The x axis is day in a year, the y axis is relative abundance of a phylum in one day’s sample.</a:t>
            </a:r>
            <a:endParaRPr lang="en-US" dirty="0"/>
          </a:p>
        </p:txBody>
      </p:sp>
    </p:spTree>
    <p:extLst>
      <p:ext uri="{BB962C8B-B14F-4D97-AF65-F5344CB8AC3E}">
        <p14:creationId xmlns:p14="http://schemas.microsoft.com/office/powerpoint/2010/main" val="225893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425545" cy="538884"/>
          </a:xfrm>
        </p:spPr>
        <p:txBody>
          <a:bodyPr>
            <a:noAutofit/>
          </a:bodyPr>
          <a:lstStyle/>
          <a:p>
            <a:r>
              <a:rPr lang="en-US" altLang="zh-CN" sz="3200" dirty="0" smtClean="0"/>
              <a:t>Comparison of Interpolation Methods: Stool Subject A</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2388" y="904010"/>
            <a:ext cx="6305646" cy="472923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04010"/>
            <a:ext cx="6227618" cy="4670713"/>
          </a:xfrm>
          <a:prstGeom prst="rect">
            <a:avLst/>
          </a:prstGeom>
        </p:spPr>
      </p:pic>
      <p:sp>
        <p:nvSpPr>
          <p:cNvPr id="7" name="TextBox 6"/>
          <p:cNvSpPr txBox="1"/>
          <p:nvPr/>
        </p:nvSpPr>
        <p:spPr>
          <a:xfrm>
            <a:off x="679341" y="5448579"/>
            <a:ext cx="10802614" cy="369332"/>
          </a:xfrm>
          <a:prstGeom prst="rect">
            <a:avLst/>
          </a:prstGeom>
          <a:noFill/>
        </p:spPr>
        <p:txBody>
          <a:bodyPr wrap="square" rtlCol="0">
            <a:spAutoFit/>
          </a:bodyPr>
          <a:lstStyle/>
          <a:p>
            <a:r>
              <a:rPr lang="en-US" dirty="0" smtClean="0"/>
              <a:t>Figure 2. Format is same as figure 1, except the data is from stool samples from subject A.</a:t>
            </a:r>
            <a:endParaRPr lang="en-US" dirty="0"/>
          </a:p>
        </p:txBody>
      </p:sp>
    </p:spTree>
    <p:extLst>
      <p:ext uri="{BB962C8B-B14F-4D97-AF65-F5344CB8AC3E}">
        <p14:creationId xmlns:p14="http://schemas.microsoft.com/office/powerpoint/2010/main" val="1993681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425545" cy="538884"/>
          </a:xfrm>
        </p:spPr>
        <p:txBody>
          <a:bodyPr>
            <a:noAutofit/>
          </a:bodyPr>
          <a:lstStyle/>
          <a:p>
            <a:r>
              <a:rPr lang="en-US" altLang="zh-CN" sz="3200" dirty="0" smtClean="0"/>
              <a:t>Comparison of Interpolation Methods: Stool Subject B</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2388" y="904010"/>
            <a:ext cx="6305646" cy="472923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04010"/>
            <a:ext cx="6227618" cy="4670714"/>
          </a:xfrm>
          <a:prstGeom prst="rect">
            <a:avLst/>
          </a:prstGeom>
        </p:spPr>
      </p:pic>
      <p:sp>
        <p:nvSpPr>
          <p:cNvPr id="7" name="TextBox 6"/>
          <p:cNvSpPr txBox="1"/>
          <p:nvPr/>
        </p:nvSpPr>
        <p:spPr>
          <a:xfrm>
            <a:off x="679341" y="5448579"/>
            <a:ext cx="10802614" cy="369332"/>
          </a:xfrm>
          <a:prstGeom prst="rect">
            <a:avLst/>
          </a:prstGeom>
          <a:noFill/>
        </p:spPr>
        <p:txBody>
          <a:bodyPr wrap="square" rtlCol="0">
            <a:spAutoFit/>
          </a:bodyPr>
          <a:lstStyle/>
          <a:p>
            <a:r>
              <a:rPr lang="en-US" dirty="0" smtClean="0"/>
              <a:t>Figure 3. </a:t>
            </a:r>
            <a:r>
              <a:rPr lang="en-US" dirty="0" smtClean="0"/>
              <a:t>Format is same as figure 1 and 2, except the data is from stool samples from subject B.</a:t>
            </a:r>
            <a:endParaRPr lang="en-US" dirty="0"/>
          </a:p>
        </p:txBody>
      </p:sp>
    </p:spTree>
    <p:extLst>
      <p:ext uri="{BB962C8B-B14F-4D97-AF65-F5344CB8AC3E}">
        <p14:creationId xmlns:p14="http://schemas.microsoft.com/office/powerpoint/2010/main" val="503879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160</Words>
  <Application>Microsoft Office PowerPoint</Application>
  <PresentationFormat>Widescreen</PresentationFormat>
  <Paragraphs>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宋体</vt:lpstr>
      <vt:lpstr>Arial</vt:lpstr>
      <vt:lpstr>Calibri</vt:lpstr>
      <vt:lpstr>Calibri Light</vt:lpstr>
      <vt:lpstr>Office Theme</vt:lpstr>
      <vt:lpstr>Comparison of Interpolation Methods: Saliva Subject A</vt:lpstr>
      <vt:lpstr>Comparison of Interpolation Methods: Stool Subject A</vt:lpstr>
      <vt:lpstr>Comparison of Interpolation Methods: Stool Subject B</vt:lpstr>
    </vt:vector>
  </TitlesOfParts>
  <Company>Drexel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Interpolation Methods: Saliva Subject A</dc:title>
  <dc:creator>Xianda Long</dc:creator>
  <cp:lastModifiedBy>Xianda Long</cp:lastModifiedBy>
  <cp:revision>2</cp:revision>
  <dcterms:created xsi:type="dcterms:W3CDTF">2015-08-13T14:42:44Z</dcterms:created>
  <dcterms:modified xsi:type="dcterms:W3CDTF">2015-08-13T14:58:33Z</dcterms:modified>
</cp:coreProperties>
</file>