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55F3-FBAD-4A61-9A82-4533D92E2D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09F16B-F199-4A43-9962-B86C5B9B38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5319D7-A8FE-4623-A9F3-BCF0855175B5}"/>
              </a:ext>
            </a:extLst>
          </p:cNvPr>
          <p:cNvSpPr>
            <a:spLocks noGrp="1"/>
          </p:cNvSpPr>
          <p:nvPr>
            <p:ph type="dt" sz="half" idx="10"/>
          </p:nvPr>
        </p:nvSpPr>
        <p:spPr/>
        <p:txBody>
          <a:bodyPr/>
          <a:lstStyle/>
          <a:p>
            <a:fld id="{469B6660-8604-4EBD-8124-C32B7DFE5F5E}" type="datetimeFigureOut">
              <a:rPr lang="en-US" smtClean="0"/>
              <a:t>6/21/2017</a:t>
            </a:fld>
            <a:endParaRPr lang="en-US"/>
          </a:p>
        </p:txBody>
      </p:sp>
      <p:sp>
        <p:nvSpPr>
          <p:cNvPr id="5" name="Footer Placeholder 4">
            <a:extLst>
              <a:ext uri="{FF2B5EF4-FFF2-40B4-BE49-F238E27FC236}">
                <a16:creationId xmlns:a16="http://schemas.microsoft.com/office/drawing/2014/main" id="{60EE1F32-4547-453B-AF7D-9B5388F82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DB9EC-003F-43AF-A071-0F965EA9FCBC}"/>
              </a:ext>
            </a:extLst>
          </p:cNvPr>
          <p:cNvSpPr>
            <a:spLocks noGrp="1"/>
          </p:cNvSpPr>
          <p:nvPr>
            <p:ph type="sldNum" sz="quarter" idx="12"/>
          </p:nvPr>
        </p:nvSpPr>
        <p:spPr/>
        <p:txBody>
          <a:bodyPr/>
          <a:lstStyle/>
          <a:p>
            <a:fld id="{C0454708-1900-46C7-87B3-B9C8106CD417}" type="slidenum">
              <a:rPr lang="en-US" smtClean="0"/>
              <a:t>‹#›</a:t>
            </a:fld>
            <a:endParaRPr lang="en-US"/>
          </a:p>
        </p:txBody>
      </p:sp>
    </p:spTree>
    <p:extLst>
      <p:ext uri="{BB962C8B-B14F-4D97-AF65-F5344CB8AC3E}">
        <p14:creationId xmlns:p14="http://schemas.microsoft.com/office/powerpoint/2010/main" val="2184228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E37A-5204-4D4A-AE25-84BC0EE095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00803C-1B92-4D7F-B89F-61F20B0757F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0862D-3591-4892-A713-9631D98384FD}"/>
              </a:ext>
            </a:extLst>
          </p:cNvPr>
          <p:cNvSpPr>
            <a:spLocks noGrp="1"/>
          </p:cNvSpPr>
          <p:nvPr>
            <p:ph type="dt" sz="half" idx="10"/>
          </p:nvPr>
        </p:nvSpPr>
        <p:spPr/>
        <p:txBody>
          <a:bodyPr/>
          <a:lstStyle/>
          <a:p>
            <a:fld id="{469B6660-8604-4EBD-8124-C32B7DFE5F5E}" type="datetimeFigureOut">
              <a:rPr lang="en-US" smtClean="0"/>
              <a:t>6/21/2017</a:t>
            </a:fld>
            <a:endParaRPr lang="en-US"/>
          </a:p>
        </p:txBody>
      </p:sp>
      <p:sp>
        <p:nvSpPr>
          <p:cNvPr id="5" name="Footer Placeholder 4">
            <a:extLst>
              <a:ext uri="{FF2B5EF4-FFF2-40B4-BE49-F238E27FC236}">
                <a16:creationId xmlns:a16="http://schemas.microsoft.com/office/drawing/2014/main" id="{3956E12D-7E56-42E6-85BF-91CD562E2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05AA0-6E59-48AE-886E-6CEBF81F9E04}"/>
              </a:ext>
            </a:extLst>
          </p:cNvPr>
          <p:cNvSpPr>
            <a:spLocks noGrp="1"/>
          </p:cNvSpPr>
          <p:nvPr>
            <p:ph type="sldNum" sz="quarter" idx="12"/>
          </p:nvPr>
        </p:nvSpPr>
        <p:spPr/>
        <p:txBody>
          <a:bodyPr/>
          <a:lstStyle/>
          <a:p>
            <a:fld id="{C0454708-1900-46C7-87B3-B9C8106CD417}" type="slidenum">
              <a:rPr lang="en-US" smtClean="0"/>
              <a:t>‹#›</a:t>
            </a:fld>
            <a:endParaRPr lang="en-US"/>
          </a:p>
        </p:txBody>
      </p:sp>
    </p:spTree>
    <p:extLst>
      <p:ext uri="{BB962C8B-B14F-4D97-AF65-F5344CB8AC3E}">
        <p14:creationId xmlns:p14="http://schemas.microsoft.com/office/powerpoint/2010/main" val="128173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B8BBA0-C692-4DC6-8B33-96B46475AD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0334FE-12BC-4A09-9B43-23D5517999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C5792-138B-409E-BE72-3CD62B7A3469}"/>
              </a:ext>
            </a:extLst>
          </p:cNvPr>
          <p:cNvSpPr>
            <a:spLocks noGrp="1"/>
          </p:cNvSpPr>
          <p:nvPr>
            <p:ph type="dt" sz="half" idx="10"/>
          </p:nvPr>
        </p:nvSpPr>
        <p:spPr/>
        <p:txBody>
          <a:bodyPr/>
          <a:lstStyle/>
          <a:p>
            <a:fld id="{469B6660-8604-4EBD-8124-C32B7DFE5F5E}" type="datetimeFigureOut">
              <a:rPr lang="en-US" smtClean="0"/>
              <a:t>6/21/2017</a:t>
            </a:fld>
            <a:endParaRPr lang="en-US"/>
          </a:p>
        </p:txBody>
      </p:sp>
      <p:sp>
        <p:nvSpPr>
          <p:cNvPr id="5" name="Footer Placeholder 4">
            <a:extLst>
              <a:ext uri="{FF2B5EF4-FFF2-40B4-BE49-F238E27FC236}">
                <a16:creationId xmlns:a16="http://schemas.microsoft.com/office/drawing/2014/main" id="{B2CB27BC-313A-4659-84FA-9461EDB68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BD909-8C8F-4752-A7EA-9A4588997D3C}"/>
              </a:ext>
            </a:extLst>
          </p:cNvPr>
          <p:cNvSpPr>
            <a:spLocks noGrp="1"/>
          </p:cNvSpPr>
          <p:nvPr>
            <p:ph type="sldNum" sz="quarter" idx="12"/>
          </p:nvPr>
        </p:nvSpPr>
        <p:spPr/>
        <p:txBody>
          <a:bodyPr/>
          <a:lstStyle/>
          <a:p>
            <a:fld id="{C0454708-1900-46C7-87B3-B9C8106CD417}" type="slidenum">
              <a:rPr lang="en-US" smtClean="0"/>
              <a:t>‹#›</a:t>
            </a:fld>
            <a:endParaRPr lang="en-US"/>
          </a:p>
        </p:txBody>
      </p:sp>
    </p:spTree>
    <p:extLst>
      <p:ext uri="{BB962C8B-B14F-4D97-AF65-F5344CB8AC3E}">
        <p14:creationId xmlns:p14="http://schemas.microsoft.com/office/powerpoint/2010/main" val="131998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9A78-E41D-4EC1-A279-7A38250E74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2005A5-67C0-4372-9876-54ADEB7775E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3DDBF-93CE-4B04-B173-C576E53EE327}"/>
              </a:ext>
            </a:extLst>
          </p:cNvPr>
          <p:cNvSpPr>
            <a:spLocks noGrp="1"/>
          </p:cNvSpPr>
          <p:nvPr>
            <p:ph type="dt" sz="half" idx="10"/>
          </p:nvPr>
        </p:nvSpPr>
        <p:spPr/>
        <p:txBody>
          <a:bodyPr/>
          <a:lstStyle/>
          <a:p>
            <a:fld id="{469B6660-8604-4EBD-8124-C32B7DFE5F5E}" type="datetimeFigureOut">
              <a:rPr lang="en-US" smtClean="0"/>
              <a:t>6/21/2017</a:t>
            </a:fld>
            <a:endParaRPr lang="en-US"/>
          </a:p>
        </p:txBody>
      </p:sp>
      <p:sp>
        <p:nvSpPr>
          <p:cNvPr id="5" name="Footer Placeholder 4">
            <a:extLst>
              <a:ext uri="{FF2B5EF4-FFF2-40B4-BE49-F238E27FC236}">
                <a16:creationId xmlns:a16="http://schemas.microsoft.com/office/drawing/2014/main" id="{909AE8E5-2C47-43D5-ACEE-AE15C9A05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93D07-5A48-41C0-AC9E-D792B4873321}"/>
              </a:ext>
            </a:extLst>
          </p:cNvPr>
          <p:cNvSpPr>
            <a:spLocks noGrp="1"/>
          </p:cNvSpPr>
          <p:nvPr>
            <p:ph type="sldNum" sz="quarter" idx="12"/>
          </p:nvPr>
        </p:nvSpPr>
        <p:spPr/>
        <p:txBody>
          <a:bodyPr/>
          <a:lstStyle/>
          <a:p>
            <a:fld id="{C0454708-1900-46C7-87B3-B9C8106CD417}" type="slidenum">
              <a:rPr lang="en-US" smtClean="0"/>
              <a:t>‹#›</a:t>
            </a:fld>
            <a:endParaRPr lang="en-US"/>
          </a:p>
        </p:txBody>
      </p:sp>
    </p:spTree>
    <p:extLst>
      <p:ext uri="{BB962C8B-B14F-4D97-AF65-F5344CB8AC3E}">
        <p14:creationId xmlns:p14="http://schemas.microsoft.com/office/powerpoint/2010/main" val="254957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DE1E-A77D-4AE7-8DCB-6D3A28ABA2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99DCDF-A3D6-45C2-ADA7-64F57AF70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F68551-E386-4402-82F4-432F1BC27179}"/>
              </a:ext>
            </a:extLst>
          </p:cNvPr>
          <p:cNvSpPr>
            <a:spLocks noGrp="1"/>
          </p:cNvSpPr>
          <p:nvPr>
            <p:ph type="dt" sz="half" idx="10"/>
          </p:nvPr>
        </p:nvSpPr>
        <p:spPr/>
        <p:txBody>
          <a:bodyPr/>
          <a:lstStyle/>
          <a:p>
            <a:fld id="{469B6660-8604-4EBD-8124-C32B7DFE5F5E}" type="datetimeFigureOut">
              <a:rPr lang="en-US" smtClean="0"/>
              <a:t>6/21/2017</a:t>
            </a:fld>
            <a:endParaRPr lang="en-US"/>
          </a:p>
        </p:txBody>
      </p:sp>
      <p:sp>
        <p:nvSpPr>
          <p:cNvPr id="5" name="Footer Placeholder 4">
            <a:extLst>
              <a:ext uri="{FF2B5EF4-FFF2-40B4-BE49-F238E27FC236}">
                <a16:creationId xmlns:a16="http://schemas.microsoft.com/office/drawing/2014/main" id="{24A0DB60-83B4-419B-B719-568BFB41B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CC276-CD98-4910-B690-5D7B9B7ABE88}"/>
              </a:ext>
            </a:extLst>
          </p:cNvPr>
          <p:cNvSpPr>
            <a:spLocks noGrp="1"/>
          </p:cNvSpPr>
          <p:nvPr>
            <p:ph type="sldNum" sz="quarter" idx="12"/>
          </p:nvPr>
        </p:nvSpPr>
        <p:spPr/>
        <p:txBody>
          <a:bodyPr/>
          <a:lstStyle/>
          <a:p>
            <a:fld id="{C0454708-1900-46C7-87B3-B9C8106CD417}" type="slidenum">
              <a:rPr lang="en-US" smtClean="0"/>
              <a:t>‹#›</a:t>
            </a:fld>
            <a:endParaRPr lang="en-US"/>
          </a:p>
        </p:txBody>
      </p:sp>
    </p:spTree>
    <p:extLst>
      <p:ext uri="{BB962C8B-B14F-4D97-AF65-F5344CB8AC3E}">
        <p14:creationId xmlns:p14="http://schemas.microsoft.com/office/powerpoint/2010/main" val="293098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B489-3865-49A4-BD21-32D00C7CD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5B888-E8B5-4BB1-BA20-D500D7620D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AE8F0F-FB49-4553-B0FC-DAE591F1E6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779C3E-2BD3-4878-A526-7B8AF4D78C5D}"/>
              </a:ext>
            </a:extLst>
          </p:cNvPr>
          <p:cNvSpPr>
            <a:spLocks noGrp="1"/>
          </p:cNvSpPr>
          <p:nvPr>
            <p:ph type="dt" sz="half" idx="10"/>
          </p:nvPr>
        </p:nvSpPr>
        <p:spPr/>
        <p:txBody>
          <a:bodyPr/>
          <a:lstStyle/>
          <a:p>
            <a:fld id="{469B6660-8604-4EBD-8124-C32B7DFE5F5E}" type="datetimeFigureOut">
              <a:rPr lang="en-US" smtClean="0"/>
              <a:t>6/21/2017</a:t>
            </a:fld>
            <a:endParaRPr lang="en-US"/>
          </a:p>
        </p:txBody>
      </p:sp>
      <p:sp>
        <p:nvSpPr>
          <p:cNvPr id="6" name="Footer Placeholder 5">
            <a:extLst>
              <a:ext uri="{FF2B5EF4-FFF2-40B4-BE49-F238E27FC236}">
                <a16:creationId xmlns:a16="http://schemas.microsoft.com/office/drawing/2014/main" id="{6E0FD553-7E62-4AB9-A1BF-8EE0A8F5E9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AA9E8-23DD-4A57-B58F-59941AF21C28}"/>
              </a:ext>
            </a:extLst>
          </p:cNvPr>
          <p:cNvSpPr>
            <a:spLocks noGrp="1"/>
          </p:cNvSpPr>
          <p:nvPr>
            <p:ph type="sldNum" sz="quarter" idx="12"/>
          </p:nvPr>
        </p:nvSpPr>
        <p:spPr/>
        <p:txBody>
          <a:bodyPr/>
          <a:lstStyle/>
          <a:p>
            <a:fld id="{C0454708-1900-46C7-87B3-B9C8106CD417}" type="slidenum">
              <a:rPr lang="en-US" smtClean="0"/>
              <a:t>‹#›</a:t>
            </a:fld>
            <a:endParaRPr lang="en-US"/>
          </a:p>
        </p:txBody>
      </p:sp>
    </p:spTree>
    <p:extLst>
      <p:ext uri="{BB962C8B-B14F-4D97-AF65-F5344CB8AC3E}">
        <p14:creationId xmlns:p14="http://schemas.microsoft.com/office/powerpoint/2010/main" val="162630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C132-6B38-446B-A9F0-6EBE3F30ED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2D7657-CDFE-46AE-AFCA-696B3078B4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083723-C260-4735-BF66-80BBEAAADE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5B035C-7FF0-45F6-A56E-DD673F6B44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5D05F5-A29B-4475-A74C-37EE0DB5F8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5714FE-9C4F-4AB5-8419-CD837B31977C}"/>
              </a:ext>
            </a:extLst>
          </p:cNvPr>
          <p:cNvSpPr>
            <a:spLocks noGrp="1"/>
          </p:cNvSpPr>
          <p:nvPr>
            <p:ph type="dt" sz="half" idx="10"/>
          </p:nvPr>
        </p:nvSpPr>
        <p:spPr/>
        <p:txBody>
          <a:bodyPr/>
          <a:lstStyle/>
          <a:p>
            <a:fld id="{469B6660-8604-4EBD-8124-C32B7DFE5F5E}" type="datetimeFigureOut">
              <a:rPr lang="en-US" smtClean="0"/>
              <a:t>6/21/2017</a:t>
            </a:fld>
            <a:endParaRPr lang="en-US"/>
          </a:p>
        </p:txBody>
      </p:sp>
      <p:sp>
        <p:nvSpPr>
          <p:cNvPr id="8" name="Footer Placeholder 7">
            <a:extLst>
              <a:ext uri="{FF2B5EF4-FFF2-40B4-BE49-F238E27FC236}">
                <a16:creationId xmlns:a16="http://schemas.microsoft.com/office/drawing/2014/main" id="{C6217341-7BA6-4602-B6A2-DE3E7299BC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55DF44-247A-4FC8-B4BE-1C8A5ABC1406}"/>
              </a:ext>
            </a:extLst>
          </p:cNvPr>
          <p:cNvSpPr>
            <a:spLocks noGrp="1"/>
          </p:cNvSpPr>
          <p:nvPr>
            <p:ph type="sldNum" sz="quarter" idx="12"/>
          </p:nvPr>
        </p:nvSpPr>
        <p:spPr/>
        <p:txBody>
          <a:bodyPr/>
          <a:lstStyle/>
          <a:p>
            <a:fld id="{C0454708-1900-46C7-87B3-B9C8106CD417}" type="slidenum">
              <a:rPr lang="en-US" smtClean="0"/>
              <a:t>‹#›</a:t>
            </a:fld>
            <a:endParaRPr lang="en-US"/>
          </a:p>
        </p:txBody>
      </p:sp>
    </p:spTree>
    <p:extLst>
      <p:ext uri="{BB962C8B-B14F-4D97-AF65-F5344CB8AC3E}">
        <p14:creationId xmlns:p14="http://schemas.microsoft.com/office/powerpoint/2010/main" val="3515832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C2E6-6CDA-4F0B-BEFE-A7DFCE410B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15192A-ADDF-47AC-8EE5-B0809FF43EE0}"/>
              </a:ext>
            </a:extLst>
          </p:cNvPr>
          <p:cNvSpPr>
            <a:spLocks noGrp="1"/>
          </p:cNvSpPr>
          <p:nvPr>
            <p:ph type="dt" sz="half" idx="10"/>
          </p:nvPr>
        </p:nvSpPr>
        <p:spPr/>
        <p:txBody>
          <a:bodyPr/>
          <a:lstStyle/>
          <a:p>
            <a:fld id="{469B6660-8604-4EBD-8124-C32B7DFE5F5E}" type="datetimeFigureOut">
              <a:rPr lang="en-US" smtClean="0"/>
              <a:t>6/21/2017</a:t>
            </a:fld>
            <a:endParaRPr lang="en-US"/>
          </a:p>
        </p:txBody>
      </p:sp>
      <p:sp>
        <p:nvSpPr>
          <p:cNvPr id="4" name="Footer Placeholder 3">
            <a:extLst>
              <a:ext uri="{FF2B5EF4-FFF2-40B4-BE49-F238E27FC236}">
                <a16:creationId xmlns:a16="http://schemas.microsoft.com/office/drawing/2014/main" id="{3CB4246E-32F8-4A2B-BAF1-ADA072962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0CE765-7B1A-488C-8B51-04A36D655945}"/>
              </a:ext>
            </a:extLst>
          </p:cNvPr>
          <p:cNvSpPr>
            <a:spLocks noGrp="1"/>
          </p:cNvSpPr>
          <p:nvPr>
            <p:ph type="sldNum" sz="quarter" idx="12"/>
          </p:nvPr>
        </p:nvSpPr>
        <p:spPr/>
        <p:txBody>
          <a:bodyPr/>
          <a:lstStyle/>
          <a:p>
            <a:fld id="{C0454708-1900-46C7-87B3-B9C8106CD417}" type="slidenum">
              <a:rPr lang="en-US" smtClean="0"/>
              <a:t>‹#›</a:t>
            </a:fld>
            <a:endParaRPr lang="en-US"/>
          </a:p>
        </p:txBody>
      </p:sp>
    </p:spTree>
    <p:extLst>
      <p:ext uri="{BB962C8B-B14F-4D97-AF65-F5344CB8AC3E}">
        <p14:creationId xmlns:p14="http://schemas.microsoft.com/office/powerpoint/2010/main" val="3184515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E33D02-EFCB-498C-9E97-68ED27C20D67}"/>
              </a:ext>
            </a:extLst>
          </p:cNvPr>
          <p:cNvSpPr>
            <a:spLocks noGrp="1"/>
          </p:cNvSpPr>
          <p:nvPr>
            <p:ph type="dt" sz="half" idx="10"/>
          </p:nvPr>
        </p:nvSpPr>
        <p:spPr/>
        <p:txBody>
          <a:bodyPr/>
          <a:lstStyle/>
          <a:p>
            <a:fld id="{469B6660-8604-4EBD-8124-C32B7DFE5F5E}" type="datetimeFigureOut">
              <a:rPr lang="en-US" smtClean="0"/>
              <a:t>6/21/2017</a:t>
            </a:fld>
            <a:endParaRPr lang="en-US"/>
          </a:p>
        </p:txBody>
      </p:sp>
      <p:sp>
        <p:nvSpPr>
          <p:cNvPr id="3" name="Footer Placeholder 2">
            <a:extLst>
              <a:ext uri="{FF2B5EF4-FFF2-40B4-BE49-F238E27FC236}">
                <a16:creationId xmlns:a16="http://schemas.microsoft.com/office/drawing/2014/main" id="{2A70191B-F655-40B9-8ADA-72527F5041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BD9F69-0E8A-4291-B217-FFA4DA7EA48F}"/>
              </a:ext>
            </a:extLst>
          </p:cNvPr>
          <p:cNvSpPr>
            <a:spLocks noGrp="1"/>
          </p:cNvSpPr>
          <p:nvPr>
            <p:ph type="sldNum" sz="quarter" idx="12"/>
          </p:nvPr>
        </p:nvSpPr>
        <p:spPr/>
        <p:txBody>
          <a:bodyPr/>
          <a:lstStyle/>
          <a:p>
            <a:fld id="{C0454708-1900-46C7-87B3-B9C8106CD417}" type="slidenum">
              <a:rPr lang="en-US" smtClean="0"/>
              <a:t>‹#›</a:t>
            </a:fld>
            <a:endParaRPr lang="en-US"/>
          </a:p>
        </p:txBody>
      </p:sp>
    </p:spTree>
    <p:extLst>
      <p:ext uri="{BB962C8B-B14F-4D97-AF65-F5344CB8AC3E}">
        <p14:creationId xmlns:p14="http://schemas.microsoft.com/office/powerpoint/2010/main" val="1998883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93D4D-1E44-4409-8E74-F0E1075D87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5CCDFE-DA34-4D8F-A92C-6559267F29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7D8611-1B4F-4FBB-BC42-3CE2A86CB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615646-C362-4651-9BF9-3EBBF1FFED71}"/>
              </a:ext>
            </a:extLst>
          </p:cNvPr>
          <p:cNvSpPr>
            <a:spLocks noGrp="1"/>
          </p:cNvSpPr>
          <p:nvPr>
            <p:ph type="dt" sz="half" idx="10"/>
          </p:nvPr>
        </p:nvSpPr>
        <p:spPr/>
        <p:txBody>
          <a:bodyPr/>
          <a:lstStyle/>
          <a:p>
            <a:fld id="{469B6660-8604-4EBD-8124-C32B7DFE5F5E}" type="datetimeFigureOut">
              <a:rPr lang="en-US" smtClean="0"/>
              <a:t>6/21/2017</a:t>
            </a:fld>
            <a:endParaRPr lang="en-US"/>
          </a:p>
        </p:txBody>
      </p:sp>
      <p:sp>
        <p:nvSpPr>
          <p:cNvPr id="6" name="Footer Placeholder 5">
            <a:extLst>
              <a:ext uri="{FF2B5EF4-FFF2-40B4-BE49-F238E27FC236}">
                <a16:creationId xmlns:a16="http://schemas.microsoft.com/office/drawing/2014/main" id="{EB75D134-09A2-401E-AD9A-BB92991366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3DE34-3A91-4D62-920F-36D9DC137CA5}"/>
              </a:ext>
            </a:extLst>
          </p:cNvPr>
          <p:cNvSpPr>
            <a:spLocks noGrp="1"/>
          </p:cNvSpPr>
          <p:nvPr>
            <p:ph type="sldNum" sz="quarter" idx="12"/>
          </p:nvPr>
        </p:nvSpPr>
        <p:spPr/>
        <p:txBody>
          <a:bodyPr/>
          <a:lstStyle/>
          <a:p>
            <a:fld id="{C0454708-1900-46C7-87B3-B9C8106CD417}" type="slidenum">
              <a:rPr lang="en-US" smtClean="0"/>
              <a:t>‹#›</a:t>
            </a:fld>
            <a:endParaRPr lang="en-US"/>
          </a:p>
        </p:txBody>
      </p:sp>
    </p:spTree>
    <p:extLst>
      <p:ext uri="{BB962C8B-B14F-4D97-AF65-F5344CB8AC3E}">
        <p14:creationId xmlns:p14="http://schemas.microsoft.com/office/powerpoint/2010/main" val="423236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3972-FC4F-473E-A499-A12C5B9FE1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1AC760-1CC5-43A9-948F-2EF768DA6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B1FE7C-280C-4E58-B9E9-38317578B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292A09-244C-4F3B-963D-0CA89999C1CA}"/>
              </a:ext>
            </a:extLst>
          </p:cNvPr>
          <p:cNvSpPr>
            <a:spLocks noGrp="1"/>
          </p:cNvSpPr>
          <p:nvPr>
            <p:ph type="dt" sz="half" idx="10"/>
          </p:nvPr>
        </p:nvSpPr>
        <p:spPr/>
        <p:txBody>
          <a:bodyPr/>
          <a:lstStyle/>
          <a:p>
            <a:fld id="{469B6660-8604-4EBD-8124-C32B7DFE5F5E}" type="datetimeFigureOut">
              <a:rPr lang="en-US" smtClean="0"/>
              <a:t>6/21/2017</a:t>
            </a:fld>
            <a:endParaRPr lang="en-US"/>
          </a:p>
        </p:txBody>
      </p:sp>
      <p:sp>
        <p:nvSpPr>
          <p:cNvPr id="6" name="Footer Placeholder 5">
            <a:extLst>
              <a:ext uri="{FF2B5EF4-FFF2-40B4-BE49-F238E27FC236}">
                <a16:creationId xmlns:a16="http://schemas.microsoft.com/office/drawing/2014/main" id="{F9C696A7-EF57-4057-96B7-F4834F331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0DDAC-3B00-41B2-ADE5-0A7D48D92523}"/>
              </a:ext>
            </a:extLst>
          </p:cNvPr>
          <p:cNvSpPr>
            <a:spLocks noGrp="1"/>
          </p:cNvSpPr>
          <p:nvPr>
            <p:ph type="sldNum" sz="quarter" idx="12"/>
          </p:nvPr>
        </p:nvSpPr>
        <p:spPr/>
        <p:txBody>
          <a:bodyPr/>
          <a:lstStyle/>
          <a:p>
            <a:fld id="{C0454708-1900-46C7-87B3-B9C8106CD417}" type="slidenum">
              <a:rPr lang="en-US" smtClean="0"/>
              <a:t>‹#›</a:t>
            </a:fld>
            <a:endParaRPr lang="en-US"/>
          </a:p>
        </p:txBody>
      </p:sp>
    </p:spTree>
    <p:extLst>
      <p:ext uri="{BB962C8B-B14F-4D97-AF65-F5344CB8AC3E}">
        <p14:creationId xmlns:p14="http://schemas.microsoft.com/office/powerpoint/2010/main" val="144005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AFCCDC-0D5C-4DF3-BDA5-5B42DAD59D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D52A14-B645-4CE6-9703-365E24E4E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9246E-5072-4762-A577-4D51BEB25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B6660-8604-4EBD-8124-C32B7DFE5F5E}" type="datetimeFigureOut">
              <a:rPr lang="en-US" smtClean="0"/>
              <a:t>6/21/2017</a:t>
            </a:fld>
            <a:endParaRPr lang="en-US"/>
          </a:p>
        </p:txBody>
      </p:sp>
      <p:sp>
        <p:nvSpPr>
          <p:cNvPr id="5" name="Footer Placeholder 4">
            <a:extLst>
              <a:ext uri="{FF2B5EF4-FFF2-40B4-BE49-F238E27FC236}">
                <a16:creationId xmlns:a16="http://schemas.microsoft.com/office/drawing/2014/main" id="{AD8173AB-69A5-4C5C-B8D9-BEE7852B94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2FC9F8-E930-4D01-A9B1-2F3A71731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454708-1900-46C7-87B3-B9C8106CD417}" type="slidenum">
              <a:rPr lang="en-US" smtClean="0"/>
              <a:t>‹#›</a:t>
            </a:fld>
            <a:endParaRPr lang="en-US"/>
          </a:p>
        </p:txBody>
      </p:sp>
    </p:spTree>
    <p:extLst>
      <p:ext uri="{BB962C8B-B14F-4D97-AF65-F5344CB8AC3E}">
        <p14:creationId xmlns:p14="http://schemas.microsoft.com/office/powerpoint/2010/main" val="3121755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Research_and_develop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6DFD-55EE-4B5A-88F2-6302F088E38C}"/>
              </a:ext>
            </a:extLst>
          </p:cNvPr>
          <p:cNvSpPr>
            <a:spLocks noGrp="1"/>
          </p:cNvSpPr>
          <p:nvPr>
            <p:ph type="ctrTitle"/>
          </p:nvPr>
        </p:nvSpPr>
        <p:spPr/>
        <p:txBody>
          <a:bodyPr>
            <a:normAutofit/>
          </a:bodyPr>
          <a:lstStyle/>
          <a:p>
            <a:r>
              <a:rPr lang="en-US" dirty="0"/>
              <a:t>AUTOSAR</a:t>
            </a:r>
            <a:br>
              <a:rPr lang="en-US" dirty="0"/>
            </a:br>
            <a:r>
              <a:rPr lang="en-US" sz="4000" dirty="0"/>
              <a:t>(</a:t>
            </a:r>
            <a:r>
              <a:rPr lang="en-US" sz="4000" dirty="0" err="1"/>
              <a:t>AUTomotive</a:t>
            </a:r>
            <a:r>
              <a:rPr lang="en-US" sz="4000" dirty="0"/>
              <a:t> Open System </a:t>
            </a:r>
            <a:r>
              <a:rPr lang="en-US" sz="4000" dirty="0" err="1"/>
              <a:t>ARchitecture</a:t>
            </a:r>
            <a:r>
              <a:rPr lang="en-US" sz="4000" dirty="0"/>
              <a:t>)</a:t>
            </a:r>
          </a:p>
        </p:txBody>
      </p:sp>
      <p:sp>
        <p:nvSpPr>
          <p:cNvPr id="3" name="Subtitle 2">
            <a:extLst>
              <a:ext uri="{FF2B5EF4-FFF2-40B4-BE49-F238E27FC236}">
                <a16:creationId xmlns:a16="http://schemas.microsoft.com/office/drawing/2014/main" id="{25777B85-9894-4D03-94A4-8859D2060ECC}"/>
              </a:ext>
            </a:extLst>
          </p:cNvPr>
          <p:cNvSpPr>
            <a:spLocks noGrp="1"/>
          </p:cNvSpPr>
          <p:nvPr>
            <p:ph type="subTitle" idx="1"/>
          </p:nvPr>
        </p:nvSpPr>
        <p:spPr/>
        <p:txBody>
          <a:bodyPr/>
          <a:lstStyle/>
          <a:p>
            <a:r>
              <a:rPr lang="en-US" dirty="0">
                <a:solidFill>
                  <a:schemeClr val="bg1">
                    <a:lumMod val="75000"/>
                  </a:schemeClr>
                </a:solidFill>
              </a:rPr>
              <a:t>khang.nguyen@banvien.com</a:t>
            </a:r>
          </a:p>
          <a:p>
            <a:r>
              <a:rPr lang="en-US" sz="1600" dirty="0">
                <a:solidFill>
                  <a:schemeClr val="tx2"/>
                </a:solidFill>
              </a:rPr>
              <a:t>https://www.renesas.com/en-in/solutions/automotive/technology/autosar/autosar-layerdarch.html</a:t>
            </a:r>
          </a:p>
        </p:txBody>
      </p:sp>
    </p:spTree>
    <p:extLst>
      <p:ext uri="{BB962C8B-B14F-4D97-AF65-F5344CB8AC3E}">
        <p14:creationId xmlns:p14="http://schemas.microsoft.com/office/powerpoint/2010/main" val="212357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B153-56AA-4EE4-B9FB-0A2942FAA382}"/>
              </a:ext>
            </a:extLst>
          </p:cNvPr>
          <p:cNvSpPr>
            <a:spLocks noGrp="1"/>
          </p:cNvSpPr>
          <p:nvPr>
            <p:ph type="title"/>
          </p:nvPr>
        </p:nvSpPr>
        <p:spPr/>
        <p:txBody>
          <a:bodyPr/>
          <a:lstStyle/>
          <a:p>
            <a:r>
              <a:rPr lang="en-US" dirty="0"/>
              <a:t>Concept and goals </a:t>
            </a:r>
          </a:p>
        </p:txBody>
      </p:sp>
      <p:sp>
        <p:nvSpPr>
          <p:cNvPr id="3" name="Content Placeholder 2">
            <a:extLst>
              <a:ext uri="{FF2B5EF4-FFF2-40B4-BE49-F238E27FC236}">
                <a16:creationId xmlns:a16="http://schemas.microsoft.com/office/drawing/2014/main" id="{BBCF7E1E-9858-483E-984D-944B290A8D4A}"/>
              </a:ext>
            </a:extLst>
          </p:cNvPr>
          <p:cNvSpPr>
            <a:spLocks noGrp="1"/>
          </p:cNvSpPr>
          <p:nvPr>
            <p:ph idx="1"/>
          </p:nvPr>
        </p:nvSpPr>
        <p:spPr/>
        <p:txBody>
          <a:bodyPr/>
          <a:lstStyle/>
          <a:p>
            <a:pPr algn="just"/>
            <a:r>
              <a:rPr lang="en-US" dirty="0"/>
              <a:t>AUTOSAR provides a set of specifications that describes basic software modules, defines application interfaces and builds a common development methodology based on standardized exchange format. Basic software modules made available by the AUTOSAR layered software architecture can be used in vehicles of different manufacturers and electronic components of different suppliers, thereby reducing expenditures for </a:t>
            </a:r>
            <a:r>
              <a:rPr lang="en-US" dirty="0">
                <a:hlinkClick r:id="rId2" tooltip="Research and development"/>
              </a:rPr>
              <a:t>research and development</a:t>
            </a:r>
            <a:r>
              <a:rPr lang="en-US" dirty="0"/>
              <a:t> and mastering the growing complexity of automotive electronic and software architectures</a:t>
            </a:r>
          </a:p>
        </p:txBody>
      </p:sp>
    </p:spTree>
    <p:extLst>
      <p:ext uri="{BB962C8B-B14F-4D97-AF65-F5344CB8AC3E}">
        <p14:creationId xmlns:p14="http://schemas.microsoft.com/office/powerpoint/2010/main" val="346304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B153-56AA-4EE4-B9FB-0A2942FAA382}"/>
              </a:ext>
            </a:extLst>
          </p:cNvPr>
          <p:cNvSpPr>
            <a:spLocks noGrp="1"/>
          </p:cNvSpPr>
          <p:nvPr>
            <p:ph type="title"/>
          </p:nvPr>
        </p:nvSpPr>
        <p:spPr/>
        <p:txBody>
          <a:bodyPr/>
          <a:lstStyle/>
          <a:p>
            <a:r>
              <a:rPr lang="en-US" dirty="0"/>
              <a:t>Software architecture</a:t>
            </a:r>
          </a:p>
        </p:txBody>
      </p:sp>
      <p:sp>
        <p:nvSpPr>
          <p:cNvPr id="5" name="Content Placeholder 4">
            <a:extLst>
              <a:ext uri="{FF2B5EF4-FFF2-40B4-BE49-F238E27FC236}">
                <a16:creationId xmlns:a16="http://schemas.microsoft.com/office/drawing/2014/main" id="{86E10C01-62F7-420B-A2F4-908E6C9B29A2}"/>
              </a:ext>
            </a:extLst>
          </p:cNvPr>
          <p:cNvSpPr>
            <a:spLocks noGrp="1"/>
          </p:cNvSpPr>
          <p:nvPr>
            <p:ph idx="1"/>
          </p:nvPr>
        </p:nvSpPr>
        <p:spPr>
          <a:xfrm>
            <a:off x="838199" y="1825625"/>
            <a:ext cx="3827721" cy="4351338"/>
          </a:xfrm>
        </p:spPr>
        <p:txBody>
          <a:bodyPr/>
          <a:lstStyle/>
          <a:p>
            <a:pPr marL="0" indent="0">
              <a:buNone/>
            </a:pPr>
            <a:r>
              <a:rPr lang="en-US" dirty="0"/>
              <a:t>AUTOSAR uses a three-layered architecture:</a:t>
            </a:r>
          </a:p>
          <a:p>
            <a:pPr marL="514350" indent="-514350">
              <a:buFont typeface="+mj-lt"/>
              <a:buAutoNum type="arabicPeriod"/>
            </a:pPr>
            <a:r>
              <a:rPr lang="en-US" dirty="0"/>
              <a:t>Basic Software</a:t>
            </a:r>
          </a:p>
          <a:p>
            <a:pPr marL="514350" indent="-514350">
              <a:buFont typeface="+mj-lt"/>
              <a:buAutoNum type="arabicPeriod"/>
            </a:pPr>
            <a:r>
              <a:rPr lang="en-US" dirty="0"/>
              <a:t>Runtime environment</a:t>
            </a:r>
          </a:p>
          <a:p>
            <a:pPr marL="514350" indent="-514350">
              <a:buFont typeface="+mj-lt"/>
              <a:buAutoNum type="arabicPeriod"/>
            </a:pPr>
            <a:r>
              <a:rPr lang="en-US" dirty="0"/>
              <a:t>Application Layer</a:t>
            </a:r>
          </a:p>
        </p:txBody>
      </p:sp>
      <p:pic>
        <p:nvPicPr>
          <p:cNvPr id="7" name="Picture 6">
            <a:extLst>
              <a:ext uri="{FF2B5EF4-FFF2-40B4-BE49-F238E27FC236}">
                <a16:creationId xmlns:a16="http://schemas.microsoft.com/office/drawing/2014/main" id="{34AAE400-9FA2-4AB2-8EC0-70F83FD8B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1054" y="1690688"/>
            <a:ext cx="7141343" cy="4146586"/>
          </a:xfrm>
          <a:prstGeom prst="rect">
            <a:avLst/>
          </a:prstGeom>
        </p:spPr>
      </p:pic>
    </p:spTree>
    <p:extLst>
      <p:ext uri="{BB962C8B-B14F-4D97-AF65-F5344CB8AC3E}">
        <p14:creationId xmlns:p14="http://schemas.microsoft.com/office/powerpoint/2010/main" val="397266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ED0F6FD-BC3F-4EE3-9AAC-F8A2D4548421}"/>
              </a:ext>
            </a:extLst>
          </p:cNvPr>
          <p:cNvPicPr>
            <a:picLocks noGrp="1" noChangeAspect="1"/>
          </p:cNvPicPr>
          <p:nvPr>
            <p:ph idx="1"/>
          </p:nvPr>
        </p:nvPicPr>
        <p:blipFill>
          <a:blip r:embed="rId2"/>
          <a:stretch>
            <a:fillRect/>
          </a:stretch>
        </p:blipFill>
        <p:spPr>
          <a:xfrm>
            <a:off x="2371061" y="241372"/>
            <a:ext cx="7311943" cy="6277023"/>
          </a:xfrm>
          <a:prstGeom prst="rect">
            <a:avLst/>
          </a:prstGeom>
        </p:spPr>
      </p:pic>
    </p:spTree>
    <p:extLst>
      <p:ext uri="{BB962C8B-B14F-4D97-AF65-F5344CB8AC3E}">
        <p14:creationId xmlns:p14="http://schemas.microsoft.com/office/powerpoint/2010/main" val="1930751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A57373-4F56-4E42-859A-4FBE36DAA400}"/>
              </a:ext>
            </a:extLst>
          </p:cNvPr>
          <p:cNvPicPr>
            <a:picLocks noChangeAspect="1"/>
          </p:cNvPicPr>
          <p:nvPr/>
        </p:nvPicPr>
        <p:blipFill>
          <a:blip r:embed="rId2"/>
          <a:stretch>
            <a:fillRect/>
          </a:stretch>
        </p:blipFill>
        <p:spPr>
          <a:xfrm>
            <a:off x="2381693" y="219961"/>
            <a:ext cx="7311943" cy="5886450"/>
          </a:xfrm>
          <a:prstGeom prst="rect">
            <a:avLst/>
          </a:prstGeom>
        </p:spPr>
      </p:pic>
    </p:spTree>
    <p:extLst>
      <p:ext uri="{BB962C8B-B14F-4D97-AF65-F5344CB8AC3E}">
        <p14:creationId xmlns:p14="http://schemas.microsoft.com/office/powerpoint/2010/main" val="1406474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3DD4-AC29-4D6E-A9BB-E392D1E42D02}"/>
              </a:ext>
            </a:extLst>
          </p:cNvPr>
          <p:cNvSpPr>
            <a:spLocks noGrp="1"/>
          </p:cNvSpPr>
          <p:nvPr>
            <p:ph type="title"/>
          </p:nvPr>
        </p:nvSpPr>
        <p:spPr/>
        <p:txBody>
          <a:bodyPr/>
          <a:lstStyle/>
          <a:p>
            <a:r>
              <a:rPr lang="en-US" b="1" dirty="0"/>
              <a:t>Three Key AUTOSAR Features</a:t>
            </a:r>
            <a:endParaRPr lang="en-US" dirty="0"/>
          </a:p>
        </p:txBody>
      </p:sp>
      <p:sp>
        <p:nvSpPr>
          <p:cNvPr id="3" name="Content Placeholder 2">
            <a:extLst>
              <a:ext uri="{FF2B5EF4-FFF2-40B4-BE49-F238E27FC236}">
                <a16:creationId xmlns:a16="http://schemas.microsoft.com/office/drawing/2014/main" id="{3A6E1C2B-28A8-43CB-A138-E69926A72595}"/>
              </a:ext>
            </a:extLst>
          </p:cNvPr>
          <p:cNvSpPr>
            <a:spLocks noGrp="1"/>
          </p:cNvSpPr>
          <p:nvPr>
            <p:ph idx="1"/>
          </p:nvPr>
        </p:nvSpPr>
        <p:spPr/>
        <p:txBody>
          <a:bodyPr/>
          <a:lstStyle/>
          <a:p>
            <a:pPr marL="0" indent="0">
              <a:buNone/>
            </a:pPr>
            <a:r>
              <a:rPr lang="en-US" dirty="0"/>
              <a:t>- AUTOSAR is a development process that increases automotive software reusability, enables stable quality and reliability, and reins in software-related costs. AUTOSAR has three key features.</a:t>
            </a:r>
          </a:p>
          <a:p>
            <a:pPr marL="514350" indent="-514350">
              <a:buFont typeface="+mj-lt"/>
              <a:buAutoNum type="arabicPeriod"/>
            </a:pPr>
            <a:r>
              <a:rPr lang="en-US" dirty="0"/>
              <a:t>Layered Architecture</a:t>
            </a:r>
          </a:p>
          <a:p>
            <a:pPr marL="514350" indent="-514350">
              <a:buFont typeface="+mj-lt"/>
              <a:buAutoNum type="arabicPeriod"/>
            </a:pPr>
            <a:r>
              <a:rPr lang="en-US" dirty="0"/>
              <a:t>AUTOSAR Methodology</a:t>
            </a:r>
          </a:p>
          <a:p>
            <a:pPr marL="514350" indent="-514350">
              <a:buFont typeface="+mj-lt"/>
              <a:buAutoNum type="arabicPeriod"/>
            </a:pPr>
            <a:r>
              <a:rPr lang="en-US" dirty="0"/>
              <a:t>Application Interface</a:t>
            </a:r>
          </a:p>
        </p:txBody>
      </p:sp>
    </p:spTree>
    <p:extLst>
      <p:ext uri="{BB962C8B-B14F-4D97-AF65-F5344CB8AC3E}">
        <p14:creationId xmlns:p14="http://schemas.microsoft.com/office/powerpoint/2010/main" val="2650938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4A91-E823-48F6-833D-17FCDDC0AA84}"/>
              </a:ext>
            </a:extLst>
          </p:cNvPr>
          <p:cNvSpPr>
            <a:spLocks noGrp="1"/>
          </p:cNvSpPr>
          <p:nvPr>
            <p:ph type="title"/>
          </p:nvPr>
        </p:nvSpPr>
        <p:spPr/>
        <p:txBody>
          <a:bodyPr/>
          <a:lstStyle/>
          <a:p>
            <a:r>
              <a:rPr lang="en-US" b="1" dirty="0"/>
              <a:t>AUTOSAR Methodology</a:t>
            </a:r>
            <a:endParaRPr lang="en-US" dirty="0"/>
          </a:p>
        </p:txBody>
      </p:sp>
      <p:pic>
        <p:nvPicPr>
          <p:cNvPr id="2050" name="Picture 2" descr="https://www.renesas.com/en-in/media/solutions/automotive/technology/autosar/layerdarch.gif">
            <a:extLst>
              <a:ext uri="{FF2B5EF4-FFF2-40B4-BE49-F238E27FC236}">
                <a16:creationId xmlns:a16="http://schemas.microsoft.com/office/drawing/2014/main" id="{EEB9B031-B51C-4FAE-92BF-D9BAE81E78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849525"/>
            <a:ext cx="8897610" cy="25831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099D1EC-6F7B-45D1-931D-2E88E5737CED}"/>
              </a:ext>
            </a:extLst>
          </p:cNvPr>
          <p:cNvSpPr/>
          <p:nvPr/>
        </p:nvSpPr>
        <p:spPr>
          <a:xfrm>
            <a:off x="838200" y="1946941"/>
            <a:ext cx="8897610" cy="646331"/>
          </a:xfrm>
          <a:prstGeom prst="rect">
            <a:avLst/>
          </a:prstGeom>
        </p:spPr>
        <p:txBody>
          <a:bodyPr wrap="square">
            <a:spAutoFit/>
          </a:bodyPr>
          <a:lstStyle/>
          <a:p>
            <a:r>
              <a:rPr lang="en-US" b="0" i="0" dirty="0">
                <a:solidFill>
                  <a:srgbClr val="000000"/>
                </a:solidFill>
                <a:effectLst/>
                <a:latin typeface="Helvetica" panose="020B0604020202020204" pitchFamily="34" charset="0"/>
              </a:rPr>
              <a:t>In AUTOSAR, software is componentized and application software reusability is improved.</a:t>
            </a:r>
            <a:endParaRPr lang="en-US" dirty="0"/>
          </a:p>
        </p:txBody>
      </p:sp>
    </p:spTree>
    <p:extLst>
      <p:ext uri="{BB962C8B-B14F-4D97-AF65-F5344CB8AC3E}">
        <p14:creationId xmlns:p14="http://schemas.microsoft.com/office/powerpoint/2010/main" val="286008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7AA6-1D76-46A7-B109-532A65B9199F}"/>
              </a:ext>
            </a:extLst>
          </p:cNvPr>
          <p:cNvSpPr>
            <a:spLocks noGrp="1"/>
          </p:cNvSpPr>
          <p:nvPr>
            <p:ph type="title"/>
          </p:nvPr>
        </p:nvSpPr>
        <p:spPr/>
        <p:txBody>
          <a:bodyPr/>
          <a:lstStyle/>
          <a:p>
            <a:r>
              <a:rPr lang="en-US" b="1" dirty="0"/>
              <a:t>MCAL</a:t>
            </a:r>
            <a:endParaRPr lang="en-US" dirty="0"/>
          </a:p>
        </p:txBody>
      </p:sp>
      <p:pic>
        <p:nvPicPr>
          <p:cNvPr id="4" name="Content Placeholder 3">
            <a:extLst>
              <a:ext uri="{FF2B5EF4-FFF2-40B4-BE49-F238E27FC236}">
                <a16:creationId xmlns:a16="http://schemas.microsoft.com/office/drawing/2014/main" id="{0224B628-D6EF-4324-9FB4-AB445C9E8910}"/>
              </a:ext>
            </a:extLst>
          </p:cNvPr>
          <p:cNvPicPr>
            <a:picLocks noGrp="1" noChangeAspect="1"/>
          </p:cNvPicPr>
          <p:nvPr>
            <p:ph idx="1"/>
          </p:nvPr>
        </p:nvPicPr>
        <p:blipFill>
          <a:blip r:embed="rId2"/>
          <a:stretch>
            <a:fillRect/>
          </a:stretch>
        </p:blipFill>
        <p:spPr>
          <a:xfrm>
            <a:off x="838200" y="1924493"/>
            <a:ext cx="9479971" cy="2599347"/>
          </a:xfrm>
          <a:prstGeom prst="rect">
            <a:avLst/>
          </a:prstGeom>
        </p:spPr>
      </p:pic>
    </p:spTree>
    <p:extLst>
      <p:ext uri="{BB962C8B-B14F-4D97-AF65-F5344CB8AC3E}">
        <p14:creationId xmlns:p14="http://schemas.microsoft.com/office/powerpoint/2010/main" val="1797714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159</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vt:lpstr>
      <vt:lpstr>Office Theme</vt:lpstr>
      <vt:lpstr>AUTOSAR (AUTomotive Open System ARchitecture)</vt:lpstr>
      <vt:lpstr>Concept and goals </vt:lpstr>
      <vt:lpstr>Software architecture</vt:lpstr>
      <vt:lpstr>PowerPoint Presentation</vt:lpstr>
      <vt:lpstr>PowerPoint Presentation</vt:lpstr>
      <vt:lpstr>Three Key AUTOSAR Features</vt:lpstr>
      <vt:lpstr>AUTOSAR Methodology</vt:lpstr>
      <vt:lpstr>MCAL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AUTOSAR</dc:title>
  <dc:creator>Ban Vien</dc:creator>
  <cp:lastModifiedBy>Ban Vien</cp:lastModifiedBy>
  <cp:revision>28</cp:revision>
  <dcterms:created xsi:type="dcterms:W3CDTF">2017-06-21T05:59:59Z</dcterms:created>
  <dcterms:modified xsi:type="dcterms:W3CDTF">2017-06-21T06:55:41Z</dcterms:modified>
</cp:coreProperties>
</file>