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55" r:id="rId25"/>
    <p:sldId id="356" r:id="rId26"/>
    <p:sldId id="411" r:id="rId27"/>
    <p:sldId id="412" r:id="rId28"/>
    <p:sldId id="298" r:id="rId29"/>
    <p:sldId id="299" r:id="rId30"/>
    <p:sldId id="300" r:id="rId31"/>
    <p:sldId id="301" r:id="rId32"/>
    <p:sldId id="398" r:id="rId33"/>
    <p:sldId id="399" r:id="rId34"/>
    <p:sldId id="400" r:id="rId35"/>
    <p:sldId id="401" r:id="rId36"/>
    <p:sldId id="305" r:id="rId37"/>
    <p:sldId id="306" r:id="rId38"/>
    <p:sldId id="307" r:id="rId39"/>
    <p:sldId id="310" r:id="rId40"/>
    <p:sldId id="311" r:id="rId41"/>
    <p:sldId id="302" r:id="rId42"/>
    <p:sldId id="402" r:id="rId43"/>
    <p:sldId id="362" r:id="rId44"/>
    <p:sldId id="303" r:id="rId45"/>
    <p:sldId id="403" r:id="rId46"/>
    <p:sldId id="338" r:id="rId47"/>
    <p:sldId id="336" r:id="rId48"/>
    <p:sldId id="314" r:id="rId49"/>
    <p:sldId id="365" r:id="rId50"/>
    <p:sldId id="366" r:id="rId51"/>
    <p:sldId id="367" r:id="rId52"/>
    <p:sldId id="315" r:id="rId53"/>
    <p:sldId id="368" r:id="rId54"/>
    <p:sldId id="340" r:id="rId55"/>
    <p:sldId id="316" r:id="rId56"/>
    <p:sldId id="369" r:id="rId57"/>
    <p:sldId id="341" r:id="rId58"/>
    <p:sldId id="359" r:id="rId59"/>
    <p:sldId id="342" r:id="rId60"/>
    <p:sldId id="343" r:id="rId61"/>
    <p:sldId id="344" r:id="rId62"/>
    <p:sldId id="345" r:id="rId63"/>
    <p:sldId id="405" r:id="rId64"/>
    <p:sldId id="346" r:id="rId65"/>
    <p:sldId id="347" r:id="rId66"/>
    <p:sldId id="360" r:id="rId67"/>
    <p:sldId id="348" r:id="rId68"/>
    <p:sldId id="349" r:id="rId69"/>
    <p:sldId id="371" r:id="rId70"/>
    <p:sldId id="361" r:id="rId71"/>
    <p:sldId id="350" r:id="rId72"/>
    <p:sldId id="372" r:id="rId73"/>
    <p:sldId id="373" r:id="rId74"/>
    <p:sldId id="328" r:id="rId75"/>
    <p:sldId id="352" r:id="rId76"/>
    <p:sldId id="374" r:id="rId77"/>
    <p:sldId id="353" r:id="rId78"/>
    <p:sldId id="332" r:id="rId79"/>
    <p:sldId id="334" r:id="rId80"/>
    <p:sldId id="354" r:id="rId81"/>
    <p:sldId id="406" r:id="rId82"/>
    <p:sldId id="407" r:id="rId83"/>
    <p:sldId id="335" r:id="rId84"/>
    <p:sldId id="375" r:id="rId85"/>
    <p:sldId id="377" r:id="rId86"/>
    <p:sldId id="379" r:id="rId87"/>
    <p:sldId id="380" r:id="rId88"/>
    <p:sldId id="408" r:id="rId89"/>
    <p:sldId id="409" r:id="rId90"/>
    <p:sldId id="413" r:id="rId91"/>
    <p:sldId id="378" r:id="rId92"/>
    <p:sldId id="381" r:id="rId93"/>
    <p:sldId id="382" r:id="rId94"/>
    <p:sldId id="386" r:id="rId95"/>
    <p:sldId id="387" r:id="rId96"/>
    <p:sldId id="390" r:id="rId97"/>
    <p:sldId id="392" r:id="rId98"/>
    <p:sldId id="393" r:id="rId99"/>
    <p:sldId id="410" r:id="rId100"/>
    <p:sldId id="394" r:id="rId101"/>
    <p:sldId id="395" r:id="rId102"/>
    <p:sldId id="396" r:id="rId103"/>
    <p:sldId id="397" r:id="rId104"/>
    <p:sldId id="275" r:id="rId10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Nguyen" initials="JN" lastIdx="1" clrIdx="0">
    <p:extLst>
      <p:ext uri="{19B8F6BF-5375-455C-9EA6-DF929625EA0E}">
        <p15:presenceInfo xmlns:p15="http://schemas.microsoft.com/office/powerpoint/2012/main" userId="29b3af519c05b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533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0:32:40.51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1,'0'0,"0"4,0 6,0 5,0 3,0 3,0 2,0 1,0 1,0-1,5 0,0 0,-1 0,0 0,-1 0,-1-1,-1 1,-1-1,0 1,5-1,0 1,-1-1,0 1,-1-1,3-4,0 0,-1 0,-1 0,-1 2,3-4,0 1,-1 0,4-3,-2 0,0 2,2-3,-1 2,3-4,-1 2,3-3,-3 2,3-2,3-3,-3 2,2-2,2-1,2-3,2-1,1-2,-4 5,1-2,0 1,1-1,1-2,1 0,1-1,0-1,-4 5,0-1,0 1,0-2,2 0,1-1,0-1,2-1,-1 0,1 0,0 0,-1 0,1-1,0 1,-1 0,-4 5,0 0,-1 0,2-1,0-1,2-1,1-1,0-1,0 0,1 0,0 0,-1 0,1-1,0 1,-1 0,1 0,-1 0,1 0,0 0,-1 0,1 0,-1 0,1 0,-1 0,-4 5,0 0,-1-1,2 0,0-1,2-1,1-1,0-1,0 0,1 0,0 0,-1 0,1 0,0-1,-1 1,1 0,-1 0,1 0,-5 5,-1 0,1-1,1 0,0-1,2-1,1-1,0-1,0 0,1 0,-1 0,-4 5,0-1,0 1,1-1,0-1,2-1,1-1,-5 4,1 0,0-1,0 0,2-1,1-2,-4 5,0-1,1 0,1-1,1-1,0-2,-2 5,-1-1,1 0,0-2,2 0,1-1,-4 3,1 0,-1 0,2-1,1-1,-4 3,1 0,0-1,2-1,1-2,-4 5,1-2,0 0,2-1,-4 4,1-2,1 0,1-2,-3 3,1 0,1-1,2-2,0-1,-2 3,0-1,0 0,2-1,-4 3,1 0,1-2,2 0,-4 2,1 0,1-2,-4 4,2-2,-4 4,2-1,2-2,-3 2,2-1,-2 2,-4 3,2-1,-3 2,-1 2,2-3,-2 2,0 2,-3 1,-1 2,3-4,-1 1,0 1,-1 0,-2 2,0 1,-2 1,-2 1,0-1,-1 1,-4-5,1 0,-5-5,2 1,-4 1,-2 2,-3 1,-3-2,4 0,-1-3,3 1,0-4,3 3,-1-4,-2 3,-3-3,3 3,-1-3,-2 3,-2-2,4 2,-2-3,0-1,4 1,-2-2,-1-1,3 2,-2-1,-1-2,3 3,-2-1,-1-2,3 3,-2-1,-1-2,-2 3,-2-1,-1-1,4 2,-1-1,1-2,3 4,-2-3,0 0,-1-2,2 2,-1 0,-1-2,-1-1,-2-1,3 3,1-1,-2 0,-1-1,-1-1,-1-1,4 3,0 0,-1 0,0-2,-2 0,-1-1,-1-2,0 1,-1-1,0-1,1 1,-1 0,0 0,1 0,-1 0,1 0,-1 0,1 0,-1 0,0 0,1 0,-1 0,1 0,-1 0,1 0,-1 0,1 0,-1 0,1 0,-1 0,1 0,-1 0,1 0,-1 0,1 0,-1 0,1 0,-1 0,5-5,1 0,-1 1,-1 0,0 1,-2 1,0 1,-2 1,1 0,-1 0,1 0,-1 0,0 0,1 0,-1 1,0-1,1 0,-1 0,1 0,4-5,0 0,1 0,-2 1,-1 1,0 1,-2 1,0 1,0 0,-1 0,0 0,1 0,-1 0,0 0,1 1,-1-1,0 0,6 4,-1 1,0 0,0-1,-2-1,0-1,-2-1,0-1,4 5,0 0,0-1,-1 0,0-1,2 3,1 0,-2-1,0-1,3 4,-1-2,-1 0,3 3,0-2,-3 0,4 2,3-1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25:29.3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9064 121,'-13'-1,"0"0,-10-2,-10-2,11 2,1-1,-11-3,13 2,-2 1,1 1,-3 0,-242 1,133 4,82-2,-28-1,-69 10,113-6,2 1,-23 5,23-2,-1-1,-27 11,50-14,0 1,1 0,0 1,-1 0,1 0,1 1,-1 0,1 1,3-2,0 1,1 0,0 0,1 0,-1 0,1 1,0-1,0 1,1 0,-1 6,-1 0,-1 3,1 0,1 0,0 1,2 0,-1 12,2 8,2 1,2 0,-2-26,0 0,1 0,0-1,1 1,1-1,-1 1,2-1,0-1,0 1,1-1,0 0,1-1,0 1,5 3,52 60,-42-46,1-2,1 0,5 3,20 13,13 18,-54-51,1-1,0 0,0 0,0-1,0-1,4 2,0 0,0 0,0 1,1 2,-3-1,1-1,0 0,1-1,0-1,13 4,19 5,8 0,-42-12,28 8,30 8,-27-11,-14-1,0-2,26 1,-28-5,-1 0,-1 1,1 1,3 1,10 3,0-1,0-3,3-1,120-2,-60-2,401 2,-455-2,0-1,14-5,24-14,42-8,-48 11,27-12,-106 31,78-27,-56 19,-1-1,0-1,0-1,9-7,79-56,-99 67,-1-1,0-1,-1 1,0-1,0-1,-1 0,0 0,2-5,4-7,-2-1,0 0,-1 0,-1-1,-1-3,-5 12,-1 1,-1-1,0 0,-1-13,-1-14,-2-4,2 37,-1 1,0-1,0 0,-1 1,0-1,-1 1,1 0,-2 0,1 0,-1 0,0 0,-1 1,0 0,0 0,0 0,-1 0,0 1,-13-14,6 6,-1 1,-1 0,-6-4,9 10,1 1,-1 0,0 1,0 1,-1 0,-4 0,-29-11,29 10,-1 0,1 1,-1 1,1 0,-7 1,0 0,-30-9,38 7,-1 1,-6-1,1 1,-1-1,-4-3,7 2,0 1,0 1,-4 0,2 1,1-1,-15-5,15 3,-1 2,-15-2,-7 4,27 1,0 0,-1-1,1-2,0 1,-1-2,-6-1,-1 1,0 1,1 1,-1 1,-1 1,-47-3,40-1,-30-7,26 4,-94-21,83 17,31 6,-1 1,0 1,-15-1,13 2,0-1,-19-5,18 3,0 1,-16-1,-229 3,135 4,-212-2,320 0</inkml:trace>
  <inkml:trace contextRef="#ctx0" brushRef="#br0" timeOffset="2369.183">8733 1140,'-43'0,"4"-1,0 1,0 3,-33 6,17 7,32-8,-56 19,46-15,-32 16,27-11,-7 1,-163 66,198-80,-169 71,132-56,-19 4,-33 14,-192 80,204-85,-37 6,68-21,-15 9,-13 4,7-4,-111 33,131-41,-10 7,-21 6,7-3,-9 2,-4-3,-55 19,60-17,11-4,8-2,-47 7,-18 5,92-25,18-4,-2-1,-7-1,-10 2,-3 2,13-2,0-1,-19-1,34-3,1 1,0 1,-11 4,9-3,0 0,-15 1,27-5,-10 1,0 0,0 2,-14 3,6 0,1-2,-1-1,-3-1,-1 1,0 0,0 3,-130 20,97-15,38-8,1 1,-12 5,10-3,0-1,-5 0,-28 5,-5 1,39-8,1 1,-12 5,16-4,0-1,-1-1,1-1,-2 0,0 1,-11 4,4 0,-20 1,-16 4,36-7,-1-1,-5 0,-3 0,-22 7,42-7,0 0,-1-1,0-1,13-2,-11 1,0 0,0 1,0 1,-3 2,-2-1,1 0,-1-1,-15 0,-2 0,22-1,0 1,-5 3,6-2,-1-1,-5 1,-20-1,14-1,1 1,-4 2,-23 3,-1-2,1-3,-1-2,-3-3,-11 1,53 2,-1 1,1 0,1 1,-7 2,3 0,0-1,-17 0,4-2,15-2,0 1,0 1,0 1,-3 1,-41 8,37-8,1 0,-1 3,-173 45,91-25,81-21,-45 14,45-13,1 0,-3-2,-13 4,21-5,-13 4,-12 5,-62 15,23-6,-19 7,21-2,-39 15,52-19,20-9,-10 2,9-4,28-6,-6 2,0 1,0 1,1 1,-10 7,-59 35,-44 15,88-49,33-13,0 0,-9 6,-137 74,113-57,-62 33,96-52,4-1</inkml:trace>
  <inkml:trace contextRef="#ctx0" brushRef="#br0" timeOffset="3057.417">372 2860,'0'4,"-1"-1,1 1,-1 0,0-1,0 1,0-1,0 1,-1-1,1 0,-2 1,-22 34,8-13,5-5,-19 33,-2-2,-29 33,7-4,40-61,2 1,-6 13,-12 18,18-30,0 2,-3 7,16-30,-1 1,1 0,-1 0,1 0,-1-1,1 1,0 0,-1 0,1 0,0 0,0 0,0 0,0 0,0 0,0 0,0 0,0 0,0 0,0 0,0 0,1 0,-1-1,0 1,1 0,-1 0,0 0,1 0,-1 0,1-1,0 1,-1 0,1-1,0 1,-1 0,1-1,0 1,0-1,-1 1,1-1,0 1,0-1,0 1,0-1,0 0,0 0,0 1,0-1,0 0,5 1,0 0,0-1,0 1,0-1,0-1,1 1,0-1,31-5,0 0,12 1,-39 4,0 1,0 1,0-1,0 2,0-1,9 4,-10-2,1 1,-1 1,0 0,0 0,7 6,45 35,-26-18,-19-15,0 0,0 2,-1 0,6 9,-12-11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44:47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44:47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2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32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2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32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42:51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14344 268,'-2'-1,"-1"1,1-1,0 0,-1 0,1 0,0 0,0-1,0 1,0-1,0 1,0-1,0 0,1 1,-1-1,-12-10,4 7,1 0,-1 1,0 1,0-1,0 2,-2-1,-19-5,4 1,-15-2,-7-1,19 4,0 1,0 1,-20 1,-92 4,53 1,-203-2,277 1,0 0,-1 1,1 1,0 0,0 1,0 1,-5 2,-7 5,0 0,2 2,-12 8,-2 3,0 3,2 1,1 1,-14 18,38-36,1 0,0 1,1 1,-2 4,8-11,0 1,0-1,1 1,0 0,0 0,1 1,0-1,1 0,-1 4,0 9,0 0,2 0,0 0,1 0,2 0,1 7,0-17,0-1,1 1,1-1,-1 1,2-2,-1 1,1-1,1 0,0 0,0 0,10 6,15 11,10 9,-32-26,0-1,1 1,0-2,0 0,12 5,19 6,6 0,14 5,27 13,-59-25,0-1,12 1,37 11,26 5,-85-21,-1-2,1-1,15 1,35 5,-23-1,0-3,0-2,47-3,-73 1,0 1,-1 1,16 4,-10-2,-1-1,4-1,238-1,-139-3,585 1,-692-1,-1-1,0 0,-1-2,1-1,-1 0,5-3,21-9,-1-1,5-6,-14 6,-2-2,0-1,-1-1,-1-2,-1-1,-2-2,1-2,20-21,-21 23,-1-1,-2-2,12-18,-29 35,0-1,0 0,-2-1,0 0,0 0,-2 0,0-1,0 0,-2 0,0 0,-1 0,0-10,0-24,-2 0,-3-9,2 53,0 0,-1 0,1 0,-1 0,0 0,0 0,-1 1,0-1,0 1,-3-4,0 1,0 0,-1 1,0 0,0 1,-1 0,-4-4,-14-6,0 1,-1 1,-28-10,41 18,-68-23,3 4,35 11,0 2,-33-3,75 14,-109-25,67 17,16 2,0 2,-27-1,27 5,2 0,1-1,-1-1,-2-1,-11-3,0 1,-1 3,-2 1,-120 2,60 2,-1009-2,1098 0,-1 1,1 0,0 1,-1 0,1 1,0 1,1 0,-10 5,5 0</inkml:trace>
  <inkml:trace contextRef="#ctx0" brushRef="#br0" timeOffset="1863.683">14767 929,'-1'76,"-1"-15,6 40,-2-86,1-1,0 1,1-1,0 0,-1 1,1 9,0 36,-2 0,-4 7,1 7,0-51,-2-1,0 1,-3 10,0-7,2 1,1 5,1-14,-1 1,-5 15,3-13,1 0,1 0,-4 28,-5 16,3-24,-13 46,11-38,-2 0,-11 25,5-15,-9 24,-15 26,20-51,11-26,-1 0,-13 21,-25 44,28-51,-2-1,-7 6,5-7,-12 16,-55 63,73-97,-27 33,-28 24,-5-2,-159 155,208-207,-10 4,12-9,-21 21,29-25,-1-2,-16 11,-14 11,-19 13,-2-3,-7-1,50-30,-33 19,-35 14,2-1,-27 10,60-28,-1-3,-25 6,-99 35,134-53,-25 8,-35 11,57-21,9-4,-56 14,86-21,-1-1,-11 1,-31 8,-55 12,-16 2,65-15,43-9,0 2,-5 2,7-2,-1-1,1-1,-14 0,9-1,0 1,-4 3,-7 1,0-2,0-2,-3-1,-120-2,59-2,-797 2,884-1,0-1,0 0,0-1,-5-2,2 0,0 1,-17 0,-40 2,48 2,0 0,0-2,-23-5,4-1,0 3,-1 2,1 1,-2 3,26-2,0-1,1-1,-12-3,6 0,-28 0,-30 5,47 2,-20-3,45 0,0-1,0 0,-1-1,0 0,0 1,-7-1,-45 1,48 3,1-1,0-1,-1 0,-12-4,5 1,0 0,-1 2,1 1,-5-1,-28-6,-101-17,130 20,-31-1,20 3,25 2,0-2,-5-1,6 1,-1 0,-9 0,-130-19,107 18,18 2,-25-6,22 3,-27 0,21 2,-14-8,37 8,0 1,-8-1,-27 1,34 3,0-1,0-1,0 0,-9-3,1-1,-1 2,0 1,0 1,0 1,-7 2,-54-3,59-1,-20-6,22 4,-1 1,-3 1,-56 2,47 2,-20-3,45 0,0-1,0 0,-1-1,0 0,0 1,-7-1,-48-1,0 3,-11 4,-13 0,-382-2,453 0</inkml:trace>
  <inkml:trace contextRef="#ctx0" brushRef="#br0" timeOffset="2735.114">6565 3946,'-319'0,"305"1,-1 0,1 2,0-1,-6 3,-38 6,12-4,-6 4,-5 0,-75 15,23 0,-62 15,133-32,-47 18,29-7,50-17,0-1,1 1,-1 0,1 1,0-1,0 1,0 0,-1 2,5-5,0 1,0-1,0 0,0 0,0 1,0-1,0 0,1 1,-1-1,1 1,-1-1,1 1,0-1,-1 1,1-1,0 1,0-1,0 1,0-1,0 1,0 0,1-1,-1 1,0-1,1 1,-1-1,1 1,0-1,-1 0,1 1,0-1,0 0,0 0,0 1,5 5,1 0,0-1,0 1,0-2,5 4,7 5,-3-1,0-2,2 0,7 3,25 16,83 49,-99-58,1-1,24 8,28 16,-13-6,66 22,-100-44,41 13,-3-3,-37-15,-22-8</inkml:trace>
  <inkml:trace contextRef="#ctx0" brushRef="#br0" timeOffset="5234.513">1406 3787,'0'-1,"0"0,-1 0,1 0,0 0,-1 0,1 1,-1-1,1 0,-1 0,1 0,-1 1,0-1,1 0,-1 0,0 1,1-1,-1 1,0-1,0 1,0-1,0 1,1-1,-1 1,0 0,0-1,0 1,-1 0,-29-6,28 6,-54-4,39 4,-1-2,1 0,-18-4,12 1,0 1,-1 2,-3 0,-14-2,26 2,0-1,-7-3,7 2,0 0,-7 0,-51 0,-72 4,51 2,65-2,1-1,-1 2,1 1,0 1,-9 3,-112 31,120-27,0 1,1 1,-24 14,40-19,0 2,0-1,1 2,1-1,0 2,0 0,1 0,0 1,4-4,-1 0,2 1,-1 0,1 1,1-1,0 1,0 0,1 0,0 0,1 0,-1 10,1-3,1 1,0 0,2 0,0-1,1 1,1 0,-1-8,1-1,0 1,0-1,1 0,0 0,1 0,-1-1,2 1,-1-1,1 0,5 4,12 13,2-1,1-1,1-1,0-2,2-1,0 0,27 10,33 16,-35-17,2-2,27 7,107 26,-135-42,-19-5,26 5,177 41,-200-48,55 10,-45-9,-23-5,0-2,5 0,4 1,16 4,-21-3,0-1,9-1,-31-4,9 1,1 0,-1 1,1 1,-1 1,14 2,-1-1,0-2,1-1,-1-2,21-2,-2 1,27 4,-48 0,20 6,-23-3,0-2,8-1,182-1,-112-3,-80 2,0 1,0 2,8 2,-3-1,-1-1,3 0,237-2,-137-4,584 2,-691-1,0-1,0-2,9-2,-5 1,1 1,1 1,220 1,-127 3,-106-2,0-1,0 0,0-1,5-2,-2 0,0 1,17 0,-27 3,9 0,1-1,-1 0,12-4,12-4,22-6,34-14,26-9,-96 29,151-60,-174 68,1-1,-1 1,-1-2,1 1,0 0,-1-1,1 0,-1 0,0 0,-1 0,1-1,-1 0,0 0,0 1,1-4,0-1,-1 0,0-1,0 0,-1 1,-1-1,1 0,-2 0,1-5,-1-3,2-5,-2 1,-1-1,0 1,-2 0,-1-5,1 16,-1 1,0 0,-1 0,1 0,-2 0,0 1,-5-7,-6-5,0 2,-14-13,23 25,0 1,-1-1,0 2,-2-2,-22-15,13 9,0 0,-1 2,-18-8,-15-9,3 4,0 1,-1 3,-8 0,-33-8,-13 0,26 3,61 19,0 1,-2 0,-25-7,27 7,-1 1,-9 0,8 1,1-1,-3-2,-83-20,88 21,1 2,-1 0,-12-1,10 3,1-2,-18-5,11 3,0 1,0 0,0 2,0 2,-18 1,0-1,-13-2,42 0,1-1,-14-3,12 2,1 0,-6 1,-17 0,-10 2,21 1,1-1,0-1,-18-5,7 0,0 2,1 2,-1 1,-2 2,15-1,1-2,-1 0,-6-2,1-1,-26 0,-18 4,44 3,1-2,-1-1,-24-5,12 0,-1 1,-1 3,1 2,-1 1,21-1,-1-1,1-1,-13-4,8 2,0 1,-3 1,-18 1,21 1,1 0,0-2,-5-2,-6-1,-1 1,-32 0,-76 5,66 1,64-2,0-1,0 0,0-1,-5-2,2 0,0 1,-17 0,-213 1,128 5,-487-2,598 0,1 0,-1 1,1 1,0-1,-1 1,1 1,0 0,1 0,-1 1,-6 3,2 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25:36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2414 388,'-103'1,"-113"-2,176-2,-28-6,49 4,-1 0,-3-2,4 1,-61-21,-5-5,44 16,19 6,1 0,0-1,1-2,0 0,-1-3,-16-13,-15-11,27 23,4 3,-21-12,35 23,-1-1,0 1,-1 0,1 0,0 1,-1 1,-5-2,-18 2,1 0,-3 2,0 0,-18-2,37-1,1-1,-1 0,1-1,-38-6,9 7,1 2,-9 2,6 1,-35-5,66 1,0 0,0-2,-1 0,1 0,-1 1,-8-1,-47-1,1 3,-13 4,-12 0,59-2,0 1,-4 3,27-2,0 0,0 1,0 0,1 1,0 0,-1 1,2 0,-1 1,-6 3,1 1,0 1,0 1,0 1,11-8,1-1,-1 1,1 0,0 0,0 0,1 1,0-1,0 1,0 0,0 0,1 0,0 0,-1 7,-1 18,2 0,1 1,1-1,3 10,-1 28,-3 87,2 110,12-157,-11-93,0 0,2 0,0-1,0 0,2 0,0 0,0 0,3 2,-6-12,-1-1,1 0,-1 0,1 0,0-1,1 1,-1 0,1-1,-1 0,1 0,0 0,2 0,1 1,0-1,0 0,0 0,0-1,0 0,0 0,6 0,6 0,0-1,1-1,-1 0,0-2,18-3,-21 1,0-1,-1 0,1-1,-1 0,-1-2,13-7,33-16,-41 23,1 2,-1 0,1 1,1 1,-1 0,0 2,1 0,-1 2,2 0,3 0,-10-1,0 1,-1 1,1 0,0 1,8 3,-20-4,-1 0,1 0,0 0,0 1,-1-1,1 1,-1 0,1-1,-1 1,0 1,1-1,-1 0,0 0,-1 1,1-1,0 1,-1 0,1-1,-1 2,4 6,-2 1,0 0,0 0,1 7,3 15,0-3,-1 0,0 6,-4-20,0-5,0 0,1 0,1 0,0-1,0 1,1-1,0 0,1 0,0 0,0-1,1 0,1-1,1 3,-2-4,0-1,1 1,0-1,0 0,0-1,1 0,0-1,0 1,0-2,0 1,1-1,-1 0,1-1,0-1,1 1,60 1,53-4,-28-1,-36 3,-18 0,-1-1,0-3,1-1,2-2,10-10,-30 8,5-2,-17 5,1 1,0 0,0 1,10-1,45 0,63 5,-40 1,-37 0,1 3,47 1,-78-4,1 1,-1 0,2 3,2-1,0-1,3 0,236-2,-138-4,-112 2,87 0,40-8,-143 7,20-1,1 0,-1-2,9-4,-9 3,0 1,0 0,1 2,16-1,88 6,-64 2,-1 3,28 9,-64-13,0-1,4-1,-8-1,0 1,0 1,11 3,-7 0,-1-2,1 0,0-2,1-1,101-1,-51-2,42 3,108-2,-217 0,0 1,0-1,0-1,0 1,-1-2,1 1,-1-1,1 0,-1-1,0 0,0 0,-1-1,1 0,-1 0,0-1,0 0,-1 0,4-5,11-11,-1-1,-1-1,4-7,-11 12,-4 7,-1 1,0-1,-1-1,2-4,-1 1,-2 0,0-1,-1 1,0-1,-1 1,0-14,-2 13,-1 0,-1 0,0 0,-1 0,-2-7,3 18,-1 1,1 0,-1 0,0 0,-1 0,1 0,-1 1,0-1,0 1,0 0,-1-1,1 1,-1 1,0-1,0 1,0-1,-1 1,1 0,-2 0,-8-4,0 0,0 1,-1 0,0 1,0 1,0 1,-1 0,1 1,-9 0,-228 1,107 3,-384-2,513-1,0 0,1-1,-1-1,-12-4,-60-21,83 26,-80-29,6 3,50 18,17 6,1 0,-1 1,-4-1,6 3,1-1,0-1,-1 1,1-2,0 1,0-1,1 0,-1-1,-4-4,-11-8,15 10,0 0,-1 0,0 1,0 0,-1 1,0 0,1 1,-2 0,-13-3,0 0,0-1,1-1,0-2,-8-5,19 8,0 1,-1 0,0 1,0 0,0 1,-1 1,0 0,0 1,0 1,-1 0,-52 2,37 1,-27-3,49 1,-1 0,1-1,0 0,-1 0,1-1,0-1,0 0,0 0,-39-18,36 18,1-1,0-1,0 0,0 0,1-1,0 0,-4-4,0-3,9 9,-1-1,1 1,-1 0,0 1,-1-1,0 1,-9-3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2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32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42:51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14344 268,'-2'-1,"-1"1,1-1,0 0,-1 0,1 0,0 0,0-1,0 1,0-1,0 1,0-1,0 0,1 1,-1-1,-12-10,4 7,1 0,-1 1,0 1,0-1,0 2,-2-1,-19-5,4 1,-15-2,-7-1,19 4,0 1,0 1,-20 1,-92 4,53 1,-203-2,277 1,0 0,-1 1,1 1,0 0,0 1,0 1,-5 2,-7 5,0 0,2 2,-12 8,-2 3,0 3,2 1,1 1,-14 18,38-36,1 0,0 1,1 1,-2 4,8-11,0 1,0-1,1 1,0 0,0 0,1 1,0-1,1 0,-1 4,0 9,0 0,2 0,0 0,1 0,2 0,1 7,0-17,0-1,1 1,1-1,-1 1,2-2,-1 1,1-1,1 0,0 0,0 0,10 6,15 11,10 9,-32-26,0-1,1 1,0-2,0 0,12 5,19 6,6 0,14 5,27 13,-59-25,0-1,12 1,37 11,26 5,-85-21,-1-2,1-1,15 1,35 5,-23-1,0-3,0-2,47-3,-73 1,0 1,-1 1,16 4,-10-2,-1-1,4-1,238-1,-139-3,585 1,-692-1,-1-1,0 0,-1-2,1-1,-1 0,5-3,21-9,-1-1,5-6,-14 6,-2-2,0-1,-1-1,-1-2,-1-1,-2-2,1-2,20-21,-21 23,-1-1,-2-2,12-18,-29 35,0-1,0 0,-2-1,0 0,0 0,-2 0,0-1,0 0,-2 0,0 0,-1 0,0-10,0-24,-2 0,-3-9,2 53,0 0,-1 0,1 0,-1 0,0 0,0 0,-1 1,0-1,0 1,-3-4,0 1,0 0,-1 1,0 0,0 1,-1 0,-4-4,-14-6,0 1,-1 1,-28-10,41 18,-68-23,3 4,35 11,0 2,-33-3,75 14,-109-25,67 17,16 2,0 2,-27-1,27 5,2 0,1-1,-1-1,-2-1,-11-3,0 1,-1 3,-2 1,-120 2,60 2,-1009-2,1098 0,-1 1,1 0,0 1,-1 0,1 1,0 1,1 0,-10 5,5 0</inkml:trace>
  <inkml:trace contextRef="#ctx0" brushRef="#br0" timeOffset="1863.683">14767 929,'-1'76,"-1"-15,6 40,-2-86,1-1,0 1,1-1,0 0,-1 1,1 9,0 36,-2 0,-4 7,1 7,0-51,-2-1,0 1,-3 10,0-7,2 1,1 5,1-14,-1 1,-5 15,3-13,1 0,1 0,-4 28,-5 16,3-24,-13 46,11-38,-2 0,-11 25,5-15,-9 24,-15 26,20-51,11-26,-1 0,-13 21,-25 44,28-51,-2-1,-7 6,5-7,-12 16,-55 63,73-97,-27 33,-28 24,-5-2,-159 155,208-207,-10 4,12-9,-21 21,29-25,-1-2,-16 11,-14 11,-19 13,-2-3,-7-1,50-30,-33 19,-35 14,2-1,-27 10,60-28,-1-3,-25 6,-99 35,134-53,-25 8,-35 11,57-21,9-4,-56 14,86-21,-1-1,-11 1,-31 8,-55 12,-16 2,65-15,43-9,0 2,-5 2,7-2,-1-1,1-1,-14 0,9-1,0 1,-4 3,-7 1,0-2,0-2,-3-1,-120-2,59-2,-797 2,884-1,0-1,0 0,0-1,-5-2,2 0,0 1,-17 0,-40 2,48 2,0 0,0-2,-23-5,4-1,0 3,-1 2,1 1,-2 3,26-2,0-1,1-1,-12-3,6 0,-28 0,-30 5,47 2,-20-3,45 0,0-1,0 0,-1-1,0 0,0 1,-7-1,-45 1,48 3,1-1,0-1,-1 0,-12-4,5 1,0 0,-1 2,1 1,-5-1,-28-6,-101-17,130 20,-31-1,20 3,25 2,0-2,-5-1,6 1,-1 0,-9 0,-130-19,107 18,18 2,-25-6,22 3,-27 0,21 2,-14-8,37 8,0 1,-8-1,-27 1,34 3,0-1,0-1,0 0,-9-3,1-1,-1 2,0 1,0 1,0 1,-7 2,-54-3,59-1,-20-6,22 4,-1 1,-3 1,-56 2,47 2,-20-3,45 0,0-1,0 0,-1-1,0 0,0 1,-7-1,-48-1,0 3,-11 4,-13 0,-382-2,453 0</inkml:trace>
  <inkml:trace contextRef="#ctx0" brushRef="#br0" timeOffset="2735.114">6565 3946,'-319'0,"305"1,-1 0,1 2,0-1,-6 3,-38 6,12-4,-6 4,-5 0,-75 15,23 0,-62 15,133-32,-47 18,29-7,50-17,0-1,1 1,-1 0,1 1,0-1,0 1,0 0,-1 2,5-5,0 1,0-1,0 0,0 0,0 1,0-1,0 0,1 1,-1-1,1 1,-1-1,1 1,0-1,-1 1,1-1,0 1,0-1,0 1,0-1,0 1,0 0,1-1,-1 1,0-1,1 1,-1-1,1 1,0-1,-1 0,1 1,0-1,0 0,0 0,0 1,5 5,1 0,0-1,0 1,0-2,5 4,7 5,-3-1,0-2,2 0,7 3,25 16,83 49,-99-58,1-1,24 8,28 16,-13-6,66 22,-100-44,41 13,-3-3,-37-15,-22-8</inkml:trace>
  <inkml:trace contextRef="#ctx0" brushRef="#br0" timeOffset="5234.513">1406 3787,'0'-1,"0"0,-1 0,1 0,0 0,-1 0,1 1,-1-1,1 0,-1 0,1 0,-1 1,0-1,1 0,-1 0,0 1,1-1,-1 1,0-1,0 1,0-1,0 1,1-1,-1 1,0 0,0-1,0 1,-1 0,-29-6,28 6,-54-4,39 4,-1-2,1 0,-18-4,12 1,0 1,-1 2,-3 0,-14-2,26 2,0-1,-7-3,7 2,0 0,-7 0,-51 0,-72 4,51 2,65-2,1-1,-1 2,1 1,0 1,-9 3,-112 31,120-27,0 1,1 1,-24 14,40-19,0 2,0-1,1 2,1-1,0 2,0 0,1 0,0 1,4-4,-1 0,2 1,-1 0,1 1,1-1,0 1,0 0,1 0,0 0,1 0,-1 10,1-3,1 1,0 0,2 0,0-1,1 1,1 0,-1-8,1-1,0 1,0-1,1 0,0 0,1 0,-1-1,2 1,-1-1,1 0,5 4,12 13,2-1,1-1,1-1,0-2,2-1,0 0,27 10,33 16,-35-17,2-2,27 7,107 26,-135-42,-19-5,26 5,177 41,-200-48,55 10,-45-9,-23-5,0-2,5 0,4 1,16 4,-21-3,0-1,9-1,-31-4,9 1,1 0,-1 1,1 1,-1 1,14 2,-1-1,0-2,1-1,-1-2,21-2,-2 1,27 4,-48 0,20 6,-23-3,0-2,8-1,182-1,-112-3,-80 2,0 1,0 2,8 2,-3-1,-1-1,3 0,237-2,-137-4,584 2,-691-1,0-1,0-2,9-2,-5 1,1 1,1 1,220 1,-127 3,-106-2,0-1,0 0,0-1,5-2,-2 0,0 1,17 0,-27 3,9 0,1-1,-1 0,12-4,12-4,22-6,34-14,26-9,-96 29,151-60,-174 68,1-1,-1 1,-1-2,1 1,0 0,-1-1,1 0,-1 0,0 0,-1 0,1-1,-1 0,0 0,0 1,1-4,0-1,-1 0,0-1,0 0,-1 1,-1-1,1 0,-2 0,1-5,-1-3,2-5,-2 1,-1-1,0 1,-2 0,-1-5,1 16,-1 1,0 0,-1 0,1 0,-2 0,0 1,-5-7,-6-5,0 2,-14-13,23 25,0 1,-1-1,0 2,-2-2,-22-15,13 9,0 0,-1 2,-18-8,-15-9,3 4,0 1,-1 3,-8 0,-33-8,-13 0,26 3,61 19,0 1,-2 0,-25-7,27 7,-1 1,-9 0,8 1,1-1,-3-2,-83-20,88 21,1 2,-1 0,-12-1,10 3,1-2,-18-5,11 3,0 1,0 0,0 2,0 2,-18 1,0-1,-13-2,42 0,1-1,-14-3,12 2,1 0,-6 1,-17 0,-10 2,21 1,1-1,0-1,-18-5,7 0,0 2,1 2,-1 1,-2 2,15-1,1-2,-1 0,-6-2,1-1,-26 0,-18 4,44 3,1-2,-1-1,-24-5,12 0,-1 1,-1 3,1 2,-1 1,21-1,-1-1,1-1,-13-4,8 2,0 1,-3 1,-18 1,21 1,1 0,0-2,-5-2,-6-1,-1 1,-32 0,-76 5,66 1,64-2,0-1,0 0,0-1,-5-2,2 0,0 1,-17 0,-213 1,128 5,-487-2,598 0,1 0,-1 1,1 1,0-1,-1 1,1 1,0 0,1 0,-1 1,-6 3,2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43:05.2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10664,'15'1,"0"0,-1 1,1 0,-1 1,1 1,6 3,22 9,17 11,19 7,6-2,94 33,-66-24,-23-9,-39-13,40 9,32 8,-63-17,33 5,125 29,-64-16,22 5,145 24,-56-13,-1 0,21 0,18 0,-80-18,-96-16,201 32,-167-30,-83-12,162 17,100 14,-89-13,1-1,-8 1,-152-17,74 5,-2-1,25 0,-12-1,-3 1,-9-1,5 0,-126-12,46 2,13 4,32 5,105-7,-177-3,44 9,30 0,-17-9,-49-3,0 4,15 5,36 3,0-5,40-6,-94-1,-25 3,1 2,10 3,-2 0,13-1,305-5,-191-2,742 1,-886-2,0-1,20-5,-13 2,22 0,-29 3,30-7,-25 3,7 1,12 0,3-5,2 1,89-17,113-26,-189 36,1-3,4-5,113-30,-40 12,-115 32,13-5,8-5,83-26,-24 9,21-7,-49 16,45-23,-61 22,32-6,-32 12,35-19,-3 2,-5 3,-28 7,35-16,38-19,-108 48,5-4,0-1,-2-2,1-3,11-8,-32 22,0-1,15-14,76-76,-39 35,-37 33,10-17,-16 19,27-23,-2 3,34-44,-42 45,-11 9,-2-2,6-14,-14 21,-9 9,-1-1,9-22,15-27,-13 23,-1-1,5-25,41-108,-68 178,50-127,-28 49,23-54,-11 17,-13 43,-1 8,-11 32,3 1,-4 10,-1 0,0-11,35-120,-11 41,-13 58,-17 49,0-1,-1-1,3-15,1-17,11-27,1-1,44-160,-41 148,5-17,21-59,-22 72,-12 40,0-14,-2 12,4-7,-10 35,4-22,3-14,4-8,0-20,-9 50,-6 28,-1 0,-1 0,0-2,0-5,1 0,2-3,-1 6,-1-1,-1 1,0-3,-2-25,0 22,0 0,2 0,2-6,2-9,-2 0,0-37,-5-85,-2 62,2-243,-1 321,-1 0,-2 0,-2-9,1 5,1-1,1-1,2 21,0-10,0 1,-1 0,-1 0,-2-2,0-5,1-1,0 0,2-9,-1 3,-5-24,1 14,1-8,2 11,-6-21,0-5,6 38,-1 0,-2-6,-19-84,-33-149,51 231,-2 0,-6-11,-8-32,-77-235,69 227,5 7,-14-50,-11-58,23 98,12 41,-24-61,-6 2,-5-1,43 89,-10-21,-1 2,-11-13,26 43,-141-197,98 143,-4 1,-12-8,27 29,-5-10,8 9,-13-10,-55-52,59 61,15 13,-26-18,-24-22,-5-2,36 33,20 14,-2 2,0 1,-6-2,-37-17,-139-71,-105-31,230 107,41 17,-17-9,-10-4,-46-23,59 25,-2 3,1 0,-9-8,6 3,-117-45,55 26,32 13,17 8,-79-19,88 26,30 9,-18-2,-80-22,6 11,42 2,14 6,19 4,19 4,-12-5,-28-7,21 6,35 9,0 1,0 1,0 1,-11-1,-230 3,124 3,-129-2,249-1,0-1,0 0,-1-1,-3-3,1 2,-1 0,-15-1,-41 4,48 1,0-1,0-1,-23-5,13 1,0 1,0 2,-33 1,54 1,0-1,1 0,-1-1,-2-2,-1 0,0 2,-14-2,-12 4,29 1,-1-1,0 0,1-1,-14-4,11 1,-1 1,-4 0,5 2</inkml:trace>
  <inkml:trace contextRef="#ctx0" brushRef="#br0" timeOffset="514.983">9630 133,'-2'0,"-1"1,1 0,0 0,0 0,0 0,-1 0,1 0,0 0,0 1,1-1,-2 2,-7 4,-115 78,110-74,-150 104,59-35,77-57,2 0,-20 23,45-44,1-1,-1 1,1-1,0 1,0 0,-1-1,1 1,0 0,1 0,-1 0,0 0,1 0,-1 0,1 0,-1 0,1 2,0-3,0 1,0 0,1-1,-1 1,1-1,-1 1,1 0,0-1,-1 1,1-1,0 0,0 1,0-1,0 0,0 1,1-1,-1 0,0 0,0 0,2 1,15 9,1 0,0-1,0-1,1-1,20 5,-7-1,112 38,-16-10,-93-29,-20-6,1 0,-1-2,1 1,16-1,44-2,-54-1</inkml:trace>
  <inkml:trace contextRef="#ctx0" brushRef="#br0" timeOffset="2134.424">4312 1,'-3'2,"0"0,0 1,0-2,0 1,0 0,-1 0,1-1,0 0,-1 0,1 0,-1 0,0 0,-47 4,43-5,-30 4,-25 6,30-4,-1-1,-15-1,30-3,-1 1,1 2,-6 1,4 0,0-2,-13 1,-27-2,35-2,0 1,0 1,-19 5,-1 0,0-1,0-3,0-2,-9-1,39 0,-1 2,0 0,1 1,-4 2,0 0,-1-2,-11 1,-54-3,57-1,0 0,0 2,0 1,-7 3,1 0,-1-1,-1-1,1-2,-5-2,24 1,-1 1,1 0,-17 5,14-2,-1-2,-11 1,1-2,5-1,0 1,-22 5,-138 26,157-29,-26 7,49-10,0 1,0 0,1 0,-1 1,1-1,0 1,-5 3,8-3,-1 0,1 0,-1-1,1 1,0 1,0-1,0 0,0 1,1-1,-1 0,1 1,0 0,0-1,1 1,-1 0,1 0,-1-1,0 10,1 0,0 0,1 0,0 4,0-10,1 0,0 0,0 0,0 0,1 0,0-1,0 1,1-1,0 0,0 0,0 0,1 0,0-1,0 1,0-1,1-1,14 13,1-2,1-1,19 10,-17-10,34 16,48 19,123 37,-199-76,12 6,51 15,-34-14,119 31,-46-19,-51-12,1 5,46 10,25-6,-129-22,65 12,-58-10,0-1,20 0,-14-2,23 5,116 19,-134-21,0-2,14-1,1 1,35 7,-51-4,36-1,341-5,-200-2,-161 0,-6 0,25 4,-49 0,20 6,-23-4,1-1,12 0,247-2,-146-3,1529 1,-1645-1,0-2,1 0,11-4,-8 2,1 1,4 0,13 0,0-3,1-2,-20 4,84-22,-29 8,28-12,-30 4,-41 14,-1-1,-1-2,0-2,3-4,42-30,-67 43,-1 0,-1 0,1-2,-1 1,-1-1,0-1,-4 4,0 0,0 0,-1 0,0-1,0 0,-1 0,0-1,-1 1,1-6,7-24,-7 22,1 1,-2-1,1-11,-3 23,-1 1,0-1,0 0,-1 0,1 0,-1 0,0 0,-1 0,1 1,-1-1,0 0,0 1,0-1,-2-1,-2-2,0 0,0 0,-1 1,0 0,-1 1,1-1,-1 1,-6-2,-6-4,0 1,-1 1,-3 0,-57-17,66 23,0 0,-1 1,1 1,-10 0,6 0,0 0,-15-5,9 2,0 2,0 0,0 1,-20 2,-33-3,51 0,-22-6,23 4,0 1,-5 0,-237 2,139 4,-294-2,400-1,-1-2,1 0,-8-3,3 1,1 0,-3 2,-168 2,105 2,71-2,0-2,0 0,-12-4,7 2,1 1,-6 0,-36 2,32 2,0-2,-20-5,4 0,-15 2,11 0,-17-7,47 7,0 1,-7 0,-15 3,22 0,0 0,-1-2,-5-2,-10-2,-1 2,0 2,-40 2,61 0,0-1,1-1,-12-3,-39-5,-3 8,46 2,-1 0,1-2,-10-3,1-1,-1 2,-35 0,-79 6,64 0,66-2,0-2,1 0,-13-4,8 2,-1 1,-2 0,-219 2,128 4,54-1,7 0,-25-4,56-1,-17-4,20 3,0 1,-6 0,-235 2,137 4,115-2,0-1,0 1,0 1,1 0,-1 2,0-1,-2 2,0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2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32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42:51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14344 268,'-2'-1,"-1"1,1-1,0 0,-1 0,1 0,0 0,0-1,0 1,0-1,0 1,0-1,0 0,1 1,-1-1,-12-10,4 7,1 0,-1 1,0 1,0-1,0 2,-2-1,-19-5,4 1,-15-2,-7-1,19 4,0 1,0 1,-20 1,-92 4,53 1,-203-2,277 1,0 0,-1 1,1 1,0 0,0 1,0 1,-5 2,-7 5,0 0,2 2,-12 8,-2 3,0 3,2 1,1 1,-14 18,38-36,1 0,0 1,1 1,-2 4,8-11,0 1,0-1,1 1,0 0,0 0,1 1,0-1,1 0,-1 4,0 9,0 0,2 0,0 0,1 0,2 0,1 7,0-17,0-1,1 1,1-1,-1 1,2-2,-1 1,1-1,1 0,0 0,0 0,10 6,15 11,10 9,-32-26,0-1,1 1,0-2,0 0,12 5,19 6,6 0,14 5,27 13,-59-25,0-1,12 1,37 11,26 5,-85-21,-1-2,1-1,15 1,35 5,-23-1,0-3,0-2,47-3,-73 1,0 1,-1 1,16 4,-10-2,-1-1,4-1,238-1,-139-3,585 1,-692-1,-1-1,0 0,-1-2,1-1,-1 0,5-3,21-9,-1-1,5-6,-14 6,-2-2,0-1,-1-1,-1-2,-1-1,-2-2,1-2,20-21,-21 23,-1-1,-2-2,12-18,-29 35,0-1,0 0,-2-1,0 0,0 0,-2 0,0-1,0 0,-2 0,0 0,-1 0,0-10,0-24,-2 0,-3-9,2 53,0 0,-1 0,1 0,-1 0,0 0,0 0,-1 1,0-1,0 1,-3-4,0 1,0 0,-1 1,0 0,0 1,-1 0,-4-4,-14-6,0 1,-1 1,-28-10,41 18,-68-23,3 4,35 11,0 2,-33-3,75 14,-109-25,67 17,16 2,0 2,-27-1,27 5,2 0,1-1,-1-1,-2-1,-11-3,0 1,-1 3,-2 1,-120 2,60 2,-1009-2,1098 0,-1 1,1 0,0 1,-1 0,1 1,0 1,1 0,-10 5,5 0</inkml:trace>
  <inkml:trace contextRef="#ctx0" brushRef="#br0" timeOffset="1863.683">14767 929,'-1'76,"-1"-15,6 40,-2-86,1-1,0 1,1-1,0 0,-1 1,1 9,0 36,-2 0,-4 7,1 7,0-51,-2-1,0 1,-3 10,0-7,2 1,1 5,1-14,-1 1,-5 15,3-13,1 0,1 0,-4 28,-5 16,3-24,-13 46,11-38,-2 0,-11 25,5-15,-9 24,-15 26,20-51,11-26,-1 0,-13 21,-25 44,28-51,-2-1,-7 6,5-7,-12 16,-55 63,73-97,-27 33,-28 24,-5-2,-159 155,208-207,-10 4,12-9,-21 21,29-25,-1-2,-16 11,-14 11,-19 13,-2-3,-7-1,50-30,-33 19,-35 14,2-1,-27 10,60-28,-1-3,-25 6,-99 35,134-53,-25 8,-35 11,57-21,9-4,-56 14,86-21,-1-1,-11 1,-31 8,-55 12,-16 2,65-15,43-9,0 2,-5 2,7-2,-1-1,1-1,-14 0,9-1,0 1,-4 3,-7 1,0-2,0-2,-3-1,-120-2,59-2,-797 2,884-1,0-1,0 0,0-1,-5-2,2 0,0 1,-17 0,-40 2,48 2,0 0,0-2,-23-5,4-1,0 3,-1 2,1 1,-2 3,26-2,0-1,1-1,-12-3,6 0,-28 0,-30 5,47 2,-20-3,45 0,0-1,0 0,-1-1,0 0,0 1,-7-1,-45 1,48 3,1-1,0-1,-1 0,-12-4,5 1,0 0,-1 2,1 1,-5-1,-28-6,-101-17,130 20,-31-1,20 3,25 2,0-2,-5-1,6 1,-1 0,-9 0,-130-19,107 18,18 2,-25-6,22 3,-27 0,21 2,-14-8,37 8,0 1,-8-1,-27 1,34 3,0-1,0-1,0 0,-9-3,1-1,-1 2,0 1,0 1,0 1,-7 2,-54-3,59-1,-20-6,22 4,-1 1,-3 1,-56 2,47 2,-20-3,45 0,0-1,0 0,-1-1,0 0,0 1,-7-1,-48-1,0 3,-11 4,-13 0,-382-2,453 0</inkml:trace>
  <inkml:trace contextRef="#ctx0" brushRef="#br0" timeOffset="2735.114">6565 3946,'-319'0,"305"1,-1 0,1 2,0-1,-6 3,-38 6,12-4,-6 4,-5 0,-75 15,23 0,-62 15,133-32,-47 18,29-7,50-17,0-1,1 1,-1 0,1 1,0-1,0 1,0 0,-1 2,5-5,0 1,0-1,0 0,0 0,0 1,0-1,0 0,1 1,-1-1,1 1,-1-1,1 1,0-1,-1 1,1-1,0 1,0-1,0 1,0-1,0 1,0 0,1-1,-1 1,0-1,1 1,-1-1,1 1,0-1,-1 0,1 1,0-1,0 0,0 0,0 1,5 5,1 0,0-1,0 1,0-2,5 4,7 5,-3-1,0-2,2 0,7 3,25 16,83 49,-99-58,1-1,24 8,28 16,-13-6,66 22,-100-44,41 13,-3-3,-37-15,-22-8</inkml:trace>
  <inkml:trace contextRef="#ctx0" brushRef="#br0" timeOffset="5234.513">1406 3787,'0'-1,"0"0,-1 0,1 0,0 0,-1 0,1 1,-1-1,1 0,-1 0,1 0,-1 1,0-1,1 0,-1 0,0 1,1-1,-1 1,0-1,0 1,0-1,0 1,1-1,-1 1,0 0,0-1,0 1,-1 0,-29-6,28 6,-54-4,39 4,-1-2,1 0,-18-4,12 1,0 1,-1 2,-3 0,-14-2,26 2,0-1,-7-3,7 2,0 0,-7 0,-51 0,-72 4,51 2,65-2,1-1,-1 2,1 1,0 1,-9 3,-112 31,120-27,0 1,1 1,-24 14,40-19,0 2,0-1,1 2,1-1,0 2,0 0,1 0,0 1,4-4,-1 0,2 1,-1 0,1 1,1-1,0 1,0 0,1 0,0 0,1 0,-1 10,1-3,1 1,0 0,2 0,0-1,1 1,1 0,-1-8,1-1,0 1,0-1,1 0,0 0,1 0,-1-1,2 1,-1-1,1 0,5 4,12 13,2-1,1-1,1-1,0-2,2-1,0 0,27 10,33 16,-35-17,2-2,27 7,107 26,-135-42,-19-5,26 5,177 41,-200-48,55 10,-45-9,-23-5,0-2,5 0,4 1,16 4,-21-3,0-1,9-1,-31-4,9 1,1 0,-1 1,1 1,-1 1,14 2,-1-1,0-2,1-1,-1-2,21-2,-2 1,27 4,-48 0,20 6,-23-3,0-2,8-1,182-1,-112-3,-80 2,0 1,0 2,8 2,-3-1,-1-1,3 0,237-2,-137-4,584 2,-691-1,0-1,0-2,9-2,-5 1,1 1,1 1,220 1,-127 3,-106-2,0-1,0 0,0-1,5-2,-2 0,0 1,17 0,-27 3,9 0,1-1,-1 0,12-4,12-4,22-6,34-14,26-9,-96 29,151-60,-174 68,1-1,-1 1,-1-2,1 1,0 0,-1-1,1 0,-1 0,0 0,-1 0,1-1,-1 0,0 0,0 1,1-4,0-1,-1 0,0-1,0 0,-1 1,-1-1,1 0,-2 0,1-5,-1-3,2-5,-2 1,-1-1,0 1,-2 0,-1-5,1 16,-1 1,0 0,-1 0,1 0,-2 0,0 1,-5-7,-6-5,0 2,-14-13,23 25,0 1,-1-1,0 2,-2-2,-22-15,13 9,0 0,-1 2,-18-8,-15-9,3 4,0 1,-1 3,-8 0,-33-8,-13 0,26 3,61 19,0 1,-2 0,-25-7,27 7,-1 1,-9 0,8 1,1-1,-3-2,-83-20,88 21,1 2,-1 0,-12-1,10 3,1-2,-18-5,11 3,0 1,0 0,0 2,0 2,-18 1,0-1,-13-2,42 0,1-1,-14-3,12 2,1 0,-6 1,-17 0,-10 2,21 1,1-1,0-1,-18-5,7 0,0 2,1 2,-1 1,-2 2,15-1,1-2,-1 0,-6-2,1-1,-26 0,-18 4,44 3,1-2,-1-1,-24-5,12 0,-1 1,-1 3,1 2,-1 1,21-1,-1-1,1-1,-13-4,8 2,0 1,-3 1,-18 1,21 1,1 0,0-2,-5-2,-6-1,-1 1,-32 0,-76 5,66 1,64-2,0-1,0 0,0-1,-5-2,2 0,0 1,-17 0,-213 1,128 5,-487-2,598 0,1 0,-1 1,1 1,0-1,-1 1,1 1,0 0,1 0,-1 1,-6 3,2 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43:05.2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10664,'15'1,"0"0,-1 1,1 0,-1 1,1 1,6 3,22 9,17 11,19 7,6-2,94 33,-66-24,-23-9,-39-13,40 9,32 8,-63-17,33 5,125 29,-64-16,22 5,145 24,-56-13,-1 0,21 0,18 0,-80-18,-96-16,201 32,-167-30,-83-12,162 17,100 14,-89-13,1-1,-8 1,-152-17,74 5,-2-1,25 0,-12-1,-3 1,-9-1,5 0,-126-12,46 2,13 4,32 5,105-7,-177-3,44 9,30 0,-17-9,-49-3,0 4,15 5,36 3,0-5,40-6,-94-1,-25 3,1 2,10 3,-2 0,13-1,305-5,-191-2,742 1,-886-2,0-1,20-5,-13 2,22 0,-29 3,30-7,-25 3,7 1,12 0,3-5,2 1,89-17,113-26,-189 36,1-3,4-5,113-30,-40 12,-115 32,13-5,8-5,83-26,-24 9,21-7,-49 16,45-23,-61 22,32-6,-32 12,35-19,-3 2,-5 3,-28 7,35-16,38-19,-108 48,5-4,0-1,-2-2,1-3,11-8,-32 22,0-1,15-14,76-76,-39 35,-37 33,10-17,-16 19,27-23,-2 3,34-44,-42 45,-11 9,-2-2,6-14,-14 21,-9 9,-1-1,9-22,15-27,-13 23,-1-1,5-25,41-108,-68 178,50-127,-28 49,23-54,-11 17,-13 43,-1 8,-11 32,3 1,-4 10,-1 0,0-11,35-120,-11 41,-13 58,-17 49,0-1,-1-1,3-15,1-17,11-27,1-1,44-160,-41 148,5-17,21-59,-22 72,-12 40,0-14,-2 12,4-7,-10 35,4-22,3-14,4-8,0-20,-9 50,-6 28,-1 0,-1 0,0-2,0-5,1 0,2-3,-1 6,-1-1,-1 1,0-3,-2-25,0 22,0 0,2 0,2-6,2-9,-2 0,0-37,-5-85,-2 62,2-243,-1 321,-1 0,-2 0,-2-9,1 5,1-1,1-1,2 21,0-10,0 1,-1 0,-1 0,-2-2,0-5,1-1,0 0,2-9,-1 3,-5-24,1 14,1-8,2 11,-6-21,0-5,6 38,-1 0,-2-6,-19-84,-33-149,51 231,-2 0,-6-11,-8-32,-77-235,69 227,5 7,-14-50,-11-58,23 98,12 41,-24-61,-6 2,-5-1,43 89,-10-21,-1 2,-11-13,26 43,-141-197,98 143,-4 1,-12-8,27 29,-5-10,8 9,-13-10,-55-52,59 61,15 13,-26-18,-24-22,-5-2,36 33,20 14,-2 2,0 1,-6-2,-37-17,-139-71,-105-31,230 107,41 17,-17-9,-10-4,-46-23,59 25,-2 3,1 0,-9-8,6 3,-117-45,55 26,32 13,17 8,-79-19,88 26,30 9,-18-2,-80-22,6 11,42 2,14 6,19 4,19 4,-12-5,-28-7,21 6,35 9,0 1,0 1,0 1,-11-1,-230 3,124 3,-129-2,249-1,0-1,0 0,-1-1,-3-3,1 2,-1 0,-15-1,-41 4,48 1,0-1,0-1,-23-5,13 1,0 1,0 2,-33 1,54 1,0-1,1 0,-1-1,-2-2,-1 0,0 2,-14-2,-12 4,29 1,-1-1,0 0,1-1,-14-4,11 1,-1 1,-4 0,5 2</inkml:trace>
  <inkml:trace contextRef="#ctx0" brushRef="#br0" timeOffset="514.983">9630 133,'-2'0,"-1"1,1 0,0 0,0 0,0 0,-1 0,1 0,0 0,0 1,1-1,-2 2,-7 4,-115 78,110-74,-150 104,59-35,77-57,2 0,-20 23,45-44,1-1,-1 1,1-1,0 1,0 0,-1-1,1 1,0 0,1 0,-1 0,0 0,1 0,-1 0,1 0,-1 0,1 2,0-3,0 1,0 0,1-1,-1 1,1-1,-1 1,1 0,0-1,-1 1,1-1,0 0,0 1,0-1,0 0,0 1,1-1,-1 0,0 0,0 0,2 1,15 9,1 0,0-1,0-1,1-1,20 5,-7-1,112 38,-16-10,-93-29,-20-6,1 0,-1-2,1 1,16-1,44-2,-54-1</inkml:trace>
  <inkml:trace contextRef="#ctx0" brushRef="#br0" timeOffset="2134.424">4312 1,'-3'2,"0"0,0 1,0-2,0 1,0 0,-1 0,1-1,0 0,-1 0,1 0,-1 0,0 0,-47 4,43-5,-30 4,-25 6,30-4,-1-1,-15-1,30-3,-1 1,1 2,-6 1,4 0,0-2,-13 1,-27-2,35-2,0 1,0 1,-19 5,-1 0,0-1,0-3,0-2,-9-1,39 0,-1 2,0 0,1 1,-4 2,0 0,-1-2,-11 1,-54-3,57-1,0 0,0 2,0 1,-7 3,1 0,-1-1,-1-1,1-2,-5-2,24 1,-1 1,1 0,-17 5,14-2,-1-2,-11 1,1-2,5-1,0 1,-22 5,-138 26,157-29,-26 7,49-10,0 1,0 0,1 0,-1 1,1-1,0 1,-5 3,8-3,-1 0,1 0,-1-1,1 1,0 1,0-1,0 0,0 1,1-1,-1 0,1 1,0 0,0-1,1 1,-1 0,1 0,-1-1,0 10,1 0,0 0,1 0,0 4,0-10,1 0,0 0,0 0,0 0,1 0,0-1,0 1,1-1,0 0,0 0,0 0,1 0,0-1,0 1,0-1,1-1,14 13,1-2,1-1,19 10,-17-10,34 16,48 19,123 37,-199-76,12 6,51 15,-34-14,119 31,-46-19,-51-12,1 5,46 10,25-6,-129-22,65 12,-58-10,0-1,20 0,-14-2,23 5,116 19,-134-21,0-2,14-1,1 1,35 7,-51-4,36-1,341-5,-200-2,-161 0,-6 0,25 4,-49 0,20 6,-23-4,1-1,12 0,247-2,-146-3,1529 1,-1645-1,0-2,1 0,11-4,-8 2,1 1,4 0,13 0,0-3,1-2,-20 4,84-22,-29 8,28-12,-30 4,-41 14,-1-1,-1-2,0-2,3-4,42-30,-67 43,-1 0,-1 0,1-2,-1 1,-1-1,0-1,-4 4,0 0,0 0,-1 0,0-1,0 0,-1 0,0-1,-1 1,1-6,7-24,-7 22,1 1,-2-1,1-11,-3 23,-1 1,0-1,0 0,-1 0,1 0,-1 0,0 0,-1 0,1 1,-1-1,0 0,0 1,0-1,-2-1,-2-2,0 0,0 0,-1 1,0 0,-1 1,1-1,-1 1,-6-2,-6-4,0 1,-1 1,-3 0,-57-17,66 23,0 0,-1 1,1 1,-10 0,6 0,0 0,-15-5,9 2,0 2,0 0,0 1,-20 2,-33-3,51 0,-22-6,23 4,0 1,-5 0,-237 2,139 4,-294-2,400-1,-1-2,1 0,-8-3,3 1,1 0,-3 2,-168 2,105 2,71-2,0-2,0 0,-12-4,7 2,1 1,-6 0,-36 2,32 2,0-2,-20-5,4 0,-15 2,11 0,-17-7,47 7,0 1,-7 0,-15 3,22 0,0 0,-1-2,-5-2,-10-2,-1 2,0 2,-40 2,61 0,0-1,1-1,-12-3,-39-5,-3 8,46 2,-1 0,1-2,-10-3,1-1,-1 2,-35 0,-79 6,64 0,66-2,0-2,1 0,-13-4,8 2,-1 1,-2 0,-219 2,128 4,54-1,7 0,-25-4,56-1,-17-4,20 3,0 1,-6 0,-235 2,137 4,115-2,0-1,0 1,0 1,1 0,-1 2,0-1,-2 2,0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26:48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4540 14511,'0'-8,"0"-1,-1 1,0 0,-1 0,0 0,0 0,0 0,-1 0,-1 1,1-1,-1 1,0 0,-1-1,-19-28,12 18,-1 0,-1 0,-3-2,2 4,0-1,1 0,-1-5,-13-17,-22-22,6 8,-3-2,-15-12,-25-27,-83-92,-26-10,93 94,21 14,-44-56,94 105,-48-62,-24-29,91 114,1 0,-4-9,-10-13,-11-10,-28-39,-21-40,32 46,18 28,0-5,-28-50,-21-22,61 93,1-4,-21-30,6 12,13 19,-22-26,27 38,1 0,2-1,-8-20,5 11,-21-30,16 27,2-1,2-1,-5-16,-10-22,-29-77,44 102,-13-34,-22-56,18 65,-10-23,-65-141,90 198,-81-149,-29-84,102 215,-20-40,-14-22,-27-56,-14-29,10 28,59 114,1 0,-19-51,11 19,-3-8,19 39,-15-44,3 3,17 46,8 25,1-3,-35-117,-9-50,47 174,6 24,1 0,-1-10,-25-129,1 18,5 30,-2-6,-15-61,32 134,-3 1,7 23,1 0,-1-11,-25-103,21 93,-5-13,-8-29,8 16,-7-40,-5-31,14 85,8 31,0-1,1 1,1-3,0 4,1-4,-1 0,-2 0,-1-5,-1-3,2 1,-2-19,-4-30,4 41,2 0,1-10,-1-8,2 36,-1-1,-3-8,2 9,0-1,0-7,1-37,1 34,0 0,-4-17,-1 2,2 0,0-37,6-84,0 60,0 65,0 17,-1 0,-1 1,-1-1,0 0,-1 1,-2-1,0-2,1 1,1-1,1 0,1-12,-2-13,-1 16,-3-13,1 16,2 0,2-1,1 22,1-10,-2 0,0 0,-1 0,-2-4,0-3,1-1,0 1,2-11,-1 4,-5-24,1 15,2-1,0-37,5-84,2 58,-2-848,2 912,3-15,-1 11,-2-1,-2 29,1 1,0-1,1 1,1 0,1-4,1-1,-1-1,-1 0,0 0,-2-4,-1-85,-2 60,5-36,-1 71,0 1,5-14,-3 13,0 0,-1-7,2-50,-3 0,-4-4,0-19,2 80,0 0,1 1,1-1,0 1,3-9,0 2,-1-1,-1 1,0-15,0-5,0 20,1 0,3-5,2-15,1-3,-4 19,-1 0,0-11,-2 17,1-1,3-10,-2 10,-1-1,0-4,-1 5,1 0,2-5,-1 5,-1 1,0-9,0 0,2 0,2-7,2-6,0 4,2-8,3-27,24-68,-24 98,2-1,-1 1,0 3,1 0,3 0,1 2,13-18,-14 24,-2-1,1-5,-6 11,-5 12</inkml:trace>
  <inkml:trace contextRef="#ctx0" brushRef="#br0" timeOffset="1431.916">3 343,'8'-1,"1"0,-1-1,0 1,0-2,0 1,0-1,0 0,-1-1,1 0,-1 0,0-1,0 1,0-2,-1 1,6-6,3-2,0 1,8-3,-7 4,0-1,5-6,-8 8,0 0,0 1,1 1,0 0,1 1,2-1,1 0,-1 0,0-2,-1 0,1-1,2-3,0 2,1 0,0 1,1 1,1 1,14-4,-21 8,-11 3,0 0,0 1,1 0,-1-1,5 1,-8 1,0 0,1 0,-1 0,1 0,-1 0,1 1,-1-1,1 1,-1-1,0 1,1-1,-1 1,0 0,0-1,1 1,-1 0,0 0,0 0,0 0,1 1,10 13,0 1,-1 1,-1 0,0 1,-2 0,5 10,20 41,-19-41,-8-16,0 1,1-2,7 10,6 8,-1 1,-2 1,-1 0,0 3,16 34,-24-53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2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32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47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1725 13600,'0'-1,"0"0,0 1,-1-1,1 0,0 0,-1 1,1-1,0 0,-1 0,1 1,-1-1,1 0,-1 1,0-1,1 1,-1-1,1 1,-1-1,0 1,1-1,-1 1,0 0,0-1,-23-8,12 5,-10-5,-18-5,2 2,22 7,-1 1,1 0,-9 1,-34-9,38 7,-1 1,0 0,-1 2,-4 1,-91 1,49 2,-223-2,278 1,0 0,-1 1,1 1,-6 2,-37 6,16-5,0 2,-23 8,-77 28,113-34,0 1,1 1,1 1,0 2,-10 8,24-14,0 1,0 0,1 1,0 1,-2 4,-15 20,-2 8,26-38,-89 136,89-135,0 0,0 1,1-1,0 1,1 0,0 0,0 0,1 0,-1 3,0 16,1 0,2 5,-1-14,1-10,-1-1,1 0,0 1,1-1,-1 0,2 0,-1 0,1 0,0 0,0-1,3 5,-1-3,1-1,0 1,0-1,1 0,0-1,0 0,1 0,7 5,20 11,1-1,2-2,0-1,15 4,-26-12,-16-5,1 0,0-1,0-1,0 0,42 9,13 6,18 5,-50-14,63 12,35 5,-1 0,-79-15,-26-5,0-1,25 1,-21-3,30 7,-30-4,31 1,-17-6,-19-1,-1 2,0 0,13 4,12 2,0-2,1-3,0-2,13-2,-16 0,-25 2,0 1,-1 2,12 2,-6-1,-1-1,3-1,238-1,-138-3,955 1,-1068-1,0-1,-1 0,1-1,2-2,0 1,1 0,14 0,41 3,-40 1,12-1,-33-1,1-1,-1 0,1-1,0 0,0 0,7 1,39-2,-35 4,1-1,14-4,92-20,-81 15,-24 5,14-4,35-13,68-22,-23 7,-65 23,-9 3,32-13,28-9,-48 17,37-12,-63 18,-11 4,-1 0,11-7,-27 11,1 0,-1-1,0 0,0 0,-1 0,1-1,-1 0,0 0,0 0,1-3,-3 4,0-1,0-1,-1 1,0 0,0 0,0-1,0 1,-1-1,0 0,0 1,-1-2,1-15,-1 0,-1-7,0 3,1 1,0 0,-2 0,0 0,-3-11,3 28,0-1,-1 1,0 0,0 0,-1 0,0 0,0 0,-1 1,0 0,0 0,-6-6,-4-2,-2 1,0 0,-15-8,-19-17,33 27,0 0,0 1,-1 0,-11-3,-22-12,-15-9,-29-9,49 27,-30-7,4 2,-33-5,79 20,-17-3,-1 1,11 2,-15 0,-27-6,41 7,-26-2,24 4,-16-4,16 1,0 2,-1 2,-35 2,51 0,-1-1,0-1,-10-4,6 2,-1 1,-1 1,-71 2,53 2,-18-3,37-1,-19-6,21 4,0 1,-5 1,-237 0,139 5,-850-2,956 1,0 1,0 2,-9 2,5-1,-1-1,-1-1,-32-1,34-2,1 1,0 1,-20 5,14-1,-1-1,-1-1,-25-2,40-1,1 1,0 1,-12 3,9-1,0-1,-12-1,27-2,-11 0,-1 0,1 1,0 1,-1 2,-8 0,-1 0,-15 0,-33 6,0 2,-9 1,76-13,-27 8,-18 6,-52 13,25-3,25-7,25-8,-26 11,35-12,-82 41,81-39,2 2,-1 0,-11 11,5 0,-18 22,24-23,14-16,1 1,0-1,1 2,-1-1,2 1,-1-1,1 1,1 0,0 1,0-1,0 1,0 8,0 3,2 0,0 1,1-1,1 0,2 8,-2-22,0 0,1 0,0 0,0-1,1 1,-1-1,1 1,1-1,-1 0,1-1,0 1,3 2,8 9,2 0,0-2,2 2,15 13,-9-9,1-2,1 0,0-2,8 3,25 15,-29-17,0-2,17 6,6 2,15 5,2-2,34 6,-85-27,197 48,-92-28,-82-17,8-1,12 3,99 15,12 0,3 1,77 13,-73-13,6-1,-112-15,-25-3,13-2,51 8,-2-1,16 0,-59-4,37-2,-57-4,39 7,-32-3,9-1,300-5,-187-2,216 1,-369-1,0-2,0-1,18-5,-2 1,91-19,-47 8,68-25,-153 44,95-28,-57 14,19-5,17-12,-22 7,19-14,-49 24,0-1,-1 0,-1-2,5-5,-19 17,-1-1,0-1,-1 1,1-1,-1 1,0-1,1-5,5-11,4-18,-7 21,-3 6,-1 0,0 1,-1-1,0 0,-1-1,-1-71,0 59,-1 15,0-1,-1 1,0 0,-1-1,-1 1,0 1,0-1,-1 0,-13-25,-17-26,33 60,-11-20,-2 1,0 1,-2 0,0 1,-2 1,0 0,-21-15,-28-13,-1 3,-29-12,28 17,8 7,-43-15,91 41,-322-115,148 58,60 24,45 16,-23-5,-53-5,27 12,55 9,-5-2,51 9,0 0,-23 1,11 1,-30-8,45 5,0 2,-2 1,-41 2,43 2,0-2,1-1,-1-1,-1-2,-9-2,0 2,-1 1,-6 2,-117 2,60 2,-718-2,797 1,-1 2,1 0,-7 3,-44 5,7-8,46-4,1 2,0 0,0 2,-19 4,12-1,0-2,-10 1,-39 7,13 0,25-5,0 2,-9 4,-2 3,-110 41,131-45,1 1,0 1,0 2,-11 9,-19 20,2 3,-27 31,76-73,0 1,1 0,0 0,0 0,1 1,0 0,0-1,1 1,0 1,0-1,1 0,0 1,0 2,-2 16,2 1,1 0,2 14,0-19,0-9,1 0,0-1,1 1,0 0,1-1,1 0,0 0,1 0,0 0,1-1,0 0,4 3,18 23,0-2,3-1,2 0,21 20,4-3,1-2,63 39,-16-25,94 41,-197-103,179 80,-174-78,223 87,-126-50,-55-24,29 5,1 1,41 6,-17-3,-83-20,0-2,20 3,14 3,22 2,4 2,77 12,-129-20,1-2,16-1,3 1,-35-2,1 1,9 3,-10-2,0 0,8 0,51-1,-48-2,0 0,0 2,4 2,8 1,-1-1,33 0,76-5,-66-1,-58 2,0 1,0 1,13 4,-9-1,1-2,4-1,236 0,-137-5,-63 3,-14 0,38-4,-77 1,1-1,13-4,-14 3,1 1,8-1,78-13,-46 6,77-16,-46 5,-62 16,-1 0,0-1,0-1,1-1,0 2,19-4,-10 4,0-3,0 0,-2-2,1-2,-1-1,-1-1,22-16,-33 19,0 0,-1-1,-1-1,0 0,-1-2,-1 0,1-2,12-16,-2 1,16-25,-29 38,4-4,-2-1,-1-1,-1 0,6-19,-11 25,-4 9,0 0,0 0,-1 0,-1 0,1-8,-3 17,0-1,0 1,-1 0,1-1,0 1,-1-1,0 1,0 0,0 0,0-1,-1 1,1 0,-1 0,0 0,0 0,0 1,0-1,0 0,-1 1,1 0,-1-1,-1 0,-74-53,68 48,0 0,-1 2,0-1,0 1,0 1,-1 0,0 0,0 1,-4 0,27 4,11 3,4 5,34 11,3 4,8 0,-26-9,61 13,0-1,-87-21,1-1,9 1,-8-2,0 1,1 2,4 0,0-1,5 0,29 5,4 1,-39-8,-1 1,12 5,-16-4,0-1,1-1,-1-1,2 0,0 1,11 4,-4 0,20 1,16 4,68 14,-97-19,10 0,31 6,55 13,-96-19,10 0,31 6,55 13,-100-20,-1-1,5-1,-1-1,16 5,-12-1,13-1,-16-2,22 6,-21-4,21 1,-19-2,13 3,-8 0,14-1,30 5,120 20,-136-23,-41-6,23 6,-17-3,16 1,-15-3,14 5,85 17,-103-19,0-2,0-1,51 7,-17 0,19 4,-48-8,21 1,27 5,101 18,-115-22,-42-6,23 6,-18-3,1-1,1-2,2 1,18 4,30 4,-49-8,22 7,-9-2,33 1,13 3,-59-8,7-2,-15-1,0 2,11 3,-6-1,37 2,-34-5,23 6,-25-3,0-2,30-1,4 1,-42-1,19 6,-22-4,0-1,5-1,11-1,-8 0,-1 0,10 4,173 26,-184-27,0-3,22 0,15 1,-40 0,18 5,-20-2,0-3,2 0,14 1,0 2,3 2,-14-3,0-2,7-1,-9-1,1 2,17 4,-13-1,1-2,22-1,-2 1,-26-1,15 5,-18-2,0-2,3-1,26-3,-38 0,0 0,0 1,1 1,-2 0,11 4,0 0,0-2,0 0,0-2,1-1,21-3,0 2,11 2,-33 1,20 6,-22-4,0-1,5-1,236-1,-138-3,1353 1,-1459-1,0-1,0-2,9-2,-5 1,1 1,1 1,2 1,-6 1,1-1,25-5,-18 0,0 3,1 0,24 2,-39 1,-1-1,0-1,12-3,-9 1,0 1,12 0,-2 3,-4 0,0-1,19-5,-10 1,1 2,2 1,8-1,85-19,-83 17,11-5,-10 1,2-1,-27 5,-1 1,7 1,-10 1,0-1,5-2,-5 1,0 1,4 0,18-2,16-5,-5 0,-4 1,-24 4,0 1,5 1,4-1,15-4,-20 3,0 1,10 1,-10 3,-4 0,1-1,22-5,6-1,-1 3,1 1,0 4,2 1,11 0,-46-2,0-1,0-1,13-4,-9 1,1 2,4 1,31 1,2 3,-9 1,29-5,-55 0,17-6,-20 4,0 1,6 1,15 1,-21 1,-1 0,0-2,11-2,-1-1,0 2,26 0,-7 0,94-18,-46 9,-58 6,31-1,-42 5,1-1,0-3,-3 2,1 0,18 1,-3 2,0-2,14-5,-14 3,0 3,0 2,12 2,6 0,16-4,-57 0,22-6,-22 4,20-1,70 0,47 8,-43-1,-104-1,0 0,-1 1,1 1,0 0,12 4,-19-4,0-1,0 1,0-1,0 0,0-1,0 0,0 0,1 0,-1-1,0 0,0-1,0 1,0-1,0-1,-1 1,1-1,4-3,38-19,-21 11,0 1,11-3,-15 7,0-1,-1-1,0-1,0-1,-1-1,-1-1,9-9,-21 17,0 0,1 1,0-1,0 2,0 0,0 0,1 1,0 0,0 1,0 0,5-1,115-20,2-3,-1 1,1-1,-1 1,0-1,-53 10,5-5,44-10,7-3,124-27,-203 48,16-8,-36 10,14-2,168-39,-198 48,52-17,-35 10,13-2,-1 2,0-3,-2-1,0-3,0-2,-23 10,27-13,0-1,9-10,-27 14,17-11,20-18,-29 20,9-3,32-23,-27 16,50-28,28-20,-80 51,2 3,10-4,45-12,-60 27,84-34,48-23,-49 21,0-2,-74 33,23-13,15-13,-53 30,-25 15,-1-2,13-9,7-7,29-14,-35 23,0-2,-2-1,7-8,10-11,189-157,-194 162,-21 17,0 1,5-1,-6 3,0 0,14-15,-13 11,19-14,40-30,-8 6,-38 30,30-31,-30 26,22-15,51-41,7-5,-33 35,54-43,-47 34,-34 27,3-7,-41 34,17-10,6-6,238-187,-201 158,12-1,44-32,2-6,-44 34,63-59,-127 101,10-7,-12 11,-1-1,1-3,98-89,22-20,4-5,-104 92,-3 5,33-42,-61 64,10-12,0 0,-3-2,15-27,36-95,-52 109,53-107,33-79,-29 53,-55 127,37-104,-26 57,-6 16,-12 36,0-9,11-34,0 0,-1-11,-9 35,11-23,-7 30,-8 23,7-30,13-50,-3 14,-8 22,-9 39,-2-1,-1 1,-1-9,-3 17,1 1,4-8,0-1,3-9,3 0,14-29,-14 37,12-26,12-15,-9 20,7-25,23-54,-37 91,55-110,24-54,-79 161,-9 21,9-27,3-21,-16 47,-5 20,-1-1,-1 1,0-4,27-114,-21 95,5-12,-3 12,0-9,0 1,11-27,4-11,21-84,-26 79,-5 17,-6 20,-5 21,-1 0,-1-1,-2 0,0-3,2-40,-1 57,0-1,5-13,3-24,-5-22,-5-72,-2 51,3 58,0 16,-1 1,-1 0,-1 0,0-1,-5-14,1 10,2 0,0 0,2-7,-1 1,-6-26,2 9,2 0,1 0,3-1,2-5,0 35,-2-1,-1 0,-1 1,-4-15,-3-32,6 39,-2-1,-1-3,-4-17,-19-81,10 49,-10-52,4 23,15 63,6 21,0 1,0-10,1 5,-1 0,-3-2,-2-16,-17-81,19 96,-8-23,-4-17,8 28,-6-12,6 18,-8-38,13 43,0-2,1 0,1 0,2-11,3 24,0 5,0 0,-2 1,1-1,-2 1,-1-1,-2-10,2-1,-1-9,-7-39,-14-57,22 117,-8-35,-7-12,13 46,-1 0,-1 0,0 0,-1 1,-6-6,4 7,-1 0,-1 1,0 1,0 0,-2 1,1 1,-1 0,-1 1,-11-6,-8-3,-1 1,0 2,-1 1,-1 2,-36-7,-60-14,51 11,-69-6,106 17,31 7,0 1,0 1,-4 0,-13-1,-28-9,21 4,-44-14,-130-26,194 44,-53-17,38 11,-19-3,-106-22,114 25,30 7,-1 0,1 1,-3 0,-7 0,-1-2,-6-3,-17-3,5 1,18 4,1 1,-9 0,-10 0,-21-7,14 2,-81-16,0-1,32 3,64 14,0 2,-31-3,42 8,-23-7,26 5,1 1,-22-1,13 2,-1-1,0-2,1 0,-1 2,0 1,2 2,12 1,1-1,-1-1,1 0,-11-4,4 2,0 0,0 1,-1 1,-15 1,-23-2,47 1,-1-1,-11-3,-25-5,0 8,34 3,1-1,0-1,0-1,-8-2,3 1,-1 0,0 1,0 1,-3 1,-24-2,34 1,0-1,-9-3,-29-5,-10 8,46 4,0-2,0 0,0-2,1 0,-1 0,-8-3,1 2,-1 1,1 1,-1 1,-7 2,-54-3,72 0,0-1,-13-4,-24-4,-21 7,1 2,-3 4,-20 0,70-2,7 1,0-1,0-1,0-1,0 0,-15-5,10 1,0 2,0 0,0 1,-10 1,-95 3,53 1,47-4,0 0,0-2,-1-1,-43-6,28 9,-34 2,33 1,-26-3,57 0,0-1,0 0,-1-1,1 0,-1 0,-8 0,-46 0,-1 2,-11 4,-14 0,-434-2,512-1,0-1,1 0,-1-2,-1 0,-2-1,0 2,-14-2,-215 3,128 4,-1652-2,1756 1,1 0,-1 2,0 0,-1 2,-2-1,0 0,-14 0,-24-3,40-1,0 0,0 1,0 1,0 0,-8 4,1-1,0-1,-1-1,1-1,-1-1,-8-1,-53 2,73 0,-1 0,-13 5,-24 4,-21-6,0-4,-2-3,-19 1,-1520 1,1598 1,-1 0,1 2,1 0,-7 2,4 0,-1-2,-17 2,-213-3,128-3,-222 1,341 0,-1 0,1 0,0 0,-1-1,1 1,-1-1,1 1,-2-2,4 2,-1 0,1 0,0 0,-1-1,1 1,0 0,0 0,-1 0,1-1,0 1,0 0,0 0,-1-1,1 1,0 0,0-1,0 1,0 0,0-1,-1 1,1 0,0-1,0 1,0-1,0 0,1 1,-1-1,0 0,0 0,0 1,1-1,-1 0,0 0,1 1,-1-1,1 0,-1 1,1-1,11-13,0 2,0-1,11-6,-7 5,0-1,3-4,50-55,6 2,6-7,-35 31,36-50,-45 55,1 2,7-4,-28 29,-14 13,0-1,1 0,-1 1,-1-1,1 0,-1 0,1-1,-1 1,0-2,-2 6,0 0,0 0,1 0,-1 0,0-1,0 1,0 0,0 0,0 0,0 0,0 0,0-1,0 1,0 0,0 0,0 0,0 0,0 0,0-1,0 1,0 0,0 0,0 0,-1 0,1 0,0-1,0 1,0 0,0 0,0 0,0 0,0 0,0 0,0-1,-1 1,1 0,0 0,0 0,0 0,-7 0,-9 6,-1 4,1 1,0 0,-2 3,-19 13,-70 54,1-2,80-59,0 0,1 2,1 1,1 2,-21 19,17-21,-16 11,15-12,-17 17,36-29,0 0,1 1,1 0,-3 5,-13 18,12-18,3-6,0 0,1 0,0 1,1 0,0 1,0 3,5-13,0 0,1 1,-1-1,1 1,0-1,0 1,0-1,0 1,0-1,1 1,-1-1,1 1,0-1,-1 1,1-1,0 0,1 1,-1-1,0 0,0 0,1 0,0 0,-1 0,2 0,5 6,0 0,1-1,0-1,1 1,0-1,17 12,-6-3,1-2,7 4,27 16,-23-12,25 10,-24-14,26 20,-36-23,0 0,2-2,-1 0,28 7,8 8,-49-20,1 0,0-2,0 1,1-2,0 0,0 0,2-1,8-1,-2-1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53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1855 166,'-22'0,"2"0,0 0,0-1,0-1,0-1,-5-2,-94-21,93 21,0 1,-1 1,-20 1,-12-1,44 1,1-1,-14-4,13 3,0 1,-7-1,-3 1,-20-7,25 5,-1 1,0 0,-3 2,-6 1,14 1,0-1,-1-1,1 0,-10-4,-4 0,0 2,0 0,0 2,0 2,-23 2,5-1,-29-4,62 1,1-1,-14-4,13 3,0 1,-7-1,-12 1,0 1,0 2,-19 3,32 0,0 1,1 2,0 0,0 1,1 1,-3 1,5-1,-40 16,48-21,0 1,0 0,0 1,0-1,1 2,0-1,0 1,0 1,1-1,0 1,0 0,1 1,0 0,0 0,1 0,0 0,0 1,1 0,0 0,1 0,0 1,-2 7,-8 37,8-34,1 0,-2 17,2-13,-6 24,5-26,1-1,-1 21,4-23,0 1,1-1,1 1,1-1,1 0,3 13,4 0,1 0,1-1,2 0,8 12,-8-18,-6-10,0 0,1-1,1 0,0-1,4 4,15 13,2-2,0-1,14 6,-10-7,26 17,5 1,-57-39,-1 1,1 0,-1 1,-1 0,1 0,-1 1,-1 0,1 0,-1 0,-1 1,0 0,0 0,3 8,3 9,0 0,-2 1,-1 0,-1 0,-2 1,0-1,-2 1,-1 1,-1 9,-2 3,-1-22,2-1,1 1,0 0,1-1,1 1,2 3,0 1,0 0,-1 0,-2 1,0 8,-2 96,-2-53,1-27,0-5,4 24,-1-52,1 0,3 12,-2-12,0 0,-1 7,-1-7,0 4,0 0,2-1,1 3,5 17,-2-8,0-1,2 0,1-1,9 15,14 27,-23-46,1-1,1 0,0 0,6 4,-2-3,14 26,-18-27,2-1,13 16,8 12,-26-34,1-1,12 13,-8-10,0 2,0 0,19 25,-21-27,0 0,-1 1,-1 1,19 30,-14-25,8 18,-16-26,1-1,1 0,1 0,0-1,6 6,26 30,-29-34,0 0,0-2,17 14,-30-28,32 25,9 5,-30-24,0 1,1-2,0 1,0-2,8 2,6 3,-16-6,1 0,1 0,4 0,42 9,-38-8,0 0,0-2,11 1,-4-3,-2 0,0 1,-1 1,2 1,12 3,1-2,-1-1,3-2,120-3,-60 0,-44 0,-9 0,29 4,-64-1,1 0,12 5,-12-3,0 0,8-1,48 2,1-4,5-3,17 1,1891 1,-1969 1,0 0,1 2,-1 0,4 2,-1 0,1-1,15 0,36-3,-51-2,0 1,0 1,0 1,0 1,10 2,-7 0,0-1,0-1,0-1,3-1,24 2,-20 0,15 6,-18-4,0-1,4-1,0-1,-4-1,-1 1,22 5,-12-2,0 0,21-2,-1 1,-26-1,15 5,-18-3,1-1,1-1,238-1,-137-3,-116 1,15 0,0 0,0-2,-1-2,2 0,95-27,40-7,-79 16,-53 15,-1-1,8-4,8-3,-28 10,0-2,0-1,18-9,-31 13,1 0,-1-1,0 0,0 0,-1 0,1-1,-1 0,-1 0,1-1,-1 0,1-1,-1-1,0 0,0 0,-1-1,-1 1,1-1,-1 1,-1-1,0 0,0 0,-1-1,-1-5,2-48,-6-59,1 102,-1 0,-1 0,-2 0,-7-19,-1 0,6 14,4 15,1 0,1 0,-2-9,-25-108,19 86,7 27,0 0,1 0,0-5,1 7,1 1,1-1,0 0,1 1,1-1,-1 0,4-7,-4 16,0 0,1 0,-1 0,1 0,0 1,0-1,0 0,1 1,-1 0,1 0,0-1,0 2,0-1,0 0,0 0,1 1,-1 0,1 0,0 0,-1 0,1 0,0 1,0 0,0 0,1 0,21-5,7-2,-1 2,2 2,23-1,454 5,-227 1,615-1,-876 1,0 1,0 2,9 2,-5-1,1-1,1-1,238-1,-137-3,-104 0,-1 2,1 1,-1 1,5 2,2 2,1-3,-1 0,3-2,97-2,-78 0,-31 1,-1 1,1 1,10 4,-5-2,-1-1,2-1,45-1,-47-3,0 2,1 1,-1 1,2 2,6 1,0-2,27 0,-9 0,-22-1,13 5,-17-3,0-1,3-1,14-2,-27-1,0 1,0 0,0 1,0 1,2 1,5 2,-1-2,1 0,0-2,6 0,98-3,-53 0,798 1,-850 1,0 1,0 1,9 4,-5-2,1-1,1-1,45-1,-47-3,0 2,1 1,-1 1,2 2,6 1,0-2,28 0,-11 0,-21-1,13 5,-17-3,1-1,1-1,16-2,-28-1,1 1,0 0,0 1,14 4,-7 0,0-1,-1-2,1 0,1-2,102-2,-53 0,-61 1,0 0,0 1,0 0,0 2,12 2,1 1,0-1,0-2,0 0,1-2,-1-1,1-2,21 2,12 2,-33 1,20 6,-22-4,0-1,5-1,13 1,0 2,0 2,31 2,-42-7,18 5,-19-2,1-2,9-1,9 1,-35-2,-1 1,10 3,-10-2,0 0,8-1,50 2,0-4,1-3,21 1,-80 1,-1 0,1 1,-1 1,1 0,7 3,2 1,-1-2,1 0,0-2,6 0,98-3,-53 0,640 1,-696-2,1 0,-1-2,0 0,0-1,0 0,13-8,10-1,-14 4,12-7,24-9,15-1,1 1,-53 16,17-8,17-7,-47 20,-1 0,-1-2,7-3,-5 2,1 0,5-1,37-14,-2-3,13-10,12-16,-1-1,0 0,-56 36,0 0,-1-2,-1-1,9-12,1 0,15-11,-33 31,0 0,-1-1,0 0,-2 0,1-2,2-6,1-2,-2-2,0 0,5-20,10-20,-13 35,2-13,11-35,-17 46,-5 20,-1-1,-1-1,0 1,1-7,0-49,-5-61,-1 39,3 53,0 19,-1-1,-1 1,-1-1,0 1,-1 0,-2-2,-22-94,22 93,-16-51,14 52,-5-14,-1 0,-1 1,-9-11,12 24,-1 1,-1 1,0 0,-2 0,0 2,-1 0,-6-5,-8-4,0 2,-2 1,-1 1,-27-12,-25-11,34 18,-12-3,48 23,-16-5,-10-4,24 11,1-1,-1 1,0 1,0 1,-1 0,-7 0,19 3,-11-1,0 0,1-1,-1 0,-5-3,-2-1,-1 2,0 0,0 2,-1 1,-102 1,52 2,-268-2,325 1,-1 1,0 1,-13 4,-34 4,36-6,-1 1,0 2,-7 1,-43 14,48-16,-32 12,35-9,0-2,-13 1,-39 9,31-6,10-1,28-7,-1 0,0-1,-5 0,-25 3,-13 5,5-1,0 1,26-5,-2-1,-22 1,22-5,13-1,0 1,0 0,0 1,-12 4,4 0,0-2,0 0,0-2,-5 0,-99-3,53 0,50 1,6-1,1 1,-1 1,1 0,-1 2,-12 3,8 0,-1-2,1 0,-1-2,-6 0,-98-3,53 0,5 2,15 0,-32-4,73 1,-1-1,-12-4,12 3,-1 1,-6-1,-106-16,-6-1,71 11,38 7,1-2,-12-3,16 3,1 1,-2 1,0 1,-1 0,0-2,-11-3,9 2,-1 1,0 1,-8 0,2 1,-26-6,16 1,1 1,-39 1,-82 6,57 1,-319-2,400 1,0 1,0 1,-9 4,5-2,-1-1,-1-1,-19-1,21-2,1 2,0 1,-6 1,-8 3,0-1,-39-1,-83-6,60 0,-824 1,909-1,0-1,0 0,1-2,-3 0,0-1,-1 2,-15-2,-63 4,67 2,-1-1,0-2,1-1,-9-3,5 0,-20 0,14 1,-12-6,38 7,-1 0,-9 0,-13 1,20 2,1 0,-1-2,-10-2,-3-2,-15-1,-19-4,35 7,1 0,-7 2,-2-1,-22-7,42 6,0 2,0 0,-1 1,13 2,-11-1,-1 0,1-2,0 0,-2-1,-8-2,1 1,-16 0,-32-6,36 5,-16-1,17 4,-21-7,26 4,-1 2,-13 1,-1-1,31 2,0-2,-7-1,7 1,0 0,-6 1,-42 0,46 4,0-2,1 0,-1-1,0-1,-1-1,-6-2,0 2,-1 1,1 1,-1 1,-7 2,-55-3,74 0,-1-1,-13-4,-24-4,-20 7,-1 2,-2 4,-20 0,-434-2,506 1,0 1,0 1,-9 4,5-2,-1-1,-1-1,-19-1,23-2,-1 2,1 0,-10 4,-4 1,0-2,0-1,-4-2,-118-3,59 0,75 0,1 2,-1 1,1 2,-1 0,-8 3,-1-3,0 0,-1-2,-109-2,66-1,64 2,0 0,0 2,0 0,-6 2,4 0,-1-2,-17 2,-34-3,-11-4,17 0,-38 5,73 1,-17 4,20-2,-1-2,-4-1,-236-1,137-3,-584 1,691 1,1 1,0 1,-12 4,7-1,1-2,-6-1,-235-1,137-3,-134 1,248-1,0-1,-1 0,2-1,-7-3,4 2,-1 0,-17-1,-11 4,30 1,-1-1,0 0,0-1,-12-4,4 1,0 1,0 1,-1 1,1 1,-1 2,-63-3,76 0,0-1,0 0,-1-1,0 0,0 0,-7 0,-11 2,-32 2,27 0,-8-1,32-1,-1-1,-13-4,-24-4,37 10,-3-1,-1-1,1 0,-4-2,-84-21,26 0,59 19,0 2,-14-3,-3 0,-31-3,54 10,0-1,0-1,0 0,0-1,1-1,0 0,-2-1,-14-9,-1-1,1 0,-4-5,25 15,1-1,-1 0,1 0,0-1,1 0,-1 0,2 0,-6-9,-50-79,49 78,0 1,-1 1,-1 0,-11-9,3 3,-11-16,24 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12.9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1854 265,'2'1,"-1"0,1 1,0-1,-1 0,0 1,1 0,-1-1,0 1,0 0,0-1,0 1,0 0,0 1,5 5,27 32,2-2,34 30,-24-25,-33-33,1-1,-1 0,2-1,-1 0,1-1,12 4,22 13,24 12,20 7,-2-8,51 16,-137-49,19 4,20 4,11 3,-35-8,1-1,0-1,0-1,0 0,15-2,28-3,9-3,-65 5,19-3,0-1,13-5,4-1,38-13,-49 14,-20 5,1 1,1 0,-1 2,7-2,1 3,1 1,-1 0,1 2,-1 0,1 2,-1 0,0 2,0 0,-1 1,19 10,107 37,-54-26,-47-15,0-1,1-3,14 0,-4 2,-38-6,1-1,0-2,3 1,84 0,25-6,-103 0,0-1,0-1,-1-2,0 0,0-2,0-1,2-3,-16 7,1-1,-1-1,9-8,-13 9,-1 1,1 1,0-1,0 1,1 1,0 0,-1 0,10-1,1 2,1 1,-1 2,1 0,-1 1,1 1,3 1,39 3,-43-3,1 0,15 5,-16-3,0-1,20 1,-10-4,1 0,30-5,-48 3,0-1,-1-1,1 0,-1-1,0 0,0-1,0 0,5-4,59-33,23-7,-89 45,0 1,0 0,1 0,-1 1,1 0,-1 1,4 0,23 0,17 3,-10-1,13 1,1-1,39-4,-65-1,25-7,-14 2,7-2,-23 5,1 1,26-1,208 4,-127 4,-77-1,-10 0,31-4,-65 1,0-1,14-4,-13 3,0 1,8-1,54-10,-46 8,0 1,12 1,-2 1,0-2,10-4,-1 2,1 3,-1 2,41 4,-16-1,-37 1,19 3,-16-1,8-1,-41-3,19 0,1 2,-1 0,15 4,8 2,0-3,0-1,0-3,1-3,-37 2,0 1,0 0,-1 1,1 1,10 3,32 5,-31-7,19 6,-23-5,0-1,-1-1,5 0,-4-1,-1 1,19 5,-19-3,1-1,17 1,228-4,-135-2,557 1,-635-3,50-8,-101 10,49-10,-35 7,-1 0,11 0,15 1,1 1,-1 2,0 2,20 4,-52-4,1 0,-1 1,0 1,0-1,-1 1,9 5,-5-2,1-1,9 3,8 1,-13-3,0-2,0 0,1-1,15 2,-9-3,0 2,1 1,-4-2,1 1,19 0,224-4,-133-2,239 1,-355 1,0 0,-1 1,1 1,0 0,-1 2,14 4,1 3,-1 2,27 15,-30-11,-20-14,0 1,0-2,1 1,-1 0,1-1,-1-1,8 3,74 13,-66-13,0-1,0-1,0 0,6-2,90-1,-48-2,-25 2,22 0,0-3,3-3,-39 4,14 0,-25 2,1-1,-1-1,1-1,11-3,-19 3,1 0,0 1,0 0,0 1,0 1,0 0,1 1,-1 1,13 1,0-2,0 0,7-2,-23 0,1 0,-1-1,0-1,0 1,0-2,-1 1,1-2,-1 1,1-2,62-30,-40 20,18-12,-17 10,0 2,1 0,6 1,12-6,116-41,-161 59,0 0,0 0,0 1,1 0,-1 0,1 1,-1 0,1 0,0 1,-1 1,1-1,1 1,-8 0,0 0,0 0,0 0,0 0,0 0,0 0,-1 1,1-1,0 1,-1-1,1 1,-1 0,1-1,-1 1,0 0,0 0,0 0,0 0,0 1,4 8,-2-1,1 1,0 6,1 2,-4-14,1 1,0-1,0 1,0-1,1 0,0 0,0 0,0 0,1-1,-1 1,1-1,0 0,1 0,-1 0,1 0,-1-1,1 0,0 0,0 0,0-1,1 0,-1 0,1 0,-1 0,1-1,3 1,8-1,1-1,-1 0,0-1,0-1,0-1,0 0,0-1,-1-1,8-3,2-1,19-2,-12 3,-29 7,-1 1,1-1,0 1,0 0,-1 0,1 0,0 0,0 1,-1 0,1-1,0 1,-1 1,1-1,-1 0,1 1,1 1,8 5,-1 0,0 1,8 8,19 12,-31-22,2-1,-1 0,1-1,0 0,0-1,0 0,1-1,0 0,-1 0,8 0,51 0,55-4,-27-1,-72 2,-7-1,0 1,0 1,0 0,0 2,15 4,-11-2,0-1,15 1,-14-2,1 1,6 2,15 5,16 4,-42-9,-4-1,0 0,-1 1,6 3,-15-6,0 0,0 0,0 1,-1-1,1 1,-1 0,0 0,-1 1,1-1,0 1,-1 0,20 39,-16-31,0 1,0-1,9 10,-13-19,0-1,0 0,0 1,0-1,1-1,0 1,-1 0,1-1,0 0,0 1,0-2,0 1,1 0,3 0,-4-1,-1 0,1-1,0 0,0 1,0-1,0 0,0-1,-1 1,1-1,0 0,0 0,-1 0,1 0,0-1,-1 1,1-1,0 0,6-5,0-1,-1 0,0 0,7-8,-4 4,147-157,-152 161,1 1,0-1,0 1,0 1,1 0,0 0,1 0,-1 1,1 1,0 0,0 0,2 0,8-1,0 1,0 1,1 1,-1 0,19 2,200 2,-228-2,-1-1,0 0,0-1,0 0,0-1,5-2,14-6,13-7,22-10,18 0,6 3,-59 20,0 1,1 1,-1 2,1 1,15 2,17 0,-59-2,32 0,0 2,3 1,-26-1,0 0,-1 1,1 0,-1 1,1 0,-1 1,10 6,-13-7,1 0,-1 0,1-1,0 0,1 0,-1-1,0 0,7 0,14-1,-1 0,5-2,-2 0,19 2,-40 1,0-1,-1 2,1 0,0 0,-1 1,0 0,0 1,8 5,2 2,0 1,-1 1,10 10,-21-17,0 0,1-1,-1-1,1 1,0-1,1-1,-1 0,1 0,0-1,0 0,0-1,0 0,1 0,-1-1,2-1,53-1,-46 0,-1 0,0 1,1 1,-1 1,7 2,-22-4,0 1,0 0,-1 0,1 0,0 0,-1 1,1-1,0 1,-1-1,0 1,1 0,-1 0,0 0,0 0,0 0,0 1,0-1,-1 1,1-1,-1 1,2 3,-1 0,0 1,-1-1,1 0,-1 1,0-1,-1 1,0 4,-2 114,0-34,2-75,-1-1,-1 1,0-1,-1 0,-1 1,0-2,-1 1,-4 6,3-5,-22 51,3 2,-2 11,16-49,-1 0,-2-1,-9 12,-9 22,12-11,12-29,-18 56,21-65,1 1,0 0,2 0,0 0,0 0,2 1,0 9,3 18,2 0,3 7,-4-34,0-1,1 0,1-1,0 0,1 1,1-2,0 1,1-1,9 10,10 10,-11-15,-2 0,6 10,-16-22,-1 0,-1 1,1-1,-1 1,0 0,-1 0,0 0,0 0,0 3,0 10,0-1,-2 1,0-1,-2 1,-3 18,3-27,-1 0,0 0,-1-1,0 0,-1 1,0-1,-1-1,0 1,-1-1,-6 7,-21 29,23-29,-2 0,-8 8,3-6,1-2,1 1,1 0,-5 9,-21 41,-5 19,1-4,27-55,14-22,0 0,0 0,0 1,1-1,0 1,0 0,-1 5,0 8,-1-1,-1 0,-1-1,-1 1,0-1,-1 0,-1-1,-1 0,0-1,-1 0,-1-1,0 0,-28 25,-2-2,-23 15,60-48,-25 18,-2-1,-13 5,35-21,-1-1,0 0,0 0,0-1,-1-1,0 0,1-1,-1 0,-2-1,-16 0,5 0,0 0,-24 6,-8 2,32-5,1 0,-15 6,16-5,0 0,-1-1,1-2,-1 0,1-2,-1-1,0 0,-17-5,30 4,0-2,-1 0,1 0,1-1,-11-5,11 4,0 1,0 0,0 1,-1 0,1 1,-10-1,-35 1,39 3,1-1,-1 0,1-2,-9-1,0-2,0 1,0 2,-26-1,-77 5,53 0,51-1,-5 1,-25-4,45 2,-1-1,1 0,0 0,0-1,0 0,0 0,-6-4,-29-16,-6-3,-36-26,69 41,-1 0,0 1,0 1,-1 0,0 2,-1 0,1 1,-1 1,0 1,-1 1,1 0,-19 1,-226 4,246-3,0-1,0-1,0-1,-9-4,-3 1,-8-4,25 6,0 2,-1-1,-8 1,-1-1,1 0,-2-2,4 1,1 1,-1 1,-2 0,-25 2,0 1,0 3,0 1,0 3,28-2,0 0,1 1,-4 3,3-2,0-1,-20 4,-18 2,24-5,0-1,0-2,-12 0,29-3,0 1,1 1,-11 3,-32 5,32-7,0 1,-7 3,-8 3,4-1,-8 2,-29 6,22-5,16-3,-9 2,13-4,0 1,1 1,0 2,-14 8,27-12,-68 24,46-19,-22 12,-8 2,40-16,-48 15,0 1,0-1,59-20,1 0,-3-2,8-1,0 1,-1 0,1 1,-11 5,1 1,-24 7,25-9,-57 17,1 1,28-11,-29 4,21-5,0 2,-63 20,105-32,0 0,0-2,-5 0,-36 9,11-1,-12 3,43-9,-14 5,-25 12,44-17,1 0,0 1,0 1,1-1,-1 2,-6 6,-37 41,27-28,0-1,-2 0,-21 13,16-17,-2-1,-1-2,-6 2,-35 6,-3-1,-65 25,16-10,93-31,20-5,0 0,-1-1,0-1,-15 1,2-3,13-1,0 0,0 2,1 0,-8 3,-18 4,-22 8,-41 10,24-2,25-9,7-4,32-7,-1-1,1-1,-1 0,-18-1,-73-2,48-2,-574 2,615 1,0 2,0 0,0 1,-7 3,0-1,9-1,0 1,1 0,-1 1,-11 7,-65 41,52-29,-20 8,-202 97,240-119,2 1,-1 1,2 0,-17 15,-11 7,33-25,0 0,-11 11,14-10,-1-2,0 0,-2 0,-20 15,2 4,0 1,2 3,-10 12,-28 30,57-59,0 0,0 1,1 0,2 1,-1 0,2 1,1 0,-6 18,-17 48,18-48,-2 0,-1-2,-2 0,-3 1,-31 44,-1 0,0-1,0 0,33-52,-1-1,0-1,-2 0,-23 17,-3 5,36-34,1 1,0 1,1 0,0 0,-6 9,-12 12,-10 15,26-37,1 1,-2-1,0-1,0 0,-11 6,-31 28,-114 124,161-163,-1 0,0-1,0 0,-2 0,-29 23,-77 62,101-78,-20 10,-5 5,20-13,-1 0,-1-2,-8 4,19-12,0-1,0 0,-1 0,1-2,-1 1,0-2,-7 1,-5 0,-23 7,26-5,0-1,-17 1,-6-4,19 0,1 0,0 2,-7 2,-7 2,-1-2,-38 0,-83-5,60-2,-67-5,-6 1,-1121 6,1276-1,-1-1,1-1,-12-3,-34-5,43 7,0 0,-4-3,7 2,-1 1,1 1,-5 0,-43 3,47 1,1-1,0-1,0-1,-1 0,-10-4,7 1,-1 1,1 1,-1 1,-21 1,-30-1,61 0,1-1,0 0,-1-1,0 0,-1 0,-5 1,-50-2,1 4,-10 2,-14 1,27-1,12 0,-34-4,74 1,0-1,-12-3,12 2,0 0,-7 1,-8 1,-18 1,29 1,0 0,0-1,0-1,0-1,-7-2,0 0,0 0,-1 2,0 1,1 1,-16 2,-4-1,-8-2,40 0,-1-1,-13-3,12 1,1 2,-6 0,-32-1,36 4,0-1,0-1,0 0,-7-3,-40-8,39 9,-18-6,21 4,1 2,-2 1,2-1,-1 0,-2-2,20 5,-18-5,1-2,0 0,14 5,-1-1,1-1,-1 1,2-1,-1 0,-6-6,-2-2,0 1,-8-4,7 5,-1-2,-2-3,-116-119,59 58,59 61,-1 2,-16-11,13 10,1 0,-3-5,-108-113,121 125,0 0,0 0,0 1,-1 0,-31-22,29 19,1-2,0 0,-7-8,15 15,1 0,0 0,-1 0,2-1,-1 1,1-1,0 0,0 1,0-1,1 0,-1-5,-1-39,1-1,5-26,-1-10,0 38,2 0,3-11,1 21,2 1,1 0,2 1,-11 31,12-29,2 0,14-24,8-16,-9-2,-3-3,-12 28,-11 38,1-1,0 1,1 0,2-3,12-16,1 0,9-10,15-24,-1 4,-24 36,13-23,24-61,5-8,-45 94,15-19,-14 21,14-25,68-147,-79 142,-12 29,-3 10,-2 0,1-1,-2 1,0-1,0-9,-2-25,-1-2,-1-2,3-69,-2-74,-12 38,2 111,1 8,6 18,-2 1,0 0,-2 0,-1-3,-12-30,3 6,-6-8,-9-23,20 48,-2 0,-1 1,-10-13,8 13,-9-13,11 18,-12-24,-9-25,-23-48,31 44,3-3,11 23,3 8,7 30,1 0,-1-12,1 9,-4-19,2 19,-1-21,4 22,-2-1,-1-2,-20-83,3 24,-6-18,24 85,2-1,-1 1,2-1,0-4,0 0,-1 1,-4-11,-18-86,13 64,-3-16,-12-37,3 19,-4-10,1 16,12 24,3 10,-31-78,-8-5,15 41,30 72,1 1,-2-15,-4-12,6 24,1 0,0-10,1 9,-1 0,-2-5,1 8,1 0,1 0,1-1,0 1,1-1,1 0,1 1,0-1,1 1,4-15,-4 25,1 0,0 1,0-1,0 0,1 1,0 0,0 0,1 0,2-3,11-10,1 1,3-1,13-13,-16 15,1 1,1 0,0 2,4-2,-12 9,0 1,1 0,5-1,-3 2,0-1,1 2,10-2,18-5,-31 7,0 1,-1 0,1 1,0 1,0 0,8 1,-15 0,1 1,-1 0,0 0,1 0,-1 1,0 0,0 1,0 0,0 0,-1 0,1 1,-1 0,1 1,31 21,2-2,0-2,1-1,8 1,-34-15,-5-3,0-1,0 1,1-2,-1 0,1 0,-1-1,4 0,23 0,18-2,-12 0,71-6,9-1,-45 8,136 1,-172 3,24 4,-57-6,1 0,-1 1,-1 0,1 0,0 1,-1 0,0 1,1 0,-2 0,16 12,-1 1,6 7,-8-8,28 21,-35-30,-1 1,0 1,-1-1,0 2,-1 0,4 4,15 25,2-1,27 24,-44-49,2-1,0 0,0-2,1 0,1 0,-1-2,11 4,50 14,2-1,-60-20,19 4,7 1,-28-6,0-1,1-1,-1 0,15-1,76-2,-48-2,-47 2,0 0,0 1,0 1,-1 0,14 3,-5 1,1-2,0-1,-1-1,24-1,13 2,-30 0,18 5,-20-3,1-1,0-1,240-1,-139-3,-9 2,130-2,-141-11,-87 10,-1-2,0 0,0-2,12-4,-5 1,-1 2,8 0,32-6,-36 6,2 2,22-1,-34 4,-1-1,0-1,0-1,1 1,0 0,16-1,73 5,-62 2,31-5,-65 1,1-1,12-3,-11 2,-1 0,7 0,21 1,-16 1,0-1,4-3,4 0,23 0,-18 2,-22 1,-1-1,1 0,-1-1,0 0,0-2,-12 5,0 0,-1 0,1-1,-1 0,1 0,-1 0,0 0,0-1,0 0,4-6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2041 1,'-1'16,"-1"-1,-1 1,0 0,-1-1,-6 14,-1 5,-2 0,-2 1,9-22,-1-1,0 0,0-1,-2 0,1 0,-1 0,-1-1,-36 33,18-18,2 1,-6 10,22-24</inkml:trace>
  <inkml:trace contextRef="#ctx0" brushRef="#br0" timeOffset="617.924">1552 292,'-1'143,"2"151,-1-291,0-1,1 1,-1-1,0 1,1-1,0 0,-1 1,1-1,0 0,0 1,0-1,0 0,1 0,-1 0,1 0,-1 0,1 0,1 0,-1 0,1 0,-1-1,1 1,0-1,0 0,0 0,0 0,0 0,0 0,0-1,0 1,0-1,0 0,2 0,8 0,0-1,1-1,-1 0,0-1,12-4,16-7,7-4,-14 4,-1 0,-2-1,1-2,-2-1,-1-1,22-19,-37 27</inkml:trace>
  <inkml:trace contextRef="#ctx0" brushRef="#br0" timeOffset="12824.205">202 795,'0'3,"-1"0,1 1,-1-1,0 0,0 0,0 0,0 0,-2 2,-4 13,-14 67,16-65,1 0,-1 9,2-7,-1-1,-2 2,1-1,1 0,1 0,1 0,1 1,2 12,-3 40,0-60,-1 0,-4 13,-3 24,7 13,3-47,-1 0,0 0,-1 0,-1-1,-1 1,-2 6,2 0,0 0,2 1,0 3,3 100,0-53,-1 825,0-892,0-1,0 1,-1 0,0-1,-1 1,0-1,0 0,0 1,-4 5,6-13,0 0,0 0,0 0,0-1,0 1,0 0,0 0,0 0,0 0,0-1,0 1,0 0,0 0,0 0,0 0,0 0,-1-1,1 1,0 0,0 0,0 0,0 0,0 0,0 0,-1 0,1-1,0 1,0 0,0 0,0 0,0 0,-1 0,1 0,0 0,0 0,0 0,0 0,-1 0,1 0,0 0,0 0,0 0,0 0,-1 0,1 0,0 0,0 0,0 0,0 1,-1-1,1 0,0 0,0 0,0 0,0 0,0 0,0 0,0 0,-1 1,1-1,0 0,0 0,0 0,0 0,0 0,-2-15,-2-64,5-39,1 23,-3-54,2-152,6 212,0-33,-8 86,1 6,0 1,2 0,1 0,2-4,2-5,-1-1,-3 0,-1-4,-2-119,-2 60,2-268,0 365,0 0,0 0,1 0,0 0,0 0,0 0,0 1,1-1,-1 0,2-1,-1 3,0 0,0 0,0 1,1-1,-1 0,1 1,-1-1,1 1,0 0,0 0,0 0,0 0,0 1,3-2,6-1,1 0,0 1,0 0,0 1,0 1,0 0,1 1,10 1,-7-1,1 0,-1-1,0-1,16-3,-5-1,1 2,0 1,0 1,0 2,1 1,70-3,-71-2,19-4,-22 3,0 1,4 0,238 2,-139 4,-108-2,51 0,57 8,-74-4,0-3,14-2,-6-1,29 6,-63-1,17 6,-20-4,0-1,6-1,41-1,-46-3,1 2,-1 1,1 1,0 2,8 1,0-1,1-1,-1-2,4-2,-16 1,0 1,0 2,6 1,-1 1,26 0,-29-3,0 1,7 2,-3 0,13 1,-5-2,8 3,-15-2,0-1,9-1,-11-2,0 3,6 1,-6 0,1-2,3-1,-3-1,-13-2,0 1,0 1,0 0,7 3,1 0,0-1,0-1,0-2,22 0,27 1,-45 2,19 4,-21-3,0-1,2-1,18-1,-22-2,1 2,-1 0,10 4,11 1,0-1,0-3,0-2,8-1,-37 0,0 2,-1 0,1 1,3 2,0 0,0-2,13 1,216-2,-128-3,170 1,-275 1,0 0,0 2,0 0,5 2,-2 0,0-2,17 2,213-3,-128-3,1175 1,-1273 1,0 1,0 2,9 2,-5-1,1-1,1-1,238-1,-137-3,-107 2,-1 1,0 1,12 4,-8-1,1-2,5-1,235-1,-138-3,136 1,-242 1,0 1,0 2,9 2,-5-1,1-1,1-1,15 1,-1 2,2 2,-16-4,0-1,14-1,15 1,-43-1,0 0,11 5,27 3,75 10,-96-15,1-2,6-1,-9-1,0 2,19 4,-12-1,-1-2,5-1,4 1,27 7,-44-6,0-1,3-1,200-1,-119-3,-56-2,47-8,-51 0,-37 7,0 0,11 0,-16 3,0 0,0 1,-1 0,1 0,3 2,-9-2,0 1,0 0,0 1,-1-1,1 1,0 0,0 0,-1 0,1 0,-1 0,0 1,0 0,3 2,2 4,0 1,-1 0,3 4,-4-5,0 0,0-1,1 1,0-2,1 1,-2-2,1-1,-1 0,1 0,-1-1,1 0,1 0,-1-1,0 0,1 0,0-1,-1 0,1 0,0-1,0 0,0 0,2-1,21 0,-23-1,1 1,0 0,-1 1,1 0,-1 0,5 1,-10-1,-1 0,0 0,0 0,0 0,0 0,0 0,0 1,0-1,0 1,0-1,-1 1,1 0,-1 0,1-1,-1 1,0 0,1 0,-1 1,0-1,0 0,-1 0,1 0,0 1,-1-1,1 2,2 19,-2 0,0 0,-1 0,-3 16,0 16,1 398,3-243,-1-203,0 1,-1-1,1 1,-2-1,1 0,-3 7,4-12,-2 1,1-1,0 1,0-1,-1 1,1-1,-1 0,0 0,0 0,0 0,0 0,0 0,0 0,0-1,0 1,-1-1,1 1,-1-1,1 0,-2 0,-29 9,-1-2,-30 4,46-9,-34 8,34-6,-1-1,0-1,-8 0,-3 0,1 1,-5 2,5 0,-1-2,-3-1,3-1,13-2,0 1,0 1,0 0,-7 3,0 0,-1 0,0-2,0 0,0-2,-103-2,52 0,52 1,5-1,0 1,1 1,-1 1,0 0,-11 4,6 0,1-2,-1 0,0-2,-6 0,-98-3,53 0,-90 2,-146-3,222-4,-34-1,108 7,-2 1,0-2,0 0,0 0,1-2,-7-2,0 0,0 2,-1 0,0 1,-15 1,-23-2,34 0,-20-6,22 4,0 1,-5 0,-16 0,-39-9,55 9,-1 1,0 2,0 1,-52-3,70 1,0 0,0-1,-1-1,0 0,0 0,-7 1,-48-2,-1 3,-8 4,-16 0,-1016-2,1088-1,0-2,0 0,-9-3,5 1,-1 0,-1 2,-238 1,137 4,-1881-2,1891 7,2-1,71-6,17-1,-1 1,1 2,-1 1,-12 3,6 2,0-3,0-1,-11-2,-114-3,60 0,87 1,1 0,-1 1,0 1,1 0,-8 3,-2 1,1-2,-1 0,0-2,-6 0,-98-3,53 0,35 0,9 0,-1 2,0 0,0 3,-13 2,8 2,0-3,0-1,-11-2,-114-3,60 0,53 0,6 0,-23 4,51-1,0 0,-12 5,12-3,0 0,-7-1,-50 2,-1-4,-3-3,-18 1,-383 1,469 0,-1 0,0 0,1-1,-1 0,1-1,-1 0,1 0,0-1,0 0,0 0,0-1,0 0,1 0,0-1,0 0,0 0,0-1,1 0,0 0,-2-3,-46-59,44 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2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32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47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1725 13600,'0'-1,"0"0,0 1,-1-1,1 0,0 0,-1 1,1-1,0 0,-1 0,1 1,-1-1,1 0,-1 1,0-1,1 1,-1-1,1 1,-1-1,0 1,1-1,-1 1,0 0,0-1,-23-8,12 5,-10-5,-18-5,2 2,22 7,-1 1,1 0,-9 1,-34-9,38 7,-1 1,0 0,-1 2,-4 1,-91 1,49 2,-223-2,278 1,0 0,-1 1,1 1,-6 2,-37 6,16-5,0 2,-23 8,-77 28,113-34,0 1,1 1,1 1,0 2,-10 8,24-14,0 1,0 0,1 1,0 1,-2 4,-15 20,-2 8,26-38,-89 136,89-135,0 0,0 1,1-1,0 1,1 0,0 0,0 0,1 0,-1 3,0 16,1 0,2 5,-1-14,1-10,-1-1,1 0,0 1,1-1,-1 0,2 0,-1 0,1 0,0 0,0-1,3 5,-1-3,1-1,0 1,0-1,1 0,0-1,0 0,1 0,7 5,20 11,1-1,2-2,0-1,15 4,-26-12,-16-5,1 0,0-1,0-1,0 0,42 9,13 6,18 5,-50-14,63 12,35 5,-1 0,-79-15,-26-5,0-1,25 1,-21-3,30 7,-30-4,31 1,-17-6,-19-1,-1 2,0 0,13 4,12 2,0-2,1-3,0-2,13-2,-16 0,-25 2,0 1,-1 2,12 2,-6-1,-1-1,3-1,238-1,-138-3,955 1,-1068-1,0-1,-1 0,1-1,2-2,0 1,1 0,14 0,41 3,-40 1,12-1,-33-1,1-1,-1 0,1-1,0 0,0 0,7 1,39-2,-35 4,1-1,14-4,92-20,-81 15,-24 5,14-4,35-13,68-22,-23 7,-65 23,-9 3,32-13,28-9,-48 17,37-12,-63 18,-11 4,-1 0,11-7,-27 11,1 0,-1-1,0 0,0 0,-1 0,1-1,-1 0,0 0,0 0,1-3,-3 4,0-1,0-1,-1 1,0 0,0 0,0-1,0 1,-1-1,0 0,0 1,-1-2,1-15,-1 0,-1-7,0 3,1 1,0 0,-2 0,0 0,-3-11,3 28,0-1,-1 1,0 0,0 0,-1 0,0 0,0 0,-1 1,0 0,0 0,-6-6,-4-2,-2 1,0 0,-15-8,-19-17,33 27,0 0,0 1,-1 0,-11-3,-22-12,-15-9,-29-9,49 27,-30-7,4 2,-33-5,79 20,-17-3,-1 1,11 2,-15 0,-27-6,41 7,-26-2,24 4,-16-4,16 1,0 2,-1 2,-35 2,51 0,-1-1,0-1,-10-4,6 2,-1 1,-1 1,-71 2,53 2,-18-3,37-1,-19-6,21 4,0 1,-5 1,-237 0,139 5,-850-2,956 1,0 1,0 2,-9 2,5-1,-1-1,-1-1,-32-1,34-2,1 1,0 1,-20 5,14-1,-1-1,-1-1,-25-2,40-1,1 1,0 1,-12 3,9-1,0-1,-12-1,27-2,-11 0,-1 0,1 1,0 1,-1 2,-8 0,-1 0,-15 0,-33 6,0 2,-9 1,76-13,-27 8,-18 6,-52 13,25-3,25-7,25-8,-26 11,35-12,-82 41,81-39,2 2,-1 0,-11 11,5 0,-18 22,24-23,14-16,1 1,0-1,1 2,-1-1,2 1,-1-1,1 1,1 0,0 1,0-1,0 1,0 8,0 3,2 0,0 1,1-1,1 0,2 8,-2-22,0 0,1 0,0 0,0-1,1 1,-1-1,1 1,1-1,-1 0,1-1,0 1,3 2,8 9,2 0,0-2,2 2,15 13,-9-9,1-2,1 0,0-2,8 3,25 15,-29-17,0-2,17 6,6 2,15 5,2-2,34 6,-85-27,197 48,-92-28,-82-17,8-1,12 3,99 15,12 0,3 1,77 13,-73-13,6-1,-112-15,-25-3,13-2,51 8,-2-1,16 0,-59-4,37-2,-57-4,39 7,-32-3,9-1,300-5,-187-2,216 1,-369-1,0-2,0-1,18-5,-2 1,91-19,-47 8,68-25,-153 44,95-28,-57 14,19-5,17-12,-22 7,19-14,-49 24,0-1,-1 0,-1-2,5-5,-19 17,-1-1,0-1,-1 1,1-1,-1 1,0-1,1-5,5-11,4-18,-7 21,-3 6,-1 0,0 1,-1-1,0 0,-1-1,-1-71,0 59,-1 15,0-1,-1 1,0 0,-1-1,-1 1,0 1,0-1,-1 0,-13-25,-17-26,33 60,-11-20,-2 1,0 1,-2 0,0 1,-2 1,0 0,-21-15,-28-13,-1 3,-29-12,28 17,8 7,-43-15,91 41,-322-115,148 58,60 24,45 16,-23-5,-53-5,27 12,55 9,-5-2,51 9,0 0,-23 1,11 1,-30-8,45 5,0 2,-2 1,-41 2,43 2,0-2,1-1,-1-1,-1-2,-9-2,0 2,-1 1,-6 2,-117 2,60 2,-718-2,797 1,-1 2,1 0,-7 3,-44 5,7-8,46-4,1 2,0 0,0 2,-19 4,12-1,0-2,-10 1,-39 7,13 0,25-5,0 2,-9 4,-2 3,-110 41,131-45,1 1,0 1,0 2,-11 9,-19 20,2 3,-27 31,76-73,0 1,1 0,0 0,0 0,1 1,0 0,0-1,1 1,0 1,0-1,1 0,0 1,0 2,-2 16,2 1,1 0,2 14,0-19,0-9,1 0,0-1,1 1,0 0,1-1,1 0,0 0,1 0,0 0,1-1,0 0,4 3,18 23,0-2,3-1,2 0,21 20,4-3,1-2,63 39,-16-25,94 41,-197-103,179 80,-174-78,223 87,-126-50,-55-24,29 5,1 1,41 6,-17-3,-83-20,0-2,20 3,14 3,22 2,4 2,77 12,-129-20,1-2,16-1,3 1,-35-2,1 1,9 3,-10-2,0 0,8 0,51-1,-48-2,0 0,0 2,4 2,8 1,-1-1,33 0,76-5,-66-1,-58 2,0 1,0 1,13 4,-9-1,1-2,4-1,236 0,-137-5,-63 3,-14 0,38-4,-77 1,1-1,13-4,-14 3,1 1,8-1,78-13,-46 6,77-16,-46 5,-62 16,-1 0,0-1,0-1,1-1,0 2,19-4,-10 4,0-3,0 0,-2-2,1-2,-1-1,-1-1,22-16,-33 19,0 0,-1-1,-1-1,0 0,-1-2,-1 0,1-2,12-16,-2 1,16-25,-29 38,4-4,-2-1,-1-1,-1 0,6-19,-11 25,-4 9,0 0,0 0,-1 0,-1 0,1-8,-3 17,0-1,0 1,-1 0,1-1,0 1,-1-1,0 1,0 0,0 0,0-1,-1 1,1 0,-1 0,0 0,0 0,0 1,0-1,0 0,-1 1,1 0,-1-1,-1 0,-74-53,68 48,0 0,-1 2,0-1,0 1,0 1,-1 0,0 0,0 1,-4 0,27 4,11 3,4 5,34 11,3 4,8 0,-26-9,61 13,0-1,-87-21,1-1,9 1,-8-2,0 1,1 2,4 0,0-1,5 0,29 5,4 1,-39-8,-1 1,12 5,-16-4,0-1,1-1,-1-1,2 0,0 1,11 4,-4 0,20 1,16 4,68 14,-97-19,10 0,31 6,55 13,-96-19,10 0,31 6,55 13,-100-20,-1-1,5-1,-1-1,16 5,-12-1,13-1,-16-2,22 6,-21-4,21 1,-19-2,13 3,-8 0,14-1,30 5,120 20,-136-23,-41-6,23 6,-17-3,16 1,-15-3,14 5,85 17,-103-19,0-2,0-1,51 7,-17 0,19 4,-48-8,21 1,27 5,101 18,-115-22,-42-6,23 6,-18-3,1-1,1-2,2 1,18 4,30 4,-49-8,22 7,-9-2,33 1,13 3,-59-8,7-2,-15-1,0 2,11 3,-6-1,37 2,-34-5,23 6,-25-3,0-2,30-1,4 1,-42-1,19 6,-22-4,0-1,5-1,11-1,-8 0,-1 0,10 4,173 26,-184-27,0-3,22 0,15 1,-40 0,18 5,-20-2,0-3,2 0,14 1,0 2,3 2,-14-3,0-2,7-1,-9-1,1 2,17 4,-13-1,1-2,22-1,-2 1,-26-1,15 5,-18-2,0-2,3-1,26-3,-38 0,0 0,0 1,1 1,-2 0,11 4,0 0,0-2,0 0,0-2,1-1,21-3,0 2,11 2,-33 1,20 6,-22-4,0-1,5-1,236-1,-138-3,1353 1,-1459-1,0-1,0-2,9-2,-5 1,1 1,1 1,2 1,-6 1,1-1,25-5,-18 0,0 3,1 0,24 2,-39 1,-1-1,0-1,12-3,-9 1,0 1,12 0,-2 3,-4 0,0-1,19-5,-10 1,1 2,2 1,8-1,85-19,-83 17,11-5,-10 1,2-1,-27 5,-1 1,7 1,-10 1,0-1,5-2,-5 1,0 1,4 0,18-2,16-5,-5 0,-4 1,-24 4,0 1,5 1,4-1,15-4,-20 3,0 1,10 1,-10 3,-4 0,1-1,22-5,6-1,-1 3,1 1,0 4,2 1,11 0,-46-2,0-1,0-1,13-4,-9 1,1 2,4 1,31 1,2 3,-9 1,29-5,-55 0,17-6,-20 4,0 1,6 1,15 1,-21 1,-1 0,0-2,11-2,-1-1,0 2,26 0,-7 0,94-18,-46 9,-58 6,31-1,-42 5,1-1,0-3,-3 2,1 0,18 1,-3 2,0-2,14-5,-14 3,0 3,0 2,12 2,6 0,16-4,-57 0,22-6,-22 4,20-1,70 0,47 8,-43-1,-104-1,0 0,-1 1,1 1,0 0,12 4,-19-4,0-1,0 1,0-1,0 0,0-1,0 0,0 0,1 0,-1-1,0 0,0-1,0 1,0-1,0-1,-1 1,1-1,4-3,38-19,-21 11,0 1,11-3,-15 7,0-1,-1-1,0-1,0-1,-1-1,-1-1,9-9,-21 17,0 0,1 1,0-1,0 2,0 0,0 0,1 1,0 0,0 1,0 0,5-1,115-20,2-3,-1 1,1-1,-1 1,0-1,-53 10,5-5,44-10,7-3,124-27,-203 48,16-8,-36 10,14-2,168-39,-198 48,52-17,-35 10,13-2,-1 2,0-3,-2-1,0-3,0-2,-23 10,27-13,0-1,9-10,-27 14,17-11,20-18,-29 20,9-3,32-23,-27 16,50-28,28-20,-80 51,2 3,10-4,45-12,-60 27,84-34,48-23,-49 21,0-2,-74 33,23-13,15-13,-53 30,-25 15,-1-2,13-9,7-7,29-14,-35 23,0-2,-2-1,7-8,10-11,189-157,-194 162,-21 17,0 1,5-1,-6 3,0 0,14-15,-13 11,19-14,40-30,-8 6,-38 30,30-31,-30 26,22-15,51-41,7-5,-33 35,54-43,-47 34,-34 27,3-7,-41 34,17-10,6-6,238-187,-201 158,12-1,44-32,2-6,-44 34,63-59,-127 101,10-7,-12 11,-1-1,1-3,98-89,22-20,4-5,-104 92,-3 5,33-42,-61 64,10-12,0 0,-3-2,15-27,36-95,-52 109,53-107,33-79,-29 53,-55 127,37-104,-26 57,-6 16,-12 36,0-9,11-34,0 0,-1-11,-9 35,11-23,-7 30,-8 23,7-30,13-50,-3 14,-8 22,-9 39,-2-1,-1 1,-1-9,-3 17,1 1,4-8,0-1,3-9,3 0,14-29,-14 37,12-26,12-15,-9 20,7-25,23-54,-37 91,55-110,24-54,-79 161,-9 21,9-27,3-21,-16 47,-5 20,-1-1,-1 1,0-4,27-114,-21 95,5-12,-3 12,0-9,0 1,11-27,4-11,21-84,-26 79,-5 17,-6 20,-5 21,-1 0,-1-1,-2 0,0-3,2-40,-1 57,0-1,5-13,3-24,-5-22,-5-72,-2 51,3 58,0 16,-1 1,-1 0,-1 0,0-1,-5-14,1 10,2 0,0 0,2-7,-1 1,-6-26,2 9,2 0,1 0,3-1,2-5,0 35,-2-1,-1 0,-1 1,-4-15,-3-32,6 39,-2-1,-1-3,-4-17,-19-81,10 49,-10-52,4 23,15 63,6 21,0 1,0-10,1 5,-1 0,-3-2,-2-16,-17-81,19 96,-8-23,-4-17,8 28,-6-12,6 18,-8-38,13 43,0-2,1 0,1 0,2-11,3 24,0 5,0 0,-2 1,1-1,-2 1,-1-1,-2-10,2-1,-1-9,-7-39,-14-57,22 117,-8-35,-7-12,13 46,-1 0,-1 0,0 0,-1 1,-6-6,4 7,-1 0,-1 1,0 1,0 0,-2 1,1 1,-1 0,-1 1,-11-6,-8-3,-1 1,0 2,-1 1,-1 2,-36-7,-60-14,51 11,-69-6,106 17,31 7,0 1,0 1,-4 0,-13-1,-28-9,21 4,-44-14,-130-26,194 44,-53-17,38 11,-19-3,-106-22,114 25,30 7,-1 0,1 1,-3 0,-7 0,-1-2,-6-3,-17-3,5 1,18 4,1 1,-9 0,-10 0,-21-7,14 2,-81-16,0-1,32 3,64 14,0 2,-31-3,42 8,-23-7,26 5,1 1,-22-1,13 2,-1-1,0-2,1 0,-1 2,0 1,2 2,12 1,1-1,-1-1,1 0,-11-4,4 2,0 0,0 1,-1 1,-15 1,-23-2,47 1,-1-1,-11-3,-25-5,0 8,34 3,1-1,0-1,0-1,-8-2,3 1,-1 0,0 1,0 1,-3 1,-24-2,34 1,0-1,-9-3,-29-5,-10 8,46 4,0-2,0 0,0-2,1 0,-1 0,-8-3,1 2,-1 1,1 1,-1 1,-7 2,-54-3,72 0,0-1,-13-4,-24-4,-21 7,1 2,-3 4,-20 0,70-2,7 1,0-1,0-1,0-1,0 0,-15-5,10 1,0 2,0 0,0 1,-10 1,-95 3,53 1,47-4,0 0,0-2,-1-1,-43-6,28 9,-34 2,33 1,-26-3,57 0,0-1,0 0,-1-1,1 0,-1 0,-8 0,-46 0,-1 2,-11 4,-14 0,-434-2,512-1,0-1,1 0,-1-2,-1 0,-2-1,0 2,-14-2,-215 3,128 4,-1652-2,1756 1,1 0,-1 2,0 0,-1 2,-2-1,0 0,-14 0,-24-3,40-1,0 0,0 1,0 1,0 0,-8 4,1-1,0-1,-1-1,1-1,-1-1,-8-1,-53 2,73 0,-1 0,-13 5,-24 4,-21-6,0-4,-2-3,-19 1,-1520 1,1598 1,-1 0,1 2,1 0,-7 2,4 0,-1-2,-17 2,-213-3,128-3,-222 1,341 0,-1 0,1 0,0 0,-1-1,1 1,-1-1,1 1,-2-2,4 2,-1 0,1 0,0 0,-1-1,1 1,0 0,0 0,-1 0,1-1,0 1,0 0,0 0,-1-1,1 1,0 0,0-1,0 1,0 0,0-1,-1 1,1 0,0-1,0 1,0-1,0 0,1 1,-1-1,0 0,0 0,0 1,1-1,-1 0,0 0,1 1,-1-1,1 0,-1 1,1-1,11-13,0 2,0-1,11-6,-7 5,0-1,3-4,50-55,6 2,6-7,-35 31,36-50,-45 55,1 2,7-4,-28 29,-14 13,0-1,1 0,-1 1,-1-1,1 0,-1 0,1-1,-1 1,0-2,-2 6,0 0,0 0,1 0,-1 0,0-1,0 1,0 0,0 0,0 0,0 0,0 0,0-1,0 1,0 0,0 0,0 0,0 0,0 0,0-1,0 1,0 0,0 0,0 0,-1 0,1 0,0-1,0 1,0 0,0 0,0 0,0 0,0 0,0 0,0-1,-1 1,1 0,0 0,0 0,0 0,-7 0,-9 6,-1 4,1 1,0 0,-2 3,-19 13,-70 54,1-2,80-59,0 0,1 2,1 1,1 2,-21 19,17-21,-16 11,15-12,-17 17,36-29,0 0,1 1,1 0,-3 5,-13 18,12-18,3-6,0 0,1 0,0 1,1 0,0 1,0 3,5-13,0 0,1 1,-1-1,1 1,0-1,0 1,0-1,0 1,0-1,1 1,-1-1,1 1,0-1,-1 1,1-1,0 0,1 1,-1-1,0 0,0 0,1 0,0 0,-1 0,2 0,5 6,0 0,1-1,0-1,1 1,0-1,17 12,-6-3,1-2,7 4,27 16,-23-12,25 10,-24-14,26 20,-36-23,0 0,2-2,-1 0,28 7,8 8,-49-20,1 0,0-2,0 1,1-2,0 0,0 0,2-1,8-1,-2-1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28:39.5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385 1</inkml:trace>
  <inkml:trace contextRef="#ctx0" brushRef="#br0" timeOffset="2736.582">385 305,'0'888,"-2"-848,-3 15,1-11,2 2,2-14,0-14,0-1,-1 1,-1-1,0 1,-4 10,1-6,1 0,1 0,1 1,1 7,-2 19,1-33,-1 0,-3 9,-5 28,11-38,0-12,0 0,0 0,0 1,-1-1,1 0,-1 0,0 1,0-1,0 0,0 0,-1 1,2-4,0 0,0 0,-1 1,1-1,0 0,0 0,0 0,-1 1,1-1,0 0,0 0,-1 0,1 0,0 0,0 0,-1 0,1 0,0 0,0 0,-1 0,1 0,0 0,-1 0,1 0,0 0,0 0,-1 0,1 0,0 0,0 0,-1 0,1 0,0-1,0 1,-1 0,1 0,0 0,0 0,0-1,-1 1,1 0,0 0,0 0,0-1,0 1,-1 0,1 0,0-1,0 1,-8-15,7 13,-14-31,-4-18,-1-1,5 13,-3-6,-1 0,-8-9,4 9,2-1,-1-6,-9-24,27 67,-2-6,-1 1,0 0,-5-5,12 19,0-1,-1 0,1 1,-1-1,1 0,-1 1,1-1,-1 1,1-1,-1 1,0-1,1 1,-1-1,0 1,1 0,-1-1,0 1,1 0,-1 0,0-1,0 1,0 0,1 0,-1 0,1 1,-1-1,1 0,-1 1,1-1,0 0,-1 1,1-1,-1 0,1 1,0-1,-1 1,1-1,0 1,-1-1,1 1,0-1,0 1,0-1,-1 1,1 0,-1 4,0 0,0 1,0-1,1 1,-1 2,3 21,1 0,1-1,2 0,8 26,-12-46,20 77,16 24,27 49,-55-134,-9-19,1 1,0-1,1 0,-1 0,1 0,3 4,-5-7,1-1,-1 1,1-1,-1 0,1 0,0 1,0-1,-1 0,1 0,0-1,0 1,0 0,0-1,0 1,0-1,0 0,0 1,0-1,0 0,0 0,2-1,0 1,0-1,0 1,0-1,0 0,0-1,0 1,0-1,-1 1,1-1,0 0,-1-1,8-5,0 0,6-7,16-12,6-4,-1-2,-1-1,1-5,-23 24,2-4,-1-1,12-18,3-4,-11 14,9-19,5-7,-11 24,-14 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53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1855 166,'-22'0,"2"0,0 0,0-1,0-1,0-1,-5-2,-94-21,93 21,0 1,-1 1,-20 1,-12-1,44 1,1-1,-14-4,13 3,0 1,-7-1,-3 1,-20-7,25 5,-1 1,0 0,-3 2,-6 1,14 1,0-1,-1-1,1 0,-10-4,-4 0,0 2,0 0,0 2,0 2,-23 2,5-1,-29-4,62 1,1-1,-14-4,13 3,0 1,-7-1,-12 1,0 1,0 2,-19 3,32 0,0 1,1 2,0 0,0 1,1 1,-3 1,5-1,-40 16,48-21,0 1,0 0,0 1,0-1,1 2,0-1,0 1,0 1,1-1,0 1,0 0,1 1,0 0,0 0,1 0,0 0,0 1,1 0,0 0,1 0,0 1,-2 7,-8 37,8-34,1 0,-2 17,2-13,-6 24,5-26,1-1,-1 21,4-23,0 1,1-1,1 1,1-1,1 0,3 13,4 0,1 0,1-1,2 0,8 12,-8-18,-6-10,0 0,1-1,1 0,0-1,4 4,15 13,2-2,0-1,14 6,-10-7,26 17,5 1,-57-39,-1 1,1 0,-1 1,-1 0,1 0,-1 1,-1 0,1 0,-1 0,-1 1,0 0,0 0,3 8,3 9,0 0,-2 1,-1 0,-1 0,-2 1,0-1,-2 1,-1 1,-1 9,-2 3,-1-22,2-1,1 1,0 0,1-1,1 1,2 3,0 1,0 0,-1 0,-2 1,0 8,-2 96,-2-53,1-27,0-5,4 24,-1-52,1 0,3 12,-2-12,0 0,-1 7,-1-7,0 4,0 0,2-1,1 3,5 17,-2-8,0-1,2 0,1-1,9 15,14 27,-23-46,1-1,1 0,0 0,6 4,-2-3,14 26,-18-27,2-1,13 16,8 12,-26-34,1-1,12 13,-8-10,0 2,0 0,19 25,-21-27,0 0,-1 1,-1 1,19 30,-14-25,8 18,-16-26,1-1,1 0,1 0,0-1,6 6,26 30,-29-34,0 0,0-2,17 14,-30-28,32 25,9 5,-30-24,0 1,1-2,0 1,0-2,8 2,6 3,-16-6,1 0,1 0,4 0,42 9,-38-8,0 0,0-2,11 1,-4-3,-2 0,0 1,-1 1,2 1,12 3,1-2,-1-1,3-2,120-3,-60 0,-44 0,-9 0,29 4,-64-1,1 0,12 5,-12-3,0 0,8-1,48 2,1-4,5-3,17 1,1891 1,-1969 1,0 0,1 2,-1 0,4 2,-1 0,1-1,15 0,36-3,-51-2,0 1,0 1,0 1,0 1,10 2,-7 0,0-1,0-1,0-1,3-1,24 2,-20 0,15 6,-18-4,0-1,4-1,0-1,-4-1,-1 1,22 5,-12-2,0 0,21-2,-1 1,-26-1,15 5,-18-3,1-1,1-1,238-1,-137-3,-116 1,15 0,0 0,0-2,-1-2,2 0,95-27,40-7,-79 16,-53 15,-1-1,8-4,8-3,-28 10,0-2,0-1,18-9,-31 13,1 0,-1-1,0 0,0 0,-1 0,1-1,-1 0,-1 0,1-1,-1 0,1-1,-1-1,0 0,0 0,-1-1,-1 1,1-1,-1 1,-1-1,0 0,0 0,-1-1,-1-5,2-48,-6-59,1 102,-1 0,-1 0,-2 0,-7-19,-1 0,6 14,4 15,1 0,1 0,-2-9,-25-108,19 86,7 27,0 0,1 0,0-5,1 7,1 1,1-1,0 0,1 1,1-1,-1 0,4-7,-4 16,0 0,1 0,-1 0,1 0,0 1,0-1,0 0,1 1,-1 0,1 0,0-1,0 2,0-1,0 0,0 0,1 1,-1 0,1 0,0 0,-1 0,1 0,0 1,0 0,0 0,1 0,21-5,7-2,-1 2,2 2,23-1,454 5,-227 1,615-1,-876 1,0 1,0 2,9 2,-5-1,1-1,1-1,238-1,-137-3,-104 0,-1 2,1 1,-1 1,5 2,2 2,1-3,-1 0,3-2,97-2,-78 0,-31 1,-1 1,1 1,10 4,-5-2,-1-1,2-1,45-1,-47-3,0 2,1 1,-1 1,2 2,6 1,0-2,27 0,-9 0,-22-1,13 5,-17-3,0-1,3-1,14-2,-27-1,0 1,0 0,0 1,0 1,2 1,5 2,-1-2,1 0,0-2,6 0,98-3,-53 0,798 1,-850 1,0 1,0 1,9 4,-5-2,1-1,1-1,45-1,-47-3,0 2,1 1,-1 1,2 2,6 1,0-2,28 0,-11 0,-21-1,13 5,-17-3,1-1,1-1,16-2,-28-1,1 1,0 0,0 1,14 4,-7 0,0-1,-1-2,1 0,1-2,102-2,-53 0,-61 1,0 0,0 1,0 0,0 2,12 2,1 1,0-1,0-2,0 0,1-2,-1-1,1-2,21 2,12 2,-33 1,20 6,-22-4,0-1,5-1,13 1,0 2,0 2,31 2,-42-7,18 5,-19-2,1-2,9-1,9 1,-35-2,-1 1,10 3,-10-2,0 0,8-1,50 2,0-4,1-3,21 1,-80 1,-1 0,1 1,-1 1,1 0,7 3,2 1,-1-2,1 0,0-2,6 0,98-3,-53 0,640 1,-696-2,1 0,-1-2,0 0,0-1,0 0,13-8,10-1,-14 4,12-7,24-9,15-1,1 1,-53 16,17-8,17-7,-47 20,-1 0,-1-2,7-3,-5 2,1 0,5-1,37-14,-2-3,13-10,12-16,-1-1,0 0,-56 36,0 0,-1-2,-1-1,9-12,1 0,15-11,-33 31,0 0,-1-1,0 0,-2 0,1-2,2-6,1-2,-2-2,0 0,5-20,10-20,-13 35,2-13,11-35,-17 46,-5 20,-1-1,-1-1,0 1,1-7,0-49,-5-61,-1 39,3 53,0 19,-1-1,-1 1,-1-1,0 1,-1 0,-2-2,-22-94,22 93,-16-51,14 52,-5-14,-1 0,-1 1,-9-11,12 24,-1 1,-1 1,0 0,-2 0,0 2,-1 0,-6-5,-8-4,0 2,-2 1,-1 1,-27-12,-25-11,34 18,-12-3,48 23,-16-5,-10-4,24 11,1-1,-1 1,0 1,0 1,-1 0,-7 0,19 3,-11-1,0 0,1-1,-1 0,-5-3,-2-1,-1 2,0 0,0 2,-1 1,-102 1,52 2,-268-2,325 1,-1 1,0 1,-13 4,-34 4,36-6,-1 1,0 2,-7 1,-43 14,48-16,-32 12,35-9,0-2,-13 1,-39 9,31-6,10-1,28-7,-1 0,0-1,-5 0,-25 3,-13 5,5-1,0 1,26-5,-2-1,-22 1,22-5,13-1,0 1,0 0,0 1,-12 4,4 0,0-2,0 0,0-2,-5 0,-99-3,53 0,50 1,6-1,1 1,-1 1,1 0,-1 2,-12 3,8 0,-1-2,1 0,-1-2,-6 0,-98-3,53 0,5 2,15 0,-32-4,73 1,-1-1,-12-4,12 3,-1 1,-6-1,-106-16,-6-1,71 11,38 7,1-2,-12-3,16 3,1 1,-2 1,0 1,-1 0,0-2,-11-3,9 2,-1 1,0 1,-8 0,2 1,-26-6,16 1,1 1,-39 1,-82 6,57 1,-319-2,400 1,0 1,0 1,-9 4,5-2,-1-1,-1-1,-19-1,21-2,1 2,0 1,-6 1,-8 3,0-1,-39-1,-83-6,60 0,-824 1,909-1,0-1,0 0,1-2,-3 0,0-1,-1 2,-15-2,-63 4,67 2,-1-1,0-2,1-1,-9-3,5 0,-20 0,14 1,-12-6,38 7,-1 0,-9 0,-13 1,20 2,1 0,-1-2,-10-2,-3-2,-15-1,-19-4,35 7,1 0,-7 2,-2-1,-22-7,42 6,0 2,0 0,-1 1,13 2,-11-1,-1 0,1-2,0 0,-2-1,-8-2,1 1,-16 0,-32-6,36 5,-16-1,17 4,-21-7,26 4,-1 2,-13 1,-1-1,31 2,0-2,-7-1,7 1,0 0,-6 1,-42 0,46 4,0-2,1 0,-1-1,0-1,-1-1,-6-2,0 2,-1 1,1 1,-1 1,-7 2,-55-3,74 0,-1-1,-13-4,-24-4,-20 7,-1 2,-2 4,-20 0,-434-2,506 1,0 1,0 1,-9 4,5-2,-1-1,-1-1,-19-1,23-2,-1 2,1 0,-10 4,-4 1,0-2,0-1,-4-2,-118-3,59 0,75 0,1 2,-1 1,1 2,-1 0,-8 3,-1-3,0 0,-1-2,-109-2,66-1,64 2,0 0,0 2,0 0,-6 2,4 0,-1-2,-17 2,-34-3,-11-4,17 0,-38 5,73 1,-17 4,20-2,-1-2,-4-1,-236-1,137-3,-584 1,691 1,1 1,0 1,-12 4,7-1,1-2,-6-1,-235-1,137-3,-134 1,248-1,0-1,-1 0,2-1,-7-3,4 2,-1 0,-17-1,-11 4,30 1,-1-1,0 0,0-1,-12-4,4 1,0 1,0 1,-1 1,1 1,-1 2,-63-3,76 0,0-1,0 0,-1-1,0 0,0 0,-7 0,-11 2,-32 2,27 0,-8-1,32-1,-1-1,-13-4,-24-4,37 10,-3-1,-1-1,1 0,-4-2,-84-21,26 0,59 19,0 2,-14-3,-3 0,-31-3,54 10,0-1,0-1,0 0,0-1,1-1,0 0,-2-1,-14-9,-1-1,1 0,-4-5,25 15,1-1,-1 0,1 0,0-1,1 0,-1 0,2 0,-6-9,-50-79,49 78,0 1,-1 1,-1 0,-11-9,3 3,-11-16,24 25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12.9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1854 265,'2'1,"-1"0,1 1,0-1,-1 0,0 1,1 0,-1-1,0 1,0 0,0-1,0 1,0 0,0 1,5 5,27 32,2-2,34 30,-24-25,-33-33,1-1,-1 0,2-1,-1 0,1-1,12 4,22 13,24 12,20 7,-2-8,51 16,-137-49,19 4,20 4,11 3,-35-8,1-1,0-1,0-1,0 0,15-2,28-3,9-3,-65 5,19-3,0-1,13-5,4-1,38-13,-49 14,-20 5,1 1,1 0,-1 2,7-2,1 3,1 1,-1 0,1 2,-1 0,1 2,-1 0,0 2,0 0,-1 1,19 10,107 37,-54-26,-47-15,0-1,1-3,14 0,-4 2,-38-6,1-1,0-2,3 1,84 0,25-6,-103 0,0-1,0-1,-1-2,0 0,0-2,0-1,2-3,-16 7,1-1,-1-1,9-8,-13 9,-1 1,1 1,0-1,0 1,1 1,0 0,-1 0,10-1,1 2,1 1,-1 2,1 0,-1 1,1 1,3 1,39 3,-43-3,1 0,15 5,-16-3,0-1,20 1,-10-4,1 0,30-5,-48 3,0-1,-1-1,1 0,-1-1,0 0,0-1,0 0,5-4,59-33,23-7,-89 45,0 1,0 0,1 0,-1 1,1 0,-1 1,4 0,23 0,17 3,-10-1,13 1,1-1,39-4,-65-1,25-7,-14 2,7-2,-23 5,1 1,26-1,208 4,-127 4,-77-1,-10 0,31-4,-65 1,0-1,14-4,-13 3,0 1,8-1,54-10,-46 8,0 1,12 1,-2 1,0-2,10-4,-1 2,1 3,-1 2,41 4,-16-1,-37 1,19 3,-16-1,8-1,-41-3,19 0,1 2,-1 0,15 4,8 2,0-3,0-1,0-3,1-3,-37 2,0 1,0 0,-1 1,1 1,10 3,32 5,-31-7,19 6,-23-5,0-1,-1-1,5 0,-4-1,-1 1,19 5,-19-3,1-1,17 1,228-4,-135-2,557 1,-635-3,50-8,-101 10,49-10,-35 7,-1 0,11 0,15 1,1 1,-1 2,0 2,20 4,-52-4,1 0,-1 1,0 1,0-1,-1 1,9 5,-5-2,1-1,9 3,8 1,-13-3,0-2,0 0,1-1,15 2,-9-3,0 2,1 1,-4-2,1 1,19 0,224-4,-133-2,239 1,-355 1,0 0,-1 1,1 1,0 0,-1 2,14 4,1 3,-1 2,27 15,-30-11,-20-14,0 1,0-2,1 1,-1 0,1-1,-1-1,8 3,74 13,-66-13,0-1,0-1,0 0,6-2,90-1,-48-2,-25 2,22 0,0-3,3-3,-39 4,14 0,-25 2,1-1,-1-1,1-1,11-3,-19 3,1 0,0 1,0 0,0 1,0 1,0 0,1 1,-1 1,13 1,0-2,0 0,7-2,-23 0,1 0,-1-1,0-1,0 1,0-2,-1 1,1-2,-1 1,1-2,62-30,-40 20,18-12,-17 10,0 2,1 0,6 1,12-6,116-41,-161 59,0 0,0 0,0 1,1 0,-1 0,1 1,-1 0,1 0,0 1,-1 1,1-1,1 1,-8 0,0 0,0 0,0 0,0 0,0 0,0 0,-1 1,1-1,0 1,-1-1,1 1,-1 0,1-1,-1 1,0 0,0 0,0 0,0 0,0 1,4 8,-2-1,1 1,0 6,1 2,-4-14,1 1,0-1,0 1,0-1,1 0,0 0,0 0,0 0,1-1,-1 1,1-1,0 0,1 0,-1 0,1 0,-1-1,1 0,0 0,0 0,0-1,1 0,-1 0,1 0,-1 0,1-1,3 1,8-1,1-1,-1 0,0-1,0-1,0-1,0 0,0-1,-1-1,8-3,2-1,19-2,-12 3,-29 7,-1 1,1-1,0 1,0 0,-1 0,1 0,0 0,0 1,-1 0,1-1,0 1,-1 1,1-1,-1 0,1 1,1 1,8 5,-1 0,0 1,8 8,19 12,-31-22,2-1,-1 0,1-1,0 0,0-1,0 0,1-1,0 0,-1 0,8 0,51 0,55-4,-27-1,-72 2,-7-1,0 1,0 1,0 0,0 2,15 4,-11-2,0-1,15 1,-14-2,1 1,6 2,15 5,16 4,-42-9,-4-1,0 0,-1 1,6 3,-15-6,0 0,0 0,0 1,-1-1,1 1,-1 0,0 0,-1 1,1-1,0 1,-1 0,20 39,-16-31,0 1,0-1,9 10,-13-19,0-1,0 0,0 1,0-1,1-1,0 1,-1 0,1-1,0 0,0 1,0-2,0 1,1 0,3 0,-4-1,-1 0,1-1,0 0,0 1,0-1,0 0,0-1,-1 1,1-1,0 0,0 0,-1 0,1 0,0-1,-1 1,1-1,0 0,6-5,0-1,-1 0,0 0,7-8,-4 4,147-157,-152 161,1 1,0-1,0 1,0 1,1 0,0 0,1 0,-1 1,1 1,0 0,0 0,2 0,8-1,0 1,0 1,1 1,-1 0,19 2,200 2,-228-2,-1-1,0 0,0-1,0 0,0-1,5-2,14-6,13-7,22-10,18 0,6 3,-59 20,0 1,1 1,-1 2,1 1,15 2,17 0,-59-2,32 0,0 2,3 1,-26-1,0 0,-1 1,1 0,-1 1,1 0,-1 1,10 6,-13-7,1 0,-1 0,1-1,0 0,1 0,-1-1,0 0,7 0,14-1,-1 0,5-2,-2 0,19 2,-40 1,0-1,-1 2,1 0,0 0,-1 1,0 0,0 1,8 5,2 2,0 1,-1 1,10 10,-21-17,0 0,1-1,-1-1,1 1,0-1,1-1,-1 0,1 0,0-1,0 0,0-1,0 0,1 0,-1-1,2-1,53-1,-46 0,-1 0,0 1,1 1,-1 1,7 2,-22-4,0 1,0 0,-1 0,1 0,0 0,-1 1,1-1,0 1,-1-1,0 1,1 0,-1 0,0 0,0 0,0 0,0 1,0-1,-1 1,1-1,-1 1,2 3,-1 0,0 1,-1-1,1 0,-1 1,0-1,-1 1,0 4,-2 114,0-34,2-75,-1-1,-1 1,0-1,-1 0,-1 1,0-2,-1 1,-4 6,3-5,-22 51,3 2,-2 11,16-49,-1 0,-2-1,-9 12,-9 22,12-11,12-29,-18 56,21-65,1 1,0 0,2 0,0 0,0 0,2 1,0 9,3 18,2 0,3 7,-4-34,0-1,1 0,1-1,0 0,1 1,1-2,0 1,1-1,9 10,10 10,-11-15,-2 0,6 10,-16-22,-1 0,-1 1,1-1,-1 1,0 0,-1 0,0 0,0 0,0 3,0 10,0-1,-2 1,0-1,-2 1,-3 18,3-27,-1 0,0 0,-1-1,0 0,-1 1,0-1,-1-1,0 1,-1-1,-6 7,-21 29,23-29,-2 0,-8 8,3-6,1-2,1 1,1 0,-5 9,-21 41,-5 19,1-4,27-55,14-22,0 0,0 0,0 1,1-1,0 1,0 0,-1 5,0 8,-1-1,-1 0,-1-1,-1 1,0-1,-1 0,-1-1,-1 0,0-1,-1 0,-1-1,0 0,-28 25,-2-2,-23 15,60-48,-25 18,-2-1,-13 5,35-21,-1-1,0 0,0 0,0-1,-1-1,0 0,1-1,-1 0,-2-1,-16 0,5 0,0 0,-24 6,-8 2,32-5,1 0,-15 6,16-5,0 0,-1-1,1-2,-1 0,1-2,-1-1,0 0,-17-5,30 4,0-2,-1 0,1 0,1-1,-11-5,11 4,0 1,0 0,0 1,-1 0,1 1,-10-1,-35 1,39 3,1-1,-1 0,1-2,-9-1,0-2,0 1,0 2,-26-1,-77 5,53 0,51-1,-5 1,-25-4,45 2,-1-1,1 0,0 0,0-1,0 0,0 0,-6-4,-29-16,-6-3,-36-26,69 41,-1 0,0 1,0 1,-1 0,0 2,-1 0,1 1,-1 1,0 1,-1 1,1 0,-19 1,-226 4,246-3,0-1,0-1,0-1,-9-4,-3 1,-8-4,25 6,0 2,-1-1,-8 1,-1-1,1 0,-2-2,4 1,1 1,-1 1,-2 0,-25 2,0 1,0 3,0 1,0 3,28-2,0 0,1 1,-4 3,3-2,0-1,-20 4,-18 2,24-5,0-1,0-2,-12 0,29-3,0 1,1 1,-11 3,-32 5,32-7,0 1,-7 3,-8 3,4-1,-8 2,-29 6,22-5,16-3,-9 2,13-4,0 1,1 1,0 2,-14 8,27-12,-68 24,46-19,-22 12,-8 2,40-16,-48 15,0 1,0-1,59-20,1 0,-3-2,8-1,0 1,-1 0,1 1,-11 5,1 1,-24 7,25-9,-57 17,1 1,28-11,-29 4,21-5,0 2,-63 20,105-32,0 0,0-2,-5 0,-36 9,11-1,-12 3,43-9,-14 5,-25 12,44-17,1 0,0 1,0 1,1-1,-1 2,-6 6,-37 41,27-28,0-1,-2 0,-21 13,16-17,-2-1,-1-2,-6 2,-35 6,-3-1,-65 25,16-10,93-31,20-5,0 0,-1-1,0-1,-15 1,2-3,13-1,0 0,0 2,1 0,-8 3,-18 4,-22 8,-41 10,24-2,25-9,7-4,32-7,-1-1,1-1,-1 0,-18-1,-73-2,48-2,-574 2,615 1,0 2,0 0,0 1,-7 3,0-1,9-1,0 1,1 0,-1 1,-11 7,-65 41,52-29,-20 8,-202 97,240-119,2 1,-1 1,2 0,-17 15,-11 7,33-25,0 0,-11 11,14-10,-1-2,0 0,-2 0,-20 15,2 4,0 1,2 3,-10 12,-28 30,57-59,0 0,0 1,1 0,2 1,-1 0,2 1,1 0,-6 18,-17 48,18-48,-2 0,-1-2,-2 0,-3 1,-31 44,-1 0,0-1,0 0,33-52,-1-1,0-1,-2 0,-23 17,-3 5,36-34,1 1,0 1,1 0,0 0,-6 9,-12 12,-10 15,26-37,1 1,-2-1,0-1,0 0,-11 6,-31 28,-114 124,161-163,-1 0,0-1,0 0,-2 0,-29 23,-77 62,101-78,-20 10,-5 5,20-13,-1 0,-1-2,-8 4,19-12,0-1,0 0,-1 0,1-2,-1 1,0-2,-7 1,-5 0,-23 7,26-5,0-1,-17 1,-6-4,19 0,1 0,0 2,-7 2,-7 2,-1-2,-38 0,-83-5,60-2,-67-5,-6 1,-1121 6,1276-1,-1-1,1-1,-12-3,-34-5,43 7,0 0,-4-3,7 2,-1 1,1 1,-5 0,-43 3,47 1,1-1,0-1,0-1,-1 0,-10-4,7 1,-1 1,1 1,-1 1,-21 1,-30-1,61 0,1-1,0 0,-1-1,0 0,-1 0,-5 1,-50-2,1 4,-10 2,-14 1,27-1,12 0,-34-4,74 1,0-1,-12-3,12 2,0 0,-7 1,-8 1,-18 1,29 1,0 0,0-1,0-1,0-1,-7-2,0 0,0 0,-1 2,0 1,1 1,-16 2,-4-1,-8-2,40 0,-1-1,-13-3,12 1,1 2,-6 0,-32-1,36 4,0-1,0-1,0 0,-7-3,-40-8,39 9,-18-6,21 4,1 2,-2 1,2-1,-1 0,-2-2,20 5,-18-5,1-2,0 0,14 5,-1-1,1-1,-1 1,2-1,-1 0,-6-6,-2-2,0 1,-8-4,7 5,-1-2,-2-3,-116-119,59 58,59 61,-1 2,-16-11,13 10,1 0,-3-5,-108-113,121 125,0 0,0 0,0 1,-1 0,-31-22,29 19,1-2,0 0,-7-8,15 15,1 0,0 0,-1 0,2-1,-1 1,1-1,0 0,0 1,0-1,1 0,-1-5,-1-39,1-1,5-26,-1-10,0 38,2 0,3-11,1 21,2 1,1 0,2 1,-11 31,12-29,2 0,14-24,8-16,-9-2,-3-3,-12 28,-11 38,1-1,0 1,1 0,2-3,12-16,1 0,9-10,15-24,-1 4,-24 36,13-23,24-61,5-8,-45 94,15-19,-14 21,14-25,68-147,-79 142,-12 29,-3 10,-2 0,1-1,-2 1,0-1,0-9,-2-25,-1-2,-1-2,3-69,-2-74,-12 38,2 111,1 8,6 18,-2 1,0 0,-2 0,-1-3,-12-30,3 6,-6-8,-9-23,20 48,-2 0,-1 1,-10-13,8 13,-9-13,11 18,-12-24,-9-25,-23-48,31 44,3-3,11 23,3 8,7 30,1 0,-1-12,1 9,-4-19,2 19,-1-21,4 22,-2-1,-1-2,-20-83,3 24,-6-18,24 85,2-1,-1 1,2-1,0-4,0 0,-1 1,-4-11,-18-86,13 64,-3-16,-12-37,3 19,-4-10,1 16,12 24,3 10,-31-78,-8-5,15 41,30 72,1 1,-2-15,-4-12,6 24,1 0,0-10,1 9,-1 0,-2-5,1 8,1 0,1 0,1-1,0 1,1-1,1 0,1 1,0-1,1 1,4-15,-4 25,1 0,0 1,0-1,0 0,1 1,0 0,0 0,1 0,2-3,11-10,1 1,3-1,13-13,-16 15,1 1,1 0,0 2,4-2,-12 9,0 1,1 0,5-1,-3 2,0-1,1 2,10-2,18-5,-31 7,0 1,-1 0,1 1,0 1,0 0,8 1,-15 0,1 1,-1 0,0 0,1 0,-1 1,0 0,0 1,0 0,0 0,-1 0,1 1,-1 0,1 1,31 21,2-2,0-2,1-1,8 1,-34-15,-5-3,0-1,0 1,1-2,-1 0,1 0,-1-1,4 0,23 0,18-2,-12 0,71-6,9-1,-45 8,136 1,-172 3,24 4,-57-6,1 0,-1 1,-1 0,1 0,0 1,-1 0,0 1,1 0,-2 0,16 12,-1 1,6 7,-8-8,28 21,-35-30,-1 1,0 1,-1-1,0 2,-1 0,4 4,15 25,2-1,27 24,-44-49,2-1,0 0,0-2,1 0,1 0,-1-2,11 4,50 14,2-1,-60-20,19 4,7 1,-28-6,0-1,1-1,-1 0,15-1,76-2,-48-2,-47 2,0 0,0 1,0 1,-1 0,14 3,-5 1,1-2,0-1,-1-1,24-1,13 2,-30 0,18 5,-20-3,1-1,0-1,240-1,-139-3,-9 2,130-2,-141-11,-87 10,-1-2,0 0,0-2,12-4,-5 1,-1 2,8 0,32-6,-36 6,2 2,22-1,-34 4,-1-1,0-1,0-1,1 1,0 0,16-1,73 5,-62 2,31-5,-65 1,1-1,12-3,-11 2,-1 0,7 0,21 1,-16 1,0-1,4-3,4 0,23 0,-18 2,-22 1,-1-1,1 0,-1-1,0 0,0-2,-12 5,0 0,-1 0,1-1,-1 0,1 0,-1 0,0 0,0-1,0 0,4-6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2041 1,'-1'16,"-1"-1,-1 1,0 0,-1-1,-6 14,-1 5,-2 0,-2 1,9-22,-1-1,0 0,0-1,-2 0,1 0,-1 0,-1-1,-36 33,18-18,2 1,-6 10,22-24</inkml:trace>
  <inkml:trace contextRef="#ctx0" brushRef="#br0" timeOffset="617.924">1552 292,'-1'143,"2"151,-1-291,0-1,1 1,-1-1,0 1,1-1,0 0,-1 1,1-1,0 0,0 1,0-1,0 0,1 0,-1 0,1 0,-1 0,1 0,1 0,-1 0,1 0,-1-1,1 1,0-1,0 0,0 0,0 0,0 0,0 0,0-1,0 1,0-1,0 0,2 0,8 0,0-1,1-1,-1 0,0-1,12-4,16-7,7-4,-14 4,-1 0,-2-1,1-2,-2-1,-1-1,22-19,-37 27</inkml:trace>
  <inkml:trace contextRef="#ctx0" brushRef="#br0" timeOffset="12824.205">202 795,'0'3,"-1"0,1 1,-1-1,0 0,0 0,0 0,0 0,-2 2,-4 13,-14 67,16-65,1 0,-1 9,2-7,-1-1,-2 2,1-1,1 0,1 0,1 0,1 1,2 12,-3 40,0-60,-1 0,-4 13,-3 24,7 13,3-47,-1 0,0 0,-1 0,-1-1,-1 1,-2 6,2 0,0 0,2 1,0 3,3 100,0-53,-1 825,0-892,0-1,0 1,-1 0,0-1,-1 1,0-1,0 0,0 1,-4 5,6-13,0 0,0 0,0 0,0-1,0 1,0 0,0 0,0 0,0 0,0-1,0 1,0 0,0 0,0 0,0 0,0 0,-1-1,1 1,0 0,0 0,0 0,0 0,0 0,0 0,-1 0,1-1,0 1,0 0,0 0,0 0,0 0,-1 0,1 0,0 0,0 0,0 0,0 0,-1 0,1 0,0 0,0 0,0 0,0 0,-1 0,1 0,0 0,0 0,0 0,0 1,-1-1,1 0,0 0,0 0,0 0,0 0,0 0,0 0,0 0,-1 1,1-1,0 0,0 0,0 0,0 0,0 0,-2-15,-2-64,5-39,1 23,-3-54,2-152,6 212,0-33,-8 86,1 6,0 1,2 0,1 0,2-4,2-5,-1-1,-3 0,-1-4,-2-119,-2 60,2-268,0 365,0 0,0 0,1 0,0 0,0 0,0 0,0 1,1-1,-1 0,2-1,-1 3,0 0,0 0,0 1,1-1,-1 0,1 1,-1-1,1 1,0 0,0 0,0 0,0 0,0 1,3-2,6-1,1 0,0 1,0 0,0 1,0 1,0 0,1 1,10 1,-7-1,1 0,-1-1,0-1,16-3,-5-1,1 2,0 1,0 1,0 2,1 1,70-3,-71-2,19-4,-22 3,0 1,4 0,238 2,-139 4,-108-2,51 0,57 8,-74-4,0-3,14-2,-6-1,29 6,-63-1,17 6,-20-4,0-1,6-1,41-1,-46-3,1 2,-1 1,1 1,0 2,8 1,0-1,1-1,-1-2,4-2,-16 1,0 1,0 2,6 1,-1 1,26 0,-29-3,0 1,7 2,-3 0,13 1,-5-2,8 3,-15-2,0-1,9-1,-11-2,0 3,6 1,-6 0,1-2,3-1,-3-1,-13-2,0 1,0 1,0 0,7 3,1 0,0-1,0-1,0-2,22 0,27 1,-45 2,19 4,-21-3,0-1,2-1,18-1,-22-2,1 2,-1 0,10 4,11 1,0-1,0-3,0-2,8-1,-37 0,0 2,-1 0,1 1,3 2,0 0,0-2,13 1,216-2,-128-3,170 1,-275 1,0 0,0 2,0 0,5 2,-2 0,0-2,17 2,213-3,-128-3,1175 1,-1273 1,0 1,0 2,9 2,-5-1,1-1,1-1,238-1,-137-3,-107 2,-1 1,0 1,12 4,-8-1,1-2,5-1,235-1,-138-3,136 1,-242 1,0 1,0 2,9 2,-5-1,1-1,1-1,15 1,-1 2,2 2,-16-4,0-1,14-1,15 1,-43-1,0 0,11 5,27 3,75 10,-96-15,1-2,6-1,-9-1,0 2,19 4,-12-1,-1-2,5-1,4 1,27 7,-44-6,0-1,3-1,200-1,-119-3,-56-2,47-8,-51 0,-37 7,0 0,11 0,-16 3,0 0,0 1,-1 0,1 0,3 2,-9-2,0 1,0 0,0 1,-1-1,1 1,0 0,0 0,-1 0,1 0,-1 0,0 1,0 0,3 2,2 4,0 1,-1 0,3 4,-4-5,0 0,0-1,1 1,0-2,1 1,-2-2,1-1,-1 0,1 0,-1-1,1 0,1 0,-1-1,0 0,1 0,0-1,-1 0,1 0,0-1,0 0,0 0,2-1,21 0,-23-1,1 1,0 0,-1 1,1 0,-1 0,5 1,-10-1,-1 0,0 0,0 0,0 0,0 0,0 0,0 1,0-1,0 1,0-1,-1 1,1 0,-1 0,1-1,-1 1,0 0,1 0,-1 1,0-1,0 0,-1 0,1 0,0 1,-1-1,1 2,2 19,-2 0,0 0,-1 0,-3 16,0 16,1 398,3-243,-1-203,0 1,-1-1,1 1,-2-1,1 0,-3 7,4-12,-2 1,1-1,0 1,0-1,-1 1,1-1,-1 0,0 0,0 0,0 0,0 0,0 0,0 0,0-1,0 1,-1-1,1 1,-1-1,1 0,-2 0,-29 9,-1-2,-30 4,46-9,-34 8,34-6,-1-1,0-1,-8 0,-3 0,1 1,-5 2,5 0,-1-2,-3-1,3-1,13-2,0 1,0 1,0 0,-7 3,0 0,-1 0,0-2,0 0,0-2,-103-2,52 0,52 1,5-1,0 1,1 1,-1 1,0 0,-11 4,6 0,1-2,-1 0,0-2,-6 0,-98-3,53 0,-90 2,-146-3,222-4,-34-1,108 7,-2 1,0-2,0 0,0 0,1-2,-7-2,0 0,0 2,-1 0,0 1,-15 1,-23-2,34 0,-20-6,22 4,0 1,-5 0,-16 0,-39-9,55 9,-1 1,0 2,0 1,-52-3,70 1,0 0,0-1,-1-1,0 0,0 0,-7 1,-48-2,-1 3,-8 4,-16 0,-1016-2,1088-1,0-2,0 0,-9-3,5 1,-1 0,-1 2,-238 1,137 4,-1881-2,1891 7,2-1,71-6,17-1,-1 1,1 2,-1 1,-12 3,6 2,0-3,0-1,-11-2,-114-3,60 0,87 1,1 0,-1 1,0 1,1 0,-8 3,-2 1,1-2,-1 0,0-2,-6 0,-98-3,53 0,35 0,9 0,-1 2,0 0,0 3,-13 2,8 2,0-3,0-1,-11-2,-114-3,60 0,53 0,6 0,-23 4,51-1,0 0,-12 5,12-3,0 0,-7-1,-50 2,-1-4,-3-3,-18 1,-383 1,469 0,-1 0,0 0,1-1,-1 0,1-1,-1 0,1 0,0-1,0 0,0 0,0-1,0 0,1 0,0-1,0 0,0 0,0-1,1 0,0 0,-2-3,-46-59,44 54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2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32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47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1725 13600,'0'-1,"0"0,0 1,-1-1,1 0,0 0,-1 1,1-1,0 0,-1 0,1 1,-1-1,1 0,-1 1,0-1,1 1,-1-1,1 1,-1-1,0 1,1-1,-1 1,0 0,0-1,-23-8,12 5,-10-5,-18-5,2 2,22 7,-1 1,1 0,-9 1,-34-9,38 7,-1 1,0 0,-1 2,-4 1,-91 1,49 2,-223-2,278 1,0 0,-1 1,1 1,-6 2,-37 6,16-5,0 2,-23 8,-77 28,113-34,0 1,1 1,1 1,0 2,-10 8,24-14,0 1,0 0,1 1,0 1,-2 4,-15 20,-2 8,26-38,-89 136,89-135,0 0,0 1,1-1,0 1,1 0,0 0,0 0,1 0,-1 3,0 16,1 0,2 5,-1-14,1-10,-1-1,1 0,0 1,1-1,-1 0,2 0,-1 0,1 0,0 0,0-1,3 5,-1-3,1-1,0 1,0-1,1 0,0-1,0 0,1 0,7 5,20 11,1-1,2-2,0-1,15 4,-26-12,-16-5,1 0,0-1,0-1,0 0,42 9,13 6,18 5,-50-14,63 12,35 5,-1 0,-79-15,-26-5,0-1,25 1,-21-3,30 7,-30-4,31 1,-17-6,-19-1,-1 2,0 0,13 4,12 2,0-2,1-3,0-2,13-2,-16 0,-25 2,0 1,-1 2,12 2,-6-1,-1-1,3-1,238-1,-138-3,955 1,-1068-1,0-1,-1 0,1-1,2-2,0 1,1 0,14 0,41 3,-40 1,12-1,-33-1,1-1,-1 0,1-1,0 0,0 0,7 1,39-2,-35 4,1-1,14-4,92-20,-81 15,-24 5,14-4,35-13,68-22,-23 7,-65 23,-9 3,32-13,28-9,-48 17,37-12,-63 18,-11 4,-1 0,11-7,-27 11,1 0,-1-1,0 0,0 0,-1 0,1-1,-1 0,0 0,0 0,1-3,-3 4,0-1,0-1,-1 1,0 0,0 0,0-1,0 1,-1-1,0 0,0 1,-1-2,1-15,-1 0,-1-7,0 3,1 1,0 0,-2 0,0 0,-3-11,3 28,0-1,-1 1,0 0,0 0,-1 0,0 0,0 0,-1 1,0 0,0 0,-6-6,-4-2,-2 1,0 0,-15-8,-19-17,33 27,0 0,0 1,-1 0,-11-3,-22-12,-15-9,-29-9,49 27,-30-7,4 2,-33-5,79 20,-17-3,-1 1,11 2,-15 0,-27-6,41 7,-26-2,24 4,-16-4,16 1,0 2,-1 2,-35 2,51 0,-1-1,0-1,-10-4,6 2,-1 1,-1 1,-71 2,53 2,-18-3,37-1,-19-6,21 4,0 1,-5 1,-237 0,139 5,-850-2,956 1,0 1,0 2,-9 2,5-1,-1-1,-1-1,-32-1,34-2,1 1,0 1,-20 5,14-1,-1-1,-1-1,-25-2,40-1,1 1,0 1,-12 3,9-1,0-1,-12-1,27-2,-11 0,-1 0,1 1,0 1,-1 2,-8 0,-1 0,-15 0,-33 6,0 2,-9 1,76-13,-27 8,-18 6,-52 13,25-3,25-7,25-8,-26 11,35-12,-82 41,81-39,2 2,-1 0,-11 11,5 0,-18 22,24-23,14-16,1 1,0-1,1 2,-1-1,2 1,-1-1,1 1,1 0,0 1,0-1,0 1,0 8,0 3,2 0,0 1,1-1,1 0,2 8,-2-22,0 0,1 0,0 0,0-1,1 1,-1-1,1 1,1-1,-1 0,1-1,0 1,3 2,8 9,2 0,0-2,2 2,15 13,-9-9,1-2,1 0,0-2,8 3,25 15,-29-17,0-2,17 6,6 2,15 5,2-2,34 6,-85-27,197 48,-92-28,-82-17,8-1,12 3,99 15,12 0,3 1,77 13,-73-13,6-1,-112-15,-25-3,13-2,51 8,-2-1,16 0,-59-4,37-2,-57-4,39 7,-32-3,9-1,300-5,-187-2,216 1,-369-1,0-2,0-1,18-5,-2 1,91-19,-47 8,68-25,-153 44,95-28,-57 14,19-5,17-12,-22 7,19-14,-49 24,0-1,-1 0,-1-2,5-5,-19 17,-1-1,0-1,-1 1,1-1,-1 1,0-1,1-5,5-11,4-18,-7 21,-3 6,-1 0,0 1,-1-1,0 0,-1-1,-1-71,0 59,-1 15,0-1,-1 1,0 0,-1-1,-1 1,0 1,0-1,-1 0,-13-25,-17-26,33 60,-11-20,-2 1,0 1,-2 0,0 1,-2 1,0 0,-21-15,-28-13,-1 3,-29-12,28 17,8 7,-43-15,91 41,-322-115,148 58,60 24,45 16,-23-5,-53-5,27 12,55 9,-5-2,51 9,0 0,-23 1,11 1,-30-8,45 5,0 2,-2 1,-41 2,43 2,0-2,1-1,-1-1,-1-2,-9-2,0 2,-1 1,-6 2,-117 2,60 2,-718-2,797 1,-1 2,1 0,-7 3,-44 5,7-8,46-4,1 2,0 0,0 2,-19 4,12-1,0-2,-10 1,-39 7,13 0,25-5,0 2,-9 4,-2 3,-110 41,131-45,1 1,0 1,0 2,-11 9,-19 20,2 3,-27 31,76-73,0 1,1 0,0 0,0 0,1 1,0 0,0-1,1 1,0 1,0-1,1 0,0 1,0 2,-2 16,2 1,1 0,2 14,0-19,0-9,1 0,0-1,1 1,0 0,1-1,1 0,0 0,1 0,0 0,1-1,0 0,4 3,18 23,0-2,3-1,2 0,21 20,4-3,1-2,63 39,-16-25,94 41,-197-103,179 80,-174-78,223 87,-126-50,-55-24,29 5,1 1,41 6,-17-3,-83-20,0-2,20 3,14 3,22 2,4 2,77 12,-129-20,1-2,16-1,3 1,-35-2,1 1,9 3,-10-2,0 0,8 0,51-1,-48-2,0 0,0 2,4 2,8 1,-1-1,33 0,76-5,-66-1,-58 2,0 1,0 1,13 4,-9-1,1-2,4-1,236 0,-137-5,-63 3,-14 0,38-4,-77 1,1-1,13-4,-14 3,1 1,8-1,78-13,-46 6,77-16,-46 5,-62 16,-1 0,0-1,0-1,1-1,0 2,19-4,-10 4,0-3,0 0,-2-2,1-2,-1-1,-1-1,22-16,-33 19,0 0,-1-1,-1-1,0 0,-1-2,-1 0,1-2,12-16,-2 1,16-25,-29 38,4-4,-2-1,-1-1,-1 0,6-19,-11 25,-4 9,0 0,0 0,-1 0,-1 0,1-8,-3 17,0-1,0 1,-1 0,1-1,0 1,-1-1,0 1,0 0,0 0,0-1,-1 1,1 0,-1 0,0 0,0 0,0 1,0-1,0 0,-1 1,1 0,-1-1,-1 0,-74-53,68 48,0 0,-1 2,0-1,0 1,0 1,-1 0,0 0,0 1,-4 0,27 4,11 3,4 5,34 11,3 4,8 0,-26-9,61 13,0-1,-87-21,1-1,9 1,-8-2,0 1,1 2,4 0,0-1,5 0,29 5,4 1,-39-8,-1 1,12 5,-16-4,0-1,1-1,-1-1,2 0,0 1,11 4,-4 0,20 1,16 4,68 14,-97-19,10 0,31 6,55 13,-96-19,10 0,31 6,55 13,-100-20,-1-1,5-1,-1-1,16 5,-12-1,13-1,-16-2,22 6,-21-4,21 1,-19-2,13 3,-8 0,14-1,30 5,120 20,-136-23,-41-6,23 6,-17-3,16 1,-15-3,14 5,85 17,-103-19,0-2,0-1,51 7,-17 0,19 4,-48-8,21 1,27 5,101 18,-115-22,-42-6,23 6,-18-3,1-1,1-2,2 1,18 4,30 4,-49-8,22 7,-9-2,33 1,13 3,-59-8,7-2,-15-1,0 2,11 3,-6-1,37 2,-34-5,23 6,-25-3,0-2,30-1,4 1,-42-1,19 6,-22-4,0-1,5-1,11-1,-8 0,-1 0,10 4,173 26,-184-27,0-3,22 0,15 1,-40 0,18 5,-20-2,0-3,2 0,14 1,0 2,3 2,-14-3,0-2,7-1,-9-1,1 2,17 4,-13-1,1-2,22-1,-2 1,-26-1,15 5,-18-2,0-2,3-1,26-3,-38 0,0 0,0 1,1 1,-2 0,11 4,0 0,0-2,0 0,0-2,1-1,21-3,0 2,11 2,-33 1,20 6,-22-4,0-1,5-1,236-1,-138-3,1353 1,-1459-1,0-1,0-2,9-2,-5 1,1 1,1 1,2 1,-6 1,1-1,25-5,-18 0,0 3,1 0,24 2,-39 1,-1-1,0-1,12-3,-9 1,0 1,12 0,-2 3,-4 0,0-1,19-5,-10 1,1 2,2 1,8-1,85-19,-83 17,11-5,-10 1,2-1,-27 5,-1 1,7 1,-10 1,0-1,5-2,-5 1,0 1,4 0,18-2,16-5,-5 0,-4 1,-24 4,0 1,5 1,4-1,15-4,-20 3,0 1,10 1,-10 3,-4 0,1-1,22-5,6-1,-1 3,1 1,0 4,2 1,11 0,-46-2,0-1,0-1,13-4,-9 1,1 2,4 1,31 1,2 3,-9 1,29-5,-55 0,17-6,-20 4,0 1,6 1,15 1,-21 1,-1 0,0-2,11-2,-1-1,0 2,26 0,-7 0,94-18,-46 9,-58 6,31-1,-42 5,1-1,0-3,-3 2,1 0,18 1,-3 2,0-2,14-5,-14 3,0 3,0 2,12 2,6 0,16-4,-57 0,22-6,-22 4,20-1,70 0,47 8,-43-1,-104-1,0 0,-1 1,1 1,0 0,12 4,-19-4,0-1,0 1,0-1,0 0,0-1,0 0,0 0,1 0,-1-1,0 0,0-1,0 1,0-1,0-1,-1 1,1-1,4-3,38-19,-21 11,0 1,11-3,-15 7,0-1,-1-1,0-1,0-1,-1-1,-1-1,9-9,-21 17,0 0,1 1,0-1,0 2,0 0,0 0,1 1,0 0,0 1,0 0,5-1,115-20,2-3,-1 1,1-1,-1 1,0-1,-53 10,5-5,44-10,7-3,124-27,-203 48,16-8,-36 10,14-2,168-39,-198 48,52-17,-35 10,13-2,-1 2,0-3,-2-1,0-3,0-2,-23 10,27-13,0-1,9-10,-27 14,17-11,20-18,-29 20,9-3,32-23,-27 16,50-28,28-20,-80 51,2 3,10-4,45-12,-60 27,84-34,48-23,-49 21,0-2,-74 33,23-13,15-13,-53 30,-25 15,-1-2,13-9,7-7,29-14,-35 23,0-2,-2-1,7-8,10-11,189-157,-194 162,-21 17,0 1,5-1,-6 3,0 0,14-15,-13 11,19-14,40-30,-8 6,-38 30,30-31,-30 26,22-15,51-41,7-5,-33 35,54-43,-47 34,-34 27,3-7,-41 34,17-10,6-6,238-187,-201 158,12-1,44-32,2-6,-44 34,63-59,-127 101,10-7,-12 11,-1-1,1-3,98-89,22-20,4-5,-104 92,-3 5,33-42,-61 64,10-12,0 0,-3-2,15-27,36-95,-52 109,53-107,33-79,-29 53,-55 127,37-104,-26 57,-6 16,-12 36,0-9,11-34,0 0,-1-11,-9 35,11-23,-7 30,-8 23,7-30,13-50,-3 14,-8 22,-9 39,-2-1,-1 1,-1-9,-3 17,1 1,4-8,0-1,3-9,3 0,14-29,-14 37,12-26,12-15,-9 20,7-25,23-54,-37 91,55-110,24-54,-79 161,-9 21,9-27,3-21,-16 47,-5 20,-1-1,-1 1,0-4,27-114,-21 95,5-12,-3 12,0-9,0 1,11-27,4-11,21-84,-26 79,-5 17,-6 20,-5 21,-1 0,-1-1,-2 0,0-3,2-40,-1 57,0-1,5-13,3-24,-5-22,-5-72,-2 51,3 58,0 16,-1 1,-1 0,-1 0,0-1,-5-14,1 10,2 0,0 0,2-7,-1 1,-6-26,2 9,2 0,1 0,3-1,2-5,0 35,-2-1,-1 0,-1 1,-4-15,-3-32,6 39,-2-1,-1-3,-4-17,-19-81,10 49,-10-52,4 23,15 63,6 21,0 1,0-10,1 5,-1 0,-3-2,-2-16,-17-81,19 96,-8-23,-4-17,8 28,-6-12,6 18,-8-38,13 43,0-2,1 0,1 0,2-11,3 24,0 5,0 0,-2 1,1-1,-2 1,-1-1,-2-10,2-1,-1-9,-7-39,-14-57,22 117,-8-35,-7-12,13 46,-1 0,-1 0,0 0,-1 1,-6-6,4 7,-1 0,-1 1,0 1,0 0,-2 1,1 1,-1 0,-1 1,-11-6,-8-3,-1 1,0 2,-1 1,-1 2,-36-7,-60-14,51 11,-69-6,106 17,31 7,0 1,0 1,-4 0,-13-1,-28-9,21 4,-44-14,-130-26,194 44,-53-17,38 11,-19-3,-106-22,114 25,30 7,-1 0,1 1,-3 0,-7 0,-1-2,-6-3,-17-3,5 1,18 4,1 1,-9 0,-10 0,-21-7,14 2,-81-16,0-1,32 3,64 14,0 2,-31-3,42 8,-23-7,26 5,1 1,-22-1,13 2,-1-1,0-2,1 0,-1 2,0 1,2 2,12 1,1-1,-1-1,1 0,-11-4,4 2,0 0,0 1,-1 1,-15 1,-23-2,47 1,-1-1,-11-3,-25-5,0 8,34 3,1-1,0-1,0-1,-8-2,3 1,-1 0,0 1,0 1,-3 1,-24-2,34 1,0-1,-9-3,-29-5,-10 8,46 4,0-2,0 0,0-2,1 0,-1 0,-8-3,1 2,-1 1,1 1,-1 1,-7 2,-54-3,72 0,0-1,-13-4,-24-4,-21 7,1 2,-3 4,-20 0,70-2,7 1,0-1,0-1,0-1,0 0,-15-5,10 1,0 2,0 0,0 1,-10 1,-95 3,53 1,47-4,0 0,0-2,-1-1,-43-6,28 9,-34 2,33 1,-26-3,57 0,0-1,0 0,-1-1,1 0,-1 0,-8 0,-46 0,-1 2,-11 4,-14 0,-434-2,512-1,0-1,1 0,-1-2,-1 0,-2-1,0 2,-14-2,-215 3,128 4,-1652-2,1756 1,1 0,-1 2,0 0,-1 2,-2-1,0 0,-14 0,-24-3,40-1,0 0,0 1,0 1,0 0,-8 4,1-1,0-1,-1-1,1-1,-1-1,-8-1,-53 2,73 0,-1 0,-13 5,-24 4,-21-6,0-4,-2-3,-19 1,-1520 1,1598 1,-1 0,1 2,1 0,-7 2,4 0,-1-2,-17 2,-213-3,128-3,-222 1,341 0,-1 0,1 0,0 0,-1-1,1 1,-1-1,1 1,-2-2,4 2,-1 0,1 0,0 0,-1-1,1 1,0 0,0 0,-1 0,1-1,0 1,0 0,0 0,-1-1,1 1,0 0,0-1,0 1,0 0,0-1,-1 1,1 0,0-1,0 1,0-1,0 0,1 1,-1-1,0 0,0 0,0 1,1-1,-1 0,0 0,1 1,-1-1,1 0,-1 1,1-1,11-13,0 2,0-1,11-6,-7 5,0-1,3-4,50-55,6 2,6-7,-35 31,36-50,-45 55,1 2,7-4,-28 29,-14 13,0-1,1 0,-1 1,-1-1,1 0,-1 0,1-1,-1 1,0-2,-2 6,0 0,0 0,1 0,-1 0,0-1,0 1,0 0,0 0,0 0,0 0,0 0,0-1,0 1,0 0,0 0,0 0,0 0,0 0,0-1,0 1,0 0,0 0,0 0,-1 0,1 0,0-1,0 1,0 0,0 0,0 0,0 0,0 0,0 0,0-1,-1 1,1 0,0 0,0 0,0 0,-7 0,-9 6,-1 4,1 1,0 0,-2 3,-19 13,-70 54,1-2,80-59,0 0,1 2,1 1,1 2,-21 19,17-21,-16 11,15-12,-17 17,36-29,0 0,1 1,1 0,-3 5,-13 18,12-18,3-6,0 0,1 0,0 1,1 0,0 1,0 3,5-13,0 0,1 1,-1-1,1 1,0-1,0 1,0-1,0 1,0-1,1 1,-1-1,1 1,0-1,-1 1,1-1,0 0,1 1,-1-1,0 0,0 0,1 0,0 0,-1 0,2 0,5 6,0 0,1-1,0-1,1 1,0-1,17 12,-6-3,1-2,7 4,27 16,-23-12,25 10,-24-14,26 20,-36-23,0 0,2-2,-1 0,28 7,8 8,-49-20,1 0,0-2,0 1,1-2,0 0,0 0,2-1,8-1,-2-1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53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1855 166,'-22'0,"2"0,0 0,0-1,0-1,0-1,-5-2,-94-21,93 21,0 1,-1 1,-20 1,-12-1,44 1,1-1,-14-4,13 3,0 1,-7-1,-3 1,-20-7,25 5,-1 1,0 0,-3 2,-6 1,14 1,0-1,-1-1,1 0,-10-4,-4 0,0 2,0 0,0 2,0 2,-23 2,5-1,-29-4,62 1,1-1,-14-4,13 3,0 1,-7-1,-12 1,0 1,0 2,-19 3,32 0,0 1,1 2,0 0,0 1,1 1,-3 1,5-1,-40 16,48-21,0 1,0 0,0 1,0-1,1 2,0-1,0 1,0 1,1-1,0 1,0 0,1 1,0 0,0 0,1 0,0 0,0 1,1 0,0 0,1 0,0 1,-2 7,-8 37,8-34,1 0,-2 17,2-13,-6 24,5-26,1-1,-1 21,4-23,0 1,1-1,1 1,1-1,1 0,3 13,4 0,1 0,1-1,2 0,8 12,-8-18,-6-10,0 0,1-1,1 0,0-1,4 4,15 13,2-2,0-1,14 6,-10-7,26 17,5 1,-57-39,-1 1,1 0,-1 1,-1 0,1 0,-1 1,-1 0,1 0,-1 0,-1 1,0 0,0 0,3 8,3 9,0 0,-2 1,-1 0,-1 0,-2 1,0-1,-2 1,-1 1,-1 9,-2 3,-1-22,2-1,1 1,0 0,1-1,1 1,2 3,0 1,0 0,-1 0,-2 1,0 8,-2 96,-2-53,1-27,0-5,4 24,-1-52,1 0,3 12,-2-12,0 0,-1 7,-1-7,0 4,0 0,2-1,1 3,5 17,-2-8,0-1,2 0,1-1,9 15,14 27,-23-46,1-1,1 0,0 0,6 4,-2-3,14 26,-18-27,2-1,13 16,8 12,-26-34,1-1,12 13,-8-10,0 2,0 0,19 25,-21-27,0 0,-1 1,-1 1,19 30,-14-25,8 18,-16-26,1-1,1 0,1 0,0-1,6 6,26 30,-29-34,0 0,0-2,17 14,-30-28,32 25,9 5,-30-24,0 1,1-2,0 1,0-2,8 2,6 3,-16-6,1 0,1 0,4 0,42 9,-38-8,0 0,0-2,11 1,-4-3,-2 0,0 1,-1 1,2 1,12 3,1-2,-1-1,3-2,120-3,-60 0,-44 0,-9 0,29 4,-64-1,1 0,12 5,-12-3,0 0,8-1,48 2,1-4,5-3,17 1,1891 1,-1969 1,0 0,1 2,-1 0,4 2,-1 0,1-1,15 0,36-3,-51-2,0 1,0 1,0 1,0 1,10 2,-7 0,0-1,0-1,0-1,3-1,24 2,-20 0,15 6,-18-4,0-1,4-1,0-1,-4-1,-1 1,22 5,-12-2,0 0,21-2,-1 1,-26-1,15 5,-18-3,1-1,1-1,238-1,-137-3,-116 1,15 0,0 0,0-2,-1-2,2 0,95-27,40-7,-79 16,-53 15,-1-1,8-4,8-3,-28 10,0-2,0-1,18-9,-31 13,1 0,-1-1,0 0,0 0,-1 0,1-1,-1 0,-1 0,1-1,-1 0,1-1,-1-1,0 0,0 0,-1-1,-1 1,1-1,-1 1,-1-1,0 0,0 0,-1-1,-1-5,2-48,-6-59,1 102,-1 0,-1 0,-2 0,-7-19,-1 0,6 14,4 15,1 0,1 0,-2-9,-25-108,19 86,7 27,0 0,1 0,0-5,1 7,1 1,1-1,0 0,1 1,1-1,-1 0,4-7,-4 16,0 0,1 0,-1 0,1 0,0 1,0-1,0 0,1 1,-1 0,1 0,0-1,0 2,0-1,0 0,0 0,1 1,-1 0,1 0,0 0,-1 0,1 0,0 1,0 0,0 0,1 0,21-5,7-2,-1 2,2 2,23-1,454 5,-227 1,615-1,-876 1,0 1,0 2,9 2,-5-1,1-1,1-1,238-1,-137-3,-104 0,-1 2,1 1,-1 1,5 2,2 2,1-3,-1 0,3-2,97-2,-78 0,-31 1,-1 1,1 1,10 4,-5-2,-1-1,2-1,45-1,-47-3,0 2,1 1,-1 1,2 2,6 1,0-2,27 0,-9 0,-22-1,13 5,-17-3,0-1,3-1,14-2,-27-1,0 1,0 0,0 1,0 1,2 1,5 2,-1-2,1 0,0-2,6 0,98-3,-53 0,798 1,-850 1,0 1,0 1,9 4,-5-2,1-1,1-1,45-1,-47-3,0 2,1 1,-1 1,2 2,6 1,0-2,28 0,-11 0,-21-1,13 5,-17-3,1-1,1-1,16-2,-28-1,1 1,0 0,0 1,14 4,-7 0,0-1,-1-2,1 0,1-2,102-2,-53 0,-61 1,0 0,0 1,0 0,0 2,12 2,1 1,0-1,0-2,0 0,1-2,-1-1,1-2,21 2,12 2,-33 1,20 6,-22-4,0-1,5-1,13 1,0 2,0 2,31 2,-42-7,18 5,-19-2,1-2,9-1,9 1,-35-2,-1 1,10 3,-10-2,0 0,8-1,50 2,0-4,1-3,21 1,-80 1,-1 0,1 1,-1 1,1 0,7 3,2 1,-1-2,1 0,0-2,6 0,98-3,-53 0,640 1,-696-2,1 0,-1-2,0 0,0-1,0 0,13-8,10-1,-14 4,12-7,24-9,15-1,1 1,-53 16,17-8,17-7,-47 20,-1 0,-1-2,7-3,-5 2,1 0,5-1,37-14,-2-3,13-10,12-16,-1-1,0 0,-56 36,0 0,-1-2,-1-1,9-12,1 0,15-11,-33 31,0 0,-1-1,0 0,-2 0,1-2,2-6,1-2,-2-2,0 0,5-20,10-20,-13 35,2-13,11-35,-17 46,-5 20,-1-1,-1-1,0 1,1-7,0-49,-5-61,-1 39,3 53,0 19,-1-1,-1 1,-1-1,0 1,-1 0,-2-2,-22-94,22 93,-16-51,14 52,-5-14,-1 0,-1 1,-9-11,12 24,-1 1,-1 1,0 0,-2 0,0 2,-1 0,-6-5,-8-4,0 2,-2 1,-1 1,-27-12,-25-11,34 18,-12-3,48 23,-16-5,-10-4,24 11,1-1,-1 1,0 1,0 1,-1 0,-7 0,19 3,-11-1,0 0,1-1,-1 0,-5-3,-2-1,-1 2,0 0,0 2,-1 1,-102 1,52 2,-268-2,325 1,-1 1,0 1,-13 4,-34 4,36-6,-1 1,0 2,-7 1,-43 14,48-16,-32 12,35-9,0-2,-13 1,-39 9,31-6,10-1,28-7,-1 0,0-1,-5 0,-25 3,-13 5,5-1,0 1,26-5,-2-1,-22 1,22-5,13-1,0 1,0 0,0 1,-12 4,4 0,0-2,0 0,0-2,-5 0,-99-3,53 0,50 1,6-1,1 1,-1 1,1 0,-1 2,-12 3,8 0,-1-2,1 0,-1-2,-6 0,-98-3,53 0,5 2,15 0,-32-4,73 1,-1-1,-12-4,12 3,-1 1,-6-1,-106-16,-6-1,71 11,38 7,1-2,-12-3,16 3,1 1,-2 1,0 1,-1 0,0-2,-11-3,9 2,-1 1,0 1,-8 0,2 1,-26-6,16 1,1 1,-39 1,-82 6,57 1,-319-2,400 1,0 1,0 1,-9 4,5-2,-1-1,-1-1,-19-1,21-2,1 2,0 1,-6 1,-8 3,0-1,-39-1,-83-6,60 0,-824 1,909-1,0-1,0 0,1-2,-3 0,0-1,-1 2,-15-2,-63 4,67 2,-1-1,0-2,1-1,-9-3,5 0,-20 0,14 1,-12-6,38 7,-1 0,-9 0,-13 1,20 2,1 0,-1-2,-10-2,-3-2,-15-1,-19-4,35 7,1 0,-7 2,-2-1,-22-7,42 6,0 2,0 0,-1 1,13 2,-11-1,-1 0,1-2,0 0,-2-1,-8-2,1 1,-16 0,-32-6,36 5,-16-1,17 4,-21-7,26 4,-1 2,-13 1,-1-1,31 2,0-2,-7-1,7 1,0 0,-6 1,-42 0,46 4,0-2,1 0,-1-1,0-1,-1-1,-6-2,0 2,-1 1,1 1,-1 1,-7 2,-55-3,74 0,-1-1,-13-4,-24-4,-20 7,-1 2,-2 4,-20 0,-434-2,506 1,0 1,0 1,-9 4,5-2,-1-1,-1-1,-19-1,23-2,-1 2,1 0,-10 4,-4 1,0-2,0-1,-4-2,-118-3,59 0,75 0,1 2,-1 1,1 2,-1 0,-8 3,-1-3,0 0,-1-2,-109-2,66-1,64 2,0 0,0 2,0 0,-6 2,4 0,-1-2,-17 2,-34-3,-11-4,17 0,-38 5,73 1,-17 4,20-2,-1-2,-4-1,-236-1,137-3,-584 1,691 1,1 1,0 1,-12 4,7-1,1-2,-6-1,-235-1,137-3,-134 1,248-1,0-1,-1 0,2-1,-7-3,4 2,-1 0,-17-1,-11 4,30 1,-1-1,0 0,0-1,-12-4,4 1,0 1,0 1,-1 1,1 1,-1 2,-63-3,76 0,0-1,0 0,-1-1,0 0,0 0,-7 0,-11 2,-32 2,27 0,-8-1,32-1,-1-1,-13-4,-24-4,37 10,-3-1,-1-1,1 0,-4-2,-84-21,26 0,59 19,0 2,-14-3,-3 0,-31-3,54 10,0-1,0-1,0 0,0-1,1-1,0 0,-2-1,-14-9,-1-1,1 0,-4-5,25 15,1-1,-1 0,1 0,0-1,1 0,-1 0,2 0,-6-9,-50-79,49 78,0 1,-1 1,-1 0,-11-9,3 3,-11-16,24 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12.9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1854 265,'2'1,"-1"0,1 1,0-1,-1 0,0 1,1 0,-1-1,0 1,0 0,0-1,0 1,0 0,0 1,5 5,27 32,2-2,34 30,-24-25,-33-33,1-1,-1 0,2-1,-1 0,1-1,12 4,22 13,24 12,20 7,-2-8,51 16,-137-49,19 4,20 4,11 3,-35-8,1-1,0-1,0-1,0 0,15-2,28-3,9-3,-65 5,19-3,0-1,13-5,4-1,38-13,-49 14,-20 5,1 1,1 0,-1 2,7-2,1 3,1 1,-1 0,1 2,-1 0,1 2,-1 0,0 2,0 0,-1 1,19 10,107 37,-54-26,-47-15,0-1,1-3,14 0,-4 2,-38-6,1-1,0-2,3 1,84 0,25-6,-103 0,0-1,0-1,-1-2,0 0,0-2,0-1,2-3,-16 7,1-1,-1-1,9-8,-13 9,-1 1,1 1,0-1,0 1,1 1,0 0,-1 0,10-1,1 2,1 1,-1 2,1 0,-1 1,1 1,3 1,39 3,-43-3,1 0,15 5,-16-3,0-1,20 1,-10-4,1 0,30-5,-48 3,0-1,-1-1,1 0,-1-1,0 0,0-1,0 0,5-4,59-33,23-7,-89 45,0 1,0 0,1 0,-1 1,1 0,-1 1,4 0,23 0,17 3,-10-1,13 1,1-1,39-4,-65-1,25-7,-14 2,7-2,-23 5,1 1,26-1,208 4,-127 4,-77-1,-10 0,31-4,-65 1,0-1,14-4,-13 3,0 1,8-1,54-10,-46 8,0 1,12 1,-2 1,0-2,10-4,-1 2,1 3,-1 2,41 4,-16-1,-37 1,19 3,-16-1,8-1,-41-3,19 0,1 2,-1 0,15 4,8 2,0-3,0-1,0-3,1-3,-37 2,0 1,0 0,-1 1,1 1,10 3,32 5,-31-7,19 6,-23-5,0-1,-1-1,5 0,-4-1,-1 1,19 5,-19-3,1-1,17 1,228-4,-135-2,557 1,-635-3,50-8,-101 10,49-10,-35 7,-1 0,11 0,15 1,1 1,-1 2,0 2,20 4,-52-4,1 0,-1 1,0 1,0-1,-1 1,9 5,-5-2,1-1,9 3,8 1,-13-3,0-2,0 0,1-1,15 2,-9-3,0 2,1 1,-4-2,1 1,19 0,224-4,-133-2,239 1,-355 1,0 0,-1 1,1 1,0 0,-1 2,14 4,1 3,-1 2,27 15,-30-11,-20-14,0 1,0-2,1 1,-1 0,1-1,-1-1,8 3,74 13,-66-13,0-1,0-1,0 0,6-2,90-1,-48-2,-25 2,22 0,0-3,3-3,-39 4,14 0,-25 2,1-1,-1-1,1-1,11-3,-19 3,1 0,0 1,0 0,0 1,0 1,0 0,1 1,-1 1,13 1,0-2,0 0,7-2,-23 0,1 0,-1-1,0-1,0 1,0-2,-1 1,1-2,-1 1,1-2,62-30,-40 20,18-12,-17 10,0 2,1 0,6 1,12-6,116-41,-161 59,0 0,0 0,0 1,1 0,-1 0,1 1,-1 0,1 0,0 1,-1 1,1-1,1 1,-8 0,0 0,0 0,0 0,0 0,0 0,0 0,-1 1,1-1,0 1,-1-1,1 1,-1 0,1-1,-1 1,0 0,0 0,0 0,0 0,0 1,4 8,-2-1,1 1,0 6,1 2,-4-14,1 1,0-1,0 1,0-1,1 0,0 0,0 0,0 0,1-1,-1 1,1-1,0 0,1 0,-1 0,1 0,-1-1,1 0,0 0,0 0,0-1,1 0,-1 0,1 0,-1 0,1-1,3 1,8-1,1-1,-1 0,0-1,0-1,0-1,0 0,0-1,-1-1,8-3,2-1,19-2,-12 3,-29 7,-1 1,1-1,0 1,0 0,-1 0,1 0,0 0,0 1,-1 0,1-1,0 1,-1 1,1-1,-1 0,1 1,1 1,8 5,-1 0,0 1,8 8,19 12,-31-22,2-1,-1 0,1-1,0 0,0-1,0 0,1-1,0 0,-1 0,8 0,51 0,55-4,-27-1,-72 2,-7-1,0 1,0 1,0 0,0 2,15 4,-11-2,0-1,15 1,-14-2,1 1,6 2,15 5,16 4,-42-9,-4-1,0 0,-1 1,6 3,-15-6,0 0,0 0,0 1,-1-1,1 1,-1 0,0 0,-1 1,1-1,0 1,-1 0,20 39,-16-31,0 1,0-1,9 10,-13-19,0-1,0 0,0 1,0-1,1-1,0 1,-1 0,1-1,0 0,0 1,0-2,0 1,1 0,3 0,-4-1,-1 0,1-1,0 0,0 1,0-1,0 0,0-1,-1 1,1-1,0 0,0 0,-1 0,1 0,0-1,-1 1,1-1,0 0,6-5,0-1,-1 0,0 0,7-8,-4 4,147-157,-152 161,1 1,0-1,0 1,0 1,1 0,0 0,1 0,-1 1,1 1,0 0,0 0,2 0,8-1,0 1,0 1,1 1,-1 0,19 2,200 2,-228-2,-1-1,0 0,0-1,0 0,0-1,5-2,14-6,13-7,22-10,18 0,6 3,-59 20,0 1,1 1,-1 2,1 1,15 2,17 0,-59-2,32 0,0 2,3 1,-26-1,0 0,-1 1,1 0,-1 1,1 0,-1 1,10 6,-13-7,1 0,-1 0,1-1,0 0,1 0,-1-1,0 0,7 0,14-1,-1 0,5-2,-2 0,19 2,-40 1,0-1,-1 2,1 0,0 0,-1 1,0 0,0 1,8 5,2 2,0 1,-1 1,10 10,-21-17,0 0,1-1,-1-1,1 1,0-1,1-1,-1 0,1 0,0-1,0 0,0-1,0 0,1 0,-1-1,2-1,53-1,-46 0,-1 0,0 1,1 1,-1 1,7 2,-22-4,0 1,0 0,-1 0,1 0,0 0,-1 1,1-1,0 1,-1-1,0 1,1 0,-1 0,0 0,0 0,0 0,0 1,0-1,-1 1,1-1,-1 1,2 3,-1 0,0 1,-1-1,1 0,-1 1,0-1,-1 1,0 4,-2 114,0-34,2-75,-1-1,-1 1,0-1,-1 0,-1 1,0-2,-1 1,-4 6,3-5,-22 51,3 2,-2 11,16-49,-1 0,-2-1,-9 12,-9 22,12-11,12-29,-18 56,21-65,1 1,0 0,2 0,0 0,0 0,2 1,0 9,3 18,2 0,3 7,-4-34,0-1,1 0,1-1,0 0,1 1,1-2,0 1,1-1,9 10,10 10,-11-15,-2 0,6 10,-16-22,-1 0,-1 1,1-1,-1 1,0 0,-1 0,0 0,0 0,0 3,0 10,0-1,-2 1,0-1,-2 1,-3 18,3-27,-1 0,0 0,-1-1,0 0,-1 1,0-1,-1-1,0 1,-1-1,-6 7,-21 29,23-29,-2 0,-8 8,3-6,1-2,1 1,1 0,-5 9,-21 41,-5 19,1-4,27-55,14-22,0 0,0 0,0 1,1-1,0 1,0 0,-1 5,0 8,-1-1,-1 0,-1-1,-1 1,0-1,-1 0,-1-1,-1 0,0-1,-1 0,-1-1,0 0,-28 25,-2-2,-23 15,60-48,-25 18,-2-1,-13 5,35-21,-1-1,0 0,0 0,0-1,-1-1,0 0,1-1,-1 0,-2-1,-16 0,5 0,0 0,-24 6,-8 2,32-5,1 0,-15 6,16-5,0 0,-1-1,1-2,-1 0,1-2,-1-1,0 0,-17-5,30 4,0-2,-1 0,1 0,1-1,-11-5,11 4,0 1,0 0,0 1,-1 0,1 1,-10-1,-35 1,39 3,1-1,-1 0,1-2,-9-1,0-2,0 1,0 2,-26-1,-77 5,53 0,51-1,-5 1,-25-4,45 2,-1-1,1 0,0 0,0-1,0 0,0 0,-6-4,-29-16,-6-3,-36-26,69 41,-1 0,0 1,0 1,-1 0,0 2,-1 0,1 1,-1 1,0 1,-1 1,1 0,-19 1,-226 4,246-3,0-1,0-1,0-1,-9-4,-3 1,-8-4,25 6,0 2,-1-1,-8 1,-1-1,1 0,-2-2,4 1,1 1,-1 1,-2 0,-25 2,0 1,0 3,0 1,0 3,28-2,0 0,1 1,-4 3,3-2,0-1,-20 4,-18 2,24-5,0-1,0-2,-12 0,29-3,0 1,1 1,-11 3,-32 5,32-7,0 1,-7 3,-8 3,4-1,-8 2,-29 6,22-5,16-3,-9 2,13-4,0 1,1 1,0 2,-14 8,27-12,-68 24,46-19,-22 12,-8 2,40-16,-48 15,0 1,0-1,59-20,1 0,-3-2,8-1,0 1,-1 0,1 1,-11 5,1 1,-24 7,25-9,-57 17,1 1,28-11,-29 4,21-5,0 2,-63 20,105-32,0 0,0-2,-5 0,-36 9,11-1,-12 3,43-9,-14 5,-25 12,44-17,1 0,0 1,0 1,1-1,-1 2,-6 6,-37 41,27-28,0-1,-2 0,-21 13,16-17,-2-1,-1-2,-6 2,-35 6,-3-1,-65 25,16-10,93-31,20-5,0 0,-1-1,0-1,-15 1,2-3,13-1,0 0,0 2,1 0,-8 3,-18 4,-22 8,-41 10,24-2,25-9,7-4,32-7,-1-1,1-1,-1 0,-18-1,-73-2,48-2,-574 2,615 1,0 2,0 0,0 1,-7 3,0-1,9-1,0 1,1 0,-1 1,-11 7,-65 41,52-29,-20 8,-202 97,240-119,2 1,-1 1,2 0,-17 15,-11 7,33-25,0 0,-11 11,14-10,-1-2,0 0,-2 0,-20 15,2 4,0 1,2 3,-10 12,-28 30,57-59,0 0,0 1,1 0,2 1,-1 0,2 1,1 0,-6 18,-17 48,18-48,-2 0,-1-2,-2 0,-3 1,-31 44,-1 0,0-1,0 0,33-52,-1-1,0-1,-2 0,-23 17,-3 5,36-34,1 1,0 1,1 0,0 0,-6 9,-12 12,-10 15,26-37,1 1,-2-1,0-1,0 0,-11 6,-31 28,-114 124,161-163,-1 0,0-1,0 0,-2 0,-29 23,-77 62,101-78,-20 10,-5 5,20-13,-1 0,-1-2,-8 4,19-12,0-1,0 0,-1 0,1-2,-1 1,0-2,-7 1,-5 0,-23 7,26-5,0-1,-17 1,-6-4,19 0,1 0,0 2,-7 2,-7 2,-1-2,-38 0,-83-5,60-2,-67-5,-6 1,-1121 6,1276-1,-1-1,1-1,-12-3,-34-5,43 7,0 0,-4-3,7 2,-1 1,1 1,-5 0,-43 3,47 1,1-1,0-1,0-1,-1 0,-10-4,7 1,-1 1,1 1,-1 1,-21 1,-30-1,61 0,1-1,0 0,-1-1,0 0,-1 0,-5 1,-50-2,1 4,-10 2,-14 1,27-1,12 0,-34-4,74 1,0-1,-12-3,12 2,0 0,-7 1,-8 1,-18 1,29 1,0 0,0-1,0-1,0-1,-7-2,0 0,0 0,-1 2,0 1,1 1,-16 2,-4-1,-8-2,40 0,-1-1,-13-3,12 1,1 2,-6 0,-32-1,36 4,0-1,0-1,0 0,-7-3,-40-8,39 9,-18-6,21 4,1 2,-2 1,2-1,-1 0,-2-2,20 5,-18-5,1-2,0 0,14 5,-1-1,1-1,-1 1,2-1,-1 0,-6-6,-2-2,0 1,-8-4,7 5,-1-2,-2-3,-116-119,59 58,59 61,-1 2,-16-11,13 10,1 0,-3-5,-108-113,121 125,0 0,0 0,0 1,-1 0,-31-22,29 19,1-2,0 0,-7-8,15 15,1 0,0 0,-1 0,2-1,-1 1,1-1,0 0,0 1,0-1,1 0,-1-5,-1-39,1-1,5-26,-1-10,0 38,2 0,3-11,1 21,2 1,1 0,2 1,-11 31,12-29,2 0,14-24,8-16,-9-2,-3-3,-12 28,-11 38,1-1,0 1,1 0,2-3,12-16,1 0,9-10,15-24,-1 4,-24 36,13-23,24-61,5-8,-45 94,15-19,-14 21,14-25,68-147,-79 142,-12 29,-3 10,-2 0,1-1,-2 1,0-1,0-9,-2-25,-1-2,-1-2,3-69,-2-74,-12 38,2 111,1 8,6 18,-2 1,0 0,-2 0,-1-3,-12-30,3 6,-6-8,-9-23,20 48,-2 0,-1 1,-10-13,8 13,-9-13,11 18,-12-24,-9-25,-23-48,31 44,3-3,11 23,3 8,7 30,1 0,-1-12,1 9,-4-19,2 19,-1-21,4 22,-2-1,-1-2,-20-83,3 24,-6-18,24 85,2-1,-1 1,2-1,0-4,0 0,-1 1,-4-11,-18-86,13 64,-3-16,-12-37,3 19,-4-10,1 16,12 24,3 10,-31-78,-8-5,15 41,30 72,1 1,-2-15,-4-12,6 24,1 0,0-10,1 9,-1 0,-2-5,1 8,1 0,1 0,1-1,0 1,1-1,1 0,1 1,0-1,1 1,4-15,-4 25,1 0,0 1,0-1,0 0,1 1,0 0,0 0,1 0,2-3,11-10,1 1,3-1,13-13,-16 15,1 1,1 0,0 2,4-2,-12 9,0 1,1 0,5-1,-3 2,0-1,1 2,10-2,18-5,-31 7,0 1,-1 0,1 1,0 1,0 0,8 1,-15 0,1 1,-1 0,0 0,1 0,-1 1,0 0,0 1,0 0,0 0,-1 0,1 1,-1 0,1 1,31 21,2-2,0-2,1-1,8 1,-34-15,-5-3,0-1,0 1,1-2,-1 0,1 0,-1-1,4 0,23 0,18-2,-12 0,71-6,9-1,-45 8,136 1,-172 3,24 4,-57-6,1 0,-1 1,-1 0,1 0,0 1,-1 0,0 1,1 0,-2 0,16 12,-1 1,6 7,-8-8,28 21,-35-30,-1 1,0 1,-1-1,0 2,-1 0,4 4,15 25,2-1,27 24,-44-49,2-1,0 0,0-2,1 0,1 0,-1-2,11 4,50 14,2-1,-60-20,19 4,7 1,-28-6,0-1,1-1,-1 0,15-1,76-2,-48-2,-47 2,0 0,0 1,0 1,-1 0,14 3,-5 1,1-2,0-1,-1-1,24-1,13 2,-30 0,18 5,-20-3,1-1,0-1,240-1,-139-3,-9 2,130-2,-141-11,-87 10,-1-2,0 0,0-2,12-4,-5 1,-1 2,8 0,32-6,-36 6,2 2,22-1,-34 4,-1-1,0-1,0-1,1 1,0 0,16-1,73 5,-62 2,31-5,-65 1,1-1,12-3,-11 2,-1 0,7 0,21 1,-16 1,0-1,4-3,4 0,23 0,-18 2,-22 1,-1-1,1 0,-1-1,0 0,0-2,-12 5,0 0,-1 0,1-1,-1 0,1 0,-1 0,0 0,0-1,0 0,4-6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2041 1,'-1'16,"-1"-1,-1 1,0 0,-1-1,-6 14,-1 5,-2 0,-2 1,9-22,-1-1,0 0,0-1,-2 0,1 0,-1 0,-1-1,-36 33,18-18,2 1,-6 10,22-24</inkml:trace>
  <inkml:trace contextRef="#ctx0" brushRef="#br0" timeOffset="617.924">1552 292,'-1'143,"2"151,-1-291,0-1,1 1,-1-1,0 1,1-1,0 0,-1 1,1-1,0 0,0 1,0-1,0 0,1 0,-1 0,1 0,-1 0,1 0,1 0,-1 0,1 0,-1-1,1 1,0-1,0 0,0 0,0 0,0 0,0 0,0-1,0 1,0-1,0 0,2 0,8 0,0-1,1-1,-1 0,0-1,12-4,16-7,7-4,-14 4,-1 0,-2-1,1-2,-2-1,-1-1,22-19,-37 27</inkml:trace>
  <inkml:trace contextRef="#ctx0" brushRef="#br0" timeOffset="12824.205">202 795,'0'3,"-1"0,1 1,-1-1,0 0,0 0,0 0,0 0,-2 2,-4 13,-14 67,16-65,1 0,-1 9,2-7,-1-1,-2 2,1-1,1 0,1 0,1 0,1 1,2 12,-3 40,0-60,-1 0,-4 13,-3 24,7 13,3-47,-1 0,0 0,-1 0,-1-1,-1 1,-2 6,2 0,0 0,2 1,0 3,3 100,0-53,-1 825,0-892,0-1,0 1,-1 0,0-1,-1 1,0-1,0 0,0 1,-4 5,6-13,0 0,0 0,0 0,0-1,0 1,0 0,0 0,0 0,0 0,0-1,0 1,0 0,0 0,0 0,0 0,0 0,-1-1,1 1,0 0,0 0,0 0,0 0,0 0,0 0,-1 0,1-1,0 1,0 0,0 0,0 0,0 0,-1 0,1 0,0 0,0 0,0 0,0 0,-1 0,1 0,0 0,0 0,0 0,0 0,-1 0,1 0,0 0,0 0,0 0,0 1,-1-1,1 0,0 0,0 0,0 0,0 0,0 0,0 0,0 0,-1 1,1-1,0 0,0 0,0 0,0 0,0 0,-2-15,-2-64,5-39,1 23,-3-54,2-152,6 212,0-33,-8 86,1 6,0 1,2 0,1 0,2-4,2-5,-1-1,-3 0,-1-4,-2-119,-2 60,2-268,0 365,0 0,0 0,1 0,0 0,0 0,0 0,0 1,1-1,-1 0,2-1,-1 3,0 0,0 0,0 1,1-1,-1 0,1 1,-1-1,1 1,0 0,0 0,0 0,0 0,0 1,3-2,6-1,1 0,0 1,0 0,0 1,0 1,0 0,1 1,10 1,-7-1,1 0,-1-1,0-1,16-3,-5-1,1 2,0 1,0 1,0 2,1 1,70-3,-71-2,19-4,-22 3,0 1,4 0,238 2,-139 4,-108-2,51 0,57 8,-74-4,0-3,14-2,-6-1,29 6,-63-1,17 6,-20-4,0-1,6-1,41-1,-46-3,1 2,-1 1,1 1,0 2,8 1,0-1,1-1,-1-2,4-2,-16 1,0 1,0 2,6 1,-1 1,26 0,-29-3,0 1,7 2,-3 0,13 1,-5-2,8 3,-15-2,0-1,9-1,-11-2,0 3,6 1,-6 0,1-2,3-1,-3-1,-13-2,0 1,0 1,0 0,7 3,1 0,0-1,0-1,0-2,22 0,27 1,-45 2,19 4,-21-3,0-1,2-1,18-1,-22-2,1 2,-1 0,10 4,11 1,0-1,0-3,0-2,8-1,-37 0,0 2,-1 0,1 1,3 2,0 0,0-2,13 1,216-2,-128-3,170 1,-275 1,0 0,0 2,0 0,5 2,-2 0,0-2,17 2,213-3,-128-3,1175 1,-1273 1,0 1,0 2,9 2,-5-1,1-1,1-1,238-1,-137-3,-107 2,-1 1,0 1,12 4,-8-1,1-2,5-1,235-1,-138-3,136 1,-242 1,0 1,0 2,9 2,-5-1,1-1,1-1,15 1,-1 2,2 2,-16-4,0-1,14-1,15 1,-43-1,0 0,11 5,27 3,75 10,-96-15,1-2,6-1,-9-1,0 2,19 4,-12-1,-1-2,5-1,4 1,27 7,-44-6,0-1,3-1,200-1,-119-3,-56-2,47-8,-51 0,-37 7,0 0,11 0,-16 3,0 0,0 1,-1 0,1 0,3 2,-9-2,0 1,0 0,0 1,-1-1,1 1,0 0,0 0,-1 0,1 0,-1 0,0 1,0 0,3 2,2 4,0 1,-1 0,3 4,-4-5,0 0,0-1,1 1,0-2,1 1,-2-2,1-1,-1 0,1 0,-1-1,1 0,1 0,-1-1,0 0,1 0,0-1,-1 0,1 0,0-1,0 0,0 0,2-1,21 0,-23-1,1 1,0 0,-1 1,1 0,-1 0,5 1,-10-1,-1 0,0 0,0 0,0 0,0 0,0 0,0 1,0-1,0 1,0-1,-1 1,1 0,-1 0,1-1,-1 1,0 0,1 0,-1 1,0-1,0 0,-1 0,1 0,0 1,-1-1,1 2,2 19,-2 0,0 0,-1 0,-3 16,0 16,1 398,3-243,-1-203,0 1,-1-1,1 1,-2-1,1 0,-3 7,4-12,-2 1,1-1,0 1,0-1,-1 1,1-1,-1 0,0 0,0 0,0 0,0 0,0 0,0 0,0-1,0 1,-1-1,1 1,-1-1,1 0,-2 0,-29 9,-1-2,-30 4,46-9,-34 8,34-6,-1-1,0-1,-8 0,-3 0,1 1,-5 2,5 0,-1-2,-3-1,3-1,13-2,0 1,0 1,0 0,-7 3,0 0,-1 0,0-2,0 0,0-2,-103-2,52 0,52 1,5-1,0 1,1 1,-1 1,0 0,-11 4,6 0,1-2,-1 0,0-2,-6 0,-98-3,53 0,-90 2,-146-3,222-4,-34-1,108 7,-2 1,0-2,0 0,0 0,1-2,-7-2,0 0,0 2,-1 0,0 1,-15 1,-23-2,34 0,-20-6,22 4,0 1,-5 0,-16 0,-39-9,55 9,-1 1,0 2,0 1,-52-3,70 1,0 0,0-1,-1-1,0 0,0 0,-7 1,-48-2,-1 3,-8 4,-16 0,-1016-2,1088-1,0-2,0 0,-9-3,5 1,-1 0,-1 2,-238 1,137 4,-1881-2,1891 7,2-1,71-6,17-1,-1 1,1 2,-1 1,-12 3,6 2,0-3,0-1,-11-2,-114-3,60 0,87 1,1 0,-1 1,0 1,1 0,-8 3,-2 1,1-2,-1 0,0-2,-6 0,-98-3,53 0,35 0,9 0,-1 2,0 0,0 3,-13 2,8 2,0-3,0-1,-11-2,-114-3,60 0,53 0,6 0,-23 4,51-1,0 0,-12 5,12-3,0 0,-7-1,-50 2,-1-4,-3-3,-18 1,-383 1,469 0,-1 0,0 0,1-1,-1 0,1-1,-1 0,1 0,0-1,0 0,0 0,0-1,0 0,1 0,0-1,0 0,0 0,0-1,1 0,0 0,-2-3,-46-59,44 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08:35.6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2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32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47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1725 13600,'0'-1,"0"0,0 1,-1-1,1 0,0 0,-1 1,1-1,0 0,-1 0,1 1,-1-1,1 0,-1 1,0-1,1 1,-1-1,1 1,-1-1,0 1,1-1,-1 1,0 0,0-1,-23-8,12 5,-10-5,-18-5,2 2,22 7,-1 1,1 0,-9 1,-34-9,38 7,-1 1,0 0,-1 2,-4 1,-91 1,49 2,-223-2,278 1,0 0,-1 1,1 1,-6 2,-37 6,16-5,0 2,-23 8,-77 28,113-34,0 1,1 1,1 1,0 2,-10 8,24-14,0 1,0 0,1 1,0 1,-2 4,-15 20,-2 8,26-38,-89 136,89-135,0 0,0 1,1-1,0 1,1 0,0 0,0 0,1 0,-1 3,0 16,1 0,2 5,-1-14,1-10,-1-1,1 0,0 1,1-1,-1 0,2 0,-1 0,1 0,0 0,0-1,3 5,-1-3,1-1,0 1,0-1,1 0,0-1,0 0,1 0,7 5,20 11,1-1,2-2,0-1,15 4,-26-12,-16-5,1 0,0-1,0-1,0 0,42 9,13 6,18 5,-50-14,63 12,35 5,-1 0,-79-15,-26-5,0-1,25 1,-21-3,30 7,-30-4,31 1,-17-6,-19-1,-1 2,0 0,13 4,12 2,0-2,1-3,0-2,13-2,-16 0,-25 2,0 1,-1 2,12 2,-6-1,-1-1,3-1,238-1,-138-3,955 1,-1068-1,0-1,-1 0,1-1,2-2,0 1,1 0,14 0,41 3,-40 1,12-1,-33-1,1-1,-1 0,1-1,0 0,0 0,7 1,39-2,-35 4,1-1,14-4,92-20,-81 15,-24 5,14-4,35-13,68-22,-23 7,-65 23,-9 3,32-13,28-9,-48 17,37-12,-63 18,-11 4,-1 0,11-7,-27 11,1 0,-1-1,0 0,0 0,-1 0,1-1,-1 0,0 0,0 0,1-3,-3 4,0-1,0-1,-1 1,0 0,0 0,0-1,0 1,-1-1,0 0,0 1,-1-2,1-15,-1 0,-1-7,0 3,1 1,0 0,-2 0,0 0,-3-11,3 28,0-1,-1 1,0 0,0 0,-1 0,0 0,0 0,-1 1,0 0,0 0,-6-6,-4-2,-2 1,0 0,-15-8,-19-17,33 27,0 0,0 1,-1 0,-11-3,-22-12,-15-9,-29-9,49 27,-30-7,4 2,-33-5,79 20,-17-3,-1 1,11 2,-15 0,-27-6,41 7,-26-2,24 4,-16-4,16 1,0 2,-1 2,-35 2,51 0,-1-1,0-1,-10-4,6 2,-1 1,-1 1,-71 2,53 2,-18-3,37-1,-19-6,21 4,0 1,-5 1,-237 0,139 5,-850-2,956 1,0 1,0 2,-9 2,5-1,-1-1,-1-1,-32-1,34-2,1 1,0 1,-20 5,14-1,-1-1,-1-1,-25-2,40-1,1 1,0 1,-12 3,9-1,0-1,-12-1,27-2,-11 0,-1 0,1 1,0 1,-1 2,-8 0,-1 0,-15 0,-33 6,0 2,-9 1,76-13,-27 8,-18 6,-52 13,25-3,25-7,25-8,-26 11,35-12,-82 41,81-39,2 2,-1 0,-11 11,5 0,-18 22,24-23,14-16,1 1,0-1,1 2,-1-1,2 1,-1-1,1 1,1 0,0 1,0-1,0 1,0 8,0 3,2 0,0 1,1-1,1 0,2 8,-2-22,0 0,1 0,0 0,0-1,1 1,-1-1,1 1,1-1,-1 0,1-1,0 1,3 2,8 9,2 0,0-2,2 2,15 13,-9-9,1-2,1 0,0-2,8 3,25 15,-29-17,0-2,17 6,6 2,15 5,2-2,34 6,-85-27,197 48,-92-28,-82-17,8-1,12 3,99 15,12 0,3 1,77 13,-73-13,6-1,-112-15,-25-3,13-2,51 8,-2-1,16 0,-59-4,37-2,-57-4,39 7,-32-3,9-1,300-5,-187-2,216 1,-369-1,0-2,0-1,18-5,-2 1,91-19,-47 8,68-25,-153 44,95-28,-57 14,19-5,17-12,-22 7,19-14,-49 24,0-1,-1 0,-1-2,5-5,-19 17,-1-1,0-1,-1 1,1-1,-1 1,0-1,1-5,5-11,4-18,-7 21,-3 6,-1 0,0 1,-1-1,0 0,-1-1,-1-71,0 59,-1 15,0-1,-1 1,0 0,-1-1,-1 1,0 1,0-1,-1 0,-13-25,-17-26,33 60,-11-20,-2 1,0 1,-2 0,0 1,-2 1,0 0,-21-15,-28-13,-1 3,-29-12,28 17,8 7,-43-15,91 41,-322-115,148 58,60 24,45 16,-23-5,-53-5,27 12,55 9,-5-2,51 9,0 0,-23 1,11 1,-30-8,45 5,0 2,-2 1,-41 2,43 2,0-2,1-1,-1-1,-1-2,-9-2,0 2,-1 1,-6 2,-117 2,60 2,-718-2,797 1,-1 2,1 0,-7 3,-44 5,7-8,46-4,1 2,0 0,0 2,-19 4,12-1,0-2,-10 1,-39 7,13 0,25-5,0 2,-9 4,-2 3,-110 41,131-45,1 1,0 1,0 2,-11 9,-19 20,2 3,-27 31,76-73,0 1,1 0,0 0,0 0,1 1,0 0,0-1,1 1,0 1,0-1,1 0,0 1,0 2,-2 16,2 1,1 0,2 14,0-19,0-9,1 0,0-1,1 1,0 0,1-1,1 0,0 0,1 0,0 0,1-1,0 0,4 3,18 23,0-2,3-1,2 0,21 20,4-3,1-2,63 39,-16-25,94 41,-197-103,179 80,-174-78,223 87,-126-50,-55-24,29 5,1 1,41 6,-17-3,-83-20,0-2,20 3,14 3,22 2,4 2,77 12,-129-20,1-2,16-1,3 1,-35-2,1 1,9 3,-10-2,0 0,8 0,51-1,-48-2,0 0,0 2,4 2,8 1,-1-1,33 0,76-5,-66-1,-58 2,0 1,0 1,13 4,-9-1,1-2,4-1,236 0,-137-5,-63 3,-14 0,38-4,-77 1,1-1,13-4,-14 3,1 1,8-1,78-13,-46 6,77-16,-46 5,-62 16,-1 0,0-1,0-1,1-1,0 2,19-4,-10 4,0-3,0 0,-2-2,1-2,-1-1,-1-1,22-16,-33 19,0 0,-1-1,-1-1,0 0,-1-2,-1 0,1-2,12-16,-2 1,16-25,-29 38,4-4,-2-1,-1-1,-1 0,6-19,-11 25,-4 9,0 0,0 0,-1 0,-1 0,1-8,-3 17,0-1,0 1,-1 0,1-1,0 1,-1-1,0 1,0 0,0 0,0-1,-1 1,1 0,-1 0,0 0,0 0,0 1,0-1,0 0,-1 1,1 0,-1-1,-1 0,-74-53,68 48,0 0,-1 2,0-1,0 1,0 1,-1 0,0 0,0 1,-4 0,27 4,11 3,4 5,34 11,3 4,8 0,-26-9,61 13,0-1,-87-21,1-1,9 1,-8-2,0 1,1 2,4 0,0-1,5 0,29 5,4 1,-39-8,-1 1,12 5,-16-4,0-1,1-1,-1-1,2 0,0 1,11 4,-4 0,20 1,16 4,68 14,-97-19,10 0,31 6,55 13,-96-19,10 0,31 6,55 13,-100-20,-1-1,5-1,-1-1,16 5,-12-1,13-1,-16-2,22 6,-21-4,21 1,-19-2,13 3,-8 0,14-1,30 5,120 20,-136-23,-41-6,23 6,-17-3,16 1,-15-3,14 5,85 17,-103-19,0-2,0-1,51 7,-17 0,19 4,-48-8,21 1,27 5,101 18,-115-22,-42-6,23 6,-18-3,1-1,1-2,2 1,18 4,30 4,-49-8,22 7,-9-2,33 1,13 3,-59-8,7-2,-15-1,0 2,11 3,-6-1,37 2,-34-5,23 6,-25-3,0-2,30-1,4 1,-42-1,19 6,-22-4,0-1,5-1,11-1,-8 0,-1 0,10 4,173 26,-184-27,0-3,22 0,15 1,-40 0,18 5,-20-2,0-3,2 0,14 1,0 2,3 2,-14-3,0-2,7-1,-9-1,1 2,17 4,-13-1,1-2,22-1,-2 1,-26-1,15 5,-18-2,0-2,3-1,26-3,-38 0,0 0,0 1,1 1,-2 0,11 4,0 0,0-2,0 0,0-2,1-1,21-3,0 2,11 2,-33 1,20 6,-22-4,0-1,5-1,236-1,-138-3,1353 1,-1459-1,0-1,0-2,9-2,-5 1,1 1,1 1,2 1,-6 1,1-1,25-5,-18 0,0 3,1 0,24 2,-39 1,-1-1,0-1,12-3,-9 1,0 1,12 0,-2 3,-4 0,0-1,19-5,-10 1,1 2,2 1,8-1,85-19,-83 17,11-5,-10 1,2-1,-27 5,-1 1,7 1,-10 1,0-1,5-2,-5 1,0 1,4 0,18-2,16-5,-5 0,-4 1,-24 4,0 1,5 1,4-1,15-4,-20 3,0 1,10 1,-10 3,-4 0,1-1,22-5,6-1,-1 3,1 1,0 4,2 1,11 0,-46-2,0-1,0-1,13-4,-9 1,1 2,4 1,31 1,2 3,-9 1,29-5,-55 0,17-6,-20 4,0 1,6 1,15 1,-21 1,-1 0,0-2,11-2,-1-1,0 2,26 0,-7 0,94-18,-46 9,-58 6,31-1,-42 5,1-1,0-3,-3 2,1 0,18 1,-3 2,0-2,14-5,-14 3,0 3,0 2,12 2,6 0,16-4,-57 0,22-6,-22 4,20-1,70 0,47 8,-43-1,-104-1,0 0,-1 1,1 1,0 0,12 4,-19-4,0-1,0 1,0-1,0 0,0-1,0 0,0 0,1 0,-1-1,0 0,0-1,0 1,0-1,0-1,-1 1,1-1,4-3,38-19,-21 11,0 1,11-3,-15 7,0-1,-1-1,0-1,0-1,-1-1,-1-1,9-9,-21 17,0 0,1 1,0-1,0 2,0 0,0 0,1 1,0 0,0 1,0 0,5-1,115-20,2-3,-1 1,1-1,-1 1,0-1,-53 10,5-5,44-10,7-3,124-27,-203 48,16-8,-36 10,14-2,168-39,-198 48,52-17,-35 10,13-2,-1 2,0-3,-2-1,0-3,0-2,-23 10,27-13,0-1,9-10,-27 14,17-11,20-18,-29 20,9-3,32-23,-27 16,50-28,28-20,-80 51,2 3,10-4,45-12,-60 27,84-34,48-23,-49 21,0-2,-74 33,23-13,15-13,-53 30,-25 15,-1-2,13-9,7-7,29-14,-35 23,0-2,-2-1,7-8,10-11,189-157,-194 162,-21 17,0 1,5-1,-6 3,0 0,14-15,-13 11,19-14,40-30,-8 6,-38 30,30-31,-30 26,22-15,51-41,7-5,-33 35,54-43,-47 34,-34 27,3-7,-41 34,17-10,6-6,238-187,-201 158,12-1,44-32,2-6,-44 34,63-59,-127 101,10-7,-12 11,-1-1,1-3,98-89,22-20,4-5,-104 92,-3 5,33-42,-61 64,10-12,0 0,-3-2,15-27,36-95,-52 109,53-107,33-79,-29 53,-55 127,37-104,-26 57,-6 16,-12 36,0-9,11-34,0 0,-1-11,-9 35,11-23,-7 30,-8 23,7-30,13-50,-3 14,-8 22,-9 39,-2-1,-1 1,-1-9,-3 17,1 1,4-8,0-1,3-9,3 0,14-29,-14 37,12-26,12-15,-9 20,7-25,23-54,-37 91,55-110,24-54,-79 161,-9 21,9-27,3-21,-16 47,-5 20,-1-1,-1 1,0-4,27-114,-21 95,5-12,-3 12,0-9,0 1,11-27,4-11,21-84,-26 79,-5 17,-6 20,-5 21,-1 0,-1-1,-2 0,0-3,2-40,-1 57,0-1,5-13,3-24,-5-22,-5-72,-2 51,3 58,0 16,-1 1,-1 0,-1 0,0-1,-5-14,1 10,2 0,0 0,2-7,-1 1,-6-26,2 9,2 0,1 0,3-1,2-5,0 35,-2-1,-1 0,-1 1,-4-15,-3-32,6 39,-2-1,-1-3,-4-17,-19-81,10 49,-10-52,4 23,15 63,6 21,0 1,0-10,1 5,-1 0,-3-2,-2-16,-17-81,19 96,-8-23,-4-17,8 28,-6-12,6 18,-8-38,13 43,0-2,1 0,1 0,2-11,3 24,0 5,0 0,-2 1,1-1,-2 1,-1-1,-2-10,2-1,-1-9,-7-39,-14-57,22 117,-8-35,-7-12,13 46,-1 0,-1 0,0 0,-1 1,-6-6,4 7,-1 0,-1 1,0 1,0 0,-2 1,1 1,-1 0,-1 1,-11-6,-8-3,-1 1,0 2,-1 1,-1 2,-36-7,-60-14,51 11,-69-6,106 17,31 7,0 1,0 1,-4 0,-13-1,-28-9,21 4,-44-14,-130-26,194 44,-53-17,38 11,-19-3,-106-22,114 25,30 7,-1 0,1 1,-3 0,-7 0,-1-2,-6-3,-17-3,5 1,18 4,1 1,-9 0,-10 0,-21-7,14 2,-81-16,0-1,32 3,64 14,0 2,-31-3,42 8,-23-7,26 5,1 1,-22-1,13 2,-1-1,0-2,1 0,-1 2,0 1,2 2,12 1,1-1,-1-1,1 0,-11-4,4 2,0 0,0 1,-1 1,-15 1,-23-2,47 1,-1-1,-11-3,-25-5,0 8,34 3,1-1,0-1,0-1,-8-2,3 1,-1 0,0 1,0 1,-3 1,-24-2,34 1,0-1,-9-3,-29-5,-10 8,46 4,0-2,0 0,0-2,1 0,-1 0,-8-3,1 2,-1 1,1 1,-1 1,-7 2,-54-3,72 0,0-1,-13-4,-24-4,-21 7,1 2,-3 4,-20 0,70-2,7 1,0-1,0-1,0-1,0 0,-15-5,10 1,0 2,0 0,0 1,-10 1,-95 3,53 1,47-4,0 0,0-2,-1-1,-43-6,28 9,-34 2,33 1,-26-3,57 0,0-1,0 0,-1-1,1 0,-1 0,-8 0,-46 0,-1 2,-11 4,-14 0,-434-2,512-1,0-1,1 0,-1-2,-1 0,-2-1,0 2,-14-2,-215 3,128 4,-1652-2,1756 1,1 0,-1 2,0 0,-1 2,-2-1,0 0,-14 0,-24-3,40-1,0 0,0 1,0 1,0 0,-8 4,1-1,0-1,-1-1,1-1,-1-1,-8-1,-53 2,73 0,-1 0,-13 5,-24 4,-21-6,0-4,-2-3,-19 1,-1520 1,1598 1,-1 0,1 2,1 0,-7 2,4 0,-1-2,-17 2,-213-3,128-3,-222 1,341 0,-1 0,1 0,0 0,-1-1,1 1,-1-1,1 1,-2-2,4 2,-1 0,1 0,0 0,-1-1,1 1,0 0,0 0,-1 0,1-1,0 1,0 0,0 0,-1-1,1 1,0 0,0-1,0 1,0 0,0-1,-1 1,1 0,0-1,0 1,0-1,0 0,1 1,-1-1,0 0,0 0,0 1,1-1,-1 0,0 0,1 1,-1-1,1 0,-1 1,1-1,11-13,0 2,0-1,11-6,-7 5,0-1,3-4,50-55,6 2,6-7,-35 31,36-50,-45 55,1 2,7-4,-28 29,-14 13,0-1,1 0,-1 1,-1-1,1 0,-1 0,1-1,-1 1,0-2,-2 6,0 0,0 0,1 0,-1 0,0-1,0 1,0 0,0 0,0 0,0 0,0 0,0-1,0 1,0 0,0 0,0 0,0 0,0 0,0-1,0 1,0 0,0 0,0 0,-1 0,1 0,0-1,0 1,0 0,0 0,0 0,0 0,0 0,0 0,0-1,-1 1,1 0,0 0,0 0,0 0,-7 0,-9 6,-1 4,1 1,0 0,-2 3,-19 13,-70 54,1-2,80-59,0 0,1 2,1 1,1 2,-21 19,17-21,-16 11,15-12,-17 17,36-29,0 0,1 1,1 0,-3 5,-13 18,12-18,3-6,0 0,1 0,0 1,1 0,0 1,0 3,5-13,0 0,1 1,-1-1,1 1,0-1,0 1,0-1,0 1,0-1,1 1,-1-1,1 1,0-1,-1 1,1-1,0 0,1 1,-1-1,0 0,0 0,1 0,0 0,-1 0,2 0,5 6,0 0,1-1,0-1,1 1,0-1,17 12,-6-3,1-2,7 4,27 16,-23-12,25 10,-24-14,26 20,-36-23,0 0,2-2,-1 0,28 7,8 8,-49-20,1 0,0-2,0 1,1-2,0 0,0 0,2-1,8-1,-2-1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53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1855 166,'-22'0,"2"0,0 0,0-1,0-1,0-1,-5-2,-94-21,93 21,0 1,-1 1,-20 1,-12-1,44 1,1-1,-14-4,13 3,0 1,-7-1,-3 1,-20-7,25 5,-1 1,0 0,-3 2,-6 1,14 1,0-1,-1-1,1 0,-10-4,-4 0,0 2,0 0,0 2,0 2,-23 2,5-1,-29-4,62 1,1-1,-14-4,13 3,0 1,-7-1,-12 1,0 1,0 2,-19 3,32 0,0 1,1 2,0 0,0 1,1 1,-3 1,5-1,-40 16,48-21,0 1,0 0,0 1,0-1,1 2,0-1,0 1,0 1,1-1,0 1,0 0,1 1,0 0,0 0,1 0,0 0,0 1,1 0,0 0,1 0,0 1,-2 7,-8 37,8-34,1 0,-2 17,2-13,-6 24,5-26,1-1,-1 21,4-23,0 1,1-1,1 1,1-1,1 0,3 13,4 0,1 0,1-1,2 0,8 12,-8-18,-6-10,0 0,1-1,1 0,0-1,4 4,15 13,2-2,0-1,14 6,-10-7,26 17,5 1,-57-39,-1 1,1 0,-1 1,-1 0,1 0,-1 1,-1 0,1 0,-1 0,-1 1,0 0,0 0,3 8,3 9,0 0,-2 1,-1 0,-1 0,-2 1,0-1,-2 1,-1 1,-1 9,-2 3,-1-22,2-1,1 1,0 0,1-1,1 1,2 3,0 1,0 0,-1 0,-2 1,0 8,-2 96,-2-53,1-27,0-5,4 24,-1-52,1 0,3 12,-2-12,0 0,-1 7,-1-7,0 4,0 0,2-1,1 3,5 17,-2-8,0-1,2 0,1-1,9 15,14 27,-23-46,1-1,1 0,0 0,6 4,-2-3,14 26,-18-27,2-1,13 16,8 12,-26-34,1-1,12 13,-8-10,0 2,0 0,19 25,-21-27,0 0,-1 1,-1 1,19 30,-14-25,8 18,-16-26,1-1,1 0,1 0,0-1,6 6,26 30,-29-34,0 0,0-2,17 14,-30-28,32 25,9 5,-30-24,0 1,1-2,0 1,0-2,8 2,6 3,-16-6,1 0,1 0,4 0,42 9,-38-8,0 0,0-2,11 1,-4-3,-2 0,0 1,-1 1,2 1,12 3,1-2,-1-1,3-2,120-3,-60 0,-44 0,-9 0,29 4,-64-1,1 0,12 5,-12-3,0 0,8-1,48 2,1-4,5-3,17 1,1891 1,-1969 1,0 0,1 2,-1 0,4 2,-1 0,1-1,15 0,36-3,-51-2,0 1,0 1,0 1,0 1,10 2,-7 0,0-1,0-1,0-1,3-1,24 2,-20 0,15 6,-18-4,0-1,4-1,0-1,-4-1,-1 1,22 5,-12-2,0 0,21-2,-1 1,-26-1,15 5,-18-3,1-1,1-1,238-1,-137-3,-116 1,15 0,0 0,0-2,-1-2,2 0,95-27,40-7,-79 16,-53 15,-1-1,8-4,8-3,-28 10,0-2,0-1,18-9,-31 13,1 0,-1-1,0 0,0 0,-1 0,1-1,-1 0,-1 0,1-1,-1 0,1-1,-1-1,0 0,0 0,-1-1,-1 1,1-1,-1 1,-1-1,0 0,0 0,-1-1,-1-5,2-48,-6-59,1 102,-1 0,-1 0,-2 0,-7-19,-1 0,6 14,4 15,1 0,1 0,-2-9,-25-108,19 86,7 27,0 0,1 0,0-5,1 7,1 1,1-1,0 0,1 1,1-1,-1 0,4-7,-4 16,0 0,1 0,-1 0,1 0,0 1,0-1,0 0,1 1,-1 0,1 0,0-1,0 2,0-1,0 0,0 0,1 1,-1 0,1 0,0 0,-1 0,1 0,0 1,0 0,0 0,1 0,21-5,7-2,-1 2,2 2,23-1,454 5,-227 1,615-1,-876 1,0 1,0 2,9 2,-5-1,1-1,1-1,238-1,-137-3,-104 0,-1 2,1 1,-1 1,5 2,2 2,1-3,-1 0,3-2,97-2,-78 0,-31 1,-1 1,1 1,10 4,-5-2,-1-1,2-1,45-1,-47-3,0 2,1 1,-1 1,2 2,6 1,0-2,27 0,-9 0,-22-1,13 5,-17-3,0-1,3-1,14-2,-27-1,0 1,0 0,0 1,0 1,2 1,5 2,-1-2,1 0,0-2,6 0,98-3,-53 0,798 1,-850 1,0 1,0 1,9 4,-5-2,1-1,1-1,45-1,-47-3,0 2,1 1,-1 1,2 2,6 1,0-2,28 0,-11 0,-21-1,13 5,-17-3,1-1,1-1,16-2,-28-1,1 1,0 0,0 1,14 4,-7 0,0-1,-1-2,1 0,1-2,102-2,-53 0,-61 1,0 0,0 1,0 0,0 2,12 2,1 1,0-1,0-2,0 0,1-2,-1-1,1-2,21 2,12 2,-33 1,20 6,-22-4,0-1,5-1,13 1,0 2,0 2,31 2,-42-7,18 5,-19-2,1-2,9-1,9 1,-35-2,-1 1,10 3,-10-2,0 0,8-1,50 2,0-4,1-3,21 1,-80 1,-1 0,1 1,-1 1,1 0,7 3,2 1,-1-2,1 0,0-2,6 0,98-3,-53 0,640 1,-696-2,1 0,-1-2,0 0,0-1,0 0,13-8,10-1,-14 4,12-7,24-9,15-1,1 1,-53 16,17-8,17-7,-47 20,-1 0,-1-2,7-3,-5 2,1 0,5-1,37-14,-2-3,13-10,12-16,-1-1,0 0,-56 36,0 0,-1-2,-1-1,9-12,1 0,15-11,-33 31,0 0,-1-1,0 0,-2 0,1-2,2-6,1-2,-2-2,0 0,5-20,10-20,-13 35,2-13,11-35,-17 46,-5 20,-1-1,-1-1,0 1,1-7,0-49,-5-61,-1 39,3 53,0 19,-1-1,-1 1,-1-1,0 1,-1 0,-2-2,-22-94,22 93,-16-51,14 52,-5-14,-1 0,-1 1,-9-11,12 24,-1 1,-1 1,0 0,-2 0,0 2,-1 0,-6-5,-8-4,0 2,-2 1,-1 1,-27-12,-25-11,34 18,-12-3,48 23,-16-5,-10-4,24 11,1-1,-1 1,0 1,0 1,-1 0,-7 0,19 3,-11-1,0 0,1-1,-1 0,-5-3,-2-1,-1 2,0 0,0 2,-1 1,-102 1,52 2,-268-2,325 1,-1 1,0 1,-13 4,-34 4,36-6,-1 1,0 2,-7 1,-43 14,48-16,-32 12,35-9,0-2,-13 1,-39 9,31-6,10-1,28-7,-1 0,0-1,-5 0,-25 3,-13 5,5-1,0 1,26-5,-2-1,-22 1,22-5,13-1,0 1,0 0,0 1,-12 4,4 0,0-2,0 0,0-2,-5 0,-99-3,53 0,50 1,6-1,1 1,-1 1,1 0,-1 2,-12 3,8 0,-1-2,1 0,-1-2,-6 0,-98-3,53 0,5 2,15 0,-32-4,73 1,-1-1,-12-4,12 3,-1 1,-6-1,-106-16,-6-1,71 11,38 7,1-2,-12-3,16 3,1 1,-2 1,0 1,-1 0,0-2,-11-3,9 2,-1 1,0 1,-8 0,2 1,-26-6,16 1,1 1,-39 1,-82 6,57 1,-319-2,400 1,0 1,0 1,-9 4,5-2,-1-1,-1-1,-19-1,21-2,1 2,0 1,-6 1,-8 3,0-1,-39-1,-83-6,60 0,-824 1,909-1,0-1,0 0,1-2,-3 0,0-1,-1 2,-15-2,-63 4,67 2,-1-1,0-2,1-1,-9-3,5 0,-20 0,14 1,-12-6,38 7,-1 0,-9 0,-13 1,20 2,1 0,-1-2,-10-2,-3-2,-15-1,-19-4,35 7,1 0,-7 2,-2-1,-22-7,42 6,0 2,0 0,-1 1,13 2,-11-1,-1 0,1-2,0 0,-2-1,-8-2,1 1,-16 0,-32-6,36 5,-16-1,17 4,-21-7,26 4,-1 2,-13 1,-1-1,31 2,0-2,-7-1,7 1,0 0,-6 1,-42 0,46 4,0-2,1 0,-1-1,0-1,-1-1,-6-2,0 2,-1 1,1 1,-1 1,-7 2,-55-3,74 0,-1-1,-13-4,-24-4,-20 7,-1 2,-2 4,-20 0,-434-2,506 1,0 1,0 1,-9 4,5-2,-1-1,-1-1,-19-1,23-2,-1 2,1 0,-10 4,-4 1,0-2,0-1,-4-2,-118-3,59 0,75 0,1 2,-1 1,1 2,-1 0,-8 3,-1-3,0 0,-1-2,-109-2,66-1,64 2,0 0,0 2,0 0,-6 2,4 0,-1-2,-17 2,-34-3,-11-4,17 0,-38 5,73 1,-17 4,20-2,-1-2,-4-1,-236-1,137-3,-584 1,691 1,1 1,0 1,-12 4,7-1,1-2,-6-1,-235-1,137-3,-134 1,248-1,0-1,-1 0,2-1,-7-3,4 2,-1 0,-17-1,-11 4,30 1,-1-1,0 0,0-1,-12-4,4 1,0 1,0 1,-1 1,1 1,-1 2,-63-3,76 0,0-1,0 0,-1-1,0 0,0 0,-7 0,-11 2,-32 2,27 0,-8-1,32-1,-1-1,-13-4,-24-4,37 10,-3-1,-1-1,1 0,-4-2,-84-21,26 0,59 19,0 2,-14-3,-3 0,-31-3,54 10,0-1,0-1,0 0,0-1,1-1,0 0,-2-1,-14-9,-1-1,1 0,-4-5,25 15,1-1,-1 0,1 0,0-1,1 0,-1 0,2 0,-6-9,-50-79,49 78,0 1,-1 1,-1 0,-11-9,3 3,-11-16,24 25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12.9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1854 265,'2'1,"-1"0,1 1,0-1,-1 0,0 1,1 0,-1-1,0 1,0 0,0-1,0 1,0 0,0 1,5 5,27 32,2-2,34 30,-24-25,-33-33,1-1,-1 0,2-1,-1 0,1-1,12 4,22 13,24 12,20 7,-2-8,51 16,-137-49,19 4,20 4,11 3,-35-8,1-1,0-1,0-1,0 0,15-2,28-3,9-3,-65 5,19-3,0-1,13-5,4-1,38-13,-49 14,-20 5,1 1,1 0,-1 2,7-2,1 3,1 1,-1 0,1 2,-1 0,1 2,-1 0,0 2,0 0,-1 1,19 10,107 37,-54-26,-47-15,0-1,1-3,14 0,-4 2,-38-6,1-1,0-2,3 1,84 0,25-6,-103 0,0-1,0-1,-1-2,0 0,0-2,0-1,2-3,-16 7,1-1,-1-1,9-8,-13 9,-1 1,1 1,0-1,0 1,1 1,0 0,-1 0,10-1,1 2,1 1,-1 2,1 0,-1 1,1 1,3 1,39 3,-43-3,1 0,15 5,-16-3,0-1,20 1,-10-4,1 0,30-5,-48 3,0-1,-1-1,1 0,-1-1,0 0,0-1,0 0,5-4,59-33,23-7,-89 45,0 1,0 0,1 0,-1 1,1 0,-1 1,4 0,23 0,17 3,-10-1,13 1,1-1,39-4,-65-1,25-7,-14 2,7-2,-23 5,1 1,26-1,208 4,-127 4,-77-1,-10 0,31-4,-65 1,0-1,14-4,-13 3,0 1,8-1,54-10,-46 8,0 1,12 1,-2 1,0-2,10-4,-1 2,1 3,-1 2,41 4,-16-1,-37 1,19 3,-16-1,8-1,-41-3,19 0,1 2,-1 0,15 4,8 2,0-3,0-1,0-3,1-3,-37 2,0 1,0 0,-1 1,1 1,10 3,32 5,-31-7,19 6,-23-5,0-1,-1-1,5 0,-4-1,-1 1,19 5,-19-3,1-1,17 1,228-4,-135-2,557 1,-635-3,50-8,-101 10,49-10,-35 7,-1 0,11 0,15 1,1 1,-1 2,0 2,20 4,-52-4,1 0,-1 1,0 1,0-1,-1 1,9 5,-5-2,1-1,9 3,8 1,-13-3,0-2,0 0,1-1,15 2,-9-3,0 2,1 1,-4-2,1 1,19 0,224-4,-133-2,239 1,-355 1,0 0,-1 1,1 1,0 0,-1 2,14 4,1 3,-1 2,27 15,-30-11,-20-14,0 1,0-2,1 1,-1 0,1-1,-1-1,8 3,74 13,-66-13,0-1,0-1,0 0,6-2,90-1,-48-2,-25 2,22 0,0-3,3-3,-39 4,14 0,-25 2,1-1,-1-1,1-1,11-3,-19 3,1 0,0 1,0 0,0 1,0 1,0 0,1 1,-1 1,13 1,0-2,0 0,7-2,-23 0,1 0,-1-1,0-1,0 1,0-2,-1 1,1-2,-1 1,1-2,62-30,-40 20,18-12,-17 10,0 2,1 0,6 1,12-6,116-41,-161 59,0 0,0 0,0 1,1 0,-1 0,1 1,-1 0,1 0,0 1,-1 1,1-1,1 1,-8 0,0 0,0 0,0 0,0 0,0 0,0 0,-1 1,1-1,0 1,-1-1,1 1,-1 0,1-1,-1 1,0 0,0 0,0 0,0 0,0 1,4 8,-2-1,1 1,0 6,1 2,-4-14,1 1,0-1,0 1,0-1,1 0,0 0,0 0,0 0,1-1,-1 1,1-1,0 0,1 0,-1 0,1 0,-1-1,1 0,0 0,0 0,0-1,1 0,-1 0,1 0,-1 0,1-1,3 1,8-1,1-1,-1 0,0-1,0-1,0-1,0 0,0-1,-1-1,8-3,2-1,19-2,-12 3,-29 7,-1 1,1-1,0 1,0 0,-1 0,1 0,0 0,0 1,-1 0,1-1,0 1,-1 1,1-1,-1 0,1 1,1 1,8 5,-1 0,0 1,8 8,19 12,-31-22,2-1,-1 0,1-1,0 0,0-1,0 0,1-1,0 0,-1 0,8 0,51 0,55-4,-27-1,-72 2,-7-1,0 1,0 1,0 0,0 2,15 4,-11-2,0-1,15 1,-14-2,1 1,6 2,15 5,16 4,-42-9,-4-1,0 0,-1 1,6 3,-15-6,0 0,0 0,0 1,-1-1,1 1,-1 0,0 0,-1 1,1-1,0 1,-1 0,20 39,-16-31,0 1,0-1,9 10,-13-19,0-1,0 0,0 1,0-1,1-1,0 1,-1 0,1-1,0 0,0 1,0-2,0 1,1 0,3 0,-4-1,-1 0,1-1,0 0,0 1,0-1,0 0,0-1,-1 1,1-1,0 0,0 0,-1 0,1 0,0-1,-1 1,1-1,0 0,6-5,0-1,-1 0,0 0,7-8,-4 4,147-157,-152 161,1 1,0-1,0 1,0 1,1 0,0 0,1 0,-1 1,1 1,0 0,0 0,2 0,8-1,0 1,0 1,1 1,-1 0,19 2,200 2,-228-2,-1-1,0 0,0-1,0 0,0-1,5-2,14-6,13-7,22-10,18 0,6 3,-59 20,0 1,1 1,-1 2,1 1,15 2,17 0,-59-2,32 0,0 2,3 1,-26-1,0 0,-1 1,1 0,-1 1,1 0,-1 1,10 6,-13-7,1 0,-1 0,1-1,0 0,1 0,-1-1,0 0,7 0,14-1,-1 0,5-2,-2 0,19 2,-40 1,0-1,-1 2,1 0,0 0,-1 1,0 0,0 1,8 5,2 2,0 1,-1 1,10 10,-21-17,0 0,1-1,-1-1,1 1,0-1,1-1,-1 0,1 0,0-1,0 0,0-1,0 0,1 0,-1-1,2-1,53-1,-46 0,-1 0,0 1,1 1,-1 1,7 2,-22-4,0 1,0 0,-1 0,1 0,0 0,-1 1,1-1,0 1,-1-1,0 1,1 0,-1 0,0 0,0 0,0 0,0 1,0-1,-1 1,1-1,-1 1,2 3,-1 0,0 1,-1-1,1 0,-1 1,0-1,-1 1,0 4,-2 114,0-34,2-75,-1-1,-1 1,0-1,-1 0,-1 1,0-2,-1 1,-4 6,3-5,-22 51,3 2,-2 11,16-49,-1 0,-2-1,-9 12,-9 22,12-11,12-29,-18 56,21-65,1 1,0 0,2 0,0 0,0 0,2 1,0 9,3 18,2 0,3 7,-4-34,0-1,1 0,1-1,0 0,1 1,1-2,0 1,1-1,9 10,10 10,-11-15,-2 0,6 10,-16-22,-1 0,-1 1,1-1,-1 1,0 0,-1 0,0 0,0 0,0 3,0 10,0-1,-2 1,0-1,-2 1,-3 18,3-27,-1 0,0 0,-1-1,0 0,-1 1,0-1,-1-1,0 1,-1-1,-6 7,-21 29,23-29,-2 0,-8 8,3-6,1-2,1 1,1 0,-5 9,-21 41,-5 19,1-4,27-55,14-22,0 0,0 0,0 1,1-1,0 1,0 0,-1 5,0 8,-1-1,-1 0,-1-1,-1 1,0-1,-1 0,-1-1,-1 0,0-1,-1 0,-1-1,0 0,-28 25,-2-2,-23 15,60-48,-25 18,-2-1,-13 5,35-21,-1-1,0 0,0 0,0-1,-1-1,0 0,1-1,-1 0,-2-1,-16 0,5 0,0 0,-24 6,-8 2,32-5,1 0,-15 6,16-5,0 0,-1-1,1-2,-1 0,1-2,-1-1,0 0,-17-5,30 4,0-2,-1 0,1 0,1-1,-11-5,11 4,0 1,0 0,0 1,-1 0,1 1,-10-1,-35 1,39 3,1-1,-1 0,1-2,-9-1,0-2,0 1,0 2,-26-1,-77 5,53 0,51-1,-5 1,-25-4,45 2,-1-1,1 0,0 0,0-1,0 0,0 0,-6-4,-29-16,-6-3,-36-26,69 41,-1 0,0 1,0 1,-1 0,0 2,-1 0,1 1,-1 1,0 1,-1 1,1 0,-19 1,-226 4,246-3,0-1,0-1,0-1,-9-4,-3 1,-8-4,25 6,0 2,-1-1,-8 1,-1-1,1 0,-2-2,4 1,1 1,-1 1,-2 0,-25 2,0 1,0 3,0 1,0 3,28-2,0 0,1 1,-4 3,3-2,0-1,-20 4,-18 2,24-5,0-1,0-2,-12 0,29-3,0 1,1 1,-11 3,-32 5,32-7,0 1,-7 3,-8 3,4-1,-8 2,-29 6,22-5,16-3,-9 2,13-4,0 1,1 1,0 2,-14 8,27-12,-68 24,46-19,-22 12,-8 2,40-16,-48 15,0 1,0-1,59-20,1 0,-3-2,8-1,0 1,-1 0,1 1,-11 5,1 1,-24 7,25-9,-57 17,1 1,28-11,-29 4,21-5,0 2,-63 20,105-32,0 0,0-2,-5 0,-36 9,11-1,-12 3,43-9,-14 5,-25 12,44-17,1 0,0 1,0 1,1-1,-1 2,-6 6,-37 41,27-28,0-1,-2 0,-21 13,16-17,-2-1,-1-2,-6 2,-35 6,-3-1,-65 25,16-10,93-31,20-5,0 0,-1-1,0-1,-15 1,2-3,13-1,0 0,0 2,1 0,-8 3,-18 4,-22 8,-41 10,24-2,25-9,7-4,32-7,-1-1,1-1,-1 0,-18-1,-73-2,48-2,-574 2,615 1,0 2,0 0,0 1,-7 3,0-1,9-1,0 1,1 0,-1 1,-11 7,-65 41,52-29,-20 8,-202 97,240-119,2 1,-1 1,2 0,-17 15,-11 7,33-25,0 0,-11 11,14-10,-1-2,0 0,-2 0,-20 15,2 4,0 1,2 3,-10 12,-28 30,57-59,0 0,0 1,1 0,2 1,-1 0,2 1,1 0,-6 18,-17 48,18-48,-2 0,-1-2,-2 0,-3 1,-31 44,-1 0,0-1,0 0,33-52,-1-1,0-1,-2 0,-23 17,-3 5,36-34,1 1,0 1,1 0,0 0,-6 9,-12 12,-10 15,26-37,1 1,-2-1,0-1,0 0,-11 6,-31 28,-114 124,161-163,-1 0,0-1,0 0,-2 0,-29 23,-77 62,101-78,-20 10,-5 5,20-13,-1 0,-1-2,-8 4,19-12,0-1,0 0,-1 0,1-2,-1 1,0-2,-7 1,-5 0,-23 7,26-5,0-1,-17 1,-6-4,19 0,1 0,0 2,-7 2,-7 2,-1-2,-38 0,-83-5,60-2,-67-5,-6 1,-1121 6,1276-1,-1-1,1-1,-12-3,-34-5,43 7,0 0,-4-3,7 2,-1 1,1 1,-5 0,-43 3,47 1,1-1,0-1,0-1,-1 0,-10-4,7 1,-1 1,1 1,-1 1,-21 1,-30-1,61 0,1-1,0 0,-1-1,0 0,-1 0,-5 1,-50-2,1 4,-10 2,-14 1,27-1,12 0,-34-4,74 1,0-1,-12-3,12 2,0 0,-7 1,-8 1,-18 1,29 1,0 0,0-1,0-1,0-1,-7-2,0 0,0 0,-1 2,0 1,1 1,-16 2,-4-1,-8-2,40 0,-1-1,-13-3,12 1,1 2,-6 0,-32-1,36 4,0-1,0-1,0 0,-7-3,-40-8,39 9,-18-6,21 4,1 2,-2 1,2-1,-1 0,-2-2,20 5,-18-5,1-2,0 0,14 5,-1-1,1-1,-1 1,2-1,-1 0,-6-6,-2-2,0 1,-8-4,7 5,-1-2,-2-3,-116-119,59 58,59 61,-1 2,-16-11,13 10,1 0,-3-5,-108-113,121 125,0 0,0 0,0 1,-1 0,-31-22,29 19,1-2,0 0,-7-8,15 15,1 0,0 0,-1 0,2-1,-1 1,1-1,0 0,0 1,0-1,1 0,-1-5,-1-39,1-1,5-26,-1-10,0 38,2 0,3-11,1 21,2 1,1 0,2 1,-11 31,12-29,2 0,14-24,8-16,-9-2,-3-3,-12 28,-11 38,1-1,0 1,1 0,2-3,12-16,1 0,9-10,15-24,-1 4,-24 36,13-23,24-61,5-8,-45 94,15-19,-14 21,14-25,68-147,-79 142,-12 29,-3 10,-2 0,1-1,-2 1,0-1,0-9,-2-25,-1-2,-1-2,3-69,-2-74,-12 38,2 111,1 8,6 18,-2 1,0 0,-2 0,-1-3,-12-30,3 6,-6-8,-9-23,20 48,-2 0,-1 1,-10-13,8 13,-9-13,11 18,-12-24,-9-25,-23-48,31 44,3-3,11 23,3 8,7 30,1 0,-1-12,1 9,-4-19,2 19,-1-21,4 22,-2-1,-1-2,-20-83,3 24,-6-18,24 85,2-1,-1 1,2-1,0-4,0 0,-1 1,-4-11,-18-86,13 64,-3-16,-12-37,3 19,-4-10,1 16,12 24,3 10,-31-78,-8-5,15 41,30 72,1 1,-2-15,-4-12,6 24,1 0,0-10,1 9,-1 0,-2-5,1 8,1 0,1 0,1-1,0 1,1-1,1 0,1 1,0-1,1 1,4-15,-4 25,1 0,0 1,0-1,0 0,1 1,0 0,0 0,1 0,2-3,11-10,1 1,3-1,13-13,-16 15,1 1,1 0,0 2,4-2,-12 9,0 1,1 0,5-1,-3 2,0-1,1 2,10-2,18-5,-31 7,0 1,-1 0,1 1,0 1,0 0,8 1,-15 0,1 1,-1 0,0 0,1 0,-1 1,0 0,0 1,0 0,0 0,-1 0,1 1,-1 0,1 1,31 21,2-2,0-2,1-1,8 1,-34-15,-5-3,0-1,0 1,1-2,-1 0,1 0,-1-1,4 0,23 0,18-2,-12 0,71-6,9-1,-45 8,136 1,-172 3,24 4,-57-6,1 0,-1 1,-1 0,1 0,0 1,-1 0,0 1,1 0,-2 0,16 12,-1 1,6 7,-8-8,28 21,-35-30,-1 1,0 1,-1-1,0 2,-1 0,4 4,15 25,2-1,27 24,-44-49,2-1,0 0,0-2,1 0,1 0,-1-2,11 4,50 14,2-1,-60-20,19 4,7 1,-28-6,0-1,1-1,-1 0,15-1,76-2,-48-2,-47 2,0 0,0 1,0 1,-1 0,14 3,-5 1,1-2,0-1,-1-1,24-1,13 2,-30 0,18 5,-20-3,1-1,0-1,240-1,-139-3,-9 2,130-2,-141-11,-87 10,-1-2,0 0,0-2,12-4,-5 1,-1 2,8 0,32-6,-36 6,2 2,22-1,-34 4,-1-1,0-1,0-1,1 1,0 0,16-1,73 5,-62 2,31-5,-65 1,1-1,12-3,-11 2,-1 0,7 0,21 1,-16 1,0-1,4-3,4 0,23 0,-18 2,-22 1,-1-1,1 0,-1-1,0 0,0-2,-12 5,0 0,-1 0,1-1,-1 0,1 0,-1 0,0 0,0-1,0 0,4-6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2041 1,'-1'16,"-1"-1,-1 1,0 0,-1-1,-6 14,-1 5,-2 0,-2 1,9-22,-1-1,0 0,0-1,-2 0,1 0,-1 0,-1-1,-36 33,18-18,2 1,-6 10,22-24</inkml:trace>
  <inkml:trace contextRef="#ctx0" brushRef="#br0" timeOffset="617.924">1552 292,'-1'143,"2"151,-1-291,0-1,1 1,-1-1,0 1,1-1,0 0,-1 1,1-1,0 0,0 1,0-1,0 0,1 0,-1 0,1 0,-1 0,1 0,1 0,-1 0,1 0,-1-1,1 1,0-1,0 0,0 0,0 0,0 0,0 0,0-1,0 1,0-1,0 0,2 0,8 0,0-1,1-1,-1 0,0-1,12-4,16-7,7-4,-14 4,-1 0,-2-1,1-2,-2-1,-1-1,22-19,-37 27</inkml:trace>
  <inkml:trace contextRef="#ctx0" brushRef="#br0" timeOffset="12824.205">202 795,'0'3,"-1"0,1 1,-1-1,0 0,0 0,0 0,0 0,-2 2,-4 13,-14 67,16-65,1 0,-1 9,2-7,-1-1,-2 2,1-1,1 0,1 0,1 0,1 1,2 12,-3 40,0-60,-1 0,-4 13,-3 24,7 13,3-47,-1 0,0 0,-1 0,-1-1,-1 1,-2 6,2 0,0 0,2 1,0 3,3 100,0-53,-1 825,0-892,0-1,0 1,-1 0,0-1,-1 1,0-1,0 0,0 1,-4 5,6-13,0 0,0 0,0 0,0-1,0 1,0 0,0 0,0 0,0 0,0-1,0 1,0 0,0 0,0 0,0 0,0 0,-1-1,1 1,0 0,0 0,0 0,0 0,0 0,0 0,-1 0,1-1,0 1,0 0,0 0,0 0,0 0,-1 0,1 0,0 0,0 0,0 0,0 0,-1 0,1 0,0 0,0 0,0 0,0 0,-1 0,1 0,0 0,0 0,0 0,0 1,-1-1,1 0,0 0,0 0,0 0,0 0,0 0,0 0,0 0,-1 1,1-1,0 0,0 0,0 0,0 0,0 0,-2-15,-2-64,5-39,1 23,-3-54,2-152,6 212,0-33,-8 86,1 6,0 1,2 0,1 0,2-4,2-5,-1-1,-3 0,-1-4,-2-119,-2 60,2-268,0 365,0 0,0 0,1 0,0 0,0 0,0 0,0 1,1-1,-1 0,2-1,-1 3,0 0,0 0,0 1,1-1,-1 0,1 1,-1-1,1 1,0 0,0 0,0 0,0 0,0 1,3-2,6-1,1 0,0 1,0 0,0 1,0 1,0 0,1 1,10 1,-7-1,1 0,-1-1,0-1,16-3,-5-1,1 2,0 1,0 1,0 2,1 1,70-3,-71-2,19-4,-22 3,0 1,4 0,238 2,-139 4,-108-2,51 0,57 8,-74-4,0-3,14-2,-6-1,29 6,-63-1,17 6,-20-4,0-1,6-1,41-1,-46-3,1 2,-1 1,1 1,0 2,8 1,0-1,1-1,-1-2,4-2,-16 1,0 1,0 2,6 1,-1 1,26 0,-29-3,0 1,7 2,-3 0,13 1,-5-2,8 3,-15-2,0-1,9-1,-11-2,0 3,6 1,-6 0,1-2,3-1,-3-1,-13-2,0 1,0 1,0 0,7 3,1 0,0-1,0-1,0-2,22 0,27 1,-45 2,19 4,-21-3,0-1,2-1,18-1,-22-2,1 2,-1 0,10 4,11 1,0-1,0-3,0-2,8-1,-37 0,0 2,-1 0,1 1,3 2,0 0,0-2,13 1,216-2,-128-3,170 1,-275 1,0 0,0 2,0 0,5 2,-2 0,0-2,17 2,213-3,-128-3,1175 1,-1273 1,0 1,0 2,9 2,-5-1,1-1,1-1,238-1,-137-3,-107 2,-1 1,0 1,12 4,-8-1,1-2,5-1,235-1,-138-3,136 1,-242 1,0 1,0 2,9 2,-5-1,1-1,1-1,15 1,-1 2,2 2,-16-4,0-1,14-1,15 1,-43-1,0 0,11 5,27 3,75 10,-96-15,1-2,6-1,-9-1,0 2,19 4,-12-1,-1-2,5-1,4 1,27 7,-44-6,0-1,3-1,200-1,-119-3,-56-2,47-8,-51 0,-37 7,0 0,11 0,-16 3,0 0,0 1,-1 0,1 0,3 2,-9-2,0 1,0 0,0 1,-1-1,1 1,0 0,0 0,-1 0,1 0,-1 0,0 1,0 0,3 2,2 4,0 1,-1 0,3 4,-4-5,0 0,0-1,1 1,0-2,1 1,-2-2,1-1,-1 0,1 0,-1-1,1 0,1 0,-1-1,0 0,1 0,0-1,-1 0,1 0,0-1,0 0,0 0,2-1,21 0,-23-1,1 1,0 0,-1 1,1 0,-1 0,5 1,-10-1,-1 0,0 0,0 0,0 0,0 0,0 0,0 1,0-1,0 1,0-1,-1 1,1 0,-1 0,1-1,-1 1,0 0,1 0,-1 1,0-1,0 0,-1 0,1 0,0 1,-1-1,1 2,2 19,-2 0,0 0,-1 0,-3 16,0 16,1 398,3-243,-1-203,0 1,-1-1,1 1,-2-1,1 0,-3 7,4-12,-2 1,1-1,0 1,0-1,-1 1,1-1,-1 0,0 0,0 0,0 0,0 0,0 0,0 0,0-1,0 1,-1-1,1 1,-1-1,1 0,-2 0,-29 9,-1-2,-30 4,46-9,-34 8,34-6,-1-1,0-1,-8 0,-3 0,1 1,-5 2,5 0,-1-2,-3-1,3-1,13-2,0 1,0 1,0 0,-7 3,0 0,-1 0,0-2,0 0,0-2,-103-2,52 0,52 1,5-1,0 1,1 1,-1 1,0 0,-11 4,6 0,1-2,-1 0,0-2,-6 0,-98-3,53 0,-90 2,-146-3,222-4,-34-1,108 7,-2 1,0-2,0 0,0 0,1-2,-7-2,0 0,0 2,-1 0,0 1,-15 1,-23-2,34 0,-20-6,22 4,0 1,-5 0,-16 0,-39-9,55 9,-1 1,0 2,0 1,-52-3,70 1,0 0,0-1,-1-1,0 0,0 0,-7 1,-48-2,-1 3,-8 4,-16 0,-1016-2,1088-1,0-2,0 0,-9-3,5 1,-1 0,-1 2,-238 1,137 4,-1881-2,1891 7,2-1,71-6,17-1,-1 1,1 2,-1 1,-12 3,6 2,0-3,0-1,-11-2,-114-3,60 0,87 1,1 0,-1 1,0 1,1 0,-8 3,-2 1,1-2,-1 0,0-2,-6 0,-98-3,53 0,35 0,9 0,-1 2,0 0,0 3,-13 2,8 2,0-3,0-1,-11-2,-114-3,60 0,53 0,6 0,-23 4,51-1,0 0,-12 5,12-3,0 0,-7-1,-50 2,-1-4,-3-3,-18 1,-383 1,469 0,-1 0,0 0,1-1,-1 0,1-1,-1 0,1 0,0-1,0 0,0 0,0-1,0 0,1 0,0-1,0 0,0 0,0-1,1 0,0 0,-2-3,-46-59,44 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2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7:32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47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1725 13600,'0'-1,"0"0,0 1,-1-1,1 0,0 0,-1 1,1-1,0 0,-1 0,1 1,-1-1,1 0,-1 1,0-1,1 1,-1-1,1 1,-1-1,0 1,1-1,-1 1,0 0,0-1,-23-8,12 5,-10-5,-18-5,2 2,22 7,-1 1,1 0,-9 1,-34-9,38 7,-1 1,0 0,-1 2,-4 1,-91 1,49 2,-223-2,278 1,0 0,-1 1,1 1,-6 2,-37 6,16-5,0 2,-23 8,-77 28,113-34,0 1,1 1,1 1,0 2,-10 8,24-14,0 1,0 0,1 1,0 1,-2 4,-15 20,-2 8,26-38,-89 136,89-135,0 0,0 1,1-1,0 1,1 0,0 0,0 0,1 0,-1 3,0 16,1 0,2 5,-1-14,1-10,-1-1,1 0,0 1,1-1,-1 0,2 0,-1 0,1 0,0 0,0-1,3 5,-1-3,1-1,0 1,0-1,1 0,0-1,0 0,1 0,7 5,20 11,1-1,2-2,0-1,15 4,-26-12,-16-5,1 0,0-1,0-1,0 0,42 9,13 6,18 5,-50-14,63 12,35 5,-1 0,-79-15,-26-5,0-1,25 1,-21-3,30 7,-30-4,31 1,-17-6,-19-1,-1 2,0 0,13 4,12 2,0-2,1-3,0-2,13-2,-16 0,-25 2,0 1,-1 2,12 2,-6-1,-1-1,3-1,238-1,-138-3,955 1,-1068-1,0-1,-1 0,1-1,2-2,0 1,1 0,14 0,41 3,-40 1,12-1,-33-1,1-1,-1 0,1-1,0 0,0 0,7 1,39-2,-35 4,1-1,14-4,92-20,-81 15,-24 5,14-4,35-13,68-22,-23 7,-65 23,-9 3,32-13,28-9,-48 17,37-12,-63 18,-11 4,-1 0,11-7,-27 11,1 0,-1-1,0 0,0 0,-1 0,1-1,-1 0,0 0,0 0,1-3,-3 4,0-1,0-1,-1 1,0 0,0 0,0-1,0 1,-1-1,0 0,0 1,-1-2,1-15,-1 0,-1-7,0 3,1 1,0 0,-2 0,0 0,-3-11,3 28,0-1,-1 1,0 0,0 0,-1 0,0 0,0 0,-1 1,0 0,0 0,-6-6,-4-2,-2 1,0 0,-15-8,-19-17,33 27,0 0,0 1,-1 0,-11-3,-22-12,-15-9,-29-9,49 27,-30-7,4 2,-33-5,79 20,-17-3,-1 1,11 2,-15 0,-27-6,41 7,-26-2,24 4,-16-4,16 1,0 2,-1 2,-35 2,51 0,-1-1,0-1,-10-4,6 2,-1 1,-1 1,-71 2,53 2,-18-3,37-1,-19-6,21 4,0 1,-5 1,-237 0,139 5,-850-2,956 1,0 1,0 2,-9 2,5-1,-1-1,-1-1,-32-1,34-2,1 1,0 1,-20 5,14-1,-1-1,-1-1,-25-2,40-1,1 1,0 1,-12 3,9-1,0-1,-12-1,27-2,-11 0,-1 0,1 1,0 1,-1 2,-8 0,-1 0,-15 0,-33 6,0 2,-9 1,76-13,-27 8,-18 6,-52 13,25-3,25-7,25-8,-26 11,35-12,-82 41,81-39,2 2,-1 0,-11 11,5 0,-18 22,24-23,14-16,1 1,0-1,1 2,-1-1,2 1,-1-1,1 1,1 0,0 1,0-1,0 1,0 8,0 3,2 0,0 1,1-1,1 0,2 8,-2-22,0 0,1 0,0 0,0-1,1 1,-1-1,1 1,1-1,-1 0,1-1,0 1,3 2,8 9,2 0,0-2,2 2,15 13,-9-9,1-2,1 0,0-2,8 3,25 15,-29-17,0-2,17 6,6 2,15 5,2-2,34 6,-85-27,197 48,-92-28,-82-17,8-1,12 3,99 15,12 0,3 1,77 13,-73-13,6-1,-112-15,-25-3,13-2,51 8,-2-1,16 0,-59-4,37-2,-57-4,39 7,-32-3,9-1,300-5,-187-2,216 1,-369-1,0-2,0-1,18-5,-2 1,91-19,-47 8,68-25,-153 44,95-28,-57 14,19-5,17-12,-22 7,19-14,-49 24,0-1,-1 0,-1-2,5-5,-19 17,-1-1,0-1,-1 1,1-1,-1 1,0-1,1-5,5-11,4-18,-7 21,-3 6,-1 0,0 1,-1-1,0 0,-1-1,-1-71,0 59,-1 15,0-1,-1 1,0 0,-1-1,-1 1,0 1,0-1,-1 0,-13-25,-17-26,33 60,-11-20,-2 1,0 1,-2 0,0 1,-2 1,0 0,-21-15,-28-13,-1 3,-29-12,28 17,8 7,-43-15,91 41,-322-115,148 58,60 24,45 16,-23-5,-53-5,27 12,55 9,-5-2,51 9,0 0,-23 1,11 1,-30-8,45 5,0 2,-2 1,-41 2,43 2,0-2,1-1,-1-1,-1-2,-9-2,0 2,-1 1,-6 2,-117 2,60 2,-718-2,797 1,-1 2,1 0,-7 3,-44 5,7-8,46-4,1 2,0 0,0 2,-19 4,12-1,0-2,-10 1,-39 7,13 0,25-5,0 2,-9 4,-2 3,-110 41,131-45,1 1,0 1,0 2,-11 9,-19 20,2 3,-27 31,76-73,0 1,1 0,0 0,0 0,1 1,0 0,0-1,1 1,0 1,0-1,1 0,0 1,0 2,-2 16,2 1,1 0,2 14,0-19,0-9,1 0,0-1,1 1,0 0,1-1,1 0,0 0,1 0,0 0,1-1,0 0,4 3,18 23,0-2,3-1,2 0,21 20,4-3,1-2,63 39,-16-25,94 41,-197-103,179 80,-174-78,223 87,-126-50,-55-24,29 5,1 1,41 6,-17-3,-83-20,0-2,20 3,14 3,22 2,4 2,77 12,-129-20,1-2,16-1,3 1,-35-2,1 1,9 3,-10-2,0 0,8 0,51-1,-48-2,0 0,0 2,4 2,8 1,-1-1,33 0,76-5,-66-1,-58 2,0 1,0 1,13 4,-9-1,1-2,4-1,236 0,-137-5,-63 3,-14 0,38-4,-77 1,1-1,13-4,-14 3,1 1,8-1,78-13,-46 6,77-16,-46 5,-62 16,-1 0,0-1,0-1,1-1,0 2,19-4,-10 4,0-3,0 0,-2-2,1-2,-1-1,-1-1,22-16,-33 19,0 0,-1-1,-1-1,0 0,-1-2,-1 0,1-2,12-16,-2 1,16-25,-29 38,4-4,-2-1,-1-1,-1 0,6-19,-11 25,-4 9,0 0,0 0,-1 0,-1 0,1-8,-3 17,0-1,0 1,-1 0,1-1,0 1,-1-1,0 1,0 0,0 0,0-1,-1 1,1 0,-1 0,0 0,0 0,0 1,0-1,0 0,-1 1,1 0,-1-1,-1 0,-74-53,68 48,0 0,-1 2,0-1,0 1,0 1,-1 0,0 0,0 1,-4 0,27 4,11 3,4 5,34 11,3 4,8 0,-26-9,61 13,0-1,-87-21,1-1,9 1,-8-2,0 1,1 2,4 0,0-1,5 0,29 5,4 1,-39-8,-1 1,12 5,-16-4,0-1,1-1,-1-1,2 0,0 1,11 4,-4 0,20 1,16 4,68 14,-97-19,10 0,31 6,55 13,-96-19,10 0,31 6,55 13,-100-20,-1-1,5-1,-1-1,16 5,-12-1,13-1,-16-2,22 6,-21-4,21 1,-19-2,13 3,-8 0,14-1,30 5,120 20,-136-23,-41-6,23 6,-17-3,16 1,-15-3,14 5,85 17,-103-19,0-2,0-1,51 7,-17 0,19 4,-48-8,21 1,27 5,101 18,-115-22,-42-6,23 6,-18-3,1-1,1-2,2 1,18 4,30 4,-49-8,22 7,-9-2,33 1,13 3,-59-8,7-2,-15-1,0 2,11 3,-6-1,37 2,-34-5,23 6,-25-3,0-2,30-1,4 1,-42-1,19 6,-22-4,0-1,5-1,11-1,-8 0,-1 0,10 4,173 26,-184-27,0-3,22 0,15 1,-40 0,18 5,-20-2,0-3,2 0,14 1,0 2,3 2,-14-3,0-2,7-1,-9-1,1 2,17 4,-13-1,1-2,22-1,-2 1,-26-1,15 5,-18-2,0-2,3-1,26-3,-38 0,0 0,0 1,1 1,-2 0,11 4,0 0,0-2,0 0,0-2,1-1,21-3,0 2,11 2,-33 1,20 6,-22-4,0-1,5-1,236-1,-138-3,1353 1,-1459-1,0-1,0-2,9-2,-5 1,1 1,1 1,2 1,-6 1,1-1,25-5,-18 0,0 3,1 0,24 2,-39 1,-1-1,0-1,12-3,-9 1,0 1,12 0,-2 3,-4 0,0-1,19-5,-10 1,1 2,2 1,8-1,85-19,-83 17,11-5,-10 1,2-1,-27 5,-1 1,7 1,-10 1,0-1,5-2,-5 1,0 1,4 0,18-2,16-5,-5 0,-4 1,-24 4,0 1,5 1,4-1,15-4,-20 3,0 1,10 1,-10 3,-4 0,1-1,22-5,6-1,-1 3,1 1,0 4,2 1,11 0,-46-2,0-1,0-1,13-4,-9 1,1 2,4 1,31 1,2 3,-9 1,29-5,-55 0,17-6,-20 4,0 1,6 1,15 1,-21 1,-1 0,0-2,11-2,-1-1,0 2,26 0,-7 0,94-18,-46 9,-58 6,31-1,-42 5,1-1,0-3,-3 2,1 0,18 1,-3 2,0-2,14-5,-14 3,0 3,0 2,12 2,6 0,16-4,-57 0,22-6,-22 4,20-1,70 0,47 8,-43-1,-104-1,0 0,-1 1,1 1,0 0,12 4,-19-4,0-1,0 1,0-1,0 0,0-1,0 0,0 0,1 0,-1-1,0 0,0-1,0 1,0-1,0-1,-1 1,1-1,4-3,38-19,-21 11,0 1,11-3,-15 7,0-1,-1-1,0-1,0-1,-1-1,-1-1,9-9,-21 17,0 0,1 1,0-1,0 2,0 0,0 0,1 1,0 0,0 1,0 0,5-1,115-20,2-3,-1 1,1-1,-1 1,0-1,-53 10,5-5,44-10,7-3,124-27,-203 48,16-8,-36 10,14-2,168-39,-198 48,52-17,-35 10,13-2,-1 2,0-3,-2-1,0-3,0-2,-23 10,27-13,0-1,9-10,-27 14,17-11,20-18,-29 20,9-3,32-23,-27 16,50-28,28-20,-80 51,2 3,10-4,45-12,-60 27,84-34,48-23,-49 21,0-2,-74 33,23-13,15-13,-53 30,-25 15,-1-2,13-9,7-7,29-14,-35 23,0-2,-2-1,7-8,10-11,189-157,-194 162,-21 17,0 1,5-1,-6 3,0 0,14-15,-13 11,19-14,40-30,-8 6,-38 30,30-31,-30 26,22-15,51-41,7-5,-33 35,54-43,-47 34,-34 27,3-7,-41 34,17-10,6-6,238-187,-201 158,12-1,44-32,2-6,-44 34,63-59,-127 101,10-7,-12 11,-1-1,1-3,98-89,22-20,4-5,-104 92,-3 5,33-42,-61 64,10-12,0 0,-3-2,15-27,36-95,-52 109,53-107,33-79,-29 53,-55 127,37-104,-26 57,-6 16,-12 36,0-9,11-34,0 0,-1-11,-9 35,11-23,-7 30,-8 23,7-30,13-50,-3 14,-8 22,-9 39,-2-1,-1 1,-1-9,-3 17,1 1,4-8,0-1,3-9,3 0,14-29,-14 37,12-26,12-15,-9 20,7-25,23-54,-37 91,55-110,24-54,-79 161,-9 21,9-27,3-21,-16 47,-5 20,-1-1,-1 1,0-4,27-114,-21 95,5-12,-3 12,0-9,0 1,11-27,4-11,21-84,-26 79,-5 17,-6 20,-5 21,-1 0,-1-1,-2 0,0-3,2-40,-1 57,0-1,5-13,3-24,-5-22,-5-72,-2 51,3 58,0 16,-1 1,-1 0,-1 0,0-1,-5-14,1 10,2 0,0 0,2-7,-1 1,-6-26,2 9,2 0,1 0,3-1,2-5,0 35,-2-1,-1 0,-1 1,-4-15,-3-32,6 39,-2-1,-1-3,-4-17,-19-81,10 49,-10-52,4 23,15 63,6 21,0 1,0-10,1 5,-1 0,-3-2,-2-16,-17-81,19 96,-8-23,-4-17,8 28,-6-12,6 18,-8-38,13 43,0-2,1 0,1 0,2-11,3 24,0 5,0 0,-2 1,1-1,-2 1,-1-1,-2-10,2-1,-1-9,-7-39,-14-57,22 117,-8-35,-7-12,13 46,-1 0,-1 0,0 0,-1 1,-6-6,4 7,-1 0,-1 1,0 1,0 0,-2 1,1 1,-1 0,-1 1,-11-6,-8-3,-1 1,0 2,-1 1,-1 2,-36-7,-60-14,51 11,-69-6,106 17,31 7,0 1,0 1,-4 0,-13-1,-28-9,21 4,-44-14,-130-26,194 44,-53-17,38 11,-19-3,-106-22,114 25,30 7,-1 0,1 1,-3 0,-7 0,-1-2,-6-3,-17-3,5 1,18 4,1 1,-9 0,-10 0,-21-7,14 2,-81-16,0-1,32 3,64 14,0 2,-31-3,42 8,-23-7,26 5,1 1,-22-1,13 2,-1-1,0-2,1 0,-1 2,0 1,2 2,12 1,1-1,-1-1,1 0,-11-4,4 2,0 0,0 1,-1 1,-15 1,-23-2,47 1,-1-1,-11-3,-25-5,0 8,34 3,1-1,0-1,0-1,-8-2,3 1,-1 0,0 1,0 1,-3 1,-24-2,34 1,0-1,-9-3,-29-5,-10 8,46 4,0-2,0 0,0-2,1 0,-1 0,-8-3,1 2,-1 1,1 1,-1 1,-7 2,-54-3,72 0,0-1,-13-4,-24-4,-21 7,1 2,-3 4,-20 0,70-2,7 1,0-1,0-1,0-1,0 0,-15-5,10 1,0 2,0 0,0 1,-10 1,-95 3,53 1,47-4,0 0,0-2,-1-1,-43-6,28 9,-34 2,33 1,-26-3,57 0,0-1,0 0,-1-1,1 0,-1 0,-8 0,-46 0,-1 2,-11 4,-14 0,-434-2,512-1,0-1,1 0,-1-2,-1 0,-2-1,0 2,-14-2,-215 3,128 4,-1652-2,1756 1,1 0,-1 2,0 0,-1 2,-2-1,0 0,-14 0,-24-3,40-1,0 0,0 1,0 1,0 0,-8 4,1-1,0-1,-1-1,1-1,-1-1,-8-1,-53 2,73 0,-1 0,-13 5,-24 4,-21-6,0-4,-2-3,-19 1,-1520 1,1598 1,-1 0,1 2,1 0,-7 2,4 0,-1-2,-17 2,-213-3,128-3,-222 1,341 0,-1 0,1 0,0 0,-1-1,1 1,-1-1,1 1,-2-2,4 2,-1 0,1 0,0 0,-1-1,1 1,0 0,0 0,-1 0,1-1,0 1,0 0,0 0,-1-1,1 1,0 0,0-1,0 1,0 0,0-1,-1 1,1 0,0-1,0 1,0-1,0 0,1 1,-1-1,0 0,0 0,0 1,1-1,-1 0,0 0,1 1,-1-1,1 0,-1 1,1-1,11-13,0 2,0-1,11-6,-7 5,0-1,3-4,50-55,6 2,6-7,-35 31,36-50,-45 55,1 2,7-4,-28 29,-14 13,0-1,1 0,-1 1,-1-1,1 0,-1 0,1-1,-1 1,0-2,-2 6,0 0,0 0,1 0,-1 0,0-1,0 1,0 0,0 0,0 0,0 0,0 0,0-1,0 1,0 0,0 0,0 0,0 0,0 0,0-1,0 1,0 0,0 0,0 0,-1 0,1 0,0-1,0 1,0 0,0 0,0 0,0 0,0 0,0 0,0-1,-1 1,1 0,0 0,0 0,0 0,-7 0,-9 6,-1 4,1 1,0 0,-2 3,-19 13,-70 54,1-2,80-59,0 0,1 2,1 1,1 2,-21 19,17-21,-16 11,15-12,-17 17,36-29,0 0,1 1,1 0,-3 5,-13 18,12-18,3-6,0 0,1 0,0 1,1 0,0 1,0 3,5-13,0 0,1 1,-1-1,1 1,0-1,0 1,0-1,0 1,0-1,1 1,-1-1,1 1,0-1,-1 1,1-1,0 0,1 1,-1-1,0 0,0 0,1 0,0 0,-1 0,2 0,5 6,0 0,1-1,0-1,1 1,0-1,17 12,-6-3,1-2,7 4,27 16,-23-12,25 10,-24-14,26 20,-36-23,0 0,2-2,-1 0,28 7,8 8,-49-20,1 0,0-2,0 1,1-2,0 0,0 0,2-1,8-1,-2-1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58:53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1855 166,'-22'0,"2"0,0 0,0-1,0-1,0-1,-5-2,-94-21,93 21,0 1,-1 1,-20 1,-12-1,44 1,1-1,-14-4,13 3,0 1,-7-1,-3 1,-20-7,25 5,-1 1,0 0,-3 2,-6 1,14 1,0-1,-1-1,1 0,-10-4,-4 0,0 2,0 0,0 2,0 2,-23 2,5-1,-29-4,62 1,1-1,-14-4,13 3,0 1,-7-1,-12 1,0 1,0 2,-19 3,32 0,0 1,1 2,0 0,0 1,1 1,-3 1,5-1,-40 16,48-21,0 1,0 0,0 1,0-1,1 2,0-1,0 1,0 1,1-1,0 1,0 0,1 1,0 0,0 0,1 0,0 0,0 1,1 0,0 0,1 0,0 1,-2 7,-8 37,8-34,1 0,-2 17,2-13,-6 24,5-26,1-1,-1 21,4-23,0 1,1-1,1 1,1-1,1 0,3 13,4 0,1 0,1-1,2 0,8 12,-8-18,-6-10,0 0,1-1,1 0,0-1,4 4,15 13,2-2,0-1,14 6,-10-7,26 17,5 1,-57-39,-1 1,1 0,-1 1,-1 0,1 0,-1 1,-1 0,1 0,-1 0,-1 1,0 0,0 0,3 8,3 9,0 0,-2 1,-1 0,-1 0,-2 1,0-1,-2 1,-1 1,-1 9,-2 3,-1-22,2-1,1 1,0 0,1-1,1 1,2 3,0 1,0 0,-1 0,-2 1,0 8,-2 96,-2-53,1-27,0-5,4 24,-1-52,1 0,3 12,-2-12,0 0,-1 7,-1-7,0 4,0 0,2-1,1 3,5 17,-2-8,0-1,2 0,1-1,9 15,14 27,-23-46,1-1,1 0,0 0,6 4,-2-3,14 26,-18-27,2-1,13 16,8 12,-26-34,1-1,12 13,-8-10,0 2,0 0,19 25,-21-27,0 0,-1 1,-1 1,19 30,-14-25,8 18,-16-26,1-1,1 0,1 0,0-1,6 6,26 30,-29-34,0 0,0-2,17 14,-30-28,32 25,9 5,-30-24,0 1,1-2,0 1,0-2,8 2,6 3,-16-6,1 0,1 0,4 0,42 9,-38-8,0 0,0-2,11 1,-4-3,-2 0,0 1,-1 1,2 1,12 3,1-2,-1-1,3-2,120-3,-60 0,-44 0,-9 0,29 4,-64-1,1 0,12 5,-12-3,0 0,8-1,48 2,1-4,5-3,17 1,1891 1,-1969 1,0 0,1 2,-1 0,4 2,-1 0,1-1,15 0,36-3,-51-2,0 1,0 1,0 1,0 1,10 2,-7 0,0-1,0-1,0-1,3-1,24 2,-20 0,15 6,-18-4,0-1,4-1,0-1,-4-1,-1 1,22 5,-12-2,0 0,21-2,-1 1,-26-1,15 5,-18-3,1-1,1-1,238-1,-137-3,-116 1,15 0,0 0,0-2,-1-2,2 0,95-27,40-7,-79 16,-53 15,-1-1,8-4,8-3,-28 10,0-2,0-1,18-9,-31 13,1 0,-1-1,0 0,0 0,-1 0,1-1,-1 0,-1 0,1-1,-1 0,1-1,-1-1,0 0,0 0,-1-1,-1 1,1-1,-1 1,-1-1,0 0,0 0,-1-1,-1-5,2-48,-6-59,1 102,-1 0,-1 0,-2 0,-7-19,-1 0,6 14,4 15,1 0,1 0,-2-9,-25-108,19 86,7 27,0 0,1 0,0-5,1 7,1 1,1-1,0 0,1 1,1-1,-1 0,4-7,-4 16,0 0,1 0,-1 0,1 0,0 1,0-1,0 0,1 1,-1 0,1 0,0-1,0 2,0-1,0 0,0 0,1 1,-1 0,1 0,0 0,-1 0,1 0,0 1,0 0,0 0,1 0,21-5,7-2,-1 2,2 2,23-1,454 5,-227 1,615-1,-876 1,0 1,0 2,9 2,-5-1,1-1,1-1,238-1,-137-3,-104 0,-1 2,1 1,-1 1,5 2,2 2,1-3,-1 0,3-2,97-2,-78 0,-31 1,-1 1,1 1,10 4,-5-2,-1-1,2-1,45-1,-47-3,0 2,1 1,-1 1,2 2,6 1,0-2,27 0,-9 0,-22-1,13 5,-17-3,0-1,3-1,14-2,-27-1,0 1,0 0,0 1,0 1,2 1,5 2,-1-2,1 0,0-2,6 0,98-3,-53 0,798 1,-850 1,0 1,0 1,9 4,-5-2,1-1,1-1,45-1,-47-3,0 2,1 1,-1 1,2 2,6 1,0-2,28 0,-11 0,-21-1,13 5,-17-3,1-1,1-1,16-2,-28-1,1 1,0 0,0 1,14 4,-7 0,0-1,-1-2,1 0,1-2,102-2,-53 0,-61 1,0 0,0 1,0 0,0 2,12 2,1 1,0-1,0-2,0 0,1-2,-1-1,1-2,21 2,12 2,-33 1,20 6,-22-4,0-1,5-1,13 1,0 2,0 2,31 2,-42-7,18 5,-19-2,1-2,9-1,9 1,-35-2,-1 1,10 3,-10-2,0 0,8-1,50 2,0-4,1-3,21 1,-80 1,-1 0,1 1,-1 1,1 0,7 3,2 1,-1-2,1 0,0-2,6 0,98-3,-53 0,640 1,-696-2,1 0,-1-2,0 0,0-1,0 0,13-8,10-1,-14 4,12-7,24-9,15-1,1 1,-53 16,17-8,17-7,-47 20,-1 0,-1-2,7-3,-5 2,1 0,5-1,37-14,-2-3,13-10,12-16,-1-1,0 0,-56 36,0 0,-1-2,-1-1,9-12,1 0,15-11,-33 31,0 0,-1-1,0 0,-2 0,1-2,2-6,1-2,-2-2,0 0,5-20,10-20,-13 35,2-13,11-35,-17 46,-5 20,-1-1,-1-1,0 1,1-7,0-49,-5-61,-1 39,3 53,0 19,-1-1,-1 1,-1-1,0 1,-1 0,-2-2,-22-94,22 93,-16-51,14 52,-5-14,-1 0,-1 1,-9-11,12 24,-1 1,-1 1,0 0,-2 0,0 2,-1 0,-6-5,-8-4,0 2,-2 1,-1 1,-27-12,-25-11,34 18,-12-3,48 23,-16-5,-10-4,24 11,1-1,-1 1,0 1,0 1,-1 0,-7 0,19 3,-11-1,0 0,1-1,-1 0,-5-3,-2-1,-1 2,0 0,0 2,-1 1,-102 1,52 2,-268-2,325 1,-1 1,0 1,-13 4,-34 4,36-6,-1 1,0 2,-7 1,-43 14,48-16,-32 12,35-9,0-2,-13 1,-39 9,31-6,10-1,28-7,-1 0,0-1,-5 0,-25 3,-13 5,5-1,0 1,26-5,-2-1,-22 1,22-5,13-1,0 1,0 0,0 1,-12 4,4 0,0-2,0 0,0-2,-5 0,-99-3,53 0,50 1,6-1,1 1,-1 1,1 0,-1 2,-12 3,8 0,-1-2,1 0,-1-2,-6 0,-98-3,53 0,5 2,15 0,-32-4,73 1,-1-1,-12-4,12 3,-1 1,-6-1,-106-16,-6-1,71 11,38 7,1-2,-12-3,16 3,1 1,-2 1,0 1,-1 0,0-2,-11-3,9 2,-1 1,0 1,-8 0,2 1,-26-6,16 1,1 1,-39 1,-82 6,57 1,-319-2,400 1,0 1,0 1,-9 4,5-2,-1-1,-1-1,-19-1,21-2,1 2,0 1,-6 1,-8 3,0-1,-39-1,-83-6,60 0,-824 1,909-1,0-1,0 0,1-2,-3 0,0-1,-1 2,-15-2,-63 4,67 2,-1-1,0-2,1-1,-9-3,5 0,-20 0,14 1,-12-6,38 7,-1 0,-9 0,-13 1,20 2,1 0,-1-2,-10-2,-3-2,-15-1,-19-4,35 7,1 0,-7 2,-2-1,-22-7,42 6,0 2,0 0,-1 1,13 2,-11-1,-1 0,1-2,0 0,-2-1,-8-2,1 1,-16 0,-32-6,36 5,-16-1,17 4,-21-7,26 4,-1 2,-13 1,-1-1,31 2,0-2,-7-1,7 1,0 0,-6 1,-42 0,46 4,0-2,1 0,-1-1,0-1,-1-1,-6-2,0 2,-1 1,1 1,-1 1,-7 2,-55-3,74 0,-1-1,-13-4,-24-4,-20 7,-1 2,-2 4,-20 0,-434-2,506 1,0 1,0 1,-9 4,5-2,-1-1,-1-1,-19-1,23-2,-1 2,1 0,-10 4,-4 1,0-2,0-1,-4-2,-118-3,59 0,75 0,1 2,-1 1,1 2,-1 0,-8 3,-1-3,0 0,-1-2,-109-2,66-1,64 2,0 0,0 2,0 0,-6 2,4 0,-1-2,-17 2,-34-3,-11-4,17 0,-38 5,73 1,-17 4,20-2,-1-2,-4-1,-236-1,137-3,-584 1,691 1,1 1,0 1,-12 4,7-1,1-2,-6-1,-235-1,137-3,-134 1,248-1,0-1,-1 0,2-1,-7-3,4 2,-1 0,-17-1,-11 4,30 1,-1-1,0 0,0-1,-12-4,4 1,0 1,0 1,-1 1,1 1,-1 2,-63-3,76 0,0-1,0 0,-1-1,0 0,0 0,-7 0,-11 2,-32 2,27 0,-8-1,32-1,-1-1,-13-4,-24-4,37 10,-3-1,-1-1,1 0,-4-2,-84-21,26 0,59 19,0 2,-14-3,-3 0,-31-3,54 10,0-1,0-1,0 0,0-1,1-1,0 0,-2-1,-14-9,-1-1,1 0,-4-5,25 15,1-1,-1 0,1 0,0-1,1 0,-1 0,2 0,-6-9,-50-79,49 78,0 1,-1 1,-1 0,-11-9,3 3,-11-16,24 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12.9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1854 265,'2'1,"-1"0,1 1,0-1,-1 0,0 1,1 0,-1-1,0 1,0 0,0-1,0 1,0 0,0 1,5 5,27 32,2-2,34 30,-24-25,-33-33,1-1,-1 0,2-1,-1 0,1-1,12 4,22 13,24 12,20 7,-2-8,51 16,-137-49,19 4,20 4,11 3,-35-8,1-1,0-1,0-1,0 0,15-2,28-3,9-3,-65 5,19-3,0-1,13-5,4-1,38-13,-49 14,-20 5,1 1,1 0,-1 2,7-2,1 3,1 1,-1 0,1 2,-1 0,1 2,-1 0,0 2,0 0,-1 1,19 10,107 37,-54-26,-47-15,0-1,1-3,14 0,-4 2,-38-6,1-1,0-2,3 1,84 0,25-6,-103 0,0-1,0-1,-1-2,0 0,0-2,0-1,2-3,-16 7,1-1,-1-1,9-8,-13 9,-1 1,1 1,0-1,0 1,1 1,0 0,-1 0,10-1,1 2,1 1,-1 2,1 0,-1 1,1 1,3 1,39 3,-43-3,1 0,15 5,-16-3,0-1,20 1,-10-4,1 0,30-5,-48 3,0-1,-1-1,1 0,-1-1,0 0,0-1,0 0,5-4,59-33,23-7,-89 45,0 1,0 0,1 0,-1 1,1 0,-1 1,4 0,23 0,17 3,-10-1,13 1,1-1,39-4,-65-1,25-7,-14 2,7-2,-23 5,1 1,26-1,208 4,-127 4,-77-1,-10 0,31-4,-65 1,0-1,14-4,-13 3,0 1,8-1,54-10,-46 8,0 1,12 1,-2 1,0-2,10-4,-1 2,1 3,-1 2,41 4,-16-1,-37 1,19 3,-16-1,8-1,-41-3,19 0,1 2,-1 0,15 4,8 2,0-3,0-1,0-3,1-3,-37 2,0 1,0 0,-1 1,1 1,10 3,32 5,-31-7,19 6,-23-5,0-1,-1-1,5 0,-4-1,-1 1,19 5,-19-3,1-1,17 1,228-4,-135-2,557 1,-635-3,50-8,-101 10,49-10,-35 7,-1 0,11 0,15 1,1 1,-1 2,0 2,20 4,-52-4,1 0,-1 1,0 1,0-1,-1 1,9 5,-5-2,1-1,9 3,8 1,-13-3,0-2,0 0,1-1,15 2,-9-3,0 2,1 1,-4-2,1 1,19 0,224-4,-133-2,239 1,-355 1,0 0,-1 1,1 1,0 0,-1 2,14 4,1 3,-1 2,27 15,-30-11,-20-14,0 1,0-2,1 1,-1 0,1-1,-1-1,8 3,74 13,-66-13,0-1,0-1,0 0,6-2,90-1,-48-2,-25 2,22 0,0-3,3-3,-39 4,14 0,-25 2,1-1,-1-1,1-1,11-3,-19 3,1 0,0 1,0 0,0 1,0 1,0 0,1 1,-1 1,13 1,0-2,0 0,7-2,-23 0,1 0,-1-1,0-1,0 1,0-2,-1 1,1-2,-1 1,1-2,62-30,-40 20,18-12,-17 10,0 2,1 0,6 1,12-6,116-41,-161 59,0 0,0 0,0 1,1 0,-1 0,1 1,-1 0,1 0,0 1,-1 1,1-1,1 1,-8 0,0 0,0 0,0 0,0 0,0 0,0 0,-1 1,1-1,0 1,-1-1,1 1,-1 0,1-1,-1 1,0 0,0 0,0 0,0 0,0 1,4 8,-2-1,1 1,0 6,1 2,-4-14,1 1,0-1,0 1,0-1,1 0,0 0,0 0,0 0,1-1,-1 1,1-1,0 0,1 0,-1 0,1 0,-1-1,1 0,0 0,0 0,0-1,1 0,-1 0,1 0,-1 0,1-1,3 1,8-1,1-1,-1 0,0-1,0-1,0-1,0 0,0-1,-1-1,8-3,2-1,19-2,-12 3,-29 7,-1 1,1-1,0 1,0 0,-1 0,1 0,0 0,0 1,-1 0,1-1,0 1,-1 1,1-1,-1 0,1 1,1 1,8 5,-1 0,0 1,8 8,19 12,-31-22,2-1,-1 0,1-1,0 0,0-1,0 0,1-1,0 0,-1 0,8 0,51 0,55-4,-27-1,-72 2,-7-1,0 1,0 1,0 0,0 2,15 4,-11-2,0-1,15 1,-14-2,1 1,6 2,15 5,16 4,-42-9,-4-1,0 0,-1 1,6 3,-15-6,0 0,0 0,0 1,-1-1,1 1,-1 0,0 0,-1 1,1-1,0 1,-1 0,20 39,-16-31,0 1,0-1,9 10,-13-19,0-1,0 0,0 1,0-1,1-1,0 1,-1 0,1-1,0 0,0 1,0-2,0 1,1 0,3 0,-4-1,-1 0,1-1,0 0,0 1,0-1,0 0,0-1,-1 1,1-1,0 0,0 0,-1 0,1 0,0-1,-1 1,1-1,0 0,6-5,0-1,-1 0,0 0,7-8,-4 4,147-157,-152 161,1 1,0-1,0 1,0 1,1 0,0 0,1 0,-1 1,1 1,0 0,0 0,2 0,8-1,0 1,0 1,1 1,-1 0,19 2,200 2,-228-2,-1-1,0 0,0-1,0 0,0-1,5-2,14-6,13-7,22-10,18 0,6 3,-59 20,0 1,1 1,-1 2,1 1,15 2,17 0,-59-2,32 0,0 2,3 1,-26-1,0 0,-1 1,1 0,-1 1,1 0,-1 1,10 6,-13-7,1 0,-1 0,1-1,0 0,1 0,-1-1,0 0,7 0,14-1,-1 0,5-2,-2 0,19 2,-40 1,0-1,-1 2,1 0,0 0,-1 1,0 0,0 1,8 5,2 2,0 1,-1 1,10 10,-21-17,0 0,1-1,-1-1,1 1,0-1,1-1,-1 0,1 0,0-1,0 0,0-1,0 0,1 0,-1-1,2-1,53-1,-46 0,-1 0,0 1,1 1,-1 1,7 2,-22-4,0 1,0 0,-1 0,1 0,0 0,-1 1,1-1,0 1,-1-1,0 1,1 0,-1 0,0 0,0 0,0 0,0 1,0-1,-1 1,1-1,-1 1,2 3,-1 0,0 1,-1-1,1 0,-1 1,0-1,-1 1,0 4,-2 114,0-34,2-75,-1-1,-1 1,0-1,-1 0,-1 1,0-2,-1 1,-4 6,3-5,-22 51,3 2,-2 11,16-49,-1 0,-2-1,-9 12,-9 22,12-11,12-29,-18 56,21-65,1 1,0 0,2 0,0 0,0 0,2 1,0 9,3 18,2 0,3 7,-4-34,0-1,1 0,1-1,0 0,1 1,1-2,0 1,1-1,9 10,10 10,-11-15,-2 0,6 10,-16-22,-1 0,-1 1,1-1,-1 1,0 0,-1 0,0 0,0 0,0 3,0 10,0-1,-2 1,0-1,-2 1,-3 18,3-27,-1 0,0 0,-1-1,0 0,-1 1,0-1,-1-1,0 1,-1-1,-6 7,-21 29,23-29,-2 0,-8 8,3-6,1-2,1 1,1 0,-5 9,-21 41,-5 19,1-4,27-55,14-22,0 0,0 0,0 1,1-1,0 1,0 0,-1 5,0 8,-1-1,-1 0,-1-1,-1 1,0-1,-1 0,-1-1,-1 0,0-1,-1 0,-1-1,0 0,-28 25,-2-2,-23 15,60-48,-25 18,-2-1,-13 5,35-21,-1-1,0 0,0 0,0-1,-1-1,0 0,1-1,-1 0,-2-1,-16 0,5 0,0 0,-24 6,-8 2,32-5,1 0,-15 6,16-5,0 0,-1-1,1-2,-1 0,1-2,-1-1,0 0,-17-5,30 4,0-2,-1 0,1 0,1-1,-11-5,11 4,0 1,0 0,0 1,-1 0,1 1,-10-1,-35 1,39 3,1-1,-1 0,1-2,-9-1,0-2,0 1,0 2,-26-1,-77 5,53 0,51-1,-5 1,-25-4,45 2,-1-1,1 0,0 0,0-1,0 0,0 0,-6-4,-29-16,-6-3,-36-26,69 41,-1 0,0 1,0 1,-1 0,0 2,-1 0,1 1,-1 1,0 1,-1 1,1 0,-19 1,-226 4,246-3,0-1,0-1,0-1,-9-4,-3 1,-8-4,25 6,0 2,-1-1,-8 1,-1-1,1 0,-2-2,4 1,1 1,-1 1,-2 0,-25 2,0 1,0 3,0 1,0 3,28-2,0 0,1 1,-4 3,3-2,0-1,-20 4,-18 2,24-5,0-1,0-2,-12 0,29-3,0 1,1 1,-11 3,-32 5,32-7,0 1,-7 3,-8 3,4-1,-8 2,-29 6,22-5,16-3,-9 2,13-4,0 1,1 1,0 2,-14 8,27-12,-68 24,46-19,-22 12,-8 2,40-16,-48 15,0 1,0-1,59-20,1 0,-3-2,8-1,0 1,-1 0,1 1,-11 5,1 1,-24 7,25-9,-57 17,1 1,28-11,-29 4,21-5,0 2,-63 20,105-32,0 0,0-2,-5 0,-36 9,11-1,-12 3,43-9,-14 5,-25 12,44-17,1 0,0 1,0 1,1-1,-1 2,-6 6,-37 41,27-28,0-1,-2 0,-21 13,16-17,-2-1,-1-2,-6 2,-35 6,-3-1,-65 25,16-10,93-31,20-5,0 0,-1-1,0-1,-15 1,2-3,13-1,0 0,0 2,1 0,-8 3,-18 4,-22 8,-41 10,24-2,25-9,7-4,32-7,-1-1,1-1,-1 0,-18-1,-73-2,48-2,-574 2,615 1,0 2,0 0,0 1,-7 3,0-1,9-1,0 1,1 0,-1 1,-11 7,-65 41,52-29,-20 8,-202 97,240-119,2 1,-1 1,2 0,-17 15,-11 7,33-25,0 0,-11 11,14-10,-1-2,0 0,-2 0,-20 15,2 4,0 1,2 3,-10 12,-28 30,57-59,0 0,0 1,1 0,2 1,-1 0,2 1,1 0,-6 18,-17 48,18-48,-2 0,-1-2,-2 0,-3 1,-31 44,-1 0,0-1,0 0,33-52,-1-1,0-1,-2 0,-23 17,-3 5,36-34,1 1,0 1,1 0,0 0,-6 9,-12 12,-10 15,26-37,1 1,-2-1,0-1,0 0,-11 6,-31 28,-114 124,161-163,-1 0,0-1,0 0,-2 0,-29 23,-77 62,101-78,-20 10,-5 5,20-13,-1 0,-1-2,-8 4,19-12,0-1,0 0,-1 0,1-2,-1 1,0-2,-7 1,-5 0,-23 7,26-5,0-1,-17 1,-6-4,19 0,1 0,0 2,-7 2,-7 2,-1-2,-38 0,-83-5,60-2,-67-5,-6 1,-1121 6,1276-1,-1-1,1-1,-12-3,-34-5,43 7,0 0,-4-3,7 2,-1 1,1 1,-5 0,-43 3,47 1,1-1,0-1,0-1,-1 0,-10-4,7 1,-1 1,1 1,-1 1,-21 1,-30-1,61 0,1-1,0 0,-1-1,0 0,-1 0,-5 1,-50-2,1 4,-10 2,-14 1,27-1,12 0,-34-4,74 1,0-1,-12-3,12 2,0 0,-7 1,-8 1,-18 1,29 1,0 0,0-1,0-1,0-1,-7-2,0 0,0 0,-1 2,0 1,1 1,-16 2,-4-1,-8-2,40 0,-1-1,-13-3,12 1,1 2,-6 0,-32-1,36 4,0-1,0-1,0 0,-7-3,-40-8,39 9,-18-6,21 4,1 2,-2 1,2-1,-1 0,-2-2,20 5,-18-5,1-2,0 0,14 5,-1-1,1-1,-1 1,2-1,-1 0,-6-6,-2-2,0 1,-8-4,7 5,-1-2,-2-3,-116-119,59 58,59 61,-1 2,-16-11,13 10,1 0,-3-5,-108-113,121 125,0 0,0 0,0 1,-1 0,-31-22,29 19,1-2,0 0,-7-8,15 15,1 0,0 0,-1 0,2-1,-1 1,1-1,0 0,0 1,0-1,1 0,-1-5,-1-39,1-1,5-26,-1-10,0 38,2 0,3-11,1 21,2 1,1 0,2 1,-11 31,12-29,2 0,14-24,8-16,-9-2,-3-3,-12 28,-11 38,1-1,0 1,1 0,2-3,12-16,1 0,9-10,15-24,-1 4,-24 36,13-23,24-61,5-8,-45 94,15-19,-14 21,14-25,68-147,-79 142,-12 29,-3 10,-2 0,1-1,-2 1,0-1,0-9,-2-25,-1-2,-1-2,3-69,-2-74,-12 38,2 111,1 8,6 18,-2 1,0 0,-2 0,-1-3,-12-30,3 6,-6-8,-9-23,20 48,-2 0,-1 1,-10-13,8 13,-9-13,11 18,-12-24,-9-25,-23-48,31 44,3-3,11 23,3 8,7 30,1 0,-1-12,1 9,-4-19,2 19,-1-21,4 22,-2-1,-1-2,-20-83,3 24,-6-18,24 85,2-1,-1 1,2-1,0-4,0 0,-1 1,-4-11,-18-86,13 64,-3-16,-12-37,3 19,-4-10,1 16,12 24,3 10,-31-78,-8-5,15 41,30 72,1 1,-2-15,-4-12,6 24,1 0,0-10,1 9,-1 0,-2-5,1 8,1 0,1 0,1-1,0 1,1-1,1 0,1 1,0-1,1 1,4-15,-4 25,1 0,0 1,0-1,0 0,1 1,0 0,0 0,1 0,2-3,11-10,1 1,3-1,13-13,-16 15,1 1,1 0,0 2,4-2,-12 9,0 1,1 0,5-1,-3 2,0-1,1 2,10-2,18-5,-31 7,0 1,-1 0,1 1,0 1,0 0,8 1,-15 0,1 1,-1 0,0 0,1 0,-1 1,0 0,0 1,0 0,0 0,-1 0,1 1,-1 0,1 1,31 21,2-2,0-2,1-1,8 1,-34-15,-5-3,0-1,0 1,1-2,-1 0,1 0,-1-1,4 0,23 0,18-2,-12 0,71-6,9-1,-45 8,136 1,-172 3,24 4,-57-6,1 0,-1 1,-1 0,1 0,0 1,-1 0,0 1,1 0,-2 0,16 12,-1 1,6 7,-8-8,28 21,-35-30,-1 1,0 1,-1-1,0 2,-1 0,4 4,15 25,2-1,27 24,-44-49,2-1,0 0,0-2,1 0,1 0,-1-2,11 4,50 14,2-1,-60-20,19 4,7 1,-28-6,0-1,1-1,-1 0,15-1,76-2,-48-2,-47 2,0 0,0 1,0 1,-1 0,14 3,-5 1,1-2,0-1,-1-1,24-1,13 2,-30 0,18 5,-20-3,1-1,0-1,240-1,-139-3,-9 2,130-2,-141-11,-87 10,-1-2,0 0,0-2,12-4,-5 1,-1 2,8 0,32-6,-36 6,2 2,22-1,-34 4,-1-1,0-1,0-1,1 1,0 0,16-1,73 5,-62 2,31-5,-65 1,1-1,12-3,-11 2,-1 0,7 0,21 1,-16 1,0-1,4-3,4 0,23 0,-18 2,-22 1,-1-1,1 0,-1-1,0 0,0-2,-12 5,0 0,-1 0,1-1,-1 0,1 0,-1 0,0 0,0-1,0 0,4-6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26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2041 1,'-1'16,"-1"-1,-1 1,0 0,-1-1,-6 14,-1 5,-2 0,-2 1,9-22,-1-1,0 0,0-1,-2 0,1 0,-1 0,-1-1,-36 33,18-18,2 1,-6 10,22-24</inkml:trace>
  <inkml:trace contextRef="#ctx0" brushRef="#br0" timeOffset="617.924">1552 292,'-1'143,"2"151,-1-291,0-1,1 1,-1-1,0 1,1-1,0 0,-1 1,1-1,0 0,0 1,0-1,0 0,1 0,-1 0,1 0,-1 0,1 0,1 0,-1 0,1 0,-1-1,1 1,0-1,0 0,0 0,0 0,0 0,0 0,0-1,0 1,0-1,0 0,2 0,8 0,0-1,1-1,-1 0,0-1,12-4,16-7,7-4,-14 4,-1 0,-2-1,1-2,-2-1,-1-1,22-19,-37 27</inkml:trace>
  <inkml:trace contextRef="#ctx0" brushRef="#br0" timeOffset="12824.205">202 795,'0'3,"-1"0,1 1,-1-1,0 0,0 0,0 0,0 0,-2 2,-4 13,-14 67,16-65,1 0,-1 9,2-7,-1-1,-2 2,1-1,1 0,1 0,1 0,1 1,2 12,-3 40,0-60,-1 0,-4 13,-3 24,7 13,3-47,-1 0,0 0,-1 0,-1-1,-1 1,-2 6,2 0,0 0,2 1,0 3,3 100,0-53,-1 825,0-892,0-1,0 1,-1 0,0-1,-1 1,0-1,0 0,0 1,-4 5,6-13,0 0,0 0,0 0,0-1,0 1,0 0,0 0,0 0,0 0,0-1,0 1,0 0,0 0,0 0,0 0,0 0,-1-1,1 1,0 0,0 0,0 0,0 0,0 0,0 0,-1 0,1-1,0 1,0 0,0 0,0 0,0 0,-1 0,1 0,0 0,0 0,0 0,0 0,-1 0,1 0,0 0,0 0,0 0,0 0,-1 0,1 0,0 0,0 0,0 0,0 1,-1-1,1 0,0 0,0 0,0 0,0 0,0 0,0 0,0 0,-1 1,1-1,0 0,0 0,0 0,0 0,0 0,-2-15,-2-64,5-39,1 23,-3-54,2-152,6 212,0-33,-8 86,1 6,0 1,2 0,1 0,2-4,2-5,-1-1,-3 0,-1-4,-2-119,-2 60,2-268,0 365,0 0,0 0,1 0,0 0,0 0,0 0,0 1,1-1,-1 0,2-1,-1 3,0 0,0 0,0 1,1-1,-1 0,1 1,-1-1,1 1,0 0,0 0,0 0,0 0,0 1,3-2,6-1,1 0,0 1,0 0,0 1,0 1,0 0,1 1,10 1,-7-1,1 0,-1-1,0-1,16-3,-5-1,1 2,0 1,0 1,0 2,1 1,70-3,-71-2,19-4,-22 3,0 1,4 0,238 2,-139 4,-108-2,51 0,57 8,-74-4,0-3,14-2,-6-1,29 6,-63-1,17 6,-20-4,0-1,6-1,41-1,-46-3,1 2,-1 1,1 1,0 2,8 1,0-1,1-1,-1-2,4-2,-16 1,0 1,0 2,6 1,-1 1,26 0,-29-3,0 1,7 2,-3 0,13 1,-5-2,8 3,-15-2,0-1,9-1,-11-2,0 3,6 1,-6 0,1-2,3-1,-3-1,-13-2,0 1,0 1,0 0,7 3,1 0,0-1,0-1,0-2,22 0,27 1,-45 2,19 4,-21-3,0-1,2-1,18-1,-22-2,1 2,-1 0,10 4,11 1,0-1,0-3,0-2,8-1,-37 0,0 2,-1 0,1 1,3 2,0 0,0-2,13 1,216-2,-128-3,170 1,-275 1,0 0,0 2,0 0,5 2,-2 0,0-2,17 2,213-3,-128-3,1175 1,-1273 1,0 1,0 2,9 2,-5-1,1-1,1-1,238-1,-137-3,-107 2,-1 1,0 1,12 4,-8-1,1-2,5-1,235-1,-138-3,136 1,-242 1,0 1,0 2,9 2,-5-1,1-1,1-1,15 1,-1 2,2 2,-16-4,0-1,14-1,15 1,-43-1,0 0,11 5,27 3,75 10,-96-15,1-2,6-1,-9-1,0 2,19 4,-12-1,-1-2,5-1,4 1,27 7,-44-6,0-1,3-1,200-1,-119-3,-56-2,47-8,-51 0,-37 7,0 0,11 0,-16 3,0 0,0 1,-1 0,1 0,3 2,-9-2,0 1,0 0,0 1,-1-1,1 1,0 0,0 0,-1 0,1 0,-1 0,0 1,0 0,3 2,2 4,0 1,-1 0,3 4,-4-5,0 0,0-1,1 1,0-2,1 1,-2-2,1-1,-1 0,1 0,-1-1,1 0,1 0,-1-1,0 0,1 0,0-1,-1 0,1 0,0-1,0 0,0 0,2-1,21 0,-23-1,1 1,0 0,-1 1,1 0,-1 0,5 1,-10-1,-1 0,0 0,0 0,0 0,0 0,0 0,0 1,0-1,0 1,0-1,-1 1,1 0,-1 0,1-1,-1 1,0 0,1 0,-1 1,0-1,0 0,-1 0,1 0,0 1,-1-1,1 2,2 19,-2 0,0 0,-1 0,-3 16,0 16,1 398,3-243,-1-203,0 1,-1-1,1 1,-2-1,1 0,-3 7,4-12,-2 1,1-1,0 1,0-1,-1 1,1-1,-1 0,0 0,0 0,0 0,0 0,0 0,0 0,0-1,0 1,-1-1,1 1,-1-1,1 0,-2 0,-29 9,-1-2,-30 4,46-9,-34 8,34-6,-1-1,0-1,-8 0,-3 0,1 1,-5 2,5 0,-1-2,-3-1,3-1,13-2,0 1,0 1,0 0,-7 3,0 0,-1 0,0-2,0 0,0-2,-103-2,52 0,52 1,5-1,0 1,1 1,-1 1,0 0,-11 4,6 0,1-2,-1 0,0-2,-6 0,-98-3,53 0,-90 2,-146-3,222-4,-34-1,108 7,-2 1,0-2,0 0,0 0,1-2,-7-2,0 0,0 2,-1 0,0 1,-15 1,-23-2,34 0,-20-6,22 4,0 1,-5 0,-16 0,-39-9,55 9,-1 1,0 2,0 1,-52-3,70 1,0 0,0-1,-1-1,0 0,0 0,-7 1,-48-2,-1 3,-8 4,-16 0,-1016-2,1088-1,0-2,0 0,-9-3,5 1,-1 0,-1 2,-238 1,137 4,-1881-2,1891 7,2-1,71-6,17-1,-1 1,1 2,-1 1,-12 3,6 2,0-3,0-1,-11-2,-114-3,60 0,87 1,1 0,-1 1,0 1,1 0,-8 3,-2 1,1-2,-1 0,0-2,-6 0,-98-3,53 0,35 0,9 0,-1 2,0 0,0 3,-13 2,8 2,0-3,0-1,-11-2,-114-3,60 0,53 0,6 0,-23 4,51-1,0 0,-12 5,12-3,0 0,-7-1,-50 2,-1-4,-3-3,-18 1,-383 1,469 0,-1 0,0 0,1-1,-1 0,1-1,-1 0,1 0,0-1,0 0,0 0,0-1,0 0,1 0,0-1,0 0,0 0,0-1,1 0,0 0,-2-3,-46-59,44 54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7:30:34.1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1660 3176,'-625'0,"624"0,-4-1,-1 1,0 1,1-1,-1 1,0 0,-3 1,7-1,1 0,-1-1,0 1,1 0,0 0,-1 0,1 0,-1 0,1 1,0-1,0 0,0 0,0 1,0-1,0 1,0-1,0 1,0-1,1 1,-1 0,1-1,-1 1,1 0,0 0,-11 78,-11 50,18-103,0 1,2-1,1 2,-2 25,0-37,0-1,-2 8,1-9,1 0,1 0,0 2,0 220,3-122,-1 802,2-865,3 3,1 50,-6 553,1-643,0 0,1 0,1 0,1 1,0 2,-1-1,1 14,-3 17,-2 3,0-9,3 27,1-52,0 0,2 7,-1-9,-1 0,0 0,-2 1,0 46,-2-45,1 1,1-1,1 1,0-1,3 13,0-8,-1 0,-1 0,-1 1,-2-1,0 10,2 44,0-59,1-1,3 9,-3-9,0-1,2 16,-3 222,-4-131,2-103,0 45,-7 51,4-89,2-9,-1-1,-1 1,-2 5,1-4,0 0,0 17,2-16,-1 0,-4 13,-5 26,0 2,7-38,0 1,1 3,-5 29,-20 97,22-110,4-25,0 0,-2 5,-1 0,1 1,1 6,-5 24,4-28,0 21,3-25,-1 0,0-1,-2 3,4-22,-1 5,1 0,-1 0,1 0,0 0,1 1,-1 5,1-11,1 0,-1 1,0-1,0 0,1 1,-1-1,1 0,-1 0,1 1,0-1,-1 0,1 0,0 0,0 0,0 0,0 0,0 0,0 0,0 0,0 0,0 0,0-1,1 1,-1 0,0-1,0 1,1-1,-1 0,0 1,1-1,-1 0,0 0,2 0,11 1,1-1,-1 0,0-1,1-1,1-1,35-3,2 4,-27 2,-1-1,1-1,11-4,7-1,1 3,-1 1,1 2,3 2,-15-1,-19-1,1 0,0-1,-1-1,4-1,0 0,-1 1,13-1,10 3,-24 1,-1-1,0 0,0-1,15-4,-7 1,0 1,0 1,4 1,2 0,19-6,52-7,-10 2,-61 8,21 1,-22 2,-1-1,3-2,70-10,-12 2,-21 4,-37 6,15-4,-16 2,0 1,8 2,8-2,10-6,-39 6,-1 1,0 0,3 1,10 1,-4 0,-1-1,18-4,-9 1,0 1,17 1,3 0,15-7,-44 5,0 1,5 1,60 3,-49 1,22-3,-45 0,1-1,7-3,-9 3,0-1,0 2,2 0,220 0,-122 4,-63-1,-10 0,28-4,-54 1,0-1,9-3,-11 2,1 1,-1 0,5 1,218 0,-122 4,520-2,-631 0,1 0,-1 0,0-1,0 1,1-1,-1 0,0 0,0-1,4-1,-7 2,1 0,0 0,0 0,-1-1,1 1,-1-1,1 1,-1-1,1 0,-1 0,0 1,0-1,0 0,0 0,0 0,-1 0,1 0,0 0,-1 0,1-3,1-16,-1 0,0 0,-2 0,-1-11,-1-17,1 9,-2 1,-1-2,0 18,-1 1,-5-12,-6-26,4 13,8 30,0 0,2 0,0-1,0-8,2 17,0 2,1 0,0-1,0 1,1 0,0 0,0-2,0 7,-1 0,1 1,0-1,0 0,-1 0,1 1,0-1,0 1,0-1,1 1,-1-1,0 1,1 0,-1 0,0-1,1 1,0 0,-1 0,1 1,0-1,-1 0,1 0,0 1,0-1,-1 1,2-1,16-1,0 0,0 2,0 0,0 1,1 1,28 0,3 0,19 0,45-6,-93 1,0-1,-1-1,0 0,0-2,0-1,12-6,-13 3,0-1,0 0,-1-2,0 0,-2-1,7-7,-10 9,0-1,1 0,-2 0,0-1,-1-1,0 0,-1-1,-1 0,-4 5,-1-1,0 1,-1-1,0 1,-1-1,-1 0,0 0,0-1,-2 1,1 0,-3-74,0 36,4-47,-1 96,-1-1,0 0,1 1,0-1,0 1,-1 0,1-1,1 1,-1-1,0 1,1 0,-1 0,1 0,-1 0,1 0,0 0,0 0,2-1,0 0,0 1,0 0,1-1,-1 1,0 0,1 1,-1-1,2 1,11-2,0 0,0 1,1 1,12 1,442 2,-407 0,35 8,-44 0,5 1,20 1,-53-6,1-2,22 0,-23-2,0 1,10 4,-10-2,0-2,10 0,285-2,-152-2,-138-1,-1 0,22-5,-34 1,1 0,-1-1,0-1,-1 0,0-2,0 0,6-6,-19 12,0 0,0-1,0 0,-1 0,0 0,0-1,0 1,0-1,-1-1,0 1,2-5,3-9,0-1,-2 0,1-4,0 2,-4 8,-1 0,0 0,-1 0,0 0,-1-3,-2-78,0 39,1-10,-2-77,0 111,-2 0,-1 0,-4-10,0 4,-8-26,-5-10,18 61,0-1,1 0,1 0,0 1,1-10,1-21,2-9,-1 48,-1 1,1-1,0 1,0-1,0 1,1 0,0 0,0-1,0 1,1 0,0 1,0-1,0 0,0 1,1 0,-1 0,1 0,0 0,1 0,-1 1,1 0,-1 0,3-1,16-10,1 1,0 1,1 1,1 1,-1 1,10-1,60-12,-53 13,-20 3,0 2,7 0,-11 1,1 0,5-3,-6 2,1 0,4 1,19-3,10-3,-8 0,45-10,0-4,16-4,6-1,36-9,41 4,-139 23,-33 6,0 1,1 0,3 1,16-1,20-6,16-1,-14 8,-41 2,-1-1,1 0,0-1,14-4,-8 1,0 1,0 1,0 0,3 2,94 2,-43 1,299-2,-355-1,-1-1,1-1,7-3,-4 1,1 2,1 0,106 3,-70 1,21-3,-57-1,19-5,-21 3,1 1,2 1,23 2,0 2,-5 0,21-3,-41-1,17-5,-19 3,0 2,5 0,48 2,-51 2,1-2,0 0,0-2,7-2,10-2,1 2,0 2,0 1,16 4,-13-2,-27-1,0-1,0 0,10-4,-6 1,1 1,1 2,227 0,-130 3,418-1,-521-1,0-1,-1-1,11-3,-6 2,-1 0,5 1,32 1,2 4,-9-1,31-3,-17-9,-44 6,0 2,5 0,226 1,-131 3,-17-2,116 2,-173 5,-40-4,1 0,0-1,0 0,0-1,0 0,0 0,8-3,-16 3,0-1,0 0,-1 1,1-1,-1 0,1 0,-1 0,1 0,-1-1,1 1,-1 0,0-1,0 1,0 0,0-1,0 0,0 1,0-1,0 1,0-1,-1 0,1 0,-1 1,1-1,-1 0,0 0,1-8,0 0,0 1,-1-1,-1-5,1 5,-4-431,4 360,-1 57,-1 1,0-1,-2 1,-5-15,-5-13,-13-25,17 50,-2 0,-1 0,-1 1,-1 1,-1 0,-2 1,0 1,-13-11,21 24,-1 1,1 0,-1 1,-1 0,-2 0,-27-17,21 13,-1 0,0 1,-1 2,0 0,-1 1,6 1,-84-24,25 12,15 4,19 4,-20 0,39 7,1-2,-4 0,8 0,0 2,-16-1,16 2,-1-1,-14-4,11 2,-1 1,-17-1,-25-4,35 4,0 1,-23 1,0 0,-14-8,44 7,0 0,-5 1,-23 2,34 2,0-1,1-1,-1-1,1-1,-6-1,0 0,-1 0,0 1,0 2,0 0,-3 2,-53-4,63 1,0-1,-10-3,11 3,0-1,0 2,-2 0,-24 1,25 1,1-1,-1 0,0-1,-10-3,1 0,0 0,-7 1,-36-6,-31-7,32 5,11 6,37 4,1 0,-1-1,-1-2,1 1,0 0,-12 1,12 1,1-1,-16-4,9 1,-22-2,-8-2,-2 1,35 6,0-1,-9-3,13 2,0 2,0 0,-1 1,0 0,0-1,-11-3,7 1,0 1,-13 0,-32-6,-98-19,142 26,-1 0,-14 2,-13-2,35 1,0-1,-6-3,8 3,-1 0,1 0,-1 1,-221 0,122 4,96-3,1 0,0-1,0-1,-13-4,7 3,-1 1,0 0,0 3,0 0,0 1,-12 0,-25-3,46 0,0-1,-10-3,12 2,-1 1,1 0,-4 1,-23-2,-7-3,-27-3,-90-14,97 22,50 2,0 0,0-1,0-1,1-1,-5-1,0-1,-1 1,0 0,0 2,-3 1,-95 2,44 0,-82-2,-152 3,227 3,-44 2,-507-8,615 2,1 1,-1 1,-10 3,6-1,1-2,-5 1,-59-4,58-1,1 2,0 0,0 2,-8 2,2 1,-1-1,0-2,-2-1,-107-2,53-2,-285 2,356 1,0 1,1 1,-12 3,8-1,-1-1,-4-1,-31-2,-4-2,10-1,-31 5,18 7,43-5,0-1,-6-1,23-3,-10 1,1 0,0 1,0 1,-2 1,-4 1,0-1,0-1,0-1,-6-1,-86-1,45-2,11 1,3 0,-23 4,10 8,44-7,0 0,-5-1,-72-3,54-1,-20 3,41 1,-17 5,19-4,0 0,-5-1,-9 1,-17 4,-20 2,28-7,30-3,0 1,0 1,0 0,-5 2,-2 1,0 0,0-2,-1-1,-1-1,-96-2,45 0,-1430 1,1471-2,-14-2,-31-2,-400 5,231 2,234-2,0 0,0-2,0 1,-1-2,-2 0,1 0,-14 0,-206 3,122 2,-262-1,365-1,0 0,0-1,0 0,-7-4,-12-1,14 4</inkml:trace>
  <inkml:trace contextRef="#ctx0" brushRef="#br0" timeOffset="1887.809">1601 3164,'-51'1,"-78"-3,102 0,0-1,0-1,-19-6,-39-15,66 18,-81-32,-48-18,98 34,-10-4,-29-18,31 13,25 16,-21-17,-3-6,-25-25,53 39,2-1,0-1,-11-17,11 9,1 0,1-1,2-2,-15-35,20 35,5 10,-9-27,9 15,-2-4,-6-34,-3-16,1 0,-1-1,17 61,1 5,1-1,1 0,1-10,3-292,1 147,0 152,2 0,4-21,-1 27,2 0,0 1,2 0,1 0,-6 15,6-17,1 2,1-1,1 2,2 0,8-10,-4 12,1 1,2 1,-7 4,-8 11,0-1,0 2,8-6,14-8,-17 10,0 0,1 1,5-2,-4 3,-1-1,0 0,2-3,54-36,-54 36,0 1,1 0,0 1,1 1,1 0,5-2,0-2,4-3,1-1,-15 9,-1-1,0-1,0 0,56-38,-56 38,0 1,1-1,1 2,-1 0,16-4,24-12,-39 14</inkml:trace>
  <inkml:trace contextRef="#ctx0" brushRef="#br0" timeOffset="2869.272">755 1,'25'-1,"42"1,50 8,-90-4,-1 1,1 1,-2 1,17 8,-7-4,-18-5,-1 0,10 4,-22-8,1 1,0-1,-1 1,0 0,0 1,0-1,0 1,0 0,0 0,1 2,-1-1,-1 1,0-1,1 1,-2 0,1 0,-1 0,0 1,0-1,-1 0,1 1,-1-1,-1 2,0-3,0 0,0 1,-1-1,0 1,0-1,0 0,0 0,-1 0,0 0,0 0,-1 0,1 0,-1 0,-3 3,-6 6,0-1,-1 0,-1-1,0 0,0-1,-14 8,-9 7,-9 4,0-2,-38 16,51-27,20-10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7:30:00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529 167,'0'-11,"0"0,-1 1,0-1,-1 0,0 1,-1 0,-3-10,4 16,0 0,0 0,0 0,-1 0,1 0,-1 0,0 1,0-1,-1 1,1 0,0 0,-1 0,0 0,0 1,0 0,0-1,0 2,0-1,-3 0,0-1,-1 1,1 0,-1 1,0 0,1 0,-1 0,0 1,0 0,0 1,0 0,-5 1,9-1,-1 1,1-1,-1 1,1 0,0 0,-1 0,1 1,0-1,1 1,-1 0,0 0,1 1,0-1,0 1,0-1,0 1,0 0,1 0,-2 4,-9 17,2 1,1 0,1 1,1 0,-1 9,6-1,0-1,3 1,1 14,1 6,-3-42,2 1,0-1,0 1,1-1,1 0,0 1,1-1,0-1,1 1,1-1,0 1,0-2,5 6,0-1,-2-2</inkml:trace>
  <inkml:trace contextRef="#ctx0" brushRef="#br0" timeOffset="447.068">0 331,'0'-1,"0"0,1 1,-1-1,0 0,1 0,-1 0,0 0,1 0,-1 1,1-1,-1 0,1 0,0 1,-1-1,1 0,0 1,-1-1,1 1,0-1,0 1,0-1,-1 1,1 0,0-1,0 1,0 0,0-1,0 1,0 0,0 0,31-4,-27 4,173-2,-94 3,-62 0,-1 0,0 1,0 1,-11-1,-1 0,1 0,-1 1,0 1,0-1,0 2,5 2,-2 1</inkml:trace>
  <inkml:trace contextRef="#ctx0" brushRef="#br0" timeOffset="922.392">788 402,'0'-1,"0"-1,0 0,0 1,0-1,0 0,-1 0,1 1,0-1,-1 0,1 1,-1-1,0 1,1-1,-1 1,0-1,0 1,0-1,0 1,0 0,-1 0,1-1,0 1,0 0,-1 0,1 0,-1 0,1 0,-1 1,1-1,-1 0,0 1,1-1,-1 1,0 0,1-1,-3 1,1-1,-1 0,0 1,1-1,-1 1,0-1,0 1,1 1,-1-1,0 0,0 1,1 0,-1 0,1 0,-1 0,1 1,-1-1,1 1,-1 0,1 0,0 0,0 0,0 0,0 1,1 0,-1-1,1 1,0 0,-1 0,1 0,0 1,0 0,-6 13,0 0,1 0,0 3,5-14,0 1,1-1,0 0,0 0,0 0,1 1,0-1,0 0,1 1,0-1,0 1,0-5,-1 0,1 0,0-1,0 1,0 0,0 0,1-1,-1 1,0-1,1 1,-1-1,1 0,-1 0,1 1,0-1,-1 0,1 0,0 0,0-1,0 1,0 0,0-1,0 1,-1-1,1 0,2 0,7 2,-1-2,1 0,-1 0,5-1,-13 1,5-1,-1 0,0 0,1 0,-1-1,0 0,1-1,-1 1,0-1,-1 0,1-1,-1 1,1-1,3-4,3-3,-1 0,-1-1,0-1,0 1,0-4,-8 13,0 0,1 0,-1 0,0 0,1 1,0-1,-1 1,2 0,-4 1,0 1,1 0,-1 0,0 0,1-1,-1 1,1 0,-1 0,0 0,1 0,-1 0,1 0,-1 0,1 0,-1 0,0 0,1 0,-1 0,1 0,-1 0,0 0,1 0,-1 0,1 1,-1-1,1 0,-1 1,1 0,0-1,-1 1,1 0,0 0,-1 0,1 0,-1 0,0 0,1 0,-1 0,0 0,0 0,1 0,-1 0,0 1,4 45,-4-36,1-1,0 0,0 1,1-1,0 0,1 0,1 0,1 3,2 2,-4-6,1-1,0 0,1 0,0-1,0 1,5 4,0-2</inkml:trace>
  <inkml:trace contextRef="#ctx0" brushRef="#br0" timeOffset="1346.923">1282 191,'0'12,"-1"5,2-1,0 1,0-1,2 0,1 7,1-1,0 0,-2-1,-1 1,-1 3,-1 89,-1-68,1-43</inkml:trace>
  <inkml:trace contextRef="#ctx0" brushRef="#br0" timeOffset="1780.064">1423 120,'0'18,"0"9,1 1,0-1,6 25,-1-17,-1 0,0 31,-6 72,0-57,1-74,0 0,1-1,0 1,0 0,1 1,3 7</inkml:trace>
  <inkml:trace contextRef="#ctx0" brushRef="#br0" timeOffset="2216.395">1846 120,'0'48,"-1"-8,3 23,0-46,1-1,3 9,-2-10,-1 1,0-1,-1 2,-1 145,-2-90,1-52</inkml:trace>
  <inkml:trace contextRef="#ctx0" brushRef="#br0" timeOffset="2652.724">1529 355,'29'0,"1"1,-1 1,0 2,0 0,16 6,59 14,-78-19,1-1,0-1,0-2,0 0,1-2,17 1,6 2,-34 0,-1 1,9 3,-10-3,0 0,0 0,1-1,-2-1,0-1,1 0,6-2,-5-1</inkml:trace>
  <inkml:trace contextRef="#ctx0" brushRef="#br0" timeOffset="3086.708">2317 50,'0'9,"1"0,1 0,0 1,0-1,2 4,-1-2,0 1,1 11,1 47,-4 0,-3 4,1 19,1 48,0-145,2 0,-1 1,0-1,1 0,-1 0,1 0,3-6,4-9,0 0,1 1,1 0,0 1,2 0,0 1,1 0,5-4,-17 18,0-1,1 1,-1 0,1 0,-1 1,1-1,0 0,-1 1,1 0,0 0,0 0,0 0,0 0,0 0,0 1,0-1,1 1,2 0,-3 0,-1 1,1 0,0-1,0 1,0 0,0 1,-1-1,1 0,0 1,-1-1,1 1,-1 0,0 0,1 0,-1 0,0 0,0 1,-1-1,2 2,3 6,0 1,-1 0,-1 0,1 0,-2 1,2 7,2 3,-4-8,0 0,0 0,-1 0,-1 12,0-7</inkml:trace>
  <inkml:trace contextRef="#ctx0" brushRef="#br0" timeOffset="3549.56">2811 402,'0'246,"-1"-280,0 13,1 0,1 0,1 1,1-1,2-7,2 0,-3 10,1 0,0 0,1 1,2 0,3-8,-10 23,0 1,-1 0,1-1,0 1,0 0,0 0,0-1,0 1,0 0,1 0,-1 0,0 0,1 1,-1-1,0 0,1 0,-1 1,1-1,-1 1,1-1,-1 1,1 0,-1-1,1 1,-1 0,1 0,0 0,-1 0,1 1,-1-1,1 0,-1 1,1-1,0 1,2 1,0 0,0 0,1 1,-2-1,1 1,0 0,0 0,-1 0,0 1,0 0,0-1,7 10</inkml:trace>
  <inkml:trace contextRef="#ctx0" brushRef="#br0" timeOffset="4052.999">3211 355,'-2'1,"1"-1,-1 0,1 1,0-1,-1 1,1-1,-1 1,1 0,0 0,0 0,-1-1,1 1,0 0,0 1,-1-1,-16 21,14-17,-2 2,-9 12,0 1,2 0,-7 12,17-26,0 0,0 0,1 0,0 0,0 0,1 1,-1-1,1 0,1 1,-1-1,1 1,0-1,0 1,1-1,1 6,-2-11,0 0,1 0,-1 1,0-1,1 0,-1 0,1 0,-1 1,1-1,-1 0,1 0,0 0,0 0,0 0,-1 0,1 0,0-1,0 1,0 0,0 0,0-1,0 1,1-1,-1 1,0-1,0 1,0-1,1 1,-1-1,0 0,0 0,0 0,1 0,-1 0,0 0,1 0,-1 0,0 0,0-1,0 1,1 0,-1-1,7-2,0-1,-1 1,1-1,-1-1,0 1,0-1,1-1,-1 2,0 0,-1-1,0 0,0 0,0-1,-1 1,0-1,0 0,0-1,-1 1,2-4,1-3,-1-1,0 1,3-13,-7 20,-1 1,0-1,0 0,0 1,-1-1,0 0,0 0,0 0,-1 1,1-1,-2-1,2 6,0-1,-1 1,1 0,-1-1,1 1,-1 0,0-1,1 1,-1 0,0 0,0 0,0-1,0 1,0 0,0 0,0 0,0 1,0-1,-1 0,1 0,0 1,-2-1,1 0,0 1,-1-1,1 1,0 0,-1 0,1 0,-1 0,1 0,0 1,-1-1,1 1,-3 0,-5 3,-1 1,1 0,-1 0,1 1,-1 1,10-6,-14 9</inkml:trace>
  <inkml:trace contextRef="#ctx0" brushRef="#br0" timeOffset="4614.369">3375 308,'-1'71,"0"-12,4 35,-3-88,1 1,0-1,1 0,-1 1,1-1,0 0,1 0,0 0,-1 0,2 0,-3-4,0-1,0 1,1-1,-1 0,0 1,0-1,1 0,-1 0,1 0,-1 0,1 0,0 0,-1 0,1-1,0 1,-1-1,1 1,0-1,0 1,-1-1,1 0,0 0,0 0,0 0,-1 0,1 0,0-1,0 1,-1-1,1 1,0-1,-1 0,1 1,0-1,-1 0,1 0,0 0,5-4,1 0,-1-1,0 1,0-1,-1-1,1 1,-1-1,1-3,10-14,13-25,0 1,-29 45,1 1,0-1,0 1,0 0,0 0,0 0,1 0,-3 2,0-1,1 1,-1 0,1 0,-1 0,0-1,1 1,-1 0,1 0,-1 0,0 0,1-1,-1 1,1 0,-1 0,1 0,-1 0,1 0,-1 0,0 0,1 1,-1-1,1 0,-1 0,1 0,-1 0,0 0,1 1,-1-1,0 0,1 0,-1 1,1-1,-1 0,0 1,0-1,1 0,-1 1,0-1,1 0,-1 1,0-1,0 1,0-1,0 0,1 1,-1-1,0 1,0-1,14 51,-13-41,1-1,1 0,-1-1,1 1,1 0,0-1,0 0,5 8,1-4</inkml:trace>
  <inkml:trace contextRef="#ctx0" brushRef="#br0" timeOffset="5266.679">4034 355,'-24'-14,"15"11,0 1,-1 0,1 0,-1 1,1 0,-1 1,1 0,3 0,0 0,0 1,0 0,0 0,0 0,0 1,0 0,1 0,-1 0,1 1,-4 2,5-2,0 0,1 0,-1 1,1-1,0 1,0 0,1 0,-1 0,1 0,-1 1,1-1,0 1,-1 4,0 0,1 0,0 0,0 0,0 8,1-8,0-1,1 1,0 0,1 0,0 0,1 1,-2-9,0 1,1-1,-1 1,0-1,1 1,0-1,-1 0,1 1,0-1,-1 0,1 0,0 1,0-1,0 0,0 0,0 0,0 0,1 0,-1 0,0-1,0 1,1 0,-1 0,0-1,1 1,-1-1,1 0,-1 1,1-1,-1 0,1 0,-1 0,1 0,-1 0,1 0,-1 0,1 0,-1-1,0 1,1 0,4-2,0 0,-1 0,1-1,0 0,-1 0,0 0,2-1,34-29,-32 26,3-4,-1-1,0 0,0 0,-1-1,3-7,6-7,-18 26,-1 0,1 0,-1 1,1-1,0 0,-1 1,1-1,-1 0,1 1,0-1,0 1,-1-1,1 1,0 0,0-1,-1 1,0 0,1 0,-1 0,0 0,0 1,1-1,-1 0,0 0,0 0,0 0,1 0,-1 0,0 0,0 1,0-1,1 0,-1 0,0 0,0 0,0 1,0-1,1 0,-1 0,0 0,0 1,0-1,0 0,0 0,0 0,0 1,0-1,0 0,3 27,-3-24,-2 261,-1-228,-5 24,6-51,0 0,0-1,-1 1,0 0,0-1,-1 0,0 0,-1 0,-4 7,6-11,0 0,-1 0,1-1,-1 1,0-1,0 0,0 0,0 0,-1 0,1-1,-1 0,0 0,1 0,-1 0,0-1,0 0,0 0,-1 0,-52 9,36-5,-1-1,-11 0,28-4,-1 0,1 0,-1 0,1-1,-1 0,1 0,0-1,-1 0,1 0,-5-2,-1-3</inkml:trace>
  <inkml:trace contextRef="#ctx0" brushRef="#br0" timeOffset="5899.638">4128 378,'2'0,"-1"0,1 1,-1-1,1 0,-1 0,1 1,-1-1,1 1,-1-1,1 1,-1 0,0 0,1-1,-1 1,0 0,0 0,0 0,0 0,1 0,-1 1,-1-1,1 0,0 0,0 1,2 4,-1-1,1 1,-1 0,0 0,0 3,3 10,0 1,0-1,-1 1,-2 0,0 1,-1-1,-1 0,-1 1,3 60,1-63,0 0,3 9,4 22,-10-57,1 0,0 0,0 0,1 0,0 0,0 0,1 1,1-4,-1 3,1-1,0 1,0 0,1 0,0 1,0-1,0 1,1 0,2-1,-6 6,0 1,0-1,-1 1,1-1,0 1,1 0,-1 0,0 0,0 0,0 0,1 0,-1 1,1-1,-1 1,0-1,1 1,-1 0,1 0,-1 0,0 0,1 1,-1-1,1 0,-1 1,0 0,1 0,-1 0,0 0,0 0,0 0,0 0,0 1,0-1,0 1,0-1,0 1,-1 0,1 0,-1 0,1 0,-1 0,0 0,0 0,0 0,0 0,1 2,5 17,-1-1,-1 1,-1 1,1 20,-2 9,-2 26,-2-57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7:29:5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4070 119,'-46'1,"14"0,0-2,0 0,-1-3,-4-1,2-1,-1 1,1 2,-1 1,-109 3,55 0,68-1,6 1,0-1,-1-1,1 0,1-2,-15-2,10-1,0 2,-1 1,1 1,-9 0,-85 3,47 0,-13 0,7 1,-33-6,39-6,44 5,0 1,-5 1,-37 2,-2 2,11 1,-38-5,69 0,-17-5,20 3,0 2,-8-1,-35 3,-4 2,12 1,-35-5,26-7,43 5,-1 1,-4 1,-225 1,130 4,-394-2,410 6,2 0,92-6,0 0,0 1,0 0,0 1,-7 3,-1 0,-1-1,1-1,-1-2,-1 1,-3-1,-1 2,-8 2,3 0,-1-1,-2-1,-6 0,-24 8,41-7,0 0,-5-1,12-2,10-1,0 0,0 0,1 1,-7 2,11-3,-1 1,1 0,0 0,0 0,0 0,0 0,0 1,0-1,0 0,0 1,1 0,-1-1,1 1,-1 0,1 0,-1 1,-3 4,1 1,1 0,-1 0,1 0,1 1,0-1,0 1,0-1,0 9,1 13,1 0,1 7,1 7,-2-37,0 8,0 0,0 0,-2 0,0 0,-3 12,0-7,1 1,1 0,1 1,0 4,3 88,0-47,-2 30,2 88,5-115,-2-26,-2 6,-2-36,0 0,1 0,0 0,2 0,-1 0,2-1,-1 1,2-1,0 0,3 6,-6-16,0 0,1 0,-1 0,1 0,-1-1,1 1,0-1,0 0,0 1,0-2,0 1,0 0,3 1,6 1,0 0,1 0,3 0,17 5,17 5,8 0,-34-8,20 2,-27-6,0 1,4 3,2-1,1 0,3-1,26 5,-7-1,12 0,28 4,-20-3,-37-6,16 4,-16-2,1-1,7-2,8 2,-27-2,-1 2,4 1,-6-2,0 0,0 0,3-1,10-1,-4 0,0 1,16 4,-7-1,0-1,16-1,1 0,17 7,-43-5,1-2,1 0,27-2,-30-1,1 1,-1 1,18 4,-2 0,0-1,0-3,0-1,18-2,3 0,20 4,47 17,-8-15,33-6,-33 0,704 1,-787-2,13-2,31-2,273 6,-338-1,0 0,0-2,-1 1,3-2,0 0,1 0,13 0,20 3,-35 2,0-1,0-1,0-1,-1 0,9-3,10-3,0 2,7 1,24-5,-26 4,-20 4,0-1,12-5,-7 3,-1 0,5 1,24-5,-12 1,-17 4,0-1,0-2,-7 3,0 1,0 0,10 0,-7 1,-1-1,11-3,-10 2,0 1,0 1,12 0,7-1,12-7,-2 0,-39 8,-1 1,1-1,-1-1,1 0,-1 0,0 0,0-1,0-1,0 1,-1-1,0 0,0-1,0 0,-1 0,0 0,0-1,0 0,-1 0,0 0,3-7,-3 5,1-1,-2 0,0 0,0-1,0 1,-2-1,1-3,20-81,-14 56,-5 26,-1 0,0-1,0-2,-1-1,1 0,4-8,-3 8,0-1,-1-6,0 6,1 0,1-4,-1 4,0 1,0-8,-1 5,0 0,3-4,-2 6,0 0,-1 0,-1-3,0-230,-4 126,3 93,0 13,-1-1,-1 0,-1 1,-1-1,0 0,2 18,0-1,0 1,0 0,-1-1,1 1,-1 0,1 0,-1 0,0 0,1 0,-1 1,0-1,0 0,0 1,-1 0,1-1,0 1,-1 0,1 0,-1 0,-10-3,1 0,0 0,-9 0,11 2,-46-4,39 4,1 1,0-2,-4-1,-3-1,1 2,-1 0,0 2,-1 0,-1 2,-56-3,65 0,0-1,-10-3,12 2,-1 1,1 1,-4-1,-29 2,-6 2,12 0,-28-3,52 0,1-1,-9-3,11 3,-1 0,0 0,-2 1,-220 0,122 4,8-3,-115 2,163 4,0 2,20 3,23-6,0 1</inkml:trace>
  <inkml:trace contextRef="#ctx0" brushRef="#br0" timeOffset="1751.87">5846 1354,'1'0,"0"-1,0 1,0 0,0 0,0-1,0 1,-1 0,1-1,0 1,0-1,0 1,-1-1,1 0,0 1,-1-1,1 0,0 1,-1-1,1 0,-1 0,0 0,1 1,-1-1,1 0,-1 0,0 0,0 0,1 0,-1 0,0 0,4-31,-4 27,3-80,-6-44,-8 15,11 109,-11-54,6 36,1-1,0-10,3 20,0-2,0 1,1 0,0 0,2-1,-1 1,4-11,-3 23,-1 0,1 0,-1 0,1 0,0 0,0 0,1 0,-1 1,1-1,-1 1,1 0,0 0,-1 0,1 0,2-1,8-4,1 0,13-4,-18 7,-4 2,16-7,1 1,11-2,-26 8,0 1,-1 0,1 0,0 0,0 1,0 0,-1 1,1-1,0 1,4 2,-8-3,0 2,0-1,0 0,0 1,-1-1,1 1,0 0,-1 0,1 0,-1 0,0 0,0 0,0 1,0-1,0 1,0-1,-1 1,1 0,-1 0,0 0,0 0,0 0,0 0,0 0,0 2,1 10,-1 0,0 0,-1 1,-2 13,1-4,1-20,0 10,-1-1,0 1,-1-1,-2 8,2-18,1 1,-1-1,1 0,-1 1,0-1,-1 0,1 0,-1 0,0-1,0 1,0-1,0 1,-1-1,1 0,-1 0,-1 0,-3 2,-1 1,1-2,-1 1,-1-1,1-1,0 1,-1-2,0 1,0-1,1-1,-1 0,-3 0,10-1,-32 4,34-4,-1 0,1 1,0-1,-1 1,1-1,0 1,-1-1,1 1,0 0,0 0,0 0,0 0,0-1,0 1,0 1,0-1,0 0,0 0,0 0,1 0,-1 1,0-1,1 0,0 1,0-1,0 0,0 1,0-1,0 0,0 0,0 1,1-1,-1 0,1 0,-1 1,1-1,-1 0,1 0,0 1,13 19,-11-17,25 30,2-2,1 0,2-1,22 22,39 41,-68-75,-11-9,-4-1</inkml:trace>
  <inkml:trace contextRef="#ctx0" brushRef="#br0" timeOffset="2496.891">6470 1060,'39'1,"-2"0,14-3,-47 1,1 0,-1 0,1 0,-1 0,0-1,0 0,1 1,-1-2,0 1,0 0,-1-1,1 0,-1 0,1 0,-1 0,0 0,0-1,0 0,0 1,-1-1,2-3,-1 2,-1-1,1 0,-1 1,0-1,-1 0,1 0,-1 0,0 0,-1 0,1 0,-1 0,0 0,-1 0,0 0,0 0,0-2,0 6,0 0,0 0,1 0,-1 1,0-1,0 0,-1 1,1-1,0 1,-1 0,1-1,0 1,-1 0,0 0,1-1,-1 1,0 1,1-1,-1 0,0 0,0 1,0-1,0 1,0-1,0 1,-8-1,0 0,0 0,0 1,-5 1,5-1,-13 0,-1 2,1 0,0 2,0 0,0 2,-1 1,17-5,0 1,0 0,0 0,1 1,-1-1,1 2,-1-1,1 1,1-1,-1 2,1-1,0 1,0-1,0 2,1-1,0 0,0 1,1 0,0-1,-2 6,2-1,0 0,1-1,0 1,1 0,0 1,1 4,0-10,0 0,0 0,1 0,0 0,1 0,-1 0,1 0,0-1,0 1,1-1,0 1,2 3,-1-5,0 0,0 0,1 0,-1 0,1-1,0 0,0 0,3 1,16 11,-8-5,1 0,0 0,0-2,5 1,73 25,-77-29,0-1,0 0,1-2,-1 0,1-1,-1-1,1-1,-1 0,2-1,-5-1</inkml:trace>
  <inkml:trace contextRef="#ctx0" brushRef="#br0" timeOffset="3471.097">6928 989,'-1'72,"0"-13,4 34,-1-81,0 0,0 0,1-1,1 0,0 1,-4-12,0 0,0 0,0 0,0-1,0 1,0 0,0 0,1 0,-1 0,0 0,0 0,0 0,0 0,0 0,0 0,0 0,0 0,0 0,0 0,0 0,0 0,0 0,0 0,0 0,1 0,-1 0,0 0,0 0,0 0,0 0,0 0,0 0,0 0,0 0,0 0,0 0,0 0,0 0,0 0,0 0,0 0,0 0,0 0,1 0,-1 1,0-1,0 0,0 0,0 0,0 0,0 0,0 0,0 0,0 0,0 0,0 0,0 0,0 0,0 0,0 0,0 0,0 0,0 1,2-10,-1-13,-1-8,0 14,0-1,1 0,0 0,1 0,3-5,24-115,-25 121,0 1,1 0,4-7,-7 17,1-1,0 1,0 0,0 0,0 1,1-1,0 1,0 0,0 0,0 0,2 0,-5 3,3-2,0 0,0 0,1 1,-1-1,1 1,-1 0,1 1,-3 0,-1 1,0 0,1 0,-1 0,0 0,0 0,1 0,-1 0,0 0,1 0,-1 1,0-1,0 0,0 1,1-1,-1 1,0 0,0-1,0 1,0 0,0-1,0 1,0 0,0 0,0 0,0 0,-1 0,1 0,0 0,0 1,4 9,1 1,-1 0,-1 0,0 1,-1-1,0 2,0 3,-1 0,0-1,-1 5,-1-6,1 1,1 0,1-1,0 1,2 5,-1 1,0 8,16-106,-15 55,1 1,1 0,7-14,-10 26,0 0,1 0,-1 1,1 0,1 0,-1 0,1 0,1 1,-1 0,3-1,-7 5,0 0,0 1,1-1,-1 1,0 0,1 0,-1 0,1 0,-1 0,1 0,0 1,-1-1,1 1,0 0,-1 0,1 0,0 0,-1 0,1 0,0 1,-1-1,1 1,-1 0,1 0,-1 0,1 0,-1 0,1 1,-1-1,0 1,0-1,0 1,0 0,0 0,2 3,0-1,0 1,0 0,-1 1,0-1,0 0,0 1,-1 0,0 0,0-1,-1 1,1 0,-1 0,0 4,1 39,-4 30,1-18,1-41</inkml:trace>
  <inkml:trace contextRef="#ctx0" brushRef="#br0" timeOffset="3981.011">7774 966,'-5'0,"0"0,0 0,0 1,-1 0,1 0,0 0,0 0,0 1,0 0,1 0,-1 0,0 1,1-1,0 1,-1 0,1 0,0 1,0-1,1 1,-1 0,1 0,0 0,0 1,0-1,1 1,-1-1,1 1,0 0,1 0,-1 2,-7 21,1-7,2 1,0 6,4-22,2 1,-1 0,1 0,-1 0,2 0,-1 0,1 0,0 0,2 3,-3-8,1 0,1 1,-1-1,0 0,0 0,1 0,-1 0,1-1,0 1,0 0,-1-1,1 1,0-1,0 1,1-1,-1 0,0 0,0 0,0 0,1 0,-1-1,1 1,-1-1,0 1,1-1,-1 0,11 1,0 0,0-1,0 0,4-2,-14 2,6-1,0-1,-1 0,1 0,-1-1,0 0,0 0,0-1,0 0,0 0,-1-1,1-1,17-13,-2-1,11-11,-28 25,0-1,0 1,-1-1,1-1,2-6,11-13,-16 22,0 1,0-1,0 0,-1 0,0 0,0 0,0-1,0 1,-1-1,0 1,0-3,0 6,-1 0,0 0,0 0,0 1,0-1,0 0,-1 0,1 0,-1 1,1-1,-1 0,1 0,-1 1,0-1,0 0,0 1,0-1,0 1,0-1,0 1,-1 0,1-1,0 1,-1 0,1 0,-1 0,1 0,-1 0,0 0,1 1,-1-1,0 0,0 1,1 0,-2-1,-11-1,0 1,0 0,0 1,-10 1,13-1,-10 1</inkml:trace>
  <inkml:trace contextRef="#ctx0" brushRef="#br0" timeOffset="4501.202">8104 908,'1'2,"0"1,-1-1,1 1,0-1,0 1,1-1,-1 0,1 2,3 4,6 15,7 12,-3-1,-1 2,4 15,-7-9,2-2,2 1,5 4,-18-42,0 1,0 0,0-1,1 0,-1 1,1-1,3 2,-6-4,1-1,-1 1,1-1,0 1,-1-1,1 1,0-1,-1 0,1 1,0-1,-1 0,1 1,0-1,0 0,-1 0,1 0,0 0,0 0,-1 0,1 0,0 0,0 0,-1 0,1 0,0 0,0 0,-1-1,1 1,0 0,-1-1,1 1,0 0,-1-1,1 1,0-1,-1 1,1-1,-1 1,1-1,-1 0,1 1,-1-1,0 0,1 1,-1-1,9-15,-2 0,0 0,1-6,4-9,15-44,-15 39,10-22,-8 25,-2 1,2-11,-10 27</inkml:trace>
  <inkml:trace contextRef="#ctx0" brushRef="#br0" timeOffset="5119.277">8503 931,'6'0,"-1"1,1-1,-1 1,1 1,-1-1,0 1,0 0,3 1,41 24,-27-14,2 1,1-1,0-2,25 8,-46-17,0-1,1-1,-1 1,0-1,1 0,-1 0,1 0,-1 0,0-1,1 0,-1 1,0-2,1 1,-1-1,0 1,0-1,-1 1,-1-1,0 1,0 0,0-1,0 0,0 1,0-1,-1 0,1 0,0 0,-1 0,1 0,-1 0,0 0,0-1,0 1,0 0,0-1,-1 1,1-1,0 1,-1-1,0 1,0-1,0 1,0-1,0 1,-1-2,1 1,0 1,-1 0,1 0,-1-1,0 1,0 0,0 0,0 0,0 0,0 0,-1 0,1 1,-1-1,1 0,-1 1,0-1,0 0,-1 0,-1 0,1 0,-1 0,1 0,-1 1,0-1,0 1,0 0,-2 0,-5-1,-1 1,0 0,1 1,-1 0,0 1,-4 1,12-1,1-1,-1 1,1 0,-1 0,1 1,0-1,0 1,-1 0,1-1,0 2,0-1,0 0,1 0,-1 1,1 0,-1-1,1 1,0 0,0 0,0 0,0 0,1 1,-1-1,1 0,0 1,0-1,0 1,0 0,-2 14,1 0,0-1,1 1,1 0,1 5,0-4,-1-8,0 0,1 0,1 0,2 8,-4-16,1 0,0 0,0-1,0 1,1 0,-1-1,1 1,-1-1,1 1,0-1,0 0,0 1,0-1,0 0,1-1,-1 1,0 0,1-1,0 1,0 0,17 5,-1-1,1 0,1-1,-1-1,1-2,-1 0,1 0,0-2,0-1,0 0,19-5,-25 3</inkml:trace>
  <inkml:trace contextRef="#ctx0" brushRef="#br0" timeOffset="5818.153">9445 566,'0'484,"-2"-433,-3 5,-1 48,6-51,0-41,0-37,1-27,0 1,-3-17,1 64,1-1,-1 1,1 0,-1-1,-1 1,1 0,0 0,-1 0,0 0,0 0,0 1,-1-1,1 1,-1-1,0 1,0 0,0 0,0 0,0 0,-1 0,1 1,-1 0,0 0,0 0,0 0,0 0,0 1,0 0,0 0,0 0,0 0,-4 0,-3 0,0 1,0-1,0 2,0 0,0 0,0 1,0 0,-3 2,8-2,1 0,-1 0,0 1,1 0,0 0,0 0,0 1,0-1,0 1,1 0,-1 1,1-1,0 1,1 0,-3 4,1-3,1 1,0 0,1 1,0-1,0 0,0 1,1 0,0 0,1-1,0 1,0 0,0 0,1 0,1 0,-1 0,1 0,0 0,1 1,-1-7,0 0,0 0,0 0,0 0,1 0,-1 0,0 0,1 0,-1-1,1 1,0 0,0-1,0 0,-1 1,1-1,0 0,0 0,1 0,-1 0,0 0,0-1,0 1,1-1,-1 1,0-1,10 2,0-1,0-1,0 0,5-1,-3 1,59-1,-29 2,0-3,24-4,-53 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7:30:11.0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1155 143,'-14'-1,"0"0,0-1,0-1,-5-2,3 1,-1 1,-16-1,-205 2,122 3,-425-1,536 0,-1 0,1 1,-1-1,1 1,0 0,0 0,-1 1,1-1,0 1,-2 1,5-1,0-1,-1 1,1 0,0 0,0 0,0 0,0 0,0 0,0 0,1 1,-1-1,1 0,0 1,0 0,-1-1,2 1,-1 0,0-1,0 1,1 2,-12 109,6-72,1 1,2 23,3 86,2-53,-2-44,0 54,7 33,-4-95,-3 15,0-14,2 6,1-37,-1-1,4 8,-2-9,-1 0,-1 0,0 2,-1-11,-1 10,2-1,0 1,0-1,2 0,19 80,1-2,0 1,-20-77,0 0,-1 0,-1 0,1 16,-4 71,-1-40,2-42,0 0,2 0,0 0,3 8,1 0,-2 0,-1 11,0-2,8 16,-8-39,1 0,0 16,-4-6,0-19,-1 1,2 0,-1 0,1-1,1 1,0 3,-1-9,0 0,0 0,0 0,0 0,0 0,0 0,0-1,1 1,-1 0,1-1,-1 1,1-1,0 1,0-1,-1 0,1 0,0 0,0 0,0 0,0 0,0-1,0 1,0 0,1-1,-1 0,21 3,-1-1,1-2,0 0,16-3,20 0,38 3,6 0,27-7,-18 1,64 6,-64 1,429-1,-527-1,0 0,1-1,-1-1,5-2,-3 1,1 1,15-1,56 3,-60 2,0-1,0-2,0-1,7-2,-1-1,1 1,0 2,3 1,106 3,-54 0,1180-1,-1250-1,0-1,-1-1,12-3,-8 1,1 2,4 0,225 1,-130 3,1594-1,-1696-1,-1-1,0-1,9-2,-5 0,0 1,3 1,226 2,-130 2,324-1,-427-1,-1-1,1-1,10-3,-6 1,-1 2,5 0,226 1,-131 3,700-1,-803-1,1-1,-1-1,8-2,-3 0,-1 1,3 1,48 2,-49 2,0-1,0-2,-1 0,8-4,-2 1,0 1,0 2,6 0,21-1,-32 0,16-4,-18 2,0 2,1 0,37-3,48-12,-57 9,0 1,37 1,-59 5,-1-1,9-4,-8 2,1 2,3 0,-21 3,0-1,0 0,0-1,14-3,-1-1,1 1,0 2,1 1,-1 2,27 2,-8-1,23-3,-53 0,-1-1,10-3,-10 2,0 1,15-1,205 2,-121 3,-92 0,-1-2,1-1,0 0,4-3,8-1,0 1,0 2,1 1,11 3,-27-2,1-1,-1-1,9-2,-4 0,25-1,-24 3,0-1,3-1,-3 0,0 1,5 1,2-1,22-4,-26 3,1 1,11 1,-11 1,0-2,8-2,29-3,16 4,62 6,-44 0,487-1,-575-1,0 0,0-1,-1 0,6-3,33-5,-34 8,0-2,6-2,-6 2,-1 0,11 0,-2 0,1-1,19-7,-41 11,-1-1,1 1,-1-1,1 0,-1 1,0-2,0 1,0 0,0 0,0-1,0 0,-1 0,1 1,-1-1,0-1,0 1,0 0,0 0,0-1,-1 1,0-1,1 0,-1 1,0-4,2-10,-1 1,-1-1,0 0,-2 1,0-3,1-1,-2-480,2 293,-1 166,-4-8,0-26,3 58,0 1,-1-1,-2-6,1 5,1 0,-1-14,3 26,1-10,-2 1,0 0,0-1,-2 0,-7-41,-2-3,-10-34,6 39,-2-19,18 71,0 1,0-1,0 1,0-1,0 1,0 0,-1-1,1 1,-1 0,1 0,-1 0,0 0,0 0,0 0,0 1,0-1,-1 0,1 1,0 0,-1 0,1 0,-1 0,1 0,-1 0,0 0,1 1,-3-1,-9 0,0-1,0 2,-1 0,-13 2,3 0,-201 0,168-2,37-1,1-1,-1-1,-6-3,2 2,1 0,-3 1,-226 1,130 4,48-1,9 0,-28-4,27-8,44 7,0 0,-5 1,-226 1,131 4,87-2,7 1,1-2,0 0,0-2,-11-3,6 0,0 1,0 2,-9 0,-102 4,53 1,-920-2,996-1,0-1,0 0,0-1,-1-1,-2 0,1 1,-14-1,-45 3,50 2,1-2,-1 0,1-2,-8-2,0-1,-1 1,0 1,-7 2,-103 3,54 0,30 0,7 0,-23-3,10-9,43 6,0 2,-6 0,-224 1,130 3,-982-1,1090-1,1 0,0-1,-1-1,-3-2,1 1,0 1,-15-1,-205 2,122 3,-356-1,451-1,-1-1,1-1,-8-2,4 0,-1 1,-1 2,-51 1,43 2,-19-3,37 0,0-1,-10-3,12 2,-1 1,1 1,-4 0,-219 0,122 3,-238-1,333-1,-1-1,1-1,-8-2,3 0,1 1,-3 2,-210 0,122 3,95-2,0-1,0-1,-10-3,7 1,-1 2,-4 0,-225 1,130 3,-701-1,810-1,-1 0,0-2,0 1,-1-2,-2 0,1 0,-14 0,-206 3,122 2,61-1,-43 7,63-4,-28-3,-19 3,64-1,1 1,-9 3,10-3,1 1,-1-2,-3 0,-34-1,35-1,1 0,-1 1,1 1,-1 0,-2 2,-5 1,-1-2,1 0,0-1,-1-2,-7 0,-8-1,-10 4,34-1,0 1,-10 3,12-3,-1 1,0-2,-2 0,-5 1,0 1,0 0,1 2,-10 4,-39 10,34-11,20-5,0 0,-1-1,-15 1,15-2,0 0,1 2,-7 1,17-3,-10 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7:30:12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459 1,'-73'0,"-79"1,149-1,-1 0,1 0,-1 1,1-1,0 1,-1 0,1 0,0 0,-1 1,1-1,0 1,0 0,0 0,0 0,-1 1,1 1,-1 0,1 0,0 0,0 1,0-1,1 1,-1-1,1 1,0 0,0 1,-1 6,0 0,1 0,0 1,0 5,0-2,0 0,-2 6,-1 2,1 0,0 9,-6 37,4-41,1 1,2 0,1 0,1-1,2 1,1 0,3 11,-3-25</inkml:trace>
  <inkml:trace contextRef="#ctx0" brushRef="#br0" timeOffset="448.45">0 377,'2'0,"5"0,5 0,4 0,0-4,1-1,2 0,1 1,2 1,0 1,2 1,-1 1,1 0,0 0,0 0,-1 1,1-1,-5 0</inkml:trace>
  <inkml:trace contextRef="#ctx0" brushRef="#br0" timeOffset="971.346">600 354,'0'-1,"0"0,-1 0,1 0,0 0,-1 0,1 0,-1 1,1-1,-1 0,1 0,-1 0,0 1,1-1,-1 0,0 0,0 1,0-1,1 1,-1-1,0 1,0-1,0 1,0-1,0 1,0 0,0 0,0-1,0 1,0 0,0 0,-33-3,33 3,-2 0,0 0,0 0,0 1,0-1,0 1,1-1,-1 1,0 0,0 0,0 1,1-1,-1 1,0-1,1 1,0 0,-1 0,1 0,0 0,0 0,0 0,0 1,0-1,1 1,-1-1,1 1,-1 0,0 2,0 0,1 0,-1 0,1 0,0 0,0 0,0 0,1 0,0 1,0-1,0 0,1 0,-1 0,2 5,-1-9,-1 1,1 0,0 0,0-1,0 1,0-1,0 1,0-1,0 1,0-1,0 1,1-1,-1 0,0 0,1 0,-1 1,1-2,0 1,-1 0,1 0,0 0,0-1,-1 1,1-1,0 1,0-1,0 0,-1 0,1 0,1 0,0 0,0 0,0 0,0 0,0-1,0 0,0 1,0-1,0 0,-1 0,1-1,0 1,0-1,-1 1,1-1,-1 0,0 0,1 0,-1 0,10-16,-10 15,-1 0,1 1,0-1,0 0,1 1,-1-1,0 1,1-1,2-1,-4 4,-1 0,0 0,1 0,-1 0,1 0,-1-1,1 1,-1 0,1 0,-1 0,1 1,-1-1,0 0,1 0,-1 0,1 0,-1 0,1 0,-1 1,0-1,1 0,-1 0,1 1,-1-1,0 0,1 1,-1-1,0 0,0 1,1-1,-1 0,0 1,0-1,1 1,-1-1,0 1,9 19,-7-12,0-3,0 1,1-1,0 0,0 0,0 0,0 0,1 0,-1-1,1 1,1-1,-1 0,1 0,3 2,6 1</inkml:trace>
  <inkml:trace contextRef="#ctx0" brushRef="#br0" timeOffset="1416.771">835 213,'0'2,"0"5,0 4,-2 6,-1 3,1 2,0 2,0 0,1 1,1-1,0 1,0-1,0-1,0 1,0-4</inkml:trace>
  <inkml:trace contextRef="#ctx0" brushRef="#br0" timeOffset="1867.673">976 190,'0'2,"0"4,0 6,0 5,0 2,0 4,0 0,0 2,-2-5,-1-1,1 0,0 1,1 1,0 1,0 1,1 0,0-4</inkml:trace>
  <inkml:trace contextRef="#ctx0" brushRef="#br0" timeOffset="1868.673">1164 166,'1'71,"-2"82,-5-88,1 11,4-57</inkml:trace>
  <inkml:trace contextRef="#ctx0" brushRef="#br0" timeOffset="2299.407">1129 307,'2'0,"5"0,4 0,6 0,-1 2,1 1,2-1,1 0,-3 4,1 0,0 0,-2-2</inkml:trace>
  <inkml:trace contextRef="#ctx0" brushRef="#br0" timeOffset="2788.028">1423 72,'0'460,"1"-464,0 0,0 0,1 0,-1 0,1 1,0-1,3-7,-3 6,6-16,2 0,5-10,-13 27,1-1,0 1,0-1,0 1,1 0,0 0,-1 0,1 1,0-1,1 1,-1 0,1 0,1-1,-4 4,-1-1,0 1,1-1,-1 1,0-1,1 1,-1 0,1 0,-1 0,1 0,-1 0,0 0,1 0,-1 0,1 0,-1 1,0-1,1 1,-1-1,0 1,1-1,-1 1,1 1,0-1,0 1,0 0,-1 0,1-1,-1 1,0 0,1 0,-1 0,0 1,0-1,0 2,2 5,0 0,-1 1,0-1,-1 1,0-1,-1 3,0 59,0-50</inkml:trace>
  <inkml:trace contextRef="#ctx0" brushRef="#br0" timeOffset="3282.106">1729 377,'-1'88,"-9"44,10-184,-1 22,2 0,0-1,0 29,0-12,1 0,0 0,1 1,1 0,1-5,-3 14,-1 1,1-1,0 1,0 0,0-1,1 1,-1 0,1 0,-1 1,1-1,0 0,0 1,1 0,-1 0,0 0,1 0,-1 0,1 0,-1 1,1 0,0 0,0 0,1-1,-1 2,0-1,1 0,-1 1,1 0,-1 0,1 0,-1 1,1-1,-1 1,0 0,1 0,-1 1,0-1,1 1,6 6</inkml:trace>
  <inkml:trace contextRef="#ctx0" brushRef="#br0" timeOffset="4188.432">2035 331,'-3'1,"-1"0,1 1,0-1,0 1,1 0,-1 0,0 0,1 0,-1 0,1 0,-1 1,1-1,-1 3,-20 25,-4 11,24-35,0 0,0 1,1 0,0-1,0 1,1 0,-1 0,1 0,1 4,-1 12,1 0,2 6,-2-27,0 0,0 1,0-1,1 0,-1 1,1-1,0 0,0 0,0 0,0 0,0 1,0-1,0-1,1 1,-1 0,1 0,0 0,0 0,0-1,-1 0,1 0,-1 0,1-1,-1 1,1-1,0 1,-1-1,1 0,0 1,0-1,-1 0,1 0,0 0,-1 0,1 0,0-1,0 1,-1-1,1 1,0-1,-1 1,1-1,-1 0,2 0,3-3,-1 1,1-1,0 0,-1 0,0-1,0 0,0 0,-1 0,1 0,-1-1,-1 1,1-1,-1 0,7-14,-1-1,-1 1,1-9,-8 26,1-4,0 0,-1-1,1 1,-1 0,0-6,-1 12,0-1,0 1,-1 0,1-1,0 1,0 0,-1-1,1 1,-1 0,1-1,-1 1,1 0,-1 0,0-1,0 1,1 1,-1-1,1 1,-1-1,0 1,0-1,1 1,-1 0,0-1,0 1,0 0,1 0,-1 0,0-1,0 1,0 0,0 0,1 0,-1 0,0 1,0-1,0 0,0 0,1 0,-1 1,0-1,0 0,-10 6</inkml:trace>
  <inkml:trace contextRef="#ctx0" brushRef="#br0" timeOffset="4655.749">2105 354,'0'14,"-1"2,2 0,0 1,0-1,2 0,1 7,2 1,2-1,0 0,1 0,1-1,1-1,8 12,-18-31,1 0,0 0,0 0,0 1,0-2,0 1,0 0,0 0,1-1,-1 1,0-1,1 0,-1 0,1 0,0 0,-1 0,1 0,0-1,0 1,-1-1,1 0,0 0,0 0,0 0,-1-1,1 1,0-1,0 1,-1-1,1 0,0 0,-1 0,1 0,-1-1,0 1,1-1,-1 1,0-1,2-1,20-27,13-21,-15 19,16-16,-33 41,-1 1,1 0,2-8,-1 5,-6 9,0 0,0 0,0 0,0 0,0 0,0 0,0 0,0 0,0 0,0 0,0 0,0-1,0 1,0 0,0 0,0 0,0 0,0 0,0 0,0 0,0 0,0 0,0 0,0 0,0 0,0 0,1 0,-1 0,0 0,0 0,0 0,0 0,0 0,0 0,0 0,0 0,0 0,0 0,0 0,0 0,1 0,-1 0,0 0,0 0,0 0,0 0,0 0,0 0,0 0,0 0,0 0,0 0,0 0,0 0,0 0,0 0,0 0,1 0,-1 0,0 0,0 0,0 0,0 0,0 1,0-1,0 0,0 0,0 0,0 0,2 9,-2 13,-2 6,1 27,1-51,0 0,0-1,1 1,0 0,0-1,0 1,0-1,0 1,1-1,0 1,-1-1,2 1,7 7</inkml:trace>
  <inkml:trace contextRef="#ctx0" brushRef="#br0" timeOffset="5120.647">2716 377,'-6'0,"0"1,0-1,0 1,-1 0,1 1,0-1,0 1,0 0,1 1,-1 0,0 0,1 0,-1 0,-6 7,-1 0,2 1,-1 1,-4 6,12-14,1 0,0 1,0-1,0 1,1 0,-1 0,1 0,0 1,1-1,-1 0,1 1,0-1,0 1,1-1,0 1,0-1,0 1,0-1,1 1,0 0,0-4,-1-1,0 1,1-1,-1 0,1 1,-1-1,1 0,-1 0,1 1,0-1,0 0,0 0,0 0,0 0,0 0,0 0,0 0,0 0,0 0,0 0,1-1,-1 1,0-1,1 1,-1-1,0 1,1-1,-1 0,1 1,-1-1,0 0,1 0,-1 0,1 0,-1 0,0-1,1 1,-1 0,1-1,-1 1,0-1,1 1,4-3,0 1,0-1,0 0,-1-1,1 1,-1-1,0 0,4-4,1-3,-1-1,0 0,5-9,15-19,-16 19,-11 17,-1 1,1 0,0 0,1 0,-1 0,0 0,1 1,-1-1,4-1,-6 3,0 1,0 0,0 0,1 0,-1 0,0 0,0 0,1 0,-1-1,0 1,0 0,0 0,1 0,-1 0,0 0,0 0,1 0,-1 0,0 0,0 0,1 1,-1-1,0 0,0 0,1 0,-1 0,0 0,0 0,0 0,1 1,-1-1,0 0,0 0,0 0,1 0,-1 1,0-1,4 12,-1 14,-5-3,-3 20,0 14,1-30,0 0,-2-1,-1 1,-1-2,-3 8,5-16,-1 0,-1-1,-8 15,11-23,0 0,-1-1,0 0,0 0,0 0,-1 0,0-1,-5 3,7-6,-1 0,0-1,0 0,0 0,0 0,0 0,0-1,0 0,-1-1,1 1,-3-1,-10 0</inkml:trace>
  <inkml:trace contextRef="#ctx0" brushRef="#br0" timeOffset="5892.57">2811 401,'0'59,"2"-20,-3-1,-1 0,-1 1,-3 1,-15 24,21-64,0 0,0 0,0 0,0 1,0-1,0 0,0 0,-1 1,1-1,0 0,0 0,0 1,0-1,0 0,0 0,0 1,0-1,1 0,-1 0,0 1,0-1,0 0,0 0,0 1,0-1,0 0,0 0,1 0,-1 1,0-1,0 0,0 0,1 0,-1 0,0 1,0-1,0 0,1 0,-1 0,11-3,15-13,-24 15,19-13,0 1,0 1,11-3,-31 14,0 1,0-1,0 1,-1 0,1-1,0 1,0 0,0-1,0 1,0 0,0 0,0 0,0 0,0 0,-1 0,1 0,0 0,0 0,0 0,0 0,0 0,0 1,0-1,0 0,0 1,-1-1,1 1,0-1,0 1,0 0,-1-1,1 1,0-1,-1 1,1 0,-1 0,1-1,-1 1,1 0,-1 0,1 0,-1 0,2 5,-1 0,0 0,0 0,0 1,-1-1,0 3,2 17,3 0,-1 1,-1-1,-1 1,-2 0,0 0,-4 20,1-28,2-2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7:30:00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529 167,'0'-11,"0"0,-1 1,0-1,-1 0,0 1,-1 0,-3-10,4 16,0 0,0 0,0 0,-1 0,1 0,-1 0,0 1,0-1,-1 1,1 0,0 0,-1 0,0 0,0 1,0 0,0-1,0 2,0-1,-3 0,0-1,-1 1,1 0,-1 1,0 0,1 0,-1 0,0 1,0 0,0 1,0 0,-5 1,9-1,-1 1,1-1,-1 1,1 0,0 0,-1 0,1 1,0-1,1 1,-1 0,0 0,1 1,0-1,0 1,0-1,0 1,0 0,1 0,-2 4,-9 17,2 1,1 0,1 1,1 0,-1 9,6-1,0-1,3 1,1 14,1 6,-3-42,2 1,0-1,0 1,1-1,1 0,0 1,1-1,0-1,1 1,1-1,0 1,0-2,5 6,0-1,-2-2</inkml:trace>
  <inkml:trace contextRef="#ctx0" brushRef="#br0" timeOffset="447.068">0 331,'0'-1,"0"0,1 1,-1-1,0 0,1 0,-1 0,0 0,1 0,-1 1,1-1,-1 0,1 0,0 1,-1-1,1 0,0 1,-1-1,1 1,0-1,0 1,0-1,-1 1,1 0,0-1,0 1,0 0,0-1,0 1,0 0,0 0,31-4,-27 4,173-2,-94 3,-62 0,-1 0,0 1,0 1,-11-1,-1 0,1 0,-1 1,0 1,0-1,0 2,5 2,-2 1</inkml:trace>
  <inkml:trace contextRef="#ctx0" brushRef="#br0" timeOffset="922.392">788 402,'0'-1,"0"-1,0 0,0 1,0-1,0 0,-1 0,1 1,0-1,-1 0,1 1,-1-1,0 1,1-1,-1 1,0-1,0 1,0-1,0 1,0 0,-1 0,1-1,0 1,0 0,-1 0,1 0,-1 0,1 0,-1 1,1-1,-1 0,0 1,1-1,-1 1,0 0,1-1,-3 1,1-1,-1 0,0 1,1-1,-1 1,0-1,0 1,1 1,-1-1,0 0,0 1,1 0,-1 0,1 0,-1 0,1 1,-1-1,1 1,-1 0,1 0,0 0,0 0,0 0,0 1,1 0,-1-1,1 1,0 0,-1 0,1 0,0 1,0 0,-6 13,0 0,1 0,0 3,5-14,0 1,1-1,0 0,0 0,0 0,1 1,0-1,0 0,1 1,0-1,0 1,0-5,-1 0,1 0,0-1,0 1,0 0,0 0,1-1,-1 1,0-1,1 1,-1-1,1 0,-1 0,1 1,0-1,-1 0,1 0,0 0,0-1,0 1,0 0,0-1,0 1,-1-1,1 0,2 0,7 2,-1-2,1 0,-1 0,5-1,-13 1,5-1,-1 0,0 0,1 0,-1-1,0 0,1-1,-1 1,0-1,-1 0,1-1,-1 1,1-1,3-4,3-3,-1 0,-1-1,0-1,0 1,0-4,-8 13,0 0,1 0,-1 0,0 0,1 1,0-1,-1 1,2 0,-4 1,0 1,1 0,-1 0,0 0,1-1,-1 1,1 0,-1 0,0 0,1 0,-1 0,1 0,-1 0,1 0,-1 0,0 0,1 0,-1 0,1 0,-1 0,0 0,1 0,-1 0,1 1,-1-1,1 0,-1 1,1 0,0-1,-1 1,1 0,0 0,-1 0,1 0,-1 0,0 0,1 0,-1 0,0 0,0 0,1 0,-1 0,0 1,4 45,-4-36,1-1,0 0,0 1,1-1,0 0,1 0,1 0,1 3,2 2,-4-6,1-1,0 0,1 0,0-1,0 1,5 4,0-2</inkml:trace>
  <inkml:trace contextRef="#ctx0" brushRef="#br0" timeOffset="1346.923">1282 191,'0'12,"-1"5,2-1,0 1,0-1,2 0,1 7,1-1,0 0,-2-1,-1 1,-1 3,-1 89,-1-68,1-43</inkml:trace>
  <inkml:trace contextRef="#ctx0" brushRef="#br0" timeOffset="1780.064">1423 120,'0'18,"0"9,1 1,0-1,6 25,-1-17,-1 0,0 31,-6 72,0-57,1-74,0 0,1-1,0 1,0 0,1 1,3 7</inkml:trace>
  <inkml:trace contextRef="#ctx0" brushRef="#br0" timeOffset="2216.395">1846 120,'0'48,"-1"-8,3 23,0-46,1-1,3 9,-2-10,-1 1,0-1,-1 2,-1 145,-2-90,1-52</inkml:trace>
  <inkml:trace contextRef="#ctx0" brushRef="#br0" timeOffset="2652.724">1529 355,'29'0,"1"1,-1 1,0 2,0 0,16 6,59 14,-78-19,1-1,0-1,0-2,0 0,1-2,17 1,6 2,-34 0,-1 1,9 3,-10-3,0 0,0 0,1-1,-2-1,0-1,1 0,6-2,-5-1</inkml:trace>
  <inkml:trace contextRef="#ctx0" brushRef="#br0" timeOffset="3086.708">2317 50,'0'9,"1"0,1 0,0 1,0-1,2 4,-1-2,0 1,1 11,1 47,-4 0,-3 4,1 19,1 48,0-145,2 0,-1 1,0-1,1 0,-1 0,1 0,3-6,4-9,0 0,1 1,1 0,0 1,2 0,0 1,1 0,5-4,-17 18,0-1,1 1,-1 0,1 0,-1 1,1-1,0 0,-1 1,1 0,0 0,0 0,0 0,0 0,0 0,0 1,0-1,1 1,2 0,-3 0,-1 1,1 0,0-1,0 1,0 0,0 1,-1-1,1 0,0 1,-1-1,1 1,-1 0,0 0,1 0,-1 0,0 0,0 1,-1-1,2 2,3 6,0 1,-1 0,-1 0,1 0,-2 1,2 7,2 3,-4-8,0 0,0 0,-1 0,-1 12,0-7</inkml:trace>
  <inkml:trace contextRef="#ctx0" brushRef="#br0" timeOffset="3549.56">2811 402,'0'246,"-1"-280,0 13,1 0,1 0,1 1,1-1,2-7,2 0,-3 10,1 0,0 0,1 1,2 0,3-8,-10 23,0 1,-1 0,1-1,0 1,0 0,0 0,0-1,0 1,0 0,1 0,-1 0,0 0,1 1,-1-1,0 0,1 0,-1 1,1-1,-1 1,1-1,-1 1,1 0,-1-1,1 1,-1 0,1 0,0 0,-1 0,1 1,-1-1,1 0,-1 1,1-1,0 1,2 1,0 0,0 0,1 1,-2-1,1 1,0 0,0 0,-1 0,0 1,0 0,0-1,7 10</inkml:trace>
  <inkml:trace contextRef="#ctx0" brushRef="#br0" timeOffset="4052.999">3211 355,'-2'1,"1"-1,-1 0,1 1,0-1,-1 1,1-1,-1 1,1 0,0 0,0 0,-1-1,1 1,0 0,0 1,-1-1,-16 21,14-17,-2 2,-9 12,0 1,2 0,-7 12,17-26,0 0,0 0,1 0,0 0,0 0,1 1,-1-1,1 0,1 1,-1-1,1 1,0-1,0 1,1-1,1 6,-2-11,0 0,1 0,-1 1,0-1,1 0,-1 0,1 0,-1 1,1-1,-1 0,1 0,0 0,0 0,0 0,-1 0,1 0,0-1,0 1,0 0,0 0,0-1,0 1,1-1,-1 1,0-1,0 1,0-1,1 1,-1-1,0 0,0 0,0 0,1 0,-1 0,0 0,1 0,-1 0,0 0,0-1,0 1,1 0,-1-1,7-2,0-1,-1 1,1-1,-1-1,0 1,0-1,1-1,-1 2,0 0,-1-1,0 0,0 0,0-1,-1 1,0-1,0 0,0-1,-1 1,2-4,1-3,-1-1,0 1,3-13,-7 20,-1 1,0-1,0 0,0 1,-1-1,0 0,0 0,0 0,-1 1,1-1,-2-1,2 6,0-1,-1 1,1 0,-1-1,1 1,-1 0,0-1,1 1,-1 0,0 0,0 0,0-1,0 1,0 0,0 0,0 0,0 1,0-1,-1 0,1 0,0 1,-2-1,1 0,0 1,-1-1,1 1,0 0,-1 0,1 0,-1 0,1 0,0 1,-1-1,1 1,-3 0,-5 3,-1 1,1 0,-1 0,1 1,-1 1,10-6,-14 9</inkml:trace>
  <inkml:trace contextRef="#ctx0" brushRef="#br0" timeOffset="4614.369">3375 308,'-1'71,"0"-12,4 35,-3-88,1 1,0-1,1 0,-1 1,1-1,0 0,1 0,0 0,-1 0,2 0,-3-4,0-1,0 1,1-1,-1 0,0 1,0-1,1 0,-1 0,1 0,-1 0,1 0,0 0,-1 0,1-1,0 1,-1-1,1 1,0-1,0 1,-1-1,1 0,0 0,0 0,0 0,-1 0,1 0,0-1,0 1,-1-1,1 1,0-1,-1 0,1 1,0-1,-1 0,1 0,0 0,5-4,1 0,-1-1,0 1,0-1,-1-1,1 1,-1-1,1-3,10-14,13-25,0 1,-29 45,1 1,0-1,0 1,0 0,0 0,0 0,1 0,-3 2,0-1,1 1,-1 0,1 0,-1 0,0-1,1 1,-1 0,1 0,-1 0,0 0,1-1,-1 1,1 0,-1 0,1 0,-1 0,1 0,-1 0,0 0,1 1,-1-1,1 0,-1 0,1 0,-1 0,0 0,1 1,-1-1,0 0,1 0,-1 1,1-1,-1 0,0 1,0-1,1 0,-1 1,0-1,1 0,-1 1,0-1,0 1,0-1,0 0,1 1,-1-1,0 1,0-1,14 51,-13-41,1-1,1 0,-1-1,1 1,1 0,0-1,0 0,5 8,1-4</inkml:trace>
  <inkml:trace contextRef="#ctx0" brushRef="#br0" timeOffset="5266.679">4034 355,'-24'-14,"15"11,0 1,-1 0,1 0,-1 1,1 0,-1 1,1 0,3 0,0 0,0 1,0 0,0 0,0 0,0 1,0 0,1 0,-1 0,1 1,-4 2,5-2,0 0,1 0,-1 1,1-1,0 1,0 0,1 0,-1 0,1 0,-1 1,1-1,0 1,-1 4,0 0,1 0,0 0,0 0,0 8,1-8,0-1,1 1,0 0,1 0,0 0,1 1,-2-9,0 1,1-1,-1 1,0-1,1 1,0-1,-1 0,1 1,0-1,-1 0,1 0,0 1,0-1,0 0,0 0,0 0,0 0,1 0,-1 0,0-1,0 1,1 0,-1 0,0-1,1 1,-1-1,1 0,-1 1,1-1,-1 0,1 0,-1 0,1 0,-1 0,1 0,-1 0,1 0,-1-1,0 1,1 0,4-2,0 0,-1 0,1-1,0 0,-1 0,0 0,2-1,34-29,-32 26,3-4,-1-1,0 0,0 0,-1-1,3-7,6-7,-18 26,-1 0,1 0,-1 1,1-1,0 0,-1 1,1-1,-1 0,1 1,0-1,0 1,-1-1,1 1,0 0,0-1,-1 1,0 0,1 0,-1 0,0 0,0 1,1-1,-1 0,0 0,0 0,0 0,1 0,-1 0,0 0,0 1,0-1,1 0,-1 0,0 0,0 0,0 1,0-1,1 0,-1 0,0 0,0 1,0-1,0 0,0 0,0 0,0 1,0-1,0 0,3 27,-3-24,-2 261,-1-228,-5 24,6-51,0 0,0-1,-1 1,0 0,0-1,-1 0,0 0,-1 0,-4 7,6-11,0 0,-1 0,1-1,-1 1,0-1,0 0,0 0,0 0,-1 0,1-1,-1 0,0 0,1 0,-1 0,0-1,0 0,0 0,-1 0,-52 9,36-5,-1-1,-11 0,28-4,-1 0,1 0,-1 0,1-1,-1 0,1 0,0-1,-1 0,1 0,-5-2,-1-3</inkml:trace>
  <inkml:trace contextRef="#ctx0" brushRef="#br0" timeOffset="5899.638">4128 378,'2'0,"-1"0,1 1,-1-1,1 0,-1 0,1 1,-1-1,1 1,-1-1,1 1,-1 0,0 0,1-1,-1 1,0 0,0 0,0 0,0 0,1 0,-1 1,-1-1,1 0,0 0,0 1,2 4,-1-1,1 1,-1 0,0 0,0 3,3 10,0 1,0-1,-1 1,-2 0,0 1,-1-1,-1 0,-1 1,3 60,1-63,0 0,3 9,4 22,-10-57,1 0,0 0,0 0,1 0,0 0,0 0,1 1,1-4,-1 3,1-1,0 1,0 0,1 0,0 1,0-1,0 1,1 0,2-1,-6 6,0 1,0-1,-1 1,1-1,0 1,1 0,-1 0,0 0,0 0,0 0,1 0,-1 1,1-1,-1 1,0-1,1 1,-1 0,1 0,-1 0,0 0,1 1,-1-1,1 0,-1 1,0 0,1 0,-1 0,0 0,0 0,0 0,0 0,0 1,0-1,0 1,0-1,0 1,-1 0,1 0,-1 0,1 0,-1 0,0 0,0 0,0 0,0 0,1 2,5 17,-1-1,-1 1,-1 1,1 20,-2 9,-2 26,-2-57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08:32.5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7:29:5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4070 119,'-46'1,"14"0,0-2,0 0,-1-3,-4-1,2-1,-1 1,1 2,-1 1,-109 3,55 0,68-1,6 1,0-1,-1-1,1 0,1-2,-15-2,10-1,0 2,-1 1,1 1,-9 0,-85 3,47 0,-13 0,7 1,-33-6,39-6,44 5,0 1,-5 1,-37 2,-2 2,11 1,-38-5,69 0,-17-5,20 3,0 2,-8-1,-35 3,-4 2,12 1,-35-5,26-7,43 5,-1 1,-4 1,-225 1,130 4,-394-2,410 6,2 0,92-6,0 0,0 1,0 0,0 1,-7 3,-1 0,-1-1,1-1,-1-2,-1 1,-3-1,-1 2,-8 2,3 0,-1-1,-2-1,-6 0,-24 8,41-7,0 0,-5-1,12-2,10-1,0 0,0 0,1 1,-7 2,11-3,-1 1,1 0,0 0,0 0,0 0,0 0,0 1,0-1,0 0,0 1,1 0,-1-1,1 1,-1 0,1 0,-1 1,-3 4,1 1,1 0,-1 0,1 0,1 1,0-1,0 1,0-1,0 9,1 13,1 0,1 7,1 7,-2-37,0 8,0 0,0 0,-2 0,0 0,-3 12,0-7,1 1,1 0,1 1,0 4,3 88,0-47,-2 30,2 88,5-115,-2-26,-2 6,-2-36,0 0,1 0,0 0,2 0,-1 0,2-1,-1 1,2-1,0 0,3 6,-6-16,0 0,1 0,-1 0,1 0,-1-1,1 1,0-1,0 0,0 1,0-2,0 1,0 0,3 1,6 1,0 0,1 0,3 0,17 5,17 5,8 0,-34-8,20 2,-27-6,0 1,4 3,2-1,1 0,3-1,26 5,-7-1,12 0,28 4,-20-3,-37-6,16 4,-16-2,1-1,7-2,8 2,-27-2,-1 2,4 1,-6-2,0 0,0 0,3-1,10-1,-4 0,0 1,16 4,-7-1,0-1,16-1,1 0,17 7,-43-5,1-2,1 0,27-2,-30-1,1 1,-1 1,18 4,-2 0,0-1,0-3,0-1,18-2,3 0,20 4,47 17,-8-15,33-6,-33 0,704 1,-787-2,13-2,31-2,273 6,-338-1,0 0,0-2,-1 1,3-2,0 0,1 0,13 0,20 3,-35 2,0-1,0-1,0-1,-1 0,9-3,10-3,0 2,7 1,24-5,-26 4,-20 4,0-1,12-5,-7 3,-1 0,5 1,24-5,-12 1,-17 4,0-1,0-2,-7 3,0 1,0 0,10 0,-7 1,-1-1,11-3,-10 2,0 1,0 1,12 0,7-1,12-7,-2 0,-39 8,-1 1,1-1,-1-1,1 0,-1 0,0 0,0-1,0-1,0 1,-1-1,0 0,0-1,0 0,-1 0,0 0,0-1,0 0,-1 0,0 0,3-7,-3 5,1-1,-2 0,0 0,0-1,0 1,-2-1,1-3,20-81,-14 56,-5 26,-1 0,0-1,0-2,-1-1,1 0,4-8,-3 8,0-1,-1-6,0 6,1 0,1-4,-1 4,0 1,0-8,-1 5,0 0,3-4,-2 6,0 0,-1 0,-1-3,0-230,-4 126,3 93,0 13,-1-1,-1 0,-1 1,-1-1,0 0,2 18,0-1,0 1,0 0,-1-1,1 1,-1 0,1 0,-1 0,0 0,1 0,-1 1,0-1,0 0,0 1,-1 0,1-1,0 1,-1 0,1 0,-1 0,-10-3,1 0,0 0,-9 0,11 2,-46-4,39 4,1 1,0-2,-4-1,-3-1,1 2,-1 0,0 2,-1 0,-1 2,-56-3,65 0,0-1,-10-3,12 2,-1 1,1 1,-4-1,-29 2,-6 2,12 0,-28-3,52 0,1-1,-9-3,11 3,-1 0,0 0,-2 1,-220 0,122 4,8-3,-115 2,163 4,0 2,20 3,23-6,0 1</inkml:trace>
  <inkml:trace contextRef="#ctx0" brushRef="#br0" timeOffset="1751.87">5846 1354,'1'0,"0"-1,0 1,0 0,0 0,0-1,0 1,-1 0,1-1,0 1,0-1,0 1,-1-1,1 0,0 1,-1-1,1 0,0 1,-1-1,1 0,-1 0,0 0,1 1,-1-1,1 0,-1 0,0 0,0 0,1 0,-1 0,0 0,4-31,-4 27,3-80,-6-44,-8 15,11 109,-11-54,6 36,1-1,0-10,3 20,0-2,0 1,1 0,0 0,2-1,-1 1,4-11,-3 23,-1 0,1 0,-1 0,1 0,0 0,0 0,1 0,-1 1,1-1,-1 1,1 0,0 0,-1 0,1 0,2-1,8-4,1 0,13-4,-18 7,-4 2,16-7,1 1,11-2,-26 8,0 1,-1 0,1 0,0 0,0 1,0 0,-1 1,1-1,0 1,4 2,-8-3,0 2,0-1,0 0,0 1,-1-1,1 1,0 0,-1 0,1 0,-1 0,0 0,0 0,0 1,0-1,0 1,0-1,-1 1,1 0,-1 0,0 0,0 0,0 0,0 0,0 0,0 2,1 10,-1 0,0 0,-1 1,-2 13,1-4,1-20,0 10,-1-1,0 1,-1-1,-2 8,2-18,1 1,-1-1,1 0,-1 1,0-1,-1 0,1 0,-1 0,0-1,0 1,0-1,0 1,-1-1,1 0,-1 0,-1 0,-3 2,-1 1,1-2,-1 1,-1-1,1-1,0 1,-1-2,0 1,0-1,1-1,-1 0,-3 0,10-1,-32 4,34-4,-1 0,1 1,0-1,-1 1,1-1,0 1,-1-1,1 1,0 0,0 0,0 0,0 0,0-1,0 1,0 1,0-1,0 0,0 0,0 0,1 0,-1 1,0-1,1 0,0 1,0-1,0 0,0 1,0-1,0 0,0 0,0 1,1-1,-1 0,1 0,-1 1,1-1,-1 0,1 0,0 1,13 19,-11-17,25 30,2-2,1 0,2-1,22 22,39 41,-68-75,-11-9,-4-1</inkml:trace>
  <inkml:trace contextRef="#ctx0" brushRef="#br0" timeOffset="2496.891">6470 1060,'39'1,"-2"0,14-3,-47 1,1 0,-1 0,1 0,-1 0,0-1,0 0,1 1,-1-2,0 1,0 0,-1-1,1 0,-1 0,1 0,-1 0,0 0,0-1,0 0,0 1,-1-1,2-3,-1 2,-1-1,1 0,-1 1,0-1,-1 0,1 0,-1 0,0 0,-1 0,1 0,-1 0,0 0,-1 0,0 0,0 0,0-2,0 6,0 0,0 0,1 0,-1 1,0-1,0 0,-1 1,1-1,0 1,-1 0,1-1,0 1,-1 0,0 0,1-1,-1 1,0 1,1-1,-1 0,0 0,0 1,0-1,0 1,0-1,0 1,-8-1,0 0,0 0,0 1,-5 1,5-1,-13 0,-1 2,1 0,0 2,0 0,0 2,-1 1,17-5,0 1,0 0,0 0,1 1,-1-1,1 2,-1-1,1 1,1-1,-1 2,1-1,0 1,0-1,0 2,1-1,0 0,0 1,1 0,0-1,-2 6,2-1,0 0,1-1,0 1,1 0,0 1,1 4,0-10,0 0,0 0,1 0,0 0,1 0,-1 0,1 0,0-1,0 1,1-1,0 1,2 3,-1-5,0 0,0 0,1 0,-1 0,1-1,0 0,0 0,3 1,16 11,-8-5,1 0,0 0,0-2,5 1,73 25,-77-29,0-1,0 0,1-2,-1 0,1-1,-1-1,1-1,-1 0,2-1,-5-1</inkml:trace>
  <inkml:trace contextRef="#ctx0" brushRef="#br0" timeOffset="3471.097">6928 989,'-1'72,"0"-13,4 34,-1-81,0 0,0 0,1-1,1 0,0 1,-4-12,0 0,0 0,0 0,0-1,0 1,0 0,0 0,1 0,-1 0,0 0,0 0,0 0,0 0,0 0,0 0,0 0,0 0,0 0,0 0,0 0,0 0,0 0,0 0,0 0,1 0,-1 0,0 0,0 0,0 0,0 0,0 0,0 0,0 0,0 0,0 0,0 0,0 0,0 0,0 0,0 0,0 0,0 0,0 0,1 0,-1 1,0-1,0 0,0 0,0 0,0 0,0 0,0 0,0 0,0 0,0 0,0 0,0 0,0 0,0 0,0 0,0 0,0 0,0 1,2-10,-1-13,-1-8,0 14,0-1,1 0,0 0,1 0,3-5,24-115,-25 121,0 1,1 0,4-7,-7 17,1-1,0 1,0 0,0 0,0 1,1-1,0 1,0 0,0 0,0 0,2 0,-5 3,3-2,0 0,0 0,1 1,-1-1,1 1,-1 0,1 1,-3 0,-1 1,0 0,1 0,-1 0,0 0,0 0,1 0,-1 0,0 0,1 0,-1 1,0-1,0 0,0 1,1-1,-1 1,0 0,0-1,0 1,0 0,0-1,0 1,0 0,0 0,0 0,0 0,-1 0,1 0,0 0,0 1,4 9,1 1,-1 0,-1 0,0 1,-1-1,0 2,0 3,-1 0,0-1,-1 5,-1-6,1 1,1 0,1-1,0 1,2 5,-1 1,0 8,16-106,-15 55,1 1,1 0,7-14,-10 26,0 0,1 0,-1 1,1 0,1 0,-1 0,1 0,1 1,-1 0,3-1,-7 5,0 0,0 1,1-1,-1 1,0 0,1 0,-1 0,1 0,-1 0,1 0,0 1,-1-1,1 1,0 0,-1 0,1 0,0 0,-1 0,1 0,0 1,-1-1,1 1,-1 0,1 0,-1 0,1 0,-1 0,1 1,-1-1,0 1,0-1,0 1,0 0,0 0,2 3,0-1,0 1,0 0,-1 1,0-1,0 0,0 1,-1 0,0 0,0-1,-1 1,1 0,-1 0,0 4,1 39,-4 30,1-18,1-41</inkml:trace>
  <inkml:trace contextRef="#ctx0" brushRef="#br0" timeOffset="3981.011">7774 966,'-5'0,"0"0,0 0,0 1,-1 0,1 0,0 0,0 0,0 1,0 0,1 0,-1 0,0 1,1-1,0 1,-1 0,1 0,0 1,0-1,1 1,-1 0,1 0,0 0,0 1,0-1,1 1,-1-1,1 1,0 0,1 0,-1 2,-7 21,1-7,2 1,0 6,4-22,2 1,-1 0,1 0,-1 0,2 0,-1 0,1 0,0 0,2 3,-3-8,1 0,1 1,-1-1,0 0,0 0,1 0,-1 0,1-1,0 1,0 0,-1-1,1 1,0-1,0 1,1-1,-1 0,0 0,0 0,0 0,1 0,-1-1,1 1,-1-1,0 1,1-1,-1 0,11 1,0 0,0-1,0 0,4-2,-14 2,6-1,0-1,-1 0,1 0,-1-1,0 0,0 0,0-1,0 0,0 0,-1-1,1-1,17-13,-2-1,11-11,-28 25,0-1,0 1,-1-1,1-1,2-6,11-13,-16 22,0 1,0-1,0 0,-1 0,0 0,0 0,0-1,0 1,-1-1,0 1,0-3,0 6,-1 0,0 0,0 0,0 1,0-1,0 0,-1 0,1 0,-1 1,1-1,-1 0,1 0,-1 1,0-1,0 0,0 1,0-1,0 1,0-1,0 1,-1 0,1-1,0 1,-1 0,1 0,-1 0,1 0,-1 0,0 0,1 1,-1-1,0 0,0 1,1 0,-2-1,-11-1,0 1,0 0,0 1,-10 1,13-1,-10 1</inkml:trace>
  <inkml:trace contextRef="#ctx0" brushRef="#br0" timeOffset="4501.202">8104 908,'1'2,"0"1,-1-1,1 1,0-1,0 1,1-1,-1 0,1 2,3 4,6 15,7 12,-3-1,-1 2,4 15,-7-9,2-2,2 1,5 4,-18-42,0 1,0 0,0-1,1 0,-1 1,1-1,3 2,-6-4,1-1,-1 1,1-1,0 1,-1-1,1 1,0-1,-1 0,1 1,0-1,-1 0,1 1,0-1,0 0,-1 0,1 0,0 0,0 0,-1 0,1 0,0 0,0 0,-1 0,1 0,0 0,0 0,-1-1,1 1,0 0,-1-1,1 1,0 0,-1-1,1 1,0-1,-1 1,1-1,-1 1,1-1,-1 0,1 1,-1-1,0 0,1 1,-1-1,9-15,-2 0,0 0,1-6,4-9,15-44,-15 39,10-22,-8 25,-2 1,2-11,-10 27</inkml:trace>
  <inkml:trace contextRef="#ctx0" brushRef="#br0" timeOffset="5119.277">8503 931,'6'0,"-1"1,1-1,-1 1,1 1,-1-1,0 1,0 0,3 1,41 24,-27-14,2 1,1-1,0-2,25 8,-46-17,0-1,1-1,-1 1,0-1,1 0,-1 0,1 0,-1 0,0-1,1 0,-1 1,0-2,1 1,-1-1,0 1,0-1,-1 1,-1-1,0 1,0 0,0-1,0 0,0 1,0-1,-1 0,1 0,0 0,-1 0,1 0,-1 0,0 0,0-1,0 1,0 0,0-1,-1 1,1-1,0 1,-1-1,0 1,0-1,0 1,0-1,0 1,-1-2,1 1,0 1,-1 0,1 0,-1-1,0 1,0 0,0 0,0 0,0 0,0 0,-1 0,1 1,-1-1,1 0,-1 1,0-1,0 0,-1 0,-1 0,1 0,-1 0,1 0,-1 1,0-1,0 1,0 0,-2 0,-5-1,-1 1,0 0,1 1,-1 0,0 1,-4 1,12-1,1-1,-1 1,1 0,-1 0,1 1,0-1,0 1,-1 0,1-1,0 2,0-1,0 0,1 0,-1 1,1 0,-1-1,1 1,0 0,0 0,0 0,0 0,1 1,-1-1,1 0,0 1,0-1,0 1,0 0,-2 14,1 0,0-1,1 1,1 0,1 5,0-4,-1-8,0 0,1 0,1 0,2 8,-4-16,1 0,0 0,0-1,0 1,1 0,-1-1,1 1,-1-1,1 1,0-1,0 0,0 1,0-1,0 0,1-1,-1 1,0 0,1-1,0 1,0 0,17 5,-1-1,1 0,1-1,-1-1,1-2,-1 0,1 0,0-2,0-1,0 0,19-5,-25 3</inkml:trace>
  <inkml:trace contextRef="#ctx0" brushRef="#br0" timeOffset="5818.153">9445 566,'0'484,"-2"-433,-3 5,-1 48,6-51,0-41,0-37,1-27,0 1,-3-17,1 64,1-1,-1 1,1 0,-1-1,-1 1,1 0,0 0,-1 0,0 0,0 0,0 1,-1-1,1 1,-1-1,0 1,0 0,0 0,0 0,0 0,-1 0,1 1,-1 0,0 0,0 0,0 0,0 0,0 1,0 0,0 0,0 0,0 0,-4 0,-3 0,0 1,0-1,0 2,0 0,0 0,0 1,0 0,-3 2,8-2,1 0,-1 0,0 1,1 0,0 0,0 0,0 1,0-1,0 1,1 0,-1 1,1-1,0 1,1 0,-3 4,1-3,1 1,0 0,1 1,0-1,0 0,0 1,1 0,0 0,1-1,0 1,0 0,0 0,1 0,1 0,-1 0,1 0,0 0,1 1,-1-7,0 0,0 0,0 0,0 0,1 0,-1 0,0 0,1 0,-1-1,1 1,0 0,0-1,0 0,-1 1,1-1,0 0,0 0,1 0,-1 0,0 0,0-1,0 1,1-1,-1 1,0-1,10 2,0-1,0-1,0 0,5-1,-3 1,59-1,-29 2,0-3,24-4,-53 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7:30:11.0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1155 143,'-14'-1,"0"0,0-1,0-1,-5-2,3 1,-1 1,-16-1,-205 2,122 3,-425-1,536 0,-1 0,1 1,-1-1,1 1,0 0,0 0,-1 1,1-1,0 1,-2 1,5-1,0-1,-1 1,1 0,0 0,0 0,0 0,0 0,0 0,0 0,1 1,-1-1,1 0,0 1,0 0,-1-1,2 1,-1 0,0-1,0 1,1 2,-12 109,6-72,1 1,2 23,3 86,2-53,-2-44,0 54,7 33,-4-95,-3 15,0-14,2 6,1-37,-1-1,4 8,-2-9,-1 0,-1 0,0 2,-1-11,-1 10,2-1,0 1,0-1,2 0,19 80,1-2,0 1,-20-77,0 0,-1 0,-1 0,1 16,-4 71,-1-40,2-42,0 0,2 0,0 0,3 8,1 0,-2 0,-1 11,0-2,8 16,-8-39,1 0,0 16,-4-6,0-19,-1 1,2 0,-1 0,1-1,1 1,0 3,-1-9,0 0,0 0,0 0,0 0,0 0,0 0,0-1,1 1,-1 0,1-1,-1 1,1-1,0 1,0-1,-1 0,1 0,0 0,0 0,0 0,0 0,0-1,0 1,0 0,1-1,-1 0,21 3,-1-1,1-2,0 0,16-3,20 0,38 3,6 0,27-7,-18 1,64 6,-64 1,429-1,-527-1,0 0,1-1,-1-1,5-2,-3 1,1 1,15-1,56 3,-60 2,0-1,0-2,0-1,7-2,-1-1,1 1,0 2,3 1,106 3,-54 0,1180-1,-1250-1,0-1,-1-1,12-3,-8 1,1 2,4 0,225 1,-130 3,1594-1,-1696-1,-1-1,0-1,9-2,-5 0,0 1,3 1,226 2,-130 2,324-1,-427-1,-1-1,1-1,10-3,-6 1,-1 2,5 0,226 1,-131 3,700-1,-803-1,1-1,-1-1,8-2,-3 0,-1 1,3 1,48 2,-49 2,0-1,0-2,-1 0,8-4,-2 1,0 1,0 2,6 0,21-1,-32 0,16-4,-18 2,0 2,1 0,37-3,48-12,-57 9,0 1,37 1,-59 5,-1-1,9-4,-8 2,1 2,3 0,-21 3,0-1,0 0,0-1,14-3,-1-1,1 1,0 2,1 1,-1 2,27 2,-8-1,23-3,-53 0,-1-1,10-3,-10 2,0 1,15-1,205 2,-121 3,-92 0,-1-2,1-1,0 0,4-3,8-1,0 1,0 2,1 1,11 3,-27-2,1-1,-1-1,9-2,-4 0,25-1,-24 3,0-1,3-1,-3 0,0 1,5 1,2-1,22-4,-26 3,1 1,11 1,-11 1,0-2,8-2,29-3,16 4,62 6,-44 0,487-1,-575-1,0 0,0-1,-1 0,6-3,33-5,-34 8,0-2,6-2,-6 2,-1 0,11 0,-2 0,1-1,19-7,-41 11,-1-1,1 1,-1-1,1 0,-1 1,0-2,0 1,0 0,0 0,0-1,0 0,-1 0,1 1,-1-1,0-1,0 1,0 0,0 0,0-1,-1 1,0-1,1 0,-1 1,0-4,2-10,-1 1,-1-1,0 0,-2 1,0-3,1-1,-2-480,2 293,-1 166,-4-8,0-26,3 58,0 1,-1-1,-2-6,1 5,1 0,-1-14,3 26,1-10,-2 1,0 0,0-1,-2 0,-7-41,-2-3,-10-34,6 39,-2-19,18 71,0 1,0-1,0 1,0-1,0 1,0 0,-1-1,1 1,-1 0,1 0,-1 0,0 0,0 0,0 0,0 1,0-1,-1 0,1 1,0 0,-1 0,1 0,-1 0,1 0,-1 0,0 0,1 1,-3-1,-9 0,0-1,0 2,-1 0,-13 2,3 0,-201 0,168-2,37-1,1-1,-1-1,-6-3,2 2,1 0,-3 1,-226 1,130 4,48-1,9 0,-28-4,27-8,44 7,0 0,-5 1,-226 1,131 4,87-2,7 1,1-2,0 0,0-2,-11-3,6 0,0 1,0 2,-9 0,-102 4,53 1,-920-2,996-1,0-1,0 0,0-1,-1-1,-2 0,1 1,-14-1,-45 3,50 2,1-2,-1 0,1-2,-8-2,0-1,-1 1,0 1,-7 2,-103 3,54 0,30 0,7 0,-23-3,10-9,43 6,0 2,-6 0,-224 1,130 3,-982-1,1090-1,1 0,0-1,-1-1,-3-2,1 1,0 1,-15-1,-205 2,122 3,-356-1,451-1,-1-1,1-1,-8-2,4 0,-1 1,-1 2,-51 1,43 2,-19-3,37 0,0-1,-10-3,12 2,-1 1,1 1,-4 0,-219 0,122 3,-238-1,333-1,-1-1,1-1,-8-2,3 0,1 1,-3 2,-210 0,122 3,95-2,0-1,0-1,-10-3,7 1,-1 2,-4 0,-225 1,130 3,-701-1,810-1,-1 0,0-2,0 1,-1-2,-2 0,1 0,-14 0,-206 3,122 2,61-1,-43 7,63-4,-28-3,-19 3,64-1,1 1,-9 3,10-3,1 1,-1-2,-3 0,-34-1,35-1,1 0,-1 1,1 1,-1 0,-2 2,-5 1,-1-2,1 0,0-1,-1-2,-7 0,-8-1,-10 4,34-1,0 1,-10 3,12-3,-1 1,0-2,-2 0,-5 1,0 1,0 0,1 2,-10 4,-39 10,34-11,20-5,0 0,-1-1,-15 1,15-2,0 0,1 2,-7 1,17-3,-10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7:30:12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459 1,'-73'0,"-79"1,149-1,-1 0,1 0,-1 1,1-1,0 1,-1 0,1 0,0 0,-1 1,1-1,0 1,0 0,0 0,0 0,-1 1,1 1,-1 0,1 0,0 0,0 1,0-1,1 1,-1-1,1 1,0 0,0 1,-1 6,0 0,1 0,0 1,0 5,0-2,0 0,-2 6,-1 2,1 0,0 9,-6 37,4-41,1 1,2 0,1 0,1-1,2 1,1 0,3 11,-3-25</inkml:trace>
  <inkml:trace contextRef="#ctx0" brushRef="#br0" timeOffset="448.45">0 377,'2'0,"5"0,5 0,4 0,0-4,1-1,2 0,1 1,2 1,0 1,2 1,-1 1,1 0,0 0,0 0,-1 1,1-1,-5 0</inkml:trace>
  <inkml:trace contextRef="#ctx0" brushRef="#br0" timeOffset="971.346">600 354,'0'-1,"0"0,-1 0,1 0,0 0,-1 0,1 0,-1 1,1-1,-1 0,1 0,-1 0,0 1,1-1,-1 0,0 0,0 1,0-1,1 1,-1-1,0 1,0-1,0 1,0-1,0 1,0 0,0 0,0-1,0 1,0 0,0 0,-33-3,33 3,-2 0,0 0,0 0,0 1,0-1,0 1,1-1,-1 1,0 0,0 0,0 1,1-1,-1 1,0-1,1 1,0 0,-1 0,1 0,0 0,0 0,0 0,0 1,0-1,1 1,-1-1,1 1,-1 0,0 2,0 0,1 0,-1 0,1 0,0 0,0 0,0 0,1 0,0 1,0-1,0 0,1 0,-1 0,2 5,-1-9,-1 1,1 0,0 0,0-1,0 1,0-1,0 1,0-1,0 1,0-1,0 1,1-1,-1 0,0 0,1 0,-1 1,1-2,0 1,-1 0,1 0,0 0,0-1,-1 1,1-1,0 1,0-1,0 0,-1 0,1 0,1 0,0 0,0 0,0 0,0 0,0-1,0 0,0 1,0-1,0 0,-1 0,1-1,0 1,0-1,-1 1,1-1,-1 0,0 0,1 0,-1 0,10-16,-10 15,-1 0,1 1,0-1,0 0,1 1,-1-1,0 1,1-1,2-1,-4 4,-1 0,0 0,1 0,-1 0,1 0,-1-1,1 1,-1 0,1 0,-1 0,1 1,-1-1,0 0,1 0,-1 0,1 0,-1 0,1 0,-1 1,0-1,1 0,-1 0,1 1,-1-1,0 0,1 1,-1-1,0 0,0 1,1-1,-1 0,0 1,0-1,1 1,-1-1,0 1,9 19,-7-12,0-3,0 1,1-1,0 0,0 0,0 0,0 0,1 0,-1-1,1 1,1-1,-1 0,1 0,3 2,6 1</inkml:trace>
  <inkml:trace contextRef="#ctx0" brushRef="#br0" timeOffset="1416.771">835 213,'0'2,"0"5,0 4,-2 6,-1 3,1 2,0 2,0 0,1 1,1-1,0 1,0-1,0-1,0 1,0-4</inkml:trace>
  <inkml:trace contextRef="#ctx0" brushRef="#br0" timeOffset="1867.673">976 190,'0'2,"0"4,0 6,0 5,0 2,0 4,0 0,0 2,-2-5,-1-1,1 0,0 1,1 1,0 1,0 1,1 0,0-4</inkml:trace>
  <inkml:trace contextRef="#ctx0" brushRef="#br0" timeOffset="1868.673">1164 166,'1'71,"-2"82,-5-88,1 11,4-57</inkml:trace>
  <inkml:trace contextRef="#ctx0" brushRef="#br0" timeOffset="2299.407">1129 307,'2'0,"5"0,4 0,6 0,-1 2,1 1,2-1,1 0,-3 4,1 0,0 0,-2-2</inkml:trace>
  <inkml:trace contextRef="#ctx0" brushRef="#br0" timeOffset="2788.028">1423 72,'0'460,"1"-464,0 0,0 0,1 0,-1 0,1 1,0-1,3-7,-3 6,6-16,2 0,5-10,-13 27,1-1,0 1,0-1,0 1,1 0,0 0,-1 0,1 1,0-1,1 1,-1 0,1 0,1-1,-4 4,-1-1,0 1,1-1,-1 1,0-1,1 1,-1 0,1 0,-1 0,1 0,-1 0,0 0,1 0,-1 0,1 0,-1 1,0-1,1 1,-1-1,0 1,1-1,-1 1,1 1,0-1,0 1,0 0,-1 0,1-1,-1 1,0 0,1 0,-1 0,0 1,0-1,0 2,2 5,0 0,-1 1,0-1,-1 1,0-1,-1 3,0 59,0-50</inkml:trace>
  <inkml:trace contextRef="#ctx0" brushRef="#br0" timeOffset="3282.106">1729 377,'-1'88,"-9"44,10-184,-1 22,2 0,0-1,0 29,0-12,1 0,0 0,1 1,1 0,1-5,-3 14,-1 1,1-1,0 1,0 0,0-1,1 1,-1 0,1 0,-1 1,1-1,0 0,0 1,1 0,-1 0,0 0,1 0,-1 0,1 0,-1 1,1 0,0 0,0 0,1-1,-1 2,0-1,1 0,-1 1,1 0,-1 0,1 0,-1 1,1-1,-1 1,0 0,1 0,-1 1,0-1,1 1,6 6</inkml:trace>
  <inkml:trace contextRef="#ctx0" brushRef="#br0" timeOffset="4188.432">2035 331,'-3'1,"-1"0,1 1,0-1,0 1,1 0,-1 0,0 0,1 0,-1 0,1 0,-1 1,1-1,-1 3,-20 25,-4 11,24-35,0 0,0 1,1 0,0-1,0 1,1 0,-1 0,1 0,1 4,-1 12,1 0,2 6,-2-27,0 0,0 1,0-1,1 0,-1 1,1-1,0 0,0 0,0 0,0 0,0 1,0-1,0-1,1 1,-1 0,1 0,0 0,0 0,0-1,-1 0,1 0,-1 0,1-1,-1 1,1-1,0 1,-1-1,1 0,0 1,0-1,-1 0,1 0,0 0,-1 0,1 0,0-1,0 1,-1-1,1 1,0-1,-1 1,1-1,-1 0,2 0,3-3,-1 1,1-1,0 0,-1 0,0-1,0 0,0 0,-1 0,1 0,-1-1,-1 1,1-1,-1 0,7-14,-1-1,-1 1,1-9,-8 26,1-4,0 0,-1-1,1 1,-1 0,0-6,-1 12,0-1,0 1,-1 0,1-1,0 1,0 0,-1-1,1 1,-1 0,1-1,-1 1,1 0,-1 0,0-1,0 1,1 1,-1-1,1 1,-1-1,0 1,0-1,1 1,-1 0,0-1,0 1,0 0,1 0,-1 0,0-1,0 1,0 0,0 0,1 0,-1 0,0 1,0-1,0 0,0 0,1 0,-1 1,0-1,0 0,-10 6</inkml:trace>
  <inkml:trace contextRef="#ctx0" brushRef="#br0" timeOffset="4655.749">2105 354,'0'14,"-1"2,2 0,0 1,0-1,2 0,1 7,2 1,2-1,0 0,1 0,1-1,1-1,8 12,-18-31,1 0,0 0,0 0,0 1,0-2,0 1,0 0,0 0,1-1,-1 1,0-1,1 0,-1 0,1 0,0 0,-1 0,1 0,0-1,0 1,-1-1,1 0,0 0,0 0,0 0,-1-1,1 1,0-1,0 1,-1-1,1 0,0 0,-1 0,1 0,-1-1,0 1,1-1,-1 1,0-1,2-1,20-27,13-21,-15 19,16-16,-33 41,-1 1,1 0,2-8,-1 5,-6 9,0 0,0 0,0 0,0 0,0 0,0 0,0 0,0 0,0 0,0 0,0 0,0-1,0 1,0 0,0 0,0 0,0 0,0 0,0 0,0 0,0 0,0 0,0 0,0 0,0 0,0 0,1 0,-1 0,0 0,0 0,0 0,0 0,0 0,0 0,0 0,0 0,0 0,0 0,0 0,0 0,1 0,-1 0,0 0,0 0,0 0,0 0,0 0,0 0,0 0,0 0,0 0,0 0,0 0,0 0,0 0,0 0,0 0,1 0,-1 0,0 0,0 0,0 0,0 0,0 1,0-1,0 0,0 0,0 0,0 0,2 9,-2 13,-2 6,1 27,1-51,0 0,0-1,1 1,0 0,0-1,0 1,0-1,0 1,1-1,0 1,-1-1,2 1,7 7</inkml:trace>
  <inkml:trace contextRef="#ctx0" brushRef="#br0" timeOffset="5120.647">2716 377,'-6'0,"0"1,0-1,0 1,-1 0,1 1,0-1,0 1,0 0,1 1,-1 0,0 0,1 0,-1 0,-6 7,-1 0,2 1,-1 1,-4 6,12-14,1 0,0 1,0-1,0 1,1 0,-1 0,1 0,0 1,1-1,-1 0,1 1,0-1,0 1,1-1,0 1,0-1,0 1,0-1,1 1,0 0,0-4,-1-1,0 1,1-1,-1 0,1 1,-1-1,1 0,-1 0,1 1,0-1,0 0,0 0,0 0,0 0,0 0,0 0,0 0,0 0,0 0,0 0,1-1,-1 1,0-1,1 1,-1-1,0 1,1-1,-1 0,1 1,-1-1,0 0,1 0,-1 0,1 0,-1 0,0-1,1 1,-1 0,1-1,-1 1,0-1,1 1,4-3,0 1,0-1,0 0,-1-1,1 1,-1-1,0 0,4-4,1-3,-1-1,0 0,5-9,15-19,-16 19,-11 17,-1 1,1 0,0 0,1 0,-1 0,0 0,1 1,-1-1,4-1,-6 3,0 1,0 0,0 0,1 0,-1 0,0 0,0 0,1 0,-1-1,0 1,0 0,0 0,1 0,-1 0,0 0,0 0,1 0,-1 0,0 0,0 0,1 1,-1-1,0 0,0 0,1 0,-1 0,0 0,0 0,0 0,1 1,-1-1,0 0,0 0,0 0,1 0,-1 1,0-1,4 12,-1 14,-5-3,-3 20,0 14,1-30,0 0,-2-1,-1 1,-1-2,-3 8,5-16,-1 0,-1-1,-8 15,11-23,0 0,-1-1,0 0,0 0,0 0,-1 0,0-1,-5 3,7-6,-1 0,0-1,0 0,0 0,0 0,0 0,0-1,0 0,-1-1,1 1,-3-1,-10 0</inkml:trace>
  <inkml:trace contextRef="#ctx0" brushRef="#br0" timeOffset="5892.57">2811 401,'0'59,"2"-20,-3-1,-1 0,-1 1,-3 1,-15 24,21-64,0 0,0 0,0 0,0 1,0-1,0 0,0 0,-1 1,1-1,0 0,0 0,0 1,0-1,0 0,0 0,0 1,0-1,1 0,-1 0,0 1,0-1,0 0,0 0,0 1,0-1,0 0,0 0,1 0,-1 1,0-1,0 0,0 0,1 0,-1 0,0 1,0-1,0 0,1 0,-1 0,11-3,15-13,-24 15,19-13,0 1,0 1,11-3,-31 14,0 1,0-1,0 1,-1 0,1-1,0 1,0 0,0-1,0 1,0 0,0 0,0 0,0 0,0 0,-1 0,1 0,0 0,0 0,0 0,0 0,0 0,0 1,0-1,0 0,0 1,-1-1,1 1,0-1,0 1,0 0,-1-1,1 1,0-1,-1 1,1 0,-1 0,1-1,-1 1,1 0,-1 0,1 0,-1 0,2 5,-1 0,0 0,0 0,0 1,-1-1,0 3,2 17,3 0,-1 1,-1-1,-1 1,-2 0,0 0,-4 20,1-28,2-2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13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0 399,'7'-1,"-1"1,1-2,0 1,-1-1,1 0,1-1,26-6,23-6,-38 10,-1 1,1 0,1 1,1 0,-1-1,4-2,-4 1,1 1,5 0,10-1,11-4,-17 3,-1 1,12 1,-32 4,8-1,1 0,-1-2,0 1,1-2,5-1,1 1,-1 1,1 2,11 0,30-2,-50 1,-1 0,15-5,-14 3,0 0,7 1,17 0,22 2,-33 1,0 0,0-2,24-5,-13 0,1 1,0 3,0 1,122 2,-60 2,559-2,-638-1,-1-2,0 0,12-4,-7 2,-1 1,6 0,235 2,-138 4,-61-1,-8 0,24-4,-55 0,17-6,-20 4,0 1,6 0,68 4,-53 1,18-3,-37-1,19-6,-21 4,0 1,5 0,67 4,-55 1,27-3,-56 0,0-1,0 0,1-1,0 0,0 1,7-1,21 1,0 2,11 2,-5 0,24-3,-44-1,18-6,-21 4,0 1,5 0,236 2,-137 4,1352-2,-1460-1,0-1,0-2,12-3,-7 2,-1 1,6 0,235 2,-137 4,452-2,-560 1,0 1,0 2,13 2,-9 0,1-2,4-1,236-1,-137-3,-55 2,-10 1,33-6,-70 1,19-6,-22 3,0 2,9 0,15 3,-23 0,0 0,0-2,6-2,6-2,1 2,35 0,80 6,-63 0,-68-2,-1-1,0-2,12-2,-7 0,-1 2,6 0,235 2,-137 4,-93-3,-18 0,1 1,0 1,-1 1,1 0,-1 1,1 2,3 0,0 0,0-1,0-2,10 0,95-2,-53-2,1275 2,-1333 1,-1 1,1 0,-1 1,3 2,1-1,-1 0,16 0,214-2,-128-3,-84 0,-17 0,-1 1,1 1,-1 0,1 2,-1 0,1 2,6 0,-1-1,0 0,1-2,0-1,22-2,-3 1,9 2,-40 0,1 0,13 5,24 4,-18-8,29-3,-26-1,11 3,-34 0,0 1,0 0,1 1,0 0,0-1,7 1,48 1,0-4,10-2,15-1,143 2,-223 1,-1 0,1 1,-1 1,6 2,37 6,-26-6,28 8,-18-3,42 13,-24-9,-39-9,0-1,0 0,15 0,60-4,-52-1,30 3,-59 0,0 0,0 2,1 0,-1 0,1-1,8 1,106 16,-85-14,-22-3,-1 1,14 4,71 18,-88-21,1-1,12 1,-10-2,0 2,0 0,-1 0,0-2,0 0,2 0,0-1,-1 1,13 4,-29-5,11 2,0 0,0 2,9 4,-20-7,0 0,0 0,0 0,-1 1,1 0,-1-1,1 2,-1-1,-1 0,1 1,-1 0,1 1,5 7,-1 0,-1 1,0 1,-1-1,0 1,-1 0,-1 0,-1 1,0-1,1 16,-2-10,1 0,5 18,-3-17,-1 0,0 13,-3-13,0 1,-2-1,-1 1,-3 20,3-36,1 1,-1-1,-1 0,1 1,-1-1,-1 0,1-1,-1 1,0-1,-1 0,1 0,-1 0,0 0,-1-1,0 0,-2 2,-4 0,1-1,-1 0,0-1,0-1,-1 0,1-1,-1 0,-7 1,-26 0,0-2,-1-1,-1-3,-26 0,-270 2,327-1,0-1,0 0,1-1,-3-2,-1 1,1 0,-16-1,-214 4,128 2,-275-1,379-1,1-1,0 0,0-1,-5-2,2 0,0 1,-17-1,-213 3,128 4,-858-2,962-1,1-1,-1 0,1-1,-3-2,-1 1,1 0,-16-1,-50 4,56 2,0-1,0-2,0-1,-7-3,0 0,0 1,0 1,0 2,-6 2,18-1,1-2,-1 0,-6-3,2 1,-28-2,-55 7,61 2,-27-5,50 0,-21-6,23 3,0 2,-9 1,-233 0,137 5,105-2,6 1,0-1,1-1,-1-1,1 0,-12-4,7 0,-1 1,0 2,0 0,-5 2,-99 1,52 2,-241-2,300-1,1-1,0 0,0-1,-5-2,2 0,0 1,-17-1,-17 4,-6 2,12 1,-30-5,62 1,0 0,-12-5,11 3,1 0,-7 1,-49-2,-1 3,-5 4,-18 0,-1651-2,1730-1,0-1,0 0,-1-1,-3-2,1 0,-1 1,-15-1,-214 3,128 4,98-3,0-2,0 0,-9-3,5 1,-1 1,-1 0,-238 2,137 4,72-3,9 0,-29 4,64-1,-1 1,-12 3,12-2,-1 0,-6-1,-8-1,-18-1,29-1,0 0,0 1,0 1,0 1,-6 2,1 1,0-2,0 0,0-2,-5 0,-100-3,55 0,-403 1,454 1,0 1,0 2,-8 2,3-1,1-1,-3-1,-237-1,137-3,101 1,-1-1,1 2,-1 0,1 3,-9 2,1 1,0-2,0-1,-11-2,-114-2,60-2,26 1,9-1,-28 6,66-1,-17 6,20-4,-1-1,-4-1,-236-1,137-3,-796 1,903-1,0-2,0 0,-9-3,5 1,-1 1,-1 0,-57 4,47 1,-21-3,46 0,0-1,0 0,-1-1,1 0,-1 1,-8-1,-16 0,21 3,1 0,-1-2,-8-2,1-1,-1 2,0 1,-3 1,-1-1,0 0,0-3,-7 0,0 1,0 2,-38 1,60 1,0 0,0-2,0 1,-3-3,-39-6,48 10,1 0,-1-1,0 0,1-1,0 0,-1 0,1-1,1 0,-1 0,0-1,1 0,0 0,0-1,1 0,-1 0,1 0,0-2,-2 0,0 0,1 0,0 0,0-1,1 1,0-1,0-1,1 1,-2-6,1 0,0-1,1 0,1 0,0-1,2 1,-2-16,3-19,2 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08:29.3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0:32:40.51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1,'0'0,"0"4,0 6,0 5,0 3,0 3,0 2,0 1,0 1,0-1,5 0,0 0,-1 0,0 0,-1 0,-1-1,-1 1,-1-1,0 1,5-1,0 1,-1-1,0 1,-1-1,3-4,0 0,-1 0,-1 0,-1 2,3-4,0 1,-1 0,4-3,-2 0,0 2,2-3,-1 2,3-4,-1 2,3-3,-3 2,3-2,3-3,-3 2,2-2,2-1,2-3,2-1,1-2,-4 5,1-2,0 1,1-1,1-2,1 0,1-1,0-1,-4 5,0-1,0 1,0-2,2 0,1-1,0-1,2-1,-1 0,1 0,0 0,-1 0,1-1,0 1,-1 0,-4 5,0 0,-1 0,2-1,0-1,2-1,1-1,0-1,0 0,1 0,0 0,-1 0,1-1,0 1,-1 0,1 0,-1 0,1 0,0 0,-1 0,1 0,-1 0,1 0,-1 0,-4 5,0 0,-1-1,2 0,0-1,2-1,1-1,0-1,0 0,1 0,0 0,-1 0,1 0,0-1,-1 1,1 0,-1 0,1 0,-5 5,-1 0,1-1,1 0,0-1,2-1,1-1,0-1,0 0,1 0,-1 0,-4 5,0-1,0 1,1-1,0-1,2-1,1-1,-5 4,1 0,0-1,0 0,2-1,1-2,-4 5,0-1,1 0,1-1,1-1,0-2,-2 5,-1-1,1 0,0-2,2 0,1-1,-4 3,1 0,-1 0,2-1,1-1,-4 3,1 0,0-1,2-1,1-2,-4 5,1-2,0 0,2-1,-4 4,1-2,1 0,1-2,-3 3,1 0,1-1,2-2,0-1,-2 3,0-1,0 0,2-1,-4 3,1 0,1-2,2 0,-4 2,1 0,1-2,-4 4,2-2,-4 4,2-1,2-2,-3 2,2-1,-2 2,-4 3,2-1,-3 2,-1 2,2-3,-2 2,0 2,-3 1,-1 2,3-4,-1 1,0 1,-1 0,-2 2,0 1,-2 1,-2 1,0-1,-1 1,-4-5,1 0,-5-5,2 1,-4 1,-2 2,-3 1,-3-2,4 0,-1-3,3 1,0-4,3 3,-1-4,-2 3,-3-3,3 3,-1-3,-2 3,-2-2,4 2,-2-3,0-1,4 1,-2-2,-1-1,3 2,-2-1,-1-2,3 3,-2-1,-1-2,3 3,-2-1,-1-2,-2 3,-2-1,-1-1,4 2,-1-1,1-2,3 4,-2-3,0 0,-1-2,2 2,-1 0,-1-2,-1-1,-2-1,3 3,1-1,-2 0,-1-1,-1-1,-1-1,4 3,0 0,-1 0,0-2,-2 0,-1-1,-1-2,0 1,-1-1,0-1,1 1,-1 0,0 0,1 0,-1 0,1 0,-1 0,1 0,-1 0,0 0,1 0,-1 0,1 0,-1 0,1 0,-1 0,1 0,-1 0,1 0,-1 0,1 0,-1 0,1 0,-1 0,1 0,-1 0,1 0,-1 0,5-5,1 0,-1 1,-1 0,0 1,-2 1,0 1,-2 1,1 0,-1 0,1 0,-1 0,0 0,1 0,-1 1,0-1,1 0,-1 0,1 0,4-5,0 0,1 0,-2 1,-1 1,0 1,-2 1,0 1,0 0,-1 0,0 0,1 0,-1 0,0 0,1 1,-1-1,0 0,6 4,-1 1,0 0,0-1,-2-1,0-1,-2-1,0-1,4 5,0 0,0-1,-1 0,0-1,2 3,1 0,-2-1,0-1,3 4,-1-2,-1 0,3 3,0-2,-3 0,4 2,3-1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13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0 399,'7'-1,"-1"1,1-2,0 1,-1-1,1 0,1-1,26-6,23-6,-38 10,-1 1,1 0,1 1,1 0,-1-1,4-2,-4 1,1 1,5 0,10-1,11-4,-17 3,-1 1,12 1,-32 4,8-1,1 0,-1-2,0 1,1-2,5-1,1 1,-1 1,1 2,11 0,30-2,-50 1,-1 0,15-5,-14 3,0 0,7 1,17 0,22 2,-33 1,0 0,0-2,24-5,-13 0,1 1,0 3,0 1,122 2,-60 2,559-2,-638-1,-1-2,0 0,12-4,-7 2,-1 1,6 0,235 2,-138 4,-61-1,-8 0,24-4,-55 0,17-6,-20 4,0 1,6 0,68 4,-53 1,18-3,-37-1,19-6,-21 4,0 1,5 0,67 4,-55 1,27-3,-56 0,0-1,0 0,1-1,0 0,0 1,7-1,21 1,0 2,11 2,-5 0,24-3,-44-1,18-6,-21 4,0 1,5 0,236 2,-137 4,1352-2,-1460-1,0-1,0-2,12-3,-7 2,-1 1,6 0,235 2,-137 4,452-2,-560 1,0 1,0 2,13 2,-9 0,1-2,4-1,236-1,-137-3,-55 2,-10 1,33-6,-70 1,19-6,-22 3,0 2,9 0,15 3,-23 0,0 0,0-2,6-2,6-2,1 2,35 0,80 6,-63 0,-68-2,-1-1,0-2,12-2,-7 0,-1 2,6 0,235 2,-137 4,-93-3,-18 0,1 1,0 1,-1 1,1 0,-1 1,1 2,3 0,0 0,0-1,0-2,10 0,95-2,-53-2,1275 2,-1333 1,-1 1,1 0,-1 1,3 2,1-1,-1 0,16 0,214-2,-128-3,-84 0,-17 0,-1 1,1 1,-1 0,1 2,-1 0,1 2,6 0,-1-1,0 0,1-2,0-1,22-2,-3 1,9 2,-40 0,1 0,13 5,24 4,-18-8,29-3,-26-1,11 3,-34 0,0 1,0 0,1 1,0 0,0-1,7 1,48 1,0-4,10-2,15-1,143 2,-223 1,-1 0,1 1,-1 1,6 2,37 6,-26-6,28 8,-18-3,42 13,-24-9,-39-9,0-1,0 0,15 0,60-4,-52-1,30 3,-59 0,0 0,0 2,1 0,-1 0,1-1,8 1,106 16,-85-14,-22-3,-1 1,14 4,71 18,-88-21,1-1,12 1,-10-2,0 2,0 0,-1 0,0-2,0 0,2 0,0-1,-1 1,13 4,-29-5,11 2,0 0,0 2,9 4,-20-7,0 0,0 0,0 0,-1 1,1 0,-1-1,1 2,-1-1,-1 0,1 1,-1 0,1 1,5 7,-1 0,-1 1,0 1,-1-1,0 1,-1 0,-1 0,-1 1,0-1,1 16,-2-10,1 0,5 18,-3-17,-1 0,0 13,-3-13,0 1,-2-1,-1 1,-3 20,3-36,1 1,-1-1,-1 0,1 1,-1-1,-1 0,1-1,-1 1,0-1,-1 0,1 0,-1 0,0 0,-1-1,0 0,-2 2,-4 0,1-1,-1 0,0-1,0-1,-1 0,1-1,-1 0,-7 1,-26 0,0-2,-1-1,-1-3,-26 0,-270 2,327-1,0-1,0 0,1-1,-3-2,-1 1,1 0,-16-1,-214 4,128 2,-275-1,379-1,1-1,0 0,0-1,-5-2,2 0,0 1,-17-1,-213 3,128 4,-858-2,962-1,1-1,-1 0,1-1,-3-2,-1 1,1 0,-16-1,-50 4,56 2,0-1,0-2,0-1,-7-3,0 0,0 1,0 1,0 2,-6 2,18-1,1-2,-1 0,-6-3,2 1,-28-2,-55 7,61 2,-27-5,50 0,-21-6,23 3,0 2,-9 1,-233 0,137 5,105-2,6 1,0-1,1-1,-1-1,1 0,-12-4,7 0,-1 1,0 2,0 0,-5 2,-99 1,52 2,-241-2,300-1,1-1,0 0,0-1,-5-2,2 0,0 1,-17-1,-17 4,-6 2,12 1,-30-5,62 1,0 0,-12-5,11 3,1 0,-7 1,-49-2,-1 3,-5 4,-18 0,-1651-2,1730-1,0-1,0 0,-1-1,-3-2,1 0,-1 1,-15-1,-214 3,128 4,98-3,0-2,0 0,-9-3,5 1,-1 1,-1 0,-238 2,137 4,72-3,9 0,-29 4,64-1,-1 1,-12 3,12-2,-1 0,-6-1,-8-1,-18-1,29-1,0 0,0 1,0 1,0 1,-6 2,1 1,0-2,0 0,0-2,-5 0,-100-3,55 0,-403 1,454 1,0 1,0 2,-8 2,3-1,1-1,-3-1,-237-1,137-3,101 1,-1-1,1 2,-1 0,1 3,-9 2,1 1,0-2,0-1,-11-2,-114-2,60-2,26 1,9-1,-28 6,66-1,-17 6,20-4,-1-1,-4-1,-236-1,137-3,-796 1,903-1,0-2,0 0,-9-3,5 1,-1 1,-1 0,-57 4,47 1,-21-3,46 0,0-1,0 0,-1-1,1 0,-1 1,-8-1,-16 0,21 3,1 0,-1-2,-8-2,1-1,-1 2,0 1,-3 1,-1-1,0 0,0-3,-7 0,0 1,0 2,-38 1,60 1,0 0,0-2,0 1,-3-3,-39-6,48 10,1 0,-1-1,0 0,1-1,0 0,-1 0,1-1,1 0,-1 0,0-1,1 0,0 0,0-1,1 0,-1 0,1 0,0-2,-2 0,0 0,1 0,0 0,0-1,1 1,0-1,0-1,1 1,-2-6,1 0,0-1,1 0,1 0,0-1,2 1,-2-16,3-19,2 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48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5052 1431,'4'0,"2"-4,0-7,-2-5,0-5,-2-3,3 3,2-1,-1 0,-2-1,-1-1,-1-1,-1-1,-1 0,0 4</inkml:trace>
  <inkml:trace contextRef="#ctx0" brushRef="#br0" timeOffset="538.489">4946 1114,'4'0,"7"0,5 0,5 0,3 0,2 0,1 0,1 0,0 0,-1 0,0 0,0 0,0 0,-5 0</inkml:trace>
  <inkml:trace contextRef="#ctx0" brushRef="#br0" timeOffset="2103.607">5449 1458,'0'-14,"0"0,1-1,1 1,0 0,3-7,8-44,-9 41,1 1,1-1,-1 5,-1 3,1 0,1 1,0 0,1 0,2-3,-7 14,1 0,-1 1,1-1,0 1,0-1,0 1,0 0,1 0,-1 1,1-1,0 1,0 0,0 0,0 0,0 0,0 1,0-1,1 1,-1 0,0 0,3 1,-2 0,-1 0,1 0,0 1,-1 0,0 0,1 0,-1 0,0 1,1 0,-1 0,0 0,0 0,0 1,-1-1,1 1,-1 0,1 0,-1 0,0 1,2 2,0 0,0 0,-1 0,0 0,-1 1,1 0,-1-1,0 1,-1 0,0 0,0 1,0-1,-1 4,0-8,-1-1,0 1,0-1,0 1,0 0,0-1,0 1,-1 0,0-1,1 1,-1-1,0 1,0-1,0 1,-1-1,1 0,0 1,-1-1,0 0,1 0,-1 0,0 0,0-1,0 1,0 0,0-1,-1 1,1-1,0 0,-1 0,1 0,-1 0,0 0,-10 2,0-1,-1 0,1-1,0 0,0-1,-6-1,-19 1,36 0,-1 0,1 1,-1-1,1 1,-1-1,1 1,0 0,-1 0,1 0,0 0,-1 0,1 0,0 1,0-1,-1 2,2-2,0 0,1 0,-1 0,0 0,1 0,-1 0,1 1,-1-1,1 0,0 0,-1 0,1 1,0-1,0 0,0 0,0 1,0-1,0 0,0 1,1-1,-1 0,0 0,1 0,-1 1,0-1,1 0,0 0,-1 0,1 0,0 0,0 1,6 8,1 0,0-1,0 0,1-1,5 5,-4-4,0 0,-1 0,0 1,5 9,7 11,11 9,-16-19,-6-8</inkml:trace>
  <inkml:trace contextRef="#ctx0" brushRef="#br0" timeOffset="3789.761">5951 1405,'0'3,"1"0,-1 0,1 0,-1-1,1 1,0 0,0 0,1-1,-1 1,0 0,1-1,0 1,-1-1,1 0,0 1,1 0,0 0,0 0,1 0,-1-1,1 1,-1-1,1 1,0-1,3 1,0 0,0-1,1 0,-1-1,0 1,1-1,-1-1,1 1,-1-1,6-1,-9 0,1 1,-1-1,0 0,0 0,0 0,0-1,0 0,0 1,0-1,-1-1,1 1,-1 0,1-1,-1 0,0 0,0 0,2-2,0-3,-1 1,1-1,-1 0,0 0,-1-1,0 1,0-1,-1 0,0 0,-1 0,1-6,0-18,-2 0,-3-20,1 5,4 54,5 15,4 20,-7-12,-1 0,-2 0,-1-1,-2 18,2-42,0 0,-1 0,0 0,0 0,0 0,0 0,-1 0,1 0,-1 0,0-1,0 1,-1-1,1 1,-1 0,0-2,0 1,0-1,0 0,0 0,0 0,0 0,-1-1,1 1,0-1,-1 0,0 0,1 0,-1 0,1-1,-4 1,-7 0,0 0,0-1,0 0,-12-2,21 1,1 0,-1 0,1 0,-1-1,1 1,0-1,0 0,-1 0,1 0,1-1,-1 1,0-1,1 0,-1 0,1-1,-2-1,-7-13,1 0,1-1,1 0,-6-17,1 4,10 22,1 1,0-1,0 0,1-1,1 1,-1 0,2-1,-1 1,2 0,-1-1,1 1,2-7,3-6</inkml:trace>
  <inkml:trace contextRef="#ctx0" brushRef="#br0" timeOffset="4608.341">6507 1167,'-1'0,"0"1,-1-1,1 1,0-1,0 1,0 0,-1 0,1-1,0 1,0 0,0 0,1 0,-1 0,0 0,0 0,0 0,1 1,-1-1,-13 23,13-22,-4 11,0 0,1 0,0 0,1 0,0 6,-4 12,6-25,-11 57,11-57,0 0,1-1,0 1,0 0,0 0,1 0,0 0,0 0,1 1,-1-4,1-1,-1 0,0 0,0 0,1 0,0 0,-1 0,1 0,0-1,0 1,0-1,0 1,0-1,0 0,0 0,0 1,1-2,-1 1,0 0,1 0,-1-1,0 1,3-1,7 2,0-1,1-1,-1 0,4-1,-4 1,70-4,-59 4</inkml:trace>
  <inkml:trace contextRef="#ctx0" brushRef="#br0" timeOffset="5460.21">6428 1272,'4'0,"7"0,5 0,5 0,-2 5,1 1,2-1,1 0,1-1,1-2,-8-1,-7-5,-9-3,-6 1</inkml:trace>
  <inkml:trace contextRef="#ctx0" brushRef="#br0" timeOffset="5874.021">6454 1167,'0'-5,"5"-1,5 0,6 2,5 0,3 2,2 1,1 1,1 0,-5 5,-1 1,-1 0,1-1,2-2,0 0,-3-2</inkml:trace>
  <inkml:trace contextRef="#ctx0" brushRef="#br0" timeOffset="7318.436">9550 55,'-15'0,"1"1,-1 1,0 0,1 1,0 0,-1 1,1 1,1 0,-8 5,-9 5,1 2,0 0,-15 16,34-27,1 2,0-1,0 1,1 1,0-1,1 1,0 1,0-1,1 1,0 0,1 1,0-1,1 1,0 0,0 0,1 1,1-1,0 1,0 6,1 0,1 0,1 0,2 15,-2-26,1 0,-1-1,2 1,-1-1,0 1,1-1,1 0,-1 0,1 0,0 0,2 2,4 3,-1-2,2 1,-1-1,1-1,1 0,2 1,14 7,1-1,5 0,-20-10,-1 0,1-2,8 2,18 5,-14-4,1-1,-1-2,1 0,0-2,0-1,0-1,9-2,-18 0,-1 0,1 0,-1-2,0-1,15-6,20-12,8-8,9-3,-60 31,-1 0,0-1,-1 0,1 0,-1-1,0 0,4-4,-7 6,-1 0,0-1,0 1,0 0,-1-1,1 0,-1 0,0 1,-1-1,1-1,-1 1,0 0,1-5,-1-1,0-1,-1 0,0 0,-1 1,0-1,-2-8,1 14,0-1,0 0,0 1,-1-1,0 1,-1 0,1 0,-1 0,0 0,-1 1,-4-4,-10-10,-1 2,-1 0,-1 1,0 2,-22-12,-27-9,-26-7,16 14,42 16,-1 1,-1 3,-32-3,22-1,35 8,0 0,-11 0,-48 1,52 3</inkml:trace>
  <inkml:trace contextRef="#ctx0" brushRef="#br0" timeOffset="9687.265">9920 452,'26'0,"0"-1,0-1,25-5,-2-1,-1 3,1 1,0 3,-1 2,-32-2,0 0,0-1,0-1,7-3,-4 2,0 0,15 0,216 1,-130 5,568-2,-671 1,-1 1,0 0,0 1,5 2,-2 0,-1-1,18 0,-4-2,-14-2,-1 1,0 1,0 1,3 1,3 1,0-2,0 0,8-1,11 2,-29-2,0 0,10 4,14 3,14 3,0 1,25 12,-59-18,-1 0,0 2,0 0,7 6,33 18,-34-21,21 16,-12-7,-8-5,-2 0,0 2,-1 1,-1 0,15 20,-11-8,-1 0,-2 1,0 4,-10-18,9 18,5 17,-7-14,7 9,38 75,-42-70,-12-29,-3-8,-1-1,-1 1,1 11,7 31,-6-35,-1-1,0 0,-2 1,-1 3,-1 93,-2-51,2-53,0 0,-1 0,-1 0,-1-1,-1 8,-23 93,13-56,-1 4,-9 17,-3 25,1 1,7-43,-3-1,-3-1,-31 56,19-48,24-41,-2-2,-1 1,0-2,-2 0,-19 19,-188 180,206-206,-1-2,-19 12,-2 3,-50 35,74-52,-19 10,-6 5,-24 19,-1-3,-20 7,-71 34,121-66,-9 2,-28 15,48-24,-1-1,-16 4,13-5,1 2,-2 1,9-3,0-2,-20 6,-8 3,-6 2,-5-1,-19 6,0-1,-62 11,9-14,102-16,-1-1,-30-1,2 1,31-1,-17 6,20-4,0-1,-6-1,-42-2,37-1,-10 1,33 1,-1 1,-13 4,-24 3,1-6,1-3,-13-3,8 0,-41 5,68 0,-19 6,22-3,0-2,-9-1,-233 0,137-5,-346 2,460-1,0-1,0 0,0-1,-5-2,2 0,0 1,-17 0,-178 2,111 3,86-2,0-1,1 0,-1-1,-1-2,-2 1,0 0,-14 0,-40 2,46 3,1-2,0-1,0-1,-1-2,-20-2,0 1,0 3,0 1,-12 3,47 0,-9-3,-1 0,1-1,-13-3,8 1,-1 0,0 3,-84 1,63 3,-28-5,49 0,-20-6,23 3,0 2,-8 1,-29 1,-1 3,7 1,-28-5,56 0,-19-6,21 4,0 1,-5 1,-67 2,55 2,-27-3,56 0,0 0,0-2,-1 0,0 0,1 1,-9-1,-16 1,0 2,-8 2,4 0,-24-3,52 0,1 0,-14-5,13 3,-1 0,-5 1,-51-2,0 4,-5 2,-17 1,80-2,-1 0,1-1,0-1,0 0,-11-4,3 1,-1 0,0 1,0 2,-10 0,-95 2,52 2,37-2,6 1,0-1,0-2,0-1,-7-3,-1-1,0 2,0 1,-1 3,-5 1,24-1,0-1,0-1,-10-3,5 0,-27 0,-6 4,35 2,0-1,0-1,-20-5,0 0,1 1,-1 3,0 1,-10 3,34-2,-1-1,1-1,-13-3,8 0,-29 0,-5 4,35 2,0-1,0-1,-20-5,-2-1,0 3,0 2,0 1,-11 3,45 0,-8-3,-1 0,1-1,-12-3,6 1,1 0,-2 3,-153 0,100 3,66-2,-1-1,1 0,0-1,-5-2,2 0,0 1,-17 0,-213 1,128 5,105-3,-1-1,0 0,1-1,-3-2,-1 1,1 0,-16 0,-214 2,128 3,-514-1,618 1,1 1,-1 0,0 1,-1 2,-2-1,0 0,-14 0,26-3,-9 0,0 0,-1 2,1 0,0 1,-5 0,0 0,-1-1,1-1,-6-1,-23 2,35-1,0 1,-9 3,-28 5,34-9,0 2,-9 3,10-2,-1-1,-10 1,8-2,1 1,-4 2,4-1,0-1,-7 0,3 0,0 0,-2 2,6-1,-1-1,-21 2,21-5</inkml:trace>
  <inkml:trace contextRef="#ctx0" brushRef="#br0" timeOffset="10642.016">766 3177,'-3'1,"0"0,0 0,0 1,0-1,0 1,0 0,0 0,0 0,1 0,-1 0,1 1,0-1,-1 1,-3 3,-27 22,-5 2,7-6,-16 16,17-14,-2-2,-1-1,-22 12,-23 15,39-26,24-16,0 1,-4 5,-1 0,0-2,-1 0,-18 7,-13 8,28-15,15-8,1 0,-1 1,1 0,0 1,0 0,-4 4,10-8,0 0,1-1,-1 1,1 1,-1-1,1 0,0 0,0 0,0 1,0-1,0 1,1-1,-1 1,1-1,0 1,-1-1,1 1,0-1,0 1,1-1,-1 1,1-1,-1 0,1 1,0-1,-1 1,1-1,1 0,0 3,0 0,1 0,0-1,0 1,0-1,1 0,0 0,-1 0,1 0,1-1,1 2,10 6,1-1,11 5,16 10,19 12,7 5,63 37,-100-58,1-2,28 11,23 12,-5 11,-49-31,-20-11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03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1432 30,'0'-1,"0"0,-1 0,1 0,0 0,-1 1,1-1,-1 0,1 0,-1 0,1 1,-1-1,0 0,1 0,-1 1,0-1,1 1,-1-1,0 1,0-1,0 1,0-1,1 1,-1 0,0-1,0 1,0 0,-1-1,-29-4,28 5,-60-5,-1 4,-15 2,-8 1,-415-2,485 1,1 0,-1 2,1 0,-1 0,1 2,1 0,-9 4,-27 13,-27 18,72-37,-16 8,0 1,1 1,0 1,1 0,1 2,0 1,9-8,1 1,0 0,1 1,0 0,1 0,0 1,1 0,0 0,1 0,-2 7,-2 8,5-15,0 0,0 1,0 4,-9 43,8-39,0 0,2 0,-1 11,4-26,-1 11,0 0,-1 0,-1 0,-2 4,-1 11,1 0,1 0,2 1,1 0,3 16,-1-11,-1-22,2 0,0 0,1 0,1 0,0-1,6 13,3 4,1-2,14 23,-17-36,0-1,11 11,13 19,-28-37,0 0,1-1,0 0,1 0,0-1,0 0,0-1,1 0,0 0,0-1,0 0,1-1,0 0,0-1,0 0,0-1,0 0,2 0,15 2,16 5,-21-4,1-1,18 1,-13-4,-12-1,0 1,0 1,0 0,7 3,0 0,0-1,1-1,-1-2,11 0,28 2,-35 0,20 6,-21-4,-1-1,5-1,14-1,-27-2,0 0,-1 2,1 0,14 4,-5-1,0-1,0-1,0-1,0-1,10-2,8 1,12 2,-43 0,0 1,0 0,1 1,0 0,0-1,7 1,53 0,-48-3,-1 1,0 0,3 3,5 1,2-1,-1-2,19-1,-37-1,1 1,-1 1,16 4,-13-2,0-2,14 2,12-4,-28-1,-1 0,1 2,0 0,12 4,-2-1,-1-1,1-1,0-1,0-1,7-2,12 1,7 2,-39 0,-1 1,14 3,-12-1,-1-2,6 0,13 0,29-3,-26-1,11 3,-34 0,0 1,0 0,1 1,0 0,0 0,7-1,53 1,-48-3,-1 1,0 0,2 3,9 1,-1-2,19-1,3 1,-29-1,17 6,-20-4,0-1,6 0,13-3,-27-1,0 0,-1 2,1 0,14 4,-3-1,0 0,0-2,0-1,0-1,15-3,5 2,15 2,-37 1,21 6,-23-3,1-2,6-1,183-1,-112-3,-86 2,0 1,-1 0,1 1,1 2,2-1,0 0,14 1,215-4,-128-2,144 1,-245-1,0-2,0 0,0-1,7-3,0 1,-13 1,1 0,-1-1,0-1,-1 0,0-1,0 0,-1-1,1-1,-6 4,0 0,0 0,0-1,-1 1,1-2,-2 1,1-1,-1 0,0 0,-1 0,0-1,0 1,-1-1,0 0,-1 0,0 0,0-1,-1 1,0 0,0-7,0-37,-1 0,-3-1,-1 33,0 0,-2 0,0 1,-7-15,-3-10,-3-10,-19-39,26 70,-1 1,-2 1,0 0,-1 0,-1 2,-1 0,-15-12,11 12,-1 0,0 2,-1 1,-1 1,-1 1,-19-8,-13-4,-6 1,-112-44,96 41,1 3,22 11,9 3,20 5,-16-3,-1 1,19 4,-1 1,-12 0,-1 0,24 2,-1-2,-4-1,6 1,-1 0,-8 0,9 3,-5-1,1-1,-19-4,9 0,-20-1,-16-4,35 7,0 0,-4 2,-4-1,-22-7,42 7,-1 0,1 1,-1 1,-10 1,12 1,1-1,-1-1,1 0,-10-3,3 0,0 1,-1 1,0 1,-14 1,-24-2,47 1,-1 0,-11-5,-25-3,3 7,0 2,-4 2,-1 1,-30-5,55 0,-17-6,20 4,0 1,-6 1,-66 2,55 2,-27-3,56 0,0 0,0-2,-1 0,1 0,-1 1,-8-1,-16 1,-34 2,43 2,1-2,-1 0,1-3,-3 0,-9-3,-1 2,0 1,0 3,-2 1,27-1,1 0,0-2,0 0,-6-2,3 1,-1 0,-14 0,-29 2,-10 4,17-1,-42-4,84 1,-1 0,-12-5,12 3,0 0,-8 1,9 1,-5 0,0 0,1-2,-3-1,-3 0,-18-3,18 4,-19-5,-63-17,1-1,86 22,0 1,-11-1,9 2,0-1,-2-2,-57-19,65 20,0 2,0 0,0 0,0 1,0 1,-9 1,1-1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08:26.2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13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0 399,'7'-1,"-1"1,1-2,0 1,-1-1,1 0,1-1,26-6,23-6,-38 10,-1 1,1 0,1 1,1 0,-1-1,4-2,-4 1,1 1,5 0,10-1,11-4,-17 3,-1 1,12 1,-32 4,8-1,1 0,-1-2,0 1,1-2,5-1,1 1,-1 1,1 2,11 0,30-2,-50 1,-1 0,15-5,-14 3,0 0,7 1,17 0,22 2,-33 1,0 0,0-2,24-5,-13 0,1 1,0 3,0 1,122 2,-60 2,559-2,-638-1,-1-2,0 0,12-4,-7 2,-1 1,6 0,235 2,-138 4,-61-1,-8 0,24-4,-55 0,17-6,-20 4,0 1,6 0,68 4,-53 1,18-3,-37-1,19-6,-21 4,0 1,5 0,67 4,-55 1,27-3,-56 0,0-1,0 0,1-1,0 0,0 1,7-1,21 1,0 2,11 2,-5 0,24-3,-44-1,18-6,-21 4,0 1,5 0,236 2,-137 4,1352-2,-1460-1,0-1,0-2,12-3,-7 2,-1 1,6 0,235 2,-137 4,452-2,-560 1,0 1,0 2,13 2,-9 0,1-2,4-1,236-1,-137-3,-55 2,-10 1,33-6,-70 1,19-6,-22 3,0 2,9 0,15 3,-23 0,0 0,0-2,6-2,6-2,1 2,35 0,80 6,-63 0,-68-2,-1-1,0-2,12-2,-7 0,-1 2,6 0,235 2,-137 4,-93-3,-18 0,1 1,0 1,-1 1,1 0,-1 1,1 2,3 0,0 0,0-1,0-2,10 0,95-2,-53-2,1275 2,-1333 1,-1 1,1 0,-1 1,3 2,1-1,-1 0,16 0,214-2,-128-3,-84 0,-17 0,-1 1,1 1,-1 0,1 2,-1 0,1 2,6 0,-1-1,0 0,1-2,0-1,22-2,-3 1,9 2,-40 0,1 0,13 5,24 4,-18-8,29-3,-26-1,11 3,-34 0,0 1,0 0,1 1,0 0,0-1,7 1,48 1,0-4,10-2,15-1,143 2,-223 1,-1 0,1 1,-1 1,6 2,37 6,-26-6,28 8,-18-3,42 13,-24-9,-39-9,0-1,0 0,15 0,60-4,-52-1,30 3,-59 0,0 0,0 2,1 0,-1 0,1-1,8 1,106 16,-85-14,-22-3,-1 1,14 4,71 18,-88-21,1-1,12 1,-10-2,0 2,0 0,-1 0,0-2,0 0,2 0,0-1,-1 1,13 4,-29-5,11 2,0 0,0 2,9 4,-20-7,0 0,0 0,0 0,-1 1,1 0,-1-1,1 2,-1-1,-1 0,1 1,-1 0,1 1,5 7,-1 0,-1 1,0 1,-1-1,0 1,-1 0,-1 0,-1 1,0-1,1 16,-2-10,1 0,5 18,-3-17,-1 0,0 13,-3-13,0 1,-2-1,-1 1,-3 20,3-36,1 1,-1-1,-1 0,1 1,-1-1,-1 0,1-1,-1 1,0-1,-1 0,1 0,-1 0,0 0,-1-1,0 0,-2 2,-4 0,1-1,-1 0,0-1,0-1,-1 0,1-1,-1 0,-7 1,-26 0,0-2,-1-1,-1-3,-26 0,-270 2,327-1,0-1,0 0,1-1,-3-2,-1 1,1 0,-16-1,-214 4,128 2,-275-1,379-1,1-1,0 0,0-1,-5-2,2 0,0 1,-17-1,-213 3,128 4,-858-2,962-1,1-1,-1 0,1-1,-3-2,-1 1,1 0,-16-1,-50 4,56 2,0-1,0-2,0-1,-7-3,0 0,0 1,0 1,0 2,-6 2,18-1,1-2,-1 0,-6-3,2 1,-28-2,-55 7,61 2,-27-5,50 0,-21-6,23 3,0 2,-9 1,-233 0,137 5,105-2,6 1,0-1,1-1,-1-1,1 0,-12-4,7 0,-1 1,0 2,0 0,-5 2,-99 1,52 2,-241-2,300-1,1-1,0 0,0-1,-5-2,2 0,0 1,-17-1,-17 4,-6 2,12 1,-30-5,62 1,0 0,-12-5,11 3,1 0,-7 1,-49-2,-1 3,-5 4,-18 0,-1651-2,1730-1,0-1,0 0,-1-1,-3-2,1 0,-1 1,-15-1,-214 3,128 4,98-3,0-2,0 0,-9-3,5 1,-1 1,-1 0,-238 2,137 4,72-3,9 0,-29 4,64-1,-1 1,-12 3,12-2,-1 0,-6-1,-8-1,-18-1,29-1,0 0,0 1,0 1,0 1,-6 2,1 1,0-2,0 0,0-2,-5 0,-100-3,55 0,-403 1,454 1,0 1,0 2,-8 2,3-1,1-1,-3-1,-237-1,137-3,101 1,-1-1,1 2,-1 0,1 3,-9 2,1 1,0-2,0-1,-11-2,-114-2,60-2,26 1,9-1,-28 6,66-1,-17 6,20-4,-1-1,-4-1,-236-1,137-3,-796 1,903-1,0-2,0 0,-9-3,5 1,-1 1,-1 0,-57 4,47 1,-21-3,46 0,0-1,0 0,-1-1,1 0,-1 1,-8-1,-16 0,21 3,1 0,-1-2,-8-2,1-1,-1 2,0 1,-3 1,-1-1,0 0,0-3,-7 0,0 1,0 2,-38 1,60 1,0 0,0-2,0 1,-3-3,-39-6,48 10,1 0,-1-1,0 0,1-1,0 0,-1 0,1-1,1 0,-1 0,0-1,1 0,0 0,0-1,1 0,-1 0,1 0,0-2,-2 0,0 0,1 0,0 0,0-1,1 1,0-1,0-1,1 1,-2-6,1 0,0-1,1 0,1 0,0-1,2 1,-2-16,3-19,2 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48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5052 1431,'4'0,"2"-4,0-7,-2-5,0-5,-2-3,3 3,2-1,-1 0,-2-1,-1-1,-1-1,-1-1,-1 0,0 4</inkml:trace>
  <inkml:trace contextRef="#ctx0" brushRef="#br0" timeOffset="538.489">4946 1114,'4'0,"7"0,5 0,5 0,3 0,2 0,1 0,1 0,0 0,-1 0,0 0,0 0,0 0,-5 0</inkml:trace>
  <inkml:trace contextRef="#ctx0" brushRef="#br0" timeOffset="2103.607">5449 1458,'0'-14,"0"0,1-1,1 1,0 0,3-7,8-44,-9 41,1 1,1-1,-1 5,-1 3,1 0,1 1,0 0,1 0,2-3,-7 14,1 0,-1 1,1-1,0 1,0-1,0 1,0 0,1 0,-1 1,1-1,0 1,0 0,0 0,0 0,0 0,0 1,0-1,1 1,-1 0,0 0,3 1,-2 0,-1 0,1 0,0 1,-1 0,0 0,1 0,-1 0,0 1,1 0,-1 0,0 0,0 0,0 1,-1-1,1 1,-1 0,1 0,-1 0,0 1,2 2,0 0,0 0,-1 0,0 0,-1 1,1 0,-1-1,0 1,-1 0,0 0,0 1,0-1,-1 4,0-8,-1-1,0 1,0-1,0 1,0 0,0-1,0 1,-1 0,0-1,1 1,-1-1,0 1,0-1,0 1,-1-1,1 0,0 1,-1-1,0 0,1 0,-1 0,0 0,0-1,0 1,0 0,0-1,-1 1,1-1,0 0,-1 0,1 0,-1 0,0 0,-10 2,0-1,-1 0,1-1,0 0,0-1,-6-1,-19 1,36 0,-1 0,1 1,-1-1,1 1,-1-1,1 1,0 0,-1 0,1 0,0 0,-1 0,1 0,0 1,0-1,-1 2,2-2,0 0,1 0,-1 0,0 0,1 0,-1 0,1 1,-1-1,1 0,0 0,-1 0,1 1,0-1,0 0,0 0,0 1,0-1,0 0,0 1,1-1,-1 0,0 0,1 0,-1 1,0-1,1 0,0 0,-1 0,1 0,0 0,0 1,6 8,1 0,0-1,0 0,1-1,5 5,-4-4,0 0,-1 0,0 1,5 9,7 11,11 9,-16-19,-6-8</inkml:trace>
  <inkml:trace contextRef="#ctx0" brushRef="#br0" timeOffset="3789.761">5951 1405,'0'3,"1"0,-1 0,1 0,-1-1,1 1,0 0,0 0,1-1,-1 1,0 0,1-1,0 1,-1-1,1 0,0 1,1 0,0 0,0 0,1 0,-1-1,1 1,-1-1,1 1,0-1,3 1,0 0,0-1,1 0,-1-1,0 1,1-1,-1-1,1 1,-1-1,6-1,-9 0,1 1,-1-1,0 0,0 0,0 0,0-1,0 0,0 1,0-1,-1-1,1 1,-1 0,1-1,-1 0,0 0,0 0,2-2,0-3,-1 1,1-1,-1 0,0 0,-1-1,0 1,0-1,-1 0,0 0,-1 0,1-6,0-18,-2 0,-3-20,1 5,4 54,5 15,4 20,-7-12,-1 0,-2 0,-1-1,-2 18,2-42,0 0,-1 0,0 0,0 0,0 0,0 0,-1 0,1 0,-1 0,0-1,0 1,-1-1,1 1,-1 0,0-2,0 1,0-1,0 0,0 0,0 0,0 0,-1-1,1 1,0-1,-1 0,0 0,1 0,-1 0,1-1,-4 1,-7 0,0 0,0-1,0 0,-12-2,21 1,1 0,-1 0,1 0,-1-1,1 1,0-1,0 0,-1 0,1 0,1-1,-1 1,0-1,1 0,-1 0,1-1,-2-1,-7-13,1 0,1-1,1 0,-6-17,1 4,10 22,1 1,0-1,0 0,1-1,1 1,-1 0,2-1,-1 1,2 0,-1-1,1 1,2-7,3-6</inkml:trace>
  <inkml:trace contextRef="#ctx0" brushRef="#br0" timeOffset="4608.341">6507 1167,'-1'0,"0"1,-1-1,1 1,0-1,0 1,0 0,-1 0,1-1,0 1,0 0,0 0,1 0,-1 0,0 0,0 0,0 0,1 1,-1-1,-13 23,13-22,-4 11,0 0,1 0,0 0,1 0,0 6,-4 12,6-25,-11 57,11-57,0 0,1-1,0 1,0 0,0 0,1 0,0 0,0 0,1 1,-1-4,1-1,-1 0,0 0,0 0,1 0,0 0,-1 0,1 0,0-1,0 1,0-1,0 1,0-1,0 0,0 0,0 1,1-2,-1 1,0 0,1 0,-1-1,0 1,3-1,7 2,0-1,1-1,-1 0,4-1,-4 1,70-4,-59 4</inkml:trace>
  <inkml:trace contextRef="#ctx0" brushRef="#br0" timeOffset="5460.21">6428 1272,'4'0,"7"0,5 0,5 0,-2 5,1 1,2-1,1 0,1-1,1-2,-8-1,-7-5,-9-3,-6 1</inkml:trace>
  <inkml:trace contextRef="#ctx0" brushRef="#br0" timeOffset="5874.021">6454 1167,'0'-5,"5"-1,5 0,6 2,5 0,3 2,2 1,1 1,1 0,-5 5,-1 1,-1 0,1-1,2-2,0 0,-3-2</inkml:trace>
  <inkml:trace contextRef="#ctx0" brushRef="#br0" timeOffset="7318.436">9550 55,'-15'0,"1"1,-1 1,0 0,1 1,0 0,-1 1,1 1,1 0,-8 5,-9 5,1 2,0 0,-15 16,34-27,1 2,0-1,0 1,1 1,0-1,1 1,0 1,0-1,1 1,0 0,1 1,0-1,1 1,0 0,0 0,1 1,1-1,0 1,0 6,1 0,1 0,1 0,2 15,-2-26,1 0,-1-1,2 1,-1-1,0 1,1-1,1 0,-1 0,1 0,0 0,2 2,4 3,-1-2,2 1,-1-1,1-1,1 0,2 1,14 7,1-1,5 0,-20-10,-1 0,1-2,8 2,18 5,-14-4,1-1,-1-2,1 0,0-2,0-1,0-1,9-2,-18 0,-1 0,1 0,-1-2,0-1,15-6,20-12,8-8,9-3,-60 31,-1 0,0-1,-1 0,1 0,-1-1,0 0,4-4,-7 6,-1 0,0-1,0 1,0 0,-1-1,1 0,-1 0,0 1,-1-1,1-1,-1 1,0 0,1-5,-1-1,0-1,-1 0,0 0,-1 1,0-1,-2-8,1 14,0-1,0 0,0 1,-1-1,0 1,-1 0,1 0,-1 0,0 0,-1 1,-4-4,-10-10,-1 2,-1 0,-1 1,0 2,-22-12,-27-9,-26-7,16 14,42 16,-1 1,-1 3,-32-3,22-1,35 8,0 0,-11 0,-48 1,52 3</inkml:trace>
  <inkml:trace contextRef="#ctx0" brushRef="#br0" timeOffset="9687.265">9920 452,'26'0,"0"-1,0-1,25-5,-2-1,-1 3,1 1,0 3,-1 2,-32-2,0 0,0-1,0-1,7-3,-4 2,0 0,15 0,216 1,-130 5,568-2,-671 1,-1 1,0 0,0 1,5 2,-2 0,-1-1,18 0,-4-2,-14-2,-1 1,0 1,0 1,3 1,3 1,0-2,0 0,8-1,11 2,-29-2,0 0,10 4,14 3,14 3,0 1,25 12,-59-18,-1 0,0 2,0 0,7 6,33 18,-34-21,21 16,-12-7,-8-5,-2 0,0 2,-1 1,-1 0,15 20,-11-8,-1 0,-2 1,0 4,-10-18,9 18,5 17,-7-14,7 9,38 75,-42-70,-12-29,-3-8,-1-1,-1 1,1 11,7 31,-6-35,-1-1,0 0,-2 1,-1 3,-1 93,-2-51,2-53,0 0,-1 0,-1 0,-1-1,-1 8,-23 93,13-56,-1 4,-9 17,-3 25,1 1,7-43,-3-1,-3-1,-31 56,19-48,24-41,-2-2,-1 1,0-2,-2 0,-19 19,-188 180,206-206,-1-2,-19 12,-2 3,-50 35,74-52,-19 10,-6 5,-24 19,-1-3,-20 7,-71 34,121-66,-9 2,-28 15,48-24,-1-1,-16 4,13-5,1 2,-2 1,9-3,0-2,-20 6,-8 3,-6 2,-5-1,-19 6,0-1,-62 11,9-14,102-16,-1-1,-30-1,2 1,31-1,-17 6,20-4,0-1,-6-1,-42-2,37-1,-10 1,33 1,-1 1,-13 4,-24 3,1-6,1-3,-13-3,8 0,-41 5,68 0,-19 6,22-3,0-2,-9-1,-233 0,137-5,-346 2,460-1,0-1,0 0,0-1,-5-2,2 0,0 1,-17 0,-178 2,111 3,86-2,0-1,1 0,-1-1,-1-2,-2 1,0 0,-14 0,-40 2,46 3,1-2,0-1,0-1,-1-2,-20-2,0 1,0 3,0 1,-12 3,47 0,-9-3,-1 0,1-1,-13-3,8 1,-1 0,0 3,-84 1,63 3,-28-5,49 0,-20-6,23 3,0 2,-8 1,-29 1,-1 3,7 1,-28-5,56 0,-19-6,21 4,0 1,-5 1,-67 2,55 2,-27-3,56 0,0 0,0-2,-1 0,0 0,1 1,-9-1,-16 1,0 2,-8 2,4 0,-24-3,52 0,1 0,-14-5,13 3,-1 0,-5 1,-51-2,0 4,-5 2,-17 1,80-2,-1 0,1-1,0-1,0 0,-11-4,3 1,-1 0,0 1,0 2,-10 0,-95 2,52 2,37-2,6 1,0-1,0-2,0-1,-7-3,-1-1,0 2,0 1,-1 3,-5 1,24-1,0-1,0-1,-10-3,5 0,-27 0,-6 4,35 2,0-1,0-1,-20-5,0 0,1 1,-1 3,0 1,-10 3,34-2,-1-1,1-1,-13-3,8 0,-29 0,-5 4,35 2,0-1,0-1,-20-5,-2-1,0 3,0 2,0 1,-11 3,45 0,-8-3,-1 0,1-1,-12-3,6 1,1 0,-2 3,-153 0,100 3,66-2,-1-1,1 0,0-1,-5-2,2 0,0 1,-17 0,-213 1,128 5,105-3,-1-1,0 0,1-1,-3-2,-1 1,1 0,-16 0,-214 2,128 3,-514-1,618 1,1 1,-1 0,0 1,-1 2,-2-1,0 0,-14 0,26-3,-9 0,0 0,-1 2,1 0,0 1,-5 0,0 0,-1-1,1-1,-6-1,-23 2,35-1,0 1,-9 3,-28 5,34-9,0 2,-9 3,10-2,-1-1,-10 1,8-2,1 1,-4 2,4-1,0-1,-7 0,3 0,0 0,-2 2,6-1,-1-1,-21 2,21-5</inkml:trace>
  <inkml:trace contextRef="#ctx0" brushRef="#br0" timeOffset="10642.016">766 3177,'-3'1,"0"0,0 0,0 1,0-1,0 1,0 0,0 0,0 0,1 0,-1 0,1 1,0-1,-1 1,-3 3,-27 22,-5 2,7-6,-16 16,17-14,-2-2,-1-1,-22 12,-23 15,39-26,24-16,0 1,-4 5,-1 0,0-2,-1 0,-18 7,-13 8,28-15,15-8,1 0,-1 1,1 0,0 1,0 0,-4 4,10-8,0 0,1-1,-1 1,1 1,-1-1,1 0,0 0,0 0,0 1,0-1,0 1,1-1,-1 1,1-1,0 1,-1-1,1 1,0-1,0 1,1-1,-1 1,1-1,-1 0,1 1,0-1,-1 1,1-1,1 0,0 3,0 0,1 0,0-1,0 1,0-1,1 0,0 0,-1 0,1 0,1-1,1 2,10 6,1-1,11 5,16 10,19 12,7 5,63 37,-100-58,1-2,28 11,23 12,-5 11,-49-31,-20-11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03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1432 30,'0'-1,"0"0,-1 0,1 0,0 0,-1 1,1-1,-1 0,1 0,-1 0,1 1,-1-1,0 0,1 0,-1 1,0-1,1 1,-1-1,0 1,0-1,0 1,0-1,1 1,-1 0,0-1,0 1,0 0,-1-1,-29-4,28 5,-60-5,-1 4,-15 2,-8 1,-415-2,485 1,1 0,-1 2,1 0,-1 0,1 2,1 0,-9 4,-27 13,-27 18,72-37,-16 8,0 1,1 1,0 1,1 0,1 2,0 1,9-8,1 1,0 0,1 1,0 0,1 0,0 1,1 0,0 0,1 0,-2 7,-2 8,5-15,0 0,0 1,0 4,-9 43,8-39,0 0,2 0,-1 11,4-26,-1 11,0 0,-1 0,-1 0,-2 4,-1 11,1 0,1 0,2 1,1 0,3 16,-1-11,-1-22,2 0,0 0,1 0,1 0,0-1,6 13,3 4,1-2,14 23,-17-36,0-1,11 11,13 19,-28-37,0 0,1-1,0 0,1 0,0-1,0 0,0-1,1 0,0 0,0-1,0 0,1-1,0 0,0-1,0 0,0-1,0 0,2 0,15 2,16 5,-21-4,1-1,18 1,-13-4,-12-1,0 1,0 1,0 0,7 3,0 0,0-1,1-1,-1-2,11 0,28 2,-35 0,20 6,-21-4,-1-1,5-1,14-1,-27-2,0 0,-1 2,1 0,14 4,-5-1,0-1,0-1,0-1,0-1,10-2,8 1,12 2,-43 0,0 1,0 0,1 1,0 0,0-1,7 1,53 0,-48-3,-1 1,0 0,3 3,5 1,2-1,-1-2,19-1,-37-1,1 1,-1 1,16 4,-13-2,0-2,14 2,12-4,-28-1,-1 0,1 2,0 0,12 4,-2-1,-1-1,1-1,0-1,0-1,7-2,12 1,7 2,-39 0,-1 1,14 3,-12-1,-1-2,6 0,13 0,29-3,-26-1,11 3,-34 0,0 1,0 0,1 1,0 0,0 0,7-1,53 1,-48-3,-1 1,0 0,2 3,9 1,-1-2,19-1,3 1,-29-1,17 6,-20-4,0-1,6 0,13-3,-27-1,0 0,-1 2,1 0,14 4,-3-1,0 0,0-2,0-1,0-1,15-3,5 2,15 2,-37 1,21 6,-23-3,1-2,6-1,183-1,-112-3,-86 2,0 1,-1 0,1 1,1 2,2-1,0 0,14 1,215-4,-128-2,144 1,-245-1,0-2,0 0,0-1,7-3,0 1,-13 1,1 0,-1-1,0-1,-1 0,0-1,0 0,-1-1,1-1,-6 4,0 0,0 0,0-1,-1 1,1-2,-2 1,1-1,-1 0,0 0,-1 0,0-1,0 1,-1-1,0 0,-1 0,0 0,0-1,-1 1,0 0,0-7,0-37,-1 0,-3-1,-1 33,0 0,-2 0,0 1,-7-15,-3-10,-3-10,-19-39,26 70,-1 1,-2 1,0 0,-1 0,-1 2,-1 0,-15-12,11 12,-1 0,0 2,-1 1,-1 1,-1 1,-19-8,-13-4,-6 1,-112-44,96 41,1 3,22 11,9 3,20 5,-16-3,-1 1,19 4,-1 1,-12 0,-1 0,24 2,-1-2,-4-1,6 1,-1 0,-8 0,9 3,-5-1,1-1,-19-4,9 0,-20-1,-16-4,35 7,0 0,-4 2,-4-1,-22-7,42 7,-1 0,1 1,-1 1,-10 1,12 1,1-1,-1-1,1 0,-10-3,3 0,0 1,-1 1,0 1,-14 1,-24-2,47 1,-1 0,-11-5,-25-3,3 7,0 2,-4 2,-1 1,-30-5,55 0,-17-6,20 4,0 1,-6 1,-66 2,55 2,-27-3,56 0,0 0,0-2,-1 0,1 0,-1 1,-8-1,-16 1,-34 2,43 2,1-2,-1 0,1-3,-3 0,-9-3,-1 2,0 1,0 3,-2 1,27-1,1 0,0-2,0 0,-6-2,3 1,-1 0,-14 0,-29 2,-10 4,17-1,-42-4,84 1,-1 0,-12-5,12 3,0 0,-8 1,9 1,-5 0,0 0,1-2,-3-1,-3 0,-18-3,18 4,-19-5,-63-17,1-1,86 22,0 1,-11-1,9 2,0-1,-2-2,-57-19,65 20,0 2,0 0,0 0,0 1,0 1,-9 1,1-1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2:19.5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0:33:13.23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869.99536"/>
      <inkml:brushProperty name="anchorY" value="-2925.08032"/>
      <inkml:brushProperty name="scaleFactor" value="0.5"/>
    </inkml:brush>
  </inkml:definitions>
  <inkml:trace contextRef="#ctx0" brushRef="#br0">108 1,'0'0,"0"4,0 6,-3 0,0 3,1 4,-5-3,1 2,0 2,-3-3,1 1,2 2,1 1,-3-3,1 1,2 1,1 1,1 2,1 1,-3-4,0 1,1-1,0 2,1 1,2 1,0 1,1 0,0 1,0 0,0-1,3 1,-1 0,5-5,5-5,-1-1,3-3,-2 2,3-2,-3 2,1-3,-2 4,3-3,1-2,-2 2,2-1,-3 2,2-1,-2 2,1-2,2 3,3-2,-3 2,2-3,1-1,-3 1,1-2,1-1,2-3,2-1,1-2,1 0,0-1,1 0,-1-1,1 1,0 0,0-1,-1 1,1 0,0 0,-1 0,1 0,-1 0,1 0,-1 0,1 0,-1 0,1 0,-1 0,1 0,-1 0,1 0,-5 5,-1 0,1 0,1-1,0-1,2-1,0-1,1-1,1 0,-5 5,0-1,0 1,0-2,2 0,1-1,1-1,-5 4,1 0,0 0,0-1,2-2,1 0,1-1,0-1,0 0,1 5,0-1,-1 1,1-1,0-2,-1 0,1-1,-1-1,1 0,-1 0,1 0,-1 0,1 0,-1 0,1-1,0 1,-1 0,1 0,-1 0,1 0,-1 0,1 0,-1 0,1 0,-1 0,1 0,-1 0,1 0,-1 0,1 5,-1 0,1 0,-1-1,1-1,-1-1,1-1,-5 4,-1 0,1-1,1 0,0-1,2-2,1 0,-5 4,1 0,-1 0,2-1,1-1,1-2,-4 5,0-1,1 0,1-2,0 0,2-1,1 3,0 0,1 0,-1-1,1-1,-5 3,0 0,0-1,0-1,-3 3,1 0,1-2,1 0,-3 2,1-1,-4 5,2-3,-4 5,2-3,-2 3,-3 3,2-3,-2 2,3-2,-2 1,-1 2,2-2,-2 1,-2 2,4-3,-2 2,-2 1,-1 2,-2 2,3-4,-1 1,0 1,-1 0,-2 2,0 1,-4-4,0 1,-1 0,-3-4,-1 1,-3-4,0 2,2 2,-2-3,1 2,-3-3,2 2,-2-3,1 2,-2-3,3 3,-3-3,2 3,-2-2,2 2,-2-3,-2 3,-3-2,3 2,-2-3,-1-1,3 1,-1-2,-2-1,4 2,-2-1,-1-2,3 3,-2-1,-1-2,-2 4,-1-3,-2 4,-1-1,0-3,3 4,2-3,-1-1,-1-2,4 2,-1 0,-1-2,-1-1,-2 3,-1 0,-1-2,0-1,-1-1,5 3,1 0,-1-1,-1-2,-1 0,-1-2,0 0,-1-1,-1 0,1 0,3 5,2-1,-1 1,-1-1,-1-1,0-1,-2-1,0-1,0 0,-1 0,0 0,0 0,1 0,-1-1,0 1,1 0,-1 0,1 0,-1 0,1 0,-1 0,1 0,-1 0,1 0,-1 0,5-4,1-1,-1 0,-1 1,0 1,-2 1,0 1,-1 0,-1 1,1 1,-1-1,0 0,0 0,1 0,-1 0,0 0,1 0,-1 0,1 0,-1 0,1 0,-1 0,1 0,-1 0,1 0,-1 0,1 0,-1 0,1 0,-1 0,1 0,-1 0,1 0,-1 0,1 0,-1 0,1 0,-1 0,0 0,1 0,0 0,-1 0,1 0,-1 0,1 0,-1 0,1 0,-1 0,0 0,1 0,-1 0,1 0,-1 0,1 0,-1 0,1 0,-1 0,1 0,4 5,5 5,5 4,4 4,2 4,3 1,0 1,1 0,0-4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13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0 399,'7'-1,"-1"1,1-2,0 1,-1-1,1 0,1-1,26-6,23-6,-38 10,-1 1,1 0,1 1,1 0,-1-1,4-2,-4 1,1 1,5 0,10-1,11-4,-17 3,-1 1,12 1,-32 4,8-1,1 0,-1-2,0 1,1-2,5-1,1 1,-1 1,1 2,11 0,30-2,-50 1,-1 0,15-5,-14 3,0 0,7 1,17 0,22 2,-33 1,0 0,0-2,24-5,-13 0,1 1,0 3,0 1,122 2,-60 2,559-2,-638-1,-1-2,0 0,12-4,-7 2,-1 1,6 0,235 2,-138 4,-61-1,-8 0,24-4,-55 0,17-6,-20 4,0 1,6 0,68 4,-53 1,18-3,-37-1,19-6,-21 4,0 1,5 0,67 4,-55 1,27-3,-56 0,0-1,0 0,1-1,0 0,0 1,7-1,21 1,0 2,11 2,-5 0,24-3,-44-1,18-6,-21 4,0 1,5 0,236 2,-137 4,1352-2,-1460-1,0-1,0-2,12-3,-7 2,-1 1,6 0,235 2,-137 4,452-2,-560 1,0 1,0 2,13 2,-9 0,1-2,4-1,236-1,-137-3,-55 2,-10 1,33-6,-70 1,19-6,-22 3,0 2,9 0,15 3,-23 0,0 0,0-2,6-2,6-2,1 2,35 0,80 6,-63 0,-68-2,-1-1,0-2,12-2,-7 0,-1 2,6 0,235 2,-137 4,-93-3,-18 0,1 1,0 1,-1 1,1 0,-1 1,1 2,3 0,0 0,0-1,0-2,10 0,95-2,-53-2,1275 2,-1333 1,-1 1,1 0,-1 1,3 2,1-1,-1 0,16 0,214-2,-128-3,-84 0,-17 0,-1 1,1 1,-1 0,1 2,-1 0,1 2,6 0,-1-1,0 0,1-2,0-1,22-2,-3 1,9 2,-40 0,1 0,13 5,24 4,-18-8,29-3,-26-1,11 3,-34 0,0 1,0 0,1 1,0 0,0-1,7 1,48 1,0-4,10-2,15-1,143 2,-223 1,-1 0,1 1,-1 1,6 2,37 6,-26-6,28 8,-18-3,42 13,-24-9,-39-9,0-1,0 0,15 0,60-4,-52-1,30 3,-59 0,0 0,0 2,1 0,-1 0,1-1,8 1,106 16,-85-14,-22-3,-1 1,14 4,71 18,-88-21,1-1,12 1,-10-2,0 2,0 0,-1 0,0-2,0 0,2 0,0-1,-1 1,13 4,-29-5,11 2,0 0,0 2,9 4,-20-7,0 0,0 0,0 0,-1 1,1 0,-1-1,1 2,-1-1,-1 0,1 1,-1 0,1 1,5 7,-1 0,-1 1,0 1,-1-1,0 1,-1 0,-1 0,-1 1,0-1,1 16,-2-10,1 0,5 18,-3-17,-1 0,0 13,-3-13,0 1,-2-1,-1 1,-3 20,3-36,1 1,-1-1,-1 0,1 1,-1-1,-1 0,1-1,-1 1,0-1,-1 0,1 0,-1 0,0 0,-1-1,0 0,-2 2,-4 0,1-1,-1 0,0-1,0-1,-1 0,1-1,-1 0,-7 1,-26 0,0-2,-1-1,-1-3,-26 0,-270 2,327-1,0-1,0 0,1-1,-3-2,-1 1,1 0,-16-1,-214 4,128 2,-275-1,379-1,1-1,0 0,0-1,-5-2,2 0,0 1,-17-1,-213 3,128 4,-858-2,962-1,1-1,-1 0,1-1,-3-2,-1 1,1 0,-16-1,-50 4,56 2,0-1,0-2,0-1,-7-3,0 0,0 1,0 1,0 2,-6 2,18-1,1-2,-1 0,-6-3,2 1,-28-2,-55 7,61 2,-27-5,50 0,-21-6,23 3,0 2,-9 1,-233 0,137 5,105-2,6 1,0-1,1-1,-1-1,1 0,-12-4,7 0,-1 1,0 2,0 0,-5 2,-99 1,52 2,-241-2,300-1,1-1,0 0,0-1,-5-2,2 0,0 1,-17-1,-17 4,-6 2,12 1,-30-5,62 1,0 0,-12-5,11 3,1 0,-7 1,-49-2,-1 3,-5 4,-18 0,-1651-2,1730-1,0-1,0 0,-1-1,-3-2,1 0,-1 1,-15-1,-214 3,128 4,98-3,0-2,0 0,-9-3,5 1,-1 1,-1 0,-238 2,137 4,72-3,9 0,-29 4,64-1,-1 1,-12 3,12-2,-1 0,-6-1,-8-1,-18-1,29-1,0 0,0 1,0 1,0 1,-6 2,1 1,0-2,0 0,0-2,-5 0,-100-3,55 0,-403 1,454 1,0 1,0 2,-8 2,3-1,1-1,-3-1,-237-1,137-3,101 1,-1-1,1 2,-1 0,1 3,-9 2,1 1,0-2,0-1,-11-2,-114-2,60-2,26 1,9-1,-28 6,66-1,-17 6,20-4,-1-1,-4-1,-236-1,137-3,-796 1,903-1,0-2,0 0,-9-3,5 1,-1 1,-1 0,-57 4,47 1,-21-3,46 0,0-1,0 0,-1-1,1 0,-1 1,-8-1,-16 0,21 3,1 0,-1-2,-8-2,1-1,-1 2,0 1,-3 1,-1-1,0 0,0-3,-7 0,0 1,0 2,-38 1,60 1,0 0,0-2,0 1,-3-3,-39-6,48 10,1 0,-1-1,0 0,1-1,0 0,-1 0,1-1,1 0,-1 0,0-1,1 0,0 0,0-1,1 0,-1 0,1 0,0-2,-2 0,0 0,1 0,0 0,0-1,1 1,0-1,0-1,1 1,-2-6,1 0,0-1,1 0,1 0,0-1,2 1,-2-16,3-19,2 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48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5052 1431,'4'0,"2"-4,0-7,-2-5,0-5,-2-3,3 3,2-1,-1 0,-2-1,-1-1,-1-1,-1-1,-1 0,0 4</inkml:trace>
  <inkml:trace contextRef="#ctx0" brushRef="#br0" timeOffset="538.489">4946 1114,'4'0,"7"0,5 0,5 0,3 0,2 0,1 0,1 0,0 0,-1 0,0 0,0 0,0 0,-5 0</inkml:trace>
  <inkml:trace contextRef="#ctx0" brushRef="#br0" timeOffset="2103.607">5449 1458,'0'-14,"0"0,1-1,1 1,0 0,3-7,8-44,-9 41,1 1,1-1,-1 5,-1 3,1 0,1 1,0 0,1 0,2-3,-7 14,1 0,-1 1,1-1,0 1,0-1,0 1,0 0,1 0,-1 1,1-1,0 1,0 0,0 0,0 0,0 0,0 1,0-1,1 1,-1 0,0 0,3 1,-2 0,-1 0,1 0,0 1,-1 0,0 0,1 0,-1 0,0 1,1 0,-1 0,0 0,0 0,0 1,-1-1,1 1,-1 0,1 0,-1 0,0 1,2 2,0 0,0 0,-1 0,0 0,-1 1,1 0,-1-1,0 1,-1 0,0 0,0 1,0-1,-1 4,0-8,-1-1,0 1,0-1,0 1,0 0,0-1,0 1,-1 0,0-1,1 1,-1-1,0 1,0-1,0 1,-1-1,1 0,0 1,-1-1,0 0,1 0,-1 0,0 0,0-1,0 1,0 0,0-1,-1 1,1-1,0 0,-1 0,1 0,-1 0,0 0,-10 2,0-1,-1 0,1-1,0 0,0-1,-6-1,-19 1,36 0,-1 0,1 1,-1-1,1 1,-1-1,1 1,0 0,-1 0,1 0,0 0,-1 0,1 0,0 1,0-1,-1 2,2-2,0 0,1 0,-1 0,0 0,1 0,-1 0,1 1,-1-1,1 0,0 0,-1 0,1 1,0-1,0 0,0 0,0 1,0-1,0 0,0 1,1-1,-1 0,0 0,1 0,-1 1,0-1,1 0,0 0,-1 0,1 0,0 0,0 1,6 8,1 0,0-1,0 0,1-1,5 5,-4-4,0 0,-1 0,0 1,5 9,7 11,11 9,-16-19,-6-8</inkml:trace>
  <inkml:trace contextRef="#ctx0" brushRef="#br0" timeOffset="3789.761">5951 1405,'0'3,"1"0,-1 0,1 0,-1-1,1 1,0 0,0 0,1-1,-1 1,0 0,1-1,0 1,-1-1,1 0,0 1,1 0,0 0,0 0,1 0,-1-1,1 1,-1-1,1 1,0-1,3 1,0 0,0-1,1 0,-1-1,0 1,1-1,-1-1,1 1,-1-1,6-1,-9 0,1 1,-1-1,0 0,0 0,0 0,0-1,0 0,0 1,0-1,-1-1,1 1,-1 0,1-1,-1 0,0 0,0 0,2-2,0-3,-1 1,1-1,-1 0,0 0,-1-1,0 1,0-1,-1 0,0 0,-1 0,1-6,0-18,-2 0,-3-20,1 5,4 54,5 15,4 20,-7-12,-1 0,-2 0,-1-1,-2 18,2-42,0 0,-1 0,0 0,0 0,0 0,0 0,-1 0,1 0,-1 0,0-1,0 1,-1-1,1 1,-1 0,0-2,0 1,0-1,0 0,0 0,0 0,0 0,-1-1,1 1,0-1,-1 0,0 0,1 0,-1 0,1-1,-4 1,-7 0,0 0,0-1,0 0,-12-2,21 1,1 0,-1 0,1 0,-1-1,1 1,0-1,0 0,-1 0,1 0,1-1,-1 1,0-1,1 0,-1 0,1-1,-2-1,-7-13,1 0,1-1,1 0,-6-17,1 4,10 22,1 1,0-1,0 0,1-1,1 1,-1 0,2-1,-1 1,2 0,-1-1,1 1,2-7,3-6</inkml:trace>
  <inkml:trace contextRef="#ctx0" brushRef="#br0" timeOffset="4608.341">6507 1167,'-1'0,"0"1,-1-1,1 1,0-1,0 1,0 0,-1 0,1-1,0 1,0 0,0 0,1 0,-1 0,0 0,0 0,0 0,1 1,-1-1,-13 23,13-22,-4 11,0 0,1 0,0 0,1 0,0 6,-4 12,6-25,-11 57,11-57,0 0,1-1,0 1,0 0,0 0,1 0,0 0,0 0,1 1,-1-4,1-1,-1 0,0 0,0 0,1 0,0 0,-1 0,1 0,0-1,0 1,0-1,0 1,0-1,0 0,0 0,0 1,1-2,-1 1,0 0,1 0,-1-1,0 1,3-1,7 2,0-1,1-1,-1 0,4-1,-4 1,70-4,-59 4</inkml:trace>
  <inkml:trace contextRef="#ctx0" brushRef="#br0" timeOffset="5460.21">6428 1272,'4'0,"7"0,5 0,5 0,-2 5,1 1,2-1,1 0,1-1,1-2,-8-1,-7-5,-9-3,-6 1</inkml:trace>
  <inkml:trace contextRef="#ctx0" brushRef="#br0" timeOffset="5874.021">6454 1167,'0'-5,"5"-1,5 0,6 2,5 0,3 2,2 1,1 1,1 0,-5 5,-1 1,-1 0,1-1,2-2,0 0,-3-2</inkml:trace>
  <inkml:trace contextRef="#ctx0" brushRef="#br0" timeOffset="7318.436">9550 55,'-15'0,"1"1,-1 1,0 0,1 1,0 0,-1 1,1 1,1 0,-8 5,-9 5,1 2,0 0,-15 16,34-27,1 2,0-1,0 1,1 1,0-1,1 1,0 1,0-1,1 1,0 0,1 1,0-1,1 1,0 0,0 0,1 1,1-1,0 1,0 6,1 0,1 0,1 0,2 15,-2-26,1 0,-1-1,2 1,-1-1,0 1,1-1,1 0,-1 0,1 0,0 0,2 2,4 3,-1-2,2 1,-1-1,1-1,1 0,2 1,14 7,1-1,5 0,-20-10,-1 0,1-2,8 2,18 5,-14-4,1-1,-1-2,1 0,0-2,0-1,0-1,9-2,-18 0,-1 0,1 0,-1-2,0-1,15-6,20-12,8-8,9-3,-60 31,-1 0,0-1,-1 0,1 0,-1-1,0 0,4-4,-7 6,-1 0,0-1,0 1,0 0,-1-1,1 0,-1 0,0 1,-1-1,1-1,-1 1,0 0,1-5,-1-1,0-1,-1 0,0 0,-1 1,0-1,-2-8,1 14,0-1,0 0,0 1,-1-1,0 1,-1 0,1 0,-1 0,0 0,-1 1,-4-4,-10-10,-1 2,-1 0,-1 1,0 2,-22-12,-27-9,-26-7,16 14,42 16,-1 1,-1 3,-32-3,22-1,35 8,0 0,-11 0,-48 1,52 3</inkml:trace>
  <inkml:trace contextRef="#ctx0" brushRef="#br0" timeOffset="9687.265">9920 452,'26'0,"0"-1,0-1,25-5,-2-1,-1 3,1 1,0 3,-1 2,-32-2,0 0,0-1,0-1,7-3,-4 2,0 0,15 0,216 1,-130 5,568-2,-671 1,-1 1,0 0,0 1,5 2,-2 0,-1-1,18 0,-4-2,-14-2,-1 1,0 1,0 1,3 1,3 1,0-2,0 0,8-1,11 2,-29-2,0 0,10 4,14 3,14 3,0 1,25 12,-59-18,-1 0,0 2,0 0,7 6,33 18,-34-21,21 16,-12-7,-8-5,-2 0,0 2,-1 1,-1 0,15 20,-11-8,-1 0,-2 1,0 4,-10-18,9 18,5 17,-7-14,7 9,38 75,-42-70,-12-29,-3-8,-1-1,-1 1,1 11,7 31,-6-35,-1-1,0 0,-2 1,-1 3,-1 93,-2-51,2-53,0 0,-1 0,-1 0,-1-1,-1 8,-23 93,13-56,-1 4,-9 17,-3 25,1 1,7-43,-3-1,-3-1,-31 56,19-48,24-41,-2-2,-1 1,0-2,-2 0,-19 19,-188 180,206-206,-1-2,-19 12,-2 3,-50 35,74-52,-19 10,-6 5,-24 19,-1-3,-20 7,-71 34,121-66,-9 2,-28 15,48-24,-1-1,-16 4,13-5,1 2,-2 1,9-3,0-2,-20 6,-8 3,-6 2,-5-1,-19 6,0-1,-62 11,9-14,102-16,-1-1,-30-1,2 1,31-1,-17 6,20-4,0-1,-6-1,-42-2,37-1,-10 1,33 1,-1 1,-13 4,-24 3,1-6,1-3,-13-3,8 0,-41 5,68 0,-19 6,22-3,0-2,-9-1,-233 0,137-5,-346 2,460-1,0-1,0 0,0-1,-5-2,2 0,0 1,-17 0,-178 2,111 3,86-2,0-1,1 0,-1-1,-1-2,-2 1,0 0,-14 0,-40 2,46 3,1-2,0-1,0-1,-1-2,-20-2,0 1,0 3,0 1,-12 3,47 0,-9-3,-1 0,1-1,-13-3,8 1,-1 0,0 3,-84 1,63 3,-28-5,49 0,-20-6,23 3,0 2,-8 1,-29 1,-1 3,7 1,-28-5,56 0,-19-6,21 4,0 1,-5 1,-67 2,55 2,-27-3,56 0,0 0,0-2,-1 0,0 0,1 1,-9-1,-16 1,0 2,-8 2,4 0,-24-3,52 0,1 0,-14-5,13 3,-1 0,-5 1,-51-2,0 4,-5 2,-17 1,80-2,-1 0,1-1,0-1,0 0,-11-4,3 1,-1 0,0 1,0 2,-10 0,-95 2,52 2,37-2,6 1,0-1,0-2,0-1,-7-3,-1-1,0 2,0 1,-1 3,-5 1,24-1,0-1,0-1,-10-3,5 0,-27 0,-6 4,35 2,0-1,0-1,-20-5,0 0,1 1,-1 3,0 1,-10 3,34-2,-1-1,1-1,-13-3,8 0,-29 0,-5 4,35 2,0-1,0-1,-20-5,-2-1,0 3,0 2,0 1,-11 3,45 0,-8-3,-1 0,1-1,-12-3,6 1,1 0,-2 3,-153 0,100 3,66-2,-1-1,1 0,0-1,-5-2,2 0,0 1,-17 0,-213 1,128 5,105-3,-1-1,0 0,1-1,-3-2,-1 1,1 0,-16 0,-214 2,128 3,-514-1,618 1,1 1,-1 0,0 1,-1 2,-2-1,0 0,-14 0,26-3,-9 0,0 0,-1 2,1 0,0 1,-5 0,0 0,-1-1,1-1,-6-1,-23 2,35-1,0 1,-9 3,-28 5,34-9,0 2,-9 3,10-2,-1-1,-10 1,8-2,1 1,-4 2,4-1,0-1,-7 0,3 0,0 0,-2 2,6-1,-1-1,-21 2,21-5</inkml:trace>
  <inkml:trace contextRef="#ctx0" brushRef="#br0" timeOffset="10642.016">766 3177,'-3'1,"0"0,0 0,0 1,0-1,0 1,0 0,0 0,0 0,1 0,-1 0,1 1,0-1,-1 1,-3 3,-27 22,-5 2,7-6,-16 16,17-14,-2-2,-1-1,-22 12,-23 15,39-26,24-16,0 1,-4 5,-1 0,0-2,-1 0,-18 7,-13 8,28-15,15-8,1 0,-1 1,1 0,0 1,0 0,-4 4,10-8,0 0,1-1,-1 1,1 1,-1-1,1 0,0 0,0 0,0 1,0-1,0 1,1-1,-1 1,1-1,0 1,-1-1,1 1,0-1,0 1,1-1,-1 1,1-1,-1 0,1 1,0-1,-1 1,1-1,1 0,0 3,0 0,1 0,0-1,0 1,0-1,1 0,0 0,-1 0,1 0,1-1,1 2,10 6,1-1,11 5,16 10,19 12,7 5,63 37,-100-58,1-2,28 11,23 12,-5 11,-49-31,-20-11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03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1432 30,'0'-1,"0"0,-1 0,1 0,0 0,-1 1,1-1,-1 0,1 0,-1 0,1 1,-1-1,0 0,1 0,-1 1,0-1,1 1,-1-1,0 1,0-1,0 1,0-1,1 1,-1 0,0-1,0 1,0 0,-1-1,-29-4,28 5,-60-5,-1 4,-15 2,-8 1,-415-2,485 1,1 0,-1 2,1 0,-1 0,1 2,1 0,-9 4,-27 13,-27 18,72-37,-16 8,0 1,1 1,0 1,1 0,1 2,0 1,9-8,1 1,0 0,1 1,0 0,1 0,0 1,1 0,0 0,1 0,-2 7,-2 8,5-15,0 0,0 1,0 4,-9 43,8-39,0 0,2 0,-1 11,4-26,-1 11,0 0,-1 0,-1 0,-2 4,-1 11,1 0,1 0,2 1,1 0,3 16,-1-11,-1-22,2 0,0 0,1 0,1 0,0-1,6 13,3 4,1-2,14 23,-17-36,0-1,11 11,13 19,-28-37,0 0,1-1,0 0,1 0,0-1,0 0,0-1,1 0,0 0,0-1,0 0,1-1,0 0,0-1,0 0,0-1,0 0,2 0,15 2,16 5,-21-4,1-1,18 1,-13-4,-12-1,0 1,0 1,0 0,7 3,0 0,0-1,1-1,-1-2,11 0,28 2,-35 0,20 6,-21-4,-1-1,5-1,14-1,-27-2,0 0,-1 2,1 0,14 4,-5-1,0-1,0-1,0-1,0-1,10-2,8 1,12 2,-43 0,0 1,0 0,1 1,0 0,0-1,7 1,53 0,-48-3,-1 1,0 0,3 3,5 1,2-1,-1-2,19-1,-37-1,1 1,-1 1,16 4,-13-2,0-2,14 2,12-4,-28-1,-1 0,1 2,0 0,12 4,-2-1,-1-1,1-1,0-1,0-1,7-2,12 1,7 2,-39 0,-1 1,14 3,-12-1,-1-2,6 0,13 0,29-3,-26-1,11 3,-34 0,0 1,0 0,1 1,0 0,0 0,7-1,53 1,-48-3,-1 1,0 0,2 3,9 1,-1-2,19-1,3 1,-29-1,17 6,-20-4,0-1,6 0,13-3,-27-1,0 0,-1 2,1 0,14 4,-3-1,0 0,0-2,0-1,0-1,15-3,5 2,15 2,-37 1,21 6,-23-3,1-2,6-1,183-1,-112-3,-86 2,0 1,-1 0,1 1,1 2,2-1,0 0,14 1,215-4,-128-2,144 1,-245-1,0-2,0 0,0-1,7-3,0 1,-13 1,1 0,-1-1,0-1,-1 0,0-1,0 0,-1-1,1-1,-6 4,0 0,0 0,0-1,-1 1,1-2,-2 1,1-1,-1 0,0 0,-1 0,0-1,0 1,-1-1,0 0,-1 0,0 0,0-1,-1 1,0 0,0-7,0-37,-1 0,-3-1,-1 33,0 0,-2 0,0 1,-7-15,-3-10,-3-10,-19-39,26 70,-1 1,-2 1,0 0,-1 0,-1 2,-1 0,-15-12,11 12,-1 0,0 2,-1 1,-1 1,-1 1,-19-8,-13-4,-6 1,-112-44,96 41,1 3,22 11,9 3,20 5,-16-3,-1 1,19 4,-1 1,-12 0,-1 0,24 2,-1-2,-4-1,6 1,-1 0,-8 0,9 3,-5-1,1-1,-19-4,9 0,-20-1,-16-4,35 7,0 0,-4 2,-4-1,-22-7,42 7,-1 0,1 1,-1 1,-10 1,12 1,1-1,-1-1,1 0,-10-3,3 0,0 1,-1 1,0 1,-14 1,-24-2,47 1,-1 0,-11-5,-25-3,3 7,0 2,-4 2,-1 1,-30-5,55 0,-17-6,20 4,0 1,-6 1,-66 2,55 2,-27-3,56 0,0 0,0-2,-1 0,1 0,-1 1,-8-1,-16 1,-34 2,43 2,1-2,-1 0,1-3,-3 0,-9-3,-1 2,0 1,0 3,-2 1,27-1,1 0,0-2,0 0,-6-2,3 1,-1 0,-14 0,-29 2,-10 4,17-1,-42-4,84 1,-1 0,-12-5,12 3,0 0,-8 1,9 1,-5 0,0 0,1-2,-3-1,-3 0,-18-3,18 4,-19-5,-63-17,1-1,86 22,0 1,-11-1,9 2,0-1,-2-2,-57-19,65 20,0 2,0 0,0 0,0 1,0 1,-9 1,1-1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2:19.5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09:35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10887,'3'1,"0"0,1 0,-1 1,0-1,-1 1,1 0,0 0,0 0,-1 0,1 0,-1 0,1 1,-1 0,4 2,172 172,-76-74,-81-82,49 49,65 47,-108-95,-5-4,1-1,19 10,8 2,-8-4,38 16,-14-9,-37-17,0-1,16 3,104 37,-4-2,-31-18,-18-7,26 10,47 5,-37-15,-80-16,-9-2,0-1,1-3,-20-1,0 0,5 2,-7-1,0 0,20 0,-11-2,28 7,-29-5,0-1,5 0,2-3,-5 0,-1 1,25 5,0 1,1-2,-1-3,42-3,-76 1,1 1,-1 1,12 3,-6-1,-1 0,2-2,56-2,-56-2,0 1,0 2,0 1,8 3,10 1,0-1,1-3,-1-1,15-3,-48 1,9 1,0 1,0 1,10 3,-5-1,-1-1,6-1,33-1,-37-3,0 2,0 1,26 6,-18-2,0-1,32-1,-23-1,0 2,1 2,-9-1,38 1,-36-5,-1 2,15 5,29 0,-48-6,30 7,-28-4,0-2,6 0,0-1,30 8,-46-5,1-2,2-1,-7-2,15 1,0 1,0 2,12 2,27 0,-23-3,20 7,-47-5,1-2,2-1,29-2,-32-1,-1 1,0 1,21 5,-2 0,1-1,-1-3,1-1,10-3,-33 2,-1 1,1 1,11 3,-6 0,27 0,30-4,-56-3,0 1,1 2,-1 1,7 3,2 1,0-2,0-1,8-2,116-2,-60-2,-73 2,2-1,-1 2,1 1,-1 1,4 2,4 2,1-1,0-3,4-1,119-2,-60-2,1406 2,-1485 1,-1 1,0 2,12 3,-8-2,1-1,4 0,237-2,-139-4,824 2,-936 1,0 1,-1 0,1 1,2 2,0 0,1-2,14 2,215-3,-128-4,1334 2,-1432-1,0-1,0-2,9-2,-5 1,1 1,1 1,32 1,-34 2,-1-1,0-1,20-5,-1 0,0 1,1 3,0 1,10 3,-40-1,1-2,0 0,-1-1,4-2,0 0,0 2,13-1,54 3,-48 2,19-3,-44 0,0 0,0-2,1 0,0 0,0 1,7-1,45 1,-48 3,-1-1,0-1,1 0,12-4,-5 1,0 0,27 0,-22 2,28-5,-17-1,-13 4,23-8,53-14,15-5,-56 15,1-2,-10 2,3 3,-3 0,5-4,44-14,13-5,14-2,-49 16,-47 12,11-2,11-7,101-33,-61 17,41-17,89-53,-132 64,-22 10,-2-2,38-27,-48 24,-20 13,-2-2,4-5,29-27,54-58,-80 70,29-31,31-42,-99 110,16-19,-1 0,-2-2,-1 0,-1-1,-1-1,22-55,11-11,-40 84,-1 0,2 1,0 0,0 0,9-5,-14 8,-6 10,0-1,0 1,0 0,0 0,0-1,0 1,0 0,0-1,0 1,0 0,0 0,0-1,-1 1,1 0,0 0,0-1,0 1,0 0,-1 0,1-1,0 1,0 0,0 0,-1 0,1 0,-3-2,1 1,-1 0,0 0,0 0,0 0,0 1,0-1,1 1,-1-1,1 1,-1-1,1 0,-1 1,1-1,-1-1,1 1,-1-1,2 1,0 0,1 0,-1 0,1 0,0 0,-1 0,1 0,0 0,-1 0,1 0,0 0,0-1,0 1,0 0,0 0,0 0,0 0,0 0,1 0,-1 0,0-1,1 1,-1 0,1 0,-1 0,1 0,18-30,-16 26,15-20,4-7,-1-1,-1-1,0-4,-4 5,-3 4,5-14,-14 32,-1-1,0 1,-1 0,0-1,0-10,-1-5,2 0,1-1,5-18,-6 33,1 1,0 0,1 0,0 0,1 1,1-1,0 1,0 1,2-2,3-6,0 0,-1-1,0 0,-1-3,-1 5,-3 5,30-61,12-38,-38 83,4-8,-2 0,5-24,17-98,-11 71,-6 12,-4 23,-3 15,2-9,6-30,-5 23,-2 16,0-9,-4 15,1 0,4-7,-3 8,-1 1,2-18,-2 5,2-3,1-3,12-34,7-71,-3 43,-18 68,-3 14,0-1,0-27,-5 28,0 2,1 1,1 0,1-4,29-156,-29 154,-1-1,-1-7,-1 11,2-1,4-24,0 14,-1 1,-3-2,-1-2,-2-120,-2 60,2-507,-1 587,-1 0,-2-1,-2-11,0 8,2-1,1-4,1-236,3 137,-1-346,-1 459,-1 0,0 0,-1 1,-2-3,1 0,0-1,0-14,2-41,3 48,-2 0,-1 0,-1 0,-2-2,-1-7,1 0,1 0,2-1,2-3,-1 23,-1-1,0 1,-5-17,2 14,1-1,1-11,1-34,4-4,-1 12,-4-39,0 74,-1 1,-1-1,-6-41,7 37,-2 1,0 0,-5-9,2 4,1 0,1-4,-1-3,-1 0,-5-7,-11-47,14 51,6 26,1 0,1 1,0-8,0-16,2 21,0-1,-2 1,-2-12,0 6,1 1,2-1,0-9,-2-10,2 26,-1 0,-3-8,2 9,0-1,0-7,0-5,-2 0,-1 0,-6-14,-11-42,12 40,-9-22,4 14,7 24,6 16,0 1,0-1,0-5,-26-112,8 46,14 48,-1 0,-10-24,1 4,-8-24,13 47,10 25,0 0,0 0,1-1,0 1,-2-8,1-40,3 39,-1-1,-1 1,0-1,-2-2,-4-10,-9-23,0 8,6 10,-3 2,-14-27,-52-99,54 106,18 34,0 1,-2 0,0 1,-2-2,-18-25,19 26,0 1,-2 0,0 1,-136-137,140 144,-13-14,0 1,-1 1,-24-15,-84-44,71 43,22 12,-15-4,37 20,-2 2,-3-1,5 1,-1 0,-9-5,7 2,-1 1,-7-1,8 2,0 0,-10-6,6 2,0 2,-1 0,-10-1,-35-13,-13-5,-38-14,31 7,-47-18,59 24,40 17,-25-4,-24-8,68 19,1 0,-2 2,1 0,-42-9,-56-14,-17 0,105 20,0 2,-9 1,-2-1,22 1,1 0,-5-2,6 1,-1 0,-8 0,-36 0,34 3,0-1,-18-4,-9-2,0 3,0 2,-53 3,53 1,31-2,0-1,0-2,-13-3,9 2,-1 1,-4 0,-236 2,137 4,-1616-2,1729-1,0-1,0 0,1-2,-3 0,-1-1,1 2,-16-2,-213 3,126 4,107-2,-24 0,37 0,0 0,0 0,0-1,0 1,0-1,-1 1,1-1,0 0,0 0,1 0,-1 0,0 0,0 0,-1-1,3 1,-1 0,1 1,0-1,-1 0,1 1,0-1,-1 0,1 0,0 0,0 1,0-1,0 0,0 0,0 0,0 0,0 1,0-1,0 0,0 0,0 0,0 0,1 1,-1-1,0 0,1 0,-1 1,1-1,-1 0,0 1,1-1,0 0,19-21,2 5,14-10,-14 13,-2-2,6-5,25-30,-30 29,1 0,2 2,13-10,-12 12,-1-1,-1-1,2-3,-13 9,-12 14,1-1,-1 1,1-1,-1 1,1-1,-1 1,0-1,1 1,-1-1,0 1,0-1,1 0,-1 1,0-1,0 1,0-1,0 0,0 1,0-1,0 1,0-1,0 0,0 1,0-1,0 0,0 1,-1-1,1 1,-1 0,1-1,-1 1,1 0,-1 0,1 0,-1 0,0 0,1 0,-1 0,1 1,-1-1,1 0,-1 0,1 0,-1 0,1 1,-1-1,1 0,-1 1,1-1,-1 0,1 1,0-1,-14 10,13-9,-57 53,-21 27,12-13,57-58,-2-1,1 0,-3 0,-20 15,-23 27,-23 28,47-46,31-31,0 0,1 0,-1-1,1 1,-1 0,1 0,0 0,0 0,0 1,0-1,0 0,0 0,0 1,1-1,-1 1,1-1,0 0,0 1,0-1,0 1,0-1,0 0,1 1,-1-1,1 0,-1 1,1-1,0 0,0 1,0-1,0 0,1 0,-1 0,0 0,1 0,6 7,0-1,0 0,0 0,1-1,0 0,8 5,35 19,0-2,12 2,46 25,-90-46,-1-2,1 0,8 1,22 9,25 10,57 13,-109-35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09:35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 1,'0'239,"-1"-222,-1 0,0 0,-1-1,-2 3,1 1,0 0,0 14,2 104,3-92,-1-24</inkml:trace>
  <inkml:trace contextRef="#ctx0" brushRef="#br0" timeOffset="1">590 107,'-7'0,"0"1,-1 0,1 1,0 0,0 0,0 0,1 1,-2 0,-52 28,52-26,-223 111,179-96,34-14,0 0,-8 6,-12 6,25-13,1 0,-1 1,1 1,-5 4,16-10,1-1,-1 1,1-1,-1 1,1-1,-1 1,1-1,-1 1,1-1,-1 1,1-1,0 1,-1 0,1-1,0 1,0 0,0-1,-1 1,1 0,0-1,0 1,0 0,0-1,0 1,0 0,0-1,0 1,1 0,-1-1,0 1,0 0,0-1,1 1,-1 0,0-1,1 1,-1-1,1 1,-1 0,0-1,1 1,-1-1,1 0,0 1,-1-1,1 1,-1-1,1 1,6 3,-1 0,0 0,1-1,4 3,-2-2,15 8,0 2,0 1,-2 1,0 0,-1 2,2 3,36 41,-18-18,43 35,-72-69</inkml:trace>
  <inkml:trace contextRef="#ctx0" brushRef="#br0" timeOffset="2">933 319,'-4'0,"2"0,2-5,6-1,6 0,5 2,5 0,3 2,2 1,0 1,1 0,-1 0,1 0,-1 0,0 1,-1-1,-4 0</inkml:trace>
  <inkml:trace contextRef="#ctx0" brushRef="#br0" timeOffset="3">828 636,'372'0,"-364"0,-1 0,1 1,0-1,-1 2,2 0,8 4</inkml:trace>
  <inkml:trace contextRef="#ctx0" brushRef="#br0" timeOffset="4">1807 160,'0'504,"0"-496,0 0,1 0,0 0,2 7,2 2</inkml:trace>
  <inkml:trace contextRef="#ctx0" brushRef="#br0" timeOffset="5">2256 186,'-4'0,"-1"1,1-1,0 1,0 0,-1 0,1 1,0-1,0 1,-3 2,-35 22,24-14,-63 43,1-2,1 0,76-52,1 1,-1 0,0 0,1 0,0 0,-1 0,-1 3,4-4,-1-1,1 1,0 0,-1-1,1 1,0 0,0 0,-1-1,1 1,0 0,0 0,0-1,0 1,0 0,0 0,0-1,0 1,1 0,-1 0,0-1,0 1,1 0,-1-1,0 1,1 0,-1-1,0 1,1 0,-1-1,1 1,-1-1,1 1,0-1,-1 1,1 0,15 11,0 0,0-1,14 7,-12-8,-2 1,1 1,13 11,-16-11,0 0,10 4,-9-6,-1 0,10 10,7 8,33 23,-14-12,-36-29</inkml:trace>
  <inkml:trace contextRef="#ctx0" brushRef="#br0" timeOffset="6">2918 213,'0'345,"1"-327,1-1,0 0,2 0,0 1,1 2,-2 0,2 12,-4-11</inkml:trace>
  <inkml:trace contextRef="#ctx0" brushRef="#br0" timeOffset="7">2653 557,'478'0,"-464"1,1 0,-1 1,0 1,6 2,14 3,-15-5</inkml:trace>
  <inkml:trace contextRef="#ctx0" brushRef="#br0" timeOffset="8">3553 477,'3'-1,"0"0,0-1,1 1,-2-1,1 1,0-1,0 0,0 0,-1 0,1 0,-1-1,0 1,1-1,2-3,27-26,-1-2,8-15,-5 8,19-18,-49 55,-1 1,0-1,0 1,1 1,-1-1,1 0,3-1,-7 4,1-1,-1 1,1 0,0 0,-1 0,1-1,0 1,-1 0,1 0,0 0,-1 0,1 0,0 0,-1 0,1 0,0 1,-1-1,1 0,0 0,0 1,-1-1,1 1,0 0,0-1,-1 1,1 0,0 0,-1-1,1 1,-1 0,1 0,-1 0,1 0,-1 0,0 0,1 0,-1 0,3 13,0 1,-2 0,1 0,-2-1,0 1,-2 14,0 6,1 7,0 0,3 35,0-62,0-1,5 14,-3-13,0 0,-1 7,1 16,-4-21,2 0,1 0,3 12,18 51,-23-79,-1 0,0 1,0-1,1 0,-1 0,0 0,0 0,0 0,0 0,0 1,0-1,-1 0,1 0,0 0,0 0,-1 0,1 0,-1 0,1 0,-1 0,1 0,-1 0,0 0,1 0,-1 0,0 0,0-1,0 1,0 0,0-1,0 1,1 0,-2-1,1 1,0-1,0 0,0 1,0-1,0 0,0 0,-1 1,-6 0,-1 1,1-2,-1 1,1-1,-4 0,5-1,-65-1,185 2,-27-1,312 1,-376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09:3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4233 2914,'0'-636,"-1"621,0 0,-1 1,-1 0,-2-6,-6-38,6 30,-1 0,-1-3,-4-12,-12-39,-19-47,5 18,9 32,18 51,-2 0,-10-17,1 1,-1-11,16 36,-2 0,0 0,-2-1,-54-98,-22-39,67 124,9 13,-1 1,-8-7,8 11,-32-44,-3 2,-2 3,-7-3,25 30,0 0,-2 2,-13-6,12 10,-1-1,-1 2,-10-3,-122-59,51 24,87 44,-37-18,-14-2,-5 2,19 9,-21-6,2 2,28 8,23 8,-28-6,-53-14,18 4,21 7,39 9,0 2,-1 1,-1 3,0 0,17 3,1-1,-16-4,15 2,0 1,-13 0,-29 1,0 3,-18 3,63 0,0 1,0 0,1 1,0 1,0 1,0 1,-13 7,-66 43,25-14,16-8,-8 9,45-31,-70 54,53-41,-25 23,6-4,40-35,1 1,0 0,1 1,1 1,0 0,-1 4,-24 36,3 1,-11 27,-25 57,41-61,3 2,0-1,-1 1,1-1,20-60,1 0,0 2,-7 25,8-28,1 0,0 0,1 1,1-1,1 7,-3 28,1-38,-1 0,-3 12,2-11,0 0,1 5,-2 52,4 0,2 1,1 21,-3-36,0-12,4 31,-1-63,1-1,4 14,-3-13,-1 0,1 8,0 52,-4-53</inkml:trace>
  <inkml:trace contextRef="#ctx0" brushRef="#br0" timeOffset="1">0 2015,'3'1,"0"0,1 0,-1 1,0-1,0 1,-1 0,1 0,0 0,0 0,-1 0,0 1,3 2,0 0,20 18,-2 2,-1 0,17 26,-26-34,4 7,-1 0,0 1,-1 4,63 130,-75-155,-1 1,1-1,0 0,0 0,0 0,0 0,1-1,0 1,0-1,0 0,0 0,-2-1,0-1,-1 0,1 0,0 0,0 0,1 0,-1-1,0 1,0-1,0 1,0-1,0 0,1 0,-1 0,0 0,0 0,1 0,-1 0,0-1,0 1,0-1,0 0,0 0,0 1,1-2,9-7,0 0,-1 0,0-2,-1 1,0-1,0-2,21-21,30-28,56-58,-67 58,-29 35,21-22,-23 31,-3 3,-1-1,0-1,-1 0,-1 0,4-9,-9 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09:46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639 161,'-345'0,"332"0,1 2,1-1,-1 1,0 1,0 0,1 1,-1 0,-1 2,-23 11,-28 18,61-33,-2 1,0 1,1-1,0 1,-1-1,1 1,1 0,-1 0,1 1,-1-1,1 1,0 1,-2 4,0 1,1-1,0 1,1-1,-1 4,1 6,0 0,0 0,2 0,1 0,0 0,3 9,-3-23,1 0,1 0,-1 0,1-1,0 1,0 0,1-1,0 0,0 1,0-1,3 3,5 5,1 0,1 0,3 2,-10-10,9 6,1 0,0 0,0-2,1 0,18 6,-33-14,76 27,-60-23,0 0,1-2,13 2,24 4,-12-2,0-2,0-2,1-1,12-3,-52 0,12 2,-1 1,1 0,-1 1,5 2,-1 0,0-2,13 1,30-2,9-4,-16 1,42 4,-83-1,0 0,12 5,-12-3,0 0,7-1,50 2,0-4,5-3,17 1,1970 1,-2047-1,0-1,-1 0,1-2,2 0,0-1,1 2,14-2,215 3,-128 4,170-2,-274-1,0-1,0 0,-1-2,3 0,1-1,-1 2,16-2,214 3,-128 4,884-2,-989-1,0-1,1 0,-1-1,4-3,-1 2,1 0,15-1,24 4,-40 2,-1-1,1-2,-1 0,1 0,3-3,20-5,-25 7,0-1,0-1,-1-1,0 0,2-2,3-2,-14 7,0 0,0-1,0 1,-1-1,0-1,0 1,0-1,0 0,-1-1,0 1,1-2,0-2,-1-1,0 1,-1-1,0 0,0-1,-1 1,0-1,-1 1,0-1,-1 0,0 0,-1 0,0 0,-1 1,-1-8,1 13,0 0,0 0,-1 0,0 1,0-1,0 0,-1 1,0-1,1 1,-1 0,-1 0,1 0,-1 1,1-1,-1 1,0 0,0 0,-2-1,-10-6,0 0,-1 1,0 1,-6-2,-45-17,-1 4,-49-11,35 14,-74-16,108 26,23 4,0 1,-5 1,7 1,0-1,-3-2,6 1,-1 1,-19-1,15 2,1 0,-9-4,-39-5,36 7,-10-3,16 2,0 1,-9 1,11 1,0-1,-6-2,6 0,-1 2,-3 0,-27 3,33 1,0-1,0-1,-17-5,5 0,-1 2,-40 0,-82 5,60 2,44-1,7 0,-26-4,50-1,-20-4,22 2,-1 2,-7 0,-234 2,137 4,-955-2,1063 1,0 1,-1 1,-11 4,8-1,-1-2,-4-1,-32-1,36-2,0 1,1 1,-16 4,2 1,0-1,-40-1,-82-6,60 0,-136 1,222 1,0 1,0 0,-1 1,-3 2,1 0,-1-1,-15 0,-18-2,-7-4,14 1,-32 4,63-1,1 0,-14 5,13-3,0 0,-7-1,-50 2,1-4,-6-3,-18 1,-354 1,426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0:32:40.51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1,'0'0,"0"4,0 6,0 5,0 3,0 3,0 2,0 1,0 1,0-1,5 0,0 0,-1 0,0 0,-1 0,-1-1,-1 1,-1-1,0 1,5-1,0 1,-1-1,0 1,-1-1,3-4,0 0,-1 0,-1 0,-1 2,3-4,0 1,-1 0,4-3,-2 0,0 2,2-3,-1 2,3-4,-1 2,3-3,-3 2,3-2,3-3,-3 2,2-2,2-1,2-3,2-1,1-2,-4 5,1-2,0 1,1-1,1-2,1 0,1-1,0-1,-4 5,0-1,0 1,0-2,2 0,1-1,0-1,2-1,-1 0,1 0,0 0,-1 0,1-1,0 1,-1 0,-4 5,0 0,-1 0,2-1,0-1,2-1,1-1,0-1,0 0,1 0,0 0,-1 0,1-1,0 1,-1 0,1 0,-1 0,1 0,0 0,-1 0,1 0,-1 0,1 0,-1 0,-4 5,0 0,-1-1,2 0,0-1,2-1,1-1,0-1,0 0,1 0,0 0,-1 0,1 0,0-1,-1 1,1 0,-1 0,1 0,-5 5,-1 0,1-1,1 0,0-1,2-1,1-1,0-1,0 0,1 0,-1 0,-4 5,0-1,0 1,1-1,0-1,2-1,1-1,-5 4,1 0,0-1,0 0,2-1,1-2,-4 5,0-1,1 0,1-1,1-1,0-2,-2 5,-1-1,1 0,0-2,2 0,1-1,-4 3,1 0,-1 0,2-1,1-1,-4 3,1 0,0-1,2-1,1-2,-4 5,1-2,0 0,2-1,-4 4,1-2,1 0,1-2,-3 3,1 0,1-1,2-2,0-1,-2 3,0-1,0 0,2-1,-4 3,1 0,1-2,2 0,-4 2,1 0,1-2,-4 4,2-2,-4 4,2-1,2-2,-3 2,2-1,-2 2,-4 3,2-1,-3 2,-1 2,2-3,-2 2,0 2,-3 1,-1 2,3-4,-1 1,0 1,-1 0,-2 2,0 1,-2 1,-2 1,0-1,-1 1,-4-5,1 0,-5-5,2 1,-4 1,-2 2,-3 1,-3-2,4 0,-1-3,3 1,0-4,3 3,-1-4,-2 3,-3-3,3 3,-1-3,-2 3,-2-2,4 2,-2-3,0-1,4 1,-2-2,-1-1,3 2,-2-1,-1-2,3 3,-2-1,-1-2,3 3,-2-1,-1-2,-2 3,-2-1,-1-1,4 2,-1-1,1-2,3 4,-2-3,0 0,-1-2,2 2,-1 0,-1-2,-1-1,-2-1,3 3,1-1,-2 0,-1-1,-1-1,-1-1,4 3,0 0,-1 0,0-2,-2 0,-1-1,-1-2,0 1,-1-1,0-1,1 1,-1 0,0 0,1 0,-1 0,1 0,-1 0,1 0,-1 0,0 0,1 0,-1 0,1 0,-1 0,1 0,-1 0,1 0,-1 0,1 0,-1 0,1 0,-1 0,1 0,-1 0,1 0,-1 0,1 0,-1 0,5-5,1 0,-1 1,-1 0,0 1,-2 1,0 1,-2 1,1 0,-1 0,1 0,-1 0,0 0,1 0,-1 1,0-1,1 0,-1 0,1 0,4-5,0 0,1 0,-2 1,-1 1,0 1,-2 1,0 1,0 0,-1 0,0 0,1 0,-1 0,0 0,1 1,-1-1,0 0,6 4,-1 1,0 0,0-1,-2-1,0-1,-2-1,0-1,4 5,0 0,0-1,-1 0,0-1,2 3,1 0,-2-1,0-1,3 4,-1-2,-1 0,3 3,0-2,-3 0,4 2,3-1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13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0 399,'7'-1,"-1"1,1-2,0 1,-1-1,1 0,1-1,26-6,23-6,-38 10,-1 1,1 0,1 1,1 0,-1-1,4-2,-4 1,1 1,5 0,10-1,11-4,-17 3,-1 1,12 1,-32 4,8-1,1 0,-1-2,0 1,1-2,5-1,1 1,-1 1,1 2,11 0,30-2,-50 1,-1 0,15-5,-14 3,0 0,7 1,17 0,22 2,-33 1,0 0,0-2,24-5,-13 0,1 1,0 3,0 1,122 2,-60 2,559-2,-638-1,-1-2,0 0,12-4,-7 2,-1 1,6 0,235 2,-138 4,-61-1,-8 0,24-4,-55 0,17-6,-20 4,0 1,6 0,68 4,-53 1,18-3,-37-1,19-6,-21 4,0 1,5 0,67 4,-55 1,27-3,-56 0,0-1,0 0,1-1,0 0,0 1,7-1,21 1,0 2,11 2,-5 0,24-3,-44-1,18-6,-21 4,0 1,5 0,236 2,-137 4,1352-2,-1460-1,0-1,0-2,12-3,-7 2,-1 1,6 0,235 2,-137 4,452-2,-560 1,0 1,0 2,13 2,-9 0,1-2,4-1,236-1,-137-3,-55 2,-10 1,33-6,-70 1,19-6,-22 3,0 2,9 0,15 3,-23 0,0 0,0-2,6-2,6-2,1 2,35 0,80 6,-63 0,-68-2,-1-1,0-2,12-2,-7 0,-1 2,6 0,235 2,-137 4,-93-3,-18 0,1 1,0 1,-1 1,1 0,-1 1,1 2,3 0,0 0,0-1,0-2,10 0,95-2,-53-2,1275 2,-1333 1,-1 1,1 0,-1 1,3 2,1-1,-1 0,16 0,214-2,-128-3,-84 0,-17 0,-1 1,1 1,-1 0,1 2,-1 0,1 2,6 0,-1-1,0 0,1-2,0-1,22-2,-3 1,9 2,-40 0,1 0,13 5,24 4,-18-8,29-3,-26-1,11 3,-34 0,0 1,0 0,1 1,0 0,0-1,7 1,48 1,0-4,10-2,15-1,143 2,-223 1,-1 0,1 1,-1 1,6 2,37 6,-26-6,28 8,-18-3,42 13,-24-9,-39-9,0-1,0 0,15 0,60-4,-52-1,30 3,-59 0,0 0,0 2,1 0,-1 0,1-1,8 1,106 16,-85-14,-22-3,-1 1,14 4,71 18,-88-21,1-1,12 1,-10-2,0 2,0 0,-1 0,0-2,0 0,2 0,0-1,-1 1,13 4,-29-5,11 2,0 0,0 2,9 4,-20-7,0 0,0 0,0 0,-1 1,1 0,-1-1,1 2,-1-1,-1 0,1 1,-1 0,1 1,5 7,-1 0,-1 1,0 1,-1-1,0 1,-1 0,-1 0,-1 1,0-1,1 16,-2-10,1 0,5 18,-3-17,-1 0,0 13,-3-13,0 1,-2-1,-1 1,-3 20,3-36,1 1,-1-1,-1 0,1 1,-1-1,-1 0,1-1,-1 1,0-1,-1 0,1 0,-1 0,0 0,-1-1,0 0,-2 2,-4 0,1-1,-1 0,0-1,0-1,-1 0,1-1,-1 0,-7 1,-26 0,0-2,-1-1,-1-3,-26 0,-270 2,327-1,0-1,0 0,1-1,-3-2,-1 1,1 0,-16-1,-214 4,128 2,-275-1,379-1,1-1,0 0,0-1,-5-2,2 0,0 1,-17-1,-213 3,128 4,-858-2,962-1,1-1,-1 0,1-1,-3-2,-1 1,1 0,-16-1,-50 4,56 2,0-1,0-2,0-1,-7-3,0 0,0 1,0 1,0 2,-6 2,18-1,1-2,-1 0,-6-3,2 1,-28-2,-55 7,61 2,-27-5,50 0,-21-6,23 3,0 2,-9 1,-233 0,137 5,105-2,6 1,0-1,1-1,-1-1,1 0,-12-4,7 0,-1 1,0 2,0 0,-5 2,-99 1,52 2,-241-2,300-1,1-1,0 0,0-1,-5-2,2 0,0 1,-17-1,-17 4,-6 2,12 1,-30-5,62 1,0 0,-12-5,11 3,1 0,-7 1,-49-2,-1 3,-5 4,-18 0,-1651-2,1730-1,0-1,0 0,-1-1,-3-2,1 0,-1 1,-15-1,-214 3,128 4,98-3,0-2,0 0,-9-3,5 1,-1 1,-1 0,-238 2,137 4,72-3,9 0,-29 4,64-1,-1 1,-12 3,12-2,-1 0,-6-1,-8-1,-18-1,29-1,0 0,0 1,0 1,0 1,-6 2,1 1,0-2,0 0,0-2,-5 0,-100-3,55 0,-403 1,454 1,0 1,0 2,-8 2,3-1,1-1,-3-1,-237-1,137-3,101 1,-1-1,1 2,-1 0,1 3,-9 2,1 1,0-2,0-1,-11-2,-114-2,60-2,26 1,9-1,-28 6,66-1,-17 6,20-4,-1-1,-4-1,-236-1,137-3,-796 1,903-1,0-2,0 0,-9-3,5 1,-1 1,-1 0,-57 4,47 1,-21-3,46 0,0-1,0 0,-1-1,1 0,-1 1,-8-1,-16 0,21 3,1 0,-1-2,-8-2,1-1,-1 2,0 1,-3 1,-1-1,0 0,0-3,-7 0,0 1,0 2,-38 1,60 1,0 0,0-2,0 1,-3-3,-39-6,48 10,1 0,-1-1,0 0,1-1,0 0,-1 0,1-1,1 0,-1 0,0-1,1 0,0 0,0-1,1 0,-1 0,1 0,0-2,-2 0,0 0,1 0,0 0,0-1,1 1,0-1,0-1,1 1,-2-6,1 0,0-1,1 0,1 0,0-1,2 1,-2-16,3-19,2 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48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5052 1431,'4'0,"2"-4,0-7,-2-5,0-5,-2-3,3 3,2-1,-1 0,-2-1,-1-1,-1-1,-1-1,-1 0,0 4</inkml:trace>
  <inkml:trace contextRef="#ctx0" brushRef="#br0" timeOffset="538.489">4946 1114,'4'0,"7"0,5 0,5 0,3 0,2 0,1 0,1 0,0 0,-1 0,0 0,0 0,0 0,-5 0</inkml:trace>
  <inkml:trace contextRef="#ctx0" brushRef="#br0" timeOffset="2103.607">5449 1458,'0'-14,"0"0,1-1,1 1,0 0,3-7,8-44,-9 41,1 1,1-1,-1 5,-1 3,1 0,1 1,0 0,1 0,2-3,-7 14,1 0,-1 1,1-1,0 1,0-1,0 1,0 0,1 0,-1 1,1-1,0 1,0 0,0 0,0 0,0 0,0 1,0-1,1 1,-1 0,0 0,3 1,-2 0,-1 0,1 0,0 1,-1 0,0 0,1 0,-1 0,0 1,1 0,-1 0,0 0,0 0,0 1,-1-1,1 1,-1 0,1 0,-1 0,0 1,2 2,0 0,0 0,-1 0,0 0,-1 1,1 0,-1-1,0 1,-1 0,0 0,0 1,0-1,-1 4,0-8,-1-1,0 1,0-1,0 1,0 0,0-1,0 1,-1 0,0-1,1 1,-1-1,0 1,0-1,0 1,-1-1,1 0,0 1,-1-1,0 0,1 0,-1 0,0 0,0-1,0 1,0 0,0-1,-1 1,1-1,0 0,-1 0,1 0,-1 0,0 0,-10 2,0-1,-1 0,1-1,0 0,0-1,-6-1,-19 1,36 0,-1 0,1 1,-1-1,1 1,-1-1,1 1,0 0,-1 0,1 0,0 0,-1 0,1 0,0 1,0-1,-1 2,2-2,0 0,1 0,-1 0,0 0,1 0,-1 0,1 1,-1-1,1 0,0 0,-1 0,1 1,0-1,0 0,0 0,0 1,0-1,0 0,0 1,1-1,-1 0,0 0,1 0,-1 1,0-1,1 0,0 0,-1 0,1 0,0 0,0 1,6 8,1 0,0-1,0 0,1-1,5 5,-4-4,0 0,-1 0,0 1,5 9,7 11,11 9,-16-19,-6-8</inkml:trace>
  <inkml:trace contextRef="#ctx0" brushRef="#br0" timeOffset="3789.761">5951 1405,'0'3,"1"0,-1 0,1 0,-1-1,1 1,0 0,0 0,1-1,-1 1,0 0,1-1,0 1,-1-1,1 0,0 1,1 0,0 0,0 0,1 0,-1-1,1 1,-1-1,1 1,0-1,3 1,0 0,0-1,1 0,-1-1,0 1,1-1,-1-1,1 1,-1-1,6-1,-9 0,1 1,-1-1,0 0,0 0,0 0,0-1,0 0,0 1,0-1,-1-1,1 1,-1 0,1-1,-1 0,0 0,0 0,2-2,0-3,-1 1,1-1,-1 0,0 0,-1-1,0 1,0-1,-1 0,0 0,-1 0,1-6,0-18,-2 0,-3-20,1 5,4 54,5 15,4 20,-7-12,-1 0,-2 0,-1-1,-2 18,2-42,0 0,-1 0,0 0,0 0,0 0,0 0,-1 0,1 0,-1 0,0-1,0 1,-1-1,1 1,-1 0,0-2,0 1,0-1,0 0,0 0,0 0,0 0,-1-1,1 1,0-1,-1 0,0 0,1 0,-1 0,1-1,-4 1,-7 0,0 0,0-1,0 0,-12-2,21 1,1 0,-1 0,1 0,-1-1,1 1,0-1,0 0,-1 0,1 0,1-1,-1 1,0-1,1 0,-1 0,1-1,-2-1,-7-13,1 0,1-1,1 0,-6-17,1 4,10 22,1 1,0-1,0 0,1-1,1 1,-1 0,2-1,-1 1,2 0,-1-1,1 1,2-7,3-6</inkml:trace>
  <inkml:trace contextRef="#ctx0" brushRef="#br0" timeOffset="4608.341">6507 1167,'-1'0,"0"1,-1-1,1 1,0-1,0 1,0 0,-1 0,1-1,0 1,0 0,0 0,1 0,-1 0,0 0,0 0,0 0,1 1,-1-1,-13 23,13-22,-4 11,0 0,1 0,0 0,1 0,0 6,-4 12,6-25,-11 57,11-57,0 0,1-1,0 1,0 0,0 0,1 0,0 0,0 0,1 1,-1-4,1-1,-1 0,0 0,0 0,1 0,0 0,-1 0,1 0,0-1,0 1,0-1,0 1,0-1,0 0,0 0,0 1,1-2,-1 1,0 0,1 0,-1-1,0 1,3-1,7 2,0-1,1-1,-1 0,4-1,-4 1,70-4,-59 4</inkml:trace>
  <inkml:trace contextRef="#ctx0" brushRef="#br0" timeOffset="5460.21">6428 1272,'4'0,"7"0,5 0,5 0,-2 5,1 1,2-1,1 0,1-1,1-2,-8-1,-7-5,-9-3,-6 1</inkml:trace>
  <inkml:trace contextRef="#ctx0" brushRef="#br0" timeOffset="5874.021">6454 1167,'0'-5,"5"-1,5 0,6 2,5 0,3 2,2 1,1 1,1 0,-5 5,-1 1,-1 0,1-1,2-2,0 0,-3-2</inkml:trace>
  <inkml:trace contextRef="#ctx0" brushRef="#br0" timeOffset="7318.436">9550 55,'-15'0,"1"1,-1 1,0 0,1 1,0 0,-1 1,1 1,1 0,-8 5,-9 5,1 2,0 0,-15 16,34-27,1 2,0-1,0 1,1 1,0-1,1 1,0 1,0-1,1 1,0 0,1 1,0-1,1 1,0 0,0 0,1 1,1-1,0 1,0 6,1 0,1 0,1 0,2 15,-2-26,1 0,-1-1,2 1,-1-1,0 1,1-1,1 0,-1 0,1 0,0 0,2 2,4 3,-1-2,2 1,-1-1,1-1,1 0,2 1,14 7,1-1,5 0,-20-10,-1 0,1-2,8 2,18 5,-14-4,1-1,-1-2,1 0,0-2,0-1,0-1,9-2,-18 0,-1 0,1 0,-1-2,0-1,15-6,20-12,8-8,9-3,-60 31,-1 0,0-1,-1 0,1 0,-1-1,0 0,4-4,-7 6,-1 0,0-1,0 1,0 0,-1-1,1 0,-1 0,0 1,-1-1,1-1,-1 1,0 0,1-5,-1-1,0-1,-1 0,0 0,-1 1,0-1,-2-8,1 14,0-1,0 0,0 1,-1-1,0 1,-1 0,1 0,-1 0,0 0,-1 1,-4-4,-10-10,-1 2,-1 0,-1 1,0 2,-22-12,-27-9,-26-7,16 14,42 16,-1 1,-1 3,-32-3,22-1,35 8,0 0,-11 0,-48 1,52 3</inkml:trace>
  <inkml:trace contextRef="#ctx0" brushRef="#br0" timeOffset="9687.265">9920 452,'26'0,"0"-1,0-1,25-5,-2-1,-1 3,1 1,0 3,-1 2,-32-2,0 0,0-1,0-1,7-3,-4 2,0 0,15 0,216 1,-130 5,568-2,-671 1,-1 1,0 0,0 1,5 2,-2 0,-1-1,18 0,-4-2,-14-2,-1 1,0 1,0 1,3 1,3 1,0-2,0 0,8-1,11 2,-29-2,0 0,10 4,14 3,14 3,0 1,25 12,-59-18,-1 0,0 2,0 0,7 6,33 18,-34-21,21 16,-12-7,-8-5,-2 0,0 2,-1 1,-1 0,15 20,-11-8,-1 0,-2 1,0 4,-10-18,9 18,5 17,-7-14,7 9,38 75,-42-70,-12-29,-3-8,-1-1,-1 1,1 11,7 31,-6-35,-1-1,0 0,-2 1,-1 3,-1 93,-2-51,2-53,0 0,-1 0,-1 0,-1-1,-1 8,-23 93,13-56,-1 4,-9 17,-3 25,1 1,7-43,-3-1,-3-1,-31 56,19-48,24-41,-2-2,-1 1,0-2,-2 0,-19 19,-188 180,206-206,-1-2,-19 12,-2 3,-50 35,74-52,-19 10,-6 5,-24 19,-1-3,-20 7,-71 34,121-66,-9 2,-28 15,48-24,-1-1,-16 4,13-5,1 2,-2 1,9-3,0-2,-20 6,-8 3,-6 2,-5-1,-19 6,0-1,-62 11,9-14,102-16,-1-1,-30-1,2 1,31-1,-17 6,20-4,0-1,-6-1,-42-2,37-1,-10 1,33 1,-1 1,-13 4,-24 3,1-6,1-3,-13-3,8 0,-41 5,68 0,-19 6,22-3,0-2,-9-1,-233 0,137-5,-346 2,460-1,0-1,0 0,0-1,-5-2,2 0,0 1,-17 0,-178 2,111 3,86-2,0-1,1 0,-1-1,-1-2,-2 1,0 0,-14 0,-40 2,46 3,1-2,0-1,0-1,-1-2,-20-2,0 1,0 3,0 1,-12 3,47 0,-9-3,-1 0,1-1,-13-3,8 1,-1 0,0 3,-84 1,63 3,-28-5,49 0,-20-6,23 3,0 2,-8 1,-29 1,-1 3,7 1,-28-5,56 0,-19-6,21 4,0 1,-5 1,-67 2,55 2,-27-3,56 0,0 0,0-2,-1 0,0 0,1 1,-9-1,-16 1,0 2,-8 2,4 0,-24-3,52 0,1 0,-14-5,13 3,-1 0,-5 1,-51-2,0 4,-5 2,-17 1,80-2,-1 0,1-1,0-1,0 0,-11-4,3 1,-1 0,0 1,0 2,-10 0,-95 2,52 2,37-2,6 1,0-1,0-2,0-1,-7-3,-1-1,0 2,0 1,-1 3,-5 1,24-1,0-1,0-1,-10-3,5 0,-27 0,-6 4,35 2,0-1,0-1,-20-5,0 0,1 1,-1 3,0 1,-10 3,34-2,-1-1,1-1,-13-3,8 0,-29 0,-5 4,35 2,0-1,0-1,-20-5,-2-1,0 3,0 2,0 1,-11 3,45 0,-8-3,-1 0,1-1,-12-3,6 1,1 0,-2 3,-153 0,100 3,66-2,-1-1,1 0,0-1,-5-2,2 0,0 1,-17 0,-213 1,128 5,105-3,-1-1,0 0,1-1,-3-2,-1 1,1 0,-16 0,-214 2,128 3,-514-1,618 1,1 1,-1 0,0 1,-1 2,-2-1,0 0,-14 0,26-3,-9 0,0 0,-1 2,1 0,0 1,-5 0,0 0,-1-1,1-1,-6-1,-23 2,35-1,0 1,-9 3,-28 5,34-9,0 2,-9 3,10-2,-1-1,-10 1,8-2,1 1,-4 2,4-1,0-1,-7 0,3 0,0 0,-2 2,6-1,-1-1,-21 2,21-5</inkml:trace>
  <inkml:trace contextRef="#ctx0" brushRef="#br0" timeOffset="10642.016">766 3177,'-3'1,"0"0,0 0,0 1,0-1,0 1,0 0,0 0,0 0,1 0,-1 0,1 1,0-1,-1 1,-3 3,-27 22,-5 2,7-6,-16 16,17-14,-2-2,-1-1,-22 12,-23 15,39-26,24-16,0 1,-4 5,-1 0,0-2,-1 0,-18 7,-13 8,28-15,15-8,1 0,-1 1,1 0,0 1,0 0,-4 4,10-8,0 0,1-1,-1 1,1 1,-1-1,1 0,0 0,0 0,0 1,0-1,0 1,1-1,-1 1,1-1,0 1,-1-1,1 1,0-1,0 1,1-1,-1 1,1-1,-1 0,1 1,0-1,-1 1,1-1,1 0,0 3,0 0,1 0,0-1,0 1,0-1,1 0,0 0,-1 0,1 0,1-1,1 2,10 6,1-1,11 5,16 10,19 12,7 5,63 37,-100-58,1-2,28 11,23 12,-5 11,-49-31,-20-11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03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1432 30,'0'-1,"0"0,-1 0,1 0,0 0,-1 1,1-1,-1 0,1 0,-1 0,1 1,-1-1,0 0,1 0,-1 1,0-1,1 1,-1-1,0 1,0-1,0 1,0-1,1 1,-1 0,0-1,0 1,0 0,-1-1,-29-4,28 5,-60-5,-1 4,-15 2,-8 1,-415-2,485 1,1 0,-1 2,1 0,-1 0,1 2,1 0,-9 4,-27 13,-27 18,72-37,-16 8,0 1,1 1,0 1,1 0,1 2,0 1,9-8,1 1,0 0,1 1,0 0,1 0,0 1,1 0,0 0,1 0,-2 7,-2 8,5-15,0 0,0 1,0 4,-9 43,8-39,0 0,2 0,-1 11,4-26,-1 11,0 0,-1 0,-1 0,-2 4,-1 11,1 0,1 0,2 1,1 0,3 16,-1-11,-1-22,2 0,0 0,1 0,1 0,0-1,6 13,3 4,1-2,14 23,-17-36,0-1,11 11,13 19,-28-37,0 0,1-1,0 0,1 0,0-1,0 0,0-1,1 0,0 0,0-1,0 0,1-1,0 0,0-1,0 0,0-1,0 0,2 0,15 2,16 5,-21-4,1-1,18 1,-13-4,-12-1,0 1,0 1,0 0,7 3,0 0,0-1,1-1,-1-2,11 0,28 2,-35 0,20 6,-21-4,-1-1,5-1,14-1,-27-2,0 0,-1 2,1 0,14 4,-5-1,0-1,0-1,0-1,0-1,10-2,8 1,12 2,-43 0,0 1,0 0,1 1,0 0,0-1,7 1,53 0,-48-3,-1 1,0 0,3 3,5 1,2-1,-1-2,19-1,-37-1,1 1,-1 1,16 4,-13-2,0-2,14 2,12-4,-28-1,-1 0,1 2,0 0,12 4,-2-1,-1-1,1-1,0-1,0-1,7-2,12 1,7 2,-39 0,-1 1,14 3,-12-1,-1-2,6 0,13 0,29-3,-26-1,11 3,-34 0,0 1,0 0,1 1,0 0,0 0,7-1,53 1,-48-3,-1 1,0 0,2 3,9 1,-1-2,19-1,3 1,-29-1,17 6,-20-4,0-1,6 0,13-3,-27-1,0 0,-1 2,1 0,14 4,-3-1,0 0,0-2,0-1,0-1,15-3,5 2,15 2,-37 1,21 6,-23-3,1-2,6-1,183-1,-112-3,-86 2,0 1,-1 0,1 1,1 2,2-1,0 0,14 1,215-4,-128-2,144 1,-245-1,0-2,0 0,0-1,7-3,0 1,-13 1,1 0,-1-1,0-1,-1 0,0-1,0 0,-1-1,1-1,-6 4,0 0,0 0,0-1,-1 1,1-2,-2 1,1-1,-1 0,0 0,-1 0,0-1,0 1,-1-1,0 0,-1 0,0 0,0-1,-1 1,0 0,0-7,0-37,-1 0,-3-1,-1 33,0 0,-2 0,0 1,-7-15,-3-10,-3-10,-19-39,26 70,-1 1,-2 1,0 0,-1 0,-1 2,-1 0,-15-12,11 12,-1 0,0 2,-1 1,-1 1,-1 1,-19-8,-13-4,-6 1,-112-44,96 41,1 3,22 11,9 3,20 5,-16-3,-1 1,19 4,-1 1,-12 0,-1 0,24 2,-1-2,-4-1,6 1,-1 0,-8 0,9 3,-5-1,1-1,-19-4,9 0,-20-1,-16-4,35 7,0 0,-4 2,-4-1,-22-7,42 7,-1 0,1 1,-1 1,-10 1,12 1,1-1,-1-1,1 0,-10-3,3 0,0 1,-1 1,0 1,-14 1,-24-2,47 1,-1 0,-11-5,-25-3,3 7,0 2,-4 2,-1 1,-30-5,55 0,-17-6,20 4,0 1,-6 1,-66 2,55 2,-27-3,56 0,0 0,0-2,-1 0,1 0,-1 1,-8-1,-16 1,-34 2,43 2,1-2,-1 0,1-3,-3 0,-9-3,-1 2,0 1,0 3,-2 1,27-1,1 0,0-2,0 0,-6-2,3 1,-1 0,-14 0,-29 2,-10 4,17-1,-42-4,84 1,-1 0,-12-5,12 3,0 0,-8 1,9 1,-5 0,0 0,1-2,-3-1,-3 0,-18-3,18 4,-19-5,-63-17,1-1,86 22,0 1,-11-1,9 2,0-1,-2-2,-57-19,65 20,0 2,0 0,0 0,0 1,0 1,-9 1,1-1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15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10887,'3'1,"0"0,1 0,-1 1,0-1,-1 1,1 0,0 0,0 0,-1 0,1 0,-1 0,1 1,-1 0,4 2,172 172,-76-74,-81-82,49 49,65 47,-108-95,-5-4,1-1,19 10,8 2,-8-4,38 16,-14-9,-37-17,0-1,16 3,104 37,-4-2,-31-18,-18-7,26 10,47 5,-37-15,-80-16,-9-2,0-1,1-3,-20-1,0 0,5 2,-7-1,0 0,20 0,-11-2,28 7,-29-5,0-1,5 0,2-3,-5 0,-1 1,25 5,0 1,1-2,-1-3,42-3,-76 1,1 1,-1 1,12 3,-6-1,-1 0,2-2,56-2,-56-2,0 1,0 2,0 1,8 3,10 1,0-1,1-3,-1-1,15-3,-48 1,9 1,0 1,0 1,10 3,-5-1,-1-1,6-1,33-1,-37-3,0 2,0 1,26 6,-18-2,0-1,32-1,-23-1,0 2,1 2,-9-1,38 1,-36-5,-1 2,15 5,29 0,-48-6,30 7,-28-4,0-2,6 0,0-1,30 8,-46-5,1-2,2-1,-7-2,15 1,0 1,0 2,12 2,27 0,-23-3,20 7,-47-5,1-2,2-1,29-2,-32-1,-1 1,0 1,21 5,-2 0,1-1,-1-3,1-1,10-3,-33 2,-1 1,1 1,11 3,-6 0,27 0,30-4,-56-3,0 1,1 2,-1 1,7 3,2 1,0-2,0-1,8-2,116-2,-60-2,-73 2,2-1,-1 2,1 1,-1 1,4 2,4 2,1-1,0-3,4-1,119-2,-60-2,1406 2,-1485 1,-1 1,0 2,12 3,-8-2,1-1,4 0,237-2,-139-4,824 2,-936 1,0 1,-1 0,1 1,2 2,0 0,1-2,14 2,215-3,-128-4,1334 2,-1432-1,0-1,0-2,9-2,-5 1,1 1,1 1,32 1,-34 2,-1-1,0-1,20-5,-1 0,0 1,1 3,0 1,10 3,-40-1,1-2,0 0,-1-1,4-2,0 0,0 2,13-1,54 3,-48 2,19-3,-44 0,0 0,0-2,1 0,0 0,0 1,7-1,45 1,-48 3,-1-1,0-1,1 0,12-4,-5 1,0 0,27 0,-22 2,28-5,-17-1,-13 4,23-8,53-14,15-5,-56 15,1-2,-10 2,3 3,-3 0,5-4,44-14,13-5,14-2,-49 16,-47 12,11-2,11-7,101-33,-61 17,41-17,89-53,-132 64,-22 10,-2-2,38-27,-48 24,-20 13,-2-2,4-5,29-27,54-58,-80 70,29-31,31-42,-99 110,16-19,-1 0,-2-2,-1 0,-1-1,-1-1,22-55,11-11,-40 84,-1 0,2 1,0 0,0 0,9-5,-14 8,-6 10,0-1,0 1,0 0,0 0,0-1,0 1,0 0,0-1,0 1,0 0,0 0,0-1,-1 1,1 0,0 0,0-1,0 1,0 0,-1 0,1-1,0 1,0 0,0 0,-1 0,1 0,-3-2,1 1,-1 0,0 0,0 0,0 0,0 1,0-1,1 1,-1-1,1 1,-1-1,1 0,-1 1,1-1,-1-1,1 1,-1-1,2 1,0 0,1 0,-1 0,1 0,0 0,-1 0,1 0,0 0,-1 0,1 0,0 0,0-1,0 1,0 0,0 0,0 0,0 0,0 0,1 0,-1 0,0-1,1 1,-1 0,1 0,-1 0,1 0,18-30,-16 26,15-20,4-7,-1-1,-1-1,0-4,-4 5,-3 4,5-14,-14 32,-1-1,0 1,-1 0,0-1,0-10,-1-5,2 0,1-1,5-18,-6 33,1 1,0 0,1 0,0 0,1 1,1-1,0 1,0 1,2-2,3-6,0 0,-1-1,0 0,-1-3,-1 5,-3 5,30-61,12-38,-38 83,4-8,-2 0,5-24,17-98,-11 71,-6 12,-4 23,-3 15,2-9,6-30,-5 23,-2 16,0-9,-4 15,1 0,4-7,-3 8,-1 1,2-18,-2 5,2-3,1-3,12-34,7-71,-3 43,-18 68,-3 14,0-1,0-27,-5 28,0 2,1 1,1 0,1-4,29-156,-29 154,-1-1,-1-7,-1 11,2-1,4-24,0 14,-1 1,-3-2,-1-2,-2-120,-2 60,2-507,-1 587,-1 0,-2-1,-2-11,0 8,2-1,1-4,1-236,3 137,-1-346,-1 459,-1 0,0 0,-1 1,-2-3,1 0,0-1,0-14,2-41,3 48,-2 0,-1 0,-1 0,-2-2,-1-7,1 0,1 0,2-1,2-3,-1 23,-1-1,0 1,-5-17,2 14,1-1,1-11,1-34,4-4,-1 12,-4-39,0 74,-1 1,-1-1,-6-41,7 37,-2 1,0 0,-5-9,2 4,1 0,1-4,-1-3,-1 0,-5-7,-11-47,14 51,6 26,1 0,1 1,0-8,0-16,2 21,0-1,-2 1,-2-12,0 6,1 1,2-1,0-9,-2-10,2 26,-1 0,-3-8,2 9,0-1,0-7,0-5,-2 0,-1 0,-6-14,-11-42,12 40,-9-22,4 14,7 24,6 16,0 1,0-1,0-5,-26-112,8 46,14 48,-1 0,-10-24,1 4,-8-24,13 47,10 25,0 0,0 0,1-1,0 1,-2-8,1-40,3 39,-1-1,-1 1,0-1,-2-2,-4-10,-9-23,0 8,6 10,-3 2,-14-27,-52-99,54 106,18 34,0 1,-2 0,0 1,-2-2,-18-25,19 26,0 1,-2 0,0 1,-136-137,140 144,-13-14,0 1,-1 1,-24-15,-84-44,71 43,22 12,-15-4,37 20,-2 2,-3-1,5 1,-1 0,-9-5,7 2,-1 1,-7-1,8 2,0 0,-10-6,6 2,0 2,-1 0,-10-1,-35-13,-13-5,-38-14,31 7,-47-18,59 24,40 17,-25-4,-24-8,68 19,1 0,-2 2,1 0,-42-9,-56-14,-17 0,105 20,0 2,-9 1,-2-1,22 1,1 0,-5-2,6 1,-1 0,-8 0,-36 0,34 3,0-1,-18-4,-9-2,0 3,0 2,-53 3,53 1,31-2,0-1,0-2,-13-3,9 2,-1 1,-4 0,-236 2,137 4,-1616-2,1729-1,0-1,0 0,1-2,-3 0,-1-1,1 2,-16-2,-213 3,126 4,107-2,-24 0,37 0,0 0,0 0,0-1,0 1,0-1,-1 1,1-1,0 0,0 0,1 0,-1 0,0 0,0 0,-1-1,3 1,-1 0,1 1,0-1,-1 0,1 1,0-1,-1 0,1 0,0 0,0 1,0-1,0 0,0 0,0 0,0 0,0 1,0-1,0 0,0 0,0 0,0 0,1 1,-1-1,0 0,1 0,-1 1,1-1,-1 0,0 1,1-1,0 0,19-21,2 5,14-10,-14 13,-2-2,6-5,25-30,-30 29,1 0,2 2,13-10,-12 12,-1-1,-1-1,2-3,-13 9,-12 14,1-1,-1 1,1-1,-1 1,1-1,-1 1,0-1,1 1,-1-1,0 1,0-1,1 0,-1 1,0-1,0 1,0-1,0 0,0 1,0-1,0 1,0-1,0 0,0 1,0-1,0 0,0 1,-1-1,1 1,-1 0,1-1,-1 1,1 0,-1 0,1 0,-1 0,0 0,1 0,-1 0,1 1,-1-1,1 0,-1 0,1 0,-1 0,1 1,-1-1,1 0,-1 1,1-1,-1 0,1 1,0-1,-14 10,13-9,-57 53,-21 27,12-13,57-58,-2-1,1 0,-3 0,-20 15,-23 27,-23 28,47-46,31-31,0 0,1 0,-1-1,1 1,-1 0,1 0,0 0,0 0,0 1,0-1,0 0,0 0,0 1,1-1,-1 1,1-1,0 0,0 1,0-1,0 1,0-1,0 0,1 1,-1-1,1 0,-1 1,1-1,0 0,0 1,0-1,0 0,1 0,-1 0,0 0,1 0,6 7,0-1,0 0,0 0,1-1,0 0,8 5,35 19,0-2,12 2,46 25,-90-46,-1-2,1 0,8 1,22 9,25 10,57 13,-109-35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19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639 161,'-345'0,"332"0,1 2,1-1,-1 1,0 1,0 0,1 1,-1 0,-1 2,-23 11,-28 18,61-33,-2 1,0 1,1-1,0 1,-1-1,1 1,1 0,-1 0,1 1,-1-1,1 1,0 1,-2 4,0 1,1-1,0 1,1-1,-1 4,1 6,0 0,0 0,2 0,1 0,0 0,3 9,-3-23,1 0,1 0,-1 0,1-1,0 1,0 0,1-1,0 0,0 1,0-1,3 3,5 5,1 0,1 0,3 2,-10-10,9 6,1 0,0 0,0-2,1 0,18 6,-33-14,76 27,-60-23,0 0,1-2,13 2,24 4,-12-2,0-2,0-2,1-1,12-3,-52 0,12 2,-1 1,1 0,-1 1,5 2,-1 0,0-2,13 1,30-2,9-4,-16 1,42 4,-83-1,0 0,12 5,-12-3,0 0,7-1,50 2,0-4,5-3,17 1,1970 1,-2047-1,0-1,-1 0,1-2,2 0,0-1,1 2,14-2,215 3,-128 4,170-2,-274-1,0-1,0 0,-1-2,3 0,1-1,-1 2,16-2,214 3,-128 4,884-2,-989-1,0-1,1 0,-1-1,4-3,-1 2,1 0,15-1,24 4,-40 2,-1-1,1-2,-1 0,1 0,3-3,20-5,-25 7,0-1,0-1,-1-1,0 0,2-2,3-2,-14 7,0 0,0-1,0 1,-1-1,0-1,0 1,0-1,0 0,-1-1,0 1,1-2,0-2,-1-1,0 1,-1-1,0 0,0-1,-1 1,0-1,-1 1,0-1,-1 0,0 0,-1 0,0 0,-1 1,-1-8,1 13,0 0,0 0,-1 0,0 1,0-1,0 0,-1 1,0-1,1 1,-1 0,-1 0,1 0,-1 1,1-1,-1 1,0 0,0 0,-2-1,-10-6,0 0,-1 1,0 1,-6-2,-45-17,-1 4,-49-11,35 14,-74-16,108 26,23 4,0 1,-5 1,7 1,0-1,-3-2,6 1,-1 1,-19-1,15 2,1 0,-9-4,-39-5,36 7,-10-3,16 2,0 1,-9 1,11 1,0-1,-6-2,6 0,-1 2,-3 0,-27 3,33 1,0-1,0-1,-17-5,5 0,-1 2,-40 0,-82 5,60 2,44-1,7 0,-26-4,50-1,-20-4,22 2,-1 2,-7 0,-234 2,137 4,-955-2,1063 1,0 1,-1 1,-11 4,8-1,-1-2,-4-1,-32-1,36-2,0 1,1 1,-16 4,2 1,0-1,-40-1,-82-6,60 0,-136 1,222 1,0 1,0 0,-1 1,-3 2,1 0,-1-1,-15 0,-18-2,-7-4,14 1,-32 4,63-1,1 0,-14 5,13-3,0 0,-7-1,-50 2,1-4,-6-3,-18 1,-354 1,426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19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 1,'0'239,"-1"-222,-1 0,0 0,-1-1,-2 3,1 1,0 0,0 14,2 104,3-92,-1-24</inkml:trace>
  <inkml:trace contextRef="#ctx0" brushRef="#br0" timeOffset="984.92">590 107,'-7'0,"0"1,-1 0,1 1,0 0,0 0,0 0,1 1,-2 0,-52 28,52-26,-223 111,179-96,34-14,0 0,-8 6,-12 6,25-13,1 0,-1 1,1 1,-5 4,16-10,1-1,-1 1,1-1,-1 1,1-1,-1 1,1-1,-1 1,1-1,-1 1,1-1,0 1,-1 0,1-1,0 1,0 0,0-1,-1 1,1 0,0-1,0 1,0 0,0-1,0 1,0 0,0-1,0 1,1 0,-1-1,0 1,0 0,0-1,1 1,-1 0,0-1,1 1,-1-1,1 1,-1 0,0-1,1 1,-1-1,1 0,0 1,-1-1,1 1,-1-1,1 1,6 3,-1 0,0 0,1-1,4 3,-2-2,15 8,0 2,0 1,-2 1,0 0,-1 2,2 3,36 41,-18-18,43 35,-72-69</inkml:trace>
  <inkml:trace contextRef="#ctx0" brushRef="#br0" timeOffset="1399.192">933 319,'-4'0,"2"0,2-5,6-1,6 0,5 2,5 0,3 2,2 1,0 1,1 0,-1 0,1 0,-1 0,0 1,-1-1,-4 0</inkml:trace>
  <inkml:trace contextRef="#ctx0" brushRef="#br0" timeOffset="1838.944">828 636,'372'0,"-364"0,-1 0,1 1,0-1,-1 2,2 0,8 4</inkml:trace>
  <inkml:trace contextRef="#ctx0" brushRef="#br0" timeOffset="2336.347">1807 160,'0'504,"0"-496,0 0,1 0,0 0,2 7,2 2</inkml:trace>
  <inkml:trace contextRef="#ctx0" brushRef="#br0" timeOffset="2901.381">2256 186,'-4'0,"-1"1,1-1,0 1,0 0,-1 0,1 1,0-1,0 1,-3 2,-35 22,24-14,-63 43,1-2,1 0,76-52,1 1,-1 0,0 0,1 0,0 0,-1 0,-1 3,4-4,-1-1,1 1,0 0,-1-1,1 1,0 0,0 0,-1-1,1 1,0 0,0 0,0-1,0 1,0 0,0 0,0-1,0 1,1 0,-1 0,0-1,0 1,1 0,-1-1,0 1,1 0,-1-1,0 1,1 0,-1-1,1 1,-1-1,1 1,0-1,-1 1,1 0,15 11,0 0,0-1,14 7,-12-8,-2 1,1 1,13 11,-16-11,0 0,10 4,-9-6,-1 0,10 10,7 8,33 23,-14-12,-36-29</inkml:trace>
  <inkml:trace contextRef="#ctx0" brushRef="#br0" timeOffset="3350.125">2918 213,'0'345,"1"-327,1-1,0 0,2 0,0 1,1 2,-2 0,2 12,-4-11</inkml:trace>
  <inkml:trace contextRef="#ctx0" brushRef="#br0" timeOffset="3869.332">2653 557,'478'0,"-464"1,1 0,-1 1,0 1,6 2,14 3,-15-5</inkml:trace>
  <inkml:trace contextRef="#ctx0" brushRef="#br0" timeOffset="5201.148">3553 477,'3'-1,"0"0,0-1,1 1,-2-1,1 1,0-1,0 0,0 0,-1 0,1 0,-1-1,0 1,1-1,2-3,27-26,-1-2,8-15,-5 8,19-18,-49 55,-1 1,0-1,0 1,1 1,-1-1,1 0,3-1,-7 4,1-1,-1 1,1 0,0 0,-1 0,1-1,0 1,-1 0,1 0,0 0,-1 0,1 0,0 0,-1 0,1 0,0 1,-1-1,1 0,0 0,0 1,-1-1,1 1,0 0,0-1,-1 1,1 0,0 0,-1-1,1 1,-1 0,1 0,-1 0,1 0,-1 0,0 0,1 0,-1 0,3 13,0 1,-2 0,1 0,-2-1,0 1,-2 14,0 6,1 7,0 0,3 35,0-62,0-1,5 14,-3-13,0 0,-1 7,1 16,-4-21,2 0,1 0,3 12,18 51,-23-79,-1 0,0 1,0-1,1 0,-1 0,0 0,0 0,0 0,0 0,0 1,0-1,-1 0,1 0,0 0,0 0,-1 0,1 0,-1 0,1 0,-1 0,1 0,-1 0,0 0,1 0,-1 0,0 0,0-1,0 1,0 0,0-1,0 1,1 0,-2-1,1 1,0-1,0 0,0 1,0-1,0 0,0 0,-1 1,-6 0,-1 1,1-2,-1 1,1-1,-4 0,5-1,-65-1,185 2,-27-1,312 1,-376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27.5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4233 2914,'0'-636,"-1"621,0 0,-1 1,-1 0,-2-6,-6-38,6 30,-1 0,-1-3,-4-12,-12-39,-19-47,5 18,9 32,18 51,-2 0,-10-17,1 1,-1-11,16 36,-2 0,0 0,-2-1,-54-98,-22-39,67 124,9 13,-1 1,-8-7,8 11,-32-44,-3 2,-2 3,-7-3,25 30,0 0,-2 2,-13-6,12 10,-1-1,-1 2,-10-3,-122-59,51 24,87 44,-37-18,-14-2,-5 2,19 9,-21-6,2 2,28 8,23 8,-28-6,-53-14,18 4,21 7,39 9,0 2,-1 1,-1 3,0 0,17 3,1-1,-16-4,15 2,0 1,-13 0,-29 1,0 3,-18 3,63 0,0 1,0 0,1 1,0 1,0 1,0 1,-13 7,-66 43,25-14,16-8,-8 9,45-31,-70 54,53-41,-25 23,6-4,40-35,1 1,0 0,1 1,1 1,0 0,-1 4,-24 36,3 1,-11 27,-25 57,41-61,3 2,0-1,-1 1,1-1,20-60,1 0,0 2,-7 25,8-28,1 0,0 0,1 1,1-1,1 7,-3 28,1-38,-1 0,-3 12,2-11,0 0,1 5,-2 52,4 0,2 1,1 21,-3-36,0-12,4 31,-1-63,1-1,4 14,-3-13,-1 0,1 8,0 52,-4-53</inkml:trace>
  <inkml:trace contextRef="#ctx0" brushRef="#br0" timeOffset="1282.783">0 2015,'3'1,"0"0,1 0,-1 1,0-1,0 1,-1 0,1 0,0 0,0 0,-1 0,0 1,3 2,0 0,20 18,-2 2,-1 0,17 26,-26-34,4 7,-1 0,0 1,-1 4,63 130,-75-155,-1 1,1-1,0 0,0 0,0 0,0 0,1-1,0 1,0-1,0 0,0 0,-2-1,0-1,-1 0,1 0,0 0,0 0,1 0,-1-1,0 1,0-1,0 1,0-1,0 0,1 0,-1 0,0 0,0 0,1 0,-1 0,0-1,0 1,0-1,0 0,0 0,0 1,1-2,9-7,0 0,-1 0,0-2,-1 1,0-1,0-2,21-21,30-28,56-58,-67 58,-29 35,21-22,-23 31,-3 3,-1-1,0-1,-1 0,-1 0,4-9,-9 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3:31.4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36:07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2017 148,'-1166'0,"1150"1,0 1,0 0,0 1,-5 2,2 0,0-1,-17 0,27-3,-10 0,1 0,0 2,-12 3,5 0,0-2,0 0,-25-1,-77-4,50 0,67 1,-6-1,-1 1,0 1,1 1,-1 0,-12 4,-7 3,25-8,0 2,1-1,-1 2,-9 3,17-5,0-1,1 1,-1-1,1 1,-1 0,1 0,0 0,-1 0,1 0,0 1,0-1,1 1,-1-1,1 1,-1 0,1 0,0-1,0 1,-1 2,-1 14,0 0,2 0,0 1,1-1,1 0,1 1,0 27,-2-30,0 1,1 0,0 0,2-1,0 1,0-1,5 10,0-1,1-1,2 0,0 0,2-1,6 9,-15-28,-1-1,1 0,-1 0,1 0,1 0,-1-1,0 0,1 0,-1 0,1 0,0-1,0 0,5 2,7 1,-1-1,1-1,12 1,-25-4,53 12,-38-8,1 0,-1-1,1-1,-14-2,12 1,0 0,0 1,16 5,-6-2,-1-1,0-1,1-1,-1-1,8-2,11 0,11 4,-42-1,-1 0,-1 2,3 0,-1 0,0-1,7 1,47 1,0-4,13-3,13 1,1942 1,-2027 0,1 0,0-1,-1-1,1 1,6-4,-11 4,0-2,0 1,0-1,-1 0,1 0,-1-1,1 1,-1-1,4-5,10-9,-1 0,0-1,-2-1,1-3,-11 13,-1-1,0 0,0-1,0-4,0 3,20-67,-20 65,-2 0,1 0,-2 0,0-1,-1-5,-1-80,-2 50,2 44,0-1,-1 1,0 0,0-1,-1 1,0 0,0 0,0 0,-4-5,1 3,0 1,-1 0,0 0,0 1,-1-1,1 1,-3 0,4 2,0 0,-1 1,0-1,0 2,0-1,0 0,-1 1,1 1,-1-1,0 1,0 0,0 0,0 1,0 0,0 0,0 1,-2-1,-14-1,0-1,-13-3,12 1,-1 1,-5 1,-253 1,144 4,-100-2,221-2,1 0,-1-1,1 0,-1-2,1 0,-12-6,-27-7,-5 2,-3 1,19 4,29 7,0 0,0 1,-1 0,-6 0,0-1,-4-2,7 1,0 1,-1 0,-2 2,-7 1,13 1,0-1,0-1,0-1,-6-1,-2-2,0 2,0 0,-25 1,-78 3,53 2,3-1,-68 10,114-6,3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4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2092 81,'0'-1,"0"0,0 0,-1 1,1-1,0 0,-1 0,1 0,0 1,-1-1,1 0,-1 1,1-1,-1 0,0 1,1-1,-1 1,1-1,-1 1,0-1,0 1,1-1,-1 1,0 0,-23-10,12 6,-11-5,-17-5,3 2,26 8,1 1,-1 0,0 1,0 0,0 1,0 0,0 0,0 1,0 1,0 0,0 1,1 0,-9 2,-58 22,0 3,0 4,60-25,-42 16,17-8,0 2,1 1,-14 11,29-14,1 1,-1 4,1-2,-5 4,1 2,-16 20,21-13,1-1,-194 197,202-211,0 0,-10 18,10-15,0 0,-5 4,5-9,0 2,2 0,-4 6,-61 83,63-84,5-7,0-1,2 1,0 0,-4 11,-28 83,30-80,5-18,2 1,-1 0,0 4,-2 14,-2 0,-6 14,-5 16,-2 24,-6 23,23-90,0 0,2 0,0 1,0 15,-1 6,1-22,-1-1,-3 7,-5 32,10-41,-1 5,0 0,-2 0,0 2,-2 8,1 0,2 1,1-1,2 1,2 24,-1-8,-4 35,2-70,-2 1,1-1,-3 5,-4 20,-6 23,11-44,0 1,0-1,1 1,1 0,1 1,1 31,1-30,-1 1,0-1,-2 0,0 0,-5 16,-3 2,-6 8,6-3,8-32,0 0,0-1,-3 8,5-15,-1-1,1 1,0 0,0-1,-1 1,1 0,0-1,-1 1,1-1,-1 1,1-1,-1 1,1-1,-1 1,1-1,-1 0,1 1,-1-1,0 0,1 1,-1-1,0 0,0 0,1 0,-1 0,1 0,-1 0,1 0,-1 0,1-1,-1 1,1 0,-1 0,1-1,-1 1,1 0,-1-1,1 1,-1 0,1-1,0 1,-1-1,-2-3,0 0,0 0,1-1,-1 1,1-2,0 3,-8-18,1-1,-4-14,2 5,-6-10,-8-22,-2-16,-2-14,28 100,1 0,-1 0,1 0,0 3,6 24,1-1,6 19,-3-13,3 23,-7-32,1 0,1 0,2 0,9 18,-19-46,1 0,0 1,1-1,-1 0,0 0,1 0,-1 0,1 0,-1 0,1-1,0 1,0 0,0-1,0 1,0-1,0 0,0 0,1 0,-1 0,1 0,0 0,1 0,-1-1,0 0,1 0,-1 0,1 0,-1-1,0 1,1-1,-1 0,0 0,1 0,0 0,8-5,0 0,0-1,0-1,-1 1,0-2,8-7,-12 9,30-26,16-10,-38 32,-1 0,0-1,-1 0,-1-1,0 0,0-1,6-12,-1 3,0 1,1 1,1 1,8-6,-26 25,4-5,-1 1,1-1,-1 0,0 0,7-11,-1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0:33:13.23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869.99536"/>
      <inkml:brushProperty name="anchorY" value="-2925.08032"/>
      <inkml:brushProperty name="scaleFactor" value="0.5"/>
    </inkml:brush>
  </inkml:definitions>
  <inkml:trace contextRef="#ctx0" brushRef="#br0">108 1,'0'0,"0"4,0 6,-3 0,0 3,1 4,-5-3,1 2,0 2,-3-3,1 1,2 2,1 1,-3-3,1 1,2 1,1 1,1 2,1 1,-3-4,0 1,1-1,0 2,1 1,2 1,0 1,1 0,0 1,0 0,0-1,3 1,-1 0,5-5,5-5,-1-1,3-3,-2 2,3-2,-3 2,1-3,-2 4,3-3,1-2,-2 2,2-1,-3 2,2-1,-2 2,1-2,2 3,3-2,-3 2,2-3,1-1,-3 1,1-2,1-1,2-3,2-1,1-2,1 0,0-1,1 0,-1-1,1 1,0 0,0-1,-1 1,1 0,0 0,-1 0,1 0,-1 0,1 0,-1 0,1 0,-1 0,1 0,-1 0,1 0,-1 0,1 0,-5 5,-1 0,1 0,1-1,0-1,2-1,0-1,1-1,1 0,-5 5,0-1,0 1,0-2,2 0,1-1,1-1,-5 4,1 0,0 0,0-1,2-2,1 0,1-1,0-1,0 0,1 5,0-1,-1 1,1-1,0-2,-1 0,1-1,-1-1,1 0,-1 0,1 0,-1 0,1 0,-1 0,1-1,0 1,-1 0,1 0,-1 0,1 0,-1 0,1 0,-1 0,1 0,-1 0,1 0,-1 0,1 0,-1 0,1 5,-1 0,1 0,-1-1,1-1,-1-1,1-1,-5 4,-1 0,1-1,1 0,0-1,2-2,1 0,-5 4,1 0,-1 0,2-1,1-1,1-2,-4 5,0-1,1 0,1-2,0 0,2-1,1 3,0 0,1 0,-1-1,1-1,-5 3,0 0,0-1,0-1,-3 3,1 0,1-2,1 0,-3 2,1-1,-4 5,2-3,-4 5,2-3,-2 3,-3 3,2-3,-2 2,3-2,-2 1,-1 2,2-2,-2 1,-2 2,4-3,-2 2,-2 1,-1 2,-2 2,3-4,-1 1,0 1,-1 0,-2 2,0 1,-4-4,0 1,-1 0,-3-4,-1 1,-3-4,0 2,2 2,-2-3,1 2,-3-3,2 2,-2-3,1 2,-2-3,3 3,-3-3,2 3,-2-2,2 2,-2-3,-2 3,-3-2,3 2,-2-3,-1-1,3 1,-1-2,-2-1,4 2,-2-1,-1-2,3 3,-2-1,-1-2,-2 4,-1-3,-2 4,-1-1,0-3,3 4,2-3,-1-1,-1-2,4 2,-1 0,-1-2,-1-1,-2 3,-1 0,-1-2,0-1,-1-1,5 3,1 0,-1-1,-1-2,-1 0,-1-2,0 0,-1-1,-1 0,1 0,3 5,2-1,-1 1,-1-1,-1-1,0-1,-2-1,0-1,0 0,-1 0,0 0,0 0,1 0,-1-1,0 1,1 0,-1 0,1 0,-1 0,1 0,-1 0,1 0,-1 0,1 0,-1 0,5-4,1-1,-1 0,-1 1,0 1,-2 1,0 1,-1 0,-1 1,1 1,-1-1,0 0,0 0,1 0,-1 0,0 0,1 0,-1 0,1 0,-1 0,1 0,-1 0,1 0,-1 0,1 0,-1 0,1 0,-1 0,1 0,-1 0,1 0,-1 0,1 0,-1 0,1 0,-1 0,1 0,-1 0,0 0,1 0,0 0,-1 0,1 0,-1 0,1 0,-1 0,1 0,-1 0,0 0,1 0,-1 0,1 0,-1 0,1 0,-1 0,1 0,-1 0,1 0,4 5,5 5,5 4,4 4,2 4,3 1,0 1,1 0,0-4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13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0 399,'7'-1,"-1"1,1-2,0 1,-1-1,1 0,1-1,26-6,23-6,-38 10,-1 1,1 0,1 1,1 0,-1-1,4-2,-4 1,1 1,5 0,10-1,11-4,-17 3,-1 1,12 1,-32 4,8-1,1 0,-1-2,0 1,1-2,5-1,1 1,-1 1,1 2,11 0,30-2,-50 1,-1 0,15-5,-14 3,0 0,7 1,17 0,22 2,-33 1,0 0,0-2,24-5,-13 0,1 1,0 3,0 1,122 2,-60 2,559-2,-638-1,-1-2,0 0,12-4,-7 2,-1 1,6 0,235 2,-138 4,-61-1,-8 0,24-4,-55 0,17-6,-20 4,0 1,6 0,68 4,-53 1,18-3,-37-1,19-6,-21 4,0 1,5 0,67 4,-55 1,27-3,-56 0,0-1,0 0,1-1,0 0,0 1,7-1,21 1,0 2,11 2,-5 0,24-3,-44-1,18-6,-21 4,0 1,5 0,236 2,-137 4,1352-2,-1460-1,0-1,0-2,12-3,-7 2,-1 1,6 0,235 2,-137 4,452-2,-560 1,0 1,0 2,13 2,-9 0,1-2,4-1,236-1,-137-3,-55 2,-10 1,33-6,-70 1,19-6,-22 3,0 2,9 0,15 3,-23 0,0 0,0-2,6-2,6-2,1 2,35 0,80 6,-63 0,-68-2,-1-1,0-2,12-2,-7 0,-1 2,6 0,235 2,-137 4,-93-3,-18 0,1 1,0 1,-1 1,1 0,-1 1,1 2,3 0,0 0,0-1,0-2,10 0,95-2,-53-2,1275 2,-1333 1,-1 1,1 0,-1 1,3 2,1-1,-1 0,16 0,214-2,-128-3,-84 0,-17 0,-1 1,1 1,-1 0,1 2,-1 0,1 2,6 0,-1-1,0 0,1-2,0-1,22-2,-3 1,9 2,-40 0,1 0,13 5,24 4,-18-8,29-3,-26-1,11 3,-34 0,0 1,0 0,1 1,0 0,0-1,7 1,48 1,0-4,10-2,15-1,143 2,-223 1,-1 0,1 1,-1 1,6 2,37 6,-26-6,28 8,-18-3,42 13,-24-9,-39-9,0-1,0 0,15 0,60-4,-52-1,30 3,-59 0,0 0,0 2,1 0,-1 0,1-1,8 1,106 16,-85-14,-22-3,-1 1,14 4,71 18,-88-21,1-1,12 1,-10-2,0 2,0 0,-1 0,0-2,0 0,2 0,0-1,-1 1,13 4,-29-5,11 2,0 0,0 2,9 4,-20-7,0 0,0 0,0 0,-1 1,1 0,-1-1,1 2,-1-1,-1 0,1 1,-1 0,1 1,5 7,-1 0,-1 1,0 1,-1-1,0 1,-1 0,-1 0,-1 1,0-1,1 16,-2-10,1 0,5 18,-3-17,-1 0,0 13,-3-13,0 1,-2-1,-1 1,-3 20,3-36,1 1,-1-1,-1 0,1 1,-1-1,-1 0,1-1,-1 1,0-1,-1 0,1 0,-1 0,0 0,-1-1,0 0,-2 2,-4 0,1-1,-1 0,0-1,0-1,-1 0,1-1,-1 0,-7 1,-26 0,0-2,-1-1,-1-3,-26 0,-270 2,327-1,0-1,0 0,1-1,-3-2,-1 1,1 0,-16-1,-214 4,128 2,-275-1,379-1,1-1,0 0,0-1,-5-2,2 0,0 1,-17-1,-213 3,128 4,-858-2,962-1,1-1,-1 0,1-1,-3-2,-1 1,1 0,-16-1,-50 4,56 2,0-1,0-2,0-1,-7-3,0 0,0 1,0 1,0 2,-6 2,18-1,1-2,-1 0,-6-3,2 1,-28-2,-55 7,61 2,-27-5,50 0,-21-6,23 3,0 2,-9 1,-233 0,137 5,105-2,6 1,0-1,1-1,-1-1,1 0,-12-4,7 0,-1 1,0 2,0 0,-5 2,-99 1,52 2,-241-2,300-1,1-1,0 0,0-1,-5-2,2 0,0 1,-17-1,-17 4,-6 2,12 1,-30-5,62 1,0 0,-12-5,11 3,1 0,-7 1,-49-2,-1 3,-5 4,-18 0,-1651-2,1730-1,0-1,0 0,-1-1,-3-2,1 0,-1 1,-15-1,-214 3,128 4,98-3,0-2,0 0,-9-3,5 1,-1 1,-1 0,-238 2,137 4,72-3,9 0,-29 4,64-1,-1 1,-12 3,12-2,-1 0,-6-1,-8-1,-18-1,29-1,0 0,0 1,0 1,0 1,-6 2,1 1,0-2,0 0,0-2,-5 0,-100-3,55 0,-403 1,454 1,0 1,0 2,-8 2,3-1,1-1,-3-1,-237-1,137-3,101 1,-1-1,1 2,-1 0,1 3,-9 2,1 1,0-2,0-1,-11-2,-114-2,60-2,26 1,9-1,-28 6,66-1,-17 6,20-4,-1-1,-4-1,-236-1,137-3,-796 1,903-1,0-2,0 0,-9-3,5 1,-1 1,-1 0,-57 4,47 1,-21-3,46 0,0-1,0 0,-1-1,1 0,-1 1,-8-1,-16 0,21 3,1 0,-1-2,-8-2,1-1,-1 2,0 1,-3 1,-1-1,0 0,0-3,-7 0,0 1,0 2,-38 1,60 1,0 0,0-2,0 1,-3-3,-39-6,48 10,1 0,-1-1,0 0,1-1,0 0,-1 0,1-1,1 0,-1 0,0-1,1 0,0 0,0-1,1 0,-1 0,1 0,0-2,-2 0,0 0,1 0,0 0,0-1,1 1,0-1,0-1,1 1,-2-6,1 0,0-1,1 0,1 0,0-1,2 1,-2-16,3-19,2 28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48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5052 1431,'4'0,"2"-4,0-7,-2-5,0-5,-2-3,3 3,2-1,-1 0,-2-1,-1-1,-1-1,-1-1,-1 0,0 4</inkml:trace>
  <inkml:trace contextRef="#ctx0" brushRef="#br0" timeOffset="538.489">4946 1114,'4'0,"7"0,5 0,5 0,3 0,2 0,1 0,1 0,0 0,-1 0,0 0,0 0,0 0,-5 0</inkml:trace>
  <inkml:trace contextRef="#ctx0" brushRef="#br0" timeOffset="2103.607">5449 1458,'0'-14,"0"0,1-1,1 1,0 0,3-7,8-44,-9 41,1 1,1-1,-1 5,-1 3,1 0,1 1,0 0,1 0,2-3,-7 14,1 0,-1 1,1-1,0 1,0-1,0 1,0 0,1 0,-1 1,1-1,0 1,0 0,0 0,0 0,0 0,0 1,0-1,1 1,-1 0,0 0,3 1,-2 0,-1 0,1 0,0 1,-1 0,0 0,1 0,-1 0,0 1,1 0,-1 0,0 0,0 0,0 1,-1-1,1 1,-1 0,1 0,-1 0,0 1,2 2,0 0,0 0,-1 0,0 0,-1 1,1 0,-1-1,0 1,-1 0,0 0,0 1,0-1,-1 4,0-8,-1-1,0 1,0-1,0 1,0 0,0-1,0 1,-1 0,0-1,1 1,-1-1,0 1,0-1,0 1,-1-1,1 0,0 1,-1-1,0 0,1 0,-1 0,0 0,0-1,0 1,0 0,0-1,-1 1,1-1,0 0,-1 0,1 0,-1 0,0 0,-10 2,0-1,-1 0,1-1,0 0,0-1,-6-1,-19 1,36 0,-1 0,1 1,-1-1,1 1,-1-1,1 1,0 0,-1 0,1 0,0 0,-1 0,1 0,0 1,0-1,-1 2,2-2,0 0,1 0,-1 0,0 0,1 0,-1 0,1 1,-1-1,1 0,0 0,-1 0,1 1,0-1,0 0,0 0,0 1,0-1,0 0,0 1,1-1,-1 0,0 0,1 0,-1 1,0-1,1 0,0 0,-1 0,1 0,0 0,0 1,6 8,1 0,0-1,0 0,1-1,5 5,-4-4,0 0,-1 0,0 1,5 9,7 11,11 9,-16-19,-6-8</inkml:trace>
  <inkml:trace contextRef="#ctx0" brushRef="#br0" timeOffset="3789.761">5951 1405,'0'3,"1"0,-1 0,1 0,-1-1,1 1,0 0,0 0,1-1,-1 1,0 0,1-1,0 1,-1-1,1 0,0 1,1 0,0 0,0 0,1 0,-1-1,1 1,-1-1,1 1,0-1,3 1,0 0,0-1,1 0,-1-1,0 1,1-1,-1-1,1 1,-1-1,6-1,-9 0,1 1,-1-1,0 0,0 0,0 0,0-1,0 0,0 1,0-1,-1-1,1 1,-1 0,1-1,-1 0,0 0,0 0,2-2,0-3,-1 1,1-1,-1 0,0 0,-1-1,0 1,0-1,-1 0,0 0,-1 0,1-6,0-18,-2 0,-3-20,1 5,4 54,5 15,4 20,-7-12,-1 0,-2 0,-1-1,-2 18,2-42,0 0,-1 0,0 0,0 0,0 0,0 0,-1 0,1 0,-1 0,0-1,0 1,-1-1,1 1,-1 0,0-2,0 1,0-1,0 0,0 0,0 0,0 0,-1-1,1 1,0-1,-1 0,0 0,1 0,-1 0,1-1,-4 1,-7 0,0 0,0-1,0 0,-12-2,21 1,1 0,-1 0,1 0,-1-1,1 1,0-1,0 0,-1 0,1 0,1-1,-1 1,0-1,1 0,-1 0,1-1,-2-1,-7-13,1 0,1-1,1 0,-6-17,1 4,10 22,1 1,0-1,0 0,1-1,1 1,-1 0,2-1,-1 1,2 0,-1-1,1 1,2-7,3-6</inkml:trace>
  <inkml:trace contextRef="#ctx0" brushRef="#br0" timeOffset="4608.341">6507 1167,'-1'0,"0"1,-1-1,1 1,0-1,0 1,0 0,-1 0,1-1,0 1,0 0,0 0,1 0,-1 0,0 0,0 0,0 0,1 1,-1-1,-13 23,13-22,-4 11,0 0,1 0,0 0,1 0,0 6,-4 12,6-25,-11 57,11-57,0 0,1-1,0 1,0 0,0 0,1 0,0 0,0 0,1 1,-1-4,1-1,-1 0,0 0,0 0,1 0,0 0,-1 0,1 0,0-1,0 1,0-1,0 1,0-1,0 0,0 0,0 1,1-2,-1 1,0 0,1 0,-1-1,0 1,3-1,7 2,0-1,1-1,-1 0,4-1,-4 1,70-4,-59 4</inkml:trace>
  <inkml:trace contextRef="#ctx0" brushRef="#br0" timeOffset="5460.21">6428 1272,'4'0,"7"0,5 0,5 0,-2 5,1 1,2-1,1 0,1-1,1-2,-8-1,-7-5,-9-3,-6 1</inkml:trace>
  <inkml:trace contextRef="#ctx0" brushRef="#br0" timeOffset="5874.021">6454 1167,'0'-5,"5"-1,5 0,6 2,5 0,3 2,2 1,1 1,1 0,-5 5,-1 1,-1 0,1-1,2-2,0 0,-3-2</inkml:trace>
  <inkml:trace contextRef="#ctx0" brushRef="#br0" timeOffset="7318.436">9550 55,'-15'0,"1"1,-1 1,0 0,1 1,0 0,-1 1,1 1,1 0,-8 5,-9 5,1 2,0 0,-15 16,34-27,1 2,0-1,0 1,1 1,0-1,1 1,0 1,0-1,1 1,0 0,1 1,0-1,1 1,0 0,0 0,1 1,1-1,0 1,0 6,1 0,1 0,1 0,2 15,-2-26,1 0,-1-1,2 1,-1-1,0 1,1-1,1 0,-1 0,1 0,0 0,2 2,4 3,-1-2,2 1,-1-1,1-1,1 0,2 1,14 7,1-1,5 0,-20-10,-1 0,1-2,8 2,18 5,-14-4,1-1,-1-2,1 0,0-2,0-1,0-1,9-2,-18 0,-1 0,1 0,-1-2,0-1,15-6,20-12,8-8,9-3,-60 31,-1 0,0-1,-1 0,1 0,-1-1,0 0,4-4,-7 6,-1 0,0-1,0 1,0 0,-1-1,1 0,-1 0,0 1,-1-1,1-1,-1 1,0 0,1-5,-1-1,0-1,-1 0,0 0,-1 1,0-1,-2-8,1 14,0-1,0 0,0 1,-1-1,0 1,-1 0,1 0,-1 0,0 0,-1 1,-4-4,-10-10,-1 2,-1 0,-1 1,0 2,-22-12,-27-9,-26-7,16 14,42 16,-1 1,-1 3,-32-3,22-1,35 8,0 0,-11 0,-48 1,52 3</inkml:trace>
  <inkml:trace contextRef="#ctx0" brushRef="#br0" timeOffset="9687.265">9920 452,'26'0,"0"-1,0-1,25-5,-2-1,-1 3,1 1,0 3,-1 2,-32-2,0 0,0-1,0-1,7-3,-4 2,0 0,15 0,216 1,-130 5,568-2,-671 1,-1 1,0 0,0 1,5 2,-2 0,-1-1,18 0,-4-2,-14-2,-1 1,0 1,0 1,3 1,3 1,0-2,0 0,8-1,11 2,-29-2,0 0,10 4,14 3,14 3,0 1,25 12,-59-18,-1 0,0 2,0 0,7 6,33 18,-34-21,21 16,-12-7,-8-5,-2 0,0 2,-1 1,-1 0,15 20,-11-8,-1 0,-2 1,0 4,-10-18,9 18,5 17,-7-14,7 9,38 75,-42-70,-12-29,-3-8,-1-1,-1 1,1 11,7 31,-6-35,-1-1,0 0,-2 1,-1 3,-1 93,-2-51,2-53,0 0,-1 0,-1 0,-1-1,-1 8,-23 93,13-56,-1 4,-9 17,-3 25,1 1,7-43,-3-1,-3-1,-31 56,19-48,24-41,-2-2,-1 1,0-2,-2 0,-19 19,-188 180,206-206,-1-2,-19 12,-2 3,-50 35,74-52,-19 10,-6 5,-24 19,-1-3,-20 7,-71 34,121-66,-9 2,-28 15,48-24,-1-1,-16 4,13-5,1 2,-2 1,9-3,0-2,-20 6,-8 3,-6 2,-5-1,-19 6,0-1,-62 11,9-14,102-16,-1-1,-30-1,2 1,31-1,-17 6,20-4,0-1,-6-1,-42-2,37-1,-10 1,33 1,-1 1,-13 4,-24 3,1-6,1-3,-13-3,8 0,-41 5,68 0,-19 6,22-3,0-2,-9-1,-233 0,137-5,-346 2,460-1,0-1,0 0,0-1,-5-2,2 0,0 1,-17 0,-178 2,111 3,86-2,0-1,1 0,-1-1,-1-2,-2 1,0 0,-14 0,-40 2,46 3,1-2,0-1,0-1,-1-2,-20-2,0 1,0 3,0 1,-12 3,47 0,-9-3,-1 0,1-1,-13-3,8 1,-1 0,0 3,-84 1,63 3,-28-5,49 0,-20-6,23 3,0 2,-8 1,-29 1,-1 3,7 1,-28-5,56 0,-19-6,21 4,0 1,-5 1,-67 2,55 2,-27-3,56 0,0 0,0-2,-1 0,0 0,1 1,-9-1,-16 1,0 2,-8 2,4 0,-24-3,52 0,1 0,-14-5,13 3,-1 0,-5 1,-51-2,0 4,-5 2,-17 1,80-2,-1 0,1-1,0-1,0 0,-11-4,3 1,-1 0,0 1,0 2,-10 0,-95 2,52 2,37-2,6 1,0-1,0-2,0-1,-7-3,-1-1,0 2,0 1,-1 3,-5 1,24-1,0-1,0-1,-10-3,5 0,-27 0,-6 4,35 2,0-1,0-1,-20-5,0 0,1 1,-1 3,0 1,-10 3,34-2,-1-1,1-1,-13-3,8 0,-29 0,-5 4,35 2,0-1,0-1,-20-5,-2-1,0 3,0 2,0 1,-11 3,45 0,-8-3,-1 0,1-1,-12-3,6 1,1 0,-2 3,-153 0,100 3,66-2,-1-1,1 0,0-1,-5-2,2 0,0 1,-17 0,-213 1,128 5,105-3,-1-1,0 0,1-1,-3-2,-1 1,1 0,-16 0,-214 2,128 3,-514-1,618 1,1 1,-1 0,0 1,-1 2,-2-1,0 0,-14 0,26-3,-9 0,0 0,-1 2,1 0,0 1,-5 0,0 0,-1-1,1-1,-6-1,-23 2,35-1,0 1,-9 3,-28 5,34-9,0 2,-9 3,10-2,-1-1,-10 1,8-2,1 1,-4 2,4-1,0-1,-7 0,3 0,0 0,-2 2,6-1,-1-1,-21 2,21-5</inkml:trace>
  <inkml:trace contextRef="#ctx0" brushRef="#br0" timeOffset="10642.016">766 3177,'-3'1,"0"0,0 0,0 1,0-1,0 1,0 0,0 0,0 0,1 0,-1 0,1 1,0-1,-1 1,-3 3,-27 22,-5 2,7-6,-16 16,17-14,-2-2,-1-1,-22 12,-23 15,39-26,24-16,0 1,-4 5,-1 0,0-2,-1 0,-18 7,-13 8,28-15,15-8,1 0,-1 1,1 0,0 1,0 0,-4 4,10-8,0 0,1-1,-1 1,1 1,-1-1,1 0,0 0,0 0,0 1,0-1,0 1,1-1,-1 1,1-1,0 1,-1-1,1 1,0-1,0 1,1-1,-1 1,1-1,-1 0,1 1,0-1,-1 1,1-1,1 0,0 3,0 0,1 0,0-1,0 1,0-1,1 0,0 0,-1 0,1 0,1-1,1 2,10 6,1-1,11 5,16 10,19 12,7 5,63 37,-100-58,1-2,28 11,23 12,-5 11,-49-31,-20-11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03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1432 30,'0'-1,"0"0,-1 0,1 0,0 0,-1 1,1-1,-1 0,1 0,-1 0,1 1,-1-1,0 0,1 0,-1 1,0-1,1 1,-1-1,0 1,0-1,0 1,0-1,1 1,-1 0,0-1,0 1,0 0,-1-1,-29-4,28 5,-60-5,-1 4,-15 2,-8 1,-415-2,485 1,1 0,-1 2,1 0,-1 0,1 2,1 0,-9 4,-27 13,-27 18,72-37,-16 8,0 1,1 1,0 1,1 0,1 2,0 1,9-8,1 1,0 0,1 1,0 0,1 0,0 1,1 0,0 0,1 0,-2 7,-2 8,5-15,0 0,0 1,0 4,-9 43,8-39,0 0,2 0,-1 11,4-26,-1 11,0 0,-1 0,-1 0,-2 4,-1 11,1 0,1 0,2 1,1 0,3 16,-1-11,-1-22,2 0,0 0,1 0,1 0,0-1,6 13,3 4,1-2,14 23,-17-36,0-1,11 11,13 19,-28-37,0 0,1-1,0 0,1 0,0-1,0 0,0-1,1 0,0 0,0-1,0 0,1-1,0 0,0-1,0 0,0-1,0 0,2 0,15 2,16 5,-21-4,1-1,18 1,-13-4,-12-1,0 1,0 1,0 0,7 3,0 0,0-1,1-1,-1-2,11 0,28 2,-35 0,20 6,-21-4,-1-1,5-1,14-1,-27-2,0 0,-1 2,1 0,14 4,-5-1,0-1,0-1,0-1,0-1,10-2,8 1,12 2,-43 0,0 1,0 0,1 1,0 0,0-1,7 1,53 0,-48-3,-1 1,0 0,3 3,5 1,2-1,-1-2,19-1,-37-1,1 1,-1 1,16 4,-13-2,0-2,14 2,12-4,-28-1,-1 0,1 2,0 0,12 4,-2-1,-1-1,1-1,0-1,0-1,7-2,12 1,7 2,-39 0,-1 1,14 3,-12-1,-1-2,6 0,13 0,29-3,-26-1,11 3,-34 0,0 1,0 0,1 1,0 0,0 0,7-1,53 1,-48-3,-1 1,0 0,2 3,9 1,-1-2,19-1,3 1,-29-1,17 6,-20-4,0-1,6 0,13-3,-27-1,0 0,-1 2,1 0,14 4,-3-1,0 0,0-2,0-1,0-1,15-3,5 2,15 2,-37 1,21 6,-23-3,1-2,6-1,183-1,-112-3,-86 2,0 1,-1 0,1 1,1 2,2-1,0 0,14 1,215-4,-128-2,144 1,-245-1,0-2,0 0,0-1,7-3,0 1,-13 1,1 0,-1-1,0-1,-1 0,0-1,0 0,-1-1,1-1,-6 4,0 0,0 0,0-1,-1 1,1-2,-2 1,1-1,-1 0,0 0,-1 0,0-1,0 1,-1-1,0 0,-1 0,0 0,0-1,-1 1,0 0,0-7,0-37,-1 0,-3-1,-1 33,0 0,-2 0,0 1,-7-15,-3-10,-3-10,-19-39,26 70,-1 1,-2 1,0 0,-1 0,-1 2,-1 0,-15-12,11 12,-1 0,0 2,-1 1,-1 1,-1 1,-19-8,-13-4,-6 1,-112-44,96 41,1 3,22 11,9 3,20 5,-16-3,-1 1,19 4,-1 1,-12 0,-1 0,24 2,-1-2,-4-1,6 1,-1 0,-8 0,9 3,-5-1,1-1,-19-4,9 0,-20-1,-16-4,35 7,0 0,-4 2,-4-1,-22-7,42 7,-1 0,1 1,-1 1,-10 1,12 1,1-1,-1-1,1 0,-10-3,3 0,0 1,-1 1,0 1,-14 1,-24-2,47 1,-1 0,-11-5,-25-3,3 7,0 2,-4 2,-1 1,-30-5,55 0,-17-6,20 4,0 1,-6 1,-66 2,55 2,-27-3,56 0,0 0,0-2,-1 0,1 0,-1 1,-8-1,-16 1,-34 2,43 2,1-2,-1 0,1-3,-3 0,-9-3,-1 2,0 1,0 3,-2 1,27-1,1 0,0-2,0 0,-6-2,3 1,-1 0,-14 0,-29 2,-10 4,17-1,-42-4,84 1,-1 0,-12-5,12 3,0 0,-8 1,9 1,-5 0,0 0,1-2,-3-1,-3 0,-18-3,18 4,-19-5,-63-17,1-1,86 22,0 1,-11-1,9 2,0-1,-2-2,-57-19,65 20,0 2,0 0,0 0,0 1,0 1,-9 1,1-1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15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10887,'3'1,"0"0,1 0,-1 1,0-1,-1 1,1 0,0 0,0 0,-1 0,1 0,-1 0,1 1,-1 0,4 2,172 172,-76-74,-81-82,49 49,65 47,-108-95,-5-4,1-1,19 10,8 2,-8-4,38 16,-14-9,-37-17,0-1,16 3,104 37,-4-2,-31-18,-18-7,26 10,47 5,-37-15,-80-16,-9-2,0-1,1-3,-20-1,0 0,5 2,-7-1,0 0,20 0,-11-2,28 7,-29-5,0-1,5 0,2-3,-5 0,-1 1,25 5,0 1,1-2,-1-3,42-3,-76 1,1 1,-1 1,12 3,-6-1,-1 0,2-2,56-2,-56-2,0 1,0 2,0 1,8 3,10 1,0-1,1-3,-1-1,15-3,-48 1,9 1,0 1,0 1,10 3,-5-1,-1-1,6-1,33-1,-37-3,0 2,0 1,26 6,-18-2,0-1,32-1,-23-1,0 2,1 2,-9-1,38 1,-36-5,-1 2,15 5,29 0,-48-6,30 7,-28-4,0-2,6 0,0-1,30 8,-46-5,1-2,2-1,-7-2,15 1,0 1,0 2,12 2,27 0,-23-3,20 7,-47-5,1-2,2-1,29-2,-32-1,-1 1,0 1,21 5,-2 0,1-1,-1-3,1-1,10-3,-33 2,-1 1,1 1,11 3,-6 0,27 0,30-4,-56-3,0 1,1 2,-1 1,7 3,2 1,0-2,0-1,8-2,116-2,-60-2,-73 2,2-1,-1 2,1 1,-1 1,4 2,4 2,1-1,0-3,4-1,119-2,-60-2,1406 2,-1485 1,-1 1,0 2,12 3,-8-2,1-1,4 0,237-2,-139-4,824 2,-936 1,0 1,-1 0,1 1,2 2,0 0,1-2,14 2,215-3,-128-4,1334 2,-1432-1,0-1,0-2,9-2,-5 1,1 1,1 1,32 1,-34 2,-1-1,0-1,20-5,-1 0,0 1,1 3,0 1,10 3,-40-1,1-2,0 0,-1-1,4-2,0 0,0 2,13-1,54 3,-48 2,19-3,-44 0,0 0,0-2,1 0,0 0,0 1,7-1,45 1,-48 3,-1-1,0-1,1 0,12-4,-5 1,0 0,27 0,-22 2,28-5,-17-1,-13 4,23-8,53-14,15-5,-56 15,1-2,-10 2,3 3,-3 0,5-4,44-14,13-5,14-2,-49 16,-47 12,11-2,11-7,101-33,-61 17,41-17,89-53,-132 64,-22 10,-2-2,38-27,-48 24,-20 13,-2-2,4-5,29-27,54-58,-80 70,29-31,31-42,-99 110,16-19,-1 0,-2-2,-1 0,-1-1,-1-1,22-55,11-11,-40 84,-1 0,2 1,0 0,0 0,9-5,-14 8,-6 10,0-1,0 1,0 0,0 0,0-1,0 1,0 0,0-1,0 1,0 0,0 0,0-1,-1 1,1 0,0 0,0-1,0 1,0 0,-1 0,1-1,0 1,0 0,0 0,-1 0,1 0,-3-2,1 1,-1 0,0 0,0 0,0 0,0 1,0-1,1 1,-1-1,1 1,-1-1,1 0,-1 1,1-1,-1-1,1 1,-1-1,2 1,0 0,1 0,-1 0,1 0,0 0,-1 0,1 0,0 0,-1 0,1 0,0 0,0-1,0 1,0 0,0 0,0 0,0 0,0 0,1 0,-1 0,0-1,1 1,-1 0,1 0,-1 0,1 0,18-30,-16 26,15-20,4-7,-1-1,-1-1,0-4,-4 5,-3 4,5-14,-14 32,-1-1,0 1,-1 0,0-1,0-10,-1-5,2 0,1-1,5-18,-6 33,1 1,0 0,1 0,0 0,1 1,1-1,0 1,0 1,2-2,3-6,0 0,-1-1,0 0,-1-3,-1 5,-3 5,30-61,12-38,-38 83,4-8,-2 0,5-24,17-98,-11 71,-6 12,-4 23,-3 15,2-9,6-30,-5 23,-2 16,0-9,-4 15,1 0,4-7,-3 8,-1 1,2-18,-2 5,2-3,1-3,12-34,7-71,-3 43,-18 68,-3 14,0-1,0-27,-5 28,0 2,1 1,1 0,1-4,29-156,-29 154,-1-1,-1-7,-1 11,2-1,4-24,0 14,-1 1,-3-2,-1-2,-2-120,-2 60,2-507,-1 587,-1 0,-2-1,-2-11,0 8,2-1,1-4,1-236,3 137,-1-346,-1 459,-1 0,0 0,-1 1,-2-3,1 0,0-1,0-14,2-41,3 48,-2 0,-1 0,-1 0,-2-2,-1-7,1 0,1 0,2-1,2-3,-1 23,-1-1,0 1,-5-17,2 14,1-1,1-11,1-34,4-4,-1 12,-4-39,0 74,-1 1,-1-1,-6-41,7 37,-2 1,0 0,-5-9,2 4,1 0,1-4,-1-3,-1 0,-5-7,-11-47,14 51,6 26,1 0,1 1,0-8,0-16,2 21,0-1,-2 1,-2-12,0 6,1 1,2-1,0-9,-2-10,2 26,-1 0,-3-8,2 9,0-1,0-7,0-5,-2 0,-1 0,-6-14,-11-42,12 40,-9-22,4 14,7 24,6 16,0 1,0-1,0-5,-26-112,8 46,14 48,-1 0,-10-24,1 4,-8-24,13 47,10 25,0 0,0 0,1-1,0 1,-2-8,1-40,3 39,-1-1,-1 1,0-1,-2-2,-4-10,-9-23,0 8,6 10,-3 2,-14-27,-52-99,54 106,18 34,0 1,-2 0,0 1,-2-2,-18-25,19 26,0 1,-2 0,0 1,-136-137,140 144,-13-14,0 1,-1 1,-24-15,-84-44,71 43,22 12,-15-4,37 20,-2 2,-3-1,5 1,-1 0,-9-5,7 2,-1 1,-7-1,8 2,0 0,-10-6,6 2,0 2,-1 0,-10-1,-35-13,-13-5,-38-14,31 7,-47-18,59 24,40 17,-25-4,-24-8,68 19,1 0,-2 2,1 0,-42-9,-56-14,-17 0,105 20,0 2,-9 1,-2-1,22 1,1 0,-5-2,6 1,-1 0,-8 0,-36 0,34 3,0-1,-18-4,-9-2,0 3,0 2,-53 3,53 1,31-2,0-1,0-2,-13-3,9 2,-1 1,-4 0,-236 2,137 4,-1616-2,1729-1,0-1,0 0,1-2,-3 0,-1-1,1 2,-16-2,-213 3,126 4,107-2,-24 0,37 0,0 0,0 0,0-1,0 1,0-1,-1 1,1-1,0 0,0 0,1 0,-1 0,0 0,0 0,-1-1,3 1,-1 0,1 1,0-1,-1 0,1 1,0-1,-1 0,1 0,0 0,0 1,0-1,0 0,0 0,0 0,0 0,0 1,0-1,0 0,0 0,0 0,0 0,1 1,-1-1,0 0,1 0,-1 1,1-1,-1 0,0 1,1-1,0 0,19-21,2 5,14-10,-14 13,-2-2,6-5,25-30,-30 29,1 0,2 2,13-10,-12 12,-1-1,-1-1,2-3,-13 9,-12 14,1-1,-1 1,1-1,-1 1,1-1,-1 1,0-1,1 1,-1-1,0 1,0-1,1 0,-1 1,0-1,0 1,0-1,0 0,0 1,0-1,0 1,0-1,0 0,0 1,0-1,0 0,0 1,-1-1,1 1,-1 0,1-1,-1 1,1 0,-1 0,1 0,-1 0,0 0,1 0,-1 0,1 1,-1-1,1 0,-1 0,1 0,-1 0,1 1,-1-1,1 0,-1 1,1-1,-1 0,1 1,0-1,-14 10,13-9,-57 53,-21 27,12-13,57-58,-2-1,1 0,-3 0,-20 15,-23 27,-23 28,47-46,31-31,0 0,1 0,-1-1,1 1,-1 0,1 0,0 0,0 0,0 1,0-1,0 0,0 0,0 1,1-1,-1 1,1-1,0 0,0 1,0-1,0 1,0-1,0 0,1 1,-1-1,1 0,-1 1,1-1,0 0,0 1,0-1,0 0,1 0,-1 0,0 0,1 0,6 7,0-1,0 0,0 0,1-1,0 0,8 5,35 19,0-2,12 2,46 25,-90-46,-1-2,1 0,8 1,22 9,25 10,57 13,-109-35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19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639 161,'-345'0,"332"0,1 2,1-1,-1 1,0 1,0 0,1 1,-1 0,-1 2,-23 11,-28 18,61-33,-2 1,0 1,1-1,0 1,-1-1,1 1,1 0,-1 0,1 1,-1-1,1 1,0 1,-2 4,0 1,1-1,0 1,1-1,-1 4,1 6,0 0,0 0,2 0,1 0,0 0,3 9,-3-23,1 0,1 0,-1 0,1-1,0 1,0 0,1-1,0 0,0 1,0-1,3 3,5 5,1 0,1 0,3 2,-10-10,9 6,1 0,0 0,0-2,1 0,18 6,-33-14,76 27,-60-23,0 0,1-2,13 2,24 4,-12-2,0-2,0-2,1-1,12-3,-52 0,12 2,-1 1,1 0,-1 1,5 2,-1 0,0-2,13 1,30-2,9-4,-16 1,42 4,-83-1,0 0,12 5,-12-3,0 0,7-1,50 2,0-4,5-3,17 1,1970 1,-2047-1,0-1,-1 0,1-2,2 0,0-1,1 2,14-2,215 3,-128 4,170-2,-274-1,0-1,0 0,-1-2,3 0,1-1,-1 2,16-2,214 3,-128 4,884-2,-989-1,0-1,1 0,-1-1,4-3,-1 2,1 0,15-1,24 4,-40 2,-1-1,1-2,-1 0,1 0,3-3,20-5,-25 7,0-1,0-1,-1-1,0 0,2-2,3-2,-14 7,0 0,0-1,0 1,-1-1,0-1,0 1,0-1,0 0,-1-1,0 1,1-2,0-2,-1-1,0 1,-1-1,0 0,0-1,-1 1,0-1,-1 1,0-1,-1 0,0 0,-1 0,0 0,-1 1,-1-8,1 13,0 0,0 0,-1 0,0 1,0-1,0 0,-1 1,0-1,1 1,-1 0,-1 0,1 0,-1 1,1-1,-1 1,0 0,0 0,-2-1,-10-6,0 0,-1 1,0 1,-6-2,-45-17,-1 4,-49-11,35 14,-74-16,108 26,23 4,0 1,-5 1,7 1,0-1,-3-2,6 1,-1 1,-19-1,15 2,1 0,-9-4,-39-5,36 7,-10-3,16 2,0 1,-9 1,11 1,0-1,-6-2,6 0,-1 2,-3 0,-27 3,33 1,0-1,0-1,-17-5,5 0,-1 2,-40 0,-82 5,60 2,44-1,7 0,-26-4,50-1,-20-4,22 2,-1 2,-7 0,-234 2,137 4,-955-2,1063 1,0 1,-1 1,-11 4,8-1,-1-2,-4-1,-32-1,36-2,0 1,1 1,-16 4,2 1,0-1,-40-1,-82-6,60 0,-136 1,222 1,0 1,0 0,-1 1,-3 2,1 0,-1-1,-15 0,-18-2,-7-4,14 1,-32 4,63-1,1 0,-14 5,13-3,0 0,-7-1,-50 2,1-4,-6-3,-18 1,-354 1,426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19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 1,'0'239,"-1"-222,-1 0,0 0,-1-1,-2 3,1 1,0 0,0 14,2 104,3-92,-1-24</inkml:trace>
  <inkml:trace contextRef="#ctx0" brushRef="#br0" timeOffset="984.92">590 107,'-7'0,"0"1,-1 0,1 1,0 0,0 0,0 0,1 1,-2 0,-52 28,52-26,-223 111,179-96,34-14,0 0,-8 6,-12 6,25-13,1 0,-1 1,1 1,-5 4,16-10,1-1,-1 1,1-1,-1 1,1-1,-1 1,1-1,-1 1,1-1,-1 1,1-1,0 1,-1 0,1-1,0 1,0 0,0-1,-1 1,1 0,0-1,0 1,0 0,0-1,0 1,0 0,0-1,0 1,1 0,-1-1,0 1,0 0,0-1,1 1,-1 0,0-1,1 1,-1-1,1 1,-1 0,0-1,1 1,-1-1,1 0,0 1,-1-1,1 1,-1-1,1 1,6 3,-1 0,0 0,1-1,4 3,-2-2,15 8,0 2,0 1,-2 1,0 0,-1 2,2 3,36 41,-18-18,43 35,-72-69</inkml:trace>
  <inkml:trace contextRef="#ctx0" brushRef="#br0" timeOffset="1399.192">933 319,'-4'0,"2"0,2-5,6-1,6 0,5 2,5 0,3 2,2 1,0 1,1 0,-1 0,1 0,-1 0,0 1,-1-1,-4 0</inkml:trace>
  <inkml:trace contextRef="#ctx0" brushRef="#br0" timeOffset="1838.944">828 636,'372'0,"-364"0,-1 0,1 1,0-1,-1 2,2 0,8 4</inkml:trace>
  <inkml:trace contextRef="#ctx0" brushRef="#br0" timeOffset="2336.347">1807 160,'0'504,"0"-496,0 0,1 0,0 0,2 7,2 2</inkml:trace>
  <inkml:trace contextRef="#ctx0" brushRef="#br0" timeOffset="2901.381">2256 186,'-4'0,"-1"1,1-1,0 1,0 0,-1 0,1 1,0-1,0 1,-3 2,-35 22,24-14,-63 43,1-2,1 0,76-52,1 1,-1 0,0 0,1 0,0 0,-1 0,-1 3,4-4,-1-1,1 1,0 0,-1-1,1 1,0 0,0 0,-1-1,1 1,0 0,0 0,0-1,0 1,0 0,0 0,0-1,0 1,1 0,-1 0,0-1,0 1,1 0,-1-1,0 1,1 0,-1-1,0 1,1 0,-1-1,1 1,-1-1,1 1,0-1,-1 1,1 0,15 11,0 0,0-1,14 7,-12-8,-2 1,1 1,13 11,-16-11,0 0,10 4,-9-6,-1 0,10 10,7 8,33 23,-14-12,-36-29</inkml:trace>
  <inkml:trace contextRef="#ctx0" brushRef="#br0" timeOffset="3350.125">2918 213,'0'345,"1"-327,1-1,0 0,2 0,0 1,1 2,-2 0,2 12,-4-11</inkml:trace>
  <inkml:trace contextRef="#ctx0" brushRef="#br0" timeOffset="3869.332">2653 557,'478'0,"-464"1,1 0,-1 1,0 1,6 2,14 3,-15-5</inkml:trace>
  <inkml:trace contextRef="#ctx0" brushRef="#br0" timeOffset="5201.148">3553 477,'3'-1,"0"0,0-1,1 1,-2-1,1 1,0-1,0 0,0 0,-1 0,1 0,-1-1,0 1,1-1,2-3,27-26,-1-2,8-15,-5 8,19-18,-49 55,-1 1,0-1,0 1,1 1,-1-1,1 0,3-1,-7 4,1-1,-1 1,1 0,0 0,-1 0,1-1,0 1,-1 0,1 0,0 0,-1 0,1 0,0 0,-1 0,1 0,0 1,-1-1,1 0,0 0,0 1,-1-1,1 1,0 0,0-1,-1 1,1 0,0 0,-1-1,1 1,-1 0,1 0,-1 0,1 0,-1 0,0 0,1 0,-1 0,3 13,0 1,-2 0,1 0,-2-1,0 1,-2 14,0 6,1 7,0 0,3 35,0-62,0-1,5 14,-3-13,0 0,-1 7,1 16,-4-21,2 0,1 0,3 12,18 51,-23-79,-1 0,0 1,0-1,1 0,-1 0,0 0,0 0,0 0,0 0,0 1,0-1,-1 0,1 0,0 0,0 0,-1 0,1 0,-1 0,1 0,-1 0,1 0,-1 0,0 0,1 0,-1 0,0 0,0-1,0 1,0 0,0-1,0 1,1 0,-2-1,1 1,0-1,0 0,0 1,0-1,0 0,0 0,-1 1,-6 0,-1 1,1-2,-1 1,1-1,-4 0,5-1,-65-1,185 2,-27-1,312 1,-376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27.5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4233 2914,'0'-636,"-1"621,0 0,-1 1,-1 0,-2-6,-6-38,6 30,-1 0,-1-3,-4-12,-12-39,-19-47,5 18,9 32,18 51,-2 0,-10-17,1 1,-1-11,16 36,-2 0,0 0,-2-1,-54-98,-22-39,67 124,9 13,-1 1,-8-7,8 11,-32-44,-3 2,-2 3,-7-3,25 30,0 0,-2 2,-13-6,12 10,-1-1,-1 2,-10-3,-122-59,51 24,87 44,-37-18,-14-2,-5 2,19 9,-21-6,2 2,28 8,23 8,-28-6,-53-14,18 4,21 7,39 9,0 2,-1 1,-1 3,0 0,17 3,1-1,-16-4,15 2,0 1,-13 0,-29 1,0 3,-18 3,63 0,0 1,0 0,1 1,0 1,0 1,0 1,-13 7,-66 43,25-14,16-8,-8 9,45-31,-70 54,53-41,-25 23,6-4,40-35,1 1,0 0,1 1,1 1,0 0,-1 4,-24 36,3 1,-11 27,-25 57,41-61,3 2,0-1,-1 1,1-1,20-60,1 0,0 2,-7 25,8-28,1 0,0 0,1 1,1-1,1 7,-3 28,1-38,-1 0,-3 12,2-11,0 0,1 5,-2 52,4 0,2 1,1 21,-3-36,0-12,4 31,-1-63,1-1,4 14,-3-13,-1 0,1 8,0 52,-4-53</inkml:trace>
  <inkml:trace contextRef="#ctx0" brushRef="#br0" timeOffset="1282.783">0 2015,'3'1,"0"0,1 0,-1 1,0-1,0 1,-1 0,1 0,0 0,0 0,-1 0,0 1,3 2,0 0,20 18,-2 2,-1 0,17 26,-26-34,4 7,-1 0,0 1,-1 4,63 130,-75-155,-1 1,1-1,0 0,0 0,0 0,0 0,1-1,0 1,0-1,0 0,0 0,-2-1,0-1,-1 0,1 0,0 0,0 0,1 0,-1-1,0 1,0-1,0 1,0-1,0 0,1 0,-1 0,0 0,0 0,1 0,-1 0,0-1,0 1,0-1,0 0,0 0,0 1,1-2,9-7,0 0,-1 0,0-2,-1 1,0-1,0-2,21-21,30-28,56-58,-67 58,-29 35,21-22,-23 31,-3 3,-1-1,0-1,-1 0,-1 0,4-9,-9 11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36:07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2017 148,'-1166'0,"1150"1,0 1,0 0,0 1,-5 2,2 0,0-1,-17 0,27-3,-10 0,1 0,0 2,-12 3,5 0,0-2,0 0,-25-1,-77-4,50 0,67 1,-6-1,-1 1,0 1,1 1,-1 0,-12 4,-7 3,25-8,0 2,1-1,-1 2,-9 3,17-5,0-1,1 1,-1-1,1 1,-1 0,1 0,0 0,-1 0,1 0,0 1,0-1,1 1,-1-1,1 1,-1 0,1 0,0-1,0 1,-1 2,-1 14,0 0,2 0,0 1,1-1,1 0,1 1,0 27,-2-30,0 1,1 0,0 0,2-1,0 1,0-1,5 10,0-1,1-1,2 0,0 0,2-1,6 9,-15-28,-1-1,1 0,-1 0,1 0,1 0,-1-1,0 0,1 0,-1 0,1 0,0-1,0 0,5 2,7 1,-1-1,1-1,12 1,-25-4,53 12,-38-8,1 0,-1-1,1-1,-14-2,12 1,0 0,0 1,16 5,-6-2,-1-1,0-1,1-1,-1-1,8-2,11 0,11 4,-42-1,-1 0,-1 2,3 0,-1 0,0-1,7 1,47 1,0-4,13-3,13 1,1942 1,-2027 0,1 0,0-1,-1-1,1 1,6-4,-11 4,0-2,0 1,0-1,-1 0,1 0,-1-1,1 1,-1-1,4-5,10-9,-1 0,0-1,-2-1,1-3,-11 13,-1-1,0 0,0-1,0-4,0 3,20-67,-20 65,-2 0,1 0,-2 0,0-1,-1-5,-1-80,-2 50,2 44,0-1,-1 1,0 0,0-1,-1 1,0 0,0 0,0 0,-4-5,1 3,0 1,-1 0,0 0,0 1,-1-1,1 1,-3 0,4 2,0 0,-1 1,0-1,0 2,0-1,0 0,-1 1,1 1,-1-1,0 1,0 0,0 0,0 1,0 0,0 0,0 1,-2-1,-14-1,0-1,-13-3,12 1,-1 1,-5 1,-253 1,144 4,-100-2,221-2,1 0,-1-1,1 0,-1-2,1 0,-12-6,-27-7,-5 2,-3 1,19 4,29 7,0 0,0 1,-1 0,-6 0,0-1,-4-2,7 1,0 1,-1 0,-2 2,-7 1,13 1,0-1,0-1,0-1,-6-1,-2-2,0 2,0 0,-25 1,-78 3,53 2,3-1,-68 10,114-6,3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4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2092 81,'0'-1,"0"0,0 0,-1 1,1-1,0 0,-1 0,1 0,0 1,-1-1,1 0,-1 1,1-1,-1 0,0 1,1-1,-1 1,1-1,-1 1,0-1,0 1,1-1,-1 1,0 0,-23-10,12 6,-11-5,-17-5,3 2,26 8,1 1,-1 0,0 1,0 0,0 1,0 0,0 0,0 1,0 1,0 0,0 1,1 0,-9 2,-58 22,0 3,0 4,60-25,-42 16,17-8,0 2,1 1,-14 11,29-14,1 1,-1 4,1-2,-5 4,1 2,-16 20,21-13,1-1,-194 197,202-211,0 0,-10 18,10-15,0 0,-5 4,5-9,0 2,2 0,-4 6,-61 83,63-84,5-7,0-1,2 1,0 0,-4 11,-28 83,30-80,5-18,2 1,-1 0,0 4,-2 14,-2 0,-6 14,-5 16,-2 24,-6 23,23-90,0 0,2 0,0 1,0 15,-1 6,1-22,-1-1,-3 7,-5 32,10-41,-1 5,0 0,-2 0,0 2,-2 8,1 0,2 1,1-1,2 1,2 24,-1-8,-4 35,2-70,-2 1,1-1,-3 5,-4 20,-6 23,11-44,0 1,0-1,1 1,1 0,1 1,1 31,1-30,-1 1,0-1,-2 0,0 0,-5 16,-3 2,-6 8,6-3,8-32,0 0,0-1,-3 8,5-15,-1-1,1 1,0 0,0-1,-1 1,1 0,0-1,-1 1,1-1,-1 1,1-1,-1 1,1-1,-1 1,1-1,-1 0,1 1,-1-1,0 0,1 1,-1-1,0 0,0 0,1 0,-1 0,1 0,-1 0,1 0,-1 0,1-1,-1 1,1 0,-1 0,1-1,-1 1,1 0,-1-1,1 1,-1 0,1-1,0 1,-1-1,-2-3,0 0,0 0,1-1,-1 1,1-2,0 3,-8-18,1-1,-4-14,2 5,-6-10,-8-22,-2-16,-2-14,28 100,1 0,-1 0,1 0,0 3,6 24,1-1,6 19,-3-13,3 23,-7-32,1 0,1 0,2 0,9 18,-19-46,1 0,0 1,1-1,-1 0,0 0,1 0,-1 0,1 0,-1 0,1-1,0 1,0 0,0-1,0 1,0-1,0 0,0 0,1 0,-1 0,1 0,0 0,1 0,-1-1,0 0,1 0,-1 0,1 0,-1-1,0 1,1-1,-1 0,0 0,1 0,0 0,8-5,0 0,0-1,0-1,-1 1,0-2,8-7,-12 9,30-26,16-10,-38 32,-1 0,0-1,-1 0,-1-1,0 0,0-1,6-12,-1 3,0 1,1 1,1 1,8-6,-26 25,4-5,-1 1,1-1,-1 0,0 0,7-11,-1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0:33:47.47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243.75195"/>
      <inkml:brushProperty name="anchorY" value="-6424.18945"/>
      <inkml:brushProperty name="scaleFactor" value="0.5"/>
    </inkml:brush>
  </inkml:definitions>
  <inkml:trace contextRef="#ctx0" brushRef="#br0">366 1,'0'0,"-2"0,-1 5,-4 0,0 4,-4 0,-3-1,1 2,-3-1,-1-2,2 3,-1-2,3 3,-1-2,2 4,-1-3,3 3,-3-2,3 2,-3-2,2 2,-1 2,1 3,-2-3,2 2,3 1,-2-3,1 1,3 2,1 1,3 1,-4-2,0 0,1 0,1 2,2 1,-4 1,0 1,1 0,2 1,0-1,1 1,2 0,-1-1,1 1,1 0,-1-1,0 1,0-1,0 1,0-1,0 1,0-1,0 1,0-1,0 1,0-1,0 1,3-5,-1 0,5-5,0 0,4-3,-1 2,3-2,2-4,-1 3,1-2,3-1,1-3,-3 3,1-1,1-1,-3 4,2-1,0-2,2 3,1-1,2-2,-4 4,1-2,0-2,1-1,-4 3,1-2,1 0,1-2,2-2,-4 4,1 0,0-1,2-1,1-1,1-2,1 0,-5 4,1-1,0 1,0-1,2-2,1 0,1-1,0-1,1 0,-1 0,1 0,0 0,0-1,-1 1,1 0,-1 0,1 0,-1 0,1 0,-1 0,1 0,-1 0,1 0,-5-4,0-1,-1 0,2 1,0 1,2 2,0 0,1 0,1 1,0 0,-1 0,1 1,0-1,0 0,-1 0,1 0,-1 0,1 0,-1 0,1 0,-1 0,1 0,-1 0,1 0,-1 0,1 0,-1 0,-4 5,0-1,-1 1,2-1,1-1,0 3,2 0,0 0,0-2,1-1,-5 3,0-1,0 0,1-1,0-1,-3 3,1 0,0-1,2-1,-4 3,1 0,1-2,1-1,-3 4,1-2,1 0,-3 2,1 0,1-1,-3 2,2-1,-4 3,2-1,-3 2,2-1,-3 2,3-3,-2 4,1 1,-1 3,2-3,-3 2,-1 1,1-3,-2 2,-1 0,2-3,-1 2,-2 1,3-3,-1 2,-2 1,4-3,-3 2,0 1,-2 2,2-3,0 1,-2 1,-1 1,-1 2,-2 1,0 1,-3-4,-1 0,0 0,-4-4,1 1,-5 1,-3 1,1 3,-2-4,-2-4,2 1,-1-4,3 2,-1-2,-2 2,-2-2,2 2,-1-1,-1 2,-1-3,3 3,-2-3,0-1,3 1,-1-2,-1 4,-2-3,-1 3,-2-1,0 2,-2-3,0 3,1-2,-1-3,5 3,0-3,0-1,4 2,-1-1,-1-2,-1-1,2 2,-1-1,0 0,-3-2,4 3,-1-1,-1 0,-1-2,2 3,0 0,-1-2,-1-1,-2-1,4 3,-1 0,-1-1,0-2,-2 0,3 3,1 0,-2-1,0-1,-2-1,-1-2,4 5,-1-1,0 0,0-2,-2 0,-1-2,-1 0,5 4,-1 0,0 0,-1-1,-1-2,4 5,-1-2,0 1,-1-3,-2 0,-1-1,4 3,-1 0,1 0,-2-1,-1-1,-1-2,-1 0,0 0,4 3,1 1,-1-1,-1 0,4 3,-1 0,-1-1,-1-2,-2-1,4 4,-1-2,0 0,-2-1,-1 3,-1 0,-1-2,0 0,4 2,0 0,0-2,-1-1,0-1,2 3,1 0,-2-1,0-1,-2-2,4 5,-1-2,0 0,3 4,-1-2,-1-1,3 4,-2-2,4 3,-2-1,3 2,-2-1,2 2,3 2,-2-1,2 1,1 2,-2-2,2 0,1 3,-3-4,1 2,1 1,-2 2,1 1,2 2,1 1,-2-4,0 0,2 0,1 1,1 1,1 1,2 0,-1 2,2-1,-1 1,0-1,0 1,1 0,1-5,0-1,1 1,-1 1,-1 0,0 2,4-4,1 0,-2 1,0 0,-1 2,4 1,-2 1,0 0,-1 1,-1-1,-1 1,-2 0,5-5,0 0,0-1,-1 2,-2 1,0 0,-1 2,-1 0,0 0,0 1,5 0,-1-1,1 1,-1 0,-2 0,0-1,-1 1,-1-1,0 1,0-1,0 1,0-1,0 1,0-1,0 1,0-1,-1 1,1-1,1 1,-1-1,0 1,0-1,0 1,0-1,0 1,0-1,0 1,0-1,0 1,0 0,0-1,0 1,0-1,0 0,0 1,0 0,0-1,0 1,0-1,0 1,-3-1,1 1,-1-1,2 1,-1-1,1 1,1-1,0 1,0-1,0 1,0-1,-5-4,0 0,1 0,0 0,1 2,1 0,1 2,1 0,0 0,0 1,0 0,-4-5,-1 0,0 0,1 0,1 2,1 1,1 0,1 1,0 1,0-1,0 1,0 0,1 0,-1-1,0 1,0-1,0 1,0 0,0-1,0 0,0 1,0-1,0 1,0-1,0 1,0 0,0-1,0 1,2-1,1 1,-1-1,0 1,-1-1,0 1,0-1,-1 1,0-1,0 1,0-1,0 1,0-1,-1 1,1-1,0 1,0-1,0 1,0-1,0 1,0-1,0 1,0-1,0 1,0 0,0-1,0 1,0-1,5-4,0 0,0-1,-1 2,-1 0,-1 2,-1 1,-1 0,0 0,0 1,0 0,0-5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13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0 399,'7'-1,"-1"1,1-2,0 1,-1-1,1 0,1-1,26-6,23-6,-38 10,-1 1,1 0,1 1,1 0,-1-1,4-2,-4 1,1 1,5 0,10-1,11-4,-17 3,-1 1,12 1,-32 4,8-1,1 0,-1-2,0 1,1-2,5-1,1 1,-1 1,1 2,11 0,30-2,-50 1,-1 0,15-5,-14 3,0 0,7 1,17 0,22 2,-33 1,0 0,0-2,24-5,-13 0,1 1,0 3,0 1,122 2,-60 2,559-2,-638-1,-1-2,0 0,12-4,-7 2,-1 1,6 0,235 2,-138 4,-61-1,-8 0,24-4,-55 0,17-6,-20 4,0 1,6 0,68 4,-53 1,18-3,-37-1,19-6,-21 4,0 1,5 0,67 4,-55 1,27-3,-56 0,0-1,0 0,1-1,0 0,0 1,7-1,21 1,0 2,11 2,-5 0,24-3,-44-1,18-6,-21 4,0 1,5 0,236 2,-137 4,1352-2,-1460-1,0-1,0-2,12-3,-7 2,-1 1,6 0,235 2,-137 4,452-2,-560 1,0 1,0 2,13 2,-9 0,1-2,4-1,236-1,-137-3,-55 2,-10 1,33-6,-70 1,19-6,-22 3,0 2,9 0,15 3,-23 0,0 0,0-2,6-2,6-2,1 2,35 0,80 6,-63 0,-68-2,-1-1,0-2,12-2,-7 0,-1 2,6 0,235 2,-137 4,-93-3,-18 0,1 1,0 1,-1 1,1 0,-1 1,1 2,3 0,0 0,0-1,0-2,10 0,95-2,-53-2,1275 2,-1333 1,-1 1,1 0,-1 1,3 2,1-1,-1 0,16 0,214-2,-128-3,-84 0,-17 0,-1 1,1 1,-1 0,1 2,-1 0,1 2,6 0,-1-1,0 0,1-2,0-1,22-2,-3 1,9 2,-40 0,1 0,13 5,24 4,-18-8,29-3,-26-1,11 3,-34 0,0 1,0 0,1 1,0 0,0-1,7 1,48 1,0-4,10-2,15-1,143 2,-223 1,-1 0,1 1,-1 1,6 2,37 6,-26-6,28 8,-18-3,42 13,-24-9,-39-9,0-1,0 0,15 0,60-4,-52-1,30 3,-59 0,0 0,0 2,1 0,-1 0,1-1,8 1,106 16,-85-14,-22-3,-1 1,14 4,71 18,-88-21,1-1,12 1,-10-2,0 2,0 0,-1 0,0-2,0 0,2 0,0-1,-1 1,13 4,-29-5,11 2,0 0,0 2,9 4,-20-7,0 0,0 0,0 0,-1 1,1 0,-1-1,1 2,-1-1,-1 0,1 1,-1 0,1 1,5 7,-1 0,-1 1,0 1,-1-1,0 1,-1 0,-1 0,-1 1,0-1,1 16,-2-10,1 0,5 18,-3-17,-1 0,0 13,-3-13,0 1,-2-1,-1 1,-3 20,3-36,1 1,-1-1,-1 0,1 1,-1-1,-1 0,1-1,-1 1,0-1,-1 0,1 0,-1 0,0 0,-1-1,0 0,-2 2,-4 0,1-1,-1 0,0-1,0-1,-1 0,1-1,-1 0,-7 1,-26 0,0-2,-1-1,-1-3,-26 0,-270 2,327-1,0-1,0 0,1-1,-3-2,-1 1,1 0,-16-1,-214 4,128 2,-275-1,379-1,1-1,0 0,0-1,-5-2,2 0,0 1,-17-1,-213 3,128 4,-858-2,962-1,1-1,-1 0,1-1,-3-2,-1 1,1 0,-16-1,-50 4,56 2,0-1,0-2,0-1,-7-3,0 0,0 1,0 1,0 2,-6 2,18-1,1-2,-1 0,-6-3,2 1,-28-2,-55 7,61 2,-27-5,50 0,-21-6,23 3,0 2,-9 1,-233 0,137 5,105-2,6 1,0-1,1-1,-1-1,1 0,-12-4,7 0,-1 1,0 2,0 0,-5 2,-99 1,52 2,-241-2,300-1,1-1,0 0,0-1,-5-2,2 0,0 1,-17-1,-17 4,-6 2,12 1,-30-5,62 1,0 0,-12-5,11 3,1 0,-7 1,-49-2,-1 3,-5 4,-18 0,-1651-2,1730-1,0-1,0 0,-1-1,-3-2,1 0,-1 1,-15-1,-214 3,128 4,98-3,0-2,0 0,-9-3,5 1,-1 1,-1 0,-238 2,137 4,72-3,9 0,-29 4,64-1,-1 1,-12 3,12-2,-1 0,-6-1,-8-1,-18-1,29-1,0 0,0 1,0 1,0 1,-6 2,1 1,0-2,0 0,0-2,-5 0,-100-3,55 0,-403 1,454 1,0 1,0 2,-8 2,3-1,1-1,-3-1,-237-1,137-3,101 1,-1-1,1 2,-1 0,1 3,-9 2,1 1,0-2,0-1,-11-2,-114-2,60-2,26 1,9-1,-28 6,66-1,-17 6,20-4,-1-1,-4-1,-236-1,137-3,-796 1,903-1,0-2,0 0,-9-3,5 1,-1 1,-1 0,-57 4,47 1,-21-3,46 0,0-1,0 0,-1-1,1 0,-1 1,-8-1,-16 0,21 3,1 0,-1-2,-8-2,1-1,-1 2,0 1,-3 1,-1-1,0 0,0-3,-7 0,0 1,0 2,-38 1,60 1,0 0,0-2,0 1,-3-3,-39-6,48 10,1 0,-1-1,0 0,1-1,0 0,-1 0,1-1,1 0,-1 0,0-1,1 0,0 0,0-1,1 0,-1 0,1 0,0-2,-2 0,0 0,1 0,0 0,0-1,1 1,0-1,0-1,1 1,-2-6,1 0,0-1,1 0,1 0,0-1,2 1,-2-16,3-19,2 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8:48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5052 1431,'4'0,"2"-4,0-7,-2-5,0-5,-2-3,3 3,2-1,-1 0,-2-1,-1-1,-1-1,-1-1,-1 0,0 4</inkml:trace>
  <inkml:trace contextRef="#ctx0" brushRef="#br0" timeOffset="538.489">4946 1114,'4'0,"7"0,5 0,5 0,3 0,2 0,1 0,1 0,0 0,-1 0,0 0,0 0,0 0,-5 0</inkml:trace>
  <inkml:trace contextRef="#ctx0" brushRef="#br0" timeOffset="2103.607">5449 1458,'0'-14,"0"0,1-1,1 1,0 0,3-7,8-44,-9 41,1 1,1-1,-1 5,-1 3,1 0,1 1,0 0,1 0,2-3,-7 14,1 0,-1 1,1-1,0 1,0-1,0 1,0 0,1 0,-1 1,1-1,0 1,0 0,0 0,0 0,0 0,0 1,0-1,1 1,-1 0,0 0,3 1,-2 0,-1 0,1 0,0 1,-1 0,0 0,1 0,-1 0,0 1,1 0,-1 0,0 0,0 0,0 1,-1-1,1 1,-1 0,1 0,-1 0,0 1,2 2,0 0,0 0,-1 0,0 0,-1 1,1 0,-1-1,0 1,-1 0,0 0,0 1,0-1,-1 4,0-8,-1-1,0 1,0-1,0 1,0 0,0-1,0 1,-1 0,0-1,1 1,-1-1,0 1,0-1,0 1,-1-1,1 0,0 1,-1-1,0 0,1 0,-1 0,0 0,0-1,0 1,0 0,0-1,-1 1,1-1,0 0,-1 0,1 0,-1 0,0 0,-10 2,0-1,-1 0,1-1,0 0,0-1,-6-1,-19 1,36 0,-1 0,1 1,-1-1,1 1,-1-1,1 1,0 0,-1 0,1 0,0 0,-1 0,1 0,0 1,0-1,-1 2,2-2,0 0,1 0,-1 0,0 0,1 0,-1 0,1 1,-1-1,1 0,0 0,-1 0,1 1,0-1,0 0,0 0,0 1,0-1,0 0,0 1,1-1,-1 0,0 0,1 0,-1 1,0-1,1 0,0 0,-1 0,1 0,0 0,0 1,6 8,1 0,0-1,0 0,1-1,5 5,-4-4,0 0,-1 0,0 1,5 9,7 11,11 9,-16-19,-6-8</inkml:trace>
  <inkml:trace contextRef="#ctx0" brushRef="#br0" timeOffset="3789.761">5951 1405,'0'3,"1"0,-1 0,1 0,-1-1,1 1,0 0,0 0,1-1,-1 1,0 0,1-1,0 1,-1-1,1 0,0 1,1 0,0 0,0 0,1 0,-1-1,1 1,-1-1,1 1,0-1,3 1,0 0,0-1,1 0,-1-1,0 1,1-1,-1-1,1 1,-1-1,6-1,-9 0,1 1,-1-1,0 0,0 0,0 0,0-1,0 0,0 1,0-1,-1-1,1 1,-1 0,1-1,-1 0,0 0,0 0,2-2,0-3,-1 1,1-1,-1 0,0 0,-1-1,0 1,0-1,-1 0,0 0,-1 0,1-6,0-18,-2 0,-3-20,1 5,4 54,5 15,4 20,-7-12,-1 0,-2 0,-1-1,-2 18,2-42,0 0,-1 0,0 0,0 0,0 0,0 0,-1 0,1 0,-1 0,0-1,0 1,-1-1,1 1,-1 0,0-2,0 1,0-1,0 0,0 0,0 0,0 0,-1-1,1 1,0-1,-1 0,0 0,1 0,-1 0,1-1,-4 1,-7 0,0 0,0-1,0 0,-12-2,21 1,1 0,-1 0,1 0,-1-1,1 1,0-1,0 0,-1 0,1 0,1-1,-1 1,0-1,1 0,-1 0,1-1,-2-1,-7-13,1 0,1-1,1 0,-6-17,1 4,10 22,1 1,0-1,0 0,1-1,1 1,-1 0,2-1,-1 1,2 0,-1-1,1 1,2-7,3-6</inkml:trace>
  <inkml:trace contextRef="#ctx0" brushRef="#br0" timeOffset="4608.341">6507 1167,'-1'0,"0"1,-1-1,1 1,0-1,0 1,0 0,-1 0,1-1,0 1,0 0,0 0,1 0,-1 0,0 0,0 0,0 0,1 1,-1-1,-13 23,13-22,-4 11,0 0,1 0,0 0,1 0,0 6,-4 12,6-25,-11 57,11-57,0 0,1-1,0 1,0 0,0 0,1 0,0 0,0 0,1 1,-1-4,1-1,-1 0,0 0,0 0,1 0,0 0,-1 0,1 0,0-1,0 1,0-1,0 1,0-1,0 0,0 0,0 1,1-2,-1 1,0 0,1 0,-1-1,0 1,3-1,7 2,0-1,1-1,-1 0,4-1,-4 1,70-4,-59 4</inkml:trace>
  <inkml:trace contextRef="#ctx0" brushRef="#br0" timeOffset="5460.21">6428 1272,'4'0,"7"0,5 0,5 0,-2 5,1 1,2-1,1 0,1-1,1-2,-8-1,-7-5,-9-3,-6 1</inkml:trace>
  <inkml:trace contextRef="#ctx0" brushRef="#br0" timeOffset="5874.021">6454 1167,'0'-5,"5"-1,5 0,6 2,5 0,3 2,2 1,1 1,1 0,-5 5,-1 1,-1 0,1-1,2-2,0 0,-3-2</inkml:trace>
  <inkml:trace contextRef="#ctx0" brushRef="#br0" timeOffset="7318.436">9550 55,'-15'0,"1"1,-1 1,0 0,1 1,0 0,-1 1,1 1,1 0,-8 5,-9 5,1 2,0 0,-15 16,34-27,1 2,0-1,0 1,1 1,0-1,1 1,0 1,0-1,1 1,0 0,1 1,0-1,1 1,0 0,0 0,1 1,1-1,0 1,0 6,1 0,1 0,1 0,2 15,-2-26,1 0,-1-1,2 1,-1-1,0 1,1-1,1 0,-1 0,1 0,0 0,2 2,4 3,-1-2,2 1,-1-1,1-1,1 0,2 1,14 7,1-1,5 0,-20-10,-1 0,1-2,8 2,18 5,-14-4,1-1,-1-2,1 0,0-2,0-1,0-1,9-2,-18 0,-1 0,1 0,-1-2,0-1,15-6,20-12,8-8,9-3,-60 31,-1 0,0-1,-1 0,1 0,-1-1,0 0,4-4,-7 6,-1 0,0-1,0 1,0 0,-1-1,1 0,-1 0,0 1,-1-1,1-1,-1 1,0 0,1-5,-1-1,0-1,-1 0,0 0,-1 1,0-1,-2-8,1 14,0-1,0 0,0 1,-1-1,0 1,-1 0,1 0,-1 0,0 0,-1 1,-4-4,-10-10,-1 2,-1 0,-1 1,0 2,-22-12,-27-9,-26-7,16 14,42 16,-1 1,-1 3,-32-3,22-1,35 8,0 0,-11 0,-48 1,52 3</inkml:trace>
  <inkml:trace contextRef="#ctx0" brushRef="#br0" timeOffset="9687.265">9920 452,'26'0,"0"-1,0-1,25-5,-2-1,-1 3,1 1,0 3,-1 2,-32-2,0 0,0-1,0-1,7-3,-4 2,0 0,15 0,216 1,-130 5,568-2,-671 1,-1 1,0 0,0 1,5 2,-2 0,-1-1,18 0,-4-2,-14-2,-1 1,0 1,0 1,3 1,3 1,0-2,0 0,8-1,11 2,-29-2,0 0,10 4,14 3,14 3,0 1,25 12,-59-18,-1 0,0 2,0 0,7 6,33 18,-34-21,21 16,-12-7,-8-5,-2 0,0 2,-1 1,-1 0,15 20,-11-8,-1 0,-2 1,0 4,-10-18,9 18,5 17,-7-14,7 9,38 75,-42-70,-12-29,-3-8,-1-1,-1 1,1 11,7 31,-6-35,-1-1,0 0,-2 1,-1 3,-1 93,-2-51,2-53,0 0,-1 0,-1 0,-1-1,-1 8,-23 93,13-56,-1 4,-9 17,-3 25,1 1,7-43,-3-1,-3-1,-31 56,19-48,24-41,-2-2,-1 1,0-2,-2 0,-19 19,-188 180,206-206,-1-2,-19 12,-2 3,-50 35,74-52,-19 10,-6 5,-24 19,-1-3,-20 7,-71 34,121-66,-9 2,-28 15,48-24,-1-1,-16 4,13-5,1 2,-2 1,9-3,0-2,-20 6,-8 3,-6 2,-5-1,-19 6,0-1,-62 11,9-14,102-16,-1-1,-30-1,2 1,31-1,-17 6,20-4,0-1,-6-1,-42-2,37-1,-10 1,33 1,-1 1,-13 4,-24 3,1-6,1-3,-13-3,8 0,-41 5,68 0,-19 6,22-3,0-2,-9-1,-233 0,137-5,-346 2,460-1,0-1,0 0,0-1,-5-2,2 0,0 1,-17 0,-178 2,111 3,86-2,0-1,1 0,-1-1,-1-2,-2 1,0 0,-14 0,-40 2,46 3,1-2,0-1,0-1,-1-2,-20-2,0 1,0 3,0 1,-12 3,47 0,-9-3,-1 0,1-1,-13-3,8 1,-1 0,0 3,-84 1,63 3,-28-5,49 0,-20-6,23 3,0 2,-8 1,-29 1,-1 3,7 1,-28-5,56 0,-19-6,21 4,0 1,-5 1,-67 2,55 2,-27-3,56 0,0 0,0-2,-1 0,0 0,1 1,-9-1,-16 1,0 2,-8 2,4 0,-24-3,52 0,1 0,-14-5,13 3,-1 0,-5 1,-51-2,0 4,-5 2,-17 1,80-2,-1 0,1-1,0-1,0 0,-11-4,3 1,-1 0,0 1,0 2,-10 0,-95 2,52 2,37-2,6 1,0-1,0-2,0-1,-7-3,-1-1,0 2,0 1,-1 3,-5 1,24-1,0-1,0-1,-10-3,5 0,-27 0,-6 4,35 2,0-1,0-1,-20-5,0 0,1 1,-1 3,0 1,-10 3,34-2,-1-1,1-1,-13-3,8 0,-29 0,-5 4,35 2,0-1,0-1,-20-5,-2-1,0 3,0 2,0 1,-11 3,45 0,-8-3,-1 0,1-1,-12-3,6 1,1 0,-2 3,-153 0,100 3,66-2,-1-1,1 0,0-1,-5-2,2 0,0 1,-17 0,-213 1,128 5,105-3,-1-1,0 0,1-1,-3-2,-1 1,1 0,-16 0,-214 2,128 3,-514-1,618 1,1 1,-1 0,0 1,-1 2,-2-1,0 0,-14 0,26-3,-9 0,0 0,-1 2,1 0,0 1,-5 0,0 0,-1-1,1-1,-6-1,-23 2,35-1,0 1,-9 3,-28 5,34-9,0 2,-9 3,10-2,-1-1,-10 1,8-2,1 1,-4 2,4-1,0-1,-7 0,3 0,0 0,-2 2,6-1,-1-1,-21 2,21-5</inkml:trace>
  <inkml:trace contextRef="#ctx0" brushRef="#br0" timeOffset="10642.016">766 3177,'-3'1,"0"0,0 0,0 1,0-1,0 1,0 0,0 0,0 0,1 0,-1 0,1 1,0-1,-1 1,-3 3,-27 22,-5 2,7-6,-16 16,17-14,-2-2,-1-1,-22 12,-23 15,39-26,24-16,0 1,-4 5,-1 0,0-2,-1 0,-18 7,-13 8,28-15,15-8,1 0,-1 1,1 0,0 1,0 0,-4 4,10-8,0 0,1-1,-1 1,1 1,-1-1,1 0,0 0,0 0,0 1,0-1,0 1,1-1,-1 1,1-1,0 1,-1-1,1 1,0-1,0 1,1-1,-1 1,1-1,-1 0,1 1,0-1,-1 1,1-1,1 0,0 3,0 0,1 0,0-1,0 1,0-1,1 0,0 0,-1 0,1 0,1-1,1 2,10 6,1-1,11 5,16 10,19 12,7 5,63 37,-100-58,1-2,28 11,23 12,-5 11,-49-31,-20-11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03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1432 30,'0'-1,"0"0,-1 0,1 0,0 0,-1 1,1-1,-1 0,1 0,-1 0,1 1,-1-1,0 0,1 0,-1 1,0-1,1 1,-1-1,0 1,0-1,0 1,0-1,1 1,-1 0,0-1,0 1,0 0,-1-1,-29-4,28 5,-60-5,-1 4,-15 2,-8 1,-415-2,485 1,1 0,-1 2,1 0,-1 0,1 2,1 0,-9 4,-27 13,-27 18,72-37,-16 8,0 1,1 1,0 1,1 0,1 2,0 1,9-8,1 1,0 0,1 1,0 0,1 0,0 1,1 0,0 0,1 0,-2 7,-2 8,5-15,0 0,0 1,0 4,-9 43,8-39,0 0,2 0,-1 11,4-26,-1 11,0 0,-1 0,-1 0,-2 4,-1 11,1 0,1 0,2 1,1 0,3 16,-1-11,-1-22,2 0,0 0,1 0,1 0,0-1,6 13,3 4,1-2,14 23,-17-36,0-1,11 11,13 19,-28-37,0 0,1-1,0 0,1 0,0-1,0 0,0-1,1 0,0 0,0-1,0 0,1-1,0 0,0-1,0 0,0-1,0 0,2 0,15 2,16 5,-21-4,1-1,18 1,-13-4,-12-1,0 1,0 1,0 0,7 3,0 0,0-1,1-1,-1-2,11 0,28 2,-35 0,20 6,-21-4,-1-1,5-1,14-1,-27-2,0 0,-1 2,1 0,14 4,-5-1,0-1,0-1,0-1,0-1,10-2,8 1,12 2,-43 0,0 1,0 0,1 1,0 0,0-1,7 1,53 0,-48-3,-1 1,0 0,3 3,5 1,2-1,-1-2,19-1,-37-1,1 1,-1 1,16 4,-13-2,0-2,14 2,12-4,-28-1,-1 0,1 2,0 0,12 4,-2-1,-1-1,1-1,0-1,0-1,7-2,12 1,7 2,-39 0,-1 1,14 3,-12-1,-1-2,6 0,13 0,29-3,-26-1,11 3,-34 0,0 1,0 0,1 1,0 0,0 0,7-1,53 1,-48-3,-1 1,0 0,2 3,9 1,-1-2,19-1,3 1,-29-1,17 6,-20-4,0-1,6 0,13-3,-27-1,0 0,-1 2,1 0,14 4,-3-1,0 0,0-2,0-1,0-1,15-3,5 2,15 2,-37 1,21 6,-23-3,1-2,6-1,183-1,-112-3,-86 2,0 1,-1 0,1 1,1 2,2-1,0 0,14 1,215-4,-128-2,144 1,-245-1,0-2,0 0,0-1,7-3,0 1,-13 1,1 0,-1-1,0-1,-1 0,0-1,0 0,-1-1,1-1,-6 4,0 0,0 0,0-1,-1 1,1-2,-2 1,1-1,-1 0,0 0,-1 0,0-1,0 1,-1-1,0 0,-1 0,0 0,0-1,-1 1,0 0,0-7,0-37,-1 0,-3-1,-1 33,0 0,-2 0,0 1,-7-15,-3-10,-3-10,-19-39,26 70,-1 1,-2 1,0 0,-1 0,-1 2,-1 0,-15-12,11 12,-1 0,0 2,-1 1,-1 1,-1 1,-19-8,-13-4,-6 1,-112-44,96 41,1 3,22 11,9 3,20 5,-16-3,-1 1,19 4,-1 1,-12 0,-1 0,24 2,-1-2,-4-1,6 1,-1 0,-8 0,9 3,-5-1,1-1,-19-4,9 0,-20-1,-16-4,35 7,0 0,-4 2,-4-1,-22-7,42 7,-1 0,1 1,-1 1,-10 1,12 1,1-1,-1-1,1 0,-10-3,3 0,0 1,-1 1,0 1,-14 1,-24-2,47 1,-1 0,-11-5,-25-3,3 7,0 2,-4 2,-1 1,-30-5,55 0,-17-6,20 4,0 1,-6 1,-66 2,55 2,-27-3,56 0,0 0,0-2,-1 0,1 0,-1 1,-8-1,-16 1,-34 2,43 2,1-2,-1 0,1-3,-3 0,-9-3,-1 2,0 1,0 3,-2 1,27-1,1 0,0-2,0 0,-6-2,3 1,-1 0,-14 0,-29 2,-10 4,17-1,-42-4,84 1,-1 0,-12-5,12 3,0 0,-8 1,9 1,-5 0,0 0,1-2,-3-1,-3 0,-18-3,18 4,-19-5,-63-17,1-1,86 22,0 1,-11-1,9 2,0-1,-2-2,-57-19,65 20,0 2,0 0,0 0,0 1,0 1,-9 1,1-1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15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10887,'3'1,"0"0,1 0,-1 1,0-1,-1 1,1 0,0 0,0 0,-1 0,1 0,-1 0,1 1,-1 0,4 2,172 172,-76-74,-81-82,49 49,65 47,-108-95,-5-4,1-1,19 10,8 2,-8-4,38 16,-14-9,-37-17,0-1,16 3,104 37,-4-2,-31-18,-18-7,26 10,47 5,-37-15,-80-16,-9-2,0-1,1-3,-20-1,0 0,5 2,-7-1,0 0,20 0,-11-2,28 7,-29-5,0-1,5 0,2-3,-5 0,-1 1,25 5,0 1,1-2,-1-3,42-3,-76 1,1 1,-1 1,12 3,-6-1,-1 0,2-2,56-2,-56-2,0 1,0 2,0 1,8 3,10 1,0-1,1-3,-1-1,15-3,-48 1,9 1,0 1,0 1,10 3,-5-1,-1-1,6-1,33-1,-37-3,0 2,0 1,26 6,-18-2,0-1,32-1,-23-1,0 2,1 2,-9-1,38 1,-36-5,-1 2,15 5,29 0,-48-6,30 7,-28-4,0-2,6 0,0-1,30 8,-46-5,1-2,2-1,-7-2,15 1,0 1,0 2,12 2,27 0,-23-3,20 7,-47-5,1-2,2-1,29-2,-32-1,-1 1,0 1,21 5,-2 0,1-1,-1-3,1-1,10-3,-33 2,-1 1,1 1,11 3,-6 0,27 0,30-4,-56-3,0 1,1 2,-1 1,7 3,2 1,0-2,0-1,8-2,116-2,-60-2,-73 2,2-1,-1 2,1 1,-1 1,4 2,4 2,1-1,0-3,4-1,119-2,-60-2,1406 2,-1485 1,-1 1,0 2,12 3,-8-2,1-1,4 0,237-2,-139-4,824 2,-936 1,0 1,-1 0,1 1,2 2,0 0,1-2,14 2,215-3,-128-4,1334 2,-1432-1,0-1,0-2,9-2,-5 1,1 1,1 1,32 1,-34 2,-1-1,0-1,20-5,-1 0,0 1,1 3,0 1,10 3,-40-1,1-2,0 0,-1-1,4-2,0 0,0 2,13-1,54 3,-48 2,19-3,-44 0,0 0,0-2,1 0,0 0,0 1,7-1,45 1,-48 3,-1-1,0-1,1 0,12-4,-5 1,0 0,27 0,-22 2,28-5,-17-1,-13 4,23-8,53-14,15-5,-56 15,1-2,-10 2,3 3,-3 0,5-4,44-14,13-5,14-2,-49 16,-47 12,11-2,11-7,101-33,-61 17,41-17,89-53,-132 64,-22 10,-2-2,38-27,-48 24,-20 13,-2-2,4-5,29-27,54-58,-80 70,29-31,31-42,-99 110,16-19,-1 0,-2-2,-1 0,-1-1,-1-1,22-55,11-11,-40 84,-1 0,2 1,0 0,0 0,9-5,-14 8,-6 10,0-1,0 1,0 0,0 0,0-1,0 1,0 0,0-1,0 1,0 0,0 0,0-1,-1 1,1 0,0 0,0-1,0 1,0 0,-1 0,1-1,0 1,0 0,0 0,-1 0,1 0,-3-2,1 1,-1 0,0 0,0 0,0 0,0 1,0-1,1 1,-1-1,1 1,-1-1,1 0,-1 1,1-1,-1-1,1 1,-1-1,2 1,0 0,1 0,-1 0,1 0,0 0,-1 0,1 0,0 0,-1 0,1 0,0 0,0-1,0 1,0 0,0 0,0 0,0 0,0 0,1 0,-1 0,0-1,1 1,-1 0,1 0,-1 0,1 0,18-30,-16 26,15-20,4-7,-1-1,-1-1,0-4,-4 5,-3 4,5-14,-14 32,-1-1,0 1,-1 0,0-1,0-10,-1-5,2 0,1-1,5-18,-6 33,1 1,0 0,1 0,0 0,1 1,1-1,0 1,0 1,2-2,3-6,0 0,-1-1,0 0,-1-3,-1 5,-3 5,30-61,12-38,-38 83,4-8,-2 0,5-24,17-98,-11 71,-6 12,-4 23,-3 15,2-9,6-30,-5 23,-2 16,0-9,-4 15,1 0,4-7,-3 8,-1 1,2-18,-2 5,2-3,1-3,12-34,7-71,-3 43,-18 68,-3 14,0-1,0-27,-5 28,0 2,1 1,1 0,1-4,29-156,-29 154,-1-1,-1-7,-1 11,2-1,4-24,0 14,-1 1,-3-2,-1-2,-2-120,-2 60,2-507,-1 587,-1 0,-2-1,-2-11,0 8,2-1,1-4,1-236,3 137,-1-346,-1 459,-1 0,0 0,-1 1,-2-3,1 0,0-1,0-14,2-41,3 48,-2 0,-1 0,-1 0,-2-2,-1-7,1 0,1 0,2-1,2-3,-1 23,-1-1,0 1,-5-17,2 14,1-1,1-11,1-34,4-4,-1 12,-4-39,0 74,-1 1,-1-1,-6-41,7 37,-2 1,0 0,-5-9,2 4,1 0,1-4,-1-3,-1 0,-5-7,-11-47,14 51,6 26,1 0,1 1,0-8,0-16,2 21,0-1,-2 1,-2-12,0 6,1 1,2-1,0-9,-2-10,2 26,-1 0,-3-8,2 9,0-1,0-7,0-5,-2 0,-1 0,-6-14,-11-42,12 40,-9-22,4 14,7 24,6 16,0 1,0-1,0-5,-26-112,8 46,14 48,-1 0,-10-24,1 4,-8-24,13 47,10 25,0 0,0 0,1-1,0 1,-2-8,1-40,3 39,-1-1,-1 1,0-1,-2-2,-4-10,-9-23,0 8,6 10,-3 2,-14-27,-52-99,54 106,18 34,0 1,-2 0,0 1,-2-2,-18-25,19 26,0 1,-2 0,0 1,-136-137,140 144,-13-14,0 1,-1 1,-24-15,-84-44,71 43,22 12,-15-4,37 20,-2 2,-3-1,5 1,-1 0,-9-5,7 2,-1 1,-7-1,8 2,0 0,-10-6,6 2,0 2,-1 0,-10-1,-35-13,-13-5,-38-14,31 7,-47-18,59 24,40 17,-25-4,-24-8,68 19,1 0,-2 2,1 0,-42-9,-56-14,-17 0,105 20,0 2,-9 1,-2-1,22 1,1 0,-5-2,6 1,-1 0,-8 0,-36 0,34 3,0-1,-18-4,-9-2,0 3,0 2,-53 3,53 1,31-2,0-1,0-2,-13-3,9 2,-1 1,-4 0,-236 2,137 4,-1616-2,1729-1,0-1,0 0,1-2,-3 0,-1-1,1 2,-16-2,-213 3,126 4,107-2,-24 0,37 0,0 0,0 0,0-1,0 1,0-1,-1 1,1-1,0 0,0 0,1 0,-1 0,0 0,0 0,-1-1,3 1,-1 0,1 1,0-1,-1 0,1 1,0-1,-1 0,1 0,0 0,0 1,0-1,0 0,0 0,0 0,0 0,0 1,0-1,0 0,0 0,0 0,0 0,1 1,-1-1,0 0,1 0,-1 1,1-1,-1 0,0 1,1-1,0 0,19-21,2 5,14-10,-14 13,-2-2,6-5,25-30,-30 29,1 0,2 2,13-10,-12 12,-1-1,-1-1,2-3,-13 9,-12 14,1-1,-1 1,1-1,-1 1,1-1,-1 1,0-1,1 1,-1-1,0 1,0-1,1 0,-1 1,0-1,0 1,0-1,0 0,0 1,0-1,0 1,0-1,0 0,0 1,0-1,0 0,0 1,-1-1,1 1,-1 0,1-1,-1 1,1 0,-1 0,1 0,-1 0,0 0,1 0,-1 0,1 1,-1-1,1 0,-1 0,1 0,-1 0,1 1,-1-1,1 0,-1 1,1-1,-1 0,1 1,0-1,-14 10,13-9,-57 53,-21 27,12-13,57-58,-2-1,1 0,-3 0,-20 15,-23 27,-23 28,47-46,31-31,0 0,1 0,-1-1,1 1,-1 0,1 0,0 0,0 0,0 1,0-1,0 0,0 0,0 1,1-1,-1 1,1-1,0 0,0 1,0-1,0 1,0-1,0 0,1 1,-1-1,1 0,-1 1,1-1,0 0,0 1,0-1,0 0,1 0,-1 0,0 0,1 0,6 7,0-1,0 0,0 0,1-1,0 0,8 5,35 19,0-2,12 2,46 25,-90-46,-1-2,1 0,8 1,22 9,25 10,57 13,-109-35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19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639 161,'-345'0,"332"0,1 2,1-1,-1 1,0 1,0 0,1 1,-1 0,-1 2,-23 11,-28 18,61-33,-2 1,0 1,1-1,0 1,-1-1,1 1,1 0,-1 0,1 1,-1-1,1 1,0 1,-2 4,0 1,1-1,0 1,1-1,-1 4,1 6,0 0,0 0,2 0,1 0,0 0,3 9,-3-23,1 0,1 0,-1 0,1-1,0 1,0 0,1-1,0 0,0 1,0-1,3 3,5 5,1 0,1 0,3 2,-10-10,9 6,1 0,0 0,0-2,1 0,18 6,-33-14,76 27,-60-23,0 0,1-2,13 2,24 4,-12-2,0-2,0-2,1-1,12-3,-52 0,12 2,-1 1,1 0,-1 1,5 2,-1 0,0-2,13 1,30-2,9-4,-16 1,42 4,-83-1,0 0,12 5,-12-3,0 0,7-1,50 2,0-4,5-3,17 1,1970 1,-2047-1,0-1,-1 0,1-2,2 0,0-1,1 2,14-2,215 3,-128 4,170-2,-274-1,0-1,0 0,-1-2,3 0,1-1,-1 2,16-2,214 3,-128 4,884-2,-989-1,0-1,1 0,-1-1,4-3,-1 2,1 0,15-1,24 4,-40 2,-1-1,1-2,-1 0,1 0,3-3,20-5,-25 7,0-1,0-1,-1-1,0 0,2-2,3-2,-14 7,0 0,0-1,0 1,-1-1,0-1,0 1,0-1,0 0,-1-1,0 1,1-2,0-2,-1-1,0 1,-1-1,0 0,0-1,-1 1,0-1,-1 1,0-1,-1 0,0 0,-1 0,0 0,-1 1,-1-8,1 13,0 0,0 0,-1 0,0 1,0-1,0 0,-1 1,0-1,1 1,-1 0,-1 0,1 0,-1 1,1-1,-1 1,0 0,0 0,-2-1,-10-6,0 0,-1 1,0 1,-6-2,-45-17,-1 4,-49-11,35 14,-74-16,108 26,23 4,0 1,-5 1,7 1,0-1,-3-2,6 1,-1 1,-19-1,15 2,1 0,-9-4,-39-5,36 7,-10-3,16 2,0 1,-9 1,11 1,0-1,-6-2,6 0,-1 2,-3 0,-27 3,33 1,0-1,0-1,-17-5,5 0,-1 2,-40 0,-82 5,60 2,44-1,7 0,-26-4,50-1,-20-4,22 2,-1 2,-7 0,-234 2,137 4,-955-2,1063 1,0 1,-1 1,-11 4,8-1,-1-2,-4-1,-32-1,36-2,0 1,1 1,-16 4,2 1,0-1,-40-1,-82-6,60 0,-136 1,222 1,0 1,0 0,-1 1,-3 2,1 0,-1-1,-15 0,-18-2,-7-4,14 1,-32 4,63-1,1 0,-14 5,13-3,0 0,-7-1,-50 2,1-4,-6-3,-18 1,-354 1,426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19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 1,'0'239,"-1"-222,-1 0,0 0,-1-1,-2 3,1 1,0 0,0 14,2 104,3-92,-1-24</inkml:trace>
  <inkml:trace contextRef="#ctx0" brushRef="#br0" timeOffset="984.92">590 107,'-7'0,"0"1,-1 0,1 1,0 0,0 0,0 0,1 1,-2 0,-52 28,52-26,-223 111,179-96,34-14,0 0,-8 6,-12 6,25-13,1 0,-1 1,1 1,-5 4,16-10,1-1,-1 1,1-1,-1 1,1-1,-1 1,1-1,-1 1,1-1,-1 1,1-1,0 1,-1 0,1-1,0 1,0 0,0-1,-1 1,1 0,0-1,0 1,0 0,0-1,0 1,0 0,0-1,0 1,1 0,-1-1,0 1,0 0,0-1,1 1,-1 0,0-1,1 1,-1-1,1 1,-1 0,0-1,1 1,-1-1,1 0,0 1,-1-1,1 1,-1-1,1 1,6 3,-1 0,0 0,1-1,4 3,-2-2,15 8,0 2,0 1,-2 1,0 0,-1 2,2 3,36 41,-18-18,43 35,-72-69</inkml:trace>
  <inkml:trace contextRef="#ctx0" brushRef="#br0" timeOffset="1399.192">933 319,'-4'0,"2"0,2-5,6-1,6 0,5 2,5 0,3 2,2 1,0 1,1 0,-1 0,1 0,-1 0,0 1,-1-1,-4 0</inkml:trace>
  <inkml:trace contextRef="#ctx0" brushRef="#br0" timeOffset="1838.944">828 636,'372'0,"-364"0,-1 0,1 1,0-1,-1 2,2 0,8 4</inkml:trace>
  <inkml:trace contextRef="#ctx0" brushRef="#br0" timeOffset="2336.347">1807 160,'0'504,"0"-496,0 0,1 0,0 0,2 7,2 2</inkml:trace>
  <inkml:trace contextRef="#ctx0" brushRef="#br0" timeOffset="2901.381">2256 186,'-4'0,"-1"1,1-1,0 1,0 0,-1 0,1 1,0-1,0 1,-3 2,-35 22,24-14,-63 43,1-2,1 0,76-52,1 1,-1 0,0 0,1 0,0 0,-1 0,-1 3,4-4,-1-1,1 1,0 0,-1-1,1 1,0 0,0 0,-1-1,1 1,0 0,0 0,0-1,0 1,0 0,0 0,0-1,0 1,1 0,-1 0,0-1,0 1,1 0,-1-1,0 1,1 0,-1-1,0 1,1 0,-1-1,1 1,-1-1,1 1,0-1,-1 1,1 0,15 11,0 0,0-1,14 7,-12-8,-2 1,1 1,13 11,-16-11,0 0,10 4,-9-6,-1 0,10 10,7 8,33 23,-14-12,-36-29</inkml:trace>
  <inkml:trace contextRef="#ctx0" brushRef="#br0" timeOffset="3350.125">2918 213,'0'345,"1"-327,1-1,0 0,2 0,0 1,1 2,-2 0,2 12,-4-11</inkml:trace>
  <inkml:trace contextRef="#ctx0" brushRef="#br0" timeOffset="3869.332">2653 557,'478'0,"-464"1,1 0,-1 1,0 1,6 2,14 3,-15-5</inkml:trace>
  <inkml:trace contextRef="#ctx0" brushRef="#br0" timeOffset="5201.148">3553 477,'3'-1,"0"0,0-1,1 1,-2-1,1 1,0-1,0 0,0 0,-1 0,1 0,-1-1,0 1,1-1,2-3,27-26,-1-2,8-15,-5 8,19-18,-49 55,-1 1,0-1,0 1,1 1,-1-1,1 0,3-1,-7 4,1-1,-1 1,1 0,0 0,-1 0,1-1,0 1,-1 0,1 0,0 0,-1 0,1 0,0 0,-1 0,1 0,0 1,-1-1,1 0,0 0,0 1,-1-1,1 1,0 0,0-1,-1 1,1 0,0 0,-1-1,1 1,-1 0,1 0,-1 0,1 0,-1 0,0 0,1 0,-1 0,3 13,0 1,-2 0,1 0,-2-1,0 1,-2 14,0 6,1 7,0 0,3 35,0-62,0-1,5 14,-3-13,0 0,-1 7,1 16,-4-21,2 0,1 0,3 12,18 51,-23-79,-1 0,0 1,0-1,1 0,-1 0,0 0,0 0,0 0,0 0,0 1,0-1,-1 0,1 0,0 0,0 0,-1 0,1 0,-1 0,1 0,-1 0,1 0,-1 0,0 0,1 0,-1 0,0 0,0-1,0 1,0 0,0-1,0 1,1 0,-2-1,1 1,0-1,0 0,0 1,0-1,0 0,0 0,-1 1,-6 0,-1 1,1-2,-1 1,1-1,-4 0,5-1,-65-1,185 2,-27-1,312 1,-376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9:27.5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4233 2914,'0'-636,"-1"621,0 0,-1 1,-1 0,-2-6,-6-38,6 30,-1 0,-1-3,-4-12,-12-39,-19-47,5 18,9 32,18 51,-2 0,-10-17,1 1,-1-11,16 36,-2 0,0 0,-2-1,-54-98,-22-39,67 124,9 13,-1 1,-8-7,8 11,-32-44,-3 2,-2 3,-7-3,25 30,0 0,-2 2,-13-6,12 10,-1-1,-1 2,-10-3,-122-59,51 24,87 44,-37-18,-14-2,-5 2,19 9,-21-6,2 2,28 8,23 8,-28-6,-53-14,18 4,21 7,39 9,0 2,-1 1,-1 3,0 0,17 3,1-1,-16-4,15 2,0 1,-13 0,-29 1,0 3,-18 3,63 0,0 1,0 0,1 1,0 1,0 1,0 1,-13 7,-66 43,25-14,16-8,-8 9,45-31,-70 54,53-41,-25 23,6-4,40-35,1 1,0 0,1 1,1 1,0 0,-1 4,-24 36,3 1,-11 27,-25 57,41-61,3 2,0-1,-1 1,1-1,20-60,1 0,0 2,-7 25,8-28,1 0,0 0,1 1,1-1,1 7,-3 28,1-38,-1 0,-3 12,2-11,0 0,1 5,-2 52,4 0,2 1,1 21,-3-36,0-12,4 31,-1-63,1-1,4 14,-3-13,-1 0,1 8,0 52,-4-53</inkml:trace>
  <inkml:trace contextRef="#ctx0" brushRef="#br0" timeOffset="1282.783">0 2015,'3'1,"0"0,1 0,-1 1,0-1,0 1,-1 0,1 0,0 0,0 0,-1 0,0 1,3 2,0 0,20 18,-2 2,-1 0,17 26,-26-34,4 7,-1 0,0 1,-1 4,63 130,-75-155,-1 1,1-1,0 0,0 0,0 0,0 0,1-1,0 1,0-1,0 0,0 0,-2-1,0-1,-1 0,1 0,0 0,0 0,1 0,-1-1,0 1,0-1,0 1,0-1,0 0,1 0,-1 0,0 0,0 0,1 0,-1 0,0-1,0 1,0-1,0 0,0 0,0 1,1-2,9-7,0 0,-1 0,0-2,-1 1,0-1,0-2,21-21,30-28,56-58,-67 58,-29 35,21-22,-23 31,-3 3,-1-1,0-1,-1 0,-1 0,4-9,-9 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5:59.8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0:35:15.91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444.7229"/>
      <inkml:brushProperty name="anchorY" value="-12771.1123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8273.47266"/>
      <inkml:brushProperty name="anchorY" value="-14558.13281"/>
      <inkml:brushProperty name="scaleFactor" value="0.5"/>
    </inkml:brush>
  </inkml:definitions>
  <inkml:trace contextRef="#ctx0" brushRef="#br0">0 1,'0'0,"0"4,0 6,0 4,0 4,0 4,0 1,0 1,0 0,3-4,-1-1,0 0,0 1,4-3,0 0,0 0,-2 3,4-5,-2 2,0 1,3-3,-2 1,-1 1,4-3,-2 2,3-4,-1 2,2-3,-1 2,2-3,-3 3,4-2,-4 1,3-1,-2 2,2-3,-2 3,2-2,2-3,-2 3,2-3,2 3,2-1,2 2,1-2,1 3,0-2,1-3,0 3,0-3,0-1,0 2,-1-1,1-2,-5 3,-1-2,1 0,0-3,2-1,1 3,0 0,1-1,1-1,0 3,-1-1,1 0,0-2,-1-1,1 3,-1 0,1-1,0-1,-1-2,1 5,-1-2,1 0,-1-1,1-2,-1 0,1-1,-1 4,1 0,-1-1,1 0,-1-1,1-1,-1-1,1 3,-1 1,1 0,-1-1,1-2,-1 0,1-1,-1 4,1 0,-1-1,1 0,0-1,-1-1,1-1,-1-1,1 0,-1 0,1 0,-5 4,-1 1,1-1,0 0,2-1,1-1,0-1,1-1,1 0,4 0,1 0,-1 0,0 4,-2 1,0 0,-2-1,0-1,0-1,-1-1,1-1,-1 0,0 0,1 0,-1 0,1-1,-1 1,1 5,-1 0,1-1,-1 0,1-1,-1-1,1-1,-1-1,1 0,-1 0,5 0,1 0,-1 0,0-1,-2 1,0 0,3 0,0 0,-1 0,-1 0,-1 0,-1 5,0 0,-1-1,-1 0,1-1,-1-1,0-1,1-1,-1 0,5 0,0 0,0 0,0 0,-2 0,0-1,3 1,0 0,-1 0,0 0,-2 0,-1 0,-1 0,0 0,-1 0,1 0,-1 0,1 0,-1 0,0 5,1 0,-1 0,1-1,-1-1,1-1,-1-1,1-1,-1 0,1 0,-1 0,1 0,-1 0,1 0,0-1,-1 1,-4 5,-1 0,1-1,1 0,0-1,2-1,0-1,2-1,-1 0,1 0,0 0,-1 0,1 0,-1 0,-4 4,0 1,0 0,0-1,2-1,1-1,0-1,1-1,1 0,0 0,-1 0,1 5,0-1,-1 1,1-1,-1-2,1 0,-1-1,1-1,0 1,-1-2,1 1,-1 5,1 0,-1-1,1 0,-1-1,1-1,-1-1,1 0,-1-1,1-1,-1 1,1 0,-1 0,1 0,-1 4,1 1,-1 0,1-1,-1-2,1 0,-1-1,1 0,0-1,-1 0,1-1,-1 1,0 0,1 0,-1 0,1 0,0 0,-1 0,1 0,-1 0,1 0,-1 0,1 0,-1 0,1 0,-1 0,1 0,-1 0,1 0,-1 0,1 0,-1 0,1 0,0 0,-1 0,0 0,1 0,-1 0,1 0,-1 0,1 0,0 0,-1 0,1 0,-1 0,-4 0</inkml:trace>
  <inkml:trace contextRef="#ctx0" brushRef="#br1" timeOffset="722.724">5974 494,'0'0,"2"0,5 0,5 0,0 5,3 0,2 0,-2 3,1 0,2-1,-3 2,1 0,1-3,3 4,0-2,2 3,1-2,0-1,-4 2,0-1,0-3,-4 4,1-2,1-2,2 3,1-1,2-2,1 4,0-2,1 3,-1-2,1-1,0 2,0-2,-1-1,1 2,-1-1,1-2,0 4,-1-3,1 0,-1 2,1-1,-1-2,1 4,-1-3,1 0,-1 2,1-1,-1-2,1 4,-1-2,1-2,-1-2,-4 4,0-1,0-2,0-1,2-1,-4 3,0 0,2-2,0 0,2 4,1-2,1 0,0-2,-4 3,0 0,0-2,0-1,-2 4,-1-2,-2 4,-7-1,-3 3,-8-1,-1 2,-6-2,1 2,-3-2,-4-3,3 3,-2-3,-1 4,-3-3,4 3,-2-1,0-3,-1 2,-2-1,-1-3,4 4,-1-3,0 0,0 2,-2-1,-1 3,-1-2,0-1,4 2,0-2,0-1,-1 2,0-1,-2-2,4 4,0-3,-1 0,-1 2,-1-1,-1-2,0 3,-2-1,1 3,-1-1,1-2,4 2,0-2,0-1,4 3,-1-3,-1 0,-1-3,2 4,-1-2,0 0,2 2,-1 0,-1-2,-2-1,3 2,-1 0,-1-1,-1 2,-2 0,-1-2,4 3,-1-1,0-1,-1-3,4 4,-1-2,-1 0,-1-2,3 3,-1 0,-1-2,-1-1,3 4,-1-2,-1 0,-2-2,4-1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5:59.8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38:20.1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572 203,'-252'0,"231"1,1 2,-1 0,1 1,-7 3,1-1,19-4,0 0,0 1,0 0,1 0,-1 0,1 1,0 0,0 0,0 0,0 1,1 0,0 0,0 0,0 1,1 0,-1 0,2 0,-1 0,1 1,-1-1,2 1,-1 0,1 0,0 0,0 0,1 2,-7 26,-1 0,-3 3,-5 19,12-37,2 0,1 1,0-1,1 1,1-1,1 1,1-1,2 8,-2-19,0 1,0-1,1 0,0 0,0-1,1 1,1-1,-1 0,5 7,-5-10,1 1,0-1,0 1,0-1,1-1,-1 1,1-1,0 0,0 0,1-1,-1 0,7 3,81 21,14-2,-89-20,0-1,0-2,1 0,-1 0,14-3,32 4,-50-1,-1 0,0 1,1 1,0 0,1 0,5-1,50 2,0-4,8-2,15-1,1150 2,-1221 1,0 1,0 2,8 2,-3-1,-1-1,3-1,237-1,-137-3,3627 1,-3637-7,-2 0,199 8,-293-2,-1-2,0 0,8-3,-3 1,-1 1,3 0,55 3,-56 2,0-1,0-2,0-1,8-3,0-1,1 2,0 1,8 2,116 2,-60 2,295-2,-374-1,0-2,0 0,9-3,-5 1,1 1,1 0,238 2,-137 4,2066-2,-2182-1,0 0,0-1,0-1,8-3,35-5,-52 10,1 1,-1-1,0 0,0-1,0 1,0-1,0 0,3-2,-6 3,0-1,0 1,0-1,0 0,0 0,0 0,-1 0,1 0,-1 0,1 0,-1 0,0-1,0 1,0 0,0-1,0 1,-1-1,1 1,-1-1,3-21,-1 1,-2 0,0 0,-3-16,1-15,-1 10,-1 0,-3-3,2 22,-1 0,-2 0,-1 0,-7-14,14 34,-2-5,-1 0,0 0,-1 0,-6-8,10 15,0 0,-1 0,0 1,1-1,-1 1,0 0,0 0,-1 0,1 0,0 1,-1-1,1 1,-1 0,1 0,-1 0,-2 0,-15-2,1 2,-1 1,-7 1,12 0,0-1,0 0,-1-1,1-1,-15-4,6 0,-1 1,0 1,0 2,-4 0,-107 3,53 1,-2880-2,2947-1,1-1,-1 0,0-1,-1-2,-2 1,0 0,-14-1,-215 3,128 4,84-2,17 1,0 0,1-2,-1-1,1 0,-1-1,0-2,-2 0,-1 0,0 1,-1 2,-8 0,-96 2,52 2,-241-2,294-1,0-2,0 0,-9-3,5 1,-1 1,-1 0,-32 3,0 3,11-1,-42-4,78 1,0-1,0 0,-1-1,1 0,-1 1,-8-1,-10 1,-32 3,27 0,-8-1,32-1,-1-1,-13-4,-24-3,17 7,-27 3,24 1,-9-3,32 0,1-1,-14-4,-24-3,-21 5,0 4,-2 2,-19 1,83-2,-5 0,-1 0,0-1,1 0,-1-2,-11-3,4 1,0 1,-1 1,1 0,-1 2,-14 2,-48-3,73 0,-1-1,-13-4,-24-3,-21 5,1 4,-4 2,-18 1,45-1,8 0,-27-4,54 1,-1-1,-12-4,12 3,0 1,-8-1,-47-1,0 3,-11 4,-13 0,-1944-2,1998 2,-15 3,12-1,-3-2,-33-3,30 0,-35 4,70-1,0 0,0 2,0 0,-1 0,0-1,-8 1,-31 0,36-4,1 1,-1 1,0 1,-2 1,-21 6,-24 6,-15 10,1 1,41-13,-58 23,79-28,-1 1,1 1,-12 9,15-10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38:20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919 28,'-332'0,"315"-1,0-1,0 0,1-1,-3-2,-1 1,1 0,-16-1,-162 4,104 2,83-1,1 0,-1 1,0 0,1 0,-1 1,1 0,-4 2,10-3,0 1,0-1,0 1,0-1,1 1,-1 0,0 0,1 0,-1 1,1-1,0 1,0-1,0 1,0 0,0-1,1 1,-1 0,1 0,0 0,-1 0,2 1,-1-1,0 0,-3 25,2-1,1 1,1-1,1 1,2 1,-2-14,-1-10,1 0,0 0,0 0,1 0,-1 0,1 0,0 0,0-1,1 1,0-1,-1 1,1-1,1 0,-1 0,1-1,-1 1,1-1,0 0,0 1,1-2,3 3,6 2,-1 0,1-1,0-1,1 0,-1-1,14 2,12 5,-23-5</inkml:trace>
  <inkml:trace contextRef="#ctx0" brushRef="#br0" timeOffset="1">337 293,'1'0,"0"1,0-1,1 0,-1 1,0-1,0 1,0 0,0-1,0 1,0 0,0-1,0 1,-1 0,1 0,0 0,0 0,-1 0,1 0,0 0,-1 0,1 1,12 28,-10-23,25 58,2-1,8 6,-36-67,0 0,0 0,0 1,-1-1,1 1,-1-1,1 2,-2-4,0-1,0 1,0 0,0-1,0 1,0 0,0 0,0-1,0 1,0 0,0-1,0 1,0 0,-1-1,1 1,0 0,0-1,-1 1,1 0,-1-1,1 1,0-1,-1 1,1-1,-1 1,1-1,-1 1,0-1,1 1,-1-1,1 0,-1 1,0-1,1 0,-2 1,-9 1,0 0,-1 0,1-1,-1 0,1-1,-1-1,1 0,-2 0,0 0,-124-14,85 3,36 7,1 2,-11-2,6 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6:44.4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27:27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16949 2688,'0'-1205,"-2"1165,-3-16,1 13,2-3,1-654,2 341,-1 354,0 1,0-1,0 0,-1 1,0-1,0 0,0 1,-1-1,1 1,-2-1,2 3,0 0,-1 0,1 0,-1 0,0 0,1 0,-1 1,0-1,0 1,0-1,0 1,0 0,-1 0,1 0,0 0,0 0,-1 1,1-1,-1 0,-1 1,-8-2,-1 1,0 1,0 0,1 0,-4 2,-63 10,32 1,33-8,-1-2,1 1,-7-1,-3 1,-23 6,27-5,0-1,0-1,-5 0,-20 1,-42 8,47-7,0-1,0-3,-24-2,8 0,-22 4,51 0,-21 6,23-4,0 0,-9-2,-25-1,-5-4,12 1,-36 4,73-1,0 0,-12 5,12-3,0 0,-7-1,-50 2,0-4,-5-2,-17-1,-991 2,965-7,2 0,-412 8,514-2,0-1,0 0,0-1,-5-2,2 0,0 1,-17-1,-213 3,128 4,-381-2,485-1,0-1,0 0,1-1,-3-2,-1 1,1 0,-16-1,-214 4,128 2,-302-1,407-1,0-1,0 0,-1-1,-3-2,1 0,-1 1,-15-1,-28 4,-11 3,19-1,-43-4,83 1,1-1,-14-3,13 2,0 0,-7 1,-50-2,1 3,-6 4,-18 0,69-2,-1-1,1-1,0-1,-1-1,-12-3,1 1,-1 3,-4 1,-119 2,59 2,89-2,0 0,0-1,0-1,0 0,-11-4,3 1,-1 0,0 1,0 2,-10 0,-95 2,52 2,50-2,0-1,0-1,0-1,-2-1,-8-3,1 2,-1 2,-1 1,-109 2,65 1,65-2,0-1,0 0,0-1,-5-2,2 0,0 1,-17-1,-213 3,128 4,-170-2,274-1,0-1,1 0,-1-1,-1-2,-2 1,0 0,-14-1,-215 3,128 4,-832-2,937-1,0-1,0 0,0-1,-5-2,2 0,0 1,-17-1,-213 3,128 4,110-2,-6 0,0 0,0-1,0-1,0 0,-8-3,1-1,1 1,-1 2,0 0,-6 2,-98 1,53 2,-904-2,938 2,-14 3,12-1,-3-2,-378-2,408 1,0 1,0 0,0 1,-5 2,2 0,0-1,-17 0,-22-2,-9-4,16 1,-37 4,74-1,-1 0,-12 5,11-3,1 0,-7-1,-50 2,0-4,-4-2,-19-1,70 2,6-1,1 1,-1 1,1 1,-1 0,-11 4,7 0,-1-2,0 0,0-1,-5-2,-99-1,52-2,-2490 2,2561 0,0 0,0 0,1 0,-1 1,0 0,1 0,-1 0,0 1,1-1,-1 2,3-2,0 0,0 1,0-1,0 1,0-1,1 1,-1 0,0 0,1 0,0 0,-1 0,1 0,0 0,0 1,0-1,0 0,1 1,-1-1,1 0,-1 3,-2 19,2 0,0 0,2 0,1 10,1 22,-2-19,1 5,-5 38,1-66,0 1,-6 12,4-12,1 0,-1 8,1 44,3-48,-1-1,-1 0,0 0,-4 14,1-9,2 1,0 0,0 23,0 4,0-22,-6 17,4-20,1 1,1 4,2 55,1-56,0 0,-2-1,-1 1,-2 4,-1 0,1 1,2 5,-1 9,2-34,-1 1,-3 8,2-9,0 1,0 7,1 40,3 61,1-49,1-37,3 19,0-17,-3 9,-2-16,0-14,0-1,1 0,1 1,1-1,1 6,23 92,-21-89,1 18,-3-20,1 1,1 0,-2-6,0 1,-2 0,0-1,-1 12,2 21,-3-49,1-1,-1 0,1 1,0-1,0 0,0 0,0 1,1-1,-1 0,1 0,0 0,0-1,0 1,0 0,1-1,-1 1,1-1,-1 0,1 0,0 0,2 2,1-1,-1-1,1 1,0-1,0 0,-1-1,1 1,0-1,1 0,3 0,19 2,19 5,-23-2,1-3,8 1,161-3,-100-2,-78 2,-1 1,0 0,0 1,5 2,-2 0,0-1,17 0,212-1,-127-5,-71 2,23 1,-1-4,8-3,-28 1,0 4,25 2,-15 0,29-4,-62 0,17-6,-20 4,0 1,6 1,217 1,-128 3,-98-2,0-1,0-2,9-2,-5 1,1 1,1 1,239 1,-139 3,-53 0,-11 1,32-6,-69 1,19-6,-22 3,1 2,7 1,182 1,-112 3,-80-2,0-1,0-2,8-2,-3 1,-1 1,3 1,69 2,-53 2,20-3,-38-1,20-6,-23 3,0 2,8 1,80 2,-62 3,23-5,-45 0,18-6,-21 4,0 1,5 1,236 1,-137 3,-103-2,1-2,-1 0,5-3,13-2,13 2,0 3,58 5,-31-1,1000-1,-1062-1,0-2,0 0,9-3,-5 1,1 1,1 1,238 1,-137 3,3151-1,-3161 7,-2 0,914-8,-1010 2,0 1,1 2,11 2,-8 0,1-2,4-1,236 0,-137-5,902 2,-995-2,21-3,-17 1,8 1,280 2,-155 2,-157-2,-1-1,1 0,0-1,1-2,2 1,0 0,14 0,215 2,-128 3,-91-1,-1 1,1-2,-1-1,1-1,7-3,0-1,1 2,-1 1,10 2,115 2,-59 2,1378-2,-1464-1,0-1,-1 0,1-1,2-2,0 1,1 0,14 0,198 2,-121 3,-88-1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38:23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572 203,'-252'0,"231"1,1 2,-1 0,1 1,-7 3,1-1,19-4,0 0,0 1,0 0,1 0,-1 0,1 1,0 0,0 0,0 0,0 1,1 0,0 0,0 0,0 1,1 0,-1 0,2 0,-1 0,1 1,-1-1,2 1,-1 0,1 0,0 0,0 0,1 2,-7 26,-1 0,-3 3,-5 19,12-37,2 0,1 1,0-1,1 1,1-1,1 1,1-1,2 8,-2-19,0 1,0-1,1 0,0 0,0-1,1 1,1-1,-1 0,5 7,-5-10,1 1,0-1,0 1,0-1,1-1,-1 1,1-1,0 0,0 0,1-1,-1 0,7 3,81 21,14-2,-89-20,0-1,0-2,1 0,-1 0,14-3,32 4,-50-1,-1 0,0 1,1 1,0 0,1 0,5-1,50 2,0-4,8-2,15-1,1150 2,-1221 1,0 1,0 2,8 2,-3-1,-1-1,3-1,237-1,-137-3,3627 1,-3637-7,-2 0,199 8,-293-2,-1-2,0 0,8-3,-3 1,-1 1,3 0,55 3,-56 2,0-1,0-2,0-1,8-3,0-1,1 2,0 1,8 2,116 2,-60 2,295-2,-374-1,0-2,0 0,9-3,-5 1,1 1,1 0,238 2,-137 4,2066-2,-2182-1,0 0,0-1,0-1,8-3,35-5,-52 10,1 1,-1-1,0 0,0-1,0 1,0-1,0 0,3-2,-6 3,0-1,0 1,0-1,0 0,0 0,0 0,-1 0,1 0,-1 0,1 0,-1 0,0-1,0 1,0 0,0-1,0 1,-1-1,1 1,-1-1,3-21,-1 1,-2 0,0 0,-3-16,1-15,-1 10,-1 0,-3-3,2 22,-1 0,-2 0,-1 0,-7-14,14 34,-2-5,-1 0,0 0,-1 0,-6-8,10 15,0 0,-1 0,0 1,1-1,-1 1,0 0,0 0,-1 0,1 0,0 1,-1-1,1 1,-1 0,1 0,-1 0,-2 0,-15-2,1 2,-1 1,-7 1,12 0,0-1,0 0,-1-1,1-1,-15-4,6 0,-1 1,0 1,0 2,-4 0,-107 3,53 1,-2880-2,2947-1,1-1,-1 0,0-1,-1-2,-2 1,0 0,-14-1,-215 3,128 4,84-2,17 1,0 0,1-2,-1-1,1 0,-1-1,0-2,-2 0,-1 0,0 1,-1 2,-8 0,-96 2,52 2,-241-2,294-1,0-2,0 0,-9-3,5 1,-1 1,-1 0,-32 3,0 3,11-1,-42-4,78 1,0-1,0 0,-1-1,1 0,-1 1,-8-1,-10 1,-32 3,27 0,-8-1,32-1,-1-1,-13-4,-24-3,17 7,-27 3,24 1,-9-3,32 0,1-1,-14-4,-24-3,-21 5,0 4,-2 2,-19 1,83-2,-5 0,-1 0,0-1,1 0,-1-2,-11-3,4 1,0 1,-1 1,1 0,-1 2,-14 2,-48-3,73 0,-1-1,-13-4,-24-3,-21 5,1 4,-4 2,-18 1,45-1,8 0,-27-4,54 1,-1-1,-12-4,12 3,0 1,-8-1,-47-1,0 3,-11 4,-13 0,-1944-2,1998 2,-15 3,12-1,-3-2,-33-3,30 0,-35 4,70-1,0 0,0 2,0 0,-1 0,0-1,-8 1,-31 0,36-4,1 1,-1 1,0 1,-2 1,-21 6,-24 6,-15 10,1 1,41-13,-58 23,79-28,-1 1,1 1,-12 9,15-10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38:23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919 28,'-332'0,"315"-1,0-1,0 0,1-1,-3-2,-1 1,1 0,-16-1,-162 4,104 2,83-1,1 0,-1 1,0 0,1 0,-1 1,1 0,-4 2,10-3,0 1,0-1,0 1,0-1,1 1,-1 0,0 0,1 0,-1 1,1-1,0 1,0-1,0 1,0 0,0-1,1 1,-1 0,1 0,0 0,-1 0,2 1,-1-1,0 0,-3 25,2-1,1 1,1-1,1 1,2 1,-2-14,-1-10,1 0,0 0,0 0,1 0,-1 0,1 0,0 0,0-1,1 1,0-1,-1 1,1-1,1 0,-1 0,1-1,-1 1,1-1,0 0,0 1,1-2,3 3,6 2,-1 0,1-1,0-1,1 0,-1-1,14 2,12 5,-23-5</inkml:trace>
  <inkml:trace contextRef="#ctx0" brushRef="#br0" timeOffset="1">337 293,'1'0,"0"1,0-1,1 0,-1 1,0-1,0 1,0 0,0-1,0 1,0 0,0-1,0 1,-1 0,1 0,0 0,0 0,-1 0,1 0,0 0,-1 0,1 1,12 28,-10-23,25 58,2-1,8 6,-36-67,0 0,0 0,0 1,-1-1,1 1,-1-1,1 2,-2-4,0-1,0 1,0 0,0-1,0 1,0 0,0 0,0-1,0 1,0 0,0-1,0 1,0 0,-1-1,1 1,0 0,0-1,-1 1,1 0,-1-1,1 1,0-1,-1 1,1-1,-1 1,1-1,-1 1,0-1,1 1,-1-1,1 0,-1 1,0-1,1 0,-2 1,-9 1,0 0,-1 0,1-1,-1 0,1-1,-1-1,1 0,-2 0,0 0,-124-14,85 3,36 7,1 2,-11-2,6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6:57.1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0:35:18.09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8957.97266"/>
      <inkml:brushProperty name="anchorY" value="-16344.77637"/>
      <inkml:brushProperty name="scaleFactor" value="0.5"/>
    </inkml:brush>
  </inkml:definitions>
  <inkml:trace contextRef="#ctx0" brushRef="#br0">1 190,'0'0,"0"-3,0-8,2-3,5 0,1-2,3 2,0-1,2 3,3 3,-2-2,1 3,3 1,-4-2,2 2,1 1,2 1,2-2,1 0,1 2,1 1,-1 1,1 2,0 0,0 1,0 0,-1 0,1 0,-1 1,1-1,-1 0,-4 5,0 0,-1 4,2 0,-4 4,1 2,-4 3,1-2,-3 1,-2 2,1-4,-2 2,-2 0,3 2,-2 2,-1 0,-1 2,-3 0,0 1,-1 0,-1 0,-1 0,1-1,0 1,-1 0,-1-5,-1-1,-4-4,-4-3,0-1,-3-1,-3 1,-3-1,4 3,-2-2,0-2,3 2,-2-2,0-1,3 2,-2-1,4 3,-2-2,3 4,-2-3,2 3,-1-2,1 2,3 2,-2-1,2 1,1 2,3 2,1 2,1 1,2 1,0 0,0 1,1 0,-1 0,0 0,1 0,-1-1,0 1,0-1,0 1,0-1,0 1,2-6,0 1,1 0,-1 0,-1 2,0 1,-1 0,1 2,-1-1,0 1,4-6,1 1,0 0,-1 1,-1 1,-1 0,-1-3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17:5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245 160,'68'1,"-7"0,22-4,-53 0,16-6,-19 4,-1 1,6 0,234 2,-136 4,346-2,-452 1,-1 1,0 2,8 2,-3-1,-1-1,3-1,184-1,-111-3,-87 2,1 1,-1 0,0 1,5 2,-3 0,1-1,17 0,213-2,-128-3,356 1,-454 1,0 1,0 2,8 2,-3-1,-1-1,3-1,237-1,-137-3,1616 1,-1723-1,0-2,0 0,9-3,-5 1,1 0,1 2,238 1,-137 4,-116-2,0 0,0-1,1-1,-1 0,10-4,3 0,0 2,1 0,-1 2,1 1,-1 1,1 1,20 0,14-3,-34-1,20-6,-22 4,0 1,5 0,42 3,-45 2,-1-2,0-1,1-1,0-2,10-2,0 2,1 1,6 2,117 2,-60 2,-27-1,-7 0,27-4,-66 0,17-6,-20 4,0 1,6 0,235 2,-138 4,1538-2,-1644-1,0-2,0 0,9-3,-5 1,1 0,1 2,15 0,0-3,1-2,-14 4,1 1,0 1,4 2,44-3,-51 0,19-5,-22 3,1 1,2 0,239 2,-139 4,559-2,-665 1,0 1,0 2,9 2,-5-1,1-1,1-1,39-1,0-4,-9 1,37 4,-68 0,19 6,-22-4,0 0,9-2,233-1,-137-3,1113 1,-1226 1,0 1,0 0,-1 1,3 2,1-1,0 0,14 0,24-3,-39-1,-1 0,1 1,-1 1,1 1,4 1,4 2,1-1,8 0,-2-1,9 4,22 2,-39-6,1 1,4 2,-11-2,0-1,20 1,-20-3,1 1,16 5,-13-3,-1-1,1-1,0-1,0-2,5 0,46 2,-47 2,21 4,-23-3,1-1,2-1,238-1,-137-3,426 1,-540 1,0 1,0 0,0 1,5 2,-2 0,0-1,17 0,213-2,-128-3,249 1,-355 1,-1 0,1 1,-1 1,6 2,37 6,-13-4,40 12,-80-18,-1 0,1 0,-1 0,0 1,0 0,1-1,-1 1,0 1,0-1,-1 0,1 1,0-1,-1 1,0 0,1 0,-1 0,0 0,-1 0,1 0,0 2,3 8,0 1,-1-1,-1 1,2 10,2 10,30 128,-29-123,30 133,-10-39,-22-103,-1 0,-1 0,-1 19,-4 93,-1-53,3-30,0-12,-4 31,1-63,0-1,-2 0,0 0,0 1,1 0,-1 8,0 31,4-36,-1-1,-1 1,-1 0,-1 2,-3 12,-1 14,4-18,-2 0,-2 6,6-30,1-1,-1 1,0 0,0-1,0 1,-1-1,1 0,-1 0,0 0,0 0,0 0,0-1,0 1,-1-1,1 0,-1 0,0 0,1 0,-4 0,-7 3,0-1,0 0,0-1,-1-1,0 0,-3 0,-1-1,1 2,-19 5,14-3,0 0,0-2,0 0,-8-1,-97-3,50-1,-715 2,776-1,1-1,0 0,0-1,-5-2,2 0,0 1,-17-1,-23 4,41 2,-1-1,1-1,-1-1,1-1,-5-2,-1 0,-1 0,0 2,0 0,-1 2,-102 1,53 2,-772-2,830-1,1-1,-1 0,1-1,-3-2,-1 1,1 0,-16-1,-214 3,128 4,-567-2,666-1,0-1,0-2,-12-3,7 2,1 1,-6 0,-235 2,137 4,-346-2,454 1,0 1,-1 2,-11 2,8 0,-1-2,-4-1,-236-1,137-3,-505 1,619-1,0-1,-1 0,2-1,-7-2,4 0,-1 1,-17-1,-196 4,120 2,95-2,1-1,-1 0,0-1,-1-2,-2 1,0 0,-14-1,-163 4,103 2,78-2,0-1,0 0,0-1,-5-2,2 0,0 1,-17-1,-213 3,128 4,-673-2,778-1,-1-1,0 0,1-1,-3-2,-1 1,1 0,-16-1,-14 4,-1 2,8 0,-27-3,55 0,0-1,0 0,-1-1,0 0,0 1,-7-1,-48-1,1 3,-13 4,-12 0,-621-2,692-1,0-2,0 0,-8-3,3 1,1 1,-3 0,-54 3,55 2,0-1,0-2,0-1,-9-3,1-1,-1 2,0 1,-8 2,-116 2,60 2,-3602-2,3681 1,1 1,0 2,-12 2,7 0,1-2,-6-1,-235-1,137-3,93 0,17 0,-1 1,1 1,0 1,0 0,-16 5,12-1,1-2,-1 0,0-1,-6-2,-98-1,53-2,-1116 2,1186 0,0 0,1 0,-1-1,0 1,0-1,0 0,1-1,-1 1,-4-2,7 1,0 1,0 0,0-1,1 1,-1-1,0 0,0 0,1 0,-1 0,1 0,0 0,-1 0,1 0,0 0,0 0,1-1,-1 1,0 0,1-1,-1-1,-1-16,0 0,2 0,0 0,1 1,2-14,2 12,0-1,1 1,4-9,10-37,15-67,-24 97,1-9,1-11,-7 39,-2 0,-1 1,0-2,1-6,6-21,-5 24,-1 1,1-22,-3 21,1 1,5-15,-3 14,-2 0,2-14,-3 15,1 1,5-18,-3 18,-1-1,1-18,-5 31,1-10,1 0,0 1,4-16,0 8,-2 0,0 0,-1-25,-3-77,-2 50,1 66,0-1,-1 1,0-1,-2-4,1 3,0-1,0-8,3 4,4 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2:27:27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16949 2688,'0'-1205,"-2"1165,-3-16,1 13,2-3,1-654,2 341,-1 354,0 1,0-1,0 0,-1 1,0-1,0 0,0 1,-1-1,1 1,-2-1,2 3,0 0,-1 0,1 0,-1 0,0 0,1 0,-1 1,0-1,0 1,0-1,0 1,0 0,-1 0,1 0,0 0,0 0,-1 1,1-1,-1 0,-1 1,-8-2,-1 1,0 1,0 0,1 0,-4 2,-63 10,32 1,33-8,-1-2,1 1,-7-1,-3 1,-23 6,27-5,0-1,0-1,-5 0,-20 1,-42 8,47-7,0-1,0-3,-24-2,8 0,-22 4,51 0,-21 6,23-4,0 0,-9-2,-25-1,-5-4,12 1,-36 4,73-1,0 0,-12 5,12-3,0 0,-7-1,-50 2,0-4,-5-2,-17-1,-991 2,965-7,2 0,-412 8,514-2,0-1,0 0,0-1,-5-2,2 0,0 1,-17-1,-213 3,128 4,-381-2,485-1,0-1,0 0,1-1,-3-2,-1 1,1 0,-16-1,-214 4,128 2,-302-1,407-1,0-1,0 0,-1-1,-3-2,1 0,-1 1,-15-1,-28 4,-11 3,19-1,-43-4,83 1,1-1,-14-3,13 2,0 0,-7 1,-50-2,1 3,-6 4,-18 0,69-2,-1-1,1-1,0-1,-1-1,-12-3,1 1,-1 3,-4 1,-119 2,59 2,89-2,0 0,0-1,0-1,0 0,-11-4,3 1,-1 0,0 1,0 2,-10 0,-95 2,52 2,50-2,0-1,0-1,0-1,-2-1,-8-3,1 2,-1 2,-1 1,-109 2,65 1,65-2,0-1,0 0,0-1,-5-2,2 0,0 1,-17-1,-213 3,128 4,-170-2,274-1,0-1,1 0,-1-1,-1-2,-2 1,0 0,-14-1,-215 3,128 4,-832-2,937-1,0-1,0 0,0-1,-5-2,2 0,0 1,-17-1,-213 3,128 4,110-2,-6 0,0 0,0-1,0-1,0 0,-8-3,1-1,1 1,-1 2,0 0,-6 2,-98 1,53 2,-904-2,938 2,-14 3,12-1,-3-2,-378-2,408 1,0 1,0 0,0 1,-5 2,2 0,0-1,-17 0,-22-2,-9-4,16 1,-37 4,74-1,-1 0,-12 5,11-3,1 0,-7-1,-50 2,0-4,-4-2,-19-1,70 2,6-1,1 1,-1 1,1 1,-1 0,-11 4,7 0,-1-2,0 0,0-1,-5-2,-99-1,52-2,-2490 2,2561 0,0 0,0 0,1 0,-1 1,0 0,1 0,-1 0,0 1,1-1,-1 2,3-2,0 0,0 1,0-1,0 1,0-1,1 1,-1 0,0 0,1 0,0 0,-1 0,1 0,0 0,0 1,0-1,0 0,1 1,-1-1,1 0,-1 3,-2 19,2 0,0 0,2 0,1 10,1 22,-2-19,1 5,-5 38,1-66,0 1,-6 12,4-12,1 0,-1 8,1 44,3-48,-1-1,-1 0,0 0,-4 14,1-9,2 1,0 0,0 23,0 4,0-22,-6 17,4-20,1 1,1 4,2 55,1-56,0 0,-2-1,-1 1,-2 4,-1 0,1 1,2 5,-1 9,2-34,-1 1,-3 8,2-9,0 1,0 7,1 40,3 61,1-49,1-37,3 19,0-17,-3 9,-2-16,0-14,0-1,1 0,1 1,1-1,1 6,23 92,-21-89,1 18,-3-20,1 1,1 0,-2-6,0 1,-2 0,0-1,-1 12,2 21,-3-49,1-1,-1 0,1 1,0-1,0 0,0 0,0 1,1-1,-1 0,1 0,0 0,0-1,0 1,0 0,1-1,-1 1,1-1,-1 0,1 0,0 0,2 2,1-1,-1-1,1 1,0-1,0 0,-1-1,1 1,0-1,1 0,3 0,19 2,19 5,-23-2,1-3,8 1,161-3,-100-2,-78 2,-1 1,0 0,0 1,5 2,-2 0,0-1,17 0,212-1,-127-5,-71 2,23 1,-1-4,8-3,-28 1,0 4,25 2,-15 0,29-4,-62 0,17-6,-20 4,0 1,6 1,217 1,-128 3,-98-2,0-1,0-2,9-2,-5 1,1 1,1 1,239 1,-139 3,-53 0,-11 1,32-6,-69 1,19-6,-22 3,1 2,7 1,182 1,-112 3,-80-2,0-1,0-2,8-2,-3 1,-1 1,3 1,69 2,-53 2,20-3,-38-1,20-6,-23 3,0 2,8 1,80 2,-62 3,23-5,-45 0,18-6,-21 4,0 1,5 1,236 1,-137 3,-103-2,1-2,-1 0,5-3,13-2,13 2,0 3,58 5,-31-1,1000-1,-1062-1,0-2,0 0,9-3,-5 1,1 1,1 1,238 1,-137 3,3151-1,-3161 7,-2 0,914-8,-1010 2,0 1,1 2,11 2,-8 0,1-2,4-1,236 0,-137-5,902 2,-995-2,21-3,-17 1,8 1,280 2,-155 2,-157-2,-1-1,1 0,0-1,1-2,2 1,0 0,14 0,215 2,-128 3,-91-1,-1 1,1-2,-1-1,1-1,7-3,0-1,1 2,-1 1,10 2,115 2,-59 2,1378-2,-1464-1,0-1,-1 0,1-1,2-2,0 1,1 0,14 0,198 2,-121 3,-88-1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38:23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572 203,'-252'0,"231"1,1 2,-1 0,1 1,-7 3,1-1,19-4,0 0,0 1,0 0,1 0,-1 0,1 1,0 0,0 0,0 0,0 1,1 0,0 0,0 0,0 1,1 0,-1 0,2 0,-1 0,1 1,-1-1,2 1,-1 0,1 0,0 0,0 0,1 2,-7 26,-1 0,-3 3,-5 19,12-37,2 0,1 1,0-1,1 1,1-1,1 1,1-1,2 8,-2-19,0 1,0-1,1 0,0 0,0-1,1 1,1-1,-1 0,5 7,-5-10,1 1,0-1,0 1,0-1,1-1,-1 1,1-1,0 0,0 0,1-1,-1 0,7 3,81 21,14-2,-89-20,0-1,0-2,1 0,-1 0,14-3,32 4,-50-1,-1 0,0 1,1 1,0 0,1 0,5-1,50 2,0-4,8-2,15-1,1150 2,-1221 1,0 1,0 2,8 2,-3-1,-1-1,3-1,237-1,-137-3,3627 1,-3637-7,-2 0,199 8,-293-2,-1-2,0 0,8-3,-3 1,-1 1,3 0,55 3,-56 2,0-1,0-2,0-1,8-3,0-1,1 2,0 1,8 2,116 2,-60 2,295-2,-374-1,0-2,0 0,9-3,-5 1,1 1,1 0,238 2,-137 4,2066-2,-2182-1,0 0,0-1,0-1,8-3,35-5,-52 10,1 1,-1-1,0 0,0-1,0 1,0-1,0 0,3-2,-6 3,0-1,0 1,0-1,0 0,0 0,0 0,-1 0,1 0,-1 0,1 0,-1 0,0-1,0 1,0 0,0-1,0 1,-1-1,1 1,-1-1,3-21,-1 1,-2 0,0 0,-3-16,1-15,-1 10,-1 0,-3-3,2 22,-1 0,-2 0,-1 0,-7-14,14 34,-2-5,-1 0,0 0,-1 0,-6-8,10 15,0 0,-1 0,0 1,1-1,-1 1,0 0,0 0,-1 0,1 0,0 1,-1-1,1 1,-1 0,1 0,-1 0,-2 0,-15-2,1 2,-1 1,-7 1,12 0,0-1,0 0,-1-1,1-1,-15-4,6 0,-1 1,0 1,0 2,-4 0,-107 3,53 1,-2880-2,2947-1,1-1,-1 0,0-1,-1-2,-2 1,0 0,-14-1,-215 3,128 4,84-2,17 1,0 0,1-2,-1-1,1 0,-1-1,0-2,-2 0,-1 0,0 1,-1 2,-8 0,-96 2,52 2,-241-2,294-1,0-2,0 0,-9-3,5 1,-1 1,-1 0,-32 3,0 3,11-1,-42-4,78 1,0-1,0 0,-1-1,1 0,-1 1,-8-1,-10 1,-32 3,27 0,-8-1,32-1,-1-1,-13-4,-24-3,17 7,-27 3,24 1,-9-3,32 0,1-1,-14-4,-24-3,-21 5,0 4,-2 2,-19 1,83-2,-5 0,-1 0,0-1,1 0,-1-2,-11-3,4 1,0 1,-1 1,1 0,-1 2,-14 2,-48-3,73 0,-1-1,-13-4,-24-3,-21 5,1 4,-4 2,-18 1,45-1,8 0,-27-4,54 1,-1-1,-12-4,12 3,0 1,-8-1,-47-1,0 3,-11 4,-13 0,-1944-2,1998 2,-15 3,12-1,-3-2,-33-3,30 0,-35 4,70-1,0 0,0 2,0 0,-1 0,0-1,-8 1,-31 0,36-4,1 1,-1 1,0 1,-2 1,-21 6,-24 6,-15 10,1 1,41-13,-58 23,79-28,-1 1,1 1,-12 9,15-10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4:38:23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919 28,'-332'0,"315"-1,0-1,0 0,1-1,-3-2,-1 1,1 0,-16-1,-162 4,104 2,83-1,1 0,-1 1,0 0,1 0,-1 1,1 0,-4 2,10-3,0 1,0-1,0 1,0-1,1 1,-1 0,0 0,1 0,-1 1,1-1,0 1,0-1,0 1,0 0,0-1,1 1,-1 0,1 0,0 0,-1 0,2 1,-1-1,0 0,-3 25,2-1,1 1,1-1,1 1,2 1,-2-14,-1-10,1 0,0 0,0 0,1 0,-1 0,1 0,0 0,0-1,1 1,0-1,-1 1,1-1,1 0,-1 0,1-1,-1 1,1-1,0 0,0 1,1-2,3 3,6 2,-1 0,1-1,0-1,1 0,-1-1,14 2,12 5,-23-5</inkml:trace>
  <inkml:trace contextRef="#ctx0" brushRef="#br0" timeOffset="1">337 293,'1'0,"0"1,0-1,1 0,-1 1,0-1,0 1,0 0,0-1,0 1,0 0,0-1,0 1,-1 0,1 0,0 0,0 0,-1 0,1 0,0 0,-1 0,1 1,12 28,-10-23,25 58,2-1,8 6,-36-67,0 0,0 0,0 1,-1-1,1 1,-1-1,1 2,-2-4,0-1,0 1,0 0,0-1,0 1,0 0,0 0,0-1,0 1,0 0,0-1,0 1,0 0,-1-1,1 1,0 0,0-1,-1 1,1 0,-1-1,1 1,0-1,-1 1,1-1,-1 1,1-1,-1 1,0-1,1 1,-1-1,1 0,-1 1,0-1,1 0,-2 1,-9 1,0 0,-1 0,1-1,-1 0,1-1,-1-1,1 0,-2 0,0 0,-124-14,85 3,36 7,1 2,-11-2,6 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6:57.1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6:57.1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1720 1,'-6'0,"-12"-1,1 2,0 0,0 0,0 2,-9 2,-84 23,30-2,1 1,59-21,0-1,0 0,5-2,0 0,1 2,0 0,-11 5,-14 9,-3 2,0 2,-16 13,12-7,-12 9,26-15,2 0,0 0,-11 13,-195 202,228-229,1-1,1 1,0 0,-1 2,-14 21,7-13,2 1,0 0,-8 22,-7 11,-34 71,52-102,2 1,0 0,1 0,-1 13,0 1,-5 8,7-24,0 0,1 6,1-5,-6 20,-17 63,0-24,10-24,4-9,-14 58,-1-1,1 1,16-72,10-34,0 1,0-1,0 0,0 0,0 0,0 1,-1-1,1 0,0 0,0 0,0 1,0-1,0 0,0 0,0 0,0 0,0 0,-1 1,1-1,0 0,0 0,0 0,0 0,-1 0,1 1,0-1,0 0,0 0,0 0,-1 0,1 0,0 0,0 0,0 0,-1 0,1 0,0 0,0 0,0 0,-1 0,1 0,0 0,0 0,0 0,-1 0,1 0,0 0,0 0,0-1,0 1,-1 0,1 0,0 0,0 0,0 0,0 0,0-1,-1 1,1 0,0 0,0 0,0 0,0-1,0 1,0 0,0 0,0 0,-7-14,2-1,2-1,0 1,1-1,0 0,1 0,1-12,0 9,0 1,-2-1,0 0,-4-12,1 8,1 0,1 0,0-10,0-6,1 24,-1-1,-1 1,0 0,-2-2,6 17,0 0,0 0,0 0,0 0,0 0,0 0,0 1,0-1,0 0,0 0,0 0,0 0,0 0,0 0,0 0,-1 0,1 0,0 0,0 0,0 0,0 0,0 0,0 0,0 0,0 0,0 0,0 0,0 0,0 0,0 0,-1 0,1 0,0 0,0 0,0 0,0-1,0 1,0 0,0 0,0 0,0 0,0 0,0 0,0 0,0 0,0 0,0 0,0 0,0 0,0 0,0 0,0 0,0 0,0-1,0 1,0 0,0 0,0 0,0 0,0 0,0 0,-2 10,0 14,3 380,-1-400,0 3,0 0,0-1,1 1,0 0,2 5,-3-10,0-1,1 1,-1-1,1 1,0-1,0 0,-1 1,1-1,0 0,0 0,0 0,0 0,1 1,-1-1,0-1,0 1,1 0,-1 0,0 0,1-1,-1 1,1-1,-1 1,1-1,-1 1,1-1,-1 0,1 0,4 0,0 0,-1 0,1-1,-1 1,1-2,0 1,-1 0,0-1,5-2,9-5,19-12,-10 6,236-118,-247 123,-4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15:02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15:02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0:35:18.83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0005.90918"/>
      <inkml:brushProperty name="anchorY" value="-18269.6543"/>
      <inkml:brushProperty name="scaleFactor" value="0.5"/>
    </inkml:brush>
  </inkml:definitions>
  <inkml:trace contextRef="#ctx0" brushRef="#br0">21 30,'0'0,"2"0,5 0,1 5,-1 4,-4 1,-7-1,-5-2,-2-7,2-7,1-6,2-5,5 1,2 8,1 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14:58.2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14:58.2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22:39:30.6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1881 96,'-451'0,"432"1,0 1,0 1,1 1,-10 3,-3 1,-6 3,-8 1,28-9,0 0,1 1,0 1,0 1,0 0,0 1,1 0,-4 4,18-11,0 1,0-1,1 1,-1-1,0 1,0 0,1-1,-1 1,0 0,1-1,-1 1,0 0,1 0,-1 0,1-1,0 1,-1 0,1 0,0 0,-1 0,1 0,0 0,0 0,0 1,0-2,1 1,-1 0,1 0,-1-1,1 1,-1 0,1-1,0 1,-1-1,1 1,0-1,0 1,-1-1,1 1,0-1,0 0,0 1,0-1,0 0,-1 0,1 0,0 0,0 1,0-1,1-1,7 2,0-1,0 0,0 0,0-1,0 0,3-2,53-14,-15 3,-50 14,0 0,0 0,0 0,0 0,0 0,0 0,0 0,0-1,0 1,0 0,0 0,0 0,0 0,0 0,0 0,0 0,0 0,0 0,0 0,0 0,0 0,1 0,-1 0,-13 0,-17 3,-147 31,131-22,31-8,0 0,0-1,-4 0,2-1,-2-1,1 2,-1 0,0 1,-5 2,-1-2,0-1,-7-1,3 1,0 0,-3 2,-9 2,-1-2,1-1,-1-3,-4-1,23 1,0 1,0 1,-10 3,5 0,-28 0,-111-4,105-3,53 0,11-2,15-1,17 0,12 2,-18 1,-1-1,19-5,-5 0,1 2,36 0,84 5,-60 2,-82-3,0 2,0 0,-1 1,1 1,6 3,-21-5,-1 0,0 1,1-1,-1 1,0 0,0 0,0 0,0 1,0-1,-1 1,1 0,-1 0,0 1,1-1,-2 1,1-1,0 1,-1 0,1 0,-1 0,0 0,-1 0,1 1,-1-1,1 5,-1-3,0-1,-1 1,0-1,0 1,0 0,0-1,-1 1,0-1,-1 1,1-1,-1 1,0-1,0 0,-1 0,1 0,-1 0,-1 1,-8 9,0 0,-1-1,0 0,-8 5,17-16,-13 10,0 0,-1-1,-1-1,-17 7,16-7,-16 6,0-2,-1-1,-1-1,-27 4,53-14,-1-1,0 0,0 0,0-2,0 0,-10-1,22 1,0 0,0 0,1 0,-1 0,0 0,0 0,0 0,0-1,1 1,-1 0,0-1,0 1,0 0,1-1,-1 1,0-1,1 1,-1-1,0 1,1-1,-1 0,1 1,-1-1,1 0,-1 0,1 1,-1-2,1 1,0 0,0 0,0-1,0 1,1 0,-1-1,0 1,1 0,-1 0,0 0,1 0,0-1,-1 1,1 0,0 0,0-1,4-4,0 1,0-1,0 1,1 0,0 0,0 0,6-2,1 0,-1 1,1 1,0 0,1 0,-1 1,1 1,4 0,26-1,1 2,0 1,28 5,-61-3,1 0,-1 1,1 0,-1 1,0 1,0 0,0 1,0 0,-1 0,0 1,0 1,-1 0,1 0,-2 1,1 1,-1-1,0 2,-1-1,0 1,0 0,-1 1,-1-1,4 9,-5-9,1 1,0 2,-1-1,0 1,-1 0,0 0,-1 0,0 6,1 53,-3 0,-5 20,3-82,0 0,-1 0,0 0,-1 0,0-1,0 1,-1-1,0 0,0 0,-1 0,-1-1,1 0,-1 0,-1 0,0-1,0 1,0-2,0 1,-1-1,-1 0,1-1,-1 0,-8 4,16-8,0-1,0 1,0-1,0 1,1-1,-1 0,0 1,0-1,0 0,0 0,0 0,0 0,0 0,0 0,0 0,0 0,0 0,0 0,0 0,0-1,0 1,0 0,0-1,0 1,1-1,-1 1,0-1,0 1,0-1,1 1,-1-1,0 0,1 0,-1 1,0-1,1 0,-1 0,1 0,-1 1,1-1,0 0,-1 0,1 0,0 0,-1-1,0-5,0-1,0 1,0-1,1 1,0-6,0 6,0 5,0-26,3-24,-2 44,0 0,1 0,0 0,0 0,1 0,0 0,0 1,3-5,-4 9,0 1,0-1,1 0,-1 1,0 0,1-1,0 1,-1 0,1 0,0 1,0-1,0 0,0 1,1 0,-1 0,0 0,0 0,1 0,-1 1,0 0,1-1,-1 1,1 0,2 1,1 0,-1-1,0 2,0-1,0 1,0-1,0 2,0-1,-1 1,1 0,-1 0,0 0,0 1,2 1,7 9,-1 0,0 1,-2 1,11 15,9 14,1 1,13 27,10 15,-37-60,-2 1,-1 0,-1 2,36 93,-37-90,9 36,-6-17,-14-47,0-1,0 1,-1 0,0 0,0 0,0 0,-1 0,0 2,0-6,0-1,-1 1,1 0,-1-1,1 1,-1-1,1 1,-1 0,0-1,0 0,0 1,0-1,0 0,0 1,0-1,0 0,-1 0,1 0,0 0,-1 0,1 0,-1 0,1-1,-1 1,1 0,-1-1,0 1,1-1,-1 0,1 1,-2-1,-5 1,0 0,0-1,-1 0,1 0,0-1,0 0,0 0,0-1,0 0,0-1,-6-2,-12-7,0-1,-18-13,3 3,-44-30,3 3,63 37,-1 0,0-2,-18-12,-72-55,110 82,-24-19,23 18,1 0,-1 1,0-1,1 0,-1 0,1 0,-1 1,1-1,0 0,-1 0,1 0,0 0,0 0,0 0,0 1,0-1,0 1,0-1,0 1,0 0,0-1,0 1,1-1,-1 1,0-1,0 1,1 0,-1-1,0 1,0 0,1-1,-1 1,0 0,1 0,-1-1,1 1,-1 0,0 0,1-1,-1 1,1 0,-1 0,5-2,0 1,1-1,-1 1,0 0,0 1,1-1,-1 1,3 0,46 5,-41-3,14 3,-2 1,1 1,16 7,-20-7,207 83,-170-66,120 45,283 112,-361-139,-51-22,-2 3,0 2,-2 1,20 17,-37-24,-19-13,0 0,-1 1,0 0,2 2,-9-7,0 0,0 0,0 1,0-1,0 1,-1-1,1 1,-1 0,0-1,0 1,0 0,0 0,0 0,0 0,-1 0,1 0,-1 3,0-5,0 1,0-1,-1 1,1-1,0 1,-1-1,1 1,-1-1,0 0,1 1,-1-1,0 0,0 1,0-1,0 0,0 0,0 0,0 0,0 0,0 0,0 0,-1 0,1-1,0 1,-1 0,1-1,-1 1,0 0,-6 1,-1 0,0 0,0 0,-6-1,-10 3,-11 3,1-1,-1-2,-13-2,-110-2,66-1,-4 0,-18-6,86 4,-2 1,-1-2,-8-3,3-1,17 4,1 0,-1-1,1-1,0-1,1-1,-4-2,20 9,-1 0,1-1,0 0,0 1,0-1,0 0,0 0,0 0,0 0,1 0,-1-1,1 1,0 0,-1-3,1 4,1 0,0-1,-1 1,1 0,0-1,0 1,0 0,0-1,0 1,0 0,0-1,1 1,-1 0,0-1,1 1,-1 0,1 0,0-1,-1 1,1 0,0 0,0 0,-1 0,1 0,0 0,0 0,0 0,0 0,1 0,3-3,0 1,0 0,1 0,-1 0,1 1,-1 0,1 0,3 0,51-9,-22 4,-2 1,1 1,0 2,-1 1,113 3,-54 1,58-3,155 2,-186 5,47 1,-128-6,-1 1,28 5,69 7,-5 0,-58-4,38 6,-43-5,24 5,-27-5,-40-8,0 2,6 2,0 2,-11-4,-1 1,13 6,-33-12,1 0,-1 0,1 1,0-1,-1 0,1 0,-1 0,1 1,-1-1,0 0,1 1,-1-1,1 0,-1 1,1-1,-1 1,0-1,1 1,-1-1,0 1,0-1,1 1,-1-1,0 1,0-1,0 1,1 0,-2-1,1 1,0 0,-1-1,1 1,0 0,-1-1,1 1,-1-1,1 1,-1-1,1 1,-1-1,1 1,-1-1,1 0,-1 1,0-1,0 0,-4 3,1-1,-1 0,0 0,0-1,-2 1,-34 2,0-1,0-2,-30-3,-4 0,-533 2,599 0,-30-1,36 1,0-1,1 1,-1-1,1 1,-1-1,1 0,-1 0,1 0,-1 0,1 0,0-1,-1 0,3 2,-1-1,1 1,0-1,-1 1,1-1,0 1,0-1,-1 1,1-1,0 1,0-1,0 0,0 1,0-1,0 1,0-1,0 1,0-1,0 1,0-1,0 0,1 1,-1-1,0 1,0-1,0 1,1-1,-1 1,0-1,1 1,-1-1,0 1,1 0,-1-1,1 1,-1-1,1 1,-1 0,1 0,-1-1,1 1,21-15,3 3,0 1,24-7,-3 3,-17 5,0 1,1 1,23-2,145-20,-139 21,-6 0,50 0,304 7,-199 4,29-3,260 2,-198 12,-184-7,8 6,-59-6,157 22,-117-12,13 7,-93-18,107 17,-108-18,-18-4,1 1,-1 0,1 0,-1 0,1 1,-1 0,0 0,0 0,0 1,0-1,0 1,-5-2,1-1,-1 0,0 0,0 0,0 0,1 1,-1-1,0 0,0 0,0 0,0 1,0-1,1 0,-1 0,0 1,0-1,0 0,0 0,0 1,0-1,0 0,0 0,0 1,0-1,0 0,0 0,0 1,0-1,0 0,0 0,0 1,0-1,-1 0,1 0,0 1,0-1,0 0,0 0,0 0,-1 1,1-1,0 0,0 0,0 0,-1 0,1 1,0-1,0 0,0 0,-1 0,1 0,0 0,0 0,-1 0,1 0,0 0,0 0,-1 0,1 0,-17 4,-11 0,7-2,0 1,-2 2,-5 0,-1 0,0-2,-17 0,-90-4,54 0,-65 2,-135-2,102-12,159 12,1-2,-1 0,-7-3,6 1,-1 1,-12-1,12 3,-1-2,1-1,-16-6,36 10,1 1,-1-2,0 1,1 0,-1 0,1-1,-1 1,1-1,0 0,0 0,-1 0,0-2,2 3,1 1,-1-1,1 0,-1 0,1 0,-1 0,1 0,0 1,0-1,-1 0,1 0,0 0,0 0,0 0,0 0,0 0,0 0,0 0,0 0,1 0,-1 0,0 0,0 0,1 0,-1 0,1 1,-1-1,1 0,-1 0,1 0,-1 1,1-1,0 0,-1 1,1-1,0 0,0 1,0-1,0 1,6-5,0 0,0 1,1 0,-1 0,1 1,5-2,51-12,22-4,-1 1,24-1,73-4,-108 15,5 0,30 2,362 6,-232 4,790-2,-675 13,-106 11,33 16,74 25,-317-55,0 1,0 1,0 3,-34-13,0-1,-1 1,1 0,0 0,-1 0,1 0,-1 0,0 1,1 0,-1 0,-1 0,1 0,2 3,-5-6,1 1,-1 0,0 0,0-1,0 1,0 0,0 0,0 0,0-1,0 1,0 0,0 0,0 0,0-1,0 1,-1 0,1 0,0-1,-1 1,1 0,0-1,-1 1,1 0,-1-1,1 1,-1-1,1 1,-1-1,0 1,1-1,-1 1,0-1,1 1,-1-1,0 0,1 1,-1-1,-30 13,30-13,-19 6,-1-2,1 0,-16 0,-32 5,30-2,-1-2,-38 0,-79-5,59-2,-32 3,-123-2,64-12,131 8,0-2,-50-14,6 1,6 0,78 16,0-1,1-1,-1-1,-7-4,20 9,1-1,-1 1,0 0,1-1,-1 0,1 0,0 0,0 0,-2-3,5 5,-1 0,1 0,-1 0,0 0,1 0,0 0,-1-1,1 1,0 0,0 0,0 0,-1-1,1 1,0 0,1 0,-1 0,0-1,0 1,0 0,1 0,-1 0,1 0,-1 0,1-1,-1 1,1 0,-1 0,1 0,0 0,0 1,0-1,-1 0,1 0,0 0,0 1,0-1,8-6,1 0,-1 1,1 1,0-1,0 2,9-4,20-5,9-1,-35 10,114-24,-77 19,12 0,-2 0,2 2,1 3,9 2,16-1,42-9,20-1,335 11,-250 4,413 6,-567-5,183 11,97 12,-4 1,-12-1,301 38,-434-34,-29-3,-2-1,-120-14,-32-6,23 1,-44-6,-4-1,1 0,-1 0,0 1,0 0,0 0,0 0,0 0,0 0,0 1,0 0,2 1,-6-3,0 0,0 0,1 0,-1 0,0 0,0 0,0 1,0-1,0 0,1 0,-1 0,0 0,0 0,0 0,0 1,0-1,0 0,0 0,0 0,0 0,0 1,0-1,1 0,-1 0,0 0,0 0,0 1,0-1,0 0,0 0,-1 0,1 1,0-1,0 0,0 0,0 0,-6 4,-11 0,-40 0,-1-3,-39-4,84 3,-148-13,115 10,0-3,-20-5,-89-24,127 28,-57-11,29 6,-6-3,16 2,7 3,-33-14,27 7,-15-5,53 19,0 0,0-1,1 0,-1 0,1-1,-4-4,7 7,1 0,0 0,0-1,0 1,0-1,0 0,1 0,-1 1,1-1,0 0,-1-3,2 5,-1-1,1 1,0-1,0 1,0-1,0 0,0 1,0-1,0 1,1-1,-1 1,1-1,-1 1,1-1,-1 1,1-1,0 1,0 0,-1-1,1 1,0 0,0 0,0 0,1-1,5-4,0 1,0 0,0 0,1 1,-1 0,1 0,0 0,5 0,16-5,25-4,-28 7,106-21,25 3,-133 21,261-28,114 28,-220 5,1103-2,-992 7,-8-1,-57 7,-40-1,29 0,-95-1,46-5,-112-4,44 9,-44-4,42-1,-84-6,-3-1,1 1,-1 0,0 1,0 0,1 0,-1 1,0 0,0 0,0 0,4 3,-12-5,0 0,-1 0,1 0,0 0,0 0,0 0,0 1,-1-1,1 0,0 0,0 0,0 0,0 0,0 0,-1 0,1 0,0 0,0 0,0 0,0 1,0-1,0 0,-1 0,1 0,0 0,0 0,0 0,0 1,0-1,0 0,0 0,0 0,0 0,0 1,0-1,0 0,0 0,0 0,0 0,0 1,0-1,0 0,0 0,0 0,0 0,0 1,0-1,0 0,0 0,0 0,0 0,0 0,0 1,0-1,1 0,-1 0,0 0,0 0,0 0,0 0,0 1,1-1,-1 0,0 0,0 0,-15 2,-66 2,-43-5,26-1,-66 3,-171-3,88-12,131-1,58 6,-96-17,135 22,0-2,1 1,-4-3,22 8,0 0,0 0,0 0,1 0,-1 0,0-1,0 1,0 0,0 0,0 0,0 0,0 0,0 0,0 0,0 0,0 0,0 0,0 0,0 0,0 0,0 0,0 0,0 0,0 0,0 0,0-1,0 1,0 0,0 0,0 0,0 0,0 0,0 0,0 0,0 0,0 0,0 0,0 0,0 0,0 0,0 0,0 0,0 0,0-1,0 1,0 0,0 0,0 0,0 0,-1 0,1 0,0 0,0 0,0 0,0 0,0 0,0 0,0 0,0 0,10-2,15 1,-8 1,0-1,0 0,0-1,12-4,0 0,1 1,0 2,17 0,92 3,-62 2,239-3,209 2,-377 5,56 1,-200-7,63 1,-1 2,7 3,31 5,1-6,38-4,-102 0,0 3,19 4,-14-1,36-1,2-6,-33-1,20 3,-48 1,0 1,-1 1,6 2,-21-3,-15-2,-17-1,25-1,-247-1,243 1,0-1,0 1,0 0,-1 0,1 1,0-1,0 1,-1 0,1 0,0 0,0 1,0-1,-2 3,6-4,-1 0,1 0,0 0,0 1,-1-1,1 0,0 0,0 1,-1-1,1 0,0 0,0 1,0-1,-1 0,1 1,0-1,0 0,0 1,0-1,0 0,0 1,0-1,0 0,0 1,0-1,0 1,0-1,0 0,0 1,0-1,8 10,14 2,66 11,-63-17,0-1,11 0,25 5,72 16,-101-19,-1-3,5 0,1 0,12 4,-11-1,-1-2,38 0,77-6,-57 0,0 2,101-2,-137-4,-1-2,37-11,-72 14,5-2,16-5,-25 5,-7 3,1-1,0-1,-1 0,10-6,-18 9,0-1,-1 1,0-1,1 0,-1 0,0 0,0 0,-1-1,1 1,-1-1,1 0,-1 0,0 1,-1-1,1-1,1-3,0-7,-1 0,0 0,-1-1,0 1,-2 0,0-6,0-3,2-22,0 38,0 0,0-1,1 1,0 0,1 0,0 0,2-3,4-6,1 1,1 0,0 1,11-11,-7 9,-1-2,11-18,-14 19,-1 3,-1-1,0-1,-2 0,1 0,-2 0,3-14,4-25,-7 35,-2 0,0 0,0-14,-3 22,-1 1,-1-1,0 1,-1-1,0 1,0 0,-2 0,1 0,-2 0,0 0,0 1,-1 0,0 0,-1 1,0-1,0 1,-2 1,1 0,-5-4,-36-31,-3 3,-1 1,-1 3,-3 3,-51-24,34 18,44 22,-1 2,-1 1,-2 0,-226-84,191 72,-7 1,-77-15,119 32,-4-2,24 6,-1 1,1 1,-14-2,20 4,4 1,0 0,0 0,-1-1,1 0,0 0,0 0,0 0,0-1,0 1,0-1,0 0,4 2,0 0,0-1,0 1,0 0,-1 0,1 0,0 0,0 0,0-1,0 1,0 0,-1 0,1 0,0-1,0 1,0 0,0 0,0 0,0-1,0 1,0 0,0 0,0 0,0-1,0 1,0 0,0 0,0-1,0 1,0 0,0 0,0 0,0-1,0 1,0 0,0 0,0 0,1-1,-1 1,0 0,0 0,0 0,0 0,1-1,-1 1,0 0,0 0,0 0,0 0,1 0,-1 0,0 0,0-1,0 1,1 0,-1 0,0 0,0 0,1 0,-1 0,0 0,0 0,0 0,1 0,-1 0,16-3,37-1,-1 2,30 4,-1 0,765-2,-838 0,0 0,-1-1,1 1,0-2,-1 1,0-1,1 0,-1 0,7-4,-15 6,1 0,0 0,0 0,0 0,0 0,-1 0,1 0,0 0,0 0,0 0,0 0,-1 0,1 0,0 0,0-1,0 1,0 0,0 0,0 0,-1 0,1 0,0 0,0 0,0-1,0 1,0 0,0 0,0 0,0 0,0 0,0-1,0 1,-1 0,1 0,0 0,0 0,0-1,0 1,0 0,0 0,0 0,0 0,1-1,-1 1,0 0,0 0,0 0,0 0,0-1,0 1,0 0,0 0,0 0,0 0,1 0,-1 0,0-1,0 1,0 0,0 0,0 0,0 0,1 0,-1 0,-15-3,-64 0,-40 4,24 1,-540-2,515 7,2-1,89-4,-1 0,0 2,-13 4,-33 3,42-8,-15 5,18-1,0 1,-2 2,17-5,1-2,-1 0,0 0,1-2,-12 1,-9 0,19 0,1 1,-7 3,-31 5,-18-8,45-2,1 0,0 2,-6 2,-4 0,0 0,-20-2,-1 1,32-1,-18 5,18-3,-19 1,-27-2,29-2,-37 6,17 0,0-3,-52-2,75-1,0 1,-16 5,7-1,-16-2,-281-3,177-3,93 1,-85-1,156 1,0 0,1-1,-1 1,1-1,-1 0,1 0,0 0,-1-1,-2-1,5 3,1-1,-1 1,0-1,0 1,1-1,-1 0,0 1,1-1,-1 0,1 1,-1-1,1 0,-1 0,1 0,-1 1,1-1,0 0,0 0,-1 0,1 0,0 0,0 0,0 0,0 0,0 1,0-1,0 0,0 0,0 0,0 0,1 0,-1 0,0 0,1 1,-1-1,1 0,-1 0,1 0,-1 1,1-1,-1 0,6-6,-1 0,1 0,0 1,1 0,-1 0,1 0,3-1,18-11,10-5,-21 13,55-28,48-18,-116 54,-1 1,0-1,0 1,0 0,-1-1,1 1,0-1,-1 0,0 0,1 0,-1 0,0 0,1-2,-4 4,1 0,-1-1,1 1,-1 0,1 0,-1-1,1 1,-1 0,1 0,-1 0,0 0,1-1,-1 1,1 0,-1 0,1 0,-1 0,1 0,-1 1,0-1,1 0,-1 0,0 0,-24 6,0 1,1 2,0 0,-10 6,-38 14,-32 3,-56 16,-216 50,261-75,-28 7,60-12,-75 7,85-14,30-4,0-2,-8-1,-213-6,261 2,0 0,-1 0,1-1,0 0,0 0,-1 0,1 0,0 0,0 0,-2-2,5 3,-1-1,0 0,0 1,0-1,1 0,-1 1,0-1,1 0,-1 0,1 0,-1 0,1 0,-1 1,1-1,-1 0,1 0,0 0,0 0,-1 0,1 0,0 0,0 0,0 0,0 0,0 0,0 0,1 0,-1 0,0 0,0 0,1 0,-1 0,1 0,-1 0,1 0,-1 0,6-9,1 0,0 1,1 0,0 0,0 1,1 0,6-4,8-9,5-4,0 2,2 2,1 0,0 2,2 1,0 2,9-2,-144 65,35-15,-68 23,105-45,-24 8,-1-2,-17 1,-60 8,77-14,28-5,0-1,-23 1,-232-5,138-2,-29-4,144 2,-1-1,1-2,0 0,-22-9,21 4,-29-9,-17-11,58 22,0 0,1-1,0-1,1 0,0-1,-3-4,16 12,0 0,0 1,0-1,0 0,1 0,-1-1,1 1,0 0,0-1,1 1,0-1,-1 0,2 1,-1-1,0-2,1 3,0 1,-1-1,2 0,-1 1,0-1,1 0,0 1,-1-1,1 1,1-1,-1 1,1-1,-1 1,1 0,0 0,0 0,0 0,0 0,1 0,0 0,-2 2,25-18,-25 18,0 0,0 0,0 1,1-1,-1 1,0-1,0 1,1 0,-1-1,0 1,1 0,-1 0,0 0,1 0,-1 0,0 0,1 0,-1 0,0 1,1-1,0 1,-2-1,0 0,1 0,-1 1,0-1,1 0,-1 1,0-1,1 0,-1 1,0-1,0 0,1 1,-1-1,0 1,0-1,0 0,1 1,-1-1,0 1,0-1,0 1,0-1,0 0,0 1,0-1,0 1,0-1,0 1,0-1,-1 1,1-1,0 0,0 1,0-1,0 1,-1-1,1 0,0 1,0-1,-1 0,1 1,0-1,-1 0,1 1,-16 15,0-4,1-1,-1 0,-1-1,0-1,-1-1,1 0,-1-1,-1-1,1-1,-1-1,-14 2,-36 8,48-9,0-1,-1 0,-6-1,-235-2,130-2,33 0,-38-7,26 2,-83 6,78 1,-491-1,585-1,0-2,0 0,-9-3,5 1,-1 0,-2 2,-43 2,46 2,-1-2,1-1,-1-1,0-2,-17-2,0 1,-1 3,1 1,-12 3,40-2,0 0,1-2,-1 0,-3-1,0-1,0 1,-13 0,-216 2,129 4,-197 8,235-7,43-3,0 3,-30 5,14 0,0-3,-1-2,-27-2,56 0,1 1,0 2,-5 1,1 1,0-2,-11-1,-199-2,110-2,122 1,1 0,-1-1,1 0,-1 0,-3-1,7 0,0 1,0-1,0 0,1 1,-1-2,1 1,-1 0,1-1,0 1,0-1,0 0,-3-3,0 1,0 0,-1 0,1 1,-1 0,0 0,0 1,0 0,-1 0,-3-1,-11-2,-1 2,-19-3,36 7,-51-12,38 8,0 0,-1 1,-1 1,-88 2,57 1,-24-3,47-1,-18-6,21 4,0 1,-5 0,-43 4,38 0,-12-1,45 0,1 1,-1-1,0 1,1-1,-1 0,1 0,-1 0,1 0,-1-1,1 1,0-1,0 1,-1-1,1 0,1 0,-1 0,0 0,0 0,1 0,-1 0,0-3,-1 1,-1-1,1 1,-1 0,0 0,-2-1,-1-1,-1 1,0 0,0 1,0 0,0 0,-1 0,0 1,1 1,-1-1,0 2,-3-1,-16-1,0 1,0 2,-2 1,3 0,5-2,0-1,1-1,-18-4,12 2,0 0,-2 2,-36 2,-6 3,16-1,-44-4,84 1,1-1,-13-3,12 2,-1 0,-6 0,-50 0,0 2,-4 4,-19 0,-461-2,534-1,0-2,0 0,-12-4,7 2,1 1,-6 0,-235 2,137 4,72-1,5 0,-21-4,45 0,-17-6,20 4,0 1,-6 0,25 4,-10-1,-1 0,1-1,1-1,-4-2,-3 0,-1 0,1 2,-1 0,-6 1,-97 3,50 1,-1034-2,1063 1,0 3,-14 4,47-4,-1 0,1 0,1 2,-1 0,1 0,-12 9,-10 3,22-13,1 0,-2-1,1 0,-10 0,-9 3,29-6,-20 5,0 0,1 1,0 1,0 1,-5 5,26-13,0 0,0 0,0 1,0-1,0 1,0 0,0 0,1-1,-1 1,0 0,1 0,0 0,-1 1,1-1,1-1,-1 1,1-1,0 0,0 0,0 0,0 0,0 1,0-1,0 0,0 0,0 0,0 1,1-1,-1 0,0 0,1 0,-1 0,1 0,0 0,-1 0,1 0,0 0,-1 0,1 0,0 0,0 0,0 0,0-1,0 1,40 30,1-2,30 15,-49-30,31 15,-26-14,19 13,-10-5,1-2,24 9,33 18,-94-48,-1 1,1-1,0 1,0-1,0 1,0-1,0 1,-1 0,1-1,0 1,-1 0,1 0,0 0,0 0,-1-1,0 1,0-1,0 0,-1 0,1 1,0-1,0 0,0 0,0 1,0-1,0 0,0 0,0 0,-1 1,1-1,0 0,0 0,0 0,-1 1,1-1,0 0,0 0,0 0,-1 0,1 0,0 0,0 0,0 1,-1-1,1 0,0 0,0 0,-1 0,1 0,-31 3,30-3,-32-1,0-1,1-2,-5-2,7 0,1-2,-26-11,2 1,-31-14,42 16,-43-16,37 14,2-1,-15-11,57 28,1 0,0 0,0 0,0 0,0-1,0 1,0-1,-1-1,3 3,1 0,-1 1,1-1,-1 0,1 0,-1 1,1-1,-1 0,1 0,0 0,-1 0,1 0,0 1,0-1,0 0,0 0,0 0,0 0,0 0,0 0,0 0,0 0,0 1,0-1,1 0,-1 0,0 0,1 0,-1 0,1 1,-1-1,1 0,-1 0,1 1,-1-1,1 0,0 0,4-3,1 0,-1 0,1 1,0-1,0 1,0 1,0-1,0 1,0 0,1 0,0 1,15-3,0 2,17-1,-20 3,-1-1,1-2,15-3,-11 1,0 1,0 2,10-1,7 0,-24 1,1-2,5-1,-6 1,1 1,5-1,16-1,17-6,-1 0,-131 8,-26 3,-68 1,62 11,97-12,1 2,-1 0,1 0,0 1,0 0,0 1,0 0,-5 3,11-4,0 0,0 0,0 0,0 0,1 1,0 0,-1-1,1 2,1-1,-1 0,1 1,-1 0,1 0,1 0,-1 0,1 0,0 0,0 1,-1 5,2-7,0 0,0 0,0 0,0 0,-1 0,1 0,-1 0,0-1,0 1,-1 0,1-1,-1 0,1 0,-1 0,0 0,-3 2,-5 1,1 0,-1-1,0-1,-1 1,1-2,-1 0,0 0,1-1,-4 0,-3 0,1 2,0 0,-14 6,16-4,0 0,0 1,1 1,0 0,-4 4,14-9,0 0,1 0,-1 0,1 1,0 0,0 0,0 0,0 0,1 0,-1 0,1 1,0-1,1 1,-1 0,1-1,0 1,0 0,0 0,1 3,-1-1,1 0,0 0,1 0,0 0,0 0,1 0,-1 0,2 0,-1-1,1 1,0-1,0 1,0-1,1 0,0 0,1-1,-1 1,1-1,0 0,0 0,1 0,3 2,27 18,1-2,2-1,0-1,3-2,-40-18,0-1,-1 1,1 0,0 0,-1 0,1 0,-1 0,1 0,-1 1,1-1,-1 0,0 1,0-1,1 2,-2-3,0 1,1-1,-1 0,0 1,0-1,0 1,0-1,0 1,0-1,0 0,0 1,0-1,-1 1,1-1,0 1,0-1,0 0,0 1,-1-1,1 1,0-1,-1 1,-13 10,3-6,-1 0,-1 0,1-1,-5 0,-16 6,12-3,3-2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14:52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14:52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14:46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481 214,'-2'-1,"0"1,0-1,0 1,0-1,0 0,0 0,0 0,0 0,-1-1,-13-6,1 5,0-1,0 2,0 0,-12 0,-65 3,42 0,16-1,22-1,1 0,-1 1,1 1,-1 0,1 0,-1 1,1 1,0 0,0 0,8-1,0 0,0 0,0 0,0 1,0-1,1 1,-1 0,1-1,0 1,0 0,0 0,0 1,0-1,1 0,-1 1,-3 9,1-1,0 1,-1 8,0 9,2 0,1 1,1 0,3 22,0 3,-1-39,1-1,0 1,2-1,0 3,1 0,-1 0,1 18,-4-2,-1-15,1 0,1 0,2 3,-3-17,0-1,1 1,0-1,0 0,0 0,0 0,1 0,0 0,0 0,0-1,1 1,-1-1,3 2,-3-3,1-1,-1 0,1 0,-1 0,1 0,-1 0,1-1,0 1,0-1,0 0,44 7,-8-2,-9-1,0-1,0-1,0-2,30-2,-13 0,23 4,-57-1,1 0,13 5,-13-3,0 0,7-1,50 2,0-4,4-3,19 1,302 1,-381 1,0 1,0 0,0 1,5 2,-2 0,0-1,17 0,213-2,-128-3,1281 1,-1397 0,0 0,-1 0,1-1,-1 1,1-1,-1 0,1 0,-1-1,1 1,-1-1,0 0,0 0,0 0,0-1,0 1,0-1,-1 0,0 0,1-1,-1 1,1-3,3-2,-1-1,0 0,-1 0,0 0,0-1,-1 0,2-7,3-14,4-29,-2 17,-6 28,-2 0,0-1,0-2,1-7,6-22,-5 26,-1 0,1-22,-4-136,-2 93,1 80,0-1,0 1,-1 0,0-1,0 1,-1 0,0 0,0 0,0 0,-1-2,0 4,1 0,-1 1,0-1,0 0,0 1,-1 0,1-1,-1 1,1 1,-1-1,0 0,0 1,0 0,-3-1,-15-5,-1 0,0 2,0 1,-2 0,-109-15,97 14,-1 1,1 2,-37 2,58 0,-1-1,0 0,1-1,-4-2,0 0,0 2,-13-2,-216 3,128 4,-567-2,665-1,0-2,0 0,-9-3,5 1,-1 0,-1 2,-238 1,137 4,-664-2,784 0,-1 1,1 0,0 1,0 0,-1 1,2 0,-5 2,-14 7,-23 13,21-9,22-11,1 1,-1-1,1 1,1 1,-1 0,1 0,0 0,-4 7,-15 17,15-19,2 0,-1 1,-5 12,13-24,-7 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7T08:14:46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3636 294,'-4'0,"0"-1,-1 1,1-1,0 0,0 0,0 0,0-1,0 1,0-1,0 0,1 0,-3-2,-6-5,0-1,1 0,0 0,1 0,-1 1,1 0,-3-1,-6-2,0 1,-1 1,0 1,0 0,-7 0,-53-18,50 18,16 4,1 1,-1 0,0 1,-5 0,-19 1,22 1,-1-1,0 0,-14-4,8 1,1 2,-1 0,-12 0,-5 0,24 1,-1-2,-5-1,6 1,-1 0,-5 1,-42 0,46 4,0-2,0 0,1-1,-1-1,0-1,-6-2,0 1,-1 2,1 0,-5 2,-99 1,53 2,-719-2,775 1,-1 1,1 1,-15 4,-32 4,33-7,1 2,0 1,0 1,-14 6,-34 13,47-14,-67 26,97-38,-41 19,0 1,-22 17,45-22,0 1,2 1,0 0,-5 8,-8 8,22-22,1 1,0-1,1 2,0-1,1 1,-5 12,-11 22,-38 76,32-46,3 2,21-65,1 2,1-1,0 7,0-3,-6 20,4-19,0 0,2 0,1 1,0 8,2 89,2-50,-1 3,1-10,-6 41,2-88,-1 0,-3 12,2-12,0 0,1 7,-2 50,4 1,2 2,1 20,-2-66,1 1,-2-1,0 1,-3-1,-2 10,-1-3,2 2,1-1,2 11,2 113,2-58,-3-86,-1-1,0 1,-1 0,-2 1,1 2,0 0,0 14,2 215,3-128,-1-115,0 0,-1 1,0-1,0 0,0 0,-1 0,-1 4,2-9,1 0,0 0,-1 0,1-1,-1 1,1 0,-1 0,0 0,1-1,-1 1,0 0,0-1,1 1,-1 0,0-1,0 1,0-1,0 0,1 1,-1-1,0 0,-1 0,1 0,0 0,-1 0,1 0,0-1,-1 1,1 0,0-1,0 1,-1-1,1 0,0 1,0-1,0 0,0 0,0 1,0-1,0 0,0 0,0-1,-11-11,2 0,0-1,0 0,2 0,-1-1,1-2,0 0,-1 1,0 1,-1 0,-1 0,-5-4,6 7,0 0,1-1,0 0,-5-10,-26-60,20 41,-2-2,8 16,11 21,0 1,0-1,-1 0,0 1,0 0,-1 0,4 5,1 4,4 10,8 15,44 87,-21-45,-16-31,11 24,3-1,20 25,-32-49,-12-22,-1-1,7 6,-13-17,1-1,0 0,0 0,0 0,0 0,0 0,0-1,1 0,-1 1,1-1,0 0,1 0,-3-2,-1 1,1-1,-1 0,1 1,-1-1,1 0,-1 0,1 0,-1-1,1 1,-1 0,1 0,0-1,-1 1,0-1,1 0,-1 1,1-1,-1 0,0 0,1 0,-1 0,0 0,0 0,0 0,0 0,0 0,0-1,4-4,0-1,0 0,-1-1,3-5,-2 3,73-127,-68 122,-1 1,2 0,1 0,-2 2,0 0,-2-1,1 0,1-4,-4 4,42-82,11-43,-33 75,-21 45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11:48:30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1,'927'0,"-907"1,-1 2,0 0,0 1,0 1,-1 1,13 6,13 3,-21-7,-1 1,0 0,-1 2,0 1,-1 0,0 2,-1 0,-1 1,11 11,-6-5,1-1,2 0,0-1,21 21,-30-23,0 0,-1 1,-1 1,5 9,32 52,-45-70,1 0,-1 0,2-1,-1 0,1 0,1-1,0-1,3 3,7 3,1-1,0-1,21 8,-10-6,2-2,-1-1,27 3,-14-2,-27-6,0-1,0-1,12 0,-3-2,-12-1,1 1,-1 0,0 2,12 2,-4 1,0-2,1 0,-1-1,4-2,100-2,-53 0,745 1,-803-1,-1-1,0 0,0-1,5-2,-2 0,0 1,17-1,213 3,-128 4,196-2,-300-1,0-1,-1 0,1-1,2-2,0 0,1 2,14-2,53 5,-49 1,21-3,-45 0,0-1,0 0,1-1,0 0,0 0,7 1,17-1,-21 3,0 0,0-2,8-2,-3 0,0 1,9 0,-9 1,-1 0,13-4,-12 2,0 1,0 1,0 1,17 2,24-3,-36 0,21-6,-23 4,0 1,5 0,236 2,-137 4,2066-2,-2180 1,0 1,0 0,0 1,5 2,-2 0,0-1,17 0,213-2,-128-3,355 1,-453 1,0 1,0 2,9 2,-5-1,1-1,1-1,203-1,-120-3,-89 2,0 1,0 2,9 2,-5-1,1-1,2-1,201-1,-118-3,-91 2,0 1,0 1,12 4,-7-1,-1-2,6-1,235-1,-137-3,-116 1,1 0,0 1,-1 1,1 0,7 3,1 1,1-2,0 0,0-1,6-2,97-2,-51 0,2252 1,-2305 1,-1 1,0 1,12 4,-8-1,1-2,4-1,-3 1,0 0,20 7,-17-4,-21-5,-1 0,1 1,-1 1,1 0,7 4,-12-5,-1-1,1 2,-1-1,0 0,0 1,0 0,0 0,-1 0,0 0,0 0,3 5,3 9,0 0,-2 1,7 19,6 26,4-2,4 3,-6-20,-10-21,-1 0,3 11,-9-21,1 3,-1-1,-1 1,0 0,-1 0,1 13,-3-11,0 0,-2 0,0 0,0 0,-2 0,-4 15,-20 47,23-69,0 0,1 0,0 1,1-1,1 1,0 0,0-1,1 1,1 0,0-1,3 13,-3-21,1 0,-1 0,1 0,0-1,0 1,0 0,0-1,0 1,1-1,0 0,-1 0,1 0,0 0,1-1,-1 1,0-1,4 2,5 3,1-1,1-1,-1 0,9 1,2 2,-5-3,-1-1,1-1,1-1,3 0,5 1,15 3,7 2,1-3,0-2,48-3,-58-1,-18 2,-1 1,1 1,10 4,-5-2,-1-1,2-1,56-2,-56-1,0 0,0 2,0 1,8 3,1 1,0-2,0-1,8-2,116-2,-60-2,-86 3,1 1,0 0,-1 1,3 2,1-1,-1 0,16 0,214-2,-128-3,514 1,-631 0,1 0,0 0,-1 0,1 1,-1 0,1 0,-1 0,1 0,-1 1,0-1,0 1,0 1,0-1,0 0,0 1,0 0,-1 0,1 0,-1 0,0 0,2 3,16 21,-1 0,6 11,0 3,2-1,17 16,-34-41,-1 0,0 1,-1 0,0 1,-1 2,1 0,0-1,2 1,10 13,-9-15,-1 1,6 14,-7-14,0 0,10 11,-13-18,0 1,-1-1,-1 1,0 0,3 8,-4-8,0 1,0 0,-1 1,0-1,-1 1,-1-1,0 2,0 32,-3 6,0 2,1 5,0-4,4 39,-1-83,0 0,1 1,1 0,-2-6,0 1,0-1,-1 0,0 1,0-1,0 0,-1 1,0-1,-1 6,-3-1,0 1,0-1,-1 0,-1 0,0-1,0 1,-1-1,-6 6,-1 3,-9 19,15-24,-1 0,-1-1,0 0,-1 0,-2 1,-63 59,38-39,28-26,0 0,-1-1,0 0,0-1,-4 1,-62 28,52-25,-52 16,59-21,-1-1,-1-1,-28 8,28-7,0-1,-10 1,8-1,-19 4,20-2,-1-2,1-1,-1 0,-7-2,-89-1,49-2,-514 2,560-1,0-2,0 0,-8-3,3 1,1 1,-3 0,-80 5,64 0,-35-4,67 1,0-1,0 0,-1-1,1 0,-1 1,-8-1,-47-1,1 3,-13 4,-12 0,65-2,-2 1,1-2,-1-1,1-1,-4-2,-5-2,1 1,-1 3,-4 1,-119 2,59 2,-796-2,876 1,-1 1,1 2,-8 2,3-1,1-1,-3-1,-14-1,26-3,1 2,0 0,0 1,0 1,-1 1,-4 1,0-1,-1-1,1-1,-7-1,-20 2,33-1,0 1,-9 3,-28 5,16-9,19-1,0 1,0 1,-10 2,-33 7,38-8,0 0,-2 3,6-3,0 0,-1-1,-5 0,4-1,-1 1,-11 4,4 0,-19 1,-17 4,-121 28,77-13,56-15,-6 5,5-2,-22 3,36-10,-35 13,6 1,-41 16,70-23,-6 3,1 2,-22 14,54-27,0 1,1 1,0 0,0 0,1 1,0 1,1 0,1 0,-1 1,-2 7,5-7,0 0,1 1,0 0,-3 12,-14 52,-8 52,9-41,20-80,1 0,-1 0,0 0,-1 0,0 0,0 0,-1-1,0 0,0 1,-1-1,1-1,-2 1,1-1,-1 0,0 0,0 0,0-1,-1 0,0 0,0-1,0 0,-8 3,-75 29,72-31,0 1,-9 0,-18 5,-23 4,20-4,21-6,1-1,-2-1,-4-1,-14 1,30-1,0 1,-8 3,8-2,0-1,-5 1,-43-2,46-2,0 1,0 0,0 1,0 1,0 1,-7 1,-1 0,1-2,-1-1,0-2,-6 0,-56 2,74 0,-1 1,-13 4,-24 3,15-7,-36-3,33-1,-18 3,44 0,-1 1,1 0,-1 1,0 0,0-1,-7 1,-17-1,0-2,-8-2,4 0,-23 3,51 0,0 0,-13 5,13-3,0 0,-7-1,-8-1,-18-1,28-1,0 0,1 1,-1 1,1 1,-3 1,-2 1,0-1,0-1,-1-1,-11-1,-26 2,34 0,-20 6,22-4,-1-1,-4-1,0-1,14-2,0 1,0 1,0 0,-5 3,-2 0,1-1,-1-2,0 0,-11-1,-30 2,51-1,-1 0,-13 5,12-3,1 0,-7-1,-31 1,35-4,0 1,0 1,1 1,-4 1,-9 3,-23 1,31-5,0 0,1 2,0 0,-11 5,19-4,1 0,-1 1,1 0,1 1,-1 0,1 1,1 0,0 1,0 0,1 1,0 0,1 0,0 1,1 0,0 0,-2 8,1-3,-28 60,2 5,18-44,-13 21,3-5,-1 15,10-19,-45 96,9-15,46-116,-2 0,1 0,-2-1,0-1,0 1,-1-1,-27 26,-10 7,2-3,34-30,0 1,0 0,1 0,-1 4,6-10,0 0,-1 0,0 0,0-1,-1 0,-3 1,-53 37,43-32,-26 17,-2-3,-19 7,20-10,18-8,-2-2,-8 3,-69 22,29-12,-48 14,105-35,0 2,0 1,1 0,0 2,0 0,1 2,-13 10,8-1,2 2,0 0,4-3,10-9,0 0,1 0,-5 10,-10 13,1-2,-19 24,11-12,26-37,0 1,-1-1,0 0,0-1,-1 0,0 0,0 0,0-1,-2 1,-16 9,6-2,-1-2,0 0,-1-1,-1-2,-4 2,4-4,8-2,1 0,-2-1,1-1,-11 1,-5 0,1 2,-6 2,-4 1,-3 2,28-7,-1 0,0-1,-5 0,-4 1,1 0,-2 2,4-1,1-1,-1-1,-2 0,-242-1,133-4,118 2,0 0,0-1,0-1,0 0,-11-4,4 1,-1 2,1-1,-19 1,3 0,20 1,0-1,-5-3,6 2,-1 1,-5-1,-29 1,34 3,0-1,0-1,-1 0,-7-3,1-1,0 1,0 2,0 0,-5 2,-99 1,53 2,-1804-2,1862-1,0-1,1 0,-1-1,-1-2,-2 1,0 0,-14 0,-163 2,103 3,78-2,0-1,0 0,0-1,-5-2,2 0,0 1,-17 0,14 1,0 0,-11-4,11 2,1 1,-18-1,-3 1,1-2,-8-4,24 5,-5-2,0-1,1-2,-24-11,36 13,0-2,1 0,0-1,-11-10,0 0,0-1,1 0,-11-15,28 29,0 0,-1 1,-1 0,0 0,-30-22,-25-25,29 26,1-3,2-1,16 11,0-1,2 0,1-1,-2-6,3 6,-3-7,-11-27,-7-14,27 55,1-1,0-1,0-3,-1-2,3 6,1-1,0 0,2 0,0 0,1 0,1-1,0 1,2 0,0 0,1 0,0 0,6-14,23-54,-19 55,0 1,5-6,5-11,6-30,-3-3,-21 64,-1 0,-1 0,0-8,0 4,1 1,1-2,15-59,-13 47,1 0,2 1,7-13,5 1,2 1,13-18,-6 12,11-28,90-187,-49 104,-18 33,-46 92,-2-1,-2 0,4-16,7-27,-16 50,-6 17,0 1,-1-1,1-3,10-46,-9 42,-1-1,0 0,0-15,-2 14,1-1,5-14,-3 14,-1 1,0-16,-3-193,-2 117,-1 93,0 1,-1-1,-1 1,-1 0,-1 0,-6-13,-3-10,-12-34,-20-37,39 95,-16-40,12 27,-2 0,-5-8,-2-4,-8-35,12 24,3-1,-7-51,15 72,1-6,1 1,3-1,3-40,-1 26,-4-37,0 63,-6-20,4 23,0 0,2-8,1-39,4-6,-1 13,-4-38,1 84,-1 0,-1 0,-1 1,-1-1,-1 1,-3-7,-12-20,-24-37,32 61,0 1,-2 1,-5-4,-20-26,3 2,-3 2,-6-2,37 36,1-1,0 0,-7-11,-7-12,-6-7,2-2,2-1,-10-25,32 64,-7-16,-8-24,9 22,4 11,1-1,0 1,1-1,-1-11,1-1,-7-21,5 25,1 0,-1-19,4-224,2 133,-1 99,-1 3,2 1,2-6,-2 25,0 0,2 0,-1 1,1-1,0 1,1-1,0 1,3-4,-2 6,0-1,1 1,0-1,0 2,1-1,-1 1,1 0,8-5,1 0,1 2,-1 0,17-6,-3 4,0 2,24-4,-32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0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950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770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8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49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984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74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236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832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0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601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355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773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773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7899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8913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897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1657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4565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2559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260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042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272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869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45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2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079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300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7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54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.xml"/><Relationship Id="rId5" Type="http://schemas.openxmlformats.org/officeDocument/2006/relationships/image" Target="../media/image27.png"/><Relationship Id="rId4" Type="http://schemas.openxmlformats.org/officeDocument/2006/relationships/customXml" Target="../ink/ink156.xml"/><Relationship Id="rId9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59.xml"/><Relationship Id="rId7" Type="http://schemas.openxmlformats.org/officeDocument/2006/relationships/customXml" Target="../ink/ink161.xml"/><Relationship Id="rId2" Type="http://schemas.openxmlformats.org/officeDocument/2006/relationships/hyperlink" Target="https://craftofcoding.wordpress.com/2018/03/14/coding-cobol-an-alternate-progra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customXml" Target="../ink/ink160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6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7" Type="http://schemas.openxmlformats.org/officeDocument/2006/relationships/image" Target="../media/image4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7" Type="http://schemas.openxmlformats.org/officeDocument/2006/relationships/image" Target="../media/image4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.png"/><Relationship Id="rId10" Type="http://schemas.openxmlformats.org/officeDocument/2006/relationships/customXml" Target="../ink/ink19.xml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43.png"/><Relationship Id="rId7" Type="http://schemas.openxmlformats.org/officeDocument/2006/relationships/image" Target="../media/image40.png"/><Relationship Id="rId12" Type="http://schemas.openxmlformats.org/officeDocument/2006/relationships/customXml" Target="../ink/ink23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2.png"/><Relationship Id="rId15" Type="http://schemas.openxmlformats.org/officeDocument/2006/relationships/image" Target="../media/image17.png"/><Relationship Id="rId10" Type="http://schemas.openxmlformats.org/officeDocument/2006/relationships/customXml" Target="../ink/ink22.xml"/><Relationship Id="rId9" Type="http://schemas.openxmlformats.org/officeDocument/2006/relationships/image" Target="../media/image41.png"/><Relationship Id="rId14" Type="http://schemas.openxmlformats.org/officeDocument/2006/relationships/customXml" Target="../ink/ink2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43.png"/><Relationship Id="rId7" Type="http://schemas.openxmlformats.org/officeDocument/2006/relationships/image" Target="../media/image40.png"/><Relationship Id="rId12" Type="http://schemas.openxmlformats.org/officeDocument/2006/relationships/customXml" Target="../ink/ink28.xml"/><Relationship Id="rId2" Type="http://schemas.openxmlformats.org/officeDocument/2006/relationships/customXml" Target="../ink/ink25.xml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2.png"/><Relationship Id="rId10" Type="http://schemas.openxmlformats.org/officeDocument/2006/relationships/customXml" Target="../ink/ink27.xml"/><Relationship Id="rId9" Type="http://schemas.openxmlformats.org/officeDocument/2006/relationships/image" Target="../media/image41.png"/><Relationship Id="rId14" Type="http://schemas.openxmlformats.org/officeDocument/2006/relationships/customXml" Target="../ink/ink2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3.png"/><Relationship Id="rId42" Type="http://schemas.openxmlformats.org/officeDocument/2006/relationships/customXml" Target="../ink/ink35.xml"/><Relationship Id="rId47" Type="http://schemas.openxmlformats.org/officeDocument/2006/relationships/image" Target="../media/image20.png"/><Relationship Id="rId7" Type="http://schemas.openxmlformats.org/officeDocument/2006/relationships/image" Target="../media/image40.png"/><Relationship Id="rId12" Type="http://schemas.openxmlformats.org/officeDocument/2006/relationships/customXml" Target="../ink/ink33.xml"/><Relationship Id="rId46" Type="http://schemas.openxmlformats.org/officeDocument/2006/relationships/customXml" Target="../ink/ink37.xml"/><Relationship Id="rId2" Type="http://schemas.openxmlformats.org/officeDocument/2006/relationships/customXml" Target="../ink/ink30.xml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2.png"/><Relationship Id="rId45" Type="http://schemas.openxmlformats.org/officeDocument/2006/relationships/image" Target="../media/image19.png"/><Relationship Id="rId49" Type="http://schemas.openxmlformats.org/officeDocument/2006/relationships/image" Target="../media/image21.png"/><Relationship Id="rId10" Type="http://schemas.openxmlformats.org/officeDocument/2006/relationships/customXml" Target="../ink/ink32.xml"/><Relationship Id="rId44" Type="http://schemas.openxmlformats.org/officeDocument/2006/relationships/customXml" Target="../ink/ink36.xml"/><Relationship Id="rId9" Type="http://schemas.openxmlformats.org/officeDocument/2006/relationships/image" Target="../media/image41.png"/><Relationship Id="rId14" Type="http://schemas.openxmlformats.org/officeDocument/2006/relationships/customXml" Target="../ink/ink34.xml"/><Relationship Id="rId43" Type="http://schemas.openxmlformats.org/officeDocument/2006/relationships/image" Target="../media/image18.png"/><Relationship Id="rId48" Type="http://schemas.openxmlformats.org/officeDocument/2006/relationships/customXml" Target="../ink/ink38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3.png"/><Relationship Id="rId18" Type="http://schemas.openxmlformats.org/officeDocument/2006/relationships/customXml" Target="../ink/ink45.xml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42.xml"/><Relationship Id="rId17" Type="http://schemas.openxmlformats.org/officeDocument/2006/relationships/image" Target="../media/image45.png"/><Relationship Id="rId2" Type="http://schemas.openxmlformats.org/officeDocument/2006/relationships/customXml" Target="../ink/ink39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2.png"/><Relationship Id="rId15" Type="http://schemas.openxmlformats.org/officeDocument/2006/relationships/image" Target="../media/image44.png"/><Relationship Id="rId10" Type="http://schemas.openxmlformats.org/officeDocument/2006/relationships/customXml" Target="../ink/ink41.xml"/><Relationship Id="rId19" Type="http://schemas.openxmlformats.org/officeDocument/2006/relationships/image" Target="../media/image46.png"/><Relationship Id="rId9" Type="http://schemas.openxmlformats.org/officeDocument/2006/relationships/image" Target="../media/image41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43.png"/><Relationship Id="rId18" Type="http://schemas.openxmlformats.org/officeDocument/2006/relationships/customXml" Target="../ink/ink56.xml"/><Relationship Id="rId3" Type="http://schemas.openxmlformats.org/officeDocument/2006/relationships/image" Target="../media/image210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53.xml"/><Relationship Id="rId17" Type="http://schemas.openxmlformats.org/officeDocument/2006/relationships/image" Target="../media/image45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52.xml"/><Relationship Id="rId19" Type="http://schemas.openxmlformats.org/officeDocument/2006/relationships/image" Target="../media/image46.png"/><Relationship Id="rId4" Type="http://schemas.openxmlformats.org/officeDocument/2006/relationships/customXml" Target="../ink/ink49.xml"/><Relationship Id="rId9" Type="http://schemas.openxmlformats.org/officeDocument/2006/relationships/image" Target="../media/image41.png"/><Relationship Id="rId14" Type="http://schemas.openxmlformats.org/officeDocument/2006/relationships/customXml" Target="../ink/ink5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43.png"/><Relationship Id="rId18" Type="http://schemas.openxmlformats.org/officeDocument/2006/relationships/customXml" Target="../ink/ink66.xml"/><Relationship Id="rId3" Type="http://schemas.openxmlformats.org/officeDocument/2006/relationships/image" Target="../media/image210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63.xml"/><Relationship Id="rId17" Type="http://schemas.openxmlformats.org/officeDocument/2006/relationships/image" Target="../media/image45.png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62.xml"/><Relationship Id="rId19" Type="http://schemas.openxmlformats.org/officeDocument/2006/relationships/image" Target="../media/image46.png"/><Relationship Id="rId4" Type="http://schemas.openxmlformats.org/officeDocument/2006/relationships/customXml" Target="../ink/ink59.xml"/><Relationship Id="rId9" Type="http://schemas.openxmlformats.org/officeDocument/2006/relationships/image" Target="../media/image41.png"/><Relationship Id="rId14" Type="http://schemas.openxmlformats.org/officeDocument/2006/relationships/customXml" Target="../ink/ink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customXml" Target="../ink/ink70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7" Type="http://schemas.openxmlformats.org/officeDocument/2006/relationships/image" Target="../media/image40.png"/><Relationship Id="rId12" Type="http://schemas.openxmlformats.org/officeDocument/2006/relationships/customXml" Target="../ink/ink74.xml"/><Relationship Id="rId2" Type="http://schemas.openxmlformats.org/officeDocument/2006/relationships/customXml" Target="../ink/ink71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6.png"/><Relationship Id="rId10" Type="http://schemas.openxmlformats.org/officeDocument/2006/relationships/customXml" Target="../ink/ink73.xml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56.png"/><Relationship Id="rId7" Type="http://schemas.openxmlformats.org/officeDocument/2006/relationships/image" Target="../media/image40.png"/><Relationship Id="rId12" Type="http://schemas.openxmlformats.org/officeDocument/2006/relationships/customXml" Target="../ink/ink78.xml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5.png"/><Relationship Id="rId10" Type="http://schemas.openxmlformats.org/officeDocument/2006/relationships/customXml" Target="../ink/ink77.xml"/><Relationship Id="rId19" Type="http://schemas.openxmlformats.org/officeDocument/2006/relationships/image" Target="../media/image61.png"/><Relationship Id="rId9" Type="http://schemas.openxmlformats.org/officeDocument/2006/relationships/image" Target="../media/image30.png"/><Relationship Id="rId14" Type="http://schemas.openxmlformats.org/officeDocument/2006/relationships/customXml" Target="../ink/ink7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3" Type="http://schemas.openxmlformats.org/officeDocument/2006/relationships/image" Target="../media/image40.png"/><Relationship Id="rId7" Type="http://schemas.openxmlformats.org/officeDocument/2006/relationships/image" Target="../media/image55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.xml"/><Relationship Id="rId11" Type="http://schemas.openxmlformats.org/officeDocument/2006/relationships/image" Target="../media/image61.png"/><Relationship Id="rId5" Type="http://schemas.openxmlformats.org/officeDocument/2006/relationships/image" Target="../media/image30.png"/><Relationship Id="rId10" Type="http://schemas.openxmlformats.org/officeDocument/2006/relationships/customXml" Target="../ink/ink84.xml"/><Relationship Id="rId4" Type="http://schemas.openxmlformats.org/officeDocument/2006/relationships/customXml" Target="../ink/ink81.xml"/><Relationship Id="rId9" Type="http://schemas.openxmlformats.org/officeDocument/2006/relationships/image" Target="../media/image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7" Type="http://schemas.openxmlformats.org/officeDocument/2006/relationships/image" Target="../media/image22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7.xml"/><Relationship Id="rId5" Type="http://schemas.openxmlformats.org/officeDocument/2006/relationships/image" Target="../media/image32.png"/><Relationship Id="rId9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7" Type="http://schemas.openxmlformats.org/officeDocument/2006/relationships/image" Target="../media/image22.png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5" Type="http://schemas.openxmlformats.org/officeDocument/2006/relationships/image" Target="../media/image32.png"/><Relationship Id="rId9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2" Type="http://schemas.openxmlformats.org/officeDocument/2006/relationships/customXml" Target="../ink/ink95.xml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.xml"/><Relationship Id="rId11" Type="http://schemas.openxmlformats.org/officeDocument/2006/relationships/image" Target="../media/image22.png"/><Relationship Id="rId5" Type="http://schemas.openxmlformats.org/officeDocument/2006/relationships/image" Target="../media/image32.png"/><Relationship Id="rId10" Type="http://schemas.openxmlformats.org/officeDocument/2006/relationships/customXml" Target="../ink/ink94.xml"/><Relationship Id="rId9" Type="http://schemas.openxmlformats.org/officeDocument/2006/relationships/image" Target="../media/image6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7" Type="http://schemas.openxmlformats.org/officeDocument/2006/relationships/image" Target="../media/image22.png"/><Relationship Id="rId2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7.xml"/><Relationship Id="rId5" Type="http://schemas.openxmlformats.org/officeDocument/2006/relationships/image" Target="../media/image32.png"/><Relationship Id="rId9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2" Type="http://schemas.openxmlformats.org/officeDocument/2006/relationships/customXml" Target="../ink/ink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5" Type="http://schemas.openxmlformats.org/officeDocument/2006/relationships/image" Target="../media/image32.png"/><Relationship Id="rId15" Type="http://schemas.openxmlformats.org/officeDocument/2006/relationships/image" Target="../media/image36.png"/><Relationship Id="rId14" Type="http://schemas.openxmlformats.org/officeDocument/2006/relationships/customXml" Target="../ink/ink10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.xml"/><Relationship Id="rId5" Type="http://schemas.openxmlformats.org/officeDocument/2006/relationships/image" Target="../media/image35.png"/><Relationship Id="rId4" Type="http://schemas.openxmlformats.org/officeDocument/2006/relationships/customXml" Target="../ink/ink10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.xml"/><Relationship Id="rId5" Type="http://schemas.openxmlformats.org/officeDocument/2006/relationships/image" Target="../media/image35.png"/><Relationship Id="rId4" Type="http://schemas.openxmlformats.org/officeDocument/2006/relationships/customXml" Target="../ink/ink106.xml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customXml" Target="../ink/ink1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Relationship Id="rId11" Type="http://schemas.openxmlformats.org/officeDocument/2006/relationships/image" Target="../media/image58.png"/><Relationship Id="rId5" Type="http://schemas.openxmlformats.org/officeDocument/2006/relationships/image" Target="../media/image35.png"/><Relationship Id="rId10" Type="http://schemas.openxmlformats.org/officeDocument/2006/relationships/customXml" Target="../ink/ink113.xml"/><Relationship Id="rId4" Type="http://schemas.openxmlformats.org/officeDocument/2006/relationships/customXml" Target="../ink/ink110.xml"/><Relationship Id="rId9" Type="http://schemas.openxmlformats.org/officeDocument/2006/relationships/image" Target="../media/image57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customXml" Target="../ink/ink1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.xml"/><Relationship Id="rId11" Type="http://schemas.openxmlformats.org/officeDocument/2006/relationships/image" Target="../media/image58.png"/><Relationship Id="rId5" Type="http://schemas.openxmlformats.org/officeDocument/2006/relationships/image" Target="../media/image35.png"/><Relationship Id="rId10" Type="http://schemas.openxmlformats.org/officeDocument/2006/relationships/customXml" Target="../ink/ink118.xml"/><Relationship Id="rId4" Type="http://schemas.openxmlformats.org/officeDocument/2006/relationships/customXml" Target="../ink/ink115.xml"/><Relationship Id="rId9" Type="http://schemas.openxmlformats.org/officeDocument/2006/relationships/image" Target="../media/image57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18" Type="http://schemas.openxmlformats.org/officeDocument/2006/relationships/image" Target="../media/image5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customXml" Target="../ink/ink124.xml"/><Relationship Id="rId2" Type="http://schemas.openxmlformats.org/officeDocument/2006/relationships/customXml" Target="../ink/ink119.xml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.xml"/><Relationship Id="rId11" Type="http://schemas.openxmlformats.org/officeDocument/2006/relationships/image" Target="../media/image49.png"/><Relationship Id="rId5" Type="http://schemas.openxmlformats.org/officeDocument/2006/relationships/image" Target="../media/image35.png"/><Relationship Id="rId10" Type="http://schemas.openxmlformats.org/officeDocument/2006/relationships/customXml" Target="../ink/ink123.xml"/><Relationship Id="rId19" Type="http://schemas.openxmlformats.org/officeDocument/2006/relationships/customXml" Target="../ink/ink125.xml"/><Relationship Id="rId4" Type="http://schemas.openxmlformats.org/officeDocument/2006/relationships/customXml" Target="../ink/ink120.xml"/><Relationship Id="rId9" Type="http://schemas.openxmlformats.org/officeDocument/2006/relationships/image" Target="../media/image4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.xml"/><Relationship Id="rId13" Type="http://schemas.openxmlformats.org/officeDocument/2006/relationships/image" Target="../media/image5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customXml" Target="../ink/ink131.xml"/><Relationship Id="rId2" Type="http://schemas.openxmlformats.org/officeDocument/2006/relationships/customXml" Target="../ink/ink1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8.xml"/><Relationship Id="rId11" Type="http://schemas.openxmlformats.org/officeDocument/2006/relationships/image" Target="../media/image49.png"/><Relationship Id="rId5" Type="http://schemas.openxmlformats.org/officeDocument/2006/relationships/image" Target="../media/image35.png"/><Relationship Id="rId15" Type="http://schemas.openxmlformats.org/officeDocument/2006/relationships/image" Target="../media/image60.png"/><Relationship Id="rId10" Type="http://schemas.openxmlformats.org/officeDocument/2006/relationships/customXml" Target="../ink/ink130.xml"/><Relationship Id="rId4" Type="http://schemas.openxmlformats.org/officeDocument/2006/relationships/customXml" Target="../ink/ink127.xml"/><Relationship Id="rId9" Type="http://schemas.openxmlformats.org/officeDocument/2006/relationships/image" Target="../media/image48.png"/><Relationship Id="rId14" Type="http://schemas.openxmlformats.org/officeDocument/2006/relationships/customXml" Target="../ink/ink13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13" Type="http://schemas.openxmlformats.org/officeDocument/2006/relationships/image" Target="../media/image5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customXml" Target="../ink/ink138.xml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11" Type="http://schemas.openxmlformats.org/officeDocument/2006/relationships/image" Target="../media/image49.png"/><Relationship Id="rId5" Type="http://schemas.openxmlformats.org/officeDocument/2006/relationships/image" Target="../media/image35.png"/><Relationship Id="rId15" Type="http://schemas.openxmlformats.org/officeDocument/2006/relationships/image" Target="../media/image60.png"/><Relationship Id="rId10" Type="http://schemas.openxmlformats.org/officeDocument/2006/relationships/customXml" Target="../ink/ink137.xml"/><Relationship Id="rId4" Type="http://schemas.openxmlformats.org/officeDocument/2006/relationships/customXml" Target="../ink/ink134.xml"/><Relationship Id="rId9" Type="http://schemas.openxmlformats.org/officeDocument/2006/relationships/image" Target="../media/image48.png"/><Relationship Id="rId14" Type="http://schemas.openxmlformats.org/officeDocument/2006/relationships/customXml" Target="../ink/ink139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3.xml"/><Relationship Id="rId13" Type="http://schemas.openxmlformats.org/officeDocument/2006/relationships/image" Target="../media/image5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customXml" Target="../ink/ink145.xml"/><Relationship Id="rId2" Type="http://schemas.openxmlformats.org/officeDocument/2006/relationships/customXml" Target="../ink/ink1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2.xml"/><Relationship Id="rId11" Type="http://schemas.openxmlformats.org/officeDocument/2006/relationships/image" Target="../media/image49.png"/><Relationship Id="rId5" Type="http://schemas.openxmlformats.org/officeDocument/2006/relationships/image" Target="../media/image35.png"/><Relationship Id="rId15" Type="http://schemas.openxmlformats.org/officeDocument/2006/relationships/image" Target="../media/image60.png"/><Relationship Id="rId10" Type="http://schemas.openxmlformats.org/officeDocument/2006/relationships/customXml" Target="../ink/ink144.xml"/><Relationship Id="rId4" Type="http://schemas.openxmlformats.org/officeDocument/2006/relationships/customXml" Target="../ink/ink141.xml"/><Relationship Id="rId9" Type="http://schemas.openxmlformats.org/officeDocument/2006/relationships/image" Target="../media/image48.png"/><Relationship Id="rId14" Type="http://schemas.openxmlformats.org/officeDocument/2006/relationships/customXml" Target="../ink/ink14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0.xml"/><Relationship Id="rId13" Type="http://schemas.openxmlformats.org/officeDocument/2006/relationships/image" Target="../media/image5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customXml" Target="../ink/ink152.xml"/><Relationship Id="rId2" Type="http://schemas.openxmlformats.org/officeDocument/2006/relationships/customXml" Target="../ink/ink1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9.xml"/><Relationship Id="rId11" Type="http://schemas.openxmlformats.org/officeDocument/2006/relationships/image" Target="../media/image49.png"/><Relationship Id="rId5" Type="http://schemas.openxmlformats.org/officeDocument/2006/relationships/image" Target="../media/image35.png"/><Relationship Id="rId15" Type="http://schemas.openxmlformats.org/officeDocument/2006/relationships/image" Target="../media/image60.png"/><Relationship Id="rId10" Type="http://schemas.openxmlformats.org/officeDocument/2006/relationships/customXml" Target="../ink/ink151.xml"/><Relationship Id="rId4" Type="http://schemas.openxmlformats.org/officeDocument/2006/relationships/customXml" Target="../ink/ink148.xml"/><Relationship Id="rId9" Type="http://schemas.openxmlformats.org/officeDocument/2006/relationships/image" Target="../media/image48.png"/><Relationship Id="rId14" Type="http://schemas.openxmlformats.org/officeDocument/2006/relationships/customXml" Target="../ink/ink15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n object&#10;&#10;Description automatically generated">
            <a:extLst>
              <a:ext uri="{FF2B5EF4-FFF2-40B4-BE49-F238E27FC236}">
                <a16:creationId xmlns:a16="http://schemas.microsoft.com/office/drawing/2014/main" id="{80331C37-928E-4F7C-B146-6DDD4E47E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D262D4-AE8B-4620-949A-609FC366F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5853C-E63A-49E2-84A4-4B7DD77A5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0549F-5B68-400C-A605-BDF102BD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CE12C213-76C6-4953-849D-69BD0C074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D5C439-F0A9-41AB-BF38-FB38EB00B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6" name="Rounded Rectangle 20">
              <a:extLst>
                <a:ext uri="{FF2B5EF4-FFF2-40B4-BE49-F238E27FC236}">
                  <a16:creationId xmlns:a16="http://schemas.microsoft.com/office/drawing/2014/main" id="{CE714C63-2EB2-4CE0-8982-994E7A37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568286-7D0B-4E62-BC33-A99A0FD74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4AE03F-9B02-4BCA-A303-6930AC988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332" y="1433618"/>
            <a:ext cx="7543802" cy="2060361"/>
          </a:xfrm>
        </p:spPr>
        <p:txBody>
          <a:bodyPr>
            <a:noAutofit/>
          </a:bodyPr>
          <a:lstStyle/>
          <a:p>
            <a:r>
              <a:rPr lang="en-US" sz="3600" dirty="0"/>
              <a:t>PERFORM S2 THRU E2 VARYING K FROM 1 BY 1 UNTIL K IS GREATER THAN 1000.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E32EA-A673-4511-8FF7-52BFDCAD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An Ode to Insanity by Jason Nguyen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22DAF0-5C05-4D01-A6C7-28326657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8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GO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GO TO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493914" y="2015732"/>
            <a:ext cx="1541386" cy="81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4"/>
            <a:ext cx="1557867" cy="868406"/>
          </a:xfrm>
          <a:prstGeom prst="borderCallout2">
            <a:avLst>
              <a:gd name="adj1" fmla="val 18750"/>
              <a:gd name="adj2" fmla="val -8333"/>
              <a:gd name="adj3" fmla="val -22260"/>
              <a:gd name="adj4" fmla="val -16731"/>
              <a:gd name="adj5" fmla="val -38992"/>
              <a:gd name="adj6" fmla="val -5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Let’s use an example with </a:t>
            </a:r>
            <a:r>
              <a:rPr lang="en-CA" b="1" dirty="0"/>
              <a:t>GO TO</a:t>
            </a:r>
            <a:r>
              <a:rPr lang="en-CA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█</a:t>
            </a:r>
          </a:p>
        </p:txBody>
      </p:sp>
    </p:spTree>
    <p:extLst>
      <p:ext uri="{BB962C8B-B14F-4D97-AF65-F5344CB8AC3E}">
        <p14:creationId xmlns:p14="http://schemas.microsoft.com/office/powerpoint/2010/main" val="7273016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MOVE  Y  TO  X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7620529" y="1116073"/>
            <a:ext cx="4391150" cy="3828460"/>
          </a:xfrm>
          <a:prstGeom prst="borderCallout1">
            <a:avLst>
              <a:gd name="adj1" fmla="val 53351"/>
              <a:gd name="adj2" fmla="val -3874"/>
              <a:gd name="adj3" fmla="val 34380"/>
              <a:gd name="adj4" fmla="val -105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You could integrate </a:t>
            </a:r>
            <a:r>
              <a:rPr lang="en-CA" b="1" dirty="0"/>
              <a:t>S2</a:t>
            </a:r>
            <a:r>
              <a:rPr lang="en-CA" dirty="0"/>
              <a:t> into the </a:t>
            </a:r>
            <a:r>
              <a:rPr lang="en-CA" b="1" dirty="0"/>
              <a:t>PERFORM </a:t>
            </a:r>
            <a:r>
              <a:rPr lang="en-CA" dirty="0"/>
              <a:t>loop in </a:t>
            </a:r>
            <a:r>
              <a:rPr lang="en-CA" b="1" dirty="0"/>
              <a:t>B1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Instead of:</a:t>
            </a:r>
            <a:br>
              <a:rPr lang="en-CA" dirty="0"/>
            </a:br>
            <a:r>
              <a:rPr lang="en-CA" b="1" dirty="0"/>
              <a:t>PERFORM PARA.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PARA.</a:t>
            </a:r>
            <a:br>
              <a:rPr lang="en-CA" b="1" dirty="0"/>
            </a:br>
            <a:r>
              <a:rPr lang="en-CA" b="1" dirty="0"/>
              <a:t>    DISPLAY “HELLO”</a:t>
            </a:r>
            <a:br>
              <a:rPr lang="en-CA" b="1" dirty="0"/>
            </a:br>
            <a:br>
              <a:rPr lang="en-CA" dirty="0"/>
            </a:br>
            <a:r>
              <a:rPr lang="en-CA" dirty="0"/>
              <a:t>You could do</a:t>
            </a:r>
            <a:br>
              <a:rPr lang="en-CA" dirty="0"/>
            </a:br>
            <a:br>
              <a:rPr lang="en-CA" dirty="0"/>
            </a:br>
            <a:r>
              <a:rPr lang="en-CA" b="1" dirty="0"/>
              <a:t>PERFORM</a:t>
            </a:r>
            <a:br>
              <a:rPr lang="en-CA" b="1" dirty="0"/>
            </a:br>
            <a:r>
              <a:rPr lang="en-CA" b="1" dirty="0"/>
              <a:t>    DISPLAY “HELLO”</a:t>
            </a:r>
            <a:br>
              <a:rPr lang="en-CA" b="1" dirty="0"/>
            </a:br>
            <a:r>
              <a:rPr lang="en-CA" b="1" dirty="0"/>
              <a:t>END-PERFORM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4598B-6F74-4D6E-B974-6137346D4DA7}"/>
                  </a:ext>
                </a:extLst>
              </p14:cNvPr>
              <p14:cNvContentPartPr/>
              <p14:nvPr/>
            </p14:nvContentPartPr>
            <p14:xfrm>
              <a:off x="435227" y="2522833"/>
              <a:ext cx="5272920" cy="306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4598B-6F74-4D6E-B974-6137346D4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587" y="2513834"/>
                <a:ext cx="5290560" cy="30790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6085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MOVE  Y  TO  X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7620529" y="1116073"/>
            <a:ext cx="4391150" cy="1186860"/>
          </a:xfrm>
          <a:prstGeom prst="borderCallout1">
            <a:avLst>
              <a:gd name="adj1" fmla="val 53351"/>
              <a:gd name="adj2" fmla="val -3874"/>
              <a:gd name="adj3" fmla="val 61488"/>
              <a:gd name="adj4" fmla="val -4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Then, using the same technique as before of removing fallthrough ambiguity, remove the </a:t>
            </a:r>
            <a:r>
              <a:rPr lang="en-CA" b="1" dirty="0"/>
              <a:t>PRINT ABORT MESSAGE</a:t>
            </a:r>
            <a:r>
              <a:rPr lang="en-CA" dirty="0"/>
              <a:t> fallthrough using a similar </a:t>
            </a:r>
            <a:r>
              <a:rPr lang="en-CA" b="1" dirty="0"/>
              <a:t>IF-ELSE-ENDIF</a:t>
            </a:r>
            <a:r>
              <a:rPr lang="en-CA" dirty="0"/>
              <a:t> structure.</a:t>
            </a:r>
            <a:endParaRPr lang="en-CA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BA2557-2149-4030-A473-6EFCB5CD35A6}"/>
                  </a:ext>
                </a:extLst>
              </p14:cNvPr>
              <p14:cNvContentPartPr/>
              <p14:nvPr/>
            </p14:nvContentPartPr>
            <p14:xfrm>
              <a:off x="4965467" y="4884433"/>
              <a:ext cx="1588320" cy="343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BA2557-2149-4030-A473-6EFCB5CD3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6467" y="4875433"/>
                <a:ext cx="16059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3A60924-8C44-41BC-8AB8-F5F90405CC51}"/>
                  </a:ext>
                </a:extLst>
              </p14:cNvPr>
              <p14:cNvContentPartPr/>
              <p14:nvPr/>
            </p14:nvContentPartPr>
            <p14:xfrm>
              <a:off x="1298867" y="4647553"/>
              <a:ext cx="3419640" cy="598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3A60924-8C44-41BC-8AB8-F5F90405CC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9867" y="4638553"/>
                <a:ext cx="343728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90B238-408B-4064-B2B2-B1047A32334B}"/>
                  </a:ext>
                </a:extLst>
              </p14:cNvPr>
              <p14:cNvContentPartPr/>
              <p14:nvPr/>
            </p14:nvContentPartPr>
            <p14:xfrm>
              <a:off x="858227" y="2725513"/>
              <a:ext cx="4595400" cy="888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90B238-408B-4064-B2B2-B1047A3233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587" y="2716873"/>
                <a:ext cx="46130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AEDD948-BBFB-40F6-BCF7-0130410C3C99}"/>
                  </a:ext>
                </a:extLst>
              </p14:cNvPr>
              <p14:cNvContentPartPr/>
              <p14:nvPr/>
            </p14:nvContentPartPr>
            <p14:xfrm>
              <a:off x="5651267" y="2895073"/>
              <a:ext cx="1070640" cy="352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AEDD948-BBFB-40F6-BCF7-0130410C3C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2267" y="2886424"/>
                <a:ext cx="1088280" cy="3697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6920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MOVE  Y  TO  X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7620529" y="1116073"/>
            <a:ext cx="4391150" cy="2257894"/>
          </a:xfrm>
          <a:prstGeom prst="borderCallout1">
            <a:avLst>
              <a:gd name="adj1" fmla="val 53351"/>
              <a:gd name="adj2" fmla="val -3874"/>
              <a:gd name="adj3" fmla="val 61488"/>
              <a:gd name="adj4" fmla="val -4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Then you could integrate </a:t>
            </a:r>
            <a:r>
              <a:rPr lang="en-CA" b="1" dirty="0"/>
              <a:t>B1</a:t>
            </a:r>
            <a:r>
              <a:rPr lang="en-CA" dirty="0"/>
              <a:t> into </a:t>
            </a:r>
            <a:r>
              <a:rPr lang="en-CA" b="1" dirty="0"/>
              <a:t>S1</a:t>
            </a:r>
            <a:r>
              <a:rPr lang="en-CA" dirty="0"/>
              <a:t>.</a:t>
            </a:r>
          </a:p>
          <a:p>
            <a:endParaRPr lang="en-CA" b="1" dirty="0"/>
          </a:p>
          <a:p>
            <a:r>
              <a:rPr lang="en-CA" dirty="0"/>
              <a:t>Your goal at that point would be to remove the </a:t>
            </a:r>
            <a:r>
              <a:rPr lang="en-CA" b="1" dirty="0"/>
              <a:t>GO TO S1</a:t>
            </a:r>
            <a:r>
              <a:rPr lang="en-CA" dirty="0"/>
              <a:t> constructs and replace the whole structure with a </a:t>
            </a:r>
            <a:r>
              <a:rPr lang="en-CA" b="1" dirty="0"/>
              <a:t>while</a:t>
            </a:r>
            <a:r>
              <a:rPr lang="en-CA" dirty="0"/>
              <a:t> loop (by that I mean </a:t>
            </a:r>
            <a:r>
              <a:rPr lang="en-CA" b="1" dirty="0"/>
              <a:t>PERFORM</a:t>
            </a:r>
            <a:r>
              <a:rPr lang="en-CA" dirty="0"/>
              <a:t> </a:t>
            </a:r>
            <a:r>
              <a:rPr lang="en-CA" b="1" dirty="0"/>
              <a:t>until </a:t>
            </a:r>
            <a:r>
              <a:rPr lang="en-CA" b="1" dirty="0" err="1"/>
              <a:t>file_end</a:t>
            </a:r>
            <a:r>
              <a:rPr lang="en-CA" b="1" dirty="0"/>
              <a:t> = 1</a:t>
            </a:r>
            <a:r>
              <a:rPr lang="en-CA" dirty="0"/>
              <a:t>)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Check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example by the prof.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BA2557-2149-4030-A473-6EFCB5CD35A6}"/>
                  </a:ext>
                </a:extLst>
              </p14:cNvPr>
              <p14:cNvContentPartPr/>
              <p14:nvPr/>
            </p14:nvContentPartPr>
            <p14:xfrm>
              <a:off x="4965467" y="4884433"/>
              <a:ext cx="1588320" cy="343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BA2557-2149-4030-A473-6EFCB5CD35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6467" y="4875433"/>
                <a:ext cx="16059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3A60924-8C44-41BC-8AB8-F5F90405CC51}"/>
                  </a:ext>
                </a:extLst>
              </p14:cNvPr>
              <p14:cNvContentPartPr/>
              <p14:nvPr/>
            </p14:nvContentPartPr>
            <p14:xfrm>
              <a:off x="1298867" y="4647553"/>
              <a:ext cx="3419640" cy="598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3A60924-8C44-41BC-8AB8-F5F90405CC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9867" y="4638553"/>
                <a:ext cx="343728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90B238-408B-4064-B2B2-B1047A32334B}"/>
                  </a:ext>
                </a:extLst>
              </p14:cNvPr>
              <p14:cNvContentPartPr/>
              <p14:nvPr/>
            </p14:nvContentPartPr>
            <p14:xfrm>
              <a:off x="858227" y="2725513"/>
              <a:ext cx="4595400" cy="888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90B238-408B-4064-B2B2-B1047A3233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587" y="2716873"/>
                <a:ext cx="46130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AEDD948-BBFB-40F6-BCF7-0130410C3C99}"/>
                  </a:ext>
                </a:extLst>
              </p14:cNvPr>
              <p14:cNvContentPartPr/>
              <p14:nvPr/>
            </p14:nvContentPartPr>
            <p14:xfrm>
              <a:off x="5651267" y="2895073"/>
              <a:ext cx="1070640" cy="352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AEDD948-BBFB-40F6-BCF7-0130410C3C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42267" y="2886424"/>
                <a:ext cx="1088280" cy="3697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6308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7678C-6B89-4068-A59C-4803540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173" y="3335869"/>
            <a:ext cx="6815669" cy="151553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At the end of the day though, file input will be replaced by user input, so this entire PowerPoint is a red herring.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6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GO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GO TO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527781" y="2148084"/>
            <a:ext cx="1507519" cy="234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3"/>
            <a:ext cx="2023533" cy="1232474"/>
          </a:xfrm>
          <a:prstGeom prst="borderCallout2">
            <a:avLst>
              <a:gd name="adj1" fmla="val 18750"/>
              <a:gd name="adj2" fmla="val -8333"/>
              <a:gd name="adj3" fmla="val 6501"/>
              <a:gd name="adj4" fmla="val -21079"/>
              <a:gd name="adj5" fmla="val -9255"/>
              <a:gd name="adj6" fmla="val -34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GO TO </a:t>
            </a:r>
            <a:r>
              <a:rPr lang="en-CA" dirty="0"/>
              <a:t>means </a:t>
            </a:r>
            <a:r>
              <a:rPr lang="en-CA" b="1" dirty="0"/>
              <a:t>GO TO AND NEVER COME BACK</a:t>
            </a:r>
            <a:r>
              <a:rPr lang="en-CA" dirty="0"/>
              <a:t>.</a:t>
            </a:r>
            <a:endParaRPr lang="en-CA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█</a:t>
            </a:r>
          </a:p>
        </p:txBody>
      </p:sp>
    </p:spTree>
    <p:extLst>
      <p:ext uri="{BB962C8B-B14F-4D97-AF65-F5344CB8AC3E}">
        <p14:creationId xmlns:p14="http://schemas.microsoft.com/office/powerpoint/2010/main" val="184615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GO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GO TO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506616" y="3002690"/>
            <a:ext cx="775152" cy="234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3"/>
            <a:ext cx="2023533" cy="1232474"/>
          </a:xfrm>
          <a:prstGeom prst="borderCallout2">
            <a:avLst>
              <a:gd name="adj1" fmla="val 18750"/>
              <a:gd name="adj2" fmla="val -8333"/>
              <a:gd name="adj3" fmla="val 45658"/>
              <a:gd name="adj4" fmla="val -35305"/>
              <a:gd name="adj5" fmla="val 59098"/>
              <a:gd name="adj6" fmla="val -63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GO TO </a:t>
            </a:r>
            <a:r>
              <a:rPr lang="en-CA" dirty="0"/>
              <a:t>means </a:t>
            </a:r>
            <a:r>
              <a:rPr lang="en-CA" b="1" dirty="0"/>
              <a:t>GO TO AND NEVER COME BACK</a:t>
            </a:r>
            <a:r>
              <a:rPr lang="en-CA" dirty="0"/>
              <a:t>.</a:t>
            </a:r>
            <a:endParaRPr lang="en-CA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█</a:t>
            </a:r>
          </a:p>
        </p:txBody>
      </p:sp>
    </p:spTree>
    <p:extLst>
      <p:ext uri="{BB962C8B-B14F-4D97-AF65-F5344CB8AC3E}">
        <p14:creationId xmlns:p14="http://schemas.microsoft.com/office/powerpoint/2010/main" val="37405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GO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GO TO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760388" y="3380557"/>
            <a:ext cx="1541612" cy="234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3"/>
            <a:ext cx="2023533" cy="1232474"/>
          </a:xfrm>
          <a:prstGeom prst="borderCallout2">
            <a:avLst>
              <a:gd name="adj1" fmla="val 18750"/>
              <a:gd name="adj2" fmla="val -8333"/>
              <a:gd name="adj3" fmla="val 45658"/>
              <a:gd name="adj4" fmla="val -35305"/>
              <a:gd name="adj5" fmla="val 71463"/>
              <a:gd name="adj6" fmla="val -54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GO TO </a:t>
            </a:r>
            <a:r>
              <a:rPr lang="en-CA" dirty="0"/>
              <a:t>means </a:t>
            </a:r>
            <a:r>
              <a:rPr lang="en-CA" b="1" dirty="0"/>
              <a:t>GO TO AND NEVER COME BACK</a:t>
            </a:r>
            <a:r>
              <a:rPr lang="en-CA" dirty="0"/>
              <a:t>.</a:t>
            </a:r>
            <a:endParaRPr lang="en-CA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█</a:t>
            </a:r>
          </a:p>
        </p:txBody>
      </p:sp>
    </p:spTree>
    <p:extLst>
      <p:ext uri="{BB962C8B-B14F-4D97-AF65-F5344CB8AC3E}">
        <p14:creationId xmlns:p14="http://schemas.microsoft.com/office/powerpoint/2010/main" val="276441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GO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GO TO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451579" y="3831723"/>
            <a:ext cx="813254" cy="287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█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163C16A1-5FB1-4571-B89C-E3128E0D1423}"/>
              </a:ext>
            </a:extLst>
          </p:cNvPr>
          <p:cNvSpPr/>
          <p:nvPr/>
        </p:nvSpPr>
        <p:spPr>
          <a:xfrm>
            <a:off x="3619500" y="2188633"/>
            <a:ext cx="2241550" cy="1426634"/>
          </a:xfrm>
          <a:prstGeom prst="borderCallout2">
            <a:avLst>
              <a:gd name="adj1" fmla="val 103590"/>
              <a:gd name="adj2" fmla="val -383"/>
              <a:gd name="adj3" fmla="val 114355"/>
              <a:gd name="adj4" fmla="val -16686"/>
              <a:gd name="adj5" fmla="val 128839"/>
              <a:gd name="adj6" fmla="val -51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It keeps going forward after. Like if you physically moved the program counter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71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GO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GO TO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760611" y="4187323"/>
            <a:ext cx="1676855" cy="287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188633"/>
            <a:ext cx="2241550" cy="1426634"/>
          </a:xfrm>
          <a:prstGeom prst="borderCallout2">
            <a:avLst>
              <a:gd name="adj1" fmla="val 103590"/>
              <a:gd name="adj2" fmla="val -383"/>
              <a:gd name="adj3" fmla="val 114355"/>
              <a:gd name="adj4" fmla="val -16686"/>
              <a:gd name="adj5" fmla="val 133290"/>
              <a:gd name="adj6" fmla="val -33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It keeps going forward after. Like if you physically moved the program counter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█</a:t>
            </a:r>
          </a:p>
        </p:txBody>
      </p:sp>
    </p:spTree>
    <p:extLst>
      <p:ext uri="{BB962C8B-B14F-4D97-AF65-F5344CB8AC3E}">
        <p14:creationId xmlns:p14="http://schemas.microsoft.com/office/powerpoint/2010/main" val="101476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GO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GO TO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451579" y="4428913"/>
            <a:ext cx="1985887" cy="45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3"/>
            <a:ext cx="2023533" cy="1232474"/>
          </a:xfrm>
          <a:prstGeom prst="borderCallout2">
            <a:avLst>
              <a:gd name="adj1" fmla="val 103590"/>
              <a:gd name="adj2" fmla="val -383"/>
              <a:gd name="adj3" fmla="val 114355"/>
              <a:gd name="adj4" fmla="val -16686"/>
              <a:gd name="adj5" fmla="val 133290"/>
              <a:gd name="adj6" fmla="val -33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Program terminates.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masterOf@COBOL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:~ █</a:t>
            </a:r>
          </a:p>
        </p:txBody>
      </p:sp>
    </p:spTree>
    <p:extLst>
      <p:ext uri="{BB962C8B-B14F-4D97-AF65-F5344CB8AC3E}">
        <p14:creationId xmlns:p14="http://schemas.microsoft.com/office/powerpoint/2010/main" val="340132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PERFORM vs. GOTO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 numCol="2"/>
          <a:lstStyle/>
          <a:p>
            <a:r>
              <a:rPr lang="en-CA" b="1" dirty="0"/>
              <a:t>PERFORM</a:t>
            </a:r>
            <a:r>
              <a:rPr lang="en-CA" dirty="0"/>
              <a:t> is like a function call</a:t>
            </a:r>
          </a:p>
          <a:p>
            <a:pPr lvl="1"/>
            <a:r>
              <a:rPr lang="en-CA" dirty="0"/>
              <a:t>Alice: “</a:t>
            </a:r>
            <a:r>
              <a:rPr lang="en-CA" b="1" dirty="0"/>
              <a:t>PERFORM</a:t>
            </a:r>
            <a:r>
              <a:rPr lang="en-CA" dirty="0"/>
              <a:t> the dance for me.”</a:t>
            </a:r>
            <a:br>
              <a:rPr lang="en-CA" dirty="0"/>
            </a:br>
            <a:r>
              <a:rPr lang="en-CA" dirty="0"/>
              <a:t>Bob: “OK, I just did it; now what?</a:t>
            </a:r>
          </a:p>
          <a:p>
            <a:pPr lvl="1"/>
            <a:r>
              <a:rPr lang="en-CA" dirty="0"/>
              <a:t>When you (Bob) are </a:t>
            </a:r>
            <a:r>
              <a:rPr lang="en-CA" b="1" dirty="0"/>
              <a:t>performing</a:t>
            </a:r>
            <a:r>
              <a:rPr lang="en-CA" dirty="0"/>
              <a:t> something, you are doing it for another entity (Alice).  This entity knows you are going to return to them and ask for the next instruction.</a:t>
            </a:r>
          </a:p>
          <a:p>
            <a:pPr lvl="1"/>
            <a:endParaRPr lang="en-CA" b="1" dirty="0"/>
          </a:p>
          <a:p>
            <a:r>
              <a:rPr lang="en-CA" b="1" dirty="0"/>
              <a:t>GO TO</a:t>
            </a:r>
            <a:r>
              <a:rPr lang="en-CA" dirty="0"/>
              <a:t> is an unconditional jump</a:t>
            </a:r>
          </a:p>
          <a:p>
            <a:pPr lvl="1"/>
            <a:r>
              <a:rPr lang="en-CA" dirty="0"/>
              <a:t>Alice: “</a:t>
            </a:r>
            <a:r>
              <a:rPr lang="en-CA" b="1" dirty="0"/>
              <a:t>GO TO</a:t>
            </a:r>
            <a:r>
              <a:rPr lang="en-CA" dirty="0"/>
              <a:t> work”</a:t>
            </a:r>
            <a:br>
              <a:rPr lang="en-CA" dirty="0"/>
            </a:br>
            <a:r>
              <a:rPr lang="en-CA" i="1" dirty="0"/>
              <a:t>Bob goes to work and asks Charlie for work</a:t>
            </a:r>
            <a:endParaRPr lang="en-CA" dirty="0"/>
          </a:p>
          <a:p>
            <a:pPr lvl="1"/>
            <a:r>
              <a:rPr lang="en-CA" dirty="0"/>
              <a:t>When you (Bob) are told to </a:t>
            </a:r>
            <a:r>
              <a:rPr lang="en-CA" b="1" dirty="0"/>
              <a:t>go to</a:t>
            </a:r>
            <a:r>
              <a:rPr lang="en-CA" dirty="0"/>
              <a:t> somewhere else by another entity (Alice), this entity can no longer issue instructions to you after, because they </a:t>
            </a:r>
            <a:r>
              <a:rPr lang="en-CA" b="1" dirty="0"/>
              <a:t>gave up control of you</a:t>
            </a:r>
            <a:r>
              <a:rPr lang="en-CA" dirty="0"/>
              <a:t>. They can do whatever!</a:t>
            </a:r>
          </a:p>
        </p:txBody>
      </p:sp>
    </p:spTree>
    <p:extLst>
      <p:ext uri="{BB962C8B-B14F-4D97-AF65-F5344CB8AC3E}">
        <p14:creationId xmlns:p14="http://schemas.microsoft.com/office/powerpoint/2010/main" val="381463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br>
              <a:rPr lang="en-CA" dirty="0"/>
            </a:br>
            <a:r>
              <a:rPr lang="en-CA" dirty="0"/>
              <a:t>PERFORM IS LIKE A YOYO – ALWAYS COMES BACK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869F153-E19F-4802-B220-A5FE4512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 algn="r">
              <a:buNone/>
            </a:pPr>
            <a:r>
              <a:rPr lang="en-CA" dirty="0"/>
              <a:t>perform PARA1.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090064-5DCF-4CB1-8096-AE237CE91470}"/>
                  </a:ext>
                </a:extLst>
              </p14:cNvPr>
              <p14:cNvContentPartPr/>
              <p14:nvPr/>
            </p14:nvContentPartPr>
            <p14:xfrm>
              <a:off x="8102393" y="1951120"/>
              <a:ext cx="1185840" cy="824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090064-5DCF-4CB1-8096-AE237CE914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9393" y="1888480"/>
                <a:ext cx="1311480" cy="9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62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br>
              <a:rPr lang="en-CA" dirty="0"/>
            </a:br>
            <a:r>
              <a:rPr lang="en-CA" dirty="0"/>
              <a:t>PERFORM IS LIKE A YOYO – ALWAYS COMES BACK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869F153-E19F-4802-B220-A5FE4512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 algn="r">
              <a:buNone/>
            </a:pPr>
            <a:r>
              <a:rPr lang="en-CA" dirty="0"/>
              <a:t>perform PARA1.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perform PARA2.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090064-5DCF-4CB1-8096-AE237CE91470}"/>
                  </a:ext>
                </a:extLst>
              </p14:cNvPr>
              <p14:cNvContentPartPr/>
              <p14:nvPr/>
            </p14:nvContentPartPr>
            <p14:xfrm>
              <a:off x="8102393" y="1951120"/>
              <a:ext cx="1185840" cy="824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090064-5DCF-4CB1-8096-AE237CE914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9393" y="1888480"/>
                <a:ext cx="131148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1FDF11-231B-4030-8B5B-B1B5554F5066}"/>
                  </a:ext>
                </a:extLst>
              </p14:cNvPr>
              <p14:cNvContentPartPr/>
              <p14:nvPr/>
            </p14:nvContentPartPr>
            <p14:xfrm>
              <a:off x="8114633" y="2797840"/>
              <a:ext cx="1139400" cy="80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1FDF11-231B-4030-8B5B-B1B5554F50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1993" y="2735200"/>
                <a:ext cx="1265040" cy="9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95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PERFORM vs. GOTO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CA" b="1" dirty="0"/>
              <a:t>PERFORM</a:t>
            </a:r>
            <a:r>
              <a:rPr lang="en-CA" dirty="0"/>
              <a:t> is like a function call</a:t>
            </a:r>
          </a:p>
          <a:p>
            <a:r>
              <a:rPr lang="en-CA" b="1" dirty="0"/>
              <a:t>GO TO</a:t>
            </a:r>
            <a:r>
              <a:rPr lang="en-CA" dirty="0"/>
              <a:t> is an unconditional jump</a:t>
            </a:r>
          </a:p>
        </p:txBody>
      </p:sp>
    </p:spTree>
    <p:extLst>
      <p:ext uri="{BB962C8B-B14F-4D97-AF65-F5344CB8AC3E}">
        <p14:creationId xmlns:p14="http://schemas.microsoft.com/office/powerpoint/2010/main" val="114409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br>
              <a:rPr lang="en-CA" dirty="0"/>
            </a:br>
            <a:r>
              <a:rPr lang="en-CA" dirty="0"/>
              <a:t>PERFORM IS LIKE A YOYO – ALWAYS COMES BACK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869F153-E19F-4802-B220-A5FE4512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 algn="r">
              <a:buNone/>
            </a:pPr>
            <a:r>
              <a:rPr lang="en-CA" dirty="0"/>
              <a:t>perform PARA1.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perform PARA2.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perform PARA3.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090064-5DCF-4CB1-8096-AE237CE91470}"/>
                  </a:ext>
                </a:extLst>
              </p14:cNvPr>
              <p14:cNvContentPartPr/>
              <p14:nvPr/>
            </p14:nvContentPartPr>
            <p14:xfrm>
              <a:off x="8102393" y="1951120"/>
              <a:ext cx="1185840" cy="824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090064-5DCF-4CB1-8096-AE237CE914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9393" y="1888480"/>
                <a:ext cx="131148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1FDF11-231B-4030-8B5B-B1B5554F5066}"/>
                  </a:ext>
                </a:extLst>
              </p14:cNvPr>
              <p14:cNvContentPartPr/>
              <p14:nvPr/>
            </p14:nvContentPartPr>
            <p14:xfrm>
              <a:off x="8114633" y="2797840"/>
              <a:ext cx="1139400" cy="80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1FDF11-231B-4030-8B5B-B1B5554F50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1993" y="2735200"/>
                <a:ext cx="126504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0FF156-87E1-4CCC-B59A-A044BD908B56}"/>
                  </a:ext>
                </a:extLst>
              </p14:cNvPr>
              <p14:cNvContentPartPr/>
              <p14:nvPr/>
            </p14:nvContentPartPr>
            <p14:xfrm>
              <a:off x="8063873" y="3619000"/>
              <a:ext cx="928080" cy="251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0FF156-87E1-4CCC-B59A-A044BD908B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0873" y="3556360"/>
                <a:ext cx="1053720" cy="26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52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br>
              <a:rPr lang="en-CA" dirty="0"/>
            </a:br>
            <a:r>
              <a:rPr lang="en-CA" dirty="0"/>
              <a:t>GO TO IS LIKE…CUTTING TIES WITH SOMEONE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869F153-E19F-4802-B220-A5FE4512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 algn="r">
              <a:buNone/>
            </a:pPr>
            <a:r>
              <a:rPr lang="en-CA" dirty="0"/>
              <a:t>go to PARA1.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26A6D2-EBC0-45B9-A8FA-AF14FCDA3610}"/>
                  </a:ext>
                </a:extLst>
              </p14:cNvPr>
              <p14:cNvContentPartPr/>
              <p14:nvPr/>
            </p14:nvContentPartPr>
            <p14:xfrm>
              <a:off x="7767953" y="1925920"/>
              <a:ext cx="2677320" cy="59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26A6D2-EBC0-45B9-A8FA-AF14FCDA3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4961" y="1863242"/>
                <a:ext cx="2802943" cy="718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9BC832-40BD-4A03-BB9E-A8003FBB4241}"/>
                  </a:ext>
                </a:extLst>
              </p14:cNvPr>
              <p14:cNvContentPartPr/>
              <p14:nvPr/>
            </p14:nvContentPartPr>
            <p14:xfrm>
              <a:off x="10070513" y="3212200"/>
              <a:ext cx="259200" cy="53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9BC832-40BD-4A03-BB9E-A8003FBB42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7873" y="3149560"/>
                <a:ext cx="38484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2DB588-3FBB-470B-BA64-52A83B213004}"/>
                  </a:ext>
                </a:extLst>
              </p14:cNvPr>
              <p14:cNvContentPartPr/>
              <p14:nvPr/>
            </p14:nvContentPartPr>
            <p14:xfrm>
              <a:off x="10224233" y="4057480"/>
              <a:ext cx="17280" cy="25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2DB588-3FBB-470B-BA64-52A83B2130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61233" y="3994840"/>
                <a:ext cx="1429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435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7653756" y="747712"/>
            <a:ext cx="4140729" cy="2052637"/>
          </a:xfrm>
          <a:prstGeom prst="borderCallout1">
            <a:avLst>
              <a:gd name="adj1" fmla="val 18750"/>
              <a:gd name="adj2" fmla="val -8333"/>
              <a:gd name="adj3" fmla="val 9078"/>
              <a:gd name="adj4" fmla="val -15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 am going to abstract away and black-box some useless parts of the program throughout this PowerPoint. First…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The </a:t>
            </a:r>
            <a:r>
              <a:rPr lang="en-CA" b="1" dirty="0"/>
              <a:t>S1</a:t>
            </a:r>
            <a:r>
              <a:rPr lang="en-CA" dirty="0"/>
              <a:t> paragraph can be bastardized as “</a:t>
            </a:r>
            <a:r>
              <a:rPr lang="en-CA" b="1" dirty="0"/>
              <a:t>READ_A_LINE</a:t>
            </a:r>
            <a:r>
              <a:rPr lang="en-CA" dirty="0"/>
              <a:t>”: Here’s why.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118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7653756" y="747713"/>
            <a:ext cx="4140729" cy="1647825"/>
          </a:xfrm>
          <a:prstGeom prst="borderCallout1">
            <a:avLst>
              <a:gd name="adj1" fmla="val 18750"/>
              <a:gd name="adj2" fmla="val -8333"/>
              <a:gd name="adj3" fmla="val 9078"/>
              <a:gd name="adj4" fmla="val -15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dirty="0"/>
              <a:t>Basically it reads in a line and if the input number (</a:t>
            </a:r>
            <a:r>
              <a:rPr lang="en-CA" b="1" dirty="0"/>
              <a:t>IN-Z</a:t>
            </a:r>
            <a:r>
              <a:rPr lang="en-CA" dirty="0"/>
              <a:t>) is positive (aka can be square rooted), we </a:t>
            </a:r>
            <a:r>
              <a:rPr lang="en-CA" b="1" dirty="0"/>
              <a:t>GO TO B1</a:t>
            </a:r>
            <a:r>
              <a:rPr lang="en-CA" dirty="0"/>
              <a:t> which is the calculation paragraph.</a:t>
            </a:r>
            <a:br>
              <a:rPr lang="en-CA" dirty="0"/>
            </a:b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242888"/>
            <a:ext cx="6138333" cy="46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56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7569090" y="751947"/>
            <a:ext cx="4504267" cy="1254654"/>
          </a:xfrm>
          <a:prstGeom prst="borderCallout1">
            <a:avLst>
              <a:gd name="adj1" fmla="val 24530"/>
              <a:gd name="adj2" fmla="val -6723"/>
              <a:gd name="adj3" fmla="val 13702"/>
              <a:gd name="adj4" fmla="val -16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Otherwise the program flow just falls through, printing the </a:t>
            </a:r>
            <a:r>
              <a:rPr lang="en-CA" b="1" dirty="0"/>
              <a:t>ERROR-MESSAGE</a:t>
            </a:r>
            <a:r>
              <a:rPr lang="en-CA" dirty="0"/>
              <a:t> and then requesting another line (</a:t>
            </a:r>
            <a:r>
              <a:rPr lang="en-CA" b="1" dirty="0"/>
              <a:t>GO TO S1</a:t>
            </a:r>
            <a:r>
              <a:rPr lang="en-CA" dirty="0"/>
              <a:t>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55650" y="690563"/>
            <a:ext cx="6138333" cy="742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61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E55B4E-C05F-44BD-9091-86B6AA0DAB19}"/>
              </a:ext>
            </a:extLst>
          </p:cNvPr>
          <p:cNvSpPr/>
          <p:nvPr/>
        </p:nvSpPr>
        <p:spPr>
          <a:xfrm>
            <a:off x="-660400" y="-222250"/>
            <a:ext cx="13481050" cy="7658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2DB38E-FEDB-4855-8C82-67263635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Ah yes, fallthrough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938D8-E69D-48E5-80B2-1EECF57D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4568"/>
          </a:xfrm>
        </p:spPr>
        <p:txBody>
          <a:bodyPr numCol="2"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Whereas most programs today would use two paths in a fork when enforcing control flow like this: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while</a:t>
            </a:r>
            <a:r>
              <a:rPr lang="en-CA" dirty="0">
                <a:solidFill>
                  <a:schemeClr val="bg1"/>
                </a:solidFill>
              </a:rPr>
              <a:t> (true) {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b="1" dirty="0">
                <a:solidFill>
                  <a:schemeClr val="bg1"/>
                </a:solidFill>
              </a:rPr>
              <a:t>if</a:t>
            </a:r>
            <a:r>
              <a:rPr lang="en-CA" dirty="0">
                <a:solidFill>
                  <a:schemeClr val="bg1"/>
                </a:solidFill>
              </a:rPr>
              <a:t> (</a:t>
            </a:r>
            <a:r>
              <a:rPr lang="en-CA" dirty="0" err="1">
                <a:solidFill>
                  <a:schemeClr val="bg1"/>
                </a:solidFill>
              </a:rPr>
              <a:t>cond</a:t>
            </a:r>
            <a:r>
              <a:rPr lang="en-CA" dirty="0">
                <a:solidFill>
                  <a:schemeClr val="bg1"/>
                </a:solidFill>
              </a:rPr>
              <a:t>)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        </a:t>
            </a:r>
            <a:r>
              <a:rPr lang="en-CA" dirty="0" err="1">
                <a:solidFill>
                  <a:schemeClr val="bg1"/>
                </a:solidFill>
              </a:rPr>
              <a:t>printf</a:t>
            </a:r>
            <a:r>
              <a:rPr lang="en-CA" dirty="0">
                <a:solidFill>
                  <a:schemeClr val="bg1"/>
                </a:solidFill>
              </a:rPr>
              <a:t>(“Success\n”);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b="1" dirty="0">
                <a:solidFill>
                  <a:schemeClr val="bg1"/>
                </a:solidFill>
              </a:rPr>
              <a:t>else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        </a:t>
            </a:r>
            <a:r>
              <a:rPr lang="en-CA" dirty="0" err="1">
                <a:solidFill>
                  <a:schemeClr val="bg1"/>
                </a:solidFill>
              </a:rPr>
              <a:t>printf</a:t>
            </a:r>
            <a:r>
              <a:rPr lang="en-CA" dirty="0">
                <a:solidFill>
                  <a:schemeClr val="bg1"/>
                </a:solidFill>
              </a:rPr>
              <a:t>(“Error\n”);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}</a:t>
            </a:r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endParaRPr lang="en-CA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…logic back then would only have one path, and if you didn’t go to that path you would </a:t>
            </a:r>
            <a:r>
              <a:rPr lang="en-CA" b="1" dirty="0">
                <a:solidFill>
                  <a:schemeClr val="bg1"/>
                </a:solidFill>
              </a:rPr>
              <a:t>fall through</a:t>
            </a:r>
            <a:r>
              <a:rPr lang="en-CA" dirty="0">
                <a:solidFill>
                  <a:schemeClr val="bg1"/>
                </a:solidFill>
              </a:rPr>
              <a:t> to an alternate one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S1</a:t>
            </a:r>
            <a:r>
              <a:rPr lang="en-CA" dirty="0">
                <a:solidFill>
                  <a:schemeClr val="bg1"/>
                </a:solidFill>
              </a:rPr>
              <a:t>: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b="1" dirty="0">
                <a:solidFill>
                  <a:schemeClr val="bg1"/>
                </a:solidFill>
              </a:rPr>
              <a:t>if</a:t>
            </a:r>
            <a:r>
              <a:rPr lang="en-CA" dirty="0">
                <a:solidFill>
                  <a:schemeClr val="bg1"/>
                </a:solidFill>
              </a:rPr>
              <a:t> (</a:t>
            </a:r>
            <a:r>
              <a:rPr lang="en-CA" dirty="0" err="1">
                <a:solidFill>
                  <a:schemeClr val="bg1"/>
                </a:solidFill>
              </a:rPr>
              <a:t>cond</a:t>
            </a:r>
            <a:r>
              <a:rPr lang="en-CA" dirty="0">
                <a:solidFill>
                  <a:schemeClr val="bg1"/>
                </a:solidFill>
              </a:rPr>
              <a:t>) </a:t>
            </a:r>
            <a:r>
              <a:rPr lang="en-CA" b="1" dirty="0" err="1">
                <a:solidFill>
                  <a:schemeClr val="bg1"/>
                </a:solidFill>
              </a:rPr>
              <a:t>goto</a:t>
            </a:r>
            <a:r>
              <a:rPr lang="en-CA" b="1" dirty="0">
                <a:solidFill>
                  <a:schemeClr val="bg1"/>
                </a:solidFill>
              </a:rPr>
              <a:t> SUCCESS</a:t>
            </a:r>
            <a:r>
              <a:rPr lang="en-CA" dirty="0">
                <a:solidFill>
                  <a:schemeClr val="bg1"/>
                </a:solidFill>
              </a:rPr>
              <a:t>;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printf</a:t>
            </a:r>
            <a:r>
              <a:rPr lang="en-CA" dirty="0">
                <a:solidFill>
                  <a:schemeClr val="bg1"/>
                </a:solidFill>
              </a:rPr>
              <a:t>(“Error\n”);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b="1" dirty="0" err="1">
                <a:solidFill>
                  <a:schemeClr val="bg1"/>
                </a:solidFill>
              </a:rPr>
              <a:t>goto</a:t>
            </a:r>
            <a:r>
              <a:rPr lang="en-CA" b="1" dirty="0">
                <a:solidFill>
                  <a:schemeClr val="bg1"/>
                </a:solidFill>
              </a:rPr>
              <a:t> S1</a:t>
            </a:r>
            <a:r>
              <a:rPr lang="en-CA" dirty="0">
                <a:solidFill>
                  <a:schemeClr val="bg1"/>
                </a:solidFill>
              </a:rPr>
              <a:t>;</a:t>
            </a:r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SUCCESS</a:t>
            </a:r>
            <a:r>
              <a:rPr lang="en-CA" dirty="0">
                <a:solidFill>
                  <a:schemeClr val="bg1"/>
                </a:solidFill>
              </a:rPr>
              <a:t>: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printf</a:t>
            </a:r>
            <a:r>
              <a:rPr lang="en-CA" dirty="0">
                <a:solidFill>
                  <a:schemeClr val="bg1"/>
                </a:solidFill>
              </a:rPr>
              <a:t>(“Success\n”);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b="1" dirty="0" err="1">
                <a:solidFill>
                  <a:schemeClr val="bg1"/>
                </a:solidFill>
              </a:rPr>
              <a:t>goto</a:t>
            </a:r>
            <a:r>
              <a:rPr lang="en-CA" b="1" dirty="0">
                <a:solidFill>
                  <a:schemeClr val="bg1"/>
                </a:solidFill>
              </a:rPr>
              <a:t> S1</a:t>
            </a:r>
            <a:r>
              <a:rPr lang="en-CA" dirty="0">
                <a:solidFill>
                  <a:schemeClr val="bg1"/>
                </a:solidFill>
              </a:rPr>
              <a:t>;</a:t>
            </a:r>
            <a:endParaRPr lang="en-CA" b="1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0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7569090" y="751947"/>
            <a:ext cx="4504267" cy="1254654"/>
          </a:xfrm>
          <a:prstGeom prst="borderCallout1">
            <a:avLst>
              <a:gd name="adj1" fmla="val 24530"/>
              <a:gd name="adj2" fmla="val -6723"/>
              <a:gd name="adj3" fmla="val 13702"/>
              <a:gd name="adj4" fmla="val -16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 you can see here, </a:t>
            </a:r>
            <a:r>
              <a:rPr lang="en-CA" b="1" dirty="0"/>
              <a:t>B1</a:t>
            </a:r>
            <a:r>
              <a:rPr lang="en-CA" dirty="0"/>
              <a:t> is the success path, and if you don’t reach it, you just </a:t>
            </a:r>
            <a:r>
              <a:rPr lang="en-CA" b="1" dirty="0"/>
              <a:t>fall through</a:t>
            </a:r>
            <a:r>
              <a:rPr lang="en-CA" dirty="0"/>
              <a:t> to the </a:t>
            </a:r>
            <a:r>
              <a:rPr lang="en-CA" b="1" dirty="0"/>
              <a:t>“INVALID INPUT</a:t>
            </a:r>
            <a:r>
              <a:rPr lang="en-CA" dirty="0"/>
              <a:t>”</a:t>
            </a:r>
            <a:r>
              <a:rPr lang="en-CA" b="1" dirty="0"/>
              <a:t> </a:t>
            </a:r>
            <a:r>
              <a:rPr lang="en-CA" dirty="0"/>
              <a:t>path.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55650" y="690563"/>
            <a:ext cx="6138333" cy="742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34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BEA987C-0CD2-4B9B-A4D9-6971D904F442}"/>
              </a:ext>
            </a:extLst>
          </p:cNvPr>
          <p:cNvSpPr/>
          <p:nvPr/>
        </p:nvSpPr>
        <p:spPr>
          <a:xfrm>
            <a:off x="7854373" y="542395"/>
            <a:ext cx="4064577" cy="896937"/>
          </a:xfrm>
          <a:prstGeom prst="borderCallout1">
            <a:avLst>
              <a:gd name="adj1" fmla="val 18750"/>
              <a:gd name="adj2" fmla="val -8333"/>
              <a:gd name="adj3" fmla="val 14706"/>
              <a:gd name="adj4" fmla="val -29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Let’s </a:t>
            </a:r>
            <a:r>
              <a:rPr lang="en-CA" dirty="0" err="1"/>
              <a:t>blackbox</a:t>
            </a:r>
            <a:r>
              <a:rPr lang="en-CA" dirty="0"/>
              <a:t> and simplify </a:t>
            </a:r>
            <a:r>
              <a:rPr lang="en-CA" b="1" dirty="0"/>
              <a:t>S1</a:t>
            </a:r>
            <a:r>
              <a:rPr lang="en-CA" dirty="0"/>
              <a:t> then, assuming that the error doesn’t occur. We don’t need that to understand later parts.</a:t>
            </a:r>
          </a:p>
        </p:txBody>
      </p:sp>
    </p:spTree>
    <p:extLst>
      <p:ext uri="{BB962C8B-B14F-4D97-AF65-F5344CB8AC3E}">
        <p14:creationId xmlns:p14="http://schemas.microsoft.com/office/powerpoint/2010/main" val="2171449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4940299" y="1439333"/>
            <a:ext cx="4527551" cy="1109133"/>
          </a:xfrm>
          <a:prstGeom prst="borderCallout1">
            <a:avLst>
              <a:gd name="adj1" fmla="val 12428"/>
              <a:gd name="adj2" fmla="val 304"/>
              <a:gd name="adj3" fmla="val 40815"/>
              <a:gd name="adj4" fmla="val -17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Another thing to </a:t>
            </a:r>
            <a:r>
              <a:rPr lang="en-CA" dirty="0" err="1"/>
              <a:t>blackbox</a:t>
            </a:r>
            <a:r>
              <a:rPr lang="en-CA" dirty="0"/>
              <a:t>: this initializes the guess. It moves the input variables to our work variables, and we divide our number in half as a first guess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3AE05-77CE-4D49-BA75-74A1BA32B718}"/>
              </a:ext>
            </a:extLst>
          </p:cNvPr>
          <p:cNvSpPr/>
          <p:nvPr/>
        </p:nvSpPr>
        <p:spPr>
          <a:xfrm>
            <a:off x="774700" y="1595966"/>
            <a:ext cx="3818468" cy="736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998760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3AE05-77CE-4D49-BA75-74A1BA32B718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</p:spTree>
    <p:extLst>
      <p:ext uri="{BB962C8B-B14F-4D97-AF65-F5344CB8AC3E}">
        <p14:creationId xmlns:p14="http://schemas.microsoft.com/office/powerpoint/2010/main" val="343057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perform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451579" y="2123341"/>
            <a:ext cx="1684867" cy="6748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560234" y="1941306"/>
            <a:ext cx="3843867" cy="861159"/>
          </a:xfrm>
          <a:prstGeom prst="borderCallout2">
            <a:avLst>
              <a:gd name="adj1" fmla="val 16292"/>
              <a:gd name="adj2" fmla="val -3487"/>
              <a:gd name="adj3" fmla="val 1718"/>
              <a:gd name="adj4" fmla="val -7416"/>
              <a:gd name="adj5" fmla="val 7999"/>
              <a:gd name="adj6" fmla="val -13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the main part of the program. Think of this part as the body of the </a:t>
            </a:r>
            <a:r>
              <a:rPr lang="en-CA" b="1" dirty="0"/>
              <a:t>main()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190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8098366" y="1096433"/>
            <a:ext cx="2506133" cy="913341"/>
          </a:xfrm>
          <a:prstGeom prst="borderCallout1">
            <a:avLst>
              <a:gd name="adj1" fmla="val 18750"/>
              <a:gd name="adj2" fmla="val -8333"/>
              <a:gd name="adj3" fmla="val 164268"/>
              <a:gd name="adj4" fmla="val -108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28 slides later, the main character of this PowerPoint comes out.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3AE05-77CE-4D49-BA75-74A1BA32B718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774699" y="2302933"/>
            <a:ext cx="4588933" cy="491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50825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7268633" y="80433"/>
            <a:ext cx="4826001" cy="5909734"/>
          </a:xfrm>
          <a:prstGeom prst="borderCallout1">
            <a:avLst>
              <a:gd name="adj1" fmla="val 18750"/>
              <a:gd name="adj2" fmla="val -8333"/>
              <a:gd name="adj3" fmla="val 40635"/>
              <a:gd name="adj4" fmla="val -38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/>
              <a:t>Let’s take things step by step.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3AE05-77CE-4D49-BA75-74A1BA32B718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774699" y="2302933"/>
            <a:ext cx="4588933" cy="491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982132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7268633" y="80433"/>
            <a:ext cx="4826001" cy="5909734"/>
          </a:xfrm>
          <a:prstGeom prst="borderCallout1">
            <a:avLst>
              <a:gd name="adj1" fmla="val 16530"/>
              <a:gd name="adj2" fmla="val -614"/>
              <a:gd name="adj3" fmla="val 55678"/>
              <a:gd name="adj4" fmla="val -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/>
              <a:t>Let’s take things step by step.</a:t>
            </a:r>
          </a:p>
          <a:p>
            <a:endParaRPr lang="en-CA" dirty="0"/>
          </a:p>
          <a:p>
            <a:r>
              <a:rPr lang="en-CA" b="1" dirty="0">
                <a:solidFill>
                  <a:schemeClr val="bg1"/>
                </a:solidFill>
                <a:highlight>
                  <a:srgbClr val="000000"/>
                </a:highlight>
              </a:rPr>
              <a:t>PERFORM S2</a:t>
            </a:r>
            <a:r>
              <a:rPr lang="en-CA" dirty="0"/>
              <a:t> will just do the </a:t>
            </a:r>
            <a:r>
              <a:rPr lang="en-CA" b="1" dirty="0"/>
              <a:t>S2</a:t>
            </a:r>
            <a:r>
              <a:rPr lang="en-CA" dirty="0"/>
              <a:t> paragraph and then return to the calling scope. This will do only one iteration for every line of the file. So if you made a mistake re-engineering and you call only </a:t>
            </a:r>
            <a:r>
              <a:rPr lang="en-CA" b="1" dirty="0"/>
              <a:t>S2</a:t>
            </a:r>
            <a:r>
              <a:rPr lang="en-CA" dirty="0"/>
              <a:t>, you might get </a:t>
            </a:r>
            <a:r>
              <a:rPr lang="en-CA" b="1" dirty="0"/>
              <a:t>2.25</a:t>
            </a:r>
            <a:r>
              <a:rPr lang="en-CA" dirty="0"/>
              <a:t> instead of </a:t>
            </a:r>
            <a:r>
              <a:rPr lang="en-CA" b="1" dirty="0"/>
              <a:t>2.23</a:t>
            </a:r>
            <a:r>
              <a:rPr lang="en-CA" dirty="0"/>
              <a:t> for sqrt(5)</a:t>
            </a:r>
          </a:p>
          <a:p>
            <a:endParaRPr lang="en-CA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3AE05-77CE-4D49-BA75-74A1BA32B718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347133" y="3492500"/>
            <a:ext cx="6565900" cy="2078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514619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7268633" y="80433"/>
            <a:ext cx="4826001" cy="5909734"/>
          </a:xfrm>
          <a:prstGeom prst="borderCallout1">
            <a:avLst>
              <a:gd name="adj1" fmla="val 16530"/>
              <a:gd name="adj2" fmla="val -614"/>
              <a:gd name="adj3" fmla="val 55678"/>
              <a:gd name="adj4" fmla="val -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/>
              <a:t>Let’s take things step by step.</a:t>
            </a:r>
          </a:p>
          <a:p>
            <a:endParaRPr lang="en-CA" dirty="0"/>
          </a:p>
          <a:p>
            <a:r>
              <a:rPr lang="en-CA" b="1" dirty="0">
                <a:solidFill>
                  <a:schemeClr val="bg1"/>
                </a:solidFill>
                <a:highlight>
                  <a:srgbClr val="000000"/>
                </a:highlight>
              </a:rPr>
              <a:t>PERFORM S2</a:t>
            </a:r>
            <a:r>
              <a:rPr lang="en-CA" dirty="0"/>
              <a:t> will just do the </a:t>
            </a:r>
            <a:r>
              <a:rPr lang="en-CA" b="1" dirty="0"/>
              <a:t>S2</a:t>
            </a:r>
            <a:r>
              <a:rPr lang="en-CA" dirty="0"/>
              <a:t> paragraph and then return to the calling scope. This will do only one iteration for every line of the file. So if you made a mistake re-engineering and you call only </a:t>
            </a:r>
            <a:r>
              <a:rPr lang="en-CA" b="1" dirty="0"/>
              <a:t>S2</a:t>
            </a:r>
            <a:r>
              <a:rPr lang="en-CA" dirty="0"/>
              <a:t>, you might get </a:t>
            </a:r>
            <a:r>
              <a:rPr lang="en-CA" b="1" dirty="0"/>
              <a:t>2.25</a:t>
            </a:r>
            <a:r>
              <a:rPr lang="en-CA" dirty="0"/>
              <a:t> instead of </a:t>
            </a:r>
            <a:r>
              <a:rPr lang="en-CA" b="1" dirty="0"/>
              <a:t>2.23</a:t>
            </a:r>
            <a:r>
              <a:rPr lang="en-CA" dirty="0"/>
              <a:t> for sqrt(5)</a:t>
            </a:r>
          </a:p>
          <a:p>
            <a:endParaRPr lang="en-CA" b="1" dirty="0"/>
          </a:p>
          <a:p>
            <a:r>
              <a:rPr lang="en-CA" b="1" dirty="0">
                <a:solidFill>
                  <a:schemeClr val="bg1"/>
                </a:solidFill>
                <a:highlight>
                  <a:srgbClr val="000000"/>
                </a:highlight>
              </a:rPr>
              <a:t>PERFORM  S2  THRU E2</a:t>
            </a:r>
            <a:r>
              <a:rPr lang="en-CA" dirty="0"/>
              <a:t> will do both </a:t>
            </a:r>
            <a:r>
              <a:rPr lang="en-CA" b="1" dirty="0"/>
              <a:t>S2</a:t>
            </a:r>
            <a:r>
              <a:rPr lang="en-CA" dirty="0"/>
              <a:t> and </a:t>
            </a:r>
            <a:r>
              <a:rPr lang="en-CA" b="1" dirty="0"/>
              <a:t>E2</a:t>
            </a:r>
            <a:r>
              <a:rPr lang="en-CA" dirty="0"/>
              <a:t>. When </a:t>
            </a:r>
            <a:r>
              <a:rPr lang="en-CA" b="1" dirty="0"/>
              <a:t>S2</a:t>
            </a:r>
            <a:r>
              <a:rPr lang="en-CA" dirty="0"/>
              <a:t> finishes and returns to calling scope, the </a:t>
            </a:r>
            <a:r>
              <a:rPr lang="en-CA" b="1" dirty="0"/>
              <a:t>PERFORM</a:t>
            </a:r>
            <a:r>
              <a:rPr lang="en-CA" dirty="0"/>
              <a:t> loop will then </a:t>
            </a:r>
            <a:r>
              <a:rPr lang="en-CA" b="1" dirty="0"/>
              <a:t>PERFORM E2</a:t>
            </a:r>
            <a:r>
              <a:rPr lang="en-CA" dirty="0"/>
              <a:t> (detailed explanation in a second).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3AE05-77CE-4D49-BA75-74A1BA32B718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DE480-10BA-4CA2-8B0E-B97C1EAA1CCA}"/>
              </a:ext>
            </a:extLst>
          </p:cNvPr>
          <p:cNvSpPr/>
          <p:nvPr/>
        </p:nvSpPr>
        <p:spPr>
          <a:xfrm>
            <a:off x="347133" y="3492500"/>
            <a:ext cx="6565900" cy="254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664181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7268633" y="80433"/>
            <a:ext cx="4826001" cy="6692900"/>
          </a:xfrm>
          <a:prstGeom prst="borderCallout1">
            <a:avLst>
              <a:gd name="adj1" fmla="val 16530"/>
              <a:gd name="adj2" fmla="val -614"/>
              <a:gd name="adj3" fmla="val 54459"/>
              <a:gd name="adj4" fmla="val -1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/>
              <a:t>Let’s take things step by step.</a:t>
            </a:r>
          </a:p>
          <a:p>
            <a:endParaRPr lang="en-CA" dirty="0"/>
          </a:p>
          <a:p>
            <a:r>
              <a:rPr lang="en-CA" b="1" dirty="0">
                <a:solidFill>
                  <a:schemeClr val="bg1"/>
                </a:solidFill>
                <a:highlight>
                  <a:srgbClr val="000000"/>
                </a:highlight>
              </a:rPr>
              <a:t>PERFORM S2</a:t>
            </a:r>
            <a:r>
              <a:rPr lang="en-CA" dirty="0"/>
              <a:t> will just do the </a:t>
            </a:r>
            <a:r>
              <a:rPr lang="en-CA" b="1" dirty="0"/>
              <a:t>S2</a:t>
            </a:r>
            <a:r>
              <a:rPr lang="en-CA" dirty="0"/>
              <a:t> paragraph and then return to the calling scope. This will do only one iteration for every line of the file. So if you made a mistake re-engineering and you call only </a:t>
            </a:r>
            <a:r>
              <a:rPr lang="en-CA" b="1" dirty="0"/>
              <a:t>S2</a:t>
            </a:r>
            <a:r>
              <a:rPr lang="en-CA" dirty="0"/>
              <a:t>, you might get </a:t>
            </a:r>
            <a:r>
              <a:rPr lang="en-CA" b="1" dirty="0"/>
              <a:t>2.25</a:t>
            </a:r>
            <a:r>
              <a:rPr lang="en-CA" dirty="0"/>
              <a:t> instead of </a:t>
            </a:r>
            <a:r>
              <a:rPr lang="en-CA" b="1" dirty="0"/>
              <a:t>2.23</a:t>
            </a:r>
            <a:r>
              <a:rPr lang="en-CA" dirty="0"/>
              <a:t> for sqrt(5)</a:t>
            </a:r>
          </a:p>
          <a:p>
            <a:endParaRPr lang="en-CA" b="1" dirty="0"/>
          </a:p>
          <a:p>
            <a:r>
              <a:rPr lang="en-CA" b="1" dirty="0">
                <a:solidFill>
                  <a:schemeClr val="bg1"/>
                </a:solidFill>
                <a:highlight>
                  <a:srgbClr val="000000"/>
                </a:highlight>
              </a:rPr>
              <a:t>PERFORM  S2  THRU E2</a:t>
            </a:r>
            <a:r>
              <a:rPr lang="en-CA" dirty="0"/>
              <a:t> will do both </a:t>
            </a:r>
            <a:r>
              <a:rPr lang="en-CA" b="1" dirty="0"/>
              <a:t>S2</a:t>
            </a:r>
            <a:r>
              <a:rPr lang="en-CA" dirty="0"/>
              <a:t> and </a:t>
            </a:r>
            <a:r>
              <a:rPr lang="en-CA" b="1" dirty="0"/>
              <a:t>E2</a:t>
            </a:r>
            <a:r>
              <a:rPr lang="en-CA" dirty="0"/>
              <a:t>. When </a:t>
            </a:r>
            <a:r>
              <a:rPr lang="en-CA" b="1" dirty="0"/>
              <a:t>S2</a:t>
            </a:r>
            <a:r>
              <a:rPr lang="en-CA" dirty="0"/>
              <a:t> finishes and returns to calling scope, the </a:t>
            </a:r>
            <a:r>
              <a:rPr lang="en-CA" b="1" dirty="0"/>
              <a:t>PERFORM</a:t>
            </a:r>
            <a:r>
              <a:rPr lang="en-CA" dirty="0"/>
              <a:t> loop will then </a:t>
            </a:r>
            <a:r>
              <a:rPr lang="en-CA" b="1" dirty="0"/>
              <a:t>PERFORM E2</a:t>
            </a:r>
            <a:r>
              <a:rPr lang="en-CA" dirty="0"/>
              <a:t> (detailed explanation in a second). </a:t>
            </a:r>
          </a:p>
          <a:p>
            <a:endParaRPr lang="en-CA" dirty="0"/>
          </a:p>
          <a:p>
            <a:r>
              <a:rPr lang="en-CA" b="1" dirty="0">
                <a:solidFill>
                  <a:schemeClr val="bg1"/>
                </a:solidFill>
                <a:highlight>
                  <a:srgbClr val="000000"/>
                </a:highlight>
              </a:rPr>
              <a:t>PERFORM  S2  THRU E2  VARYING K FROM 1 BY 1 UNTIL K IS GREATER THAN 1000</a:t>
            </a:r>
            <a:r>
              <a:rPr lang="en-CA" dirty="0"/>
              <a:t> is the same as above, except it will </a:t>
            </a:r>
            <a:r>
              <a:rPr lang="en-CA" b="1" dirty="0"/>
              <a:t>continually</a:t>
            </a:r>
            <a:r>
              <a:rPr lang="en-CA" dirty="0"/>
              <a:t> call </a:t>
            </a:r>
            <a:r>
              <a:rPr lang="en-CA" b="1" dirty="0"/>
              <a:t>S2</a:t>
            </a:r>
            <a:r>
              <a:rPr lang="en-CA" dirty="0"/>
              <a:t> and </a:t>
            </a:r>
            <a:r>
              <a:rPr lang="en-CA" b="1" dirty="0"/>
              <a:t>E2</a:t>
            </a:r>
            <a:r>
              <a:rPr lang="en-CA" dirty="0"/>
              <a:t> while keeping count using variable </a:t>
            </a:r>
            <a:r>
              <a:rPr lang="en-CA" b="1" dirty="0"/>
              <a:t>K</a:t>
            </a:r>
            <a:r>
              <a:rPr lang="en-CA" dirty="0"/>
              <a:t>, stopping when it is at 1000:</a:t>
            </a:r>
            <a:br>
              <a:rPr lang="en-CA" dirty="0"/>
            </a:br>
            <a:br>
              <a:rPr lang="en-CA" dirty="0"/>
            </a:br>
            <a:r>
              <a:rPr lang="en-CA" b="1" dirty="0"/>
              <a:t>for (int K = 1; K &lt;= 1000; K++) {</a:t>
            </a:r>
            <a:br>
              <a:rPr lang="en-CA" b="1" dirty="0"/>
            </a:br>
            <a:r>
              <a:rPr lang="en-CA" b="1" dirty="0"/>
              <a:t>        performS2();</a:t>
            </a:r>
            <a:br>
              <a:rPr lang="en-CA" b="1" dirty="0"/>
            </a:br>
            <a:r>
              <a:rPr lang="en-CA" b="1" dirty="0"/>
              <a:t>        performE2();</a:t>
            </a:r>
            <a:br>
              <a:rPr lang="en-CA" b="1" dirty="0"/>
            </a:br>
            <a:r>
              <a:rPr lang="en-CA" b="1" dirty="0"/>
              <a:t>}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3AE05-77CE-4D49-BA75-74A1BA32B718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615CB-1DB6-41DB-B106-245F12F2F1CA}"/>
              </a:ext>
            </a:extLst>
          </p:cNvPr>
          <p:cNvSpPr/>
          <p:nvPr/>
        </p:nvSpPr>
        <p:spPr>
          <a:xfrm>
            <a:off x="347133" y="3492500"/>
            <a:ext cx="6565900" cy="254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427768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E4DD5D-44C7-4436-B643-AC9F033D76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78429C-007B-4397-83CE-A5C52E4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556"/>
            <a:ext cx="9603275" cy="1049235"/>
          </a:xfrm>
        </p:spPr>
        <p:txBody>
          <a:bodyPr/>
          <a:lstStyle/>
          <a:p>
            <a:r>
              <a:rPr lang="en-CA" i="1" dirty="0">
                <a:solidFill>
                  <a:schemeClr val="bg1"/>
                </a:solidFill>
              </a:rPr>
              <a:t>Well technically you’re right but…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6093B6-FCB6-4B2D-99C3-828A3A77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4" y="957264"/>
            <a:ext cx="5962650" cy="509621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a </a:t>
            </a:r>
            <a:r>
              <a:rPr lang="en-CA" b="1" dirty="0">
                <a:solidFill>
                  <a:schemeClr val="bg1"/>
                </a:solidFill>
              </a:rPr>
              <a:t>PERFORM THRU</a:t>
            </a:r>
            <a:r>
              <a:rPr lang="en-CA" dirty="0">
                <a:solidFill>
                  <a:schemeClr val="bg1"/>
                </a:solidFill>
              </a:rPr>
              <a:t> statement, you specify a START and an END.  Then you do </a:t>
            </a:r>
            <a:r>
              <a:rPr lang="en-CA" u="sng" dirty="0">
                <a:solidFill>
                  <a:schemeClr val="bg1"/>
                </a:solidFill>
              </a:rPr>
              <a:t>everything in between</a:t>
            </a:r>
            <a:r>
              <a:rPr lang="en-CA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PERFORM  FIRST  THRU  LAST  1000  TIMES.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STOP RUN.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FIRST.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“WHY”.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SECOND.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“HELLO”.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THIRD.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“THERE”.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LAST. 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“WORLD”.</a:t>
            </a:r>
          </a:p>
        </p:txBody>
      </p:sp>
    </p:spTree>
    <p:extLst>
      <p:ext uri="{BB962C8B-B14F-4D97-AF65-F5344CB8AC3E}">
        <p14:creationId xmlns:p14="http://schemas.microsoft.com/office/powerpoint/2010/main" val="25736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E4DD5D-44C7-4436-B643-AC9F033D76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78429C-007B-4397-83CE-A5C52E4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556"/>
            <a:ext cx="9603275" cy="1049235"/>
          </a:xfrm>
        </p:spPr>
        <p:txBody>
          <a:bodyPr/>
          <a:lstStyle/>
          <a:p>
            <a:r>
              <a:rPr lang="en-CA" i="1" dirty="0">
                <a:solidFill>
                  <a:schemeClr val="bg1"/>
                </a:solidFill>
              </a:rPr>
              <a:t>Well technically you’re right but…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6093B6-FCB6-4B2D-99C3-828A3A77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4" y="957264"/>
            <a:ext cx="5962650" cy="509621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a </a:t>
            </a:r>
            <a:r>
              <a:rPr lang="en-CA" b="1" dirty="0">
                <a:solidFill>
                  <a:schemeClr val="bg1"/>
                </a:solidFill>
              </a:rPr>
              <a:t>PERFORM THRU</a:t>
            </a:r>
            <a:r>
              <a:rPr lang="en-CA" dirty="0">
                <a:solidFill>
                  <a:schemeClr val="bg1"/>
                </a:solidFill>
              </a:rPr>
              <a:t> statement, you specify a START and an END.  Then you do </a:t>
            </a:r>
            <a:r>
              <a:rPr lang="en-CA" u="sng" dirty="0">
                <a:solidFill>
                  <a:schemeClr val="bg1"/>
                </a:solidFill>
              </a:rPr>
              <a:t>everything in between</a:t>
            </a:r>
            <a:r>
              <a:rPr lang="en-CA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PERFORM  FIRST  THRU  LAST  1000  TIMES.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STOP RUN.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FIRST.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“WHY”.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SECOND.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“HELLO”.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THIRD.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“THERE”.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LAST. 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“WORLD”.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A00F0-6995-417B-93FD-C0CE81020A6C}"/>
              </a:ext>
            </a:extLst>
          </p:cNvPr>
          <p:cNvSpPr/>
          <p:nvPr/>
        </p:nvSpPr>
        <p:spPr>
          <a:xfrm>
            <a:off x="2159531" y="1655234"/>
            <a:ext cx="2445807" cy="351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271846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E4DD5D-44C7-4436-B643-AC9F033D76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78429C-007B-4397-83CE-A5C52E4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556"/>
            <a:ext cx="9603275" cy="1049235"/>
          </a:xfrm>
        </p:spPr>
        <p:txBody>
          <a:bodyPr/>
          <a:lstStyle/>
          <a:p>
            <a:r>
              <a:rPr lang="en-CA" i="1" dirty="0">
                <a:solidFill>
                  <a:schemeClr val="bg1"/>
                </a:solidFill>
              </a:rPr>
              <a:t>Well technically you’re right but…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6093B6-FCB6-4B2D-99C3-828A3A77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4" y="957264"/>
            <a:ext cx="5962650" cy="509621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a </a:t>
            </a:r>
            <a:r>
              <a:rPr lang="en-CA" b="1" dirty="0">
                <a:solidFill>
                  <a:schemeClr val="bg1"/>
                </a:solidFill>
              </a:rPr>
              <a:t>PERFORM THRU</a:t>
            </a:r>
            <a:r>
              <a:rPr lang="en-CA" dirty="0">
                <a:solidFill>
                  <a:schemeClr val="bg1"/>
                </a:solidFill>
              </a:rPr>
              <a:t> statement, you specify a START and an END.  Then you do </a:t>
            </a:r>
            <a:r>
              <a:rPr lang="en-CA" u="sng" dirty="0">
                <a:solidFill>
                  <a:schemeClr val="bg1"/>
                </a:solidFill>
              </a:rPr>
              <a:t>everything in between</a:t>
            </a:r>
            <a:r>
              <a:rPr lang="en-CA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PERFORM  FIRST  THRU  LAST  1000  TIMES.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STOP RUN.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FIRST.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“WHY”.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SECOND.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“HELLO”.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THIRD.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“THERE”.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LAST. 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“WORLD”.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A00F0-6995-417B-93FD-C0CE81020A6C}"/>
              </a:ext>
            </a:extLst>
          </p:cNvPr>
          <p:cNvSpPr/>
          <p:nvPr/>
        </p:nvSpPr>
        <p:spPr>
          <a:xfrm>
            <a:off x="2159531" y="1655234"/>
            <a:ext cx="2445807" cy="351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D67EA-9E55-40E2-9E8D-70560F596DA5}"/>
              </a:ext>
            </a:extLst>
          </p:cNvPr>
          <p:cNvSpPr/>
          <p:nvPr/>
        </p:nvSpPr>
        <p:spPr>
          <a:xfrm>
            <a:off x="785814" y="2560108"/>
            <a:ext cx="2871786" cy="3435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31603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E4DD5D-44C7-4436-B643-AC9F033D76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78429C-007B-4397-83CE-A5C52E4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556"/>
            <a:ext cx="9603275" cy="1049235"/>
          </a:xfrm>
        </p:spPr>
        <p:txBody>
          <a:bodyPr/>
          <a:lstStyle/>
          <a:p>
            <a:r>
              <a:rPr lang="en-CA" i="1" dirty="0">
                <a:solidFill>
                  <a:schemeClr val="bg1"/>
                </a:solidFill>
              </a:rPr>
              <a:t>Well technically you’re right but…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6093B6-FCB6-4B2D-99C3-828A3A77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4" y="957264"/>
            <a:ext cx="5962650" cy="509621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a </a:t>
            </a:r>
            <a:r>
              <a:rPr lang="en-CA" b="1" dirty="0">
                <a:solidFill>
                  <a:schemeClr val="bg1"/>
                </a:solidFill>
              </a:rPr>
              <a:t>PERFORM THRU</a:t>
            </a:r>
            <a:r>
              <a:rPr lang="en-CA" dirty="0">
                <a:solidFill>
                  <a:schemeClr val="bg1"/>
                </a:solidFill>
              </a:rPr>
              <a:t> statement, you specify a START and an END.  Then you do </a:t>
            </a:r>
            <a:r>
              <a:rPr lang="en-CA" u="sng" dirty="0">
                <a:solidFill>
                  <a:schemeClr val="bg1"/>
                </a:solidFill>
              </a:rPr>
              <a:t>everything in between</a:t>
            </a:r>
            <a:r>
              <a:rPr lang="en-CA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PERFORM  FIRST  THRU  LAST  1000  TIMES.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STOP RUN.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FIRST.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“WHY”.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SECOND.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“HELLO”.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THIRD.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“THERE”.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LAST. 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“WORLD”.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A00F0-6995-417B-93FD-C0CE81020A6C}"/>
              </a:ext>
            </a:extLst>
          </p:cNvPr>
          <p:cNvSpPr/>
          <p:nvPr/>
        </p:nvSpPr>
        <p:spPr>
          <a:xfrm>
            <a:off x="2159531" y="1655234"/>
            <a:ext cx="2445807" cy="351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D67EA-9E55-40E2-9E8D-70560F596DA5}"/>
              </a:ext>
            </a:extLst>
          </p:cNvPr>
          <p:cNvSpPr/>
          <p:nvPr/>
        </p:nvSpPr>
        <p:spPr>
          <a:xfrm>
            <a:off x="785814" y="2560108"/>
            <a:ext cx="2871786" cy="3435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B46016D-C7F0-4FC5-9DEC-D3D3E7F7823D}"/>
              </a:ext>
            </a:extLst>
          </p:cNvPr>
          <p:cNvSpPr txBox="1">
            <a:spLocks/>
          </p:cNvSpPr>
          <p:nvPr/>
        </p:nvSpPr>
        <p:spPr>
          <a:xfrm>
            <a:off x="3919539" y="3725718"/>
            <a:ext cx="1390649" cy="1125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>
                <a:solidFill>
                  <a:schemeClr val="bg1"/>
                </a:solidFill>
              </a:rPr>
              <a:t>IS THE SAME AS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57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E4DD5D-44C7-4436-B643-AC9F033D76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78429C-007B-4397-83CE-A5C52E4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556"/>
            <a:ext cx="9603275" cy="1049235"/>
          </a:xfrm>
        </p:spPr>
        <p:txBody>
          <a:bodyPr/>
          <a:lstStyle/>
          <a:p>
            <a:r>
              <a:rPr lang="en-CA" i="1" dirty="0">
                <a:solidFill>
                  <a:schemeClr val="bg1"/>
                </a:solidFill>
              </a:rPr>
              <a:t>Well technically you’re right but…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6093B6-FCB6-4B2D-99C3-828A3A77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4" y="957264"/>
            <a:ext cx="5962650" cy="509621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a </a:t>
            </a:r>
            <a:r>
              <a:rPr lang="en-CA" b="1" dirty="0">
                <a:solidFill>
                  <a:schemeClr val="bg1"/>
                </a:solidFill>
              </a:rPr>
              <a:t>PERFORM THRU</a:t>
            </a:r>
            <a:r>
              <a:rPr lang="en-CA" dirty="0">
                <a:solidFill>
                  <a:schemeClr val="bg1"/>
                </a:solidFill>
              </a:rPr>
              <a:t> statement, you specify a START and an END.  Then you do </a:t>
            </a:r>
            <a:r>
              <a:rPr lang="en-CA" u="sng" dirty="0">
                <a:solidFill>
                  <a:schemeClr val="bg1"/>
                </a:solidFill>
              </a:rPr>
              <a:t>everything in between</a:t>
            </a:r>
            <a:r>
              <a:rPr lang="en-CA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PERFORM  FIRST  THRU  LAST  1000  TIMES.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STOP RUN.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FIRST.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“WHY”.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SECOND.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“HELLO”.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THIRD.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“THERE”.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LAST. 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“WORLD”.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A00F0-6995-417B-93FD-C0CE81020A6C}"/>
              </a:ext>
            </a:extLst>
          </p:cNvPr>
          <p:cNvSpPr/>
          <p:nvPr/>
        </p:nvSpPr>
        <p:spPr>
          <a:xfrm>
            <a:off x="2159531" y="1655234"/>
            <a:ext cx="2445807" cy="351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D67EA-9E55-40E2-9E8D-70560F596DA5}"/>
              </a:ext>
            </a:extLst>
          </p:cNvPr>
          <p:cNvSpPr/>
          <p:nvPr/>
        </p:nvSpPr>
        <p:spPr>
          <a:xfrm>
            <a:off x="785814" y="2560108"/>
            <a:ext cx="2871786" cy="3435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B46016D-C7F0-4FC5-9DEC-D3D3E7F7823D}"/>
              </a:ext>
            </a:extLst>
          </p:cNvPr>
          <p:cNvSpPr txBox="1">
            <a:spLocks/>
          </p:cNvSpPr>
          <p:nvPr/>
        </p:nvSpPr>
        <p:spPr>
          <a:xfrm>
            <a:off x="3919539" y="3725718"/>
            <a:ext cx="1390649" cy="1125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>
                <a:solidFill>
                  <a:schemeClr val="bg1"/>
                </a:solidFill>
              </a:rPr>
              <a:t>IS THE SAME AS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1E83036-E0AF-4427-9197-E60A0087714A}"/>
              </a:ext>
            </a:extLst>
          </p:cNvPr>
          <p:cNvSpPr txBox="1">
            <a:spLocks/>
          </p:cNvSpPr>
          <p:nvPr/>
        </p:nvSpPr>
        <p:spPr>
          <a:xfrm>
            <a:off x="5653633" y="2085975"/>
            <a:ext cx="4919117" cy="315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>
                <a:solidFill>
                  <a:schemeClr val="bg1"/>
                </a:solidFill>
              </a:rPr>
              <a:t>PERFORM  COMBINED 1000  TIMES.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STOP RUN.</a:t>
            </a:r>
            <a:br>
              <a:rPr lang="en-CA" b="1" dirty="0">
                <a:solidFill>
                  <a:schemeClr val="bg1"/>
                </a:solidFill>
              </a:rPr>
            </a:b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COMBINED.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“WHY”.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“HELLO”.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“THERE”.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chemeClr val="bg1"/>
                </a:solidFill>
              </a:rPr>
              <a:t>    DISPLAY “WORLD”.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893B5-2B02-46F8-8D45-BD1122E3ECD9}"/>
              </a:ext>
            </a:extLst>
          </p:cNvPr>
          <p:cNvSpPr/>
          <p:nvPr/>
        </p:nvSpPr>
        <p:spPr>
          <a:xfrm>
            <a:off x="5572126" y="2106441"/>
            <a:ext cx="4843461" cy="3152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3622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perform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451579" y="2123341"/>
            <a:ext cx="1684867" cy="3277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814233" y="2174141"/>
            <a:ext cx="3843867" cy="751092"/>
          </a:xfrm>
          <a:prstGeom prst="borderCallout2">
            <a:avLst>
              <a:gd name="adj1" fmla="val -28594"/>
              <a:gd name="adj2" fmla="val 11271"/>
              <a:gd name="adj3" fmla="val -20170"/>
              <a:gd name="adj4" fmla="val -5214"/>
              <a:gd name="adj5" fmla="val -3494"/>
              <a:gd name="adj6" fmla="val -16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first instruction of this program is to </a:t>
            </a:r>
            <a:r>
              <a:rPr lang="en-CA" b="1" dirty="0"/>
              <a:t>perform para1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532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8079316" y="664633"/>
            <a:ext cx="3735917" cy="5346700"/>
          </a:xfrm>
          <a:prstGeom prst="borderCallout1">
            <a:avLst>
              <a:gd name="adj1" fmla="val 17940"/>
              <a:gd name="adj2" fmla="val -5935"/>
              <a:gd name="adj3" fmla="val 32710"/>
              <a:gd name="adj4" fmla="val -68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This </a:t>
            </a:r>
            <a:r>
              <a:rPr lang="en-CA" b="1" dirty="0"/>
              <a:t>for</a:t>
            </a:r>
            <a:r>
              <a:rPr lang="en-CA" dirty="0"/>
              <a:t> loop seems to sum it up:</a:t>
            </a:r>
          </a:p>
          <a:p>
            <a:endParaRPr lang="en-CA" dirty="0"/>
          </a:p>
          <a:p>
            <a:r>
              <a:rPr lang="en-CA" b="1" dirty="0"/>
              <a:t>for (int K = 1; K &lt;= 1000; K++) {</a:t>
            </a:r>
            <a:br>
              <a:rPr lang="en-CA" b="1" dirty="0"/>
            </a:br>
            <a:r>
              <a:rPr lang="en-CA" b="1" dirty="0"/>
              <a:t>        performS2();</a:t>
            </a:r>
            <a:br>
              <a:rPr lang="en-CA" b="1" dirty="0"/>
            </a:br>
            <a:r>
              <a:rPr lang="en-CA" b="1" dirty="0"/>
              <a:t>        performE2();</a:t>
            </a:r>
            <a:br>
              <a:rPr lang="en-CA" b="1" dirty="0"/>
            </a:br>
            <a:r>
              <a:rPr lang="en-CA" b="1" dirty="0"/>
              <a:t>}</a:t>
            </a:r>
            <a:endParaRPr lang="en-CA" dirty="0"/>
          </a:p>
          <a:p>
            <a:endParaRPr lang="en-CA" b="1" dirty="0"/>
          </a:p>
          <a:p>
            <a:r>
              <a:rPr lang="en-CA" dirty="0"/>
              <a:t>Except… that above statement assumes </a:t>
            </a:r>
            <a:r>
              <a:rPr lang="en-CA" b="1" dirty="0"/>
              <a:t>performS2()</a:t>
            </a:r>
            <a:r>
              <a:rPr lang="en-CA" dirty="0"/>
              <a:t> ends at the end of </a:t>
            </a:r>
            <a:r>
              <a:rPr lang="en-CA" b="1" dirty="0"/>
              <a:t>performS2()</a:t>
            </a:r>
            <a:r>
              <a:rPr lang="en-CA" dirty="0"/>
              <a:t>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In reality, if the </a:t>
            </a:r>
            <a:r>
              <a:rPr lang="en-CA" b="1" dirty="0"/>
              <a:t>performS2()</a:t>
            </a:r>
            <a:r>
              <a:rPr lang="en-CA" dirty="0"/>
              <a:t> function has a </a:t>
            </a:r>
            <a:r>
              <a:rPr lang="en-CA" b="1" dirty="0"/>
              <a:t>GO TO </a:t>
            </a:r>
            <a:r>
              <a:rPr lang="en-CA" dirty="0"/>
              <a:t>statement that spits you out somewhere else in the program…this </a:t>
            </a:r>
            <a:r>
              <a:rPr lang="en-CA" b="1" dirty="0"/>
              <a:t>for</a:t>
            </a:r>
            <a:r>
              <a:rPr lang="en-CA" dirty="0"/>
              <a:t> loop is powerless to know that, because </a:t>
            </a:r>
            <a:r>
              <a:rPr lang="en-CA" b="1" dirty="0"/>
              <a:t>GO TO gives up control permanently</a:t>
            </a:r>
            <a:r>
              <a:rPr lang="en-CA" dirty="0"/>
              <a:t>. This is like using </a:t>
            </a:r>
            <a:r>
              <a:rPr lang="en-CA" b="1" dirty="0"/>
              <a:t>break;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3AE05-77CE-4D49-BA75-74A1BA32B718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774699" y="2302933"/>
            <a:ext cx="4588933" cy="491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62943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AE81F-F176-4D21-9E5B-E660F23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" y="0"/>
            <a:ext cx="7079673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8079316" y="664633"/>
            <a:ext cx="3735917" cy="4610100"/>
          </a:xfrm>
          <a:prstGeom prst="borderCallout1">
            <a:avLst>
              <a:gd name="adj1" fmla="val 17940"/>
              <a:gd name="adj2" fmla="val -5935"/>
              <a:gd name="adj3" fmla="val 38368"/>
              <a:gd name="adj4" fmla="val -10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Recall that this </a:t>
            </a:r>
            <a:r>
              <a:rPr lang="en-CA" b="1" dirty="0"/>
              <a:t>PERFORM</a:t>
            </a:r>
            <a:r>
              <a:rPr lang="en-CA" dirty="0"/>
              <a:t> loop glues multiple paragraphs together into a new scope. So in a sense we are gluing together </a:t>
            </a:r>
            <a:r>
              <a:rPr lang="en-CA" b="1" dirty="0"/>
              <a:t>S2</a:t>
            </a:r>
            <a:r>
              <a:rPr lang="en-CA" dirty="0"/>
              <a:t> and </a:t>
            </a:r>
            <a:r>
              <a:rPr lang="en-CA" b="1" dirty="0"/>
              <a:t>E2</a:t>
            </a:r>
            <a:r>
              <a:rPr lang="en-CA" dirty="0"/>
              <a:t>, which results in a massive scope consisting of both paragraphs.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This means you can </a:t>
            </a:r>
            <a:r>
              <a:rPr lang="en-CA" b="1" dirty="0"/>
              <a:t>GO TO</a:t>
            </a:r>
            <a:r>
              <a:rPr lang="en-CA" dirty="0"/>
              <a:t> anywhere between the glued-together </a:t>
            </a:r>
            <a:r>
              <a:rPr lang="en-CA" b="1" dirty="0"/>
              <a:t>S2-E2</a:t>
            </a:r>
            <a:r>
              <a:rPr lang="en-CA" dirty="0"/>
              <a:t> paragraph and you’d still be within the </a:t>
            </a:r>
            <a:r>
              <a:rPr lang="en-CA" b="1" dirty="0"/>
              <a:t>PERFORM</a:t>
            </a:r>
            <a:r>
              <a:rPr lang="en-CA" dirty="0"/>
              <a:t> statement’s grasp (you wouldn’t destroy its scope as stated earlier). 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However…not all </a:t>
            </a:r>
            <a:r>
              <a:rPr lang="en-CA" b="1" dirty="0"/>
              <a:t>GO TO</a:t>
            </a:r>
            <a:r>
              <a:rPr lang="en-CA" dirty="0"/>
              <a:t>s play by the rules like this (</a:t>
            </a:r>
            <a:r>
              <a:rPr lang="en-CA" b="1" dirty="0"/>
              <a:t>GO TO</a:t>
            </a:r>
            <a:r>
              <a:rPr lang="en-CA" dirty="0"/>
              <a:t> last slide)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743B0-B439-48FB-B8C2-7ED1894758FE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3AE05-77CE-4D49-BA75-74A1BA32B718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72C5E-3E3A-4C05-8543-3A9BC350E819}"/>
              </a:ext>
            </a:extLst>
          </p:cNvPr>
          <p:cNvSpPr/>
          <p:nvPr/>
        </p:nvSpPr>
        <p:spPr>
          <a:xfrm>
            <a:off x="319088" y="3500967"/>
            <a:ext cx="6593945" cy="255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8AF43-AB81-492F-9FE3-F33815B37AC1}"/>
              </a:ext>
            </a:extLst>
          </p:cNvPr>
          <p:cNvSpPr/>
          <p:nvPr/>
        </p:nvSpPr>
        <p:spPr>
          <a:xfrm>
            <a:off x="1694923" y="2302933"/>
            <a:ext cx="2319866" cy="230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918903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4DA-04ED-453E-8E41-45C525C2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8000" dirty="0"/>
              <a:t>INTERMISSION</a:t>
            </a:r>
          </a:p>
        </p:txBody>
      </p:sp>
    </p:spTree>
    <p:extLst>
      <p:ext uri="{BB962C8B-B14F-4D97-AF65-F5344CB8AC3E}">
        <p14:creationId xmlns:p14="http://schemas.microsoft.com/office/powerpoint/2010/main" val="2908930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815831" y="4364568"/>
            <a:ext cx="5408757" cy="26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6499994" y="3309939"/>
            <a:ext cx="3530601" cy="1465261"/>
          </a:xfrm>
          <a:prstGeom prst="borderCallout1">
            <a:avLst>
              <a:gd name="adj1" fmla="val 67346"/>
              <a:gd name="adj2" fmla="val -18525"/>
              <a:gd name="adj3" fmla="val 27534"/>
              <a:gd name="adj4" fmla="val -1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S2 </a:t>
            </a:r>
            <a:r>
              <a:rPr lang="en-CA" dirty="0"/>
              <a:t>has two ways of ending: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it decides to jump to </a:t>
            </a:r>
            <a:r>
              <a:rPr lang="en-CA" b="1" dirty="0"/>
              <a:t>E2</a:t>
            </a:r>
            <a:r>
              <a:rPr lang="en-CA" dirty="0"/>
              <a:t> because it wants more accuracy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0080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815831" y="4364568"/>
            <a:ext cx="5408757" cy="26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6499994" y="3309939"/>
            <a:ext cx="3530601" cy="1465261"/>
          </a:xfrm>
          <a:prstGeom prst="borderCallout1">
            <a:avLst>
              <a:gd name="adj1" fmla="val 67346"/>
              <a:gd name="adj2" fmla="val -18525"/>
              <a:gd name="adj3" fmla="val 27534"/>
              <a:gd name="adj4" fmla="val -1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S2 </a:t>
            </a:r>
            <a:r>
              <a:rPr lang="en-CA" dirty="0"/>
              <a:t>has two ways of ending: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it decides to jump to </a:t>
            </a:r>
            <a:r>
              <a:rPr lang="en-CA" b="1" dirty="0"/>
              <a:t>E2</a:t>
            </a:r>
            <a:r>
              <a:rPr lang="en-CA" dirty="0"/>
              <a:t> because it wants more accuracy</a:t>
            </a:r>
            <a:br>
              <a:rPr lang="en-CA" dirty="0"/>
            </a:b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11769-2A27-434D-96F6-B30824D75CAD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</p:spTree>
    <p:extLst>
      <p:ext uri="{BB962C8B-B14F-4D97-AF65-F5344CB8AC3E}">
        <p14:creationId xmlns:p14="http://schemas.microsoft.com/office/powerpoint/2010/main" val="2673579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6E4EA-6C26-4E3E-A531-B91B61AA01AA}"/>
              </a:ext>
            </a:extLst>
          </p:cNvPr>
          <p:cNvSpPr/>
          <p:nvPr/>
        </p:nvSpPr>
        <p:spPr>
          <a:xfrm>
            <a:off x="815831" y="5307543"/>
            <a:ext cx="5408757" cy="26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31022-89DC-40CC-8104-79C59EE9397C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77D9D295-B361-4711-9241-455F5C9A10E7}"/>
              </a:ext>
            </a:extLst>
          </p:cNvPr>
          <p:cNvSpPr/>
          <p:nvPr/>
        </p:nvSpPr>
        <p:spPr>
          <a:xfrm>
            <a:off x="6499994" y="3272367"/>
            <a:ext cx="3710806" cy="2628900"/>
          </a:xfrm>
          <a:prstGeom prst="borderCallout1">
            <a:avLst>
              <a:gd name="adj1" fmla="val 75289"/>
              <a:gd name="adj2" fmla="val -12050"/>
              <a:gd name="adj3" fmla="val 28472"/>
              <a:gd name="adj4" fmla="val 3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Or when the accuracy check doesn’t fail (which would mean </a:t>
            </a:r>
            <a:r>
              <a:rPr lang="en-CA" b="1" dirty="0"/>
              <a:t>GO TO E2</a:t>
            </a:r>
            <a:r>
              <a:rPr lang="en-CA" dirty="0"/>
              <a:t>), resulting in fallthrough: it prints the output line and then reads in a new line;  which means </a:t>
            </a:r>
            <a:r>
              <a:rPr lang="en-CA" b="1" dirty="0"/>
              <a:t>GO TO S1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131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815831" y="4364568"/>
            <a:ext cx="5408757" cy="26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6E4EA-6C26-4E3E-A531-B91B61AA01AA}"/>
              </a:ext>
            </a:extLst>
          </p:cNvPr>
          <p:cNvSpPr/>
          <p:nvPr/>
        </p:nvSpPr>
        <p:spPr>
          <a:xfrm>
            <a:off x="815831" y="5307543"/>
            <a:ext cx="5408757" cy="26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5CC3A8-D98F-44B0-91F4-459C06BC9E7F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3386A-8CD3-442D-9733-BC65C6D21136}"/>
              </a:ext>
            </a:extLst>
          </p:cNvPr>
          <p:cNvSpPr/>
          <p:nvPr/>
        </p:nvSpPr>
        <p:spPr>
          <a:xfrm>
            <a:off x="-654050" y="-685800"/>
            <a:ext cx="13125450" cy="5050368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FAFFD-3570-4C77-A946-B47789BCA079}"/>
              </a:ext>
            </a:extLst>
          </p:cNvPr>
          <p:cNvSpPr/>
          <p:nvPr/>
        </p:nvSpPr>
        <p:spPr>
          <a:xfrm>
            <a:off x="-1054100" y="5576889"/>
            <a:ext cx="13125450" cy="5050368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4E3F87-8D5E-48C0-AEC4-6BE13D9FA0F5}"/>
              </a:ext>
            </a:extLst>
          </p:cNvPr>
          <p:cNvSpPr/>
          <p:nvPr/>
        </p:nvSpPr>
        <p:spPr>
          <a:xfrm>
            <a:off x="6224588" y="4364529"/>
            <a:ext cx="13125450" cy="1212399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3BCAAF-200E-4248-87C2-C5161A8FD68C}"/>
              </a:ext>
            </a:extLst>
          </p:cNvPr>
          <p:cNvSpPr/>
          <p:nvPr/>
        </p:nvSpPr>
        <p:spPr>
          <a:xfrm>
            <a:off x="-12309619" y="4364529"/>
            <a:ext cx="13125450" cy="1212399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BC2B02-2992-4608-91FC-8B8576299D29}"/>
              </a:ext>
            </a:extLst>
          </p:cNvPr>
          <p:cNvSpPr/>
          <p:nvPr/>
        </p:nvSpPr>
        <p:spPr>
          <a:xfrm>
            <a:off x="815831" y="4606320"/>
            <a:ext cx="5408757" cy="686008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6526741" y="4364568"/>
            <a:ext cx="3530601" cy="1184804"/>
          </a:xfrm>
          <a:prstGeom prst="borderCallout1">
            <a:avLst>
              <a:gd name="adj1" fmla="val 2918"/>
              <a:gd name="adj2" fmla="val 1379"/>
              <a:gd name="adj3" fmla="val 3554"/>
              <a:gd name="adj4" fmla="val 98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Only one of these two GO TO statements respects the PERFORM LOOP scope.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3541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8079316" y="1077384"/>
            <a:ext cx="3530601" cy="2575454"/>
          </a:xfrm>
          <a:prstGeom prst="borderCallout1">
            <a:avLst>
              <a:gd name="adj1" fmla="val 126313"/>
              <a:gd name="adj2" fmla="val -52443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It’s this one.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Remember that </a:t>
            </a:r>
            <a:r>
              <a:rPr lang="en-CA" b="1" dirty="0"/>
              <a:t>S2</a:t>
            </a:r>
            <a:r>
              <a:rPr lang="en-CA" dirty="0"/>
              <a:t> and </a:t>
            </a:r>
            <a:r>
              <a:rPr lang="en-CA" b="1" dirty="0"/>
              <a:t>E2</a:t>
            </a:r>
            <a:r>
              <a:rPr lang="en-CA" dirty="0"/>
              <a:t> are effectively </a:t>
            </a:r>
            <a:r>
              <a:rPr lang="en-CA" b="1" dirty="0"/>
              <a:t>glued</a:t>
            </a:r>
            <a:r>
              <a:rPr lang="en-CA" dirty="0"/>
              <a:t> for the remainder of the </a:t>
            </a:r>
            <a:r>
              <a:rPr lang="en-CA" b="1" dirty="0"/>
              <a:t>PERFORM</a:t>
            </a:r>
            <a:r>
              <a:rPr lang="en-CA" dirty="0"/>
              <a:t> call.</a:t>
            </a:r>
          </a:p>
          <a:p>
            <a:endParaRPr lang="en-CA" dirty="0"/>
          </a:p>
          <a:p>
            <a:r>
              <a:rPr lang="en-CA" dirty="0"/>
              <a:t>This means </a:t>
            </a:r>
            <a:r>
              <a:rPr lang="en-CA" b="1" dirty="0"/>
              <a:t>GO TO E2</a:t>
            </a:r>
            <a:r>
              <a:rPr lang="en-CA" dirty="0"/>
              <a:t> still puts you in the </a:t>
            </a:r>
            <a:r>
              <a:rPr lang="en-CA" b="1" dirty="0"/>
              <a:t>PERFORM</a:t>
            </a:r>
            <a:r>
              <a:rPr lang="en-CA" dirty="0"/>
              <a:t> statement’s territory, which is anything in </a:t>
            </a:r>
            <a:r>
              <a:rPr lang="en-CA" b="1" dirty="0"/>
              <a:t>S2</a:t>
            </a:r>
            <a:r>
              <a:rPr lang="en-CA" dirty="0"/>
              <a:t>/</a:t>
            </a:r>
            <a:r>
              <a:rPr lang="en-CA" b="1" dirty="0"/>
              <a:t>E2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815831" y="4364568"/>
            <a:ext cx="5408757" cy="26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F8263-D65B-4555-ADB5-4388D16A9E9C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</p:spTree>
    <p:extLst>
      <p:ext uri="{BB962C8B-B14F-4D97-AF65-F5344CB8AC3E}">
        <p14:creationId xmlns:p14="http://schemas.microsoft.com/office/powerpoint/2010/main" val="2722371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8079316" y="1077384"/>
            <a:ext cx="3530601" cy="2575454"/>
          </a:xfrm>
          <a:prstGeom prst="borderCallout1">
            <a:avLst>
              <a:gd name="adj1" fmla="val 126313"/>
              <a:gd name="adj2" fmla="val -52443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It’s the first one.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Remember that </a:t>
            </a:r>
            <a:r>
              <a:rPr lang="en-CA" b="1" dirty="0"/>
              <a:t>S2</a:t>
            </a:r>
            <a:r>
              <a:rPr lang="en-CA" dirty="0"/>
              <a:t> and </a:t>
            </a:r>
            <a:r>
              <a:rPr lang="en-CA" b="1" dirty="0"/>
              <a:t>E2</a:t>
            </a:r>
            <a:r>
              <a:rPr lang="en-CA" dirty="0"/>
              <a:t> are effectively </a:t>
            </a:r>
            <a:r>
              <a:rPr lang="en-CA" b="1" dirty="0"/>
              <a:t>glued</a:t>
            </a:r>
            <a:r>
              <a:rPr lang="en-CA" dirty="0"/>
              <a:t> for the remainder of the </a:t>
            </a:r>
            <a:r>
              <a:rPr lang="en-CA" b="1" dirty="0"/>
              <a:t>PERFORM</a:t>
            </a:r>
            <a:r>
              <a:rPr lang="en-CA" dirty="0"/>
              <a:t> call!!!</a:t>
            </a:r>
          </a:p>
          <a:p>
            <a:endParaRPr lang="en-CA" dirty="0"/>
          </a:p>
          <a:p>
            <a:r>
              <a:rPr lang="en-CA" dirty="0"/>
              <a:t>This means </a:t>
            </a:r>
            <a:r>
              <a:rPr lang="en-CA" b="1" dirty="0"/>
              <a:t>GO TO E2</a:t>
            </a:r>
            <a:r>
              <a:rPr lang="en-CA" dirty="0"/>
              <a:t> still puts you in the </a:t>
            </a:r>
            <a:r>
              <a:rPr lang="en-CA" b="1" dirty="0"/>
              <a:t>PERFORM</a:t>
            </a:r>
            <a:r>
              <a:rPr lang="en-CA" dirty="0"/>
              <a:t> statement’s territory, which is anything in </a:t>
            </a:r>
            <a:r>
              <a:rPr lang="en-CA" b="1" dirty="0"/>
              <a:t>S2</a:t>
            </a:r>
            <a:r>
              <a:rPr lang="en-CA" dirty="0"/>
              <a:t>/</a:t>
            </a:r>
            <a:r>
              <a:rPr lang="en-CA" b="1" dirty="0"/>
              <a:t>E2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815831" y="4364568"/>
            <a:ext cx="5408757" cy="26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F8263-D65B-4555-ADB5-4388D16A9E9C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D111A-7A7E-4EF9-A0DF-A4070A3B802E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53680BD-F733-41A0-8410-5F583DFDB1DB}"/>
              </a:ext>
            </a:extLst>
          </p:cNvPr>
          <p:cNvSpPr/>
          <p:nvPr/>
        </p:nvSpPr>
        <p:spPr>
          <a:xfrm>
            <a:off x="7984067" y="5314949"/>
            <a:ext cx="1764772" cy="576263"/>
          </a:xfrm>
          <a:prstGeom prst="borderCallout1">
            <a:avLst>
              <a:gd name="adj1" fmla="val 30445"/>
              <a:gd name="adj2" fmla="val -59999"/>
              <a:gd name="adj3" fmla="val 10504"/>
              <a:gd name="adj4" fmla="val -243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This is our turf.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16199D-46C5-4DE1-B8E9-8DE1E2D08415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345237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8079316" y="1077384"/>
            <a:ext cx="3530601" cy="2575454"/>
          </a:xfrm>
          <a:prstGeom prst="borderCallout1">
            <a:avLst>
              <a:gd name="adj1" fmla="val 126313"/>
              <a:gd name="adj2" fmla="val -52443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It’s the first one.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Remember that </a:t>
            </a:r>
            <a:r>
              <a:rPr lang="en-CA" b="1" dirty="0"/>
              <a:t>S2</a:t>
            </a:r>
            <a:r>
              <a:rPr lang="en-CA" dirty="0"/>
              <a:t> and </a:t>
            </a:r>
            <a:r>
              <a:rPr lang="en-CA" b="1" dirty="0"/>
              <a:t>E2</a:t>
            </a:r>
            <a:r>
              <a:rPr lang="en-CA" dirty="0"/>
              <a:t> are effectively </a:t>
            </a:r>
            <a:r>
              <a:rPr lang="en-CA" b="1" dirty="0"/>
              <a:t>glued</a:t>
            </a:r>
            <a:r>
              <a:rPr lang="en-CA" dirty="0"/>
              <a:t> for the remainder of the </a:t>
            </a:r>
            <a:r>
              <a:rPr lang="en-CA" b="1" dirty="0"/>
              <a:t>PERFORM</a:t>
            </a:r>
            <a:r>
              <a:rPr lang="en-CA" dirty="0"/>
              <a:t> call!!!</a:t>
            </a:r>
          </a:p>
          <a:p>
            <a:endParaRPr lang="en-CA" dirty="0"/>
          </a:p>
          <a:p>
            <a:r>
              <a:rPr lang="en-CA" dirty="0"/>
              <a:t>This means </a:t>
            </a:r>
            <a:r>
              <a:rPr lang="en-CA" b="1" dirty="0"/>
              <a:t>GO TO E2</a:t>
            </a:r>
            <a:r>
              <a:rPr lang="en-CA" dirty="0"/>
              <a:t> still puts you in the </a:t>
            </a:r>
            <a:r>
              <a:rPr lang="en-CA" b="1" dirty="0"/>
              <a:t>PERFORM</a:t>
            </a:r>
            <a:r>
              <a:rPr lang="en-CA" dirty="0"/>
              <a:t> statement’s territory, which is anything in </a:t>
            </a:r>
            <a:r>
              <a:rPr lang="en-CA" b="1" dirty="0"/>
              <a:t>S2</a:t>
            </a:r>
            <a:r>
              <a:rPr lang="en-CA" dirty="0"/>
              <a:t>/</a:t>
            </a:r>
            <a:r>
              <a:rPr lang="en-CA" b="1" dirty="0"/>
              <a:t>E2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5F215-C04D-44E2-9E59-4C121EF8241F}"/>
              </a:ext>
            </a:extLst>
          </p:cNvPr>
          <p:cNvSpPr/>
          <p:nvPr/>
        </p:nvSpPr>
        <p:spPr>
          <a:xfrm>
            <a:off x="815831" y="4364568"/>
            <a:ext cx="5408757" cy="26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F8263-D65B-4555-ADB5-4388D16A9E9C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D111A-7A7E-4EF9-A0DF-A4070A3B802E}"/>
              </a:ext>
            </a:extLst>
          </p:cNvPr>
          <p:cNvSpPr/>
          <p:nvPr/>
        </p:nvSpPr>
        <p:spPr>
          <a:xfrm>
            <a:off x="387206" y="3433762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53680BD-F733-41A0-8410-5F583DFDB1DB}"/>
              </a:ext>
            </a:extLst>
          </p:cNvPr>
          <p:cNvSpPr/>
          <p:nvPr/>
        </p:nvSpPr>
        <p:spPr>
          <a:xfrm>
            <a:off x="2641600" y="5595193"/>
            <a:ext cx="1764772" cy="576263"/>
          </a:xfrm>
          <a:prstGeom prst="borderCallout1">
            <a:avLst>
              <a:gd name="adj1" fmla="val 40362"/>
              <a:gd name="adj2" fmla="val -18980"/>
              <a:gd name="adj3" fmla="val 10504"/>
              <a:gd name="adj4" fmla="val -243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Still our turf!!!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DCD31B-3083-4F8F-A4ED-8B019A1B94E1}"/>
                  </a:ext>
                </a:extLst>
              </p14:cNvPr>
              <p14:cNvContentPartPr/>
              <p14:nvPr/>
            </p14:nvContentPartPr>
            <p14:xfrm>
              <a:off x="2256660" y="4304475"/>
              <a:ext cx="3897720" cy="132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DCD31B-3083-4F8F-A4ED-8B019A1B9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8020" y="4295475"/>
                <a:ext cx="3915360" cy="13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C171B6-028B-4573-81A8-0AD479934575}"/>
                  </a:ext>
                </a:extLst>
              </p14:cNvPr>
              <p14:cNvContentPartPr/>
              <p14:nvPr/>
            </p14:nvContentPartPr>
            <p14:xfrm>
              <a:off x="440460" y="5484915"/>
              <a:ext cx="1769760" cy="54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C171B6-028B-4573-81A8-0AD4799345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20" y="5475915"/>
                <a:ext cx="1787400" cy="558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5530478-386D-4528-9E43-ADEE440F0C2D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402035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perform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451580" y="2970007"/>
            <a:ext cx="787854" cy="3277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4"/>
            <a:ext cx="1557867" cy="751092"/>
          </a:xfrm>
          <a:prstGeom prst="borderCallout2">
            <a:avLst>
              <a:gd name="adj1" fmla="val 18750"/>
              <a:gd name="adj2" fmla="val -8333"/>
              <a:gd name="adj3" fmla="val 40138"/>
              <a:gd name="adj4" fmla="val -39014"/>
              <a:gd name="adj5" fmla="val 76541"/>
              <a:gd name="adj6" fmla="val -83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It’s right here!</a:t>
            </a:r>
          </a:p>
        </p:txBody>
      </p:sp>
    </p:spTree>
    <p:extLst>
      <p:ext uri="{BB962C8B-B14F-4D97-AF65-F5344CB8AC3E}">
        <p14:creationId xmlns:p14="http://schemas.microsoft.com/office/powerpoint/2010/main" val="2751611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6E4EA-6C26-4E3E-A531-B91B61AA01AA}"/>
              </a:ext>
            </a:extLst>
          </p:cNvPr>
          <p:cNvSpPr/>
          <p:nvPr/>
        </p:nvSpPr>
        <p:spPr>
          <a:xfrm>
            <a:off x="815831" y="5307543"/>
            <a:ext cx="5408757" cy="26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C2E869-4FCF-4035-97AD-03CD1E46B8DC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897ECA-BC29-42D3-9731-75AECA4E314D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774700" y="5671079"/>
            <a:ext cx="5369600" cy="1107017"/>
          </a:xfrm>
          <a:prstGeom prst="borderCallout1">
            <a:avLst>
              <a:gd name="adj1" fmla="val 2918"/>
              <a:gd name="adj2" fmla="val 1379"/>
              <a:gd name="adj3" fmla="val 3554"/>
              <a:gd name="adj4" fmla="val 98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The other one, </a:t>
            </a:r>
            <a:r>
              <a:rPr lang="en-CA" b="1" dirty="0"/>
              <a:t>GO TO S1</a:t>
            </a:r>
            <a:r>
              <a:rPr lang="en-CA" dirty="0"/>
              <a:t>, goes to an area of code not defined by </a:t>
            </a:r>
            <a:r>
              <a:rPr lang="en-CA" b="1" dirty="0"/>
              <a:t>S2 THRU E2</a:t>
            </a:r>
            <a:r>
              <a:rPr lang="en-CA" dirty="0"/>
              <a:t>. So it breaks the </a:t>
            </a:r>
            <a:r>
              <a:rPr lang="en-CA" b="1" dirty="0"/>
              <a:t>PERFORM</a:t>
            </a:r>
            <a:r>
              <a:rPr lang="en-CA" dirty="0"/>
              <a:t> loop. We will look at that later, so hold your confusion.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57895D-3AB9-46BA-B26D-1103958E5708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DE54DB-D1A7-4928-9975-E629E5B21E1F}"/>
                  </a:ext>
                </a:extLst>
              </p14:cNvPr>
              <p14:cNvContentPartPr/>
              <p14:nvPr/>
            </p14:nvContentPartPr>
            <p14:xfrm>
              <a:off x="308340" y="176715"/>
              <a:ext cx="1634400" cy="522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DE54DB-D1A7-4928-9975-E629E5B21E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700" y="168075"/>
                <a:ext cx="1652040" cy="52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20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3288091" y="2323497"/>
            <a:ext cx="3979484" cy="832379"/>
          </a:xfrm>
          <a:prstGeom prst="borderCallout1">
            <a:avLst>
              <a:gd name="adj1" fmla="val 89578"/>
              <a:gd name="adj2" fmla="val -3882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Recall that all the loop does is go to the glued </a:t>
            </a:r>
            <a:r>
              <a:rPr lang="en-CA" b="1" dirty="0"/>
              <a:t>S2-E2</a:t>
            </a:r>
            <a:r>
              <a:rPr lang="en-CA" dirty="0"/>
              <a:t> blob while iterating 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D8555-D7BD-4A61-84EF-28725E40527A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CEF303-DA2F-420F-BAC2-BC0280B8CFFC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B1220-4630-4E4C-A65A-6A710D98EC7E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682961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3288091" y="2323497"/>
            <a:ext cx="3979484" cy="832379"/>
          </a:xfrm>
          <a:prstGeom prst="borderCallout1">
            <a:avLst>
              <a:gd name="adj1" fmla="val 89578"/>
              <a:gd name="adj2" fmla="val -3882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Recall that all the loop does is go to the glued </a:t>
            </a:r>
            <a:r>
              <a:rPr lang="en-CA" b="1" dirty="0"/>
              <a:t>S2-E2</a:t>
            </a:r>
            <a:r>
              <a:rPr lang="en-CA" dirty="0"/>
              <a:t> blob while iterating 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D8555-D7BD-4A61-84EF-28725E40527A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CEF303-DA2F-420F-BAC2-BC0280B8CFFC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B1220-4630-4E4C-A65A-6A710D98EC7E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537919-CA96-4F5F-8754-CD69744A8A29}"/>
                  </a:ext>
                </a:extLst>
              </p14:cNvPr>
              <p14:cNvContentPartPr/>
              <p14:nvPr/>
            </p14:nvContentPartPr>
            <p14:xfrm>
              <a:off x="2128140" y="2509515"/>
              <a:ext cx="259200" cy="67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537919-CA96-4F5F-8754-CD69744A8A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9140" y="2500875"/>
                <a:ext cx="276840" cy="6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593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D8555-D7BD-4A61-84EF-28725E40527A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7CEA30-D8FD-4677-B411-F3F12B69916F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88727E-75FA-4700-8EA7-B5286EAD4122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651425A-F6F2-43DC-90A8-E83CA8DF281E}"/>
              </a:ext>
            </a:extLst>
          </p:cNvPr>
          <p:cNvSpPr/>
          <p:nvPr/>
        </p:nvSpPr>
        <p:spPr>
          <a:xfrm>
            <a:off x="6374588" y="3532189"/>
            <a:ext cx="3402825" cy="832379"/>
          </a:xfrm>
          <a:prstGeom prst="borderCallout1">
            <a:avLst>
              <a:gd name="adj1" fmla="val 52960"/>
              <a:gd name="adj2" fmla="val -33828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These three lines just calculate another iteration of Babylon. Let me abstract it out for you </a:t>
            </a:r>
            <a:r>
              <a:rPr lang="en-CA" dirty="0" err="1"/>
              <a:t>owo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928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6EBA39-9B68-4D48-BAFB-BD65A12BDD69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AAD35A-7F3F-4A7F-B17E-D32D1CE071CE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07659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7926-F711-4739-BC97-54993A8C3E78}"/>
              </a:ext>
            </a:extLst>
          </p:cNvPr>
          <p:cNvSpPr/>
          <p:nvPr/>
        </p:nvSpPr>
        <p:spPr>
          <a:xfrm>
            <a:off x="2138362" y="2671763"/>
            <a:ext cx="3209925" cy="75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Here is usual program flow.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6EBA39-9B68-4D48-BAFB-BD65A12BDD69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AAD35A-7F3F-4A7F-B17E-D32D1CE071CE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82765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47EC1-2031-47F6-B460-4614C581BE09}"/>
              </a:ext>
            </a:extLst>
          </p:cNvPr>
          <p:cNvSpPr/>
          <p:nvPr/>
        </p:nvSpPr>
        <p:spPr>
          <a:xfrm>
            <a:off x="2138362" y="2671763"/>
            <a:ext cx="3209925" cy="75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for loop (</a:t>
            </a:r>
            <a:r>
              <a:rPr lang="en-CA" b="1" dirty="0"/>
              <a:t>PERFORM</a:t>
            </a:r>
            <a:r>
              <a:rPr lang="en-CA" dirty="0"/>
              <a:t>) executes the glued </a:t>
            </a:r>
            <a:r>
              <a:rPr lang="en-CA" b="1" dirty="0"/>
              <a:t>S2-E2</a:t>
            </a:r>
            <a:r>
              <a:rPr lang="en-CA" dirty="0"/>
              <a:t> block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F4E5DB-1C72-4D6B-8907-87DC4D5D9987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046063-7910-4CD2-86AD-4E8B13706747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515282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47EC1-2031-47F6-B460-4614C581BE09}"/>
              </a:ext>
            </a:extLst>
          </p:cNvPr>
          <p:cNvSpPr/>
          <p:nvPr/>
        </p:nvSpPr>
        <p:spPr>
          <a:xfrm>
            <a:off x="2138362" y="2671763"/>
            <a:ext cx="3209925" cy="75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for loop (</a:t>
            </a:r>
            <a:r>
              <a:rPr lang="en-CA" b="1" dirty="0"/>
              <a:t>PERFORM</a:t>
            </a:r>
            <a:r>
              <a:rPr lang="en-CA" dirty="0"/>
              <a:t>) executes the glued </a:t>
            </a:r>
            <a:r>
              <a:rPr lang="en-CA" b="1" dirty="0"/>
              <a:t>S2-E2</a:t>
            </a:r>
            <a:r>
              <a:rPr lang="en-CA" dirty="0"/>
              <a:t> block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B01AD-4489-4597-817F-BBB2E3D75A10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4710FD-314C-4A6D-A411-EE03ADC9C1DD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F6FCDA4-C5BC-4824-85F9-63918B4083F0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F6FCDA4-C5BC-4824-85F9-63918B408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754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AA8F9EB-F0B0-4451-A76B-6D5A27514298}"/>
              </a:ext>
            </a:extLst>
          </p:cNvPr>
          <p:cNvSpPr/>
          <p:nvPr/>
        </p:nvSpPr>
        <p:spPr>
          <a:xfrm>
            <a:off x="2138362" y="2671763"/>
            <a:ext cx="3209925" cy="75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Calculating next iteration…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1CA5B-FB72-4F60-9C3C-164CFF68BC89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D2051-12B9-4E93-AC96-BA2322B45BBA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39756CC-8835-471A-97FE-24A916CB3C18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39756CC-8835-471A-97FE-24A916CB3C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013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14:cNvPr>
              <p14:cNvContentPartPr/>
              <p14:nvPr/>
            </p14:nvContentPartPr>
            <p14:xfrm>
              <a:off x="871380" y="4261635"/>
              <a:ext cx="538236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380" y="4252635"/>
                <a:ext cx="5400000" cy="410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4FBE4DC-A61E-455C-AE48-9750AA739DBD}"/>
              </a:ext>
            </a:extLst>
          </p:cNvPr>
          <p:cNvSpPr/>
          <p:nvPr/>
        </p:nvSpPr>
        <p:spPr>
          <a:xfrm>
            <a:off x="2138362" y="2671763"/>
            <a:ext cx="3209925" cy="75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Our guess isn’t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217BB-17D9-4B4B-8E4B-8BE5E4BDDE63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3B75DA-3AA7-4B42-B5D8-4F1A3050DDA5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187A65F-A0F0-4DAB-9503-6047252E73BC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187A65F-A0F0-4DAB-9503-6047252E73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8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perform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451580" y="2970007"/>
            <a:ext cx="787854" cy="3277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4"/>
            <a:ext cx="1557867" cy="751092"/>
          </a:xfrm>
          <a:prstGeom prst="borderCallout2">
            <a:avLst>
              <a:gd name="adj1" fmla="val 18750"/>
              <a:gd name="adj2" fmla="val -8333"/>
              <a:gd name="adj3" fmla="val 40138"/>
              <a:gd name="adj4" fmla="val -39014"/>
              <a:gd name="adj5" fmla="val 76541"/>
              <a:gd name="adj6" fmla="val -83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It’s right here!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█</a:t>
            </a:r>
          </a:p>
        </p:txBody>
      </p:sp>
    </p:spTree>
    <p:extLst>
      <p:ext uri="{BB962C8B-B14F-4D97-AF65-F5344CB8AC3E}">
        <p14:creationId xmlns:p14="http://schemas.microsoft.com/office/powerpoint/2010/main" val="491166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46AFB9-CBB8-49C8-B047-290AB0A93623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14:cNvPr>
              <p14:cNvContentPartPr/>
              <p14:nvPr/>
            </p14:nvContentPartPr>
            <p14:xfrm>
              <a:off x="871380" y="4261635"/>
              <a:ext cx="538236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380" y="4252635"/>
                <a:ext cx="5400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14:cNvPr>
              <p14:cNvContentPartPr/>
              <p14:nvPr/>
            </p14:nvContentPartPr>
            <p14:xfrm>
              <a:off x="2500740" y="4328235"/>
              <a:ext cx="4638960" cy="1517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740" y="4319597"/>
                <a:ext cx="4656600" cy="153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14:cNvPr>
              <p14:cNvContentPartPr/>
              <p14:nvPr/>
            </p14:nvContentPartPr>
            <p14:xfrm>
              <a:off x="355860" y="5461155"/>
              <a:ext cx="1955160" cy="630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860" y="5452515"/>
                <a:ext cx="1972800" cy="648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6E28236-E53C-4BF1-9C84-E818C6645A18}"/>
              </a:ext>
            </a:extLst>
          </p:cNvPr>
          <p:cNvSpPr/>
          <p:nvPr/>
        </p:nvSpPr>
        <p:spPr>
          <a:xfrm>
            <a:off x="1373259" y="2632371"/>
            <a:ext cx="4880481" cy="162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 we re-feed our result into the algorithm for more accuracy.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Y is current guess. X is previous guess. </a:t>
            </a:r>
            <a:r>
              <a:rPr lang="en-CA" b="1" dirty="0"/>
              <a:t>X is used as input.</a:t>
            </a:r>
            <a:r>
              <a:rPr lang="en-CA" dirty="0"/>
              <a:t> So by doing </a:t>
            </a:r>
            <a:r>
              <a:rPr lang="en-CA" b="1" dirty="0"/>
              <a:t>MOVE Y TO X</a:t>
            </a:r>
            <a:r>
              <a:rPr lang="en-CA" dirty="0"/>
              <a:t> we are re-feeding the result back to input.</a:t>
            </a:r>
            <a:endParaRPr lang="en-CA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FCA050-D2A3-4664-850A-2CB42902EED7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CF7417E-43EC-4F38-8798-406EFBEA0D8E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CF7417E-43EC-4F38-8798-406EFBEA0D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260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14:cNvPr>
              <p14:cNvContentPartPr/>
              <p14:nvPr/>
            </p14:nvContentPartPr>
            <p14:xfrm>
              <a:off x="871380" y="4261635"/>
              <a:ext cx="538236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380" y="4252635"/>
                <a:ext cx="5400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14:cNvPr>
              <p14:cNvContentPartPr/>
              <p14:nvPr/>
            </p14:nvContentPartPr>
            <p14:xfrm>
              <a:off x="2500740" y="4328235"/>
              <a:ext cx="4638960" cy="1517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740" y="4319597"/>
                <a:ext cx="4656600" cy="153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14:cNvPr>
              <p14:cNvContentPartPr/>
              <p14:nvPr/>
            </p14:nvContentPartPr>
            <p14:xfrm>
              <a:off x="355860" y="5461155"/>
              <a:ext cx="1955160" cy="630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860" y="5452515"/>
                <a:ext cx="1972800" cy="64836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4B22871-7C64-4DA2-A280-B76EEB18AF0D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BA17C4-48E4-4C83-9E4C-6ED7E798A0CF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1CD137-AEB3-4902-92BE-3E746E5631C5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1CD137-AEB3-4902-92BE-3E746E5631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B9DCA2A-EDB0-41A1-9EBA-6D93F75B57AD}"/>
              </a:ext>
            </a:extLst>
          </p:cNvPr>
          <p:cNvSpPr/>
          <p:nvPr/>
        </p:nvSpPr>
        <p:spPr>
          <a:xfrm>
            <a:off x="1378146" y="2667940"/>
            <a:ext cx="4717854" cy="150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MOVE Y TO X</a:t>
            </a:r>
            <a:r>
              <a:rPr lang="en-CA" dirty="0"/>
              <a:t> is the last statement of the glued </a:t>
            </a:r>
            <a:r>
              <a:rPr lang="en-CA" b="1" dirty="0"/>
              <a:t>E2</a:t>
            </a:r>
            <a:r>
              <a:rPr lang="en-CA" dirty="0"/>
              <a:t>-</a:t>
            </a:r>
            <a:r>
              <a:rPr lang="en-CA" b="1" dirty="0"/>
              <a:t>S2</a:t>
            </a:r>
            <a:r>
              <a:rPr lang="en-CA" dirty="0"/>
              <a:t> block. This means we are done one iteration and must return to the loop. This is the same as hitting the bottom of a </a:t>
            </a:r>
            <a:r>
              <a:rPr lang="en-CA" b="1" dirty="0"/>
              <a:t>for</a:t>
            </a:r>
            <a:r>
              <a:rPr lang="en-CA" dirty="0"/>
              <a:t> loop in C or using </a:t>
            </a:r>
            <a:r>
              <a:rPr lang="en-CA" b="1" dirty="0"/>
              <a:t>continue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149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14:cNvPr>
              <p14:cNvContentPartPr/>
              <p14:nvPr/>
            </p14:nvContentPartPr>
            <p14:xfrm>
              <a:off x="871380" y="4261635"/>
              <a:ext cx="538236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380" y="4252635"/>
                <a:ext cx="5400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14:cNvPr>
              <p14:cNvContentPartPr/>
              <p14:nvPr/>
            </p14:nvContentPartPr>
            <p14:xfrm>
              <a:off x="2500740" y="4328235"/>
              <a:ext cx="4638960" cy="1517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740" y="4319597"/>
                <a:ext cx="4656600" cy="153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14:cNvPr>
              <p14:cNvContentPartPr/>
              <p14:nvPr/>
            </p14:nvContentPartPr>
            <p14:xfrm>
              <a:off x="355860" y="5461155"/>
              <a:ext cx="1955160" cy="630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860" y="5452515"/>
                <a:ext cx="1972800" cy="64836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4B22871-7C64-4DA2-A280-B76EEB18AF0D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BA17C4-48E4-4C83-9E4C-6ED7E798A0CF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1CD137-AEB3-4902-92BE-3E746E5631C5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1CD137-AEB3-4902-92BE-3E746E5631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F0BF3F5-6709-40EC-971A-EC2AD7EE966A}"/>
                  </a:ext>
                </a:extLst>
              </p14:cNvPr>
              <p14:cNvContentPartPr/>
              <p14:nvPr/>
            </p14:nvContentPartPr>
            <p14:xfrm>
              <a:off x="1376100" y="2219715"/>
              <a:ext cx="6411600" cy="4491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F0BF3F5-6709-40EC-971A-EC2AD7EE96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67100" y="2210716"/>
                <a:ext cx="6429240" cy="4508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FDC6DD-D6B1-453A-A2C3-E7FC21EA3984}"/>
                  </a:ext>
                </a:extLst>
              </p14:cNvPr>
              <p14:cNvContentPartPr/>
              <p14:nvPr/>
            </p14:nvContentPartPr>
            <p14:xfrm>
              <a:off x="4745340" y="1785555"/>
              <a:ext cx="1573560" cy="316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FDC6DD-D6B1-453A-A2C3-E7FC21EA39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36340" y="1776545"/>
                <a:ext cx="1591200" cy="33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0A1C836-E722-401F-9887-D8CDA8727451}"/>
                  </a:ext>
                </a:extLst>
              </p14:cNvPr>
              <p14:cNvContentPartPr/>
              <p14:nvPr/>
            </p14:nvContentPartPr>
            <p14:xfrm>
              <a:off x="2242980" y="1174995"/>
              <a:ext cx="1523880" cy="104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0A1C836-E722-401F-9887-D8CDA87274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33982" y="1165995"/>
                <a:ext cx="1541516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91FDB1-1A35-4CDE-B27B-329F6F9F6587}"/>
                  </a:ext>
                </a:extLst>
              </p14:cNvPr>
              <p14:cNvContentPartPr/>
              <p14:nvPr/>
            </p14:nvContentPartPr>
            <p14:xfrm>
              <a:off x="2955780" y="2204235"/>
              <a:ext cx="2365200" cy="297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91FDB1-1A35-4CDE-B27B-329F6F9F65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46780" y="2195235"/>
                <a:ext cx="2382840" cy="315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9AE151A-7603-4B0A-B984-389B69201814}"/>
              </a:ext>
            </a:extLst>
          </p:cNvPr>
          <p:cNvSpPr/>
          <p:nvPr/>
        </p:nvSpPr>
        <p:spPr>
          <a:xfrm>
            <a:off x="1378146" y="2667940"/>
            <a:ext cx="4717854" cy="150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MOVE Y TO X</a:t>
            </a:r>
            <a:r>
              <a:rPr lang="en-CA" dirty="0"/>
              <a:t> is the last statement of the glued </a:t>
            </a:r>
            <a:r>
              <a:rPr lang="en-CA" b="1" dirty="0"/>
              <a:t>E2</a:t>
            </a:r>
            <a:r>
              <a:rPr lang="en-CA" dirty="0"/>
              <a:t>-</a:t>
            </a:r>
            <a:r>
              <a:rPr lang="en-CA" b="1" dirty="0"/>
              <a:t>S2</a:t>
            </a:r>
            <a:r>
              <a:rPr lang="en-CA" dirty="0"/>
              <a:t> block. This means we are done one iteration and must return to the loop. This is the same as hitting the bottom of a </a:t>
            </a:r>
            <a:r>
              <a:rPr lang="en-CA" b="1" dirty="0"/>
              <a:t>for</a:t>
            </a:r>
            <a:r>
              <a:rPr lang="en-CA" dirty="0"/>
              <a:t> loop in C or using </a:t>
            </a:r>
            <a:r>
              <a:rPr lang="en-CA" b="1" dirty="0"/>
              <a:t>continue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19751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14:cNvPr>
              <p14:cNvContentPartPr/>
              <p14:nvPr/>
            </p14:nvContentPartPr>
            <p14:xfrm>
              <a:off x="871380" y="4261635"/>
              <a:ext cx="538236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380" y="4252635"/>
                <a:ext cx="5400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14:cNvPr>
              <p14:cNvContentPartPr/>
              <p14:nvPr/>
            </p14:nvContentPartPr>
            <p14:xfrm>
              <a:off x="2500740" y="4328235"/>
              <a:ext cx="4638960" cy="1517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740" y="4319597"/>
                <a:ext cx="4656600" cy="153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14:cNvPr>
              <p14:cNvContentPartPr/>
              <p14:nvPr/>
            </p14:nvContentPartPr>
            <p14:xfrm>
              <a:off x="355860" y="5461155"/>
              <a:ext cx="1955160" cy="630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860" y="5452515"/>
                <a:ext cx="197280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57F94C-DC2A-4827-BCD4-794E3F268C41}"/>
                  </a:ext>
                </a:extLst>
              </p14:cNvPr>
              <p14:cNvContentPartPr/>
              <p14:nvPr/>
            </p14:nvContentPartPr>
            <p14:xfrm>
              <a:off x="1376100" y="2219715"/>
              <a:ext cx="6411600" cy="449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57F94C-DC2A-4827-BCD4-794E3F268C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7100" y="2210715"/>
                <a:ext cx="6429240" cy="45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FBAC39-2920-4F53-96D8-903CD3833468}"/>
                  </a:ext>
                </a:extLst>
              </p14:cNvPr>
              <p14:cNvContentPartPr/>
              <p14:nvPr/>
            </p14:nvContentPartPr>
            <p14:xfrm>
              <a:off x="2955780" y="2204235"/>
              <a:ext cx="2365200" cy="297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FBAC39-2920-4F53-96D8-903CD38334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7140" y="2195235"/>
                <a:ext cx="2382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567DA9-62DE-48B0-BDAB-1D2E33FB8544}"/>
                  </a:ext>
                </a:extLst>
              </p14:cNvPr>
              <p14:cNvContentPartPr/>
              <p14:nvPr/>
            </p14:nvContentPartPr>
            <p14:xfrm>
              <a:off x="4745340" y="1785555"/>
              <a:ext cx="1573560" cy="316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567DA9-62DE-48B0-BDAB-1D2E33FB85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6340" y="1776905"/>
                <a:ext cx="1591200" cy="33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CA62BC0-662A-4ED2-90D2-186EA2E4DC68}"/>
                  </a:ext>
                </a:extLst>
              </p14:cNvPr>
              <p14:cNvContentPartPr/>
              <p14:nvPr/>
            </p14:nvContentPartPr>
            <p14:xfrm>
              <a:off x="2242980" y="1174995"/>
              <a:ext cx="1523880" cy="1049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CA62BC0-662A-4ED2-90D2-186EA2E4DC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3982" y="1166355"/>
                <a:ext cx="1541516" cy="1066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1F289C8-A344-45E8-88B3-0ACB90A635A7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B7D3B2-3C60-4500-A81F-15463AF0A0EC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DD00FF-02C4-4441-B1F6-E546E366EA06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DD00FF-02C4-4441-B1F6-E546E366EA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B9DCA2A-EDB0-41A1-9EBA-6D93F75B57AD}"/>
              </a:ext>
            </a:extLst>
          </p:cNvPr>
          <p:cNvSpPr/>
          <p:nvPr/>
        </p:nvSpPr>
        <p:spPr>
          <a:xfrm>
            <a:off x="3562560" y="2726926"/>
            <a:ext cx="3127259" cy="949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 we go back to the beginning of the loop and increment the K counting variable.</a:t>
            </a:r>
          </a:p>
        </p:txBody>
      </p:sp>
    </p:spTree>
    <p:extLst>
      <p:ext uri="{BB962C8B-B14F-4D97-AF65-F5344CB8AC3E}">
        <p14:creationId xmlns:p14="http://schemas.microsoft.com/office/powerpoint/2010/main" val="3062392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EB7A2E-7E08-4FAA-8286-4E0A54A9B38A}"/>
                  </a:ext>
                </a:extLst>
              </p14:cNvPr>
              <p14:cNvContentPartPr/>
              <p14:nvPr/>
            </p14:nvContentPartPr>
            <p14:xfrm>
              <a:off x="1678860" y="2194515"/>
              <a:ext cx="1260360" cy="33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EB7A2E-7E08-4FAA-8286-4E0A54A9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860" y="2185875"/>
                <a:ext cx="1278000" cy="348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0C9CB7-5680-4F40-9320-7E896BDD0665}"/>
                  </a:ext>
                </a:extLst>
              </p14:cNvPr>
              <p14:cNvContentPartPr/>
              <p14:nvPr/>
            </p14:nvContentPartPr>
            <p14:xfrm>
              <a:off x="966060" y="2433195"/>
              <a:ext cx="753480" cy="105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0C9CB7-5680-4F40-9320-7E896BDD06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060" y="2424195"/>
                <a:ext cx="771120" cy="10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14:cNvPr>
              <p14:cNvContentPartPr/>
              <p14:nvPr/>
            </p14:nvContentPartPr>
            <p14:xfrm>
              <a:off x="871380" y="4261635"/>
              <a:ext cx="538236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380" y="4252635"/>
                <a:ext cx="5400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14:cNvPr>
              <p14:cNvContentPartPr/>
              <p14:nvPr/>
            </p14:nvContentPartPr>
            <p14:xfrm>
              <a:off x="2500740" y="4328235"/>
              <a:ext cx="4638960" cy="1517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740" y="4319597"/>
                <a:ext cx="4656600" cy="153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14:cNvPr>
              <p14:cNvContentPartPr/>
              <p14:nvPr/>
            </p14:nvContentPartPr>
            <p14:xfrm>
              <a:off x="355860" y="5461155"/>
              <a:ext cx="1955160" cy="630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860" y="5452515"/>
                <a:ext cx="197280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57F94C-DC2A-4827-BCD4-794E3F268C41}"/>
                  </a:ext>
                </a:extLst>
              </p14:cNvPr>
              <p14:cNvContentPartPr/>
              <p14:nvPr/>
            </p14:nvContentPartPr>
            <p14:xfrm>
              <a:off x="1376100" y="2219715"/>
              <a:ext cx="6411600" cy="449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57F94C-DC2A-4827-BCD4-794E3F268C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7100" y="2210715"/>
                <a:ext cx="6429240" cy="45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FBAC39-2920-4F53-96D8-903CD3833468}"/>
                  </a:ext>
                </a:extLst>
              </p14:cNvPr>
              <p14:cNvContentPartPr/>
              <p14:nvPr/>
            </p14:nvContentPartPr>
            <p14:xfrm>
              <a:off x="2955780" y="2204235"/>
              <a:ext cx="2365200" cy="297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FBAC39-2920-4F53-96D8-903CD38334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7140" y="2195235"/>
                <a:ext cx="2382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567DA9-62DE-48B0-BDAB-1D2E33FB8544}"/>
                  </a:ext>
                </a:extLst>
              </p14:cNvPr>
              <p14:cNvContentPartPr/>
              <p14:nvPr/>
            </p14:nvContentPartPr>
            <p14:xfrm>
              <a:off x="4745340" y="1785555"/>
              <a:ext cx="1573560" cy="316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567DA9-62DE-48B0-BDAB-1D2E33FB85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6340" y="1776905"/>
                <a:ext cx="1591200" cy="33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CA62BC0-662A-4ED2-90D2-186EA2E4DC68}"/>
                  </a:ext>
                </a:extLst>
              </p14:cNvPr>
              <p14:cNvContentPartPr/>
              <p14:nvPr/>
            </p14:nvContentPartPr>
            <p14:xfrm>
              <a:off x="2242980" y="1174995"/>
              <a:ext cx="1523880" cy="1049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CA62BC0-662A-4ED2-90D2-186EA2E4DC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3982" y="1166355"/>
                <a:ext cx="1541516" cy="1066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B9DCA2A-EDB0-41A1-9EBA-6D93F75B57AD}"/>
              </a:ext>
            </a:extLst>
          </p:cNvPr>
          <p:cNvSpPr/>
          <p:nvPr/>
        </p:nvSpPr>
        <p:spPr>
          <a:xfrm>
            <a:off x="2633414" y="3377430"/>
            <a:ext cx="3419140" cy="157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Rinse and repeat until we fallthrough when the accuracy is good enough (will get to that in sec).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24B6DC7B-7A94-4803-9607-6BACD245CA27}"/>
              </a:ext>
            </a:extLst>
          </p:cNvPr>
          <p:cNvSpPr/>
          <p:nvPr/>
        </p:nvSpPr>
        <p:spPr>
          <a:xfrm>
            <a:off x="867533" y="2333004"/>
            <a:ext cx="2027978" cy="4020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954D3E6C-92BB-4635-8524-D61A20D0D87F}"/>
              </a:ext>
            </a:extLst>
          </p:cNvPr>
          <p:cNvSpPr/>
          <p:nvPr/>
        </p:nvSpPr>
        <p:spPr>
          <a:xfrm flipV="1">
            <a:off x="5477627" y="2038486"/>
            <a:ext cx="2072736" cy="44475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741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EB7A2E-7E08-4FAA-8286-4E0A54A9B38A}"/>
                  </a:ext>
                </a:extLst>
              </p14:cNvPr>
              <p14:cNvContentPartPr/>
              <p14:nvPr/>
            </p14:nvContentPartPr>
            <p14:xfrm>
              <a:off x="1678860" y="2194515"/>
              <a:ext cx="1260360" cy="33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EB7A2E-7E08-4FAA-8286-4E0A54A9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860" y="2185875"/>
                <a:ext cx="1278000" cy="348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0C9CB7-5680-4F40-9320-7E896BDD0665}"/>
                  </a:ext>
                </a:extLst>
              </p14:cNvPr>
              <p14:cNvContentPartPr/>
              <p14:nvPr/>
            </p14:nvContentPartPr>
            <p14:xfrm>
              <a:off x="966060" y="2433195"/>
              <a:ext cx="753480" cy="105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0C9CB7-5680-4F40-9320-7E896BDD06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060" y="2424195"/>
                <a:ext cx="771120" cy="10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14:cNvPr>
              <p14:cNvContentPartPr/>
              <p14:nvPr/>
            </p14:nvContentPartPr>
            <p14:xfrm>
              <a:off x="871380" y="4261635"/>
              <a:ext cx="5382360" cy="39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7015B-4412-4F4F-9EEA-E80EB34C8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380" y="4252635"/>
                <a:ext cx="5400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14:cNvPr>
              <p14:cNvContentPartPr/>
              <p14:nvPr/>
            </p14:nvContentPartPr>
            <p14:xfrm>
              <a:off x="2500740" y="4328235"/>
              <a:ext cx="4638960" cy="1517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88F74C-661E-4AF7-A406-459D2AB286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740" y="4319597"/>
                <a:ext cx="4656600" cy="153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14:cNvPr>
              <p14:cNvContentPartPr/>
              <p14:nvPr/>
            </p14:nvContentPartPr>
            <p14:xfrm>
              <a:off x="355860" y="5461155"/>
              <a:ext cx="1955160" cy="630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2C6FEA-8D97-49E6-8F1D-FC451A8DCC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860" y="5452515"/>
                <a:ext cx="197280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57F94C-DC2A-4827-BCD4-794E3F268C41}"/>
                  </a:ext>
                </a:extLst>
              </p14:cNvPr>
              <p14:cNvContentPartPr/>
              <p14:nvPr/>
            </p14:nvContentPartPr>
            <p14:xfrm>
              <a:off x="1376100" y="2219715"/>
              <a:ext cx="6411600" cy="449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57F94C-DC2A-4827-BCD4-794E3F268C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7100" y="2210715"/>
                <a:ext cx="6429240" cy="45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FBAC39-2920-4F53-96D8-903CD3833468}"/>
                  </a:ext>
                </a:extLst>
              </p14:cNvPr>
              <p14:cNvContentPartPr/>
              <p14:nvPr/>
            </p14:nvContentPartPr>
            <p14:xfrm>
              <a:off x="2955780" y="2204235"/>
              <a:ext cx="2365200" cy="297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FBAC39-2920-4F53-96D8-903CD38334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7140" y="2195235"/>
                <a:ext cx="2382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567DA9-62DE-48B0-BDAB-1D2E33FB8544}"/>
                  </a:ext>
                </a:extLst>
              </p14:cNvPr>
              <p14:cNvContentPartPr/>
              <p14:nvPr/>
            </p14:nvContentPartPr>
            <p14:xfrm>
              <a:off x="4745340" y="1785555"/>
              <a:ext cx="1573560" cy="316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567DA9-62DE-48B0-BDAB-1D2E33FB85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6340" y="1776905"/>
                <a:ext cx="1591200" cy="33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CA62BC0-662A-4ED2-90D2-186EA2E4DC68}"/>
                  </a:ext>
                </a:extLst>
              </p14:cNvPr>
              <p14:cNvContentPartPr/>
              <p14:nvPr/>
            </p14:nvContentPartPr>
            <p14:xfrm>
              <a:off x="2242980" y="1174995"/>
              <a:ext cx="1523880" cy="1049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CA62BC0-662A-4ED2-90D2-186EA2E4DC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3982" y="1166355"/>
                <a:ext cx="1541516" cy="1066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B9DCA2A-EDB0-41A1-9EBA-6D93F75B57AD}"/>
              </a:ext>
            </a:extLst>
          </p:cNvPr>
          <p:cNvSpPr/>
          <p:nvPr/>
        </p:nvSpPr>
        <p:spPr>
          <a:xfrm>
            <a:off x="2633414" y="3377430"/>
            <a:ext cx="3419140" cy="157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Unless you are entering a 600 digit number (COBOL doesn’t let you do that), this loop will never reach 1000. </a:t>
            </a:r>
            <a:r>
              <a:rPr lang="en-CA" b="1" dirty="0"/>
              <a:t>S2</a:t>
            </a:r>
            <a:r>
              <a:rPr lang="en-CA" dirty="0"/>
              <a:t> will eventually break out of the </a:t>
            </a:r>
            <a:r>
              <a:rPr lang="en-CA" b="1" dirty="0"/>
              <a:t>PERFORM’s scope</a:t>
            </a:r>
            <a:r>
              <a:rPr lang="en-CA" dirty="0"/>
              <a:t>.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24B6DC7B-7A94-4803-9607-6BACD245CA27}"/>
              </a:ext>
            </a:extLst>
          </p:cNvPr>
          <p:cNvSpPr/>
          <p:nvPr/>
        </p:nvSpPr>
        <p:spPr>
          <a:xfrm>
            <a:off x="867533" y="2333004"/>
            <a:ext cx="2027978" cy="4020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954D3E6C-92BB-4635-8524-D61A20D0D87F}"/>
              </a:ext>
            </a:extLst>
          </p:cNvPr>
          <p:cNvSpPr/>
          <p:nvPr/>
        </p:nvSpPr>
        <p:spPr>
          <a:xfrm flipV="1">
            <a:off x="5477627" y="2038486"/>
            <a:ext cx="2072736" cy="44475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967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D0C072-015D-49B5-9DEA-3F6E9ECA97FE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20660-D012-46B1-B129-3A87329153E1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24B7D-72A1-4428-86D9-10CF2E61A7DE}"/>
              </a:ext>
            </a:extLst>
          </p:cNvPr>
          <p:cNvSpPr/>
          <p:nvPr/>
        </p:nvSpPr>
        <p:spPr>
          <a:xfrm>
            <a:off x="1664324" y="3332283"/>
            <a:ext cx="4229966" cy="74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Here is what that looks like.</a:t>
            </a:r>
          </a:p>
        </p:txBody>
      </p:sp>
    </p:spTree>
    <p:extLst>
      <p:ext uri="{BB962C8B-B14F-4D97-AF65-F5344CB8AC3E}">
        <p14:creationId xmlns:p14="http://schemas.microsoft.com/office/powerpoint/2010/main" val="7546719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A9C11-6C59-48FC-B475-1EEAC9FC1807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47535-9C8E-4132-BE51-E083EFDE5446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96F238-E860-48F2-9813-A05DCF2E9F03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96F238-E860-48F2-9813-A05DCF2E9F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4FBE4DC-A61E-455C-AE48-9750AA739DBD}"/>
              </a:ext>
            </a:extLst>
          </p:cNvPr>
          <p:cNvSpPr/>
          <p:nvPr/>
        </p:nvSpPr>
        <p:spPr>
          <a:xfrm>
            <a:off x="1992526" y="2565399"/>
            <a:ext cx="4198724" cy="92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 let’s say after a certain number of loops, our guess is now accurate enough.</a:t>
            </a:r>
            <a:br>
              <a:rPr lang="en-CA" dirty="0"/>
            </a:br>
            <a:r>
              <a:rPr lang="en-CA" dirty="0"/>
              <a:t>This </a:t>
            </a:r>
            <a:r>
              <a:rPr lang="en-CA" b="1" dirty="0"/>
              <a:t>if</a:t>
            </a:r>
            <a:r>
              <a:rPr lang="en-CA" dirty="0"/>
              <a:t> statement will just fallthrough.</a:t>
            </a:r>
          </a:p>
        </p:txBody>
      </p:sp>
    </p:spTree>
    <p:extLst>
      <p:ext uri="{BB962C8B-B14F-4D97-AF65-F5344CB8AC3E}">
        <p14:creationId xmlns:p14="http://schemas.microsoft.com/office/powerpoint/2010/main" val="2547792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56A9C11-6C59-48FC-B475-1EEAC9FC1807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47535-9C8E-4132-BE51-E083EFDE5446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96F238-E860-48F2-9813-A05DCF2E9F03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96F238-E860-48F2-9813-A05DCF2E9F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2CF5724-A69C-4644-B727-C08911EB8300}"/>
              </a:ext>
            </a:extLst>
          </p:cNvPr>
          <p:cNvSpPr/>
          <p:nvPr/>
        </p:nvSpPr>
        <p:spPr>
          <a:xfrm>
            <a:off x="1992526" y="2565399"/>
            <a:ext cx="4198724" cy="92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Calculating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3145256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2BC5CA-9888-4DF2-B16B-681E0669444C}"/>
                  </a:ext>
                </a:extLst>
              </p14:cNvPr>
              <p14:cNvContentPartPr/>
              <p14:nvPr/>
            </p14:nvContentPartPr>
            <p14:xfrm>
              <a:off x="960660" y="4279995"/>
              <a:ext cx="4075560" cy="359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2BC5CA-9888-4DF2-B16B-681E066944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1660" y="4270995"/>
                <a:ext cx="40932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E45ADA6-95D3-4755-8419-D6BDEEEEBAC0}"/>
                  </a:ext>
                </a:extLst>
              </p14:cNvPr>
              <p14:cNvContentPartPr/>
              <p14:nvPr/>
            </p14:nvContentPartPr>
            <p14:xfrm>
              <a:off x="645300" y="4461795"/>
              <a:ext cx="330840" cy="217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45ADA6-95D3-4755-8419-D6BDEEEEBA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660" y="4453155"/>
                <a:ext cx="348480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AE63165-BE6F-4C33-AABC-CBCC7179CB24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BD1BC0-A6DD-4CF4-83C2-85A915650FFF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5189D4D-5C39-4253-A4D1-EFC096A99249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5189D4D-5C39-4253-A4D1-EFC096A992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BBDD6C0-937A-448E-9D1B-3B52B4D9076B}"/>
              </a:ext>
            </a:extLst>
          </p:cNvPr>
          <p:cNvSpPr/>
          <p:nvPr/>
        </p:nvSpPr>
        <p:spPr>
          <a:xfrm>
            <a:off x="1992526" y="2565399"/>
            <a:ext cx="4198724" cy="92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</a:t>
            </a:r>
            <a:r>
              <a:rPr lang="en-CA" b="1" dirty="0"/>
              <a:t>if</a:t>
            </a:r>
            <a:r>
              <a:rPr lang="en-CA" dirty="0"/>
              <a:t> statement doesn’t execute and we fallthrough to the statements following it.</a:t>
            </a:r>
          </a:p>
        </p:txBody>
      </p:sp>
    </p:spTree>
    <p:extLst>
      <p:ext uri="{BB962C8B-B14F-4D97-AF65-F5344CB8AC3E}">
        <p14:creationId xmlns:p14="http://schemas.microsoft.com/office/powerpoint/2010/main" val="148481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perform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764846" y="3317141"/>
            <a:ext cx="1575254" cy="3277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4"/>
            <a:ext cx="1557867" cy="751092"/>
          </a:xfrm>
          <a:prstGeom prst="borderCallout2">
            <a:avLst>
              <a:gd name="adj1" fmla="val 18750"/>
              <a:gd name="adj2" fmla="val -8333"/>
              <a:gd name="adj3" fmla="val 40138"/>
              <a:gd name="adj4" fmla="val -39014"/>
              <a:gd name="adj5" fmla="val 117685"/>
              <a:gd name="adj6" fmla="val -62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It’s right here!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█</a:t>
            </a:r>
          </a:p>
        </p:txBody>
      </p:sp>
    </p:spTree>
    <p:extLst>
      <p:ext uri="{BB962C8B-B14F-4D97-AF65-F5344CB8AC3E}">
        <p14:creationId xmlns:p14="http://schemas.microsoft.com/office/powerpoint/2010/main" val="13131440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A1B6BF-022B-4344-B81B-0130B5A636DC}"/>
                  </a:ext>
                </a:extLst>
              </p14:cNvPr>
              <p14:cNvContentPartPr/>
              <p14:nvPr/>
            </p14:nvContentPartPr>
            <p14:xfrm>
              <a:off x="737100" y="4585275"/>
              <a:ext cx="6157800" cy="997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A1B6BF-022B-4344-B81B-0130B5A636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460" y="4576635"/>
                <a:ext cx="6175440" cy="10148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llout: Line 17">
            <a:extLst>
              <a:ext uri="{FF2B5EF4-FFF2-40B4-BE49-F238E27FC236}">
                <a16:creationId xmlns:a16="http://schemas.microsoft.com/office/drawing/2014/main" id="{F4869DBD-636F-4B8F-A32D-713217CE04BE}"/>
              </a:ext>
            </a:extLst>
          </p:cNvPr>
          <p:cNvSpPr/>
          <p:nvPr/>
        </p:nvSpPr>
        <p:spPr>
          <a:xfrm>
            <a:off x="7468947" y="2933700"/>
            <a:ext cx="4483582" cy="2700338"/>
          </a:xfrm>
          <a:prstGeom prst="borderCallout1">
            <a:avLst>
              <a:gd name="adj1" fmla="val 62947"/>
              <a:gd name="adj2" fmla="val -14024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It prints the answer. We no longer need to jump to </a:t>
            </a:r>
            <a:r>
              <a:rPr lang="en-CA" b="1" dirty="0"/>
              <a:t>E2</a:t>
            </a:r>
            <a:r>
              <a:rPr lang="en-CA" dirty="0"/>
              <a:t> to re-feed.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Then it will </a:t>
            </a:r>
            <a:r>
              <a:rPr lang="en-CA" b="1" dirty="0"/>
              <a:t>GO TO S1</a:t>
            </a:r>
            <a:r>
              <a:rPr lang="en-CA" dirty="0"/>
              <a:t>. </a:t>
            </a:r>
          </a:p>
          <a:p>
            <a:endParaRPr lang="en-CA" u="sng" dirty="0"/>
          </a:p>
          <a:p>
            <a:r>
              <a:rPr lang="en-CA" u="sng" dirty="0"/>
              <a:t>This breaks the 1000 count </a:t>
            </a:r>
            <a:r>
              <a:rPr lang="en-CA" b="1" u="sng" dirty="0"/>
              <a:t>PERFORM</a:t>
            </a:r>
            <a:r>
              <a:rPr lang="en-CA" u="sng" dirty="0"/>
              <a:t> loop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360925E-22CD-4A78-B446-A0CFD2F9B4D6}"/>
                  </a:ext>
                </a:extLst>
              </p14:cNvPr>
              <p14:cNvContentPartPr/>
              <p14:nvPr/>
            </p14:nvContentPartPr>
            <p14:xfrm>
              <a:off x="960660" y="4279995"/>
              <a:ext cx="4075560" cy="359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360925E-22CD-4A78-B446-A0CFD2F9B4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1660" y="4270995"/>
                <a:ext cx="40932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1D23C3-6A90-401E-9008-E824CCF6CD74}"/>
                  </a:ext>
                </a:extLst>
              </p14:cNvPr>
              <p14:cNvContentPartPr/>
              <p14:nvPr/>
            </p14:nvContentPartPr>
            <p14:xfrm>
              <a:off x="645300" y="4461795"/>
              <a:ext cx="330840" cy="217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1D23C3-6A90-401E-9008-E824CCF6CD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660" y="4453155"/>
                <a:ext cx="348480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0BBFD18-6A67-411F-BF2F-51F3DA4BDFBD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87F56-CEC0-464D-ADFB-F34CB376628A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DDD772-E845-496A-BD85-754C7955994D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DDD772-E845-496A-BD85-754C79559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756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14:cNvPr>
              <p14:cNvContentPartPr/>
              <p14:nvPr/>
            </p14:nvContentPartPr>
            <p14:xfrm>
              <a:off x="440100" y="3604635"/>
              <a:ext cx="6166440" cy="73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124818-1466-481A-8487-009ED57D5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460" y="3595635"/>
                <a:ext cx="6184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A1B6BF-022B-4344-B81B-0130B5A636DC}"/>
                  </a:ext>
                </a:extLst>
              </p14:cNvPr>
              <p14:cNvContentPartPr/>
              <p14:nvPr/>
            </p14:nvContentPartPr>
            <p14:xfrm>
              <a:off x="737100" y="4585275"/>
              <a:ext cx="6157800" cy="997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A1B6BF-022B-4344-B81B-0130B5A636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460" y="4576635"/>
                <a:ext cx="617544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360925E-22CD-4A78-B446-A0CFD2F9B4D6}"/>
                  </a:ext>
                </a:extLst>
              </p14:cNvPr>
              <p14:cNvContentPartPr/>
              <p14:nvPr/>
            </p14:nvContentPartPr>
            <p14:xfrm>
              <a:off x="960660" y="4279995"/>
              <a:ext cx="4075560" cy="359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360925E-22CD-4A78-B446-A0CFD2F9B4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660" y="4270995"/>
                <a:ext cx="40932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1D23C3-6A90-401E-9008-E824CCF6CD74}"/>
                  </a:ext>
                </a:extLst>
              </p14:cNvPr>
              <p14:cNvContentPartPr/>
              <p14:nvPr/>
            </p14:nvContentPartPr>
            <p14:xfrm>
              <a:off x="645300" y="4461795"/>
              <a:ext cx="330840" cy="217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1D23C3-6A90-401E-9008-E824CCF6CD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660" y="4453155"/>
                <a:ext cx="348480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0BBFD18-6A67-411F-BF2F-51F3DA4BDFBD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87F56-CEC0-464D-ADFB-F34CB376628A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DDD772-E845-496A-BD85-754C7955994D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DDD772-E845-496A-BD85-754C795599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allout: Line 23">
            <a:extLst>
              <a:ext uri="{FF2B5EF4-FFF2-40B4-BE49-F238E27FC236}">
                <a16:creationId xmlns:a16="http://schemas.microsoft.com/office/drawing/2014/main" id="{0F92CBD0-7BA7-44B6-ADE8-2651A49C164F}"/>
              </a:ext>
            </a:extLst>
          </p:cNvPr>
          <p:cNvSpPr/>
          <p:nvPr/>
        </p:nvSpPr>
        <p:spPr>
          <a:xfrm>
            <a:off x="7468947" y="3463094"/>
            <a:ext cx="3946766" cy="751719"/>
          </a:xfrm>
          <a:prstGeom prst="borderCallout1">
            <a:avLst>
              <a:gd name="adj1" fmla="val 133213"/>
              <a:gd name="adj2" fmla="val -18790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Hope you really dislike </a:t>
            </a:r>
            <a:r>
              <a:rPr lang="en-CA" i="1" dirty="0"/>
              <a:t>fallthrough</a:t>
            </a:r>
            <a:r>
              <a:rPr lang="en-CA" dirty="0"/>
              <a:t> logic now. Here, I’ll erase that block for you.</a:t>
            </a:r>
          </a:p>
        </p:txBody>
      </p:sp>
    </p:spTree>
    <p:extLst>
      <p:ext uri="{BB962C8B-B14F-4D97-AF65-F5344CB8AC3E}">
        <p14:creationId xmlns:p14="http://schemas.microsoft.com/office/powerpoint/2010/main" val="183230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7D700-D679-468E-A13D-8B0798BD1684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7467E-E2D8-405B-B7AD-78A8C9DC4C9D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BBFD18-6A67-411F-BF2F-51F3DA4BDFBD}"/>
              </a:ext>
            </a:extLst>
          </p:cNvPr>
          <p:cNvSpPr/>
          <p:nvPr/>
        </p:nvSpPr>
        <p:spPr>
          <a:xfrm>
            <a:off x="387206" y="3428999"/>
            <a:ext cx="6525827" cy="2600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87F56-CEC0-464D-ADFB-F34CB376628A}"/>
              </a:ext>
            </a:extLst>
          </p:cNvPr>
          <p:cNvSpPr/>
          <p:nvPr/>
        </p:nvSpPr>
        <p:spPr>
          <a:xfrm>
            <a:off x="1674212" y="2262945"/>
            <a:ext cx="1249964" cy="2468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DDD772-E845-496A-BD85-754C7955994D}"/>
                  </a:ext>
                </a:extLst>
              </p14:cNvPr>
              <p14:cNvContentPartPr/>
              <p14:nvPr/>
            </p14:nvContentPartPr>
            <p14:xfrm>
              <a:off x="1052100" y="2537955"/>
              <a:ext cx="619560" cy="73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DDD772-E845-496A-BD85-754C795599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100" y="2528955"/>
                <a:ext cx="637200" cy="7516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allout: Line 23">
            <a:extLst>
              <a:ext uri="{FF2B5EF4-FFF2-40B4-BE49-F238E27FC236}">
                <a16:creationId xmlns:a16="http://schemas.microsoft.com/office/drawing/2014/main" id="{0F92CBD0-7BA7-44B6-ADE8-2651A49C164F}"/>
              </a:ext>
            </a:extLst>
          </p:cNvPr>
          <p:cNvSpPr/>
          <p:nvPr/>
        </p:nvSpPr>
        <p:spPr>
          <a:xfrm>
            <a:off x="7468947" y="3463094"/>
            <a:ext cx="3946766" cy="751719"/>
          </a:xfrm>
          <a:prstGeom prst="borderCallout1">
            <a:avLst>
              <a:gd name="adj1" fmla="val 133213"/>
              <a:gd name="adj2" fmla="val -18790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Hope you really dislike </a:t>
            </a:r>
            <a:r>
              <a:rPr lang="en-CA" i="1" dirty="0"/>
              <a:t>fallthrough</a:t>
            </a:r>
            <a:r>
              <a:rPr lang="en-CA" dirty="0"/>
              <a:t> logic now. Here, I’ll erase that block for you.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D1D4B1-245B-4430-9DB7-F602706200CB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</p:spTree>
    <p:extLst>
      <p:ext uri="{BB962C8B-B14F-4D97-AF65-F5344CB8AC3E}">
        <p14:creationId xmlns:p14="http://schemas.microsoft.com/office/powerpoint/2010/main" val="38780270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F71D1E3-E459-41F8-BE7E-2ED2D26175BF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9F768-ED4D-4CA7-BFEB-BA8BDB836ED8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351220" y="1782828"/>
            <a:ext cx="4601309" cy="1003235"/>
          </a:xfrm>
          <a:prstGeom prst="borderCallout1">
            <a:avLst>
              <a:gd name="adj1" fmla="val 261004"/>
              <a:gd name="adj2" fmla="val -25346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Recall that the </a:t>
            </a:r>
            <a:r>
              <a:rPr lang="en-CA" b="1" dirty="0"/>
              <a:t>GO TO E2</a:t>
            </a:r>
            <a:r>
              <a:rPr lang="en-CA" dirty="0"/>
              <a:t> statement does not break the </a:t>
            </a:r>
            <a:r>
              <a:rPr lang="en-CA" b="1" dirty="0"/>
              <a:t>PERFORM</a:t>
            </a:r>
            <a:r>
              <a:rPr lang="en-CA" dirty="0"/>
              <a:t> statement’s scope because it stays within the </a:t>
            </a:r>
            <a:r>
              <a:rPr lang="en-CA" b="1" dirty="0"/>
              <a:t>S2</a:t>
            </a:r>
            <a:r>
              <a:rPr lang="en-CA" dirty="0"/>
              <a:t>-</a:t>
            </a:r>
            <a:r>
              <a:rPr lang="en-CA" b="1" dirty="0"/>
              <a:t>E2</a:t>
            </a:r>
            <a:r>
              <a:rPr lang="en-CA" dirty="0"/>
              <a:t> block.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0DFE86-661C-4DFD-BEB2-88D6B98B3BB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0DFE86-661C-4DFD-BEB2-88D6B98B3B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93BBFA8-D2E7-401C-BD0B-91612A7869A7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93BBFA8-D2E7-401C-BD0B-91612A7869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20" y="2175795"/>
                <a:ext cx="1326600" cy="11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6656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F71D1E3-E459-41F8-BE7E-2ED2D26175BF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9F768-ED4D-4CA7-BFEB-BA8BDB836ED8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351220" y="2032000"/>
            <a:ext cx="4601309" cy="1714499"/>
          </a:xfrm>
          <a:prstGeom prst="borderCallout1">
            <a:avLst>
              <a:gd name="adj1" fmla="val 174941"/>
              <a:gd name="adj2" fmla="val -119948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Also recall that the success path calling </a:t>
            </a:r>
            <a:r>
              <a:rPr lang="en-CA" b="1" dirty="0"/>
              <a:t>GO TO S1 </a:t>
            </a:r>
            <a:r>
              <a:rPr lang="en-CA" dirty="0"/>
              <a:t>does break the scope. Every time a correct answer is found, it ends up prematurely breaking the </a:t>
            </a:r>
            <a:r>
              <a:rPr lang="en-CA" b="1" dirty="0"/>
              <a:t>PERFORM LOOP</a:t>
            </a:r>
            <a:r>
              <a:rPr lang="en-CA" dirty="0"/>
              <a:t>. Why would the developer want the </a:t>
            </a:r>
            <a:r>
              <a:rPr lang="en-CA" b="1" dirty="0"/>
              <a:t>PERFORM LOOP</a:t>
            </a:r>
            <a:r>
              <a:rPr lang="en-CA" dirty="0"/>
              <a:t> broken?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2BA0A-E35B-4E4D-BCD5-5E8F46572EFC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2BA0A-E35B-4E4D-BCD5-5E8F46572E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781411-5ADB-44DF-9352-CBB73241B3B0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781411-5ADB-44DF-9352-CBB73241B3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20" y="2175795"/>
                <a:ext cx="1326600" cy="11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7438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F71D1E3-E459-41F8-BE7E-2ED2D26175BF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9F768-ED4D-4CA7-BFEB-BA8BDB836ED8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351220" y="2143125"/>
            <a:ext cx="4601309" cy="1209150"/>
          </a:xfrm>
          <a:prstGeom prst="borderCallout1">
            <a:avLst>
              <a:gd name="adj1" fmla="val 30784"/>
              <a:gd name="adj2" fmla="val -43045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Once again it is because of </a:t>
            </a:r>
            <a:r>
              <a:rPr lang="en-CA" b="1" dirty="0"/>
              <a:t>fallthrough</a:t>
            </a:r>
            <a:r>
              <a:rPr lang="en-CA" dirty="0"/>
              <a:t>. This loop is </a:t>
            </a:r>
            <a:r>
              <a:rPr lang="en-CA" b="1" dirty="0"/>
              <a:t>never supposed to finish</a:t>
            </a:r>
            <a:r>
              <a:rPr lang="en-CA" dirty="0"/>
              <a:t>. It was made to be broken out of using </a:t>
            </a:r>
            <a:r>
              <a:rPr lang="en-CA" b="1" dirty="0"/>
              <a:t>GO TO</a:t>
            </a:r>
            <a:r>
              <a:rPr lang="en-CA" dirty="0"/>
              <a:t>. I will show you why.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44C6CB-C4AA-4685-83A6-B19EB1306F80}"/>
                  </a:ext>
                </a:extLst>
              </p14:cNvPr>
              <p14:cNvContentPartPr/>
              <p14:nvPr/>
            </p14:nvContentPartPr>
            <p14:xfrm>
              <a:off x="413100" y="2665755"/>
              <a:ext cx="6607080" cy="83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44C6CB-C4AA-4685-83A6-B19EB1306F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460" y="2656755"/>
                <a:ext cx="662472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543A83-53BB-471D-BC86-2399DB18C2EB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543A83-53BB-471D-BC86-2399DB18C2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345F0B-8B2F-4CBF-ACB8-6CA0E9467D16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345F0B-8B2F-4CBF-ACB8-6CA0E9467D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220" y="2175795"/>
                <a:ext cx="1326600" cy="11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4444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F71D1E3-E459-41F8-BE7E-2ED2D26175BF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9F768-ED4D-4CA7-BFEB-BA8BDB836ED8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DD3452B-0CCB-4EA2-BA55-61646E805D6D}"/>
              </a:ext>
            </a:extLst>
          </p:cNvPr>
          <p:cNvSpPr/>
          <p:nvPr/>
        </p:nvSpPr>
        <p:spPr>
          <a:xfrm>
            <a:off x="7447816" y="923924"/>
            <a:ext cx="4601309" cy="3101975"/>
          </a:xfrm>
          <a:prstGeom prst="borderCallout1">
            <a:avLst>
              <a:gd name="adj1" fmla="val 68545"/>
              <a:gd name="adj2" fmla="val -66126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This is a fallthrough for the </a:t>
            </a:r>
            <a:r>
              <a:rPr lang="en-CA" b="1" dirty="0"/>
              <a:t>ABORT-MESS</a:t>
            </a:r>
            <a:r>
              <a:rPr lang="en-CA" dirty="0"/>
              <a:t> or “Abort statement” that is sent when the correct level of accuracy isn’t reached in 1000 iterations. 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b="1" dirty="0"/>
              <a:t>PERFORM</a:t>
            </a:r>
            <a:r>
              <a:rPr lang="en-CA" dirty="0"/>
              <a:t> loop </a:t>
            </a:r>
            <a:r>
              <a:rPr lang="en-CA" i="1" u="sng" dirty="0"/>
              <a:t>tries</a:t>
            </a:r>
            <a:r>
              <a:rPr lang="en-CA" dirty="0"/>
              <a:t> to count to 1000 and hopes it doesn’t actually reach it, but if it does, it falls through and prints that message because after 1000 attempts, it aborts.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Let’s abstract and black-box that away.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28F92B-95A7-401A-B0AD-9A6AD2D8ADA5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28F92B-95A7-401A-B0AD-9A6AD2D8AD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8410AE-C3A2-47E9-A2C0-EEAC7727F96D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8410AE-C3A2-47E9-A2C0-EEAC7727F9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20" y="2175795"/>
                <a:ext cx="1326600" cy="11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9500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447817" y="923927"/>
            <a:ext cx="1762858" cy="461962"/>
          </a:xfrm>
          <a:prstGeom prst="borderCallout1">
            <a:avLst>
              <a:gd name="adj1" fmla="val 481609"/>
              <a:gd name="adj2" fmla="val -190336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Begone!!!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6EE16BD-69D7-4258-8CAF-B188DF7B73A0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54E2-0E47-4908-93A7-2EDD96064257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FB261D4-4558-451C-9B21-7F6DA1CF9112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FB261D4-4558-451C-9B21-7F6DA1CF91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E0B6A5-3143-421D-B57E-51A56A3123AF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E0B6A5-3143-421D-B57E-51A56A3123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684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447817" y="923926"/>
            <a:ext cx="3853596" cy="1062038"/>
          </a:xfrm>
          <a:prstGeom prst="borderCallout1">
            <a:avLst>
              <a:gd name="adj1" fmla="val 200930"/>
              <a:gd name="adj2" fmla="val -38354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So, if the </a:t>
            </a:r>
            <a:r>
              <a:rPr lang="en-CA" b="1" dirty="0"/>
              <a:t>PERFORM</a:t>
            </a:r>
            <a:r>
              <a:rPr lang="en-CA" dirty="0"/>
              <a:t> loop was never meant to reach this ABORT statement through normal operation…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5A50C8C-52A9-46C0-BB63-D275E3F4F762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972CB-7280-4D15-9FFD-24D7E864ED03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5887746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447817" y="923926"/>
            <a:ext cx="3034446" cy="1062038"/>
          </a:xfrm>
          <a:prstGeom prst="borderCallout1">
            <a:avLst>
              <a:gd name="adj1" fmla="val 313934"/>
              <a:gd name="adj2" fmla="val -45887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And if </a:t>
            </a:r>
            <a:r>
              <a:rPr lang="en-CA" b="1" dirty="0"/>
              <a:t>E2</a:t>
            </a:r>
            <a:r>
              <a:rPr lang="en-CA" dirty="0"/>
              <a:t> is just for repeated iterations to get more accuracy...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5A50C8C-52A9-46C0-BB63-D275E3F4F762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972CB-7280-4D15-9FFD-24D7E864ED03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40E4E1-0C8E-43D4-AC40-014C37C515D1}"/>
                  </a:ext>
                </a:extLst>
              </p14:cNvPr>
              <p14:cNvContentPartPr/>
              <p14:nvPr/>
            </p14:nvContentPartPr>
            <p14:xfrm>
              <a:off x="469980" y="4242195"/>
              <a:ext cx="5822640" cy="1764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40E4E1-0C8E-43D4-AC40-014C37C515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980" y="4233555"/>
                <a:ext cx="5840280" cy="17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95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perform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764846" y="3599181"/>
            <a:ext cx="1575254" cy="45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4"/>
            <a:ext cx="2040467" cy="751092"/>
          </a:xfrm>
          <a:prstGeom prst="borderCallout2">
            <a:avLst>
              <a:gd name="adj1" fmla="val 107803"/>
              <a:gd name="adj2" fmla="val 38140"/>
              <a:gd name="adj3" fmla="val 151172"/>
              <a:gd name="adj4" fmla="val 21567"/>
              <a:gd name="adj5" fmla="val 163902"/>
              <a:gd name="adj6" fmla="val -1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Paragraph is done.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█</a:t>
            </a:r>
          </a:p>
        </p:txBody>
      </p:sp>
    </p:spTree>
    <p:extLst>
      <p:ext uri="{BB962C8B-B14F-4D97-AF65-F5344CB8AC3E}">
        <p14:creationId xmlns:p14="http://schemas.microsoft.com/office/powerpoint/2010/main" val="733128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447817" y="923926"/>
            <a:ext cx="3034446" cy="1062038"/>
          </a:xfrm>
          <a:prstGeom prst="borderCallout1">
            <a:avLst>
              <a:gd name="adj1" fmla="val 313934"/>
              <a:gd name="adj2" fmla="val -45887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And if </a:t>
            </a:r>
            <a:r>
              <a:rPr lang="en-CA" b="1" dirty="0"/>
              <a:t>E2</a:t>
            </a:r>
            <a:r>
              <a:rPr lang="en-CA" dirty="0"/>
              <a:t> is just for repeated iterations to get more accuracy...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5A50C8C-52A9-46C0-BB63-D275E3F4F762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972CB-7280-4D15-9FFD-24D7E864ED03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40E4E1-0C8E-43D4-AC40-014C37C515D1}"/>
                  </a:ext>
                </a:extLst>
              </p14:cNvPr>
              <p14:cNvContentPartPr/>
              <p14:nvPr/>
            </p14:nvContentPartPr>
            <p14:xfrm>
              <a:off x="469980" y="4242195"/>
              <a:ext cx="5822640" cy="1764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40E4E1-0C8E-43D4-AC40-014C37C515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980" y="4233555"/>
                <a:ext cx="5840280" cy="17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B3B271-C8C0-44ED-A81B-F098C01213A0}"/>
                  </a:ext>
                </a:extLst>
              </p14:cNvPr>
              <p14:cNvContentPartPr/>
              <p14:nvPr/>
            </p14:nvContentPartPr>
            <p14:xfrm>
              <a:off x="2090700" y="2137995"/>
              <a:ext cx="5668200" cy="4306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B3B271-C8C0-44ED-A81B-F098C01213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1700" y="2129355"/>
                <a:ext cx="5685840" cy="43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8277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447817" y="923926"/>
            <a:ext cx="3034446" cy="1062038"/>
          </a:xfrm>
          <a:prstGeom prst="borderCallout1">
            <a:avLst>
              <a:gd name="adj1" fmla="val 313934"/>
              <a:gd name="adj2" fmla="val -45887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And if </a:t>
            </a:r>
            <a:r>
              <a:rPr lang="en-CA" b="1" dirty="0"/>
              <a:t>E2</a:t>
            </a:r>
            <a:r>
              <a:rPr lang="en-CA" dirty="0"/>
              <a:t> is just for repeated iterations to get more accuracy...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5A50C8C-52A9-46C0-BB63-D275E3F4F762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972CB-7280-4D15-9FFD-24D7E864ED03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40E4E1-0C8E-43D4-AC40-014C37C515D1}"/>
                  </a:ext>
                </a:extLst>
              </p14:cNvPr>
              <p14:cNvContentPartPr/>
              <p14:nvPr/>
            </p14:nvContentPartPr>
            <p14:xfrm>
              <a:off x="469980" y="4242195"/>
              <a:ext cx="5822640" cy="1764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40E4E1-0C8E-43D4-AC40-014C37C515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980" y="4233555"/>
                <a:ext cx="5840280" cy="17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B3B271-C8C0-44ED-A81B-F098C01213A0}"/>
                  </a:ext>
                </a:extLst>
              </p14:cNvPr>
              <p14:cNvContentPartPr/>
              <p14:nvPr/>
            </p14:nvContentPartPr>
            <p14:xfrm>
              <a:off x="2090700" y="2137995"/>
              <a:ext cx="5668200" cy="4306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B3B271-C8C0-44ED-A81B-F098C01213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1700" y="2129355"/>
                <a:ext cx="5685840" cy="4323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18CD1ABE-BABC-4C19-A5F9-EE74D207C5E3}"/>
              </a:ext>
            </a:extLst>
          </p:cNvPr>
          <p:cNvSpPr/>
          <p:nvPr/>
        </p:nvSpPr>
        <p:spPr>
          <a:xfrm>
            <a:off x="867533" y="2333004"/>
            <a:ext cx="2027978" cy="4020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A43EE9D8-5A06-4302-85B8-8CAFD81F72EF}"/>
              </a:ext>
            </a:extLst>
          </p:cNvPr>
          <p:cNvSpPr/>
          <p:nvPr/>
        </p:nvSpPr>
        <p:spPr>
          <a:xfrm flipV="1">
            <a:off x="5477627" y="2038486"/>
            <a:ext cx="2072736" cy="44475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054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447817" y="923925"/>
            <a:ext cx="3853596" cy="1827863"/>
          </a:xfrm>
          <a:prstGeom prst="borderCallout1">
            <a:avLst>
              <a:gd name="adj1" fmla="val 79406"/>
              <a:gd name="adj2" fmla="val -2638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Then this must be the true goal of the </a:t>
            </a:r>
            <a:r>
              <a:rPr lang="en-CA" b="1" dirty="0"/>
              <a:t>PERFORM</a:t>
            </a:r>
            <a:r>
              <a:rPr lang="en-CA" dirty="0"/>
              <a:t> statement!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To continuously trigger the </a:t>
            </a:r>
            <a:r>
              <a:rPr lang="en-CA" b="1" dirty="0"/>
              <a:t>GO TO E2</a:t>
            </a:r>
            <a:r>
              <a:rPr lang="en-CA" dirty="0"/>
              <a:t> until we are accurate enough to reach the </a:t>
            </a:r>
            <a:r>
              <a:rPr lang="en-CA" b="1" dirty="0"/>
              <a:t>GO TO S1</a:t>
            </a:r>
            <a:r>
              <a:rPr lang="en-CA" dirty="0"/>
              <a:t> statement.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14:cNvPr>
              <p14:cNvContentPartPr/>
              <p14:nvPr/>
            </p14:nvContentPartPr>
            <p14:xfrm>
              <a:off x="774180" y="223515"/>
              <a:ext cx="10851480" cy="549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540" y="214515"/>
                <a:ext cx="10869120" cy="55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14:cNvPr>
              <p14:cNvContentPartPr/>
              <p14:nvPr/>
            </p14:nvContentPartPr>
            <p14:xfrm>
              <a:off x="365580" y="-74205"/>
              <a:ext cx="6383880" cy="14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940" y="-83205"/>
                <a:ext cx="6401520" cy="1449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FECD1C3-2BB2-408D-85DE-0AD8BA4B81A1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FB743-39C0-462F-A425-41D713868D2F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14:cNvPr>
              <p14:cNvContentPartPr/>
              <p14:nvPr/>
            </p14:nvContentPartPr>
            <p14:xfrm>
              <a:off x="170460" y="3338235"/>
              <a:ext cx="6360480" cy="269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1460" y="3329595"/>
                <a:ext cx="6378120" cy="27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14:cNvPr>
              <p14:cNvContentPartPr/>
              <p14:nvPr/>
            </p14:nvContentPartPr>
            <p14:xfrm>
              <a:off x="727020" y="1290195"/>
              <a:ext cx="3709080" cy="1035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8020" y="1281552"/>
                <a:ext cx="3726720" cy="10530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669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7447817" y="923925"/>
            <a:ext cx="3853596" cy="1827863"/>
          </a:xfrm>
          <a:prstGeom prst="borderCallout1">
            <a:avLst>
              <a:gd name="adj1" fmla="val 79406"/>
              <a:gd name="adj2" fmla="val -2638"/>
              <a:gd name="adj3" fmla="val 10504"/>
              <a:gd name="adj4" fmla="val -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Let’s glue some more pieces of the puzzle together. An even higher birds’ eye view of the program (you don’t have to understand this right away).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14:cNvPr>
              <p14:cNvContentPartPr/>
              <p14:nvPr/>
            </p14:nvContentPartPr>
            <p14:xfrm>
              <a:off x="774180" y="223515"/>
              <a:ext cx="10851480" cy="549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540" y="214515"/>
                <a:ext cx="10869120" cy="55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14:cNvPr>
              <p14:cNvContentPartPr/>
              <p14:nvPr/>
            </p14:nvContentPartPr>
            <p14:xfrm>
              <a:off x="365580" y="-74205"/>
              <a:ext cx="6383880" cy="14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940" y="-83205"/>
                <a:ext cx="6401520" cy="1449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FECD1C3-2BB2-408D-85DE-0AD8BA4B81A1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FB743-39C0-462F-A425-41D713868D2F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14:cNvPr>
              <p14:cNvContentPartPr/>
              <p14:nvPr/>
            </p14:nvContentPartPr>
            <p14:xfrm>
              <a:off x="170460" y="3338235"/>
              <a:ext cx="6360480" cy="269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460" y="3329595"/>
                <a:ext cx="6378120" cy="27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14:cNvPr>
              <p14:cNvContentPartPr/>
              <p14:nvPr/>
            </p14:nvContentPartPr>
            <p14:xfrm>
              <a:off x="727020" y="1290195"/>
              <a:ext cx="3709080" cy="1035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020" y="1281552"/>
                <a:ext cx="3726720" cy="10530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7198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14:cNvPr>
              <p14:cNvContentPartPr/>
              <p14:nvPr/>
            </p14:nvContentPartPr>
            <p14:xfrm>
              <a:off x="774180" y="223515"/>
              <a:ext cx="10851480" cy="549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540" y="214515"/>
                <a:ext cx="10869120" cy="55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14:cNvPr>
              <p14:cNvContentPartPr/>
              <p14:nvPr/>
            </p14:nvContentPartPr>
            <p14:xfrm>
              <a:off x="365580" y="-74205"/>
              <a:ext cx="6383880" cy="14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940" y="-83205"/>
                <a:ext cx="6401520" cy="1449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FECD1C3-2BB2-408D-85DE-0AD8BA4B81A1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FB743-39C0-462F-A425-41D713868D2F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14:cNvPr>
              <p14:cNvContentPartPr/>
              <p14:nvPr/>
            </p14:nvContentPartPr>
            <p14:xfrm>
              <a:off x="170460" y="3338235"/>
              <a:ext cx="6360480" cy="269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460" y="3329595"/>
                <a:ext cx="6378120" cy="27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14:cNvPr>
              <p14:cNvContentPartPr/>
              <p14:nvPr/>
            </p14:nvContentPartPr>
            <p14:xfrm>
              <a:off x="727020" y="1290195"/>
              <a:ext cx="3709080" cy="1035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020" y="1281552"/>
                <a:ext cx="3726720" cy="105300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8057417" y="4100513"/>
            <a:ext cx="2367696" cy="1053345"/>
          </a:xfrm>
          <a:prstGeom prst="borderCallout1">
            <a:avLst>
              <a:gd name="adj1" fmla="val 53351"/>
              <a:gd name="adj2" fmla="val -3874"/>
              <a:gd name="adj3" fmla="val -23890"/>
              <a:gd name="adj4" fmla="val -76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We can re-engineer this statement by fixing the fallthrough</a:t>
            </a:r>
          </a:p>
        </p:txBody>
      </p:sp>
    </p:spTree>
    <p:extLst>
      <p:ext uri="{BB962C8B-B14F-4D97-AF65-F5344CB8AC3E}">
        <p14:creationId xmlns:p14="http://schemas.microsoft.com/office/powerpoint/2010/main" val="35421694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14:cNvPr>
              <p14:cNvContentPartPr/>
              <p14:nvPr/>
            </p14:nvContentPartPr>
            <p14:xfrm>
              <a:off x="774180" y="223515"/>
              <a:ext cx="10851480" cy="549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540" y="214515"/>
                <a:ext cx="10869120" cy="55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14:cNvPr>
              <p14:cNvContentPartPr/>
              <p14:nvPr/>
            </p14:nvContentPartPr>
            <p14:xfrm>
              <a:off x="365580" y="-74205"/>
              <a:ext cx="6383880" cy="14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940" y="-83205"/>
                <a:ext cx="6401520" cy="1449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FECD1C3-2BB2-408D-85DE-0AD8BA4B81A1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FB743-39C0-462F-A425-41D713868D2F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14:cNvPr>
              <p14:cNvContentPartPr/>
              <p14:nvPr/>
            </p14:nvContentPartPr>
            <p14:xfrm>
              <a:off x="170460" y="3338235"/>
              <a:ext cx="6360480" cy="269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460" y="3329595"/>
                <a:ext cx="6378120" cy="27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14:cNvPr>
              <p14:cNvContentPartPr/>
              <p14:nvPr/>
            </p14:nvContentPartPr>
            <p14:xfrm>
              <a:off x="727020" y="1290195"/>
              <a:ext cx="3709080" cy="1035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020" y="1281552"/>
                <a:ext cx="3726720" cy="105300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8057416" y="3757613"/>
            <a:ext cx="2758221" cy="1396245"/>
          </a:xfrm>
          <a:prstGeom prst="borderCallout1">
            <a:avLst>
              <a:gd name="adj1" fmla="val 53351"/>
              <a:gd name="adj2" fmla="val -3874"/>
              <a:gd name="adj3" fmla="val 42623"/>
              <a:gd name="adj4" fmla="val -88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Recall that the fallthrough is an implied if-else that gives up control after you evaluate the condition,</a:t>
            </a:r>
          </a:p>
        </p:txBody>
      </p:sp>
    </p:spTree>
    <p:extLst>
      <p:ext uri="{BB962C8B-B14F-4D97-AF65-F5344CB8AC3E}">
        <p14:creationId xmlns:p14="http://schemas.microsoft.com/office/powerpoint/2010/main" val="29413317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14:cNvPr>
              <p14:cNvContentPartPr/>
              <p14:nvPr/>
            </p14:nvContentPartPr>
            <p14:xfrm>
              <a:off x="218340" y="3352275"/>
              <a:ext cx="6209280" cy="268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A10EB-5CF8-42F8-AB95-58330D076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" y="3343635"/>
                <a:ext cx="622692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14:cNvPr>
              <p14:cNvContentPartPr/>
              <p14:nvPr/>
            </p14:nvContentPartPr>
            <p14:xfrm>
              <a:off x="1688940" y="2175795"/>
              <a:ext cx="1249920" cy="35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692BD2-CF3F-4CE4-822F-B3AB0BD47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940" y="2166795"/>
                <a:ext cx="126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14:cNvPr>
              <p14:cNvContentPartPr/>
              <p14:nvPr/>
            </p14:nvContentPartPr>
            <p14:xfrm>
              <a:off x="410220" y="2184795"/>
              <a:ext cx="1308960" cy="114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30646F-9B48-4F8B-98B3-7FB9FACB9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80" y="2176155"/>
                <a:ext cx="13266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14:cNvPr>
              <p14:cNvContentPartPr/>
              <p14:nvPr/>
            </p14:nvContentPartPr>
            <p14:xfrm>
              <a:off x="774180" y="223515"/>
              <a:ext cx="10851480" cy="549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D87B1D-8A08-4D6C-918C-2A6AC0E7E3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540" y="214515"/>
                <a:ext cx="10869120" cy="55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14:cNvPr>
              <p14:cNvContentPartPr/>
              <p14:nvPr/>
            </p14:nvContentPartPr>
            <p14:xfrm>
              <a:off x="365580" y="-74205"/>
              <a:ext cx="6383880" cy="14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E5E75-B18D-4595-B36F-B52CBC9D80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940" y="-83205"/>
                <a:ext cx="6401520" cy="1449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FECD1C3-2BB2-408D-85DE-0AD8BA4B81A1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FB743-39C0-462F-A425-41D713868D2F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14:cNvPr>
              <p14:cNvContentPartPr/>
              <p14:nvPr/>
            </p14:nvContentPartPr>
            <p14:xfrm>
              <a:off x="170460" y="3338235"/>
              <a:ext cx="6360480" cy="269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755353-A820-4A8D-A051-C6420393B4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460" y="3329595"/>
                <a:ext cx="6378120" cy="27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14:cNvPr>
              <p14:cNvContentPartPr/>
              <p14:nvPr/>
            </p14:nvContentPartPr>
            <p14:xfrm>
              <a:off x="727020" y="1290195"/>
              <a:ext cx="3709080" cy="1035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D6CA0E-7B72-4E89-9EB6-4413B807BC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020" y="1281552"/>
                <a:ext cx="3726720" cy="105300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8057416" y="2862263"/>
            <a:ext cx="3976844" cy="2291596"/>
          </a:xfrm>
          <a:prstGeom prst="borderCallout1">
            <a:avLst>
              <a:gd name="adj1" fmla="val 53351"/>
              <a:gd name="adj2" fmla="val -3874"/>
              <a:gd name="adj3" fmla="val 68091"/>
              <a:gd name="adj4" fmla="val -59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You can think of this statement as:</a:t>
            </a:r>
            <a:br>
              <a:rPr lang="en-CA" dirty="0"/>
            </a:br>
            <a:r>
              <a:rPr lang="en-CA" dirty="0"/>
              <a:t>IF GUESS ISN’T ACCURATE ENOUGH</a:t>
            </a:r>
            <a:br>
              <a:rPr lang="en-CA" dirty="0"/>
            </a:br>
            <a:r>
              <a:rPr lang="en-CA" dirty="0"/>
              <a:t>        GO TO E2</a:t>
            </a:r>
            <a:br>
              <a:rPr lang="en-CA" dirty="0"/>
            </a:br>
            <a:r>
              <a:rPr lang="en-CA" dirty="0"/>
              <a:t>ELSE</a:t>
            </a:r>
            <a:br>
              <a:rPr lang="en-CA" dirty="0"/>
            </a:br>
            <a:r>
              <a:rPr lang="en-CA" dirty="0"/>
              <a:t>        PRINT ANSWER</a:t>
            </a:r>
            <a:br>
              <a:rPr lang="en-CA" dirty="0"/>
            </a:br>
            <a:r>
              <a:rPr lang="en-CA" dirty="0"/>
              <a:t>        GO TO S1</a:t>
            </a:r>
            <a:br>
              <a:rPr lang="en-CA" dirty="0"/>
            </a:br>
            <a:r>
              <a:rPr lang="en-CA" dirty="0"/>
              <a:t>END-IF</a:t>
            </a:r>
          </a:p>
        </p:txBody>
      </p:sp>
    </p:spTree>
    <p:extLst>
      <p:ext uri="{BB962C8B-B14F-4D97-AF65-F5344CB8AC3E}">
        <p14:creationId xmlns:p14="http://schemas.microsoft.com/office/powerpoint/2010/main" val="5871264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79E71-A3F0-4256-94B4-13AE9D4D93BD}"/>
              </a:ext>
            </a:extLst>
          </p:cNvPr>
          <p:cNvSpPr/>
          <p:nvPr/>
        </p:nvSpPr>
        <p:spPr>
          <a:xfrm>
            <a:off x="827089" y="4620684"/>
            <a:ext cx="6049962" cy="9133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ANSWER.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CD1C3-2BB2-408D-85DE-0AD8BA4B81A1}"/>
              </a:ext>
            </a:extLst>
          </p:cNvPr>
          <p:cNvSpPr/>
          <p:nvPr/>
        </p:nvSpPr>
        <p:spPr>
          <a:xfrm>
            <a:off x="880196" y="4364568"/>
            <a:ext cx="4229967" cy="2693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 IF GUESS ISN’T  ACCURATE ENOUGH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FB743-39C0-462F-A425-41D713868D2F}"/>
              </a:ext>
            </a:extLst>
          </p:cNvPr>
          <p:cNvSpPr/>
          <p:nvPr/>
        </p:nvSpPr>
        <p:spPr>
          <a:xfrm>
            <a:off x="611067" y="3647319"/>
            <a:ext cx="5844382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CALCULATE NEXT ITERATION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E1E9945-6C51-491E-B37B-54B47D556DD6}"/>
              </a:ext>
            </a:extLst>
          </p:cNvPr>
          <p:cNvSpPr/>
          <p:nvPr/>
        </p:nvSpPr>
        <p:spPr>
          <a:xfrm>
            <a:off x="8057416" y="2862263"/>
            <a:ext cx="3976844" cy="2291596"/>
          </a:xfrm>
          <a:prstGeom prst="borderCallout1">
            <a:avLst>
              <a:gd name="adj1" fmla="val 53351"/>
              <a:gd name="adj2" fmla="val -3874"/>
              <a:gd name="adj3" fmla="val 68091"/>
              <a:gd name="adj4" fmla="val -59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You can think of this statement as:</a:t>
            </a:r>
            <a:br>
              <a:rPr lang="en-CA" dirty="0"/>
            </a:br>
            <a:r>
              <a:rPr lang="en-CA" dirty="0"/>
              <a:t>IF GUESS ISN’T ACCURATE ENOUGH</a:t>
            </a:r>
            <a:br>
              <a:rPr lang="en-CA" dirty="0"/>
            </a:br>
            <a:r>
              <a:rPr lang="en-CA" dirty="0"/>
              <a:t>        GO TO E2</a:t>
            </a:r>
            <a:br>
              <a:rPr lang="en-CA" dirty="0"/>
            </a:br>
            <a:r>
              <a:rPr lang="en-CA" dirty="0"/>
              <a:t>ELSE</a:t>
            </a:r>
            <a:br>
              <a:rPr lang="en-CA" dirty="0"/>
            </a:br>
            <a:r>
              <a:rPr lang="en-CA" dirty="0"/>
              <a:t>        PRINT ANSWER</a:t>
            </a:r>
            <a:br>
              <a:rPr lang="en-CA" dirty="0"/>
            </a:br>
            <a:r>
              <a:rPr lang="en-CA" dirty="0"/>
              <a:t>        GO TO S1</a:t>
            </a:r>
            <a:br>
              <a:rPr lang="en-CA" dirty="0"/>
            </a:br>
            <a:r>
              <a:rPr lang="en-CA" dirty="0"/>
              <a:t>END-IF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7ACD44-DBE1-4FBC-8647-371B96606E7B}"/>
              </a:ext>
            </a:extLst>
          </p:cNvPr>
          <p:cNvSpPr/>
          <p:nvPr/>
        </p:nvSpPr>
        <p:spPr>
          <a:xfrm>
            <a:off x="444501" y="3492500"/>
            <a:ext cx="6468532" cy="2041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248602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1C227-D88B-4BE7-B856-FAC89EB77ED5}"/>
              </a:ext>
            </a:extLst>
          </p:cNvPr>
          <p:cNvSpPr/>
          <p:nvPr/>
        </p:nvSpPr>
        <p:spPr>
          <a:xfrm>
            <a:off x="820870" y="3656846"/>
            <a:ext cx="6138333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GO TO E2</a:t>
            </a:r>
            <a:br>
              <a:rPr lang="en-CA" sz="1600" b="1" dirty="0"/>
            </a:br>
            <a:r>
              <a:rPr lang="en-CA" sz="1600" b="1" dirty="0"/>
              <a:t>PRINT ANSWER</a:t>
            </a:r>
            <a:br>
              <a:rPr lang="en-CA" sz="1600" b="1" dirty="0"/>
            </a:br>
            <a:r>
              <a:rPr lang="en-CA" sz="1600" b="1" dirty="0"/>
              <a:t>GO TO S1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169D4-4A1D-495D-B0B3-A16E56B6F987}"/>
              </a:ext>
            </a:extLst>
          </p:cNvPr>
          <p:cNvSpPr/>
          <p:nvPr/>
        </p:nvSpPr>
        <p:spPr>
          <a:xfrm>
            <a:off x="444501" y="3492500"/>
            <a:ext cx="6468532" cy="2041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A2992721-AA43-483B-A610-87CA3D2F650F}"/>
              </a:ext>
            </a:extLst>
          </p:cNvPr>
          <p:cNvSpPr/>
          <p:nvPr/>
        </p:nvSpPr>
        <p:spPr>
          <a:xfrm>
            <a:off x="8057416" y="2862263"/>
            <a:ext cx="3976844" cy="2291596"/>
          </a:xfrm>
          <a:prstGeom prst="borderCallout1">
            <a:avLst>
              <a:gd name="adj1" fmla="val 53351"/>
              <a:gd name="adj2" fmla="val -3874"/>
              <a:gd name="adj3" fmla="val 68091"/>
              <a:gd name="adj4" fmla="val -59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You can think of this statement as:</a:t>
            </a:r>
            <a:br>
              <a:rPr lang="en-CA" dirty="0"/>
            </a:br>
            <a:r>
              <a:rPr lang="en-CA" dirty="0"/>
              <a:t>IF GUESS ISN’T ACCURATE ENOUGH</a:t>
            </a:r>
            <a:br>
              <a:rPr lang="en-CA" dirty="0"/>
            </a:br>
            <a:r>
              <a:rPr lang="en-CA" dirty="0"/>
              <a:t>        GO TO E2</a:t>
            </a:r>
            <a:br>
              <a:rPr lang="en-CA" dirty="0"/>
            </a:br>
            <a:r>
              <a:rPr lang="en-CA" dirty="0"/>
              <a:t>ELSE</a:t>
            </a:r>
            <a:br>
              <a:rPr lang="en-CA" dirty="0"/>
            </a:br>
            <a:r>
              <a:rPr lang="en-CA" dirty="0"/>
              <a:t>        PRINT ANSWER</a:t>
            </a:r>
            <a:br>
              <a:rPr lang="en-CA" dirty="0"/>
            </a:br>
            <a:r>
              <a:rPr lang="en-CA" dirty="0"/>
              <a:t>        GO TO S1</a:t>
            </a:r>
            <a:br>
              <a:rPr lang="en-CA" dirty="0"/>
            </a:br>
            <a:r>
              <a:rPr lang="en-CA" dirty="0"/>
              <a:t>END-IF</a:t>
            </a:r>
          </a:p>
        </p:txBody>
      </p:sp>
    </p:spTree>
    <p:extLst>
      <p:ext uri="{BB962C8B-B14F-4D97-AF65-F5344CB8AC3E}">
        <p14:creationId xmlns:p14="http://schemas.microsoft.com/office/powerpoint/2010/main" val="701662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1C227-D88B-4BE7-B856-FAC89EB77ED5}"/>
              </a:ext>
            </a:extLst>
          </p:cNvPr>
          <p:cNvSpPr/>
          <p:nvPr/>
        </p:nvSpPr>
        <p:spPr>
          <a:xfrm>
            <a:off x="820870" y="3656846"/>
            <a:ext cx="6138333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GO TO E2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4450E-99DA-479D-8313-C840A7FD47C1}"/>
              </a:ext>
            </a:extLst>
          </p:cNvPr>
          <p:cNvSpPr/>
          <p:nvPr/>
        </p:nvSpPr>
        <p:spPr>
          <a:xfrm>
            <a:off x="444501" y="3492500"/>
            <a:ext cx="6468532" cy="2041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995821CF-47F4-4C15-B414-3F4BEF10B0E9}"/>
              </a:ext>
            </a:extLst>
          </p:cNvPr>
          <p:cNvSpPr/>
          <p:nvPr/>
        </p:nvSpPr>
        <p:spPr>
          <a:xfrm>
            <a:off x="8057416" y="2862263"/>
            <a:ext cx="3976844" cy="2291596"/>
          </a:xfrm>
          <a:prstGeom prst="borderCallout1">
            <a:avLst>
              <a:gd name="adj1" fmla="val 53351"/>
              <a:gd name="adj2" fmla="val -3874"/>
              <a:gd name="adj3" fmla="val 68091"/>
              <a:gd name="adj4" fmla="val -59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You can think of this statement as:</a:t>
            </a:r>
            <a:br>
              <a:rPr lang="en-CA" dirty="0"/>
            </a:br>
            <a:r>
              <a:rPr lang="en-CA" dirty="0"/>
              <a:t>IF GUESS ISN’T ACCURATE ENOUGH</a:t>
            </a:r>
            <a:br>
              <a:rPr lang="en-CA" dirty="0"/>
            </a:br>
            <a:r>
              <a:rPr lang="en-CA" dirty="0"/>
              <a:t>        GO TO E2</a:t>
            </a:r>
            <a:br>
              <a:rPr lang="en-CA" dirty="0"/>
            </a:br>
            <a:r>
              <a:rPr lang="en-CA" dirty="0"/>
              <a:t>ELSE</a:t>
            </a:r>
            <a:br>
              <a:rPr lang="en-CA" dirty="0"/>
            </a:br>
            <a:r>
              <a:rPr lang="en-CA" dirty="0"/>
              <a:t>        PRINT ANSWER</a:t>
            </a:r>
            <a:br>
              <a:rPr lang="en-CA" dirty="0"/>
            </a:br>
            <a:r>
              <a:rPr lang="en-CA" dirty="0"/>
              <a:t>        GO TO S1</a:t>
            </a:r>
            <a:br>
              <a:rPr lang="en-CA" dirty="0"/>
            </a:br>
            <a:r>
              <a:rPr lang="en-CA" dirty="0"/>
              <a:t>END-IF</a:t>
            </a:r>
          </a:p>
        </p:txBody>
      </p:sp>
    </p:spTree>
    <p:extLst>
      <p:ext uri="{BB962C8B-B14F-4D97-AF65-F5344CB8AC3E}">
        <p14:creationId xmlns:p14="http://schemas.microsoft.com/office/powerpoint/2010/main" val="199866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92AC9-D92C-472F-AA46-7114BC64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177FB-06B8-46B0-865C-C46DD53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perform para1.</a:t>
            </a:r>
            <a:br>
              <a:rPr lang="en-CA" dirty="0"/>
            </a:br>
            <a:r>
              <a:rPr lang="en-CA" dirty="0"/>
              <a:t>stop run.</a:t>
            </a:r>
          </a:p>
          <a:p>
            <a:pPr marL="0" indent="0">
              <a:buNone/>
            </a:pPr>
            <a:r>
              <a:rPr lang="en-CA" dirty="0"/>
              <a:t>para1.</a:t>
            </a:r>
            <a:br>
              <a:rPr lang="en-CA" dirty="0"/>
            </a:br>
            <a:r>
              <a:rPr lang="en-CA" dirty="0"/>
              <a:t>    display “hello”.</a:t>
            </a:r>
          </a:p>
          <a:p>
            <a:pPr marL="0" indent="0">
              <a:buNone/>
            </a:pPr>
            <a:r>
              <a:rPr lang="en-CA" dirty="0"/>
              <a:t>para2.</a:t>
            </a:r>
            <a:br>
              <a:rPr lang="en-CA" dirty="0"/>
            </a:br>
            <a:r>
              <a:rPr lang="en-CA" dirty="0"/>
              <a:t>    display “world”.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18E2-487C-46E7-9201-C9D5352B67BA}"/>
              </a:ext>
            </a:extLst>
          </p:cNvPr>
          <p:cNvSpPr/>
          <p:nvPr/>
        </p:nvSpPr>
        <p:spPr>
          <a:xfrm>
            <a:off x="1508729" y="2526727"/>
            <a:ext cx="1027038" cy="267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B314C07-4CC9-4E4C-8B7A-18E76CD62D99}"/>
              </a:ext>
            </a:extLst>
          </p:cNvPr>
          <p:cNvSpPr/>
          <p:nvPr/>
        </p:nvSpPr>
        <p:spPr>
          <a:xfrm>
            <a:off x="3619500" y="2382794"/>
            <a:ext cx="2040467" cy="751092"/>
          </a:xfrm>
          <a:prstGeom prst="borderCallout2">
            <a:avLst>
              <a:gd name="adj1" fmla="val 42423"/>
              <a:gd name="adj2" fmla="val -2524"/>
              <a:gd name="adj3" fmla="val 25484"/>
              <a:gd name="adj4" fmla="val -24076"/>
              <a:gd name="adj5" fmla="val 29196"/>
              <a:gd name="adj6" fmla="val -48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Program terminates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94613-93BA-4C5F-B07D-3F3ED8F06134}"/>
              </a:ext>
            </a:extLst>
          </p:cNvPr>
          <p:cNvSpPr/>
          <p:nvPr/>
        </p:nvSpPr>
        <p:spPr>
          <a:xfrm>
            <a:off x="7099300" y="2188633"/>
            <a:ext cx="4191000" cy="32777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sqrtFIXED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masterOf@COBOL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:~ █</a:t>
            </a:r>
          </a:p>
        </p:txBody>
      </p:sp>
    </p:spTree>
    <p:extLst>
      <p:ext uri="{BB962C8B-B14F-4D97-AF65-F5344CB8AC3E}">
        <p14:creationId xmlns:p14="http://schemas.microsoft.com/office/powerpoint/2010/main" val="29780258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8057416" y="2862263"/>
            <a:ext cx="3976844" cy="1038225"/>
          </a:xfrm>
          <a:prstGeom prst="borderCallout1">
            <a:avLst>
              <a:gd name="adj1" fmla="val 53351"/>
              <a:gd name="adj2" fmla="val -3874"/>
              <a:gd name="adj3" fmla="val 128641"/>
              <a:gd name="adj4" fmla="val -47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This is what S2 can be converted to. It’s not that much of a step up, but it’s honest work.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1C227-D88B-4BE7-B856-FAC89EB77ED5}"/>
              </a:ext>
            </a:extLst>
          </p:cNvPr>
          <p:cNvSpPr/>
          <p:nvPr/>
        </p:nvSpPr>
        <p:spPr>
          <a:xfrm>
            <a:off x="820870" y="3656846"/>
            <a:ext cx="6138333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GO TO E2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</p:spTree>
    <p:extLst>
      <p:ext uri="{BB962C8B-B14F-4D97-AF65-F5344CB8AC3E}">
        <p14:creationId xmlns:p14="http://schemas.microsoft.com/office/powerpoint/2010/main" val="11098918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8057416" y="2862263"/>
            <a:ext cx="3976844" cy="1038225"/>
          </a:xfrm>
          <a:prstGeom prst="borderCallout1">
            <a:avLst>
              <a:gd name="adj1" fmla="val 53351"/>
              <a:gd name="adj2" fmla="val -3874"/>
              <a:gd name="adj3" fmla="val 128641"/>
              <a:gd name="adj4" fmla="val -47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So, the crux of this presentation: how can we remove that blasted </a:t>
            </a:r>
            <a:r>
              <a:rPr lang="en-CA" b="1" dirty="0"/>
              <a:t>E2</a:t>
            </a:r>
            <a:r>
              <a:rPr lang="en-CA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D0495-0EE9-45A9-9FBA-B715DDE95067}"/>
              </a:ext>
            </a:extLst>
          </p:cNvPr>
          <p:cNvSpPr/>
          <p:nvPr/>
        </p:nvSpPr>
        <p:spPr>
          <a:xfrm>
            <a:off x="387206" y="5490715"/>
            <a:ext cx="262019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50" dirty="0">
                <a:latin typeface="Menlo"/>
                <a:cs typeface="Menlo"/>
              </a:rPr>
              <a:t>E2.</a:t>
            </a:r>
            <a:br>
              <a:rPr lang="en-US" sz="1450" dirty="0">
                <a:latin typeface="Menlo"/>
                <a:cs typeface="Menlo"/>
              </a:rPr>
            </a:br>
            <a:r>
              <a:rPr lang="en-US" sz="1450" dirty="0">
                <a:latin typeface="Menlo"/>
                <a:cs typeface="Menlo"/>
              </a:rPr>
              <a:t>    </a:t>
            </a:r>
            <a:r>
              <a:rPr lang="en-US"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lang="en-US" sz="1450" dirty="0">
                <a:latin typeface="Menlo"/>
                <a:cs typeface="Menlo"/>
              </a:rPr>
              <a:t>Y </a:t>
            </a:r>
            <a:r>
              <a:rPr lang="en-US"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lang="en-US"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latin typeface="Menlo"/>
                <a:cs typeface="Menlo"/>
              </a:rPr>
              <a:t>X.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B854C9-D0F0-4424-8A10-FA11EA3E2FA1}"/>
              </a:ext>
            </a:extLst>
          </p:cNvPr>
          <p:cNvSpPr/>
          <p:nvPr/>
        </p:nvSpPr>
        <p:spPr>
          <a:xfrm>
            <a:off x="820870" y="3656846"/>
            <a:ext cx="6138333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GO TO E2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</p:spTree>
    <p:extLst>
      <p:ext uri="{BB962C8B-B14F-4D97-AF65-F5344CB8AC3E}">
        <p14:creationId xmlns:p14="http://schemas.microsoft.com/office/powerpoint/2010/main" val="25118755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8057416" y="3290888"/>
            <a:ext cx="2796322" cy="609600"/>
          </a:xfrm>
          <a:prstGeom prst="borderCallout1">
            <a:avLst>
              <a:gd name="adj1" fmla="val 53351"/>
              <a:gd name="adj2" fmla="val -3874"/>
              <a:gd name="adj3" fmla="val 128641"/>
              <a:gd name="adj4" fmla="val -47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Recall the big </a:t>
            </a:r>
            <a:r>
              <a:rPr lang="en-CA" b="1" dirty="0"/>
              <a:t>S2</a:t>
            </a:r>
            <a:r>
              <a:rPr lang="en-CA" dirty="0"/>
              <a:t>-</a:t>
            </a:r>
            <a:r>
              <a:rPr lang="en-CA" b="1" dirty="0"/>
              <a:t>E2</a:t>
            </a:r>
            <a:r>
              <a:rPr lang="en-CA" dirty="0"/>
              <a:t> blob.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71A0-1C93-4220-857D-525030D85CEF}"/>
              </a:ext>
            </a:extLst>
          </p:cNvPr>
          <p:cNvSpPr/>
          <p:nvPr/>
        </p:nvSpPr>
        <p:spPr>
          <a:xfrm>
            <a:off x="1674212" y="2269727"/>
            <a:ext cx="1249964" cy="24011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2224D-1BD0-4E15-AF3F-10FDB0CB7A56}"/>
              </a:ext>
            </a:extLst>
          </p:cNvPr>
          <p:cNvSpPr/>
          <p:nvPr/>
        </p:nvSpPr>
        <p:spPr>
          <a:xfrm>
            <a:off x="387206" y="5490715"/>
            <a:ext cx="262019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50" dirty="0">
                <a:latin typeface="Menlo"/>
                <a:cs typeface="Menlo"/>
              </a:rPr>
              <a:t>E2.</a:t>
            </a:r>
            <a:br>
              <a:rPr lang="en-US" sz="1450" dirty="0">
                <a:latin typeface="Menlo"/>
                <a:cs typeface="Menlo"/>
              </a:rPr>
            </a:br>
            <a:r>
              <a:rPr lang="en-US" sz="1450" dirty="0">
                <a:latin typeface="Menlo"/>
                <a:cs typeface="Menlo"/>
              </a:rPr>
              <a:t>    </a:t>
            </a:r>
            <a:r>
              <a:rPr lang="en-US"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lang="en-US" sz="1450" dirty="0">
                <a:latin typeface="Menlo"/>
                <a:cs typeface="Menlo"/>
              </a:rPr>
              <a:t>Y </a:t>
            </a:r>
            <a:r>
              <a:rPr lang="en-US"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lang="en-US"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latin typeface="Menlo"/>
                <a:cs typeface="Menlo"/>
              </a:rPr>
              <a:t>X.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GO TO E2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C5522-19CD-43DA-A2D3-FD91F279B2E6}"/>
              </a:ext>
            </a:extLst>
          </p:cNvPr>
          <p:cNvSpPr/>
          <p:nvPr/>
        </p:nvSpPr>
        <p:spPr>
          <a:xfrm>
            <a:off x="387206" y="3500438"/>
            <a:ext cx="6525827" cy="2528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5900173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8057415" y="3009900"/>
            <a:ext cx="3000051" cy="890588"/>
          </a:xfrm>
          <a:prstGeom prst="borderCallout1">
            <a:avLst>
              <a:gd name="adj1" fmla="val 53351"/>
              <a:gd name="adj2" fmla="val -3874"/>
              <a:gd name="adj3" fmla="val 128641"/>
              <a:gd name="adj4" fmla="val -47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Let’s move </a:t>
            </a:r>
            <a:r>
              <a:rPr lang="en-CA" b="1" dirty="0"/>
              <a:t>E2</a:t>
            </a:r>
            <a:r>
              <a:rPr lang="en-CA" dirty="0"/>
              <a:t> into the </a:t>
            </a:r>
            <a:r>
              <a:rPr lang="en-CA" b="1" dirty="0"/>
              <a:t>IF</a:t>
            </a:r>
            <a:r>
              <a:rPr lang="en-CA" dirty="0"/>
              <a:t>, as it is only called once in </a:t>
            </a:r>
            <a:r>
              <a:rPr lang="en-CA" b="1" dirty="0"/>
              <a:t>S2</a:t>
            </a:r>
            <a:r>
              <a:rPr lang="en-CA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71A0-1C93-4220-857D-525030D85CEF}"/>
              </a:ext>
            </a:extLst>
          </p:cNvPr>
          <p:cNvSpPr/>
          <p:nvPr/>
        </p:nvSpPr>
        <p:spPr>
          <a:xfrm>
            <a:off x="1674212" y="2269727"/>
            <a:ext cx="1249964" cy="24011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GO TO E2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C5522-19CD-43DA-A2D3-FD91F279B2E6}"/>
              </a:ext>
            </a:extLst>
          </p:cNvPr>
          <p:cNvSpPr/>
          <p:nvPr/>
        </p:nvSpPr>
        <p:spPr>
          <a:xfrm>
            <a:off x="387206" y="3500438"/>
            <a:ext cx="6525827" cy="2528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2224D-1BD0-4E15-AF3F-10FDB0CB7A56}"/>
              </a:ext>
            </a:extLst>
          </p:cNvPr>
          <p:cNvSpPr/>
          <p:nvPr/>
        </p:nvSpPr>
        <p:spPr>
          <a:xfrm>
            <a:off x="387206" y="5490715"/>
            <a:ext cx="262019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50" dirty="0">
                <a:latin typeface="Menlo"/>
                <a:cs typeface="Menlo"/>
              </a:rPr>
              <a:t>E2.</a:t>
            </a:r>
            <a:br>
              <a:rPr lang="en-US" sz="1450" dirty="0">
                <a:latin typeface="Menlo"/>
                <a:cs typeface="Menlo"/>
              </a:rPr>
            </a:br>
            <a:r>
              <a:rPr lang="en-US" sz="1450" dirty="0">
                <a:latin typeface="Menlo"/>
                <a:cs typeface="Menlo"/>
              </a:rPr>
              <a:t>    </a:t>
            </a:r>
            <a:r>
              <a:rPr lang="en-US"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lang="en-US" sz="1450" dirty="0">
                <a:latin typeface="Menlo"/>
                <a:cs typeface="Menlo"/>
              </a:rPr>
              <a:t>Y </a:t>
            </a:r>
            <a:r>
              <a:rPr lang="en-US"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lang="en-US"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latin typeface="Menlo"/>
                <a:cs typeface="Menlo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19406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04206 -0.22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-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8057415" y="3009900"/>
            <a:ext cx="3000051" cy="890588"/>
          </a:xfrm>
          <a:prstGeom prst="borderCallout1">
            <a:avLst>
              <a:gd name="adj1" fmla="val 53351"/>
              <a:gd name="adj2" fmla="val -3874"/>
              <a:gd name="adj3" fmla="val 128641"/>
              <a:gd name="adj4" fmla="val -47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Let’s move </a:t>
            </a:r>
            <a:r>
              <a:rPr lang="en-CA" b="1" dirty="0"/>
              <a:t>E2</a:t>
            </a:r>
            <a:r>
              <a:rPr lang="en-CA" dirty="0"/>
              <a:t> into the </a:t>
            </a:r>
            <a:r>
              <a:rPr lang="en-CA" b="1" dirty="0"/>
              <a:t>IF</a:t>
            </a:r>
            <a:r>
              <a:rPr lang="en-CA" dirty="0"/>
              <a:t>, as it is only called once in </a:t>
            </a:r>
            <a:r>
              <a:rPr lang="en-CA" b="1" dirty="0"/>
              <a:t>S2</a:t>
            </a:r>
            <a:r>
              <a:rPr lang="en-CA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71A0-1C93-4220-857D-525030D85CEF}"/>
              </a:ext>
            </a:extLst>
          </p:cNvPr>
          <p:cNvSpPr/>
          <p:nvPr/>
        </p:nvSpPr>
        <p:spPr>
          <a:xfrm>
            <a:off x="1674212" y="2269727"/>
            <a:ext cx="1249964" cy="24011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MOVE  Y  TO  X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C5522-19CD-43DA-A2D3-FD91F279B2E6}"/>
              </a:ext>
            </a:extLst>
          </p:cNvPr>
          <p:cNvSpPr/>
          <p:nvPr/>
        </p:nvSpPr>
        <p:spPr>
          <a:xfrm>
            <a:off x="387206" y="3500438"/>
            <a:ext cx="6525827" cy="2528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2909064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</a:t>
            </a:r>
            <a:r>
              <a:rPr lang="en-CA" sz="1450" dirty="0">
                <a:latin typeface="Menlo"/>
                <a:cs typeface="Menlo"/>
              </a:rPr>
              <a:t>THRU E2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71A0-1C93-4220-857D-525030D85CEF}"/>
              </a:ext>
            </a:extLst>
          </p:cNvPr>
          <p:cNvSpPr/>
          <p:nvPr/>
        </p:nvSpPr>
        <p:spPr>
          <a:xfrm>
            <a:off x="1674212" y="2269727"/>
            <a:ext cx="1249964" cy="24011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MOVE  Y  TO  X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C5522-19CD-43DA-A2D3-FD91F279B2E6}"/>
              </a:ext>
            </a:extLst>
          </p:cNvPr>
          <p:cNvSpPr/>
          <p:nvPr/>
        </p:nvSpPr>
        <p:spPr>
          <a:xfrm>
            <a:off x="387206" y="3500438"/>
            <a:ext cx="6525827" cy="2528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8152658" y="2216741"/>
            <a:ext cx="3000051" cy="890588"/>
          </a:xfrm>
          <a:prstGeom prst="borderCallout1">
            <a:avLst>
              <a:gd name="adj1" fmla="val 53351"/>
              <a:gd name="adj2" fmla="val -3874"/>
              <a:gd name="adj3" fmla="val 25017"/>
              <a:gd name="adj4" fmla="val -186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Now we can get rid of the “glued </a:t>
            </a:r>
            <a:r>
              <a:rPr lang="en-CA" b="1" dirty="0"/>
              <a:t>S2 E2</a:t>
            </a:r>
            <a:r>
              <a:rPr lang="en-CA" dirty="0"/>
              <a:t>” paradigm</a:t>
            </a:r>
          </a:p>
        </p:txBody>
      </p:sp>
    </p:spTree>
    <p:extLst>
      <p:ext uri="{BB962C8B-B14F-4D97-AF65-F5344CB8AC3E}">
        <p14:creationId xmlns:p14="http://schemas.microsoft.com/office/powerpoint/2010/main" val="27998444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71A0-1C93-4220-857D-525030D85CEF}"/>
              </a:ext>
            </a:extLst>
          </p:cNvPr>
          <p:cNvSpPr/>
          <p:nvPr/>
        </p:nvSpPr>
        <p:spPr>
          <a:xfrm>
            <a:off x="1674212" y="2269727"/>
            <a:ext cx="374721" cy="24011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MOVE  Y  TO  X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C5522-19CD-43DA-A2D3-FD91F279B2E6}"/>
              </a:ext>
            </a:extLst>
          </p:cNvPr>
          <p:cNvSpPr/>
          <p:nvPr/>
        </p:nvSpPr>
        <p:spPr>
          <a:xfrm>
            <a:off x="387206" y="3500438"/>
            <a:ext cx="6525827" cy="2528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8152658" y="2216741"/>
            <a:ext cx="3000051" cy="890588"/>
          </a:xfrm>
          <a:prstGeom prst="borderCallout1">
            <a:avLst>
              <a:gd name="adj1" fmla="val 53351"/>
              <a:gd name="adj2" fmla="val -3874"/>
              <a:gd name="adj3" fmla="val 25017"/>
              <a:gd name="adj4" fmla="val -186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Now we can get rid of the “glued </a:t>
            </a:r>
            <a:r>
              <a:rPr lang="en-CA" b="1" dirty="0"/>
              <a:t>S2 E2</a:t>
            </a:r>
            <a:r>
              <a:rPr lang="en-CA" dirty="0"/>
              <a:t>” paradigm</a:t>
            </a:r>
          </a:p>
        </p:txBody>
      </p:sp>
    </p:spTree>
    <p:extLst>
      <p:ext uri="{BB962C8B-B14F-4D97-AF65-F5344CB8AC3E}">
        <p14:creationId xmlns:p14="http://schemas.microsoft.com/office/powerpoint/2010/main" val="37021356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71A0-1C93-4220-857D-525030D85CEF}"/>
              </a:ext>
            </a:extLst>
          </p:cNvPr>
          <p:cNvSpPr/>
          <p:nvPr/>
        </p:nvSpPr>
        <p:spPr>
          <a:xfrm>
            <a:off x="1674212" y="2269727"/>
            <a:ext cx="374721" cy="24011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MOVE  Y  TO  X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C5522-19CD-43DA-A2D3-FD91F279B2E6}"/>
              </a:ext>
            </a:extLst>
          </p:cNvPr>
          <p:cNvSpPr/>
          <p:nvPr/>
        </p:nvSpPr>
        <p:spPr>
          <a:xfrm>
            <a:off x="387206" y="3500438"/>
            <a:ext cx="6525827" cy="2528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49D505-2EAB-4EC8-8E3D-06D8A8D2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83" y="0"/>
            <a:ext cx="7257634" cy="6858000"/>
          </a:xfrm>
          <a:prstGeom prst="rect">
            <a:avLst/>
          </a:prstGeom>
        </p:spPr>
      </p:pic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9011627" y="1116074"/>
            <a:ext cx="3000051" cy="890588"/>
          </a:xfrm>
          <a:prstGeom prst="borderCallout1">
            <a:avLst>
              <a:gd name="adj1" fmla="val 53351"/>
              <a:gd name="adj2" fmla="val -3874"/>
              <a:gd name="adj3" fmla="val 263639"/>
              <a:gd name="adj4" fmla="val -3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Yes, naysayers—this will compile and run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E5263-C381-48FB-9559-098F18D5F417}"/>
              </a:ext>
            </a:extLst>
          </p:cNvPr>
          <p:cNvSpPr/>
          <p:nvPr/>
        </p:nvSpPr>
        <p:spPr>
          <a:xfrm>
            <a:off x="3079607" y="3500438"/>
            <a:ext cx="6394594" cy="224148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FDC9D3-8DC3-4A23-9262-651B0A4F6933}"/>
              </a:ext>
            </a:extLst>
          </p:cNvPr>
          <p:cNvSpPr/>
          <p:nvPr/>
        </p:nvSpPr>
        <p:spPr>
          <a:xfrm>
            <a:off x="3065320" y="1092437"/>
            <a:ext cx="3759340" cy="57345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9615760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71A0-1C93-4220-857D-525030D85CEF}"/>
              </a:ext>
            </a:extLst>
          </p:cNvPr>
          <p:cNvSpPr/>
          <p:nvPr/>
        </p:nvSpPr>
        <p:spPr>
          <a:xfrm>
            <a:off x="1674212" y="2269727"/>
            <a:ext cx="374721" cy="24011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MOVE  Y  TO  X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C5522-19CD-43DA-A2D3-FD91F279B2E6}"/>
              </a:ext>
            </a:extLst>
          </p:cNvPr>
          <p:cNvSpPr/>
          <p:nvPr/>
        </p:nvSpPr>
        <p:spPr>
          <a:xfrm>
            <a:off x="387206" y="3500438"/>
            <a:ext cx="6525827" cy="2528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49D505-2EAB-4EC8-8E3D-06D8A8D2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83" y="0"/>
            <a:ext cx="7257634" cy="6858000"/>
          </a:xfrm>
          <a:prstGeom prst="rect">
            <a:avLst/>
          </a:prstGeom>
        </p:spPr>
      </p:pic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8259401" y="1116074"/>
            <a:ext cx="3752277" cy="1589026"/>
          </a:xfrm>
          <a:prstGeom prst="borderCallout1">
            <a:avLst>
              <a:gd name="adj1" fmla="val 53351"/>
              <a:gd name="adj2" fmla="val -3874"/>
              <a:gd name="adj3" fmla="val 47846"/>
              <a:gd name="adj4" fmla="val -2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The goal of this PPT is to understand what the </a:t>
            </a:r>
            <a:r>
              <a:rPr lang="en-CA" b="1" dirty="0"/>
              <a:t>PERFORM</a:t>
            </a:r>
            <a:r>
              <a:rPr lang="en-CA" dirty="0"/>
              <a:t> loop does, as well as why </a:t>
            </a:r>
            <a:r>
              <a:rPr lang="en-CA" b="1" dirty="0"/>
              <a:t>E2</a:t>
            </a:r>
            <a:r>
              <a:rPr lang="en-CA" dirty="0"/>
              <a:t> is such a </a:t>
            </a:r>
            <a:r>
              <a:rPr lang="en-CA" dirty="0" err="1"/>
              <a:t>bitch.I</a:t>
            </a:r>
            <a:r>
              <a:rPr lang="en-CA" dirty="0"/>
              <a:t> am done that. However if you are still hungry for a challenge…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E5263-C381-48FB-9559-098F18D5F417}"/>
              </a:ext>
            </a:extLst>
          </p:cNvPr>
          <p:cNvSpPr/>
          <p:nvPr/>
        </p:nvSpPr>
        <p:spPr>
          <a:xfrm>
            <a:off x="3079607" y="3500438"/>
            <a:ext cx="6394594" cy="224148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FDC9D3-8DC3-4A23-9262-651B0A4F6933}"/>
              </a:ext>
            </a:extLst>
          </p:cNvPr>
          <p:cNvSpPr/>
          <p:nvPr/>
        </p:nvSpPr>
        <p:spPr>
          <a:xfrm>
            <a:off x="3065320" y="1092437"/>
            <a:ext cx="3759340" cy="57345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1843414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2942DF-CEB0-4217-A5FF-76307BCCD6B2}"/>
              </a:ext>
            </a:extLst>
          </p:cNvPr>
          <p:cNvSpPr/>
          <p:nvPr/>
        </p:nvSpPr>
        <p:spPr>
          <a:xfrm>
            <a:off x="-61913" y="-90488"/>
            <a:ext cx="7229476" cy="708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FC3ADF6-79EA-4428-83ED-0FB4B4CDEE31}"/>
              </a:ext>
            </a:extLst>
          </p:cNvPr>
          <p:cNvSpPr txBox="1"/>
          <p:nvPr/>
        </p:nvSpPr>
        <p:spPr>
          <a:xfrm>
            <a:off x="239471" y="-69924"/>
            <a:ext cx="7079673" cy="7066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62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READ </a:t>
            </a:r>
            <a:r>
              <a:rPr sz="1450" dirty="0">
                <a:latin typeface="Menlo"/>
                <a:cs typeface="Menlo"/>
              </a:rPr>
              <a:t>INPUT-FILE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IN-CARD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AT </a:t>
            </a:r>
            <a:r>
              <a:rPr sz="1450" dirty="0">
                <a:latin typeface="Menlo"/>
                <a:cs typeface="Menlo"/>
              </a:rPr>
              <a:t>END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6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IN-Z IS GREATER THAN ZERO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3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OT-Z.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3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ERROR-MESS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3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68</a:t>
            </a:r>
            <a:r>
              <a:rPr sz="1450" spc="382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B1.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IN-DIFF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DIFF.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Z.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DIVIDE </a:t>
            </a:r>
            <a:r>
              <a:rPr sz="1450" dirty="0">
                <a:latin typeface="Menlo"/>
                <a:cs typeface="Menlo"/>
              </a:rPr>
              <a:t>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INTO </a:t>
            </a:r>
            <a:r>
              <a:rPr sz="1450" dirty="0">
                <a:latin typeface="Menlo"/>
                <a:cs typeface="Menlo"/>
              </a:rPr>
              <a:t>Z GIVING X</a:t>
            </a:r>
            <a:r>
              <a:rPr sz="1450" spc="-30" dirty="0"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</a:t>
            </a:r>
            <a:r>
              <a:rPr sz="1450" dirty="0">
                <a:latin typeface="Menlo"/>
                <a:cs typeface="Menlo"/>
              </a:rPr>
              <a:t>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PERFORM </a:t>
            </a:r>
            <a:r>
              <a:rPr sz="1450" dirty="0">
                <a:latin typeface="Menlo"/>
                <a:cs typeface="Menlo"/>
              </a:rPr>
              <a:t>S2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VARYING </a:t>
            </a:r>
            <a:r>
              <a:rPr sz="1450" dirty="0">
                <a:latin typeface="Menlo"/>
                <a:cs typeface="Menlo"/>
              </a:rPr>
              <a:t>K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1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BY</a:t>
            </a:r>
            <a:r>
              <a:rPr sz="1450" spc="-4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</a:t>
            </a:r>
          </a:p>
          <a:p>
            <a:pPr marL="986155" indent="-97345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986155" algn="l"/>
                <a:tab pos="98679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UNTIL </a:t>
            </a:r>
            <a:r>
              <a:rPr sz="1450" dirty="0">
                <a:latin typeface="Menlo"/>
                <a:cs typeface="Menlo"/>
              </a:rPr>
              <a:t>K IS GREATER THAN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1000.</a:t>
            </a:r>
          </a:p>
          <a:p>
            <a:pPr marL="619125" indent="-606425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OUTP-Z.</a:t>
            </a:r>
          </a:p>
          <a:p>
            <a:pPr marL="619125" indent="-60642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69"/>
              <a:tabLst>
                <a:tab pos="619125" algn="l"/>
                <a:tab pos="619760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ABORT-MESS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70"/>
              </a:spcBef>
              <a:buSzPct val="75000"/>
              <a:buAutoNum type="arabicPlain" startAt="69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77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ROUNDED </a:t>
            </a:r>
            <a:r>
              <a:rPr sz="1450" dirty="0">
                <a:latin typeface="Menlo"/>
                <a:cs typeface="Menlo"/>
              </a:rPr>
              <a:t>= 0.5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* (X + Z /</a:t>
            </a:r>
            <a:r>
              <a:rPr sz="1450" spc="-40" dirty="0">
                <a:solidFill>
                  <a:srgbClr val="FF9314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FF9314"/>
                </a:solidFill>
                <a:latin typeface="Menlo"/>
                <a:cs typeface="Menlo"/>
              </a:rPr>
              <a:t>X).</a:t>
            </a:r>
            <a:endParaRPr sz="1450" dirty="0">
              <a:latin typeface="Menlo"/>
              <a:cs typeface="Menlo"/>
            </a:endParaRP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SUBTRACT </a:t>
            </a:r>
            <a:r>
              <a:rPr sz="1450" dirty="0">
                <a:latin typeface="Menlo"/>
                <a:cs typeface="Menlo"/>
              </a:rPr>
              <a:t>X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Y GIVING</a:t>
            </a:r>
            <a:r>
              <a:rPr sz="1450" spc="-2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IS LESS THAN ZERO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COMPUTE </a:t>
            </a:r>
            <a:r>
              <a:rPr sz="1450" dirty="0">
                <a:latin typeface="Menlo"/>
                <a:cs typeface="Menlo"/>
              </a:rPr>
              <a:t>TEMP = -</a:t>
            </a:r>
            <a:r>
              <a:rPr sz="1450" spc="-10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TEMP.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IF </a:t>
            </a:r>
            <a:r>
              <a:rPr sz="1450" dirty="0">
                <a:latin typeface="Menlo"/>
                <a:cs typeface="Menlo"/>
              </a:rPr>
              <a:t>TEMP / (Y + X) IS GREATER THAN DIFF 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IN-Z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OUT-Z.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MOVE </a:t>
            </a:r>
            <a:r>
              <a:rPr sz="1450" dirty="0">
                <a:latin typeface="Menlo"/>
                <a:cs typeface="Menlo"/>
              </a:rPr>
              <a:t>Y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</a:t>
            </a:r>
            <a:r>
              <a:rPr sz="1450" spc="-10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OUT-Y.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78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WRITE </a:t>
            </a:r>
            <a:r>
              <a:rPr sz="1450" dirty="0">
                <a:latin typeface="Menlo"/>
                <a:cs typeface="Menlo"/>
              </a:rPr>
              <a:t>OUT-LINE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FROM </a:t>
            </a:r>
            <a:r>
              <a:rPr sz="1450" dirty="0">
                <a:latin typeface="Menlo"/>
                <a:cs typeface="Menlo"/>
              </a:rPr>
              <a:t>PRINT-LINE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AFTER ADVANCING </a:t>
            </a:r>
            <a:r>
              <a:rPr sz="1450" dirty="0">
                <a:latin typeface="Menlo"/>
                <a:cs typeface="Menlo"/>
              </a:rPr>
              <a:t>1</a:t>
            </a:r>
            <a:r>
              <a:rPr sz="1450" spc="-95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LINE.</a:t>
            </a:r>
          </a:p>
          <a:p>
            <a:pPr marL="618490" indent="-605790">
              <a:lnSpc>
                <a:spcPct val="100000"/>
              </a:lnSpc>
              <a:spcBef>
                <a:spcPts val="65"/>
              </a:spcBef>
              <a:buSzPct val="75000"/>
              <a:buAutoNum type="arabicPlain" startAt="78"/>
              <a:tabLst>
                <a:tab pos="618490" algn="l"/>
                <a:tab pos="619125" algn="l"/>
              </a:tabLst>
            </a:pPr>
            <a:r>
              <a:rPr sz="1450" dirty="0">
                <a:latin typeface="Menlo"/>
                <a:cs typeface="Menlo"/>
              </a:rPr>
              <a:t>GO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TO </a:t>
            </a:r>
            <a:r>
              <a:rPr sz="1450" dirty="0">
                <a:latin typeface="Menlo"/>
                <a:cs typeface="Menlo"/>
              </a:rPr>
              <a:t>S1.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50" baseline="3086" dirty="0">
                <a:latin typeface="Menlo"/>
                <a:cs typeface="Menlo"/>
              </a:rPr>
              <a:t>86</a:t>
            </a:r>
            <a:r>
              <a:rPr sz="1450" spc="390" baseline="3086" dirty="0"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E2.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MOVE Y TO</a:t>
            </a:r>
            <a:r>
              <a:rPr lang="en-US" sz="1450" spc="-10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lang="en-US" sz="1450" dirty="0">
                <a:solidFill>
                  <a:schemeClr val="bg1"/>
                </a:solidFill>
                <a:latin typeface="Menlo"/>
                <a:cs typeface="Menlo"/>
              </a:rPr>
              <a:t>X.</a:t>
            </a:r>
          </a:p>
          <a:p>
            <a:pPr marL="252729" indent="-240029">
              <a:lnSpc>
                <a:spcPct val="100000"/>
              </a:lnSpc>
              <a:spcBef>
                <a:spcPts val="65"/>
              </a:spcBef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latin typeface="Menlo"/>
                <a:cs typeface="Menlo"/>
              </a:rPr>
              <a:t>FINISH.</a:t>
            </a:r>
          </a:p>
          <a:p>
            <a:pPr marL="619760" indent="-607060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619760" algn="l"/>
                <a:tab pos="62039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CLOSE </a:t>
            </a:r>
            <a:r>
              <a:rPr sz="1450" dirty="0">
                <a:latin typeface="Menlo"/>
                <a:cs typeface="Menlo"/>
              </a:rPr>
              <a:t>INPUT-FILE,</a:t>
            </a:r>
            <a:r>
              <a:rPr sz="1450" spc="-10" dirty="0">
                <a:latin typeface="Menlo"/>
                <a:cs typeface="Menlo"/>
              </a:rPr>
              <a:t> </a:t>
            </a:r>
            <a:r>
              <a:rPr sz="1450" dirty="0">
                <a:latin typeface="Menlo"/>
                <a:cs typeface="Menlo"/>
              </a:rPr>
              <a:t>STANDARD-OUTPUT.</a:t>
            </a:r>
          </a:p>
          <a:p>
            <a:pPr marL="252729" indent="-240029">
              <a:lnSpc>
                <a:spcPct val="100000"/>
              </a:lnSpc>
              <a:spcBef>
                <a:spcPts val="70"/>
              </a:spcBef>
              <a:buClr>
                <a:srgbClr val="000000"/>
              </a:buClr>
              <a:buSzPct val="75000"/>
              <a:buAutoNum type="arabicPlain" startAt="87"/>
              <a:tabLst>
                <a:tab pos="253365" algn="l"/>
              </a:tabLst>
            </a:pP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STOP</a:t>
            </a:r>
            <a:r>
              <a:rPr sz="1450" spc="-5" dirty="0">
                <a:solidFill>
                  <a:srgbClr val="0000CC"/>
                </a:solidFill>
                <a:latin typeface="Menlo"/>
                <a:cs typeface="Menlo"/>
              </a:rPr>
              <a:t> </a:t>
            </a:r>
            <a:r>
              <a:rPr sz="1450" dirty="0">
                <a:solidFill>
                  <a:srgbClr val="0000CC"/>
                </a:solidFill>
                <a:latin typeface="Menlo"/>
                <a:cs typeface="Menlo"/>
              </a:rPr>
              <a:t>RUN</a:t>
            </a:r>
            <a:r>
              <a:rPr sz="1450" dirty="0">
                <a:latin typeface="Menlo"/>
                <a:cs typeface="Menlo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CBAC7-60F6-4088-B94B-973FF52E1D25}"/>
              </a:ext>
            </a:extLst>
          </p:cNvPr>
          <p:cNvSpPr/>
          <p:nvPr/>
        </p:nvSpPr>
        <p:spPr>
          <a:xfrm>
            <a:off x="774700" y="156633"/>
            <a:ext cx="6138333" cy="1282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READ IN A LINE FROM THE FILE</a:t>
            </a:r>
            <a:br>
              <a:rPr lang="en-CA" sz="2800" b="1" dirty="0"/>
            </a:br>
            <a:r>
              <a:rPr lang="en-CA" sz="2800" b="1" dirty="0"/>
              <a:t>GO TO 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2EF6-9A49-4274-8C74-2FAFF2F65B3A}"/>
              </a:ext>
            </a:extLst>
          </p:cNvPr>
          <p:cNvSpPr/>
          <p:nvPr/>
        </p:nvSpPr>
        <p:spPr>
          <a:xfrm>
            <a:off x="774700" y="1595966"/>
            <a:ext cx="3733800" cy="7069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INITIALIZE GUESS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AE87B-9BBD-454A-9F25-12692D1FEFC9}"/>
              </a:ext>
            </a:extLst>
          </p:cNvPr>
          <p:cNvSpPr/>
          <p:nvPr/>
        </p:nvSpPr>
        <p:spPr>
          <a:xfrm>
            <a:off x="820871" y="3656846"/>
            <a:ext cx="6049962" cy="1833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CALCULATE NEXT ITERATION.</a:t>
            </a:r>
            <a:br>
              <a:rPr lang="en-CA" sz="1600" b="1" dirty="0"/>
            </a:br>
            <a:r>
              <a:rPr lang="en-CA" sz="1600" b="1" dirty="0"/>
              <a:t>IF GUESS ISN’T ACCURATE ENOUGH THEN</a:t>
            </a:r>
            <a:br>
              <a:rPr lang="en-CA" sz="1600" b="1" dirty="0"/>
            </a:br>
            <a:r>
              <a:rPr lang="en-CA" sz="1600" b="1" dirty="0"/>
              <a:t>        MOVE  Y  TO  X</a:t>
            </a:r>
            <a:br>
              <a:rPr lang="en-CA" sz="1600" b="1" dirty="0"/>
            </a:br>
            <a:r>
              <a:rPr lang="en-CA" sz="1600" b="1" dirty="0"/>
              <a:t>ELSE</a:t>
            </a:r>
            <a:br>
              <a:rPr lang="en-CA" sz="1600" b="1" dirty="0"/>
            </a:br>
            <a:r>
              <a:rPr lang="en-CA" sz="1600" b="1" dirty="0"/>
              <a:t>        PRINT ANSWER</a:t>
            </a:r>
            <a:br>
              <a:rPr lang="en-CA" sz="1600" b="1" dirty="0"/>
            </a:br>
            <a:r>
              <a:rPr lang="en-CA" sz="1600" b="1" dirty="0"/>
              <a:t>        GO TO S1</a:t>
            </a:r>
            <a:br>
              <a:rPr lang="en-CA" sz="1600" b="1" dirty="0"/>
            </a:br>
            <a:r>
              <a:rPr lang="en-CA" sz="1600" b="1" dirty="0"/>
              <a:t>END-IF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7E76-97B0-4D64-AB78-B3B00922D36F}"/>
              </a:ext>
            </a:extLst>
          </p:cNvPr>
          <p:cNvSpPr/>
          <p:nvPr/>
        </p:nvSpPr>
        <p:spPr>
          <a:xfrm>
            <a:off x="774699" y="2751789"/>
            <a:ext cx="6049961" cy="8195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PRINT ABORT MESSAGE.</a:t>
            </a:r>
            <a:br>
              <a:rPr lang="en-CA" sz="2800" b="1" dirty="0"/>
            </a:br>
            <a:r>
              <a:rPr lang="en-CA" sz="2800" b="1" dirty="0"/>
              <a:t>GO TO S1.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CA8696B-E510-402D-931B-F5F5609F66AD}"/>
              </a:ext>
            </a:extLst>
          </p:cNvPr>
          <p:cNvSpPr/>
          <p:nvPr/>
        </p:nvSpPr>
        <p:spPr>
          <a:xfrm>
            <a:off x="9011627" y="1116074"/>
            <a:ext cx="3000051" cy="890588"/>
          </a:xfrm>
          <a:prstGeom prst="borderCallout1">
            <a:avLst>
              <a:gd name="adj1" fmla="val 53351"/>
              <a:gd name="adj2" fmla="val -3874"/>
              <a:gd name="adj3" fmla="val 79206"/>
              <a:gd name="adj4" fmla="val -5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0656693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14703</Words>
  <Application>Microsoft Office PowerPoint</Application>
  <PresentationFormat>Widescreen</PresentationFormat>
  <Paragraphs>2267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Arial</vt:lpstr>
      <vt:lpstr>Courier New</vt:lpstr>
      <vt:lpstr>Garamond</vt:lpstr>
      <vt:lpstr>Gill Sans MT</vt:lpstr>
      <vt:lpstr>Menlo</vt:lpstr>
      <vt:lpstr>Gallery</vt:lpstr>
      <vt:lpstr>Organic</vt:lpstr>
      <vt:lpstr>PERFORM S2 THRU E2 VARYING K FROM 1 BY 1 UNTIL K IS GREATER THAN 1000.</vt:lpstr>
      <vt:lpstr>PERFORM vs. GOTO</vt:lpstr>
      <vt:lpstr>PERFORM</vt:lpstr>
      <vt:lpstr>PERFORM</vt:lpstr>
      <vt:lpstr>PERFORM</vt:lpstr>
      <vt:lpstr>PERFORM</vt:lpstr>
      <vt:lpstr>PERFORM</vt:lpstr>
      <vt:lpstr>PERFORM</vt:lpstr>
      <vt:lpstr>PERFORM</vt:lpstr>
      <vt:lpstr>GO TO</vt:lpstr>
      <vt:lpstr>GO TO</vt:lpstr>
      <vt:lpstr>GO TO</vt:lpstr>
      <vt:lpstr>GO TO</vt:lpstr>
      <vt:lpstr>GO TO</vt:lpstr>
      <vt:lpstr>GO TO</vt:lpstr>
      <vt:lpstr>GO TO</vt:lpstr>
      <vt:lpstr>PERFORM vs. GOTO</vt:lpstr>
      <vt:lpstr> PERFORM IS LIKE A YOYO – ALWAYS COMES BACK</vt:lpstr>
      <vt:lpstr> PERFORM IS LIKE A YOYO – ALWAYS COMES BACK</vt:lpstr>
      <vt:lpstr> PERFORM IS LIKE A YOYO – ALWAYS COMES BACK</vt:lpstr>
      <vt:lpstr> GO TO IS LIKE…CUTTING TIES WITH SOMEONE</vt:lpstr>
      <vt:lpstr>PowerPoint Presentation</vt:lpstr>
      <vt:lpstr>PowerPoint Presentation</vt:lpstr>
      <vt:lpstr>PowerPoint Presentation</vt:lpstr>
      <vt:lpstr> Ah yes, fallthrough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Well technically you’re right but…</vt:lpstr>
      <vt:lpstr>Well technically you’re right but…</vt:lpstr>
      <vt:lpstr>Well technically you’re right but…</vt:lpstr>
      <vt:lpstr>Well technically you’re right but…</vt:lpstr>
      <vt:lpstr>Well technically you’re right but…</vt:lpstr>
      <vt:lpstr>PowerPoint Presentation</vt:lpstr>
      <vt:lpstr>PowerPoint Presentation</vt:lpstr>
      <vt:lpstr>INTERMISSION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 the end of the day though, file input will be replaced by user input, so this entire PowerPoint is a red herring.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Babylonian Square Roots</dc:title>
  <dc:creator>Jason Nguyen</dc:creator>
  <cp:lastModifiedBy>Jason Nguyen</cp:lastModifiedBy>
  <cp:revision>123</cp:revision>
  <dcterms:created xsi:type="dcterms:W3CDTF">2020-03-09T23:52:48Z</dcterms:created>
  <dcterms:modified xsi:type="dcterms:W3CDTF">2020-03-17T08:58:02Z</dcterms:modified>
</cp:coreProperties>
</file>