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D0C3F3A-5F5A-4DB0-844D-EAA8AE556B1B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5640" cy="30355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5640" cy="3549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5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1040" cy="4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35EAB94-6352-420D-84F2-CC16242F81F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800" cy="341892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960" cy="342108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760" cy="342288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200" cy="342432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080" cy="342720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160" cy="342828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5640" cy="30355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5640" cy="3549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1040" cy="4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CAAF350-334E-4BBF-8B56-DE35651A959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5640" cy="30355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5640" cy="3549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1040" cy="4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FD93879-FAD8-4F10-9490-FFEB1C78566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8440" cy="33915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8960" cy="4077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6200" cy="33793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6720" cy="4065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7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7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1040" cy="340416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1560" cy="408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5360" cy="340848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5880" cy="4094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0400" cy="341352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920" cy="4099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3640" cy="341676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1360" cy="680724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1120"/>
            <a:ext cx="12138120" cy="680724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8200" cy="36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4840" cy="109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3760" cy="14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3760" cy="35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3640" cy="8636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7800" cy="309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0920" cy="356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3760" cy="14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3760" cy="35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3640" cy="8636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4240" y="3731760"/>
            <a:ext cx="153360" cy="619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3480" y="4795920"/>
            <a:ext cx="153360" cy="619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9520" y="4132800"/>
            <a:ext cx="153360" cy="619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6960" y="3542040"/>
            <a:ext cx="153360" cy="619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9240" y="3270600"/>
            <a:ext cx="153360" cy="619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3200" cy="20350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2160" cy="2958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2640" cy="10393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4000" cy="3177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3760" cy="14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3760" cy="35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3880" cy="8038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0400" cy="4226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7440" cy="9896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3640" cy="8636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9880" y="2531160"/>
            <a:ext cx="927720" cy="43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8200" y="3335040"/>
            <a:ext cx="927720" cy="43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3440" y="3639600"/>
            <a:ext cx="927720" cy="43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6440" y="2330640"/>
            <a:ext cx="927720" cy="43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7720" cy="43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3640" cy="8636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2160" cy="211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2160" cy="211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2160" cy="211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2160" cy="211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2160" cy="211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3640" cy="8636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3560" y="3667680"/>
            <a:ext cx="153360" cy="619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2440" y="4731840"/>
            <a:ext cx="153360" cy="619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8480" y="4068360"/>
            <a:ext cx="153360" cy="619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6280" y="3477600"/>
            <a:ext cx="153360" cy="619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6240" y="3392640"/>
            <a:ext cx="153360" cy="619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3640" cy="8636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7800" cy="309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0920" cy="356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1360" cy="68072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7840" cy="45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5120" cy="68072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8320" cy="45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3760" cy="14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3760" cy="35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3880" cy="8038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0400" cy="4226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7440" cy="9896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3640" cy="8636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5440" y="2648520"/>
            <a:ext cx="927720" cy="43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3760" y="3452400"/>
            <a:ext cx="927720" cy="43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9360" y="3756960"/>
            <a:ext cx="927720" cy="43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2000" y="2448000"/>
            <a:ext cx="927720" cy="43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7720" cy="43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5960" cy="70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3760" cy="14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3760" cy="35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3640" cy="8636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2200" cy="494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2200" cy="494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71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700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3760" cy="14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3760" cy="35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3640" cy="8636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6680" cy="8636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7600" cy="5155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9160" cy="36691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3760" cy="14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3760" cy="35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1120" cy="5911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0920" cy="5209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3640" cy="8636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2880" cy="80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9280" cy="18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8120" cy="18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1600"/>
            <a:ext cx="578880" cy="7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3760" cy="14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3760" cy="35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9160" cy="36691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1120" cy="5911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3640" cy="8636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2880" cy="80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9280" cy="18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8120" cy="18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3640" cy="8636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4000" y="4127760"/>
            <a:ext cx="1735200" cy="257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3760" cy="14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3760" cy="35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5640" cy="27961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6720" cy="15937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6720" cy="15937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6720" cy="15937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0440" cy="268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1360" cy="268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6320" cy="8719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7720" cy="7750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4880" cy="6058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468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5800"/>
            <a:ext cx="19137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1360" cy="680724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9120" cy="68072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3040" cy="31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5680" cy="2392560"/>
            <a:chOff x="952560" y="2104200"/>
            <a:chExt cx="6115680" cy="23925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5720" cy="7657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2640" cy="4226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3440" cy="765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5720" cy="7657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2640" cy="4226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3440" cy="765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5720" cy="7657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2640" cy="4226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3440" cy="765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5720" cy="7657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2640" cy="4226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3440" cy="765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3760" cy="14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1640" cy="3288960"/>
            <a:chOff x="948240" y="823320"/>
            <a:chExt cx="10241640" cy="32889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1840" cy="13118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9440" cy="7394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1160" cy="1311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1840" cy="13118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9440" cy="7394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1160" cy="1311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1840" cy="13118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9440" cy="7394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1160" cy="1311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1840" cy="13118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9440" cy="7394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1160" cy="1311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3760" cy="14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3760" cy="35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3760" cy="14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3640" cy="8636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5640" cy="128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5720" y="990000"/>
            <a:ext cx="1567080" cy="132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688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912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528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148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3640" cy="86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3760" cy="14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3600" cy="5493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168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5640" cy="128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5720" y="990000"/>
            <a:ext cx="1567080" cy="132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688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912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528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2680" cy="5684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3320" cy="5587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3600" cy="5493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3600" cy="54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3760" cy="14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3760" cy="35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9920" cy="2923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3760" cy="14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9320" cy="22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7520" cy="672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6760" cy="356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0080" cy="624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9240" cy="624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9920" cy="2923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8280" cy="808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6760" cy="356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0080" cy="624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3040" cy="624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3760" cy="14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1920" cy="35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3760" cy="14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3760" cy="35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1320" cy="7570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1320" cy="7570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1320" cy="7570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4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1360" cy="68072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7840" cy="45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5120" cy="68072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8320" cy="45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3760" cy="14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3400" cy="318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3880" cy="8038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0400" cy="4226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7440" cy="9896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3640" cy="8636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8040" y="2642400"/>
            <a:ext cx="927720" cy="43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6000" y="3446280"/>
            <a:ext cx="927720" cy="43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1600" y="3750840"/>
            <a:ext cx="927720" cy="43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4240" y="2441880"/>
            <a:ext cx="927720" cy="43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7720" cy="43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3760" cy="14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3760" cy="35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5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3640" cy="8636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3640" cy="8636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2160" cy="211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2160" cy="211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2160" cy="211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2160" cy="211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2160" cy="211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2020-05-24T19:23:11Z</dcterms:modified>
  <cp:revision>307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