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D96617-9DAD-4C46-B284-AD9FBB105786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8D0556-4C1C-413A-8D64-37CCC1E4189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7E8E34-8A7B-4FB6-BA5E-2B9B4A24107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</a:t>
            </a: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703711-01C1-4258-A5C2-CF1F57681D0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9360"/>
            <a:ext cx="12179520" cy="68486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9600" cy="36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62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5948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840" y="476820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8120" y="413280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8880" y="355104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160" y="329832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4600" cy="2076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3560" cy="2999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4040" cy="1080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5400" cy="3218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5280" cy="845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1800" cy="4640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8840" cy="10310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6440" y="255708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4480" y="334692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000" y="366552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2720" y="234252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540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800" y="470412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7080" y="406836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8200" y="348660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160" y="3420360"/>
            <a:ext cx="194760" cy="66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9200" cy="35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2320" cy="39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9240" cy="45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6520" cy="6848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9720" cy="45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5280" cy="8452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1800" cy="4640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8840" cy="10310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000" y="267444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0040" y="346428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920" y="378288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8280" y="245988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7360" cy="7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3600" cy="53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3600" cy="53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856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840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8080" cy="905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9000" cy="556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0560" cy="3710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2520" cy="6325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2320" cy="5623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4280" cy="84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068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952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3360"/>
            <a:ext cx="620280" cy="11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0560" cy="3710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2520" cy="6325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4280" cy="84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068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952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0960" y="4109040"/>
            <a:ext cx="1776600" cy="29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7040" cy="28375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8120" cy="16351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8120" cy="16351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8120" cy="16351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1840" cy="30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2760" cy="30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7720" cy="913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9120" cy="816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6280" cy="647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60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4400"/>
            <a:ext cx="195516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3040" cy="3330360"/>
            <a:chOff x="948240" y="823320"/>
            <a:chExt cx="10283040" cy="33303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3240" cy="1353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0840" cy="780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2560" cy="135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3240" cy="1353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0840" cy="780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2560" cy="135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3240" cy="1353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0840" cy="780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2560" cy="135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3240" cy="1353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0840" cy="780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2560" cy="135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0520" cy="6848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444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7080" cy="2433960"/>
            <a:chOff x="952560" y="2104200"/>
            <a:chExt cx="6157080" cy="24339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7120" cy="807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4040" cy="464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4840" cy="80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7120" cy="807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4040" cy="464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4840" cy="80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7120" cy="807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4040" cy="464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4840" cy="80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7120" cy="807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4040" cy="464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4840" cy="80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7040" cy="13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7480" y="990000"/>
            <a:ext cx="160848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82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05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66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28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5040" cy="9050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5000" cy="5907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30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7040" cy="13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7480" y="990000"/>
            <a:ext cx="160848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82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05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66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4080" cy="6098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4720" cy="6001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5000" cy="5907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5000" cy="590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1320" cy="2964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072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8920" cy="71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8160" cy="39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1480" cy="66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0640" cy="66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1320" cy="2964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9680" cy="84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8160" cy="39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1480" cy="66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4440" cy="66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332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2720" cy="798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2720" cy="798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2720" cy="798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9240" cy="45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6520" cy="6848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9720" cy="45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4800" cy="32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5280" cy="8452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1800" cy="4640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8840" cy="10310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4600" y="266832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2280" y="345816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160" y="377676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0520" y="245376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912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3560" cy="25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516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51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5040" cy="9050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5040" cy="9050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9200" cy="35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2320" cy="39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2020-04-17T19:35:49Z</dcterms:modified>
  <cp:revision>166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