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 /><Relationship Id="rId13" Type="http://schemas.openxmlformats.org/officeDocument/2006/relationships/image" Target="../media/image33.svg" /><Relationship Id="rId18" Type="http://schemas.openxmlformats.org/officeDocument/2006/relationships/image" Target="../media/image38.png" /><Relationship Id="rId3" Type="http://schemas.openxmlformats.org/officeDocument/2006/relationships/image" Target="../media/image23.svg" /><Relationship Id="rId21" Type="http://schemas.openxmlformats.org/officeDocument/2006/relationships/image" Target="../media/image41.svg" /><Relationship Id="rId7" Type="http://schemas.openxmlformats.org/officeDocument/2006/relationships/image" Target="../media/image27.svg" /><Relationship Id="rId12" Type="http://schemas.openxmlformats.org/officeDocument/2006/relationships/image" Target="../media/image32.png" /><Relationship Id="rId17" Type="http://schemas.openxmlformats.org/officeDocument/2006/relationships/image" Target="../media/image37.svg" /><Relationship Id="rId2" Type="http://schemas.openxmlformats.org/officeDocument/2006/relationships/image" Target="../media/image22.png" /><Relationship Id="rId16" Type="http://schemas.openxmlformats.org/officeDocument/2006/relationships/image" Target="../media/image36.png" /><Relationship Id="rId20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png" /><Relationship Id="rId11" Type="http://schemas.openxmlformats.org/officeDocument/2006/relationships/image" Target="../media/image31.svg" /><Relationship Id="rId5" Type="http://schemas.openxmlformats.org/officeDocument/2006/relationships/image" Target="../media/image25.svg" /><Relationship Id="rId15" Type="http://schemas.openxmlformats.org/officeDocument/2006/relationships/image" Target="../media/image35.svg" /><Relationship Id="rId10" Type="http://schemas.openxmlformats.org/officeDocument/2006/relationships/image" Target="../media/image30.png" /><Relationship Id="rId19" Type="http://schemas.openxmlformats.org/officeDocument/2006/relationships/image" Target="../media/image39.svg" /><Relationship Id="rId4" Type="http://schemas.openxmlformats.org/officeDocument/2006/relationships/image" Target="../media/image24.png" /><Relationship Id="rId9" Type="http://schemas.openxmlformats.org/officeDocument/2006/relationships/image" Target="../media/image29.svg" /><Relationship Id="rId14" Type="http://schemas.openxmlformats.org/officeDocument/2006/relationships/image" Target="../media/image3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6.png" /><Relationship Id="rId5" Type="http://schemas.openxmlformats.org/officeDocument/2006/relationships/image" Target="../media/image45.png" /><Relationship Id="rId4" Type="http://schemas.openxmlformats.org/officeDocument/2006/relationships/image" Target="../media/image44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3923930" y="3719744"/>
            <a:ext cx="445659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2" y="1683189"/>
            <a:ext cx="8072761" cy="195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/>
              <a:t>We need to add an adapter that translate the data from the mic and the screen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46" y="2033588"/>
            <a:ext cx="1272117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86953"/>
            <a:ext cx="2359679" cy="9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05" y="1683189"/>
            <a:ext cx="1525401" cy="17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1412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190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609</Words>
  <Application>Microsoft Office PowerPoint</Application>
  <PresentationFormat>Grand écran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42</cp:revision>
  <dcterms:created xsi:type="dcterms:W3CDTF">2020-01-03T16:12:47Z</dcterms:created>
  <dcterms:modified xsi:type="dcterms:W3CDTF">2020-03-12T17:37:06Z</dcterms:modified>
</cp:coreProperties>
</file>