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00C7560-7509-44B7-99D8-53208FDF3C64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5520" cy="30654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520" cy="3579480"/>
          </a:xfrm>
          <a:prstGeom prst="rect">
            <a:avLst/>
          </a:prstGeom>
        </p:spPr>
        <p:txBody>
          <a:bodyPr lIns="0" rIns="0" tIns="0" bIns="0"/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5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092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00E52DC-14DB-4A30-8FAD-B3AB57FC946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5520" cy="30654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520" cy="3579480"/>
          </a:xfrm>
          <a:prstGeom prst="rect">
            <a:avLst/>
          </a:prstGeom>
        </p:spPr>
        <p:txBody>
          <a:bodyPr lIns="0" rIns="0" tIns="0" bIns="0"/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092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A209989-3448-48C0-B599-8BDB270EFB7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5520" cy="30654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520" cy="3579480"/>
          </a:xfrm>
          <a:prstGeom prst="rect">
            <a:avLst/>
          </a:prstGeom>
        </p:spPr>
        <p:txBody>
          <a:bodyPr lIns="0" rIns="0" tIns="0" bIns="0"/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092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5622C6C-64A4-4801-ACA5-99CEBD0E8B0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320" cy="34214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</p:spPr>
        <p:txBody>
          <a:bodyPr lIns="0" rIns="0" tIns="0" bIns="0"/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7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6080" cy="34092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6600" cy="4095000"/>
          </a:xfrm>
          <a:prstGeom prst="rect">
            <a:avLst/>
          </a:prstGeom>
        </p:spPr>
        <p:txBody>
          <a:bodyPr lIns="0" rIns="0" tIns="0" bIns="0"/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1240" cy="68371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0880"/>
            <a:ext cx="12168000" cy="68371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8080" cy="365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4720" cy="11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3640" cy="14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3640" cy="35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3520" cy="8935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7680" cy="339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0800" cy="386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3640" cy="14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3640" cy="35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3520" cy="8935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7760" y="3751920"/>
            <a:ext cx="183240" cy="649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9960" y="4775760"/>
            <a:ext cx="183240" cy="649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9640" y="4132800"/>
            <a:ext cx="183240" cy="649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6800" y="3548520"/>
            <a:ext cx="183240" cy="649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4640" y="3291120"/>
            <a:ext cx="183240" cy="649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3080" cy="20649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2040" cy="29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2520" cy="1069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3880" cy="320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3640" cy="14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3640" cy="35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3760" cy="8337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0280" cy="4525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7320" cy="10195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3520" cy="8935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1400" y="2549160"/>
            <a:ext cx="957600" cy="46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6560" y="3344760"/>
            <a:ext cx="957600" cy="46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4960" y="3657600"/>
            <a:ext cx="957600" cy="46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4800" y="2340360"/>
            <a:ext cx="957600" cy="46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7600" cy="46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3520" cy="8935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2040" cy="241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2040" cy="241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2040" cy="241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2040" cy="241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2040" cy="241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3520" cy="8935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7080" y="3687840"/>
            <a:ext cx="183240" cy="649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8920" y="4711680"/>
            <a:ext cx="183240" cy="649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8600" y="4068360"/>
            <a:ext cx="183240" cy="649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6120" y="3484080"/>
            <a:ext cx="183240" cy="649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1640" y="3413160"/>
            <a:ext cx="183240" cy="649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3520" cy="8935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7680" cy="339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0800" cy="386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1240" cy="68371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7720" cy="45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5000" cy="68371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8200" cy="45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3640" cy="14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3640" cy="35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3760" cy="8337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0280" cy="4525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7320" cy="10195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3520" cy="8935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6960" y="2666520"/>
            <a:ext cx="957600" cy="46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2120" y="3462120"/>
            <a:ext cx="957600" cy="46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0880" y="3774960"/>
            <a:ext cx="957600" cy="46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0360" y="2457720"/>
            <a:ext cx="957600" cy="46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7600" cy="46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5840" cy="7358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3640" cy="14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3640" cy="35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3520" cy="8935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2080" cy="524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2080" cy="524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70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688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3640" cy="14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3640" cy="35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3520" cy="8935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6560" cy="8935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7480" cy="5454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9040" cy="3699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3640" cy="14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3640" cy="35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1000" cy="6210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0800" cy="5508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3520" cy="8935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2760" cy="83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9160" cy="21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8000" cy="21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1840"/>
            <a:ext cx="608760" cy="10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3640" cy="14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3640" cy="35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9040" cy="3699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1000" cy="6210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3520" cy="8935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2760" cy="83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9160" cy="21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8000" cy="21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3520" cy="8935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7800" y="4114440"/>
            <a:ext cx="1765080" cy="28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3640" cy="14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3640" cy="35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5520" cy="28260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6600" cy="16236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6600" cy="16236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6600" cy="16236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0320" cy="298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1240" cy="298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6200" cy="9018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7600" cy="8049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4760" cy="6357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4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5920"/>
            <a:ext cx="19436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1240" cy="68371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9000" cy="68371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2920" cy="32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5560" cy="2422440"/>
            <a:chOff x="952560" y="2104200"/>
            <a:chExt cx="6145560" cy="24224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5600" cy="7956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2520" cy="4525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3320" cy="79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5600" cy="7956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2520" cy="4525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3320" cy="79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5600" cy="7956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2520" cy="4525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3320" cy="79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5600" cy="7956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2520" cy="4525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3320" cy="79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3640" cy="14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1520" cy="3318840"/>
            <a:chOff x="948240" y="823320"/>
            <a:chExt cx="10271520" cy="33188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1720" cy="13417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9320" cy="7693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1040" cy="1341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1720" cy="13417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9320" cy="7693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1040" cy="1341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1720" cy="13417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9320" cy="7693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1040" cy="1341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1720" cy="13417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9320" cy="7693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1040" cy="1341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3640" cy="14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3640" cy="35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3640" cy="14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3520" cy="8935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5520" cy="131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5960" y="990000"/>
            <a:ext cx="1596960" cy="13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67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900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51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13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3520" cy="8935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3640" cy="14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3480" cy="5792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1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5520" cy="131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5960" y="990000"/>
            <a:ext cx="1596960" cy="13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67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900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51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2560" cy="5983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3200" cy="5886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3480" cy="5792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3480" cy="57924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3640" cy="14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3640" cy="35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9800" cy="29530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3640" cy="14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9200" cy="22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7400" cy="702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6640" cy="386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9960" cy="654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9120" cy="654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9800" cy="29530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8160" cy="838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6640" cy="386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9960" cy="654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2920" cy="654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3640" cy="14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1800" cy="35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3640" cy="14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3640" cy="35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1200" cy="786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1200" cy="786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1200" cy="786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1240" cy="68371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7720" cy="45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5000" cy="68371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8200" cy="45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3640" cy="14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3280" cy="32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3760" cy="8337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0280" cy="4525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7320" cy="10195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3520" cy="8935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9560" y="2660400"/>
            <a:ext cx="957600" cy="46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4360" y="3456000"/>
            <a:ext cx="957600" cy="46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3120" y="3768840"/>
            <a:ext cx="957600" cy="46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2600" y="2451600"/>
            <a:ext cx="957600" cy="46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7600" cy="46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3640" cy="14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3640" cy="35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4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3520" cy="8935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3520" cy="8935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2040" cy="241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2040" cy="241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2040" cy="241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2040" cy="241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2040" cy="241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2020-04-28T19:02:09Z</dcterms:modified>
  <cp:revision>204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