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1549D3-B069-45B9-BB75-19DA47C1AF4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400" cy="30592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400" cy="357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48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164CAD-81C8-4251-B73A-F4C6BF79099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400" cy="30592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400" cy="357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48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205307-9C13-41FD-950E-E6A6659CBC1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400" cy="30592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400" cy="357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48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2F701B9-E6C3-4F79-BB28-C24148B8791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9960" cy="34030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480" cy="4088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0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5120" cy="68310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7360"/>
            <a:ext cx="12161880" cy="68310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1960" cy="36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8600" cy="11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1560" cy="33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4680" cy="38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796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520" y="477972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5760" y="413280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0760" y="354672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644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6960" cy="2058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5920" cy="2981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6400" cy="1063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7760" cy="3201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4160" cy="4464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1200" cy="10134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240" y="254556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2960" y="334332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800" y="365400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1200" y="233892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388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480" y="471564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4720" y="406836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0080" y="348228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8480"/>
            <a:ext cx="177120" cy="642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1560" cy="333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4680" cy="380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5120" cy="6831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1600" cy="45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8880" cy="6831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2080" cy="45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4160" cy="4464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1200" cy="10134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800" y="266292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8520" y="346068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720" y="377136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6760" y="245628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9720" cy="72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5960" cy="51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5960" cy="51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09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076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0440" cy="8874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1360" cy="5392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2920" cy="3692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4880" cy="6148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4680" cy="5446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6640" cy="83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3040" cy="2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188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5360"/>
            <a:ext cx="602640" cy="9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2920" cy="3692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4880" cy="6148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6640" cy="83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3040" cy="21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188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896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9400" cy="28198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0480" cy="16174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0480" cy="16174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0480" cy="16174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4200" cy="29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5120" cy="292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0080" cy="8956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1480" cy="7988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8640" cy="6296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84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2040"/>
            <a:ext cx="19375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5120" cy="68310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2880" cy="68310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6800" cy="32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9440" cy="2416320"/>
            <a:chOff x="952560" y="2104200"/>
            <a:chExt cx="6139440" cy="24163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9480" cy="789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6400" cy="446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7200" cy="78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9480" cy="789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6400" cy="446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7200" cy="78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9480" cy="789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6400" cy="446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7200" cy="78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9480" cy="789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6400" cy="446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7200" cy="78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5400" cy="3312720"/>
            <a:chOff x="948240" y="823320"/>
            <a:chExt cx="10265400" cy="33127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5600" cy="1335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3200" cy="763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4920" cy="133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5600" cy="1335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3200" cy="763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4920" cy="133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5600" cy="1335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3200" cy="763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4920" cy="133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5600" cy="1335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3200" cy="763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4920" cy="133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9400" cy="13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9480" y="990000"/>
            <a:ext cx="1590840" cy="13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06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28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90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52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7400" cy="88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7360" cy="5731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54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9400" cy="13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9480" y="990000"/>
            <a:ext cx="1590840" cy="13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06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288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904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6440" cy="5922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7080" cy="5824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7360" cy="5731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7360" cy="57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3680" cy="2946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3080" cy="22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1280" cy="696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0520" cy="38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3840" cy="64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3000" cy="64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3680" cy="2946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2040" cy="832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0520" cy="38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3840" cy="64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6800" cy="648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568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5080" cy="780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5080" cy="780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5080" cy="780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5120" cy="6831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1600" cy="45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8880" cy="6831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2080" cy="45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716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4160" cy="4464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1200" cy="10134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7400" y="265680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0760" y="345456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960" y="376524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9000" y="245016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1480" cy="457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752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7520" cy="35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8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7400" cy="8874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7400" cy="887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5920" cy="23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2020-05-03T10:26:58Z</dcterms:modified>
  <cp:revision>224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