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definitions</a:t>
            </a:r>
            <a:endParaRPr lang="fr-FR" dirty="0"/>
          </a:p>
          <a:p>
            <a:r>
              <a:rPr lang="fr-FR" dirty="0"/>
              <a:t>Use </a:t>
            </a:r>
            <a:r>
              <a:rPr lang="fr-FR"/>
              <a:t>schemas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the basics</a:t>
            </a:r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/>
              <a:t>a citation</a:t>
            </a: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290</Words>
  <Application>Microsoft Office PowerPoint</Application>
  <PresentationFormat>Grand écran</PresentationFormat>
  <Paragraphs>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</cp:revision>
  <dcterms:created xsi:type="dcterms:W3CDTF">2020-01-03T16:12:47Z</dcterms:created>
  <dcterms:modified xsi:type="dcterms:W3CDTF">2020-03-01T06:57:10Z</dcterms:modified>
</cp:coreProperties>
</file>