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FA9B603-FE31-4D8E-A8CA-A9C655D03B1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200" cy="30430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200" cy="355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3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860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6CA908C-D0E7-4554-AD18-D01F6BBCDDE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200" cy="30430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200" cy="355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860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987CFE-F1EE-459E-91C1-D376BFAAAC0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200" cy="30430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200" cy="355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860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0D36FDC-2EA7-40A8-BF4F-77D30551016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000" cy="33991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520" cy="408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3760" cy="33868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4280" cy="407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4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600" cy="34117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8920" cy="68148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3200"/>
            <a:ext cx="12145680" cy="68148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576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2400" cy="10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5360" cy="31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8480" cy="36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800" y="373716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5280" y="479088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1960" y="413280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1920" y="354348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0680" y="327600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0760" cy="2042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9720" cy="2965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0200" cy="1046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1560" cy="3184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7960" cy="4302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5000" cy="9972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760" y="253548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2520" y="333792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6320" y="364392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0760" y="233352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120" y="367308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240" y="472680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0920" y="406836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1240" y="347904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7680" y="3398040"/>
            <a:ext cx="160920" cy="62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5360" cy="31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8480" cy="36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8920" cy="6814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5400" cy="45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2680" cy="6814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5880" cy="45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7960" cy="4302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5000" cy="9972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8320" y="265284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8080" y="345528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2240" y="376128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6320" y="245088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3520" cy="71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9760" cy="50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9760" cy="50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472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45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4240" cy="8712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5160" cy="5230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6720" cy="3676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8680" cy="5986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8480" cy="5284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0440" cy="81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6840" cy="19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5680" cy="1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9520"/>
            <a:ext cx="586440" cy="7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6720" cy="3676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8680" cy="5986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0440" cy="81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6840" cy="19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5680" cy="1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400" y="4123440"/>
            <a:ext cx="1742760" cy="26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3200" cy="28036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4280" cy="16012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4280" cy="16012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4280" cy="16012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8000" cy="276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8920" cy="276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3880" cy="8794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5280" cy="7826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2440" cy="6134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22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8240"/>
            <a:ext cx="192132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8920" cy="68148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6680" cy="68148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0600" cy="32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3240" cy="2400120"/>
            <a:chOff x="952560" y="2104200"/>
            <a:chExt cx="6123240" cy="24001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3280" cy="773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0200" cy="430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1000" cy="77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3280" cy="773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0200" cy="430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1000" cy="77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3280" cy="773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0200" cy="430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1000" cy="77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3280" cy="773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0200" cy="430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1000" cy="77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9200" cy="3296520"/>
            <a:chOff x="948240" y="823320"/>
            <a:chExt cx="10249200" cy="32965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9400" cy="1319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7000" cy="747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8720" cy="131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9400" cy="1319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7000" cy="747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8720" cy="131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9400" cy="1319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7000" cy="747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8720" cy="131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9400" cy="1319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7000" cy="747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8720" cy="131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3200" cy="129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3640" y="990000"/>
            <a:ext cx="1574640" cy="13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44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66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28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90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1200" cy="8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1160" cy="5569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92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3200" cy="129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3640" y="990000"/>
            <a:ext cx="1574640" cy="13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44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66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28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0240" cy="5760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0880" cy="5662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1160" cy="5569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1160" cy="5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7480" cy="2930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6880" cy="22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5080" cy="68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4320" cy="363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7640" cy="632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6800" cy="632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7480" cy="2930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5840" cy="816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4320" cy="363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7640" cy="632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0600" cy="632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948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8880" cy="764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8880" cy="764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8880" cy="764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8920" cy="6814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5400" cy="45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2680" cy="6814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5880" cy="45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0960" cy="31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7960" cy="4302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5000" cy="9972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920" y="264672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0320" y="344916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4480" y="375516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8560" y="244476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5280" cy="44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1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132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2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1200" cy="8712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1200" cy="8712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9720" cy="21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2020-05-17T08:07:49Z</dcterms:modified>
  <cp:revision>279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