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8.png"/><Relationship Id="rId7" Type="http://schemas.openxmlformats.org/officeDocument/2006/relationships/image" Target="../media/image3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8.png"/><Relationship Id="rId7" Type="http://schemas.openxmlformats.org/officeDocument/2006/relationships/image" Target="../media/image3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svg"/><Relationship Id="rId18" Type="http://schemas.openxmlformats.org/officeDocument/2006/relationships/image" Target="../media/image78.png"/><Relationship Id="rId3" Type="http://schemas.openxmlformats.org/officeDocument/2006/relationships/image" Target="../media/image63.svg"/><Relationship Id="rId21" Type="http://schemas.openxmlformats.org/officeDocument/2006/relationships/image" Target="../media/image81.svg"/><Relationship Id="rId7" Type="http://schemas.openxmlformats.org/officeDocument/2006/relationships/image" Target="../media/image67.svg"/><Relationship Id="rId12" Type="http://schemas.openxmlformats.org/officeDocument/2006/relationships/image" Target="../media/image72.png"/><Relationship Id="rId17" Type="http://schemas.openxmlformats.org/officeDocument/2006/relationships/image" Target="../media/image77.sv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svg"/><Relationship Id="rId5" Type="http://schemas.openxmlformats.org/officeDocument/2006/relationships/image" Target="../media/image65.svg"/><Relationship Id="rId15" Type="http://schemas.openxmlformats.org/officeDocument/2006/relationships/image" Target="../media/image75.svg"/><Relationship Id="rId10" Type="http://schemas.openxmlformats.org/officeDocument/2006/relationships/image" Target="../media/image70.png"/><Relationship Id="rId19" Type="http://schemas.openxmlformats.org/officeDocument/2006/relationships/image" Target="../media/image79.svg"/><Relationship Id="rId4" Type="http://schemas.openxmlformats.org/officeDocument/2006/relationships/image" Target="../media/image64.png"/><Relationship Id="rId9" Type="http://schemas.openxmlformats.org/officeDocument/2006/relationships/image" Target="../media/image69.svg"/><Relationship Id="rId14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b="1" dirty="0" err="1">
                <a:solidFill>
                  <a:srgbClr val="FFFF00"/>
                </a:solidFill>
              </a:rPr>
              <a:t>some</a:t>
            </a:r>
            <a:r>
              <a:rPr lang="fr-FR" b="1" dirty="0">
                <a:solidFill>
                  <a:srgbClr val="FFFF00"/>
                </a:solidFill>
              </a:rPr>
              <a:t> images </a:t>
            </a:r>
            <a:r>
              <a:rPr lang="fr-FR" dirty="0"/>
              <a:t>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threshold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que 3" descr="Image">
            <a:extLst>
              <a:ext uri="{FF2B5EF4-FFF2-40B4-BE49-F238E27FC236}">
                <a16:creationId xmlns:a16="http://schemas.microsoft.com/office/drawing/2014/main" id="{D7D2B978-C28D-4159-B7C9-152EA3E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04" y="3158067"/>
            <a:ext cx="914400" cy="914400"/>
          </a:xfrm>
          <a:prstGeom prst="rect">
            <a:avLst/>
          </a:prstGeom>
        </p:spPr>
      </p:pic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0B7047A4-FBC2-4D6F-A1F9-E195E39B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337" y="3801532"/>
            <a:ext cx="914400" cy="914400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95AC170B-FCFE-4FD8-861B-848ED4E54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7445" y="3439767"/>
            <a:ext cx="914400" cy="914400"/>
          </a:xfrm>
          <a:prstGeom prst="rect">
            <a:avLst/>
          </a:prstGeom>
        </p:spPr>
      </p:pic>
      <p:pic>
        <p:nvPicPr>
          <p:cNvPr id="1026" name="Picture 2" descr="RÃ©sultat de recherche d'images pour &quot;threshold icon png&quot;">
            <a:extLst>
              <a:ext uri="{FF2B5EF4-FFF2-40B4-BE49-F238E27FC236}">
                <a16:creationId xmlns:a16="http://schemas.microsoft.com/office/drawing/2014/main" id="{FEE79BD3-EEDB-4A25-AFE0-9C677A9D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74" y="3366279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gne Plus 7">
            <a:extLst>
              <a:ext uri="{FF2B5EF4-FFF2-40B4-BE49-F238E27FC236}">
                <a16:creationId xmlns:a16="http://schemas.microsoft.com/office/drawing/2014/main" id="{8C1B28C2-2CB5-4525-B4D8-01F117288700}"/>
              </a:ext>
            </a:extLst>
          </p:cNvPr>
          <p:cNvSpPr/>
          <p:nvPr/>
        </p:nvSpPr>
        <p:spPr>
          <a:xfrm>
            <a:off x="3568823" y="3429000"/>
            <a:ext cx="937606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Est égal à 8">
            <a:extLst>
              <a:ext uri="{FF2B5EF4-FFF2-40B4-BE49-F238E27FC236}">
                <a16:creationId xmlns:a16="http://schemas.microsoft.com/office/drawing/2014/main" id="{02C0E2FF-8EA3-4B93-BD15-1EEDFE45AEAF}"/>
              </a:ext>
            </a:extLst>
          </p:cNvPr>
          <p:cNvSpPr/>
          <p:nvPr/>
        </p:nvSpPr>
        <p:spPr>
          <a:xfrm>
            <a:off x="6096000" y="3654310"/>
            <a:ext cx="738345" cy="56611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329B1D-B999-42F2-AF76-67A414193A73}"/>
              </a:ext>
            </a:extLst>
          </p:cNvPr>
          <p:cNvSpPr/>
          <p:nvPr/>
        </p:nvSpPr>
        <p:spPr>
          <a:xfrm>
            <a:off x="4751033" y="289839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b="1" dirty="0" err="1">
                <a:solidFill>
                  <a:srgbClr val="0070C0"/>
                </a:solidFill>
              </a:rPr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0C050CD2-33F2-499F-A1BB-64AC53A3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568" y="298971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C695E499-CAEB-4BF4-9F29-AEF2A3462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5349" y="3843867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AFBCBC37-D4E8-497E-A54A-17CB44809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3466" y="4620703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DB0647B2-0745-4B12-80BB-80E66217D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9841" y="38438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646</Words>
  <Application>Microsoft Office PowerPoint</Application>
  <PresentationFormat>Grand écran</PresentationFormat>
  <Paragraphs>137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91</cp:revision>
  <dcterms:created xsi:type="dcterms:W3CDTF">2020-01-03T16:12:47Z</dcterms:created>
  <dcterms:modified xsi:type="dcterms:W3CDTF">2020-03-28T13:11:40Z</dcterms:modified>
</cp:coreProperties>
</file>