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6C86925-5B3C-4090-B236-0E0852257F5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4280" cy="30441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4280" cy="355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4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9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F688B00-460A-4E30-B98E-90091C3E412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4280" cy="30441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4280" cy="355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9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3EAECC-58DD-4F51-8220-60EB7641EBA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4280" cy="30441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4280" cy="355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9680" cy="4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971769-BA92-416C-8986-64154B56F4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080" cy="3400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600" cy="408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64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4840" cy="33879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5360" cy="4073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5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0000" cy="68158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2480"/>
            <a:ext cx="12146760" cy="68158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6840" cy="36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348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6440" cy="31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9560" cy="36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2440" y="373752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5640" y="479016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0880" y="413280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1560" y="354384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1040" y="327672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1840" cy="2043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0800" cy="296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1280" cy="10479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2640" cy="31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2520" cy="8125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9040" cy="4312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6080" cy="9982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3120" y="253548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2520" y="333864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6680" y="364392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760" y="233424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1760" y="367344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4600" y="472608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9840" y="406836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0880" y="347940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8040" y="3398760"/>
            <a:ext cx="162000" cy="6278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6440" cy="31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9560" cy="365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0000" cy="6815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648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3760" cy="6815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696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2520" cy="8125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9040" cy="4312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6080" cy="9982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8680" y="265284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8080" y="345600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2600" y="376128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6320" y="245160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4600" cy="71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0840" cy="50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0840" cy="50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580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564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5320" cy="8722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6240" cy="5241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7800" cy="3677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9760" cy="5997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9560" cy="5295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1520" cy="81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792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6760" cy="1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0240"/>
            <a:ext cx="587520" cy="8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7800" cy="3677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9760" cy="5997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1520" cy="81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7920" cy="1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6760" cy="1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9320" y="4123440"/>
            <a:ext cx="1743840" cy="265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4280" cy="28047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5360" cy="16023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5360" cy="16023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5360" cy="16023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9080" cy="277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0000" cy="277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4960" cy="8805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6360" cy="7837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3520" cy="6145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33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7160"/>
            <a:ext cx="192240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0000" cy="68158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7760" cy="68158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1680" cy="32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4320" cy="2401200"/>
            <a:chOff x="952560" y="2104200"/>
            <a:chExt cx="6124320" cy="24012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4360" cy="774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1280" cy="431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2080" cy="77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4360" cy="774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1280" cy="431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2080" cy="77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4360" cy="774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1280" cy="431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2080" cy="77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4360" cy="774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1280" cy="431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2080" cy="774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0280" cy="3297600"/>
            <a:chOff x="948240" y="823320"/>
            <a:chExt cx="10250280" cy="32976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0480" cy="1320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8080" cy="748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9800" cy="132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0480" cy="1320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8080" cy="7480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9800" cy="132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0480" cy="1320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8080" cy="748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9800" cy="132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0480" cy="1320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8080" cy="748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9800" cy="132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4280" cy="12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4360" y="990000"/>
            <a:ext cx="1575720" cy="13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55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776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3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01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2280" cy="87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2240" cy="558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03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4280" cy="12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4360" y="990000"/>
            <a:ext cx="1575720" cy="13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55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776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3920" cy="3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1320" cy="5770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1960" cy="5673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2240" cy="5580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2240" cy="5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8560" cy="2931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7960" cy="22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6160" cy="681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5400" cy="36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8720" cy="63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7880" cy="63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8560" cy="29318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6920" cy="81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5400" cy="365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8720" cy="63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1680" cy="63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056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9960" cy="765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9960" cy="765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9960" cy="7657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0000" cy="68158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648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3760" cy="68158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6960" cy="45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2040" cy="31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2520" cy="8125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9040" cy="4312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6080" cy="9982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1280" y="264672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0320" y="344988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840" y="375516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8560" y="244548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6360" cy="44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2400" cy="35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3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2280" cy="8722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2280" cy="8722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0800" cy="2199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2020-05-16T08:35:48Z</dcterms:modified>
  <cp:revision>273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