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6" r:id="rId4"/>
    <p:sldId id="267" r:id="rId5"/>
    <p:sldId id="268" r:id="rId6"/>
    <p:sldId id="258" r:id="rId7"/>
    <p:sldId id="269" r:id="rId8"/>
    <p:sldId id="270" r:id="rId9"/>
    <p:sldId id="271" r:id="rId10"/>
    <p:sldId id="272" r:id="rId11"/>
    <p:sldId id="273" r:id="rId12"/>
    <p:sldId id="259" r:id="rId13"/>
    <p:sldId id="274" r:id="rId14"/>
    <p:sldId id="275" r:id="rId15"/>
    <p:sldId id="276" r:id="rId16"/>
    <p:sldId id="278" r:id="rId17"/>
    <p:sldId id="277" r:id="rId18"/>
    <p:sldId id="260" r:id="rId19"/>
    <p:sldId id="261" r:id="rId20"/>
    <p:sldId id="265" r:id="rId21"/>
    <p:sldId id="262" r:id="rId22"/>
    <p:sldId id="264" r:id="rId23"/>
    <p:sldId id="263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20.png"/><Relationship Id="rId7" Type="http://schemas.openxmlformats.org/officeDocument/2006/relationships/image" Target="../media/image3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20.png"/><Relationship Id="rId7" Type="http://schemas.openxmlformats.org/officeDocument/2006/relationships/image" Target="../media/image3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8821FF-6B99-42E3-9C16-C1E8AC2566D9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1B770C84-54E8-4AA7-98C6-65E4F7580D2D}">
      <dgm:prSet/>
      <dgm:spPr/>
      <dgm:t>
        <a:bodyPr/>
        <a:lstStyle/>
        <a:p>
          <a:r>
            <a:rPr lang="fr-FR"/>
            <a:t>Work at home after gratuated on Master</a:t>
          </a:r>
          <a:endParaRPr lang="en-US"/>
        </a:p>
      </dgm:t>
    </dgm:pt>
    <dgm:pt modelId="{81B89194-5977-40D0-9AFB-18AF5C266B3C}" type="parTrans" cxnId="{C67B41FB-C0C4-4745-8992-441A798B7A6D}">
      <dgm:prSet/>
      <dgm:spPr/>
      <dgm:t>
        <a:bodyPr/>
        <a:lstStyle/>
        <a:p>
          <a:endParaRPr lang="en-US"/>
        </a:p>
      </dgm:t>
    </dgm:pt>
    <dgm:pt modelId="{27D3113C-60FD-455A-AF0A-204B2956C68C}" type="sibTrans" cxnId="{C67B41FB-C0C4-4745-8992-441A798B7A6D}">
      <dgm:prSet/>
      <dgm:spPr/>
      <dgm:t>
        <a:bodyPr/>
        <a:lstStyle/>
        <a:p>
          <a:endParaRPr lang="en-US"/>
        </a:p>
      </dgm:t>
    </dgm:pt>
    <dgm:pt modelId="{E03A66E7-7C9B-4A02-A4B1-9BAFCC5D0413}">
      <dgm:prSet/>
      <dgm:spPr/>
      <dgm:t>
        <a:bodyPr/>
        <a:lstStyle/>
        <a:p>
          <a:r>
            <a:rPr lang="fr-FR"/>
            <a:t>Standard IA too weak to learn complex things</a:t>
          </a:r>
          <a:endParaRPr lang="en-US"/>
        </a:p>
      </dgm:t>
    </dgm:pt>
    <dgm:pt modelId="{6C84EF34-4DD5-4309-949C-96285A018696}" type="parTrans" cxnId="{43CD6E2B-72D8-426E-BC22-8FF9B8AC5A71}">
      <dgm:prSet/>
      <dgm:spPr/>
      <dgm:t>
        <a:bodyPr/>
        <a:lstStyle/>
        <a:p>
          <a:endParaRPr lang="en-US"/>
        </a:p>
      </dgm:t>
    </dgm:pt>
    <dgm:pt modelId="{4DF8A1D3-10B4-40BE-A1D1-16666FF93095}" type="sibTrans" cxnId="{43CD6E2B-72D8-426E-BC22-8FF9B8AC5A71}">
      <dgm:prSet/>
      <dgm:spPr/>
      <dgm:t>
        <a:bodyPr/>
        <a:lstStyle/>
        <a:p>
          <a:endParaRPr lang="en-US"/>
        </a:p>
      </dgm:t>
    </dgm:pt>
    <dgm:pt modelId="{09285EC7-D28B-48A5-9E2E-96C55C659F31}">
      <dgm:prSet/>
      <dgm:spPr/>
      <dgm:t>
        <a:bodyPr/>
        <a:lstStyle/>
        <a:p>
          <a:r>
            <a:rPr lang="fr-FR"/>
            <a:t>New technology using daily report and voice command</a:t>
          </a:r>
          <a:endParaRPr lang="en-US"/>
        </a:p>
      </dgm:t>
    </dgm:pt>
    <dgm:pt modelId="{579734B6-5F11-4335-90E6-8669F121C1AB}" type="parTrans" cxnId="{5928CDD5-B403-4B94-A13B-A413C01A0E9B}">
      <dgm:prSet/>
      <dgm:spPr/>
      <dgm:t>
        <a:bodyPr/>
        <a:lstStyle/>
        <a:p>
          <a:endParaRPr lang="en-US"/>
        </a:p>
      </dgm:t>
    </dgm:pt>
    <dgm:pt modelId="{A9FA242F-DCB6-4A14-8B21-F50A8C502E6F}" type="sibTrans" cxnId="{5928CDD5-B403-4B94-A13B-A413C01A0E9B}">
      <dgm:prSet/>
      <dgm:spPr/>
      <dgm:t>
        <a:bodyPr/>
        <a:lstStyle/>
        <a:p>
          <a:endParaRPr lang="en-US"/>
        </a:p>
      </dgm:t>
    </dgm:pt>
    <dgm:pt modelId="{A9149A49-25D8-4446-9141-52A275F60674}">
      <dgm:prSet/>
      <dgm:spPr/>
      <dgm:t>
        <a:bodyPr/>
        <a:lstStyle/>
        <a:p>
          <a:r>
            <a:rPr lang="fr-FR"/>
            <a:t>New reinforcement learning like a baby</a:t>
          </a:r>
          <a:endParaRPr lang="en-US"/>
        </a:p>
      </dgm:t>
    </dgm:pt>
    <dgm:pt modelId="{71278363-A0C5-43BD-81D7-618F321B8CA4}" type="parTrans" cxnId="{9A9812B2-BF28-408D-B770-4026A993FBB8}">
      <dgm:prSet/>
      <dgm:spPr/>
      <dgm:t>
        <a:bodyPr/>
        <a:lstStyle/>
        <a:p>
          <a:endParaRPr lang="en-US"/>
        </a:p>
      </dgm:t>
    </dgm:pt>
    <dgm:pt modelId="{304EF67F-7BD8-46E6-8C4D-1787F36E87DA}" type="sibTrans" cxnId="{9A9812B2-BF28-408D-B770-4026A993FBB8}">
      <dgm:prSet/>
      <dgm:spPr/>
      <dgm:t>
        <a:bodyPr/>
        <a:lstStyle/>
        <a:p>
          <a:endParaRPr lang="en-US"/>
        </a:p>
      </dgm:t>
    </dgm:pt>
    <dgm:pt modelId="{365D41FA-2F18-4ABA-A586-A9335377D79A}" type="pres">
      <dgm:prSet presAssocID="{D48821FF-6B99-42E3-9C16-C1E8AC2566D9}" presName="root" presStyleCnt="0">
        <dgm:presLayoutVars>
          <dgm:dir/>
          <dgm:resizeHandles val="exact"/>
        </dgm:presLayoutVars>
      </dgm:prSet>
      <dgm:spPr/>
    </dgm:pt>
    <dgm:pt modelId="{2F5C4A36-61A9-4B55-86DB-FD62AE561A1D}" type="pres">
      <dgm:prSet presAssocID="{D48821FF-6B99-42E3-9C16-C1E8AC2566D9}" presName="container" presStyleCnt="0">
        <dgm:presLayoutVars>
          <dgm:dir/>
          <dgm:resizeHandles val="exact"/>
        </dgm:presLayoutVars>
      </dgm:prSet>
      <dgm:spPr/>
    </dgm:pt>
    <dgm:pt modelId="{32850384-C9F2-4FE8-A98E-DD85DA30FDA5}" type="pres">
      <dgm:prSet presAssocID="{1B770C84-54E8-4AA7-98C6-65E4F7580D2D}" presName="compNode" presStyleCnt="0"/>
      <dgm:spPr/>
    </dgm:pt>
    <dgm:pt modelId="{33F81ACD-E0D3-427E-B61A-04F2D5B43747}" type="pres">
      <dgm:prSet presAssocID="{1B770C84-54E8-4AA7-98C6-65E4F7580D2D}" presName="iconBgRect" presStyleLbl="bgShp" presStyleIdx="0" presStyleCnt="4"/>
      <dgm:spPr/>
    </dgm:pt>
    <dgm:pt modelId="{1729012C-5F9D-4084-88FC-1706873CCD8F}" type="pres">
      <dgm:prSet presAssocID="{1B770C84-54E8-4AA7-98C6-65E4F7580D2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dozer"/>
        </a:ext>
      </dgm:extLst>
    </dgm:pt>
    <dgm:pt modelId="{341C67FD-5F4A-4C72-B9D1-9040335B1CF1}" type="pres">
      <dgm:prSet presAssocID="{1B770C84-54E8-4AA7-98C6-65E4F7580D2D}" presName="spaceRect" presStyleCnt="0"/>
      <dgm:spPr/>
    </dgm:pt>
    <dgm:pt modelId="{60934E4A-A76A-4365-BDB8-0D8D68F07CE5}" type="pres">
      <dgm:prSet presAssocID="{1B770C84-54E8-4AA7-98C6-65E4F7580D2D}" presName="textRect" presStyleLbl="revTx" presStyleIdx="0" presStyleCnt="4">
        <dgm:presLayoutVars>
          <dgm:chMax val="1"/>
          <dgm:chPref val="1"/>
        </dgm:presLayoutVars>
      </dgm:prSet>
      <dgm:spPr/>
    </dgm:pt>
    <dgm:pt modelId="{C06DA3D6-164B-4CA8-A79B-EBA6545F01E1}" type="pres">
      <dgm:prSet presAssocID="{27D3113C-60FD-455A-AF0A-204B2956C68C}" presName="sibTrans" presStyleLbl="sibTrans2D1" presStyleIdx="0" presStyleCnt="0"/>
      <dgm:spPr/>
    </dgm:pt>
    <dgm:pt modelId="{AB1F799E-B478-42C9-9B8B-5E2FF4D83037}" type="pres">
      <dgm:prSet presAssocID="{E03A66E7-7C9B-4A02-A4B1-9BAFCC5D0413}" presName="compNode" presStyleCnt="0"/>
      <dgm:spPr/>
    </dgm:pt>
    <dgm:pt modelId="{080132D8-5D7B-483C-8400-D78EF0CF843A}" type="pres">
      <dgm:prSet presAssocID="{E03A66E7-7C9B-4A02-A4B1-9BAFCC5D0413}" presName="iconBgRect" presStyleLbl="bgShp" presStyleIdx="1" presStyleCnt="4"/>
      <dgm:spPr/>
    </dgm:pt>
    <dgm:pt modelId="{D5B97B5B-CCBF-4279-AD0E-8549CC76091C}" type="pres">
      <dgm:prSet presAssocID="{E03A66E7-7C9B-4A02-A4B1-9BAFCC5D041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39BADA3D-29B4-4AA5-9EB2-E4C19CBF5976}" type="pres">
      <dgm:prSet presAssocID="{E03A66E7-7C9B-4A02-A4B1-9BAFCC5D0413}" presName="spaceRect" presStyleCnt="0"/>
      <dgm:spPr/>
    </dgm:pt>
    <dgm:pt modelId="{00D8476A-5428-4AE7-B218-61DA5B75A78D}" type="pres">
      <dgm:prSet presAssocID="{E03A66E7-7C9B-4A02-A4B1-9BAFCC5D0413}" presName="textRect" presStyleLbl="revTx" presStyleIdx="1" presStyleCnt="4">
        <dgm:presLayoutVars>
          <dgm:chMax val="1"/>
          <dgm:chPref val="1"/>
        </dgm:presLayoutVars>
      </dgm:prSet>
      <dgm:spPr/>
    </dgm:pt>
    <dgm:pt modelId="{07AD78F7-38D4-4A48-A4BA-9F987C5206F0}" type="pres">
      <dgm:prSet presAssocID="{4DF8A1D3-10B4-40BE-A1D1-16666FF93095}" presName="sibTrans" presStyleLbl="sibTrans2D1" presStyleIdx="0" presStyleCnt="0"/>
      <dgm:spPr/>
    </dgm:pt>
    <dgm:pt modelId="{933100FF-5756-4A7F-AA76-73D51C626A0B}" type="pres">
      <dgm:prSet presAssocID="{09285EC7-D28B-48A5-9E2E-96C55C659F31}" presName="compNode" presStyleCnt="0"/>
      <dgm:spPr/>
    </dgm:pt>
    <dgm:pt modelId="{CA17F6FF-C49C-4848-81B9-FD2A4623D952}" type="pres">
      <dgm:prSet presAssocID="{09285EC7-D28B-48A5-9E2E-96C55C659F31}" presName="iconBgRect" presStyleLbl="bgShp" presStyleIdx="2" presStyleCnt="4"/>
      <dgm:spPr/>
    </dgm:pt>
    <dgm:pt modelId="{C48B0B82-2AF2-48EC-BE94-D019F975B22F}" type="pres">
      <dgm:prSet presAssocID="{09285EC7-D28B-48A5-9E2E-96C55C659F3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dcast"/>
        </a:ext>
      </dgm:extLst>
    </dgm:pt>
    <dgm:pt modelId="{DEF844BF-DA7A-4CE4-BECC-69472FDD6948}" type="pres">
      <dgm:prSet presAssocID="{09285EC7-D28B-48A5-9E2E-96C55C659F31}" presName="spaceRect" presStyleCnt="0"/>
      <dgm:spPr/>
    </dgm:pt>
    <dgm:pt modelId="{5E53C6D9-492C-4856-88D3-212C0485A79B}" type="pres">
      <dgm:prSet presAssocID="{09285EC7-D28B-48A5-9E2E-96C55C659F31}" presName="textRect" presStyleLbl="revTx" presStyleIdx="2" presStyleCnt="4">
        <dgm:presLayoutVars>
          <dgm:chMax val="1"/>
          <dgm:chPref val="1"/>
        </dgm:presLayoutVars>
      </dgm:prSet>
      <dgm:spPr/>
    </dgm:pt>
    <dgm:pt modelId="{8DD9CAF1-47F1-4D1A-84E4-0CD63CB24193}" type="pres">
      <dgm:prSet presAssocID="{A9FA242F-DCB6-4A14-8B21-F50A8C502E6F}" presName="sibTrans" presStyleLbl="sibTrans2D1" presStyleIdx="0" presStyleCnt="0"/>
      <dgm:spPr/>
    </dgm:pt>
    <dgm:pt modelId="{D7B7DDC3-88F8-452E-AD3E-9B0B74C7A05F}" type="pres">
      <dgm:prSet presAssocID="{A9149A49-25D8-4446-9141-52A275F60674}" presName="compNode" presStyleCnt="0"/>
      <dgm:spPr/>
    </dgm:pt>
    <dgm:pt modelId="{D763B0A7-206E-4A5D-B7FE-DE84E896C6B7}" type="pres">
      <dgm:prSet presAssocID="{A9149A49-25D8-4446-9141-52A275F60674}" presName="iconBgRect" presStyleLbl="bgShp" presStyleIdx="3" presStyleCnt="4"/>
      <dgm:spPr/>
    </dgm:pt>
    <dgm:pt modelId="{5C118268-880B-491B-8F05-C307A3FD1EEF}" type="pres">
      <dgm:prSet presAssocID="{A9149A49-25D8-4446-9141-52A275F6067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by"/>
        </a:ext>
      </dgm:extLst>
    </dgm:pt>
    <dgm:pt modelId="{E05F1514-F6A0-430D-A5AA-1708EAA69478}" type="pres">
      <dgm:prSet presAssocID="{A9149A49-25D8-4446-9141-52A275F60674}" presName="spaceRect" presStyleCnt="0"/>
      <dgm:spPr/>
    </dgm:pt>
    <dgm:pt modelId="{4F41B5D8-0420-44DA-8CCE-A54ED4581DA5}" type="pres">
      <dgm:prSet presAssocID="{A9149A49-25D8-4446-9141-52A275F60674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7D4EC519-BACC-4A16-A354-F7B22B38B3FF}" type="presOf" srcId="{09285EC7-D28B-48A5-9E2E-96C55C659F31}" destId="{5E53C6D9-492C-4856-88D3-212C0485A79B}" srcOrd="0" destOrd="0" presId="urn:microsoft.com/office/officeart/2018/2/layout/IconCircleList"/>
    <dgm:cxn modelId="{43CD6E2B-72D8-426E-BC22-8FF9B8AC5A71}" srcId="{D48821FF-6B99-42E3-9C16-C1E8AC2566D9}" destId="{E03A66E7-7C9B-4A02-A4B1-9BAFCC5D0413}" srcOrd="1" destOrd="0" parTransId="{6C84EF34-4DD5-4309-949C-96285A018696}" sibTransId="{4DF8A1D3-10B4-40BE-A1D1-16666FF93095}"/>
    <dgm:cxn modelId="{762B7431-4B2F-4934-BA21-F5A3FA16D3B7}" type="presOf" srcId="{E03A66E7-7C9B-4A02-A4B1-9BAFCC5D0413}" destId="{00D8476A-5428-4AE7-B218-61DA5B75A78D}" srcOrd="0" destOrd="0" presId="urn:microsoft.com/office/officeart/2018/2/layout/IconCircleList"/>
    <dgm:cxn modelId="{7BF6CE62-E7E2-4474-8F3C-82C5A2874CEF}" type="presOf" srcId="{D48821FF-6B99-42E3-9C16-C1E8AC2566D9}" destId="{365D41FA-2F18-4ABA-A586-A9335377D79A}" srcOrd="0" destOrd="0" presId="urn:microsoft.com/office/officeart/2018/2/layout/IconCircleList"/>
    <dgm:cxn modelId="{6A683D9B-9FB5-4C90-A254-3F851D8EDEA9}" type="presOf" srcId="{4DF8A1D3-10B4-40BE-A1D1-16666FF93095}" destId="{07AD78F7-38D4-4A48-A4BA-9F987C5206F0}" srcOrd="0" destOrd="0" presId="urn:microsoft.com/office/officeart/2018/2/layout/IconCircleList"/>
    <dgm:cxn modelId="{2B83439C-D77F-47C0-BD02-2C8E47BAB3DE}" type="presOf" srcId="{1B770C84-54E8-4AA7-98C6-65E4F7580D2D}" destId="{60934E4A-A76A-4365-BDB8-0D8D68F07CE5}" srcOrd="0" destOrd="0" presId="urn:microsoft.com/office/officeart/2018/2/layout/IconCircleList"/>
    <dgm:cxn modelId="{0E06159F-89EA-4886-89F2-891E805576C4}" type="presOf" srcId="{A9149A49-25D8-4446-9141-52A275F60674}" destId="{4F41B5D8-0420-44DA-8CCE-A54ED4581DA5}" srcOrd="0" destOrd="0" presId="urn:microsoft.com/office/officeart/2018/2/layout/IconCircleList"/>
    <dgm:cxn modelId="{9A9812B2-BF28-408D-B770-4026A993FBB8}" srcId="{D48821FF-6B99-42E3-9C16-C1E8AC2566D9}" destId="{A9149A49-25D8-4446-9141-52A275F60674}" srcOrd="3" destOrd="0" parTransId="{71278363-A0C5-43BD-81D7-618F321B8CA4}" sibTransId="{304EF67F-7BD8-46E6-8C4D-1787F36E87DA}"/>
    <dgm:cxn modelId="{8E1908B3-9C07-4BF7-ADB1-9AA98BB1E950}" type="presOf" srcId="{27D3113C-60FD-455A-AF0A-204B2956C68C}" destId="{C06DA3D6-164B-4CA8-A79B-EBA6545F01E1}" srcOrd="0" destOrd="0" presId="urn:microsoft.com/office/officeart/2018/2/layout/IconCircleList"/>
    <dgm:cxn modelId="{D6032BD0-5DBE-4273-8131-C497CEF0D5AF}" type="presOf" srcId="{A9FA242F-DCB6-4A14-8B21-F50A8C502E6F}" destId="{8DD9CAF1-47F1-4D1A-84E4-0CD63CB24193}" srcOrd="0" destOrd="0" presId="urn:microsoft.com/office/officeart/2018/2/layout/IconCircleList"/>
    <dgm:cxn modelId="{5928CDD5-B403-4B94-A13B-A413C01A0E9B}" srcId="{D48821FF-6B99-42E3-9C16-C1E8AC2566D9}" destId="{09285EC7-D28B-48A5-9E2E-96C55C659F31}" srcOrd="2" destOrd="0" parTransId="{579734B6-5F11-4335-90E6-8669F121C1AB}" sibTransId="{A9FA242F-DCB6-4A14-8B21-F50A8C502E6F}"/>
    <dgm:cxn modelId="{C67B41FB-C0C4-4745-8992-441A798B7A6D}" srcId="{D48821FF-6B99-42E3-9C16-C1E8AC2566D9}" destId="{1B770C84-54E8-4AA7-98C6-65E4F7580D2D}" srcOrd="0" destOrd="0" parTransId="{81B89194-5977-40D0-9AFB-18AF5C266B3C}" sibTransId="{27D3113C-60FD-455A-AF0A-204B2956C68C}"/>
    <dgm:cxn modelId="{412B3A3F-AD5C-4D17-B75A-3571A73A4B4B}" type="presParOf" srcId="{365D41FA-2F18-4ABA-A586-A9335377D79A}" destId="{2F5C4A36-61A9-4B55-86DB-FD62AE561A1D}" srcOrd="0" destOrd="0" presId="urn:microsoft.com/office/officeart/2018/2/layout/IconCircleList"/>
    <dgm:cxn modelId="{364A061E-3F3C-4F24-88AB-53E87FBB61FE}" type="presParOf" srcId="{2F5C4A36-61A9-4B55-86DB-FD62AE561A1D}" destId="{32850384-C9F2-4FE8-A98E-DD85DA30FDA5}" srcOrd="0" destOrd="0" presId="urn:microsoft.com/office/officeart/2018/2/layout/IconCircleList"/>
    <dgm:cxn modelId="{4749470B-BC1B-4493-9B89-3FE55AF33485}" type="presParOf" srcId="{32850384-C9F2-4FE8-A98E-DD85DA30FDA5}" destId="{33F81ACD-E0D3-427E-B61A-04F2D5B43747}" srcOrd="0" destOrd="0" presId="urn:microsoft.com/office/officeart/2018/2/layout/IconCircleList"/>
    <dgm:cxn modelId="{BBBE9BC4-008E-4047-A5B0-76E180531891}" type="presParOf" srcId="{32850384-C9F2-4FE8-A98E-DD85DA30FDA5}" destId="{1729012C-5F9D-4084-88FC-1706873CCD8F}" srcOrd="1" destOrd="0" presId="urn:microsoft.com/office/officeart/2018/2/layout/IconCircleList"/>
    <dgm:cxn modelId="{A2CE5CC3-CAF3-4795-BC0B-D916024F84F7}" type="presParOf" srcId="{32850384-C9F2-4FE8-A98E-DD85DA30FDA5}" destId="{341C67FD-5F4A-4C72-B9D1-9040335B1CF1}" srcOrd="2" destOrd="0" presId="urn:microsoft.com/office/officeart/2018/2/layout/IconCircleList"/>
    <dgm:cxn modelId="{DA745836-B17B-42FF-A8B3-EEFC12490771}" type="presParOf" srcId="{32850384-C9F2-4FE8-A98E-DD85DA30FDA5}" destId="{60934E4A-A76A-4365-BDB8-0D8D68F07CE5}" srcOrd="3" destOrd="0" presId="urn:microsoft.com/office/officeart/2018/2/layout/IconCircleList"/>
    <dgm:cxn modelId="{20420B76-6C97-40FE-BD9C-7885F97053BF}" type="presParOf" srcId="{2F5C4A36-61A9-4B55-86DB-FD62AE561A1D}" destId="{C06DA3D6-164B-4CA8-A79B-EBA6545F01E1}" srcOrd="1" destOrd="0" presId="urn:microsoft.com/office/officeart/2018/2/layout/IconCircleList"/>
    <dgm:cxn modelId="{39FAE3C5-35D4-46C0-BB94-C0946D623832}" type="presParOf" srcId="{2F5C4A36-61A9-4B55-86DB-FD62AE561A1D}" destId="{AB1F799E-B478-42C9-9B8B-5E2FF4D83037}" srcOrd="2" destOrd="0" presId="urn:microsoft.com/office/officeart/2018/2/layout/IconCircleList"/>
    <dgm:cxn modelId="{7776A648-A374-46A2-9E4F-19CB1DF712F4}" type="presParOf" srcId="{AB1F799E-B478-42C9-9B8B-5E2FF4D83037}" destId="{080132D8-5D7B-483C-8400-D78EF0CF843A}" srcOrd="0" destOrd="0" presId="urn:microsoft.com/office/officeart/2018/2/layout/IconCircleList"/>
    <dgm:cxn modelId="{3F1FDED9-F07E-4D21-BD47-8995C47DDDAC}" type="presParOf" srcId="{AB1F799E-B478-42C9-9B8B-5E2FF4D83037}" destId="{D5B97B5B-CCBF-4279-AD0E-8549CC76091C}" srcOrd="1" destOrd="0" presId="urn:microsoft.com/office/officeart/2018/2/layout/IconCircleList"/>
    <dgm:cxn modelId="{9A7E993D-B374-4714-9DE8-0DB8D738E0C0}" type="presParOf" srcId="{AB1F799E-B478-42C9-9B8B-5E2FF4D83037}" destId="{39BADA3D-29B4-4AA5-9EB2-E4C19CBF5976}" srcOrd="2" destOrd="0" presId="urn:microsoft.com/office/officeart/2018/2/layout/IconCircleList"/>
    <dgm:cxn modelId="{1132985B-7F3D-42C2-BB21-04F8A8A74BE9}" type="presParOf" srcId="{AB1F799E-B478-42C9-9B8B-5E2FF4D83037}" destId="{00D8476A-5428-4AE7-B218-61DA5B75A78D}" srcOrd="3" destOrd="0" presId="urn:microsoft.com/office/officeart/2018/2/layout/IconCircleList"/>
    <dgm:cxn modelId="{848635DD-3082-4B82-B1F9-D28D5620BA89}" type="presParOf" srcId="{2F5C4A36-61A9-4B55-86DB-FD62AE561A1D}" destId="{07AD78F7-38D4-4A48-A4BA-9F987C5206F0}" srcOrd="3" destOrd="0" presId="urn:microsoft.com/office/officeart/2018/2/layout/IconCircleList"/>
    <dgm:cxn modelId="{72DB67E4-6DB1-44CD-ACD7-B592888EDBE7}" type="presParOf" srcId="{2F5C4A36-61A9-4B55-86DB-FD62AE561A1D}" destId="{933100FF-5756-4A7F-AA76-73D51C626A0B}" srcOrd="4" destOrd="0" presId="urn:microsoft.com/office/officeart/2018/2/layout/IconCircleList"/>
    <dgm:cxn modelId="{1BEC29C4-2575-4624-A6E1-BDA867D0355A}" type="presParOf" srcId="{933100FF-5756-4A7F-AA76-73D51C626A0B}" destId="{CA17F6FF-C49C-4848-81B9-FD2A4623D952}" srcOrd="0" destOrd="0" presId="urn:microsoft.com/office/officeart/2018/2/layout/IconCircleList"/>
    <dgm:cxn modelId="{A54F9799-8B13-4CE5-878F-F5C245A4E6D1}" type="presParOf" srcId="{933100FF-5756-4A7F-AA76-73D51C626A0B}" destId="{C48B0B82-2AF2-48EC-BE94-D019F975B22F}" srcOrd="1" destOrd="0" presId="urn:microsoft.com/office/officeart/2018/2/layout/IconCircleList"/>
    <dgm:cxn modelId="{A8549872-53E2-46C6-AEC4-88CD668247DF}" type="presParOf" srcId="{933100FF-5756-4A7F-AA76-73D51C626A0B}" destId="{DEF844BF-DA7A-4CE4-BECC-69472FDD6948}" srcOrd="2" destOrd="0" presId="urn:microsoft.com/office/officeart/2018/2/layout/IconCircleList"/>
    <dgm:cxn modelId="{4017EE3F-1307-4612-AB8E-F7EA0FC999F2}" type="presParOf" srcId="{933100FF-5756-4A7F-AA76-73D51C626A0B}" destId="{5E53C6D9-492C-4856-88D3-212C0485A79B}" srcOrd="3" destOrd="0" presId="urn:microsoft.com/office/officeart/2018/2/layout/IconCircleList"/>
    <dgm:cxn modelId="{BE651651-31AF-4E1C-AFCC-7FAA2CB028DF}" type="presParOf" srcId="{2F5C4A36-61A9-4B55-86DB-FD62AE561A1D}" destId="{8DD9CAF1-47F1-4D1A-84E4-0CD63CB24193}" srcOrd="5" destOrd="0" presId="urn:microsoft.com/office/officeart/2018/2/layout/IconCircleList"/>
    <dgm:cxn modelId="{4E39A546-3021-4878-B762-A9089461890A}" type="presParOf" srcId="{2F5C4A36-61A9-4B55-86DB-FD62AE561A1D}" destId="{D7B7DDC3-88F8-452E-AD3E-9B0B74C7A05F}" srcOrd="6" destOrd="0" presId="urn:microsoft.com/office/officeart/2018/2/layout/IconCircleList"/>
    <dgm:cxn modelId="{27A99FB8-7DC7-47C8-84E1-1AADF50CA575}" type="presParOf" srcId="{D7B7DDC3-88F8-452E-AD3E-9B0B74C7A05F}" destId="{D763B0A7-206E-4A5D-B7FE-DE84E896C6B7}" srcOrd="0" destOrd="0" presId="urn:microsoft.com/office/officeart/2018/2/layout/IconCircleList"/>
    <dgm:cxn modelId="{FD50CEF3-C0DC-4465-8157-2F1CB27D0CD8}" type="presParOf" srcId="{D7B7DDC3-88F8-452E-AD3E-9B0B74C7A05F}" destId="{5C118268-880B-491B-8F05-C307A3FD1EEF}" srcOrd="1" destOrd="0" presId="urn:microsoft.com/office/officeart/2018/2/layout/IconCircleList"/>
    <dgm:cxn modelId="{76E3C28D-F043-4910-8D2C-48A436DCB0CE}" type="presParOf" srcId="{D7B7DDC3-88F8-452E-AD3E-9B0B74C7A05F}" destId="{E05F1514-F6A0-430D-A5AA-1708EAA69478}" srcOrd="2" destOrd="0" presId="urn:microsoft.com/office/officeart/2018/2/layout/IconCircleList"/>
    <dgm:cxn modelId="{4925EF1F-A3AB-4760-8D86-350E7363E8E8}" type="presParOf" srcId="{D7B7DDC3-88F8-452E-AD3E-9B0B74C7A05F}" destId="{4F41B5D8-0420-44DA-8CCE-A54ED4581DA5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834FB79-2162-4D0C-9F1F-23ADF7AEAFCD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E89F5A65-925A-4E28-84FC-1387103EA764}">
      <dgm:prSet/>
      <dgm:spPr/>
      <dgm:t>
        <a:bodyPr/>
        <a:lstStyle/>
        <a:p>
          <a:r>
            <a:rPr lang="fr-FR"/>
            <a:t>Need a human to teach SAI like a baby (Full time 54k €, send CV and ML at johnny.nguyen1192@gmail.com)</a:t>
          </a:r>
          <a:endParaRPr lang="en-US"/>
        </a:p>
      </dgm:t>
    </dgm:pt>
    <dgm:pt modelId="{6D3C70DE-99FB-45DE-B574-22F2929CE35F}" type="parTrans" cxnId="{A1BBBAC6-0FB0-4F16-AD57-494214ECFF27}">
      <dgm:prSet/>
      <dgm:spPr/>
      <dgm:t>
        <a:bodyPr/>
        <a:lstStyle/>
        <a:p>
          <a:endParaRPr lang="en-US"/>
        </a:p>
      </dgm:t>
    </dgm:pt>
    <dgm:pt modelId="{56BA8963-4E8A-4D54-B3A2-3B0307660571}" type="sibTrans" cxnId="{A1BBBAC6-0FB0-4F16-AD57-494214ECFF27}">
      <dgm:prSet/>
      <dgm:spPr/>
      <dgm:t>
        <a:bodyPr/>
        <a:lstStyle/>
        <a:p>
          <a:endParaRPr lang="en-US"/>
        </a:p>
      </dgm:t>
    </dgm:pt>
    <dgm:pt modelId="{DAEF1A01-0586-4D76-8845-45EC42806976}">
      <dgm:prSet/>
      <dgm:spPr/>
      <dgm:t>
        <a:bodyPr/>
        <a:lstStyle/>
        <a:p>
          <a:r>
            <a:rPr lang="fr-FR" dirty="0"/>
            <a:t>The SAI </a:t>
          </a:r>
          <a:r>
            <a:rPr lang="fr-FR" dirty="0" err="1"/>
            <a:t>will</a:t>
          </a:r>
          <a:r>
            <a:rPr lang="fr-FR" dirty="0"/>
            <a:t> looks like the </a:t>
          </a:r>
          <a:r>
            <a:rPr lang="fr-FR" dirty="0" err="1"/>
            <a:t>human</a:t>
          </a:r>
          <a:r>
            <a:rPr lang="fr-FR" dirty="0"/>
            <a:t> </a:t>
          </a:r>
          <a:r>
            <a:rPr lang="fr-FR" dirty="0" err="1"/>
            <a:t>teacher</a:t>
          </a:r>
          <a:r>
            <a:rPr lang="fr-FR" dirty="0"/>
            <a:t> at the </a:t>
          </a:r>
          <a:r>
            <a:rPr lang="fr-FR" dirty="0" err="1"/>
            <a:t>beginning</a:t>
          </a:r>
          <a:endParaRPr lang="en-US" dirty="0"/>
        </a:p>
      </dgm:t>
    </dgm:pt>
    <dgm:pt modelId="{436CF43D-B431-437B-BB23-9E32569A6E77}" type="parTrans" cxnId="{2DF2FA4E-402E-49B9-B33D-2DFD77A1C351}">
      <dgm:prSet/>
      <dgm:spPr/>
      <dgm:t>
        <a:bodyPr/>
        <a:lstStyle/>
        <a:p>
          <a:endParaRPr lang="en-US"/>
        </a:p>
      </dgm:t>
    </dgm:pt>
    <dgm:pt modelId="{48BAB79B-D8F0-419F-8B53-A73F7C078285}" type="sibTrans" cxnId="{2DF2FA4E-402E-49B9-B33D-2DFD77A1C351}">
      <dgm:prSet/>
      <dgm:spPr/>
      <dgm:t>
        <a:bodyPr/>
        <a:lstStyle/>
        <a:p>
          <a:endParaRPr lang="en-US"/>
        </a:p>
      </dgm:t>
    </dgm:pt>
    <dgm:pt modelId="{AC8AE052-6B08-4F07-B9C0-B40859761966}">
      <dgm:prSet/>
      <dgm:spPr/>
      <dgm:t>
        <a:bodyPr/>
        <a:lstStyle/>
        <a:p>
          <a:r>
            <a:rPr lang="fr-FR" dirty="0" err="1"/>
            <a:t>After</a:t>
          </a:r>
          <a:r>
            <a:rPr lang="fr-FR" dirty="0"/>
            <a:t> a </a:t>
          </a:r>
          <a:r>
            <a:rPr lang="fr-FR" dirty="0" err="1"/>
            <a:t>threshold</a:t>
          </a:r>
          <a:r>
            <a:rPr lang="fr-FR" dirty="0"/>
            <a:t> </a:t>
          </a:r>
          <a:r>
            <a:rPr lang="fr-FR" dirty="0" err="1"/>
            <a:t>it</a:t>
          </a:r>
          <a:r>
            <a:rPr lang="fr-FR" dirty="0"/>
            <a:t> </a:t>
          </a:r>
          <a:r>
            <a:rPr lang="fr-FR" dirty="0" err="1"/>
            <a:t>will</a:t>
          </a:r>
          <a:r>
            <a:rPr lang="fr-FR" dirty="0"/>
            <a:t> </a:t>
          </a:r>
          <a:r>
            <a:rPr lang="fr-FR" dirty="0" err="1"/>
            <a:t>learn</a:t>
          </a:r>
          <a:r>
            <a:rPr lang="fr-FR" dirty="0"/>
            <a:t> </a:t>
          </a:r>
          <a:r>
            <a:rPr lang="fr-FR" dirty="0" err="1"/>
            <a:t>alone</a:t>
          </a:r>
          <a:endParaRPr lang="en-US" dirty="0"/>
        </a:p>
      </dgm:t>
    </dgm:pt>
    <dgm:pt modelId="{6E08440A-2993-466F-ABB8-07F2F0CE6620}" type="parTrans" cxnId="{BB58D6FE-9516-4958-BA65-A551F8053AF9}">
      <dgm:prSet/>
      <dgm:spPr/>
      <dgm:t>
        <a:bodyPr/>
        <a:lstStyle/>
        <a:p>
          <a:endParaRPr lang="en-US"/>
        </a:p>
      </dgm:t>
    </dgm:pt>
    <dgm:pt modelId="{414BB75B-241F-4DC8-B6C1-B4A1120642D5}" type="sibTrans" cxnId="{BB58D6FE-9516-4958-BA65-A551F8053AF9}">
      <dgm:prSet/>
      <dgm:spPr/>
      <dgm:t>
        <a:bodyPr/>
        <a:lstStyle/>
        <a:p>
          <a:endParaRPr lang="en-US"/>
        </a:p>
      </dgm:t>
    </dgm:pt>
    <dgm:pt modelId="{6F6696F7-A76C-4F1F-900D-D94D4475B68E}">
      <dgm:prSet/>
      <dgm:spPr/>
      <dgm:t>
        <a:bodyPr/>
        <a:lstStyle/>
        <a:p>
          <a:r>
            <a:rPr lang="fr-FR" dirty="0"/>
            <a:t>Self </a:t>
          </a:r>
          <a:r>
            <a:rPr lang="fr-FR" dirty="0" err="1"/>
            <a:t>learn</a:t>
          </a:r>
          <a:r>
            <a:rPr lang="fr-FR" dirty="0"/>
            <a:t> </a:t>
          </a:r>
          <a:r>
            <a:rPr lang="fr-FR" dirty="0" err="1"/>
            <a:t>need</a:t>
          </a:r>
          <a:r>
            <a:rPr lang="fr-FR" dirty="0"/>
            <a:t> to </a:t>
          </a:r>
          <a:r>
            <a:rPr lang="fr-FR" dirty="0" err="1"/>
            <a:t>be</a:t>
          </a:r>
          <a:r>
            <a:rPr lang="fr-FR" dirty="0"/>
            <a:t> </a:t>
          </a:r>
          <a:r>
            <a:rPr lang="fr-FR" dirty="0" err="1"/>
            <a:t>implemented</a:t>
          </a:r>
          <a:endParaRPr lang="en-US" dirty="0"/>
        </a:p>
      </dgm:t>
    </dgm:pt>
    <dgm:pt modelId="{279C19DB-A1DD-47AC-A577-7EA1B5C7871C}" type="parTrans" cxnId="{C56CCA49-B3DB-419F-A09F-44689C0E1D84}">
      <dgm:prSet/>
      <dgm:spPr/>
      <dgm:t>
        <a:bodyPr/>
        <a:lstStyle/>
        <a:p>
          <a:endParaRPr lang="en-US"/>
        </a:p>
      </dgm:t>
    </dgm:pt>
    <dgm:pt modelId="{CBBD03DF-A6D5-498F-8B76-A7C8FC9B7401}" type="sibTrans" cxnId="{C56CCA49-B3DB-419F-A09F-44689C0E1D84}">
      <dgm:prSet/>
      <dgm:spPr/>
      <dgm:t>
        <a:bodyPr/>
        <a:lstStyle/>
        <a:p>
          <a:endParaRPr lang="en-US"/>
        </a:p>
      </dgm:t>
    </dgm:pt>
    <dgm:pt modelId="{26891485-19D7-4915-BDBA-F44FA22E601A}" type="pres">
      <dgm:prSet presAssocID="{B834FB79-2162-4D0C-9F1F-23ADF7AEAFCD}" presName="root" presStyleCnt="0">
        <dgm:presLayoutVars>
          <dgm:dir/>
          <dgm:resizeHandles val="exact"/>
        </dgm:presLayoutVars>
      </dgm:prSet>
      <dgm:spPr/>
    </dgm:pt>
    <dgm:pt modelId="{B7C7EDB2-1285-44A9-86B8-5652C4CA1D57}" type="pres">
      <dgm:prSet presAssocID="{B834FB79-2162-4D0C-9F1F-23ADF7AEAFCD}" presName="container" presStyleCnt="0">
        <dgm:presLayoutVars>
          <dgm:dir/>
          <dgm:resizeHandles val="exact"/>
        </dgm:presLayoutVars>
      </dgm:prSet>
      <dgm:spPr/>
    </dgm:pt>
    <dgm:pt modelId="{0421EABE-A581-401E-A48A-559FB21F30DE}" type="pres">
      <dgm:prSet presAssocID="{E89F5A65-925A-4E28-84FC-1387103EA764}" presName="compNode" presStyleCnt="0"/>
      <dgm:spPr/>
    </dgm:pt>
    <dgm:pt modelId="{C285B816-DE28-4989-8F59-32ED62422662}" type="pres">
      <dgm:prSet presAssocID="{E89F5A65-925A-4E28-84FC-1387103EA764}" presName="iconBgRect" presStyleLbl="bgShp" presStyleIdx="0" presStyleCnt="4"/>
      <dgm:spPr/>
    </dgm:pt>
    <dgm:pt modelId="{5A493B98-1602-417C-BE98-6CBA404C67D5}" type="pres">
      <dgm:prSet presAssocID="{E89F5A65-925A-4E28-84FC-1387103EA76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velope"/>
        </a:ext>
      </dgm:extLst>
    </dgm:pt>
    <dgm:pt modelId="{0AC30E9F-888E-4AB4-A4F6-ACEFDD23F4B4}" type="pres">
      <dgm:prSet presAssocID="{E89F5A65-925A-4E28-84FC-1387103EA764}" presName="spaceRect" presStyleCnt="0"/>
      <dgm:spPr/>
    </dgm:pt>
    <dgm:pt modelId="{D679CC72-D40E-4614-9F42-34108FFC48F1}" type="pres">
      <dgm:prSet presAssocID="{E89F5A65-925A-4E28-84FC-1387103EA764}" presName="textRect" presStyleLbl="revTx" presStyleIdx="0" presStyleCnt="4">
        <dgm:presLayoutVars>
          <dgm:chMax val="1"/>
          <dgm:chPref val="1"/>
        </dgm:presLayoutVars>
      </dgm:prSet>
      <dgm:spPr/>
    </dgm:pt>
    <dgm:pt modelId="{0D59A8D9-87E8-4D43-BD73-3F55E5C934F0}" type="pres">
      <dgm:prSet presAssocID="{56BA8963-4E8A-4D54-B3A2-3B0307660571}" presName="sibTrans" presStyleLbl="sibTrans2D1" presStyleIdx="0" presStyleCnt="0"/>
      <dgm:spPr/>
    </dgm:pt>
    <dgm:pt modelId="{22A5CAC0-079B-476F-A49B-0DA53D7E8919}" type="pres">
      <dgm:prSet presAssocID="{DAEF1A01-0586-4D76-8845-45EC42806976}" presName="compNode" presStyleCnt="0"/>
      <dgm:spPr/>
    </dgm:pt>
    <dgm:pt modelId="{78886099-A8A3-481A-96A0-494757ED768A}" type="pres">
      <dgm:prSet presAssocID="{DAEF1A01-0586-4D76-8845-45EC42806976}" presName="iconBgRect" presStyleLbl="bgShp" presStyleIdx="1" presStyleCnt="4"/>
      <dgm:spPr/>
    </dgm:pt>
    <dgm:pt modelId="{AFAB46C1-CEE8-44B2-9A9E-890CB38F4DCE}" type="pres">
      <dgm:prSet presAssocID="{DAEF1A01-0586-4D76-8845-45EC4280697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355BA161-A6B2-476D-A082-406FF746C2BC}" type="pres">
      <dgm:prSet presAssocID="{DAEF1A01-0586-4D76-8845-45EC42806976}" presName="spaceRect" presStyleCnt="0"/>
      <dgm:spPr/>
    </dgm:pt>
    <dgm:pt modelId="{184DDB7A-2752-48C7-8DCF-9291B921DB3B}" type="pres">
      <dgm:prSet presAssocID="{DAEF1A01-0586-4D76-8845-45EC42806976}" presName="textRect" presStyleLbl="revTx" presStyleIdx="1" presStyleCnt="4">
        <dgm:presLayoutVars>
          <dgm:chMax val="1"/>
          <dgm:chPref val="1"/>
        </dgm:presLayoutVars>
      </dgm:prSet>
      <dgm:spPr/>
    </dgm:pt>
    <dgm:pt modelId="{E6C75B9F-125F-4458-B100-9CE93DD29D65}" type="pres">
      <dgm:prSet presAssocID="{48BAB79B-D8F0-419F-8B53-A73F7C078285}" presName="sibTrans" presStyleLbl="sibTrans2D1" presStyleIdx="0" presStyleCnt="0"/>
      <dgm:spPr/>
    </dgm:pt>
    <dgm:pt modelId="{9BC806CF-EC43-41B7-99D2-CEAA8C2AA644}" type="pres">
      <dgm:prSet presAssocID="{AC8AE052-6B08-4F07-B9C0-B40859761966}" presName="compNode" presStyleCnt="0"/>
      <dgm:spPr/>
    </dgm:pt>
    <dgm:pt modelId="{6B1BBADE-F959-4725-B384-3E06F3A1D582}" type="pres">
      <dgm:prSet presAssocID="{AC8AE052-6B08-4F07-B9C0-B40859761966}" presName="iconBgRect" presStyleLbl="bgShp" presStyleIdx="2" presStyleCnt="4"/>
      <dgm:spPr/>
    </dgm:pt>
    <dgm:pt modelId="{E4D2DA5F-15CD-4041-A141-6F5BB9589EB3}" type="pres">
      <dgm:prSet presAssocID="{AC8AE052-6B08-4F07-B9C0-B4085976196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ze"/>
        </a:ext>
      </dgm:extLst>
    </dgm:pt>
    <dgm:pt modelId="{3D608F99-7177-47DD-ABDE-75BCE1DBDD57}" type="pres">
      <dgm:prSet presAssocID="{AC8AE052-6B08-4F07-B9C0-B40859761966}" presName="spaceRect" presStyleCnt="0"/>
      <dgm:spPr/>
    </dgm:pt>
    <dgm:pt modelId="{C50D51F1-86E7-4DB6-B60B-13394E045A90}" type="pres">
      <dgm:prSet presAssocID="{AC8AE052-6B08-4F07-B9C0-B40859761966}" presName="textRect" presStyleLbl="revTx" presStyleIdx="2" presStyleCnt="4">
        <dgm:presLayoutVars>
          <dgm:chMax val="1"/>
          <dgm:chPref val="1"/>
        </dgm:presLayoutVars>
      </dgm:prSet>
      <dgm:spPr/>
    </dgm:pt>
    <dgm:pt modelId="{A9003D8F-B77F-40BD-A0EB-F16D436A2B33}" type="pres">
      <dgm:prSet presAssocID="{414BB75B-241F-4DC8-B6C1-B4A1120642D5}" presName="sibTrans" presStyleLbl="sibTrans2D1" presStyleIdx="0" presStyleCnt="0"/>
      <dgm:spPr/>
    </dgm:pt>
    <dgm:pt modelId="{B81942CA-4998-40B9-B311-94A1D19F20F2}" type="pres">
      <dgm:prSet presAssocID="{6F6696F7-A76C-4F1F-900D-D94D4475B68E}" presName="compNode" presStyleCnt="0"/>
      <dgm:spPr/>
    </dgm:pt>
    <dgm:pt modelId="{92AD443F-7E38-4483-89A4-7350857B2914}" type="pres">
      <dgm:prSet presAssocID="{6F6696F7-A76C-4F1F-900D-D94D4475B68E}" presName="iconBgRect" presStyleLbl="bgShp" presStyleIdx="3" presStyleCnt="4"/>
      <dgm:spPr/>
    </dgm:pt>
    <dgm:pt modelId="{B76F3D8F-8470-41B5-9CE7-3158B071ADE3}" type="pres">
      <dgm:prSet presAssocID="{6F6696F7-A76C-4F1F-900D-D94D4475B68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551E86E1-7EF4-4276-B5E1-552628D19A6E}" type="pres">
      <dgm:prSet presAssocID="{6F6696F7-A76C-4F1F-900D-D94D4475B68E}" presName="spaceRect" presStyleCnt="0"/>
      <dgm:spPr/>
    </dgm:pt>
    <dgm:pt modelId="{7680DF34-7AE2-483D-9763-A75138296964}" type="pres">
      <dgm:prSet presAssocID="{6F6696F7-A76C-4F1F-900D-D94D4475B68E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1CF01F0F-4DC0-4D1E-8401-3D30E7266E69}" type="presOf" srcId="{48BAB79B-D8F0-419F-8B53-A73F7C078285}" destId="{E6C75B9F-125F-4458-B100-9CE93DD29D65}" srcOrd="0" destOrd="0" presId="urn:microsoft.com/office/officeart/2018/2/layout/IconCircleList"/>
    <dgm:cxn modelId="{D18C0611-EC58-4031-9742-4A3BAF4B75B4}" type="presOf" srcId="{DAEF1A01-0586-4D76-8845-45EC42806976}" destId="{184DDB7A-2752-48C7-8DCF-9291B921DB3B}" srcOrd="0" destOrd="0" presId="urn:microsoft.com/office/officeart/2018/2/layout/IconCircleList"/>
    <dgm:cxn modelId="{98896111-DC7A-46B2-BAA6-C180754EE2E9}" type="presOf" srcId="{E89F5A65-925A-4E28-84FC-1387103EA764}" destId="{D679CC72-D40E-4614-9F42-34108FFC48F1}" srcOrd="0" destOrd="0" presId="urn:microsoft.com/office/officeart/2018/2/layout/IconCircleList"/>
    <dgm:cxn modelId="{55006C26-E288-471E-BFAE-0991B56577E9}" type="presOf" srcId="{56BA8963-4E8A-4D54-B3A2-3B0307660571}" destId="{0D59A8D9-87E8-4D43-BD73-3F55E5C934F0}" srcOrd="0" destOrd="0" presId="urn:microsoft.com/office/officeart/2018/2/layout/IconCircleList"/>
    <dgm:cxn modelId="{C56CCA49-B3DB-419F-A09F-44689C0E1D84}" srcId="{B834FB79-2162-4D0C-9F1F-23ADF7AEAFCD}" destId="{6F6696F7-A76C-4F1F-900D-D94D4475B68E}" srcOrd="3" destOrd="0" parTransId="{279C19DB-A1DD-47AC-A577-7EA1B5C7871C}" sibTransId="{CBBD03DF-A6D5-498F-8B76-A7C8FC9B7401}"/>
    <dgm:cxn modelId="{2DF2FA4E-402E-49B9-B33D-2DFD77A1C351}" srcId="{B834FB79-2162-4D0C-9F1F-23ADF7AEAFCD}" destId="{DAEF1A01-0586-4D76-8845-45EC42806976}" srcOrd="1" destOrd="0" parTransId="{436CF43D-B431-437B-BB23-9E32569A6E77}" sibTransId="{48BAB79B-D8F0-419F-8B53-A73F7C078285}"/>
    <dgm:cxn modelId="{2CAB5F76-31A4-4A03-929C-35AD5C37AA18}" type="presOf" srcId="{B834FB79-2162-4D0C-9F1F-23ADF7AEAFCD}" destId="{26891485-19D7-4915-BDBA-F44FA22E601A}" srcOrd="0" destOrd="0" presId="urn:microsoft.com/office/officeart/2018/2/layout/IconCircleList"/>
    <dgm:cxn modelId="{59E8FC93-041C-4086-B35B-D8CCBC36D4E1}" type="presOf" srcId="{6F6696F7-A76C-4F1F-900D-D94D4475B68E}" destId="{7680DF34-7AE2-483D-9763-A75138296964}" srcOrd="0" destOrd="0" presId="urn:microsoft.com/office/officeart/2018/2/layout/IconCircleList"/>
    <dgm:cxn modelId="{A1BBBAC6-0FB0-4F16-AD57-494214ECFF27}" srcId="{B834FB79-2162-4D0C-9F1F-23ADF7AEAFCD}" destId="{E89F5A65-925A-4E28-84FC-1387103EA764}" srcOrd="0" destOrd="0" parTransId="{6D3C70DE-99FB-45DE-B574-22F2929CE35F}" sibTransId="{56BA8963-4E8A-4D54-B3A2-3B0307660571}"/>
    <dgm:cxn modelId="{0EC6B8E3-BADF-4B33-B0A6-17238A672941}" type="presOf" srcId="{414BB75B-241F-4DC8-B6C1-B4A1120642D5}" destId="{A9003D8F-B77F-40BD-A0EB-F16D436A2B33}" srcOrd="0" destOrd="0" presId="urn:microsoft.com/office/officeart/2018/2/layout/IconCircleList"/>
    <dgm:cxn modelId="{032DC9EF-65C3-4A36-A19F-F50154469432}" type="presOf" srcId="{AC8AE052-6B08-4F07-B9C0-B40859761966}" destId="{C50D51F1-86E7-4DB6-B60B-13394E045A90}" srcOrd="0" destOrd="0" presId="urn:microsoft.com/office/officeart/2018/2/layout/IconCircleList"/>
    <dgm:cxn modelId="{BB58D6FE-9516-4958-BA65-A551F8053AF9}" srcId="{B834FB79-2162-4D0C-9F1F-23ADF7AEAFCD}" destId="{AC8AE052-6B08-4F07-B9C0-B40859761966}" srcOrd="2" destOrd="0" parTransId="{6E08440A-2993-466F-ABB8-07F2F0CE6620}" sibTransId="{414BB75B-241F-4DC8-B6C1-B4A1120642D5}"/>
    <dgm:cxn modelId="{6E48C2E6-C54C-49A9-B61A-2D8D76AAE4C2}" type="presParOf" srcId="{26891485-19D7-4915-BDBA-F44FA22E601A}" destId="{B7C7EDB2-1285-44A9-86B8-5652C4CA1D57}" srcOrd="0" destOrd="0" presId="urn:microsoft.com/office/officeart/2018/2/layout/IconCircleList"/>
    <dgm:cxn modelId="{9030EBE3-BFAB-4B81-AE8B-D2350341B2DE}" type="presParOf" srcId="{B7C7EDB2-1285-44A9-86B8-5652C4CA1D57}" destId="{0421EABE-A581-401E-A48A-559FB21F30DE}" srcOrd="0" destOrd="0" presId="urn:microsoft.com/office/officeart/2018/2/layout/IconCircleList"/>
    <dgm:cxn modelId="{A16CB68D-26FA-445C-A3DD-C1CEB52C54CF}" type="presParOf" srcId="{0421EABE-A581-401E-A48A-559FB21F30DE}" destId="{C285B816-DE28-4989-8F59-32ED62422662}" srcOrd="0" destOrd="0" presId="urn:microsoft.com/office/officeart/2018/2/layout/IconCircleList"/>
    <dgm:cxn modelId="{F9EEF66B-CDA5-4CD8-98BE-67ABF14E6928}" type="presParOf" srcId="{0421EABE-A581-401E-A48A-559FB21F30DE}" destId="{5A493B98-1602-417C-BE98-6CBA404C67D5}" srcOrd="1" destOrd="0" presId="urn:microsoft.com/office/officeart/2018/2/layout/IconCircleList"/>
    <dgm:cxn modelId="{49D9E7DA-821F-4EA3-8689-387E3952375C}" type="presParOf" srcId="{0421EABE-A581-401E-A48A-559FB21F30DE}" destId="{0AC30E9F-888E-4AB4-A4F6-ACEFDD23F4B4}" srcOrd="2" destOrd="0" presId="urn:microsoft.com/office/officeart/2018/2/layout/IconCircleList"/>
    <dgm:cxn modelId="{0736C3D7-7CE4-4403-A971-51B4C54F475C}" type="presParOf" srcId="{0421EABE-A581-401E-A48A-559FB21F30DE}" destId="{D679CC72-D40E-4614-9F42-34108FFC48F1}" srcOrd="3" destOrd="0" presId="urn:microsoft.com/office/officeart/2018/2/layout/IconCircleList"/>
    <dgm:cxn modelId="{2A556C3B-10B5-4CC3-BE9B-4F2AA31B146B}" type="presParOf" srcId="{B7C7EDB2-1285-44A9-86B8-5652C4CA1D57}" destId="{0D59A8D9-87E8-4D43-BD73-3F55E5C934F0}" srcOrd="1" destOrd="0" presId="urn:microsoft.com/office/officeart/2018/2/layout/IconCircleList"/>
    <dgm:cxn modelId="{E0A0F08A-227E-443E-BE3E-7CE3805C1B26}" type="presParOf" srcId="{B7C7EDB2-1285-44A9-86B8-5652C4CA1D57}" destId="{22A5CAC0-079B-476F-A49B-0DA53D7E8919}" srcOrd="2" destOrd="0" presId="urn:microsoft.com/office/officeart/2018/2/layout/IconCircleList"/>
    <dgm:cxn modelId="{743C70D8-5BD7-4844-90B9-3D9263D70AE5}" type="presParOf" srcId="{22A5CAC0-079B-476F-A49B-0DA53D7E8919}" destId="{78886099-A8A3-481A-96A0-494757ED768A}" srcOrd="0" destOrd="0" presId="urn:microsoft.com/office/officeart/2018/2/layout/IconCircleList"/>
    <dgm:cxn modelId="{D38B4957-08D3-4A40-A9D2-381B5A22BD61}" type="presParOf" srcId="{22A5CAC0-079B-476F-A49B-0DA53D7E8919}" destId="{AFAB46C1-CEE8-44B2-9A9E-890CB38F4DCE}" srcOrd="1" destOrd="0" presId="urn:microsoft.com/office/officeart/2018/2/layout/IconCircleList"/>
    <dgm:cxn modelId="{17D52C78-A903-4A7A-BA26-9A30BB9A2FCB}" type="presParOf" srcId="{22A5CAC0-079B-476F-A49B-0DA53D7E8919}" destId="{355BA161-A6B2-476D-A082-406FF746C2BC}" srcOrd="2" destOrd="0" presId="urn:microsoft.com/office/officeart/2018/2/layout/IconCircleList"/>
    <dgm:cxn modelId="{F8A65A3E-82C7-48A2-BD05-2B231C866422}" type="presParOf" srcId="{22A5CAC0-079B-476F-A49B-0DA53D7E8919}" destId="{184DDB7A-2752-48C7-8DCF-9291B921DB3B}" srcOrd="3" destOrd="0" presId="urn:microsoft.com/office/officeart/2018/2/layout/IconCircleList"/>
    <dgm:cxn modelId="{22A1FDC0-80CE-4AE7-BBE5-5B1135EE88F8}" type="presParOf" srcId="{B7C7EDB2-1285-44A9-86B8-5652C4CA1D57}" destId="{E6C75B9F-125F-4458-B100-9CE93DD29D65}" srcOrd="3" destOrd="0" presId="urn:microsoft.com/office/officeart/2018/2/layout/IconCircleList"/>
    <dgm:cxn modelId="{3E1A9094-F555-4DA2-B5A3-4CB28383BB5C}" type="presParOf" srcId="{B7C7EDB2-1285-44A9-86B8-5652C4CA1D57}" destId="{9BC806CF-EC43-41B7-99D2-CEAA8C2AA644}" srcOrd="4" destOrd="0" presId="urn:microsoft.com/office/officeart/2018/2/layout/IconCircleList"/>
    <dgm:cxn modelId="{3D9CA58C-BE8F-428A-9A23-30B64C4D9A66}" type="presParOf" srcId="{9BC806CF-EC43-41B7-99D2-CEAA8C2AA644}" destId="{6B1BBADE-F959-4725-B384-3E06F3A1D582}" srcOrd="0" destOrd="0" presId="urn:microsoft.com/office/officeart/2018/2/layout/IconCircleList"/>
    <dgm:cxn modelId="{50C0F725-81A8-4E71-A7CF-4BF89F94A898}" type="presParOf" srcId="{9BC806CF-EC43-41B7-99D2-CEAA8C2AA644}" destId="{E4D2DA5F-15CD-4041-A141-6F5BB9589EB3}" srcOrd="1" destOrd="0" presId="urn:microsoft.com/office/officeart/2018/2/layout/IconCircleList"/>
    <dgm:cxn modelId="{1634D21F-F9C7-4415-BC1A-A7CB6E95D6AE}" type="presParOf" srcId="{9BC806CF-EC43-41B7-99D2-CEAA8C2AA644}" destId="{3D608F99-7177-47DD-ABDE-75BCE1DBDD57}" srcOrd="2" destOrd="0" presId="urn:microsoft.com/office/officeart/2018/2/layout/IconCircleList"/>
    <dgm:cxn modelId="{3489D4EE-10C8-4318-BDAA-C7DBE8431C54}" type="presParOf" srcId="{9BC806CF-EC43-41B7-99D2-CEAA8C2AA644}" destId="{C50D51F1-86E7-4DB6-B60B-13394E045A90}" srcOrd="3" destOrd="0" presId="urn:microsoft.com/office/officeart/2018/2/layout/IconCircleList"/>
    <dgm:cxn modelId="{BB7DCB81-522E-4E4B-92BA-A8B797740F64}" type="presParOf" srcId="{B7C7EDB2-1285-44A9-86B8-5652C4CA1D57}" destId="{A9003D8F-B77F-40BD-A0EB-F16D436A2B33}" srcOrd="5" destOrd="0" presId="urn:microsoft.com/office/officeart/2018/2/layout/IconCircleList"/>
    <dgm:cxn modelId="{4BC125E6-3586-474B-82AC-95734F6C8CF5}" type="presParOf" srcId="{B7C7EDB2-1285-44A9-86B8-5652C4CA1D57}" destId="{B81942CA-4998-40B9-B311-94A1D19F20F2}" srcOrd="6" destOrd="0" presId="urn:microsoft.com/office/officeart/2018/2/layout/IconCircleList"/>
    <dgm:cxn modelId="{50C16EC3-67D3-4F10-AAA4-96D607D247E5}" type="presParOf" srcId="{B81942CA-4998-40B9-B311-94A1D19F20F2}" destId="{92AD443F-7E38-4483-89A4-7350857B2914}" srcOrd="0" destOrd="0" presId="urn:microsoft.com/office/officeart/2018/2/layout/IconCircleList"/>
    <dgm:cxn modelId="{EFE5A4B9-9BCB-4A8B-A825-AD5C35562E3F}" type="presParOf" srcId="{B81942CA-4998-40B9-B311-94A1D19F20F2}" destId="{B76F3D8F-8470-41B5-9CE7-3158B071ADE3}" srcOrd="1" destOrd="0" presId="urn:microsoft.com/office/officeart/2018/2/layout/IconCircleList"/>
    <dgm:cxn modelId="{70C7726E-282D-4F40-AFDB-AC252F517A58}" type="presParOf" srcId="{B81942CA-4998-40B9-B311-94A1D19F20F2}" destId="{551E86E1-7EF4-4276-B5E1-552628D19A6E}" srcOrd="2" destOrd="0" presId="urn:microsoft.com/office/officeart/2018/2/layout/IconCircleList"/>
    <dgm:cxn modelId="{54AEBBA9-6D89-4F03-A834-749106B8CD96}" type="presParOf" srcId="{B81942CA-4998-40B9-B311-94A1D19F20F2}" destId="{7680DF34-7AE2-483D-9763-A75138296964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F81ACD-E0D3-427E-B61A-04F2D5B43747}">
      <dsp:nvSpPr>
        <dsp:cNvPr id="0" name=""/>
        <dsp:cNvSpPr/>
      </dsp:nvSpPr>
      <dsp:spPr>
        <a:xfrm>
          <a:off x="11865" y="1162616"/>
          <a:ext cx="816399" cy="81639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29012C-5F9D-4084-88FC-1706873CCD8F}">
      <dsp:nvSpPr>
        <dsp:cNvPr id="0" name=""/>
        <dsp:cNvSpPr/>
      </dsp:nvSpPr>
      <dsp:spPr>
        <a:xfrm>
          <a:off x="183308" y="1334060"/>
          <a:ext cx="473511" cy="4735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934E4A-A76A-4365-BDB8-0D8D68F07CE5}">
      <dsp:nvSpPr>
        <dsp:cNvPr id="0" name=""/>
        <dsp:cNvSpPr/>
      </dsp:nvSpPr>
      <dsp:spPr>
        <a:xfrm>
          <a:off x="1003206" y="1162616"/>
          <a:ext cx="1924369" cy="816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Work at home after gratuated on Master</a:t>
          </a:r>
          <a:endParaRPr lang="en-US" sz="1400" kern="1200"/>
        </a:p>
      </dsp:txBody>
      <dsp:txXfrm>
        <a:off x="1003206" y="1162616"/>
        <a:ext cx="1924369" cy="816399"/>
      </dsp:txXfrm>
    </dsp:sp>
    <dsp:sp modelId="{080132D8-5D7B-483C-8400-D78EF0CF843A}">
      <dsp:nvSpPr>
        <dsp:cNvPr id="0" name=""/>
        <dsp:cNvSpPr/>
      </dsp:nvSpPr>
      <dsp:spPr>
        <a:xfrm>
          <a:off x="3262882" y="1162616"/>
          <a:ext cx="816399" cy="81639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B97B5B-CCBF-4279-AD0E-8549CC76091C}">
      <dsp:nvSpPr>
        <dsp:cNvPr id="0" name=""/>
        <dsp:cNvSpPr/>
      </dsp:nvSpPr>
      <dsp:spPr>
        <a:xfrm>
          <a:off x="3434326" y="1334060"/>
          <a:ext cx="473511" cy="4735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D8476A-5428-4AE7-B218-61DA5B75A78D}">
      <dsp:nvSpPr>
        <dsp:cNvPr id="0" name=""/>
        <dsp:cNvSpPr/>
      </dsp:nvSpPr>
      <dsp:spPr>
        <a:xfrm>
          <a:off x="4254224" y="1162616"/>
          <a:ext cx="1924369" cy="816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Standard IA too weak to learn complex things</a:t>
          </a:r>
          <a:endParaRPr lang="en-US" sz="1400" kern="1200"/>
        </a:p>
      </dsp:txBody>
      <dsp:txXfrm>
        <a:off x="4254224" y="1162616"/>
        <a:ext cx="1924369" cy="816399"/>
      </dsp:txXfrm>
    </dsp:sp>
    <dsp:sp modelId="{CA17F6FF-C49C-4848-81B9-FD2A4623D952}">
      <dsp:nvSpPr>
        <dsp:cNvPr id="0" name=""/>
        <dsp:cNvSpPr/>
      </dsp:nvSpPr>
      <dsp:spPr>
        <a:xfrm>
          <a:off x="11865" y="2789697"/>
          <a:ext cx="816399" cy="81639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8B0B82-2AF2-48EC-BE94-D019F975B22F}">
      <dsp:nvSpPr>
        <dsp:cNvPr id="0" name=""/>
        <dsp:cNvSpPr/>
      </dsp:nvSpPr>
      <dsp:spPr>
        <a:xfrm>
          <a:off x="183308" y="2961140"/>
          <a:ext cx="473511" cy="4735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53C6D9-492C-4856-88D3-212C0485A79B}">
      <dsp:nvSpPr>
        <dsp:cNvPr id="0" name=""/>
        <dsp:cNvSpPr/>
      </dsp:nvSpPr>
      <dsp:spPr>
        <a:xfrm>
          <a:off x="1003206" y="2789697"/>
          <a:ext cx="1924369" cy="816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New technology using daily report and voice command</a:t>
          </a:r>
          <a:endParaRPr lang="en-US" sz="1400" kern="1200"/>
        </a:p>
      </dsp:txBody>
      <dsp:txXfrm>
        <a:off x="1003206" y="2789697"/>
        <a:ext cx="1924369" cy="816399"/>
      </dsp:txXfrm>
    </dsp:sp>
    <dsp:sp modelId="{D763B0A7-206E-4A5D-B7FE-DE84E896C6B7}">
      <dsp:nvSpPr>
        <dsp:cNvPr id="0" name=""/>
        <dsp:cNvSpPr/>
      </dsp:nvSpPr>
      <dsp:spPr>
        <a:xfrm>
          <a:off x="3262882" y="2789697"/>
          <a:ext cx="816399" cy="81639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118268-880B-491B-8F05-C307A3FD1EEF}">
      <dsp:nvSpPr>
        <dsp:cNvPr id="0" name=""/>
        <dsp:cNvSpPr/>
      </dsp:nvSpPr>
      <dsp:spPr>
        <a:xfrm>
          <a:off x="3434326" y="2961140"/>
          <a:ext cx="473511" cy="47351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41B5D8-0420-44DA-8CCE-A54ED4581DA5}">
      <dsp:nvSpPr>
        <dsp:cNvPr id="0" name=""/>
        <dsp:cNvSpPr/>
      </dsp:nvSpPr>
      <dsp:spPr>
        <a:xfrm>
          <a:off x="4254224" y="2789697"/>
          <a:ext cx="1924369" cy="816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New reinforcement learning like a baby</a:t>
          </a:r>
          <a:endParaRPr lang="en-US" sz="1400" kern="1200"/>
        </a:p>
      </dsp:txBody>
      <dsp:txXfrm>
        <a:off x="4254224" y="2789697"/>
        <a:ext cx="1924369" cy="8163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85B816-DE28-4989-8F59-32ED62422662}">
      <dsp:nvSpPr>
        <dsp:cNvPr id="0" name=""/>
        <dsp:cNvSpPr/>
      </dsp:nvSpPr>
      <dsp:spPr>
        <a:xfrm>
          <a:off x="264008" y="137531"/>
          <a:ext cx="1362584" cy="136258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493B98-1602-417C-BE98-6CBA404C67D5}">
      <dsp:nvSpPr>
        <dsp:cNvPr id="0" name=""/>
        <dsp:cNvSpPr/>
      </dsp:nvSpPr>
      <dsp:spPr>
        <a:xfrm>
          <a:off x="550151" y="423674"/>
          <a:ext cx="790299" cy="79029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79CC72-D40E-4614-9F42-34108FFC48F1}">
      <dsp:nvSpPr>
        <dsp:cNvPr id="0" name=""/>
        <dsp:cNvSpPr/>
      </dsp:nvSpPr>
      <dsp:spPr>
        <a:xfrm>
          <a:off x="1918575" y="137531"/>
          <a:ext cx="3211807" cy="1362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/>
            <a:t>Need a human to teach SAI like a baby (Full time 54k €, send CV and ML at johnny.nguyen1192@gmail.com)</a:t>
          </a:r>
          <a:endParaRPr lang="en-US" sz="1500" kern="1200"/>
        </a:p>
      </dsp:txBody>
      <dsp:txXfrm>
        <a:off x="1918575" y="137531"/>
        <a:ext cx="3211807" cy="1362584"/>
      </dsp:txXfrm>
    </dsp:sp>
    <dsp:sp modelId="{78886099-A8A3-481A-96A0-494757ED768A}">
      <dsp:nvSpPr>
        <dsp:cNvPr id="0" name=""/>
        <dsp:cNvSpPr/>
      </dsp:nvSpPr>
      <dsp:spPr>
        <a:xfrm>
          <a:off x="5690016" y="137531"/>
          <a:ext cx="1362584" cy="136258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AB46C1-CEE8-44B2-9A9E-890CB38F4DCE}">
      <dsp:nvSpPr>
        <dsp:cNvPr id="0" name=""/>
        <dsp:cNvSpPr/>
      </dsp:nvSpPr>
      <dsp:spPr>
        <a:xfrm>
          <a:off x="5976158" y="423674"/>
          <a:ext cx="790299" cy="79029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4DDB7A-2752-48C7-8DCF-9291B921DB3B}">
      <dsp:nvSpPr>
        <dsp:cNvPr id="0" name=""/>
        <dsp:cNvSpPr/>
      </dsp:nvSpPr>
      <dsp:spPr>
        <a:xfrm>
          <a:off x="7344583" y="137531"/>
          <a:ext cx="3211807" cy="1362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/>
            <a:t>The SAI </a:t>
          </a:r>
          <a:r>
            <a:rPr lang="fr-FR" sz="1500" kern="1200" dirty="0" err="1"/>
            <a:t>will</a:t>
          </a:r>
          <a:r>
            <a:rPr lang="fr-FR" sz="1500" kern="1200" dirty="0"/>
            <a:t> looks like the </a:t>
          </a:r>
          <a:r>
            <a:rPr lang="fr-FR" sz="1500" kern="1200" dirty="0" err="1"/>
            <a:t>human</a:t>
          </a:r>
          <a:r>
            <a:rPr lang="fr-FR" sz="1500" kern="1200" dirty="0"/>
            <a:t> </a:t>
          </a:r>
          <a:r>
            <a:rPr lang="fr-FR" sz="1500" kern="1200" dirty="0" err="1"/>
            <a:t>teacher</a:t>
          </a:r>
          <a:r>
            <a:rPr lang="fr-FR" sz="1500" kern="1200" dirty="0"/>
            <a:t> at the </a:t>
          </a:r>
          <a:r>
            <a:rPr lang="fr-FR" sz="1500" kern="1200" dirty="0" err="1"/>
            <a:t>beginning</a:t>
          </a:r>
          <a:endParaRPr lang="en-US" sz="1500" kern="1200" dirty="0"/>
        </a:p>
      </dsp:txBody>
      <dsp:txXfrm>
        <a:off x="7344583" y="137531"/>
        <a:ext cx="3211807" cy="1362584"/>
      </dsp:txXfrm>
    </dsp:sp>
    <dsp:sp modelId="{6B1BBADE-F959-4725-B384-3E06F3A1D582}">
      <dsp:nvSpPr>
        <dsp:cNvPr id="0" name=""/>
        <dsp:cNvSpPr/>
      </dsp:nvSpPr>
      <dsp:spPr>
        <a:xfrm>
          <a:off x="264008" y="2114621"/>
          <a:ext cx="1362584" cy="136258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D2DA5F-15CD-4041-A141-6F5BB9589EB3}">
      <dsp:nvSpPr>
        <dsp:cNvPr id="0" name=""/>
        <dsp:cNvSpPr/>
      </dsp:nvSpPr>
      <dsp:spPr>
        <a:xfrm>
          <a:off x="550151" y="2400764"/>
          <a:ext cx="790299" cy="79029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0D51F1-86E7-4DB6-B60B-13394E045A90}">
      <dsp:nvSpPr>
        <dsp:cNvPr id="0" name=""/>
        <dsp:cNvSpPr/>
      </dsp:nvSpPr>
      <dsp:spPr>
        <a:xfrm>
          <a:off x="1918575" y="2114621"/>
          <a:ext cx="3211807" cy="1362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 err="1"/>
            <a:t>After</a:t>
          </a:r>
          <a:r>
            <a:rPr lang="fr-FR" sz="1500" kern="1200" dirty="0"/>
            <a:t> a </a:t>
          </a:r>
          <a:r>
            <a:rPr lang="fr-FR" sz="1500" kern="1200" dirty="0" err="1"/>
            <a:t>threshold</a:t>
          </a:r>
          <a:r>
            <a:rPr lang="fr-FR" sz="1500" kern="1200" dirty="0"/>
            <a:t> </a:t>
          </a:r>
          <a:r>
            <a:rPr lang="fr-FR" sz="1500" kern="1200" dirty="0" err="1"/>
            <a:t>it</a:t>
          </a:r>
          <a:r>
            <a:rPr lang="fr-FR" sz="1500" kern="1200" dirty="0"/>
            <a:t> </a:t>
          </a:r>
          <a:r>
            <a:rPr lang="fr-FR" sz="1500" kern="1200" dirty="0" err="1"/>
            <a:t>will</a:t>
          </a:r>
          <a:r>
            <a:rPr lang="fr-FR" sz="1500" kern="1200" dirty="0"/>
            <a:t> </a:t>
          </a:r>
          <a:r>
            <a:rPr lang="fr-FR" sz="1500" kern="1200" dirty="0" err="1"/>
            <a:t>learn</a:t>
          </a:r>
          <a:r>
            <a:rPr lang="fr-FR" sz="1500" kern="1200" dirty="0"/>
            <a:t> </a:t>
          </a:r>
          <a:r>
            <a:rPr lang="fr-FR" sz="1500" kern="1200" dirty="0" err="1"/>
            <a:t>alone</a:t>
          </a:r>
          <a:endParaRPr lang="en-US" sz="1500" kern="1200" dirty="0"/>
        </a:p>
      </dsp:txBody>
      <dsp:txXfrm>
        <a:off x="1918575" y="2114621"/>
        <a:ext cx="3211807" cy="1362584"/>
      </dsp:txXfrm>
    </dsp:sp>
    <dsp:sp modelId="{92AD443F-7E38-4483-89A4-7350857B2914}">
      <dsp:nvSpPr>
        <dsp:cNvPr id="0" name=""/>
        <dsp:cNvSpPr/>
      </dsp:nvSpPr>
      <dsp:spPr>
        <a:xfrm>
          <a:off x="5690016" y="2114621"/>
          <a:ext cx="1362584" cy="1362584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6F3D8F-8470-41B5-9CE7-3158B071ADE3}">
      <dsp:nvSpPr>
        <dsp:cNvPr id="0" name=""/>
        <dsp:cNvSpPr/>
      </dsp:nvSpPr>
      <dsp:spPr>
        <a:xfrm>
          <a:off x="5976158" y="2400764"/>
          <a:ext cx="790299" cy="79029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80DF34-7AE2-483D-9763-A75138296964}">
      <dsp:nvSpPr>
        <dsp:cNvPr id="0" name=""/>
        <dsp:cNvSpPr/>
      </dsp:nvSpPr>
      <dsp:spPr>
        <a:xfrm>
          <a:off x="7344583" y="2114621"/>
          <a:ext cx="3211807" cy="1362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/>
            <a:t>Self </a:t>
          </a:r>
          <a:r>
            <a:rPr lang="fr-FR" sz="1500" kern="1200" dirty="0" err="1"/>
            <a:t>learn</a:t>
          </a:r>
          <a:r>
            <a:rPr lang="fr-FR" sz="1500" kern="1200" dirty="0"/>
            <a:t> </a:t>
          </a:r>
          <a:r>
            <a:rPr lang="fr-FR" sz="1500" kern="1200" dirty="0" err="1"/>
            <a:t>need</a:t>
          </a:r>
          <a:r>
            <a:rPr lang="fr-FR" sz="1500" kern="1200" dirty="0"/>
            <a:t> to </a:t>
          </a:r>
          <a:r>
            <a:rPr lang="fr-FR" sz="1500" kern="1200" dirty="0" err="1"/>
            <a:t>be</a:t>
          </a:r>
          <a:r>
            <a:rPr lang="fr-FR" sz="1500" kern="1200" dirty="0"/>
            <a:t> </a:t>
          </a:r>
          <a:r>
            <a:rPr lang="fr-FR" sz="1500" kern="1200" dirty="0" err="1"/>
            <a:t>implemented</a:t>
          </a:r>
          <a:endParaRPr lang="en-US" sz="1500" kern="1200" dirty="0"/>
        </a:p>
      </dsp:txBody>
      <dsp:txXfrm>
        <a:off x="7344583" y="2114621"/>
        <a:ext cx="3211807" cy="13625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svg"/><Relationship Id="rId18" Type="http://schemas.openxmlformats.org/officeDocument/2006/relationships/image" Target="../media/image40.png"/><Relationship Id="rId3" Type="http://schemas.openxmlformats.org/officeDocument/2006/relationships/image" Target="../media/image25.svg"/><Relationship Id="rId21" Type="http://schemas.openxmlformats.org/officeDocument/2006/relationships/image" Target="../media/image43.svg"/><Relationship Id="rId7" Type="http://schemas.openxmlformats.org/officeDocument/2006/relationships/image" Target="../media/image29.svg"/><Relationship Id="rId12" Type="http://schemas.openxmlformats.org/officeDocument/2006/relationships/image" Target="../media/image34.png"/><Relationship Id="rId17" Type="http://schemas.openxmlformats.org/officeDocument/2006/relationships/image" Target="../media/image39.svg"/><Relationship Id="rId2" Type="http://schemas.openxmlformats.org/officeDocument/2006/relationships/image" Target="../media/image24.png"/><Relationship Id="rId16" Type="http://schemas.openxmlformats.org/officeDocument/2006/relationships/image" Target="../media/image38.png"/><Relationship Id="rId20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3.svg"/><Relationship Id="rId5" Type="http://schemas.openxmlformats.org/officeDocument/2006/relationships/image" Target="../media/image27.svg"/><Relationship Id="rId15" Type="http://schemas.openxmlformats.org/officeDocument/2006/relationships/image" Target="../media/image37.svg"/><Relationship Id="rId10" Type="http://schemas.openxmlformats.org/officeDocument/2006/relationships/image" Target="../media/image32.png"/><Relationship Id="rId19" Type="http://schemas.openxmlformats.org/officeDocument/2006/relationships/image" Target="../media/image41.svg"/><Relationship Id="rId4" Type="http://schemas.openxmlformats.org/officeDocument/2006/relationships/image" Target="../media/image26.png"/><Relationship Id="rId9" Type="http://schemas.openxmlformats.org/officeDocument/2006/relationships/image" Target="../media/image31.svg"/><Relationship Id="rId14" Type="http://schemas.openxmlformats.org/officeDocument/2006/relationships/image" Target="../media/image3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raw.io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pdf/1902.03245v1.pdf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E134C76-7FB4-4BB7-9322-DD8A4B179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Snip Single Corner Rectangle 17">
            <a:extLst>
              <a:ext uri="{FF2B5EF4-FFF2-40B4-BE49-F238E27FC236}">
                <a16:creationId xmlns:a16="http://schemas.microsoft.com/office/drawing/2014/main" id="{C0C57804-4F33-4D85-AA3E-DA0F214BB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2F52724-5991-4739-BEF0-3267597A53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685799"/>
            <a:ext cx="9678988" cy="3673474"/>
          </a:xfrm>
        </p:spPr>
        <p:txBody>
          <a:bodyPr>
            <a:normAutofit/>
          </a:bodyPr>
          <a:lstStyle/>
          <a:p>
            <a:r>
              <a:rPr lang="fr-FR" sz="6000">
                <a:solidFill>
                  <a:schemeClr val="tx2"/>
                </a:solidFill>
              </a:rPr>
              <a:t>Strong artificial intelligence</a:t>
            </a:r>
            <a:endParaRPr lang="en-GB" sz="6000">
              <a:solidFill>
                <a:schemeClr val="tx2"/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DF368B4-4B18-4A36-A4AD-E8AA236DBF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4648198"/>
            <a:ext cx="7005742" cy="1143002"/>
          </a:xfrm>
        </p:spPr>
        <p:txBody>
          <a:bodyPr>
            <a:normAutofit/>
          </a:bodyPr>
          <a:lstStyle/>
          <a:p>
            <a:r>
              <a:rPr lang="fr-FR">
                <a:solidFill>
                  <a:schemeClr val="tx1">
                    <a:alpha val="80000"/>
                  </a:schemeClr>
                </a:solidFill>
              </a:rPr>
              <a:t>Johnny NGUYEN</a:t>
            </a:r>
          </a:p>
          <a:p>
            <a:endParaRPr lang="fr-FR">
              <a:solidFill>
                <a:schemeClr val="tx1">
                  <a:alpha val="80000"/>
                </a:schemeClr>
              </a:solidFill>
            </a:endParaRPr>
          </a:p>
          <a:p>
            <a:endParaRPr lang="en-GB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5331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965269-F56B-485C-9491-09F62BD88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SAI </a:t>
            </a:r>
            <a:r>
              <a:rPr lang="fr-FR" dirty="0" err="1"/>
              <a:t>everytime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B6D93B1-8384-47F9-818D-27D3F4A946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SAI </a:t>
            </a:r>
            <a:r>
              <a:rPr lang="fr-FR" dirty="0" err="1"/>
              <a:t>need</a:t>
            </a:r>
            <a:r>
              <a:rPr lang="fr-FR" dirty="0"/>
              <a:t> to </a:t>
            </a:r>
            <a:r>
              <a:rPr lang="fr-FR" dirty="0" err="1"/>
              <a:t>be</a:t>
            </a:r>
            <a:r>
              <a:rPr lang="fr-FR" dirty="0"/>
              <a:t> launch </a:t>
            </a:r>
            <a:r>
              <a:rPr lang="fr-FR" dirty="0" err="1"/>
              <a:t>everytime</a:t>
            </a:r>
            <a:r>
              <a:rPr lang="fr-FR" dirty="0"/>
              <a:t> the computer </a:t>
            </a:r>
            <a:r>
              <a:rPr lang="fr-FR" dirty="0" err="1"/>
              <a:t>is</a:t>
            </a:r>
            <a:r>
              <a:rPr lang="fr-FR" dirty="0"/>
              <a:t> up,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needs</a:t>
            </a:r>
            <a:r>
              <a:rPr lang="fr-FR" dirty="0"/>
              <a:t> to run as a daemon </a:t>
            </a:r>
            <a:r>
              <a:rPr lang="fr-FR" dirty="0" err="1"/>
              <a:t>that</a:t>
            </a:r>
            <a:r>
              <a:rPr lang="fr-FR" dirty="0"/>
              <a:t> use the </a:t>
            </a:r>
            <a:r>
              <a:rPr lang="fr-FR" dirty="0" err="1"/>
              <a:t>mic</a:t>
            </a:r>
            <a:r>
              <a:rPr lang="fr-FR" dirty="0"/>
              <a:t> and let the </a:t>
            </a:r>
            <a:r>
              <a:rPr lang="fr-FR" dirty="0" err="1"/>
              <a:t>mic</a:t>
            </a:r>
            <a:r>
              <a:rPr lang="fr-FR" dirty="0"/>
              <a:t> for </a:t>
            </a:r>
            <a:r>
              <a:rPr lang="fr-FR" dirty="0" err="1"/>
              <a:t>another</a:t>
            </a:r>
            <a:r>
              <a:rPr lang="fr-FR" dirty="0"/>
              <a:t> application if </a:t>
            </a:r>
            <a:r>
              <a:rPr lang="fr-FR" dirty="0" err="1"/>
              <a:t>its</a:t>
            </a:r>
            <a:r>
              <a:rPr lang="fr-FR" dirty="0"/>
              <a:t> </a:t>
            </a:r>
            <a:r>
              <a:rPr lang="fr-FR" dirty="0" err="1"/>
              <a:t>need</a:t>
            </a:r>
            <a:endParaRPr lang="fr-FR" dirty="0"/>
          </a:p>
          <a:p>
            <a:r>
              <a:rPr lang="fr-FR" dirty="0"/>
              <a:t>A </a:t>
            </a:r>
            <a:r>
              <a:rPr lang="fr-FR" dirty="0" err="1"/>
              <a:t>schema</a:t>
            </a:r>
            <a:r>
              <a:rPr lang="fr-FR" dirty="0"/>
              <a:t> to </a:t>
            </a:r>
            <a:r>
              <a:rPr lang="fr-FR"/>
              <a:t>explain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1607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DC637E-2BCF-46A5-AAB2-8D5832E6F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Issues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A557666-F24F-405D-A07F-C9648E2EE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Issues </a:t>
            </a:r>
            <a:r>
              <a:rPr lang="fr-FR" dirty="0" err="1"/>
              <a:t>synthesis</a:t>
            </a:r>
            <a:endParaRPr lang="fr-FR" dirty="0"/>
          </a:p>
          <a:p>
            <a:r>
              <a:rPr lang="fr-FR" dirty="0"/>
              <a:t>Use a </a:t>
            </a:r>
            <a:r>
              <a:rPr lang="fr-FR" dirty="0" err="1"/>
              <a:t>complex</a:t>
            </a:r>
            <a:r>
              <a:rPr lang="fr-FR"/>
              <a:t> shema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397117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7">
            <a:extLst>
              <a:ext uri="{FF2B5EF4-FFF2-40B4-BE49-F238E27FC236}">
                <a16:creationId xmlns:a16="http://schemas.microsoft.com/office/drawing/2014/main" id="{7509B08A-C1EC-478C-86AF-60ADE06D9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286FAAA-D668-42B4-9647-5ECEBD96B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290" y="685800"/>
            <a:ext cx="4818656" cy="4603749"/>
          </a:xfrm>
        </p:spPr>
        <p:txBody>
          <a:bodyPr>
            <a:normAutofit/>
          </a:bodyPr>
          <a:lstStyle/>
          <a:p>
            <a:pPr algn="r"/>
            <a:r>
              <a:rPr lang="fr-FR" sz="5200"/>
              <a:t>Solutions</a:t>
            </a:r>
            <a:endParaRPr lang="en-GB" sz="52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21CC330-4259-4C32-BF8B-5FE13FFAB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6096001" cy="685800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28178D9-55E1-4BEF-84B2-EF38491DA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5651" y="685800"/>
            <a:ext cx="4878959" cy="4603750"/>
          </a:xfrm>
        </p:spPr>
        <p:txBody>
          <a:bodyPr>
            <a:normAutofit/>
          </a:bodyPr>
          <a:lstStyle/>
          <a:p>
            <a:r>
              <a:rPr lang="fr-FR" dirty="0" err="1">
                <a:solidFill>
                  <a:schemeClr val="tx1"/>
                </a:solidFill>
              </a:rPr>
              <a:t>Create</a:t>
            </a:r>
            <a:r>
              <a:rPr lang="fr-FR" dirty="0">
                <a:solidFill>
                  <a:schemeClr val="tx1"/>
                </a:solidFill>
              </a:rPr>
              <a:t> SAI </a:t>
            </a:r>
            <a:r>
              <a:rPr lang="fr-FR" dirty="0" err="1">
                <a:solidFill>
                  <a:schemeClr val="tx1"/>
                </a:solidFill>
              </a:rPr>
              <a:t>with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pyinstaller</a:t>
            </a:r>
            <a:r>
              <a:rPr lang="fr-FR" dirty="0">
                <a:solidFill>
                  <a:schemeClr val="tx1"/>
                </a:solidFill>
              </a:rPr>
              <a:t> for </a:t>
            </a:r>
            <a:r>
              <a:rPr lang="fr-FR" dirty="0" err="1">
                <a:solidFill>
                  <a:schemeClr val="tx1"/>
                </a:solidFill>
              </a:rPr>
              <a:t>multiplatform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fr-FR" dirty="0">
                <a:solidFill>
                  <a:schemeClr val="tx1"/>
                </a:solidFill>
              </a:rPr>
              <a:t>Launch a scan </a:t>
            </a:r>
            <a:r>
              <a:rPr lang="fr-FR" dirty="0" err="1">
                <a:solidFill>
                  <a:schemeClr val="tx1"/>
                </a:solidFill>
              </a:rPr>
              <a:t>that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remove</a:t>
            </a:r>
            <a:r>
              <a:rPr lang="fr-FR" dirty="0">
                <a:solidFill>
                  <a:schemeClr val="tx1"/>
                </a:solidFill>
              </a:rPr>
              <a:t> duplicate </a:t>
            </a:r>
            <a:r>
              <a:rPr lang="fr-FR" dirty="0" err="1">
                <a:solidFill>
                  <a:schemeClr val="tx1"/>
                </a:solidFill>
              </a:rPr>
              <a:t>screenshot</a:t>
            </a:r>
            <a:r>
              <a:rPr lang="fr-FR" dirty="0">
                <a:solidFill>
                  <a:schemeClr val="tx1"/>
                </a:solidFill>
              </a:rPr>
              <a:t> and </a:t>
            </a:r>
            <a:r>
              <a:rPr lang="fr-FR" dirty="0" err="1">
                <a:solidFill>
                  <a:schemeClr val="tx1"/>
                </a:solidFill>
              </a:rPr>
              <a:t>order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them</a:t>
            </a:r>
            <a:r>
              <a:rPr lang="fr-FR" dirty="0">
                <a:solidFill>
                  <a:schemeClr val="tx1"/>
                </a:solidFill>
              </a:rPr>
              <a:t> by </a:t>
            </a:r>
            <a:r>
              <a:rPr lang="fr-FR" dirty="0" err="1">
                <a:solidFill>
                  <a:schemeClr val="tx1"/>
                </a:solidFill>
              </a:rPr>
              <a:t>interesting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strategie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fr-FR" dirty="0" err="1">
                <a:solidFill>
                  <a:schemeClr val="tx1"/>
                </a:solidFill>
              </a:rPr>
              <a:t>Increment</a:t>
            </a:r>
            <a:r>
              <a:rPr lang="fr-FR" dirty="0">
                <a:solidFill>
                  <a:schemeClr val="tx1"/>
                </a:solidFill>
              </a:rPr>
              <a:t> the </a:t>
            </a:r>
            <a:r>
              <a:rPr lang="fr-FR" dirty="0" err="1">
                <a:solidFill>
                  <a:schemeClr val="tx1"/>
                </a:solidFill>
              </a:rPr>
              <a:t>reward</a:t>
            </a:r>
            <a:r>
              <a:rPr lang="fr-FR" dirty="0">
                <a:solidFill>
                  <a:schemeClr val="tx1"/>
                </a:solidFill>
              </a:rPr>
              <a:t> if </a:t>
            </a:r>
            <a:r>
              <a:rPr lang="fr-FR" dirty="0" err="1">
                <a:solidFill>
                  <a:schemeClr val="tx1"/>
                </a:solidFill>
              </a:rPr>
              <a:t>there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was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difference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between</a:t>
            </a:r>
            <a:r>
              <a:rPr lang="fr-FR" dirty="0">
                <a:solidFill>
                  <a:schemeClr val="tx1"/>
                </a:solidFill>
              </a:rPr>
              <a:t> images</a:t>
            </a:r>
          </a:p>
          <a:p>
            <a:r>
              <a:rPr lang="fr-FR" dirty="0" err="1">
                <a:solidFill>
                  <a:schemeClr val="tx1"/>
                </a:solidFill>
              </a:rPr>
              <a:t>Create</a:t>
            </a:r>
            <a:r>
              <a:rPr lang="fr-FR" dirty="0">
                <a:solidFill>
                  <a:schemeClr val="tx1"/>
                </a:solidFill>
              </a:rPr>
              <a:t> a web page </a:t>
            </a:r>
            <a:r>
              <a:rPr lang="fr-FR" dirty="0" err="1">
                <a:solidFill>
                  <a:schemeClr val="tx1"/>
                </a:solidFill>
              </a:rPr>
              <a:t>with</a:t>
            </a:r>
            <a:r>
              <a:rPr lang="fr-FR" dirty="0">
                <a:solidFill>
                  <a:schemeClr val="tx1"/>
                </a:solidFill>
              </a:rPr>
              <a:t> the </a:t>
            </a:r>
            <a:r>
              <a:rPr lang="fr-FR" dirty="0" err="1">
                <a:solidFill>
                  <a:schemeClr val="tx1"/>
                </a:solidFill>
              </a:rPr>
              <a:t>strategies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learned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fr-FR" dirty="0" err="1">
                <a:solidFill>
                  <a:schemeClr val="tx1"/>
                </a:solidFill>
              </a:rPr>
              <a:t>Create</a:t>
            </a:r>
            <a:r>
              <a:rPr lang="fr-FR" dirty="0">
                <a:solidFill>
                  <a:schemeClr val="tx1"/>
                </a:solidFill>
              </a:rPr>
              <a:t> a web interface or a vocal </a:t>
            </a:r>
            <a:r>
              <a:rPr lang="fr-FR" dirty="0" err="1">
                <a:solidFill>
                  <a:schemeClr val="tx1"/>
                </a:solidFill>
              </a:rPr>
              <a:t>controller</a:t>
            </a:r>
            <a:r>
              <a:rPr lang="fr-FR" dirty="0">
                <a:solidFill>
                  <a:schemeClr val="tx1"/>
                </a:solidFill>
              </a:rPr>
              <a:t> to </a:t>
            </a:r>
            <a:r>
              <a:rPr lang="fr-FR" dirty="0" err="1">
                <a:solidFill>
                  <a:schemeClr val="tx1"/>
                </a:solidFill>
              </a:rPr>
              <a:t>order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strategies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13134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345F8F-D253-4F3B-8984-2D2310B3C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Pyinstaller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3970EB4-9339-4AA4-BF41-10FEA9FA38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choose</a:t>
            </a:r>
            <a:r>
              <a:rPr lang="fr-FR" dirty="0"/>
              <a:t> to use </a:t>
            </a:r>
            <a:r>
              <a:rPr lang="fr-FR" dirty="0" err="1"/>
              <a:t>pyinstaller</a:t>
            </a:r>
            <a:r>
              <a:rPr lang="fr-FR" dirty="0"/>
              <a:t> to </a:t>
            </a:r>
            <a:r>
              <a:rPr lang="fr-FR" dirty="0" err="1"/>
              <a:t>deploy</a:t>
            </a:r>
            <a:r>
              <a:rPr lang="fr-FR" dirty="0"/>
              <a:t> SAI </a:t>
            </a:r>
            <a:r>
              <a:rPr lang="fr-FR"/>
              <a:t>on Windows and OS X</a:t>
            </a:r>
            <a:endParaRPr lang="fr-FR" dirty="0"/>
          </a:p>
          <a:p>
            <a:r>
              <a:rPr lang="fr-FR" dirty="0" err="1"/>
              <a:t>Schema</a:t>
            </a:r>
            <a:r>
              <a:rPr lang="fr-FR" dirty="0"/>
              <a:t> to </a:t>
            </a:r>
            <a:r>
              <a:rPr lang="fr-FR" dirty="0" err="1"/>
              <a:t>explain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810C1CD-F941-464D-B834-8C57EAE14EBD}"/>
              </a:ext>
            </a:extLst>
          </p:cNvPr>
          <p:cNvSpPr/>
          <p:nvPr/>
        </p:nvSpPr>
        <p:spPr>
          <a:xfrm>
            <a:off x="7551895" y="2870855"/>
            <a:ext cx="620807" cy="3232956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17A18ED-A5B0-4D0F-8A49-69AF7BB05528}"/>
              </a:ext>
            </a:extLst>
          </p:cNvPr>
          <p:cNvSpPr/>
          <p:nvPr/>
        </p:nvSpPr>
        <p:spPr>
          <a:xfrm>
            <a:off x="4489142" y="2870854"/>
            <a:ext cx="620806" cy="3232956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901062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D545E4-A5D0-4F16-BD8E-4521F1C66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Clean and Strategy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B99CC49-DE21-41E0-9844-8CC20E5BB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Method </a:t>
            </a:r>
            <a:r>
              <a:rPr lang="fr-FR" dirty="0" err="1"/>
              <a:t>used</a:t>
            </a:r>
            <a:r>
              <a:rPr lang="fr-FR" dirty="0"/>
              <a:t> to </a:t>
            </a:r>
            <a:r>
              <a:rPr lang="fr-FR" dirty="0" err="1"/>
              <a:t>remove</a:t>
            </a:r>
            <a:r>
              <a:rPr lang="fr-FR" dirty="0"/>
              <a:t> duplicate scan</a:t>
            </a:r>
          </a:p>
          <a:p>
            <a:r>
              <a:rPr lang="fr-FR" dirty="0"/>
              <a:t>Method </a:t>
            </a:r>
            <a:r>
              <a:rPr lang="fr-FR" dirty="0" err="1"/>
              <a:t>used</a:t>
            </a:r>
            <a:r>
              <a:rPr lang="fr-FR" dirty="0"/>
              <a:t> to </a:t>
            </a:r>
            <a:r>
              <a:rPr lang="fr-FR" dirty="0" err="1"/>
              <a:t>order</a:t>
            </a:r>
            <a:r>
              <a:rPr lang="fr-FR" dirty="0"/>
              <a:t> </a:t>
            </a:r>
            <a:r>
              <a:rPr lang="fr-FR" dirty="0" err="1"/>
              <a:t>them</a:t>
            </a:r>
            <a:r>
              <a:rPr lang="fr-FR" dirty="0"/>
              <a:t> by </a:t>
            </a:r>
            <a:r>
              <a:rPr lang="fr-FR" dirty="0" err="1"/>
              <a:t>strategie</a:t>
            </a:r>
            <a:endParaRPr lang="fr-FR" dirty="0"/>
          </a:p>
          <a:p>
            <a:r>
              <a:rPr lang="fr-FR" dirty="0" err="1"/>
              <a:t>Explain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a </a:t>
            </a:r>
            <a:r>
              <a:rPr lang="fr-FR" dirty="0" err="1"/>
              <a:t>schema</a:t>
            </a:r>
            <a:endParaRPr lang="fr-FR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10335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F253BD-1F85-4113-B77A-999D8DBEC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Difference</a:t>
            </a:r>
            <a:r>
              <a:rPr lang="fr-FR" dirty="0"/>
              <a:t> </a:t>
            </a:r>
            <a:r>
              <a:rPr lang="fr-FR" dirty="0" err="1"/>
              <a:t>between</a:t>
            </a:r>
            <a:r>
              <a:rPr lang="fr-FR" dirty="0"/>
              <a:t> images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AD76F7E-2C59-4EEC-8FFE-513BCEB9F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Create</a:t>
            </a:r>
            <a:r>
              <a:rPr lang="fr-FR" dirty="0"/>
              <a:t> a </a:t>
            </a:r>
            <a:r>
              <a:rPr lang="fr-FR" dirty="0" err="1"/>
              <a:t>strategy</a:t>
            </a:r>
            <a:r>
              <a:rPr lang="fr-FR" dirty="0"/>
              <a:t>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some</a:t>
            </a:r>
            <a:r>
              <a:rPr lang="fr-FR" dirty="0"/>
              <a:t> images are </a:t>
            </a:r>
            <a:r>
              <a:rPr lang="fr-FR" dirty="0" err="1"/>
              <a:t>really</a:t>
            </a:r>
            <a:r>
              <a:rPr lang="fr-FR" dirty="0"/>
              <a:t> </a:t>
            </a:r>
            <a:r>
              <a:rPr lang="fr-FR" dirty="0" err="1"/>
              <a:t>different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a </a:t>
            </a:r>
            <a:r>
              <a:rPr lang="fr-FR" dirty="0" err="1"/>
              <a:t>threshold</a:t>
            </a:r>
            <a:endParaRPr lang="fr-FR" dirty="0"/>
          </a:p>
          <a:p>
            <a:r>
              <a:rPr lang="fr-FR" dirty="0" err="1"/>
              <a:t>Explain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a </a:t>
            </a:r>
            <a:r>
              <a:rPr lang="fr-FR"/>
              <a:t>schema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82737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41764B-6001-4A87-B677-0F7F3AFD8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Web page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3695AE4-7733-4B0C-9C6A-328D9BF71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The web page </a:t>
            </a:r>
            <a:r>
              <a:rPr lang="fr-FR" dirty="0" err="1"/>
              <a:t>will</a:t>
            </a:r>
            <a:r>
              <a:rPr lang="fr-FR" dirty="0"/>
              <a:t> show us all the </a:t>
            </a:r>
            <a:r>
              <a:rPr lang="fr-FR" dirty="0" err="1"/>
              <a:t>strategies</a:t>
            </a:r>
            <a:r>
              <a:rPr lang="fr-FR" dirty="0"/>
              <a:t> SAI record </a:t>
            </a:r>
            <a:r>
              <a:rPr lang="fr-FR" dirty="0" err="1"/>
              <a:t>during</a:t>
            </a:r>
            <a:r>
              <a:rPr lang="fr-FR" dirty="0"/>
              <a:t> the </a:t>
            </a:r>
            <a:r>
              <a:rPr lang="fr-FR" dirty="0" err="1"/>
              <a:t>day</a:t>
            </a:r>
            <a:endParaRPr lang="fr-FR" dirty="0"/>
          </a:p>
          <a:p>
            <a:r>
              <a:rPr lang="fr-FR" dirty="0" err="1"/>
              <a:t>Explain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a </a:t>
            </a:r>
            <a:r>
              <a:rPr lang="fr-FR"/>
              <a:t>schema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48380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9CF4B4-AB53-4D2D-828B-D4BAF1BD4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Strategy</a:t>
            </a:r>
            <a:r>
              <a:rPr lang="fr-FR" dirty="0"/>
              <a:t> </a:t>
            </a:r>
            <a:r>
              <a:rPr lang="fr-FR" dirty="0" err="1"/>
              <a:t>learning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93A2F86-BF71-4592-BA0E-8194E747B9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The web page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allow</a:t>
            </a:r>
            <a:r>
              <a:rPr lang="fr-FR" dirty="0"/>
              <a:t> the user to </a:t>
            </a:r>
            <a:r>
              <a:rPr lang="fr-FR" dirty="0" err="1"/>
              <a:t>choose</a:t>
            </a:r>
            <a:r>
              <a:rPr lang="fr-FR" dirty="0"/>
              <a:t> the best </a:t>
            </a:r>
            <a:r>
              <a:rPr lang="fr-FR" dirty="0" err="1"/>
              <a:t>way</a:t>
            </a:r>
            <a:r>
              <a:rPr lang="fr-FR" dirty="0"/>
              <a:t> SAI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understand</a:t>
            </a:r>
            <a:r>
              <a:rPr lang="fr-FR" dirty="0"/>
              <a:t> how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needs</a:t>
            </a:r>
            <a:r>
              <a:rPr lang="fr-FR" dirty="0"/>
              <a:t> to do</a:t>
            </a:r>
          </a:p>
          <a:p>
            <a:r>
              <a:rPr lang="fr-FR" dirty="0" err="1"/>
              <a:t>Explain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a </a:t>
            </a:r>
            <a:r>
              <a:rPr lang="fr-FR"/>
              <a:t>schema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18738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3ACCC2-1572-47D7-9E8E-170E100F9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Result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528B972-5B40-4B83-A687-455385373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Show a graph with the strategies learn with a little picture</a:t>
            </a:r>
          </a:p>
          <a:p>
            <a:r>
              <a:rPr lang="fr-FR"/>
              <a:t>Show the web interface to choose strategies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05289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DB8273-45A0-4A0F-905C-063E41E27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>
            <a:normAutofit/>
          </a:bodyPr>
          <a:lstStyle/>
          <a:p>
            <a:r>
              <a:rPr lang="fr-FR"/>
              <a:t>Conclusion</a:t>
            </a:r>
            <a:endParaRPr lang="en-GB" dirty="0"/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9A2F4FC4-8E3A-4880-8CC3-29FF61F63A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9853592"/>
              </p:ext>
            </p:extLst>
          </p:nvPr>
        </p:nvGraphicFramePr>
        <p:xfrm>
          <a:off x="684212" y="685800"/>
          <a:ext cx="10820399" cy="36147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26747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C33F367-76E5-4D2A-96B1-4FD443CDD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dk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dk2">
                  <a:shade val="96000"/>
                  <a:satMod val="120000"/>
                  <a:lumMod val="90000"/>
                </a:schemeClr>
              </a:gs>
            </a:gsLst>
            <a:lin ang="612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nip Diagonal Corner Rectangle 21">
            <a:extLst>
              <a:ext uri="{FF2B5EF4-FFF2-40B4-BE49-F238E27FC236}">
                <a16:creationId xmlns:a16="http://schemas.microsoft.com/office/drawing/2014/main" id="{6F769419-3E73-449D-B62A-0CDEC946A6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8129873" cy="6858002"/>
          </a:xfrm>
          <a:prstGeom prst="snip2DiagRect">
            <a:avLst>
              <a:gd name="adj1" fmla="val 0"/>
              <a:gd name="adj2" fmla="val 0"/>
            </a:avLst>
          </a:prstGeom>
          <a:solidFill>
            <a:schemeClr val="bg1">
              <a:alpha val="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6515200-42F9-488F-9895-6CDBCD1E8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3185F0E-78D5-4C2D-9239-D3515B448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5BD9142-FF9C-4EED-A027-18D095481B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2F547D3-9752-4481-B3A8-50E08610B8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999C2F-3D0D-4813-9696-83630A6FE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C737390-C9CA-456B-9F40-D7A76EA242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91F2D697-AEBD-4258-8341-1E8F9EDF1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8661" y="941424"/>
            <a:ext cx="3043896" cy="3248611"/>
          </a:xfrm>
        </p:spPr>
        <p:txBody>
          <a:bodyPr>
            <a:normAutofit/>
          </a:bodyPr>
          <a:lstStyle/>
          <a:p>
            <a:r>
              <a:rPr lang="fr-FR" sz="3100">
                <a:solidFill>
                  <a:srgbClr val="FFFFFF"/>
                </a:solidFill>
              </a:rPr>
              <a:t>Environment</a:t>
            </a:r>
            <a:endParaRPr lang="en-GB" sz="3100">
              <a:solidFill>
                <a:srgbClr val="FFFFFF"/>
              </a:solidFill>
            </a:endParaRP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9C052EF2-23D5-4840-B6B1-5F32104F68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1919060"/>
              </p:ext>
            </p:extLst>
          </p:nvPr>
        </p:nvGraphicFramePr>
        <p:xfrm>
          <a:off x="940645" y="941424"/>
          <a:ext cx="6190459" cy="47687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027105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C2AE22-9CDD-4DF4-8855-8950B74A3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Future </a:t>
            </a:r>
            <a:r>
              <a:rPr lang="fr-FR" dirty="0" err="1"/>
              <a:t>work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2E4D2C1-E7EB-4B25-A95A-5210D44CC2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Virtual assistant launch </a:t>
            </a:r>
            <a:r>
              <a:rPr lang="fr-FR" dirty="0" err="1"/>
              <a:t>every</a:t>
            </a:r>
            <a:r>
              <a:rPr lang="fr-FR" dirty="0"/>
              <a:t> time the computer </a:t>
            </a:r>
            <a:r>
              <a:rPr lang="fr-FR" dirty="0" err="1"/>
              <a:t>is</a:t>
            </a:r>
            <a:r>
              <a:rPr lang="fr-FR" dirty="0"/>
              <a:t> up</a:t>
            </a:r>
          </a:p>
          <a:p>
            <a:r>
              <a:rPr lang="fr-FR" dirty="0" err="1"/>
              <a:t>Generate</a:t>
            </a:r>
            <a:r>
              <a:rPr lang="fr-FR" dirty="0"/>
              <a:t> a </a:t>
            </a:r>
            <a:r>
              <a:rPr lang="fr-FR" dirty="0" err="1"/>
              <a:t>voice</a:t>
            </a:r>
            <a:r>
              <a:rPr lang="fr-FR" dirty="0"/>
              <a:t> for the </a:t>
            </a:r>
            <a:r>
              <a:rPr lang="fr-FR" dirty="0" err="1"/>
              <a:t>virtual</a:t>
            </a:r>
            <a:r>
              <a:rPr lang="fr-FR" dirty="0"/>
              <a:t> assistant to </a:t>
            </a:r>
            <a:r>
              <a:rPr lang="fr-FR" dirty="0" err="1"/>
              <a:t>communicate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the user</a:t>
            </a:r>
          </a:p>
          <a:p>
            <a:r>
              <a:rPr lang="fr-FR" dirty="0"/>
              <a:t>Profiling </a:t>
            </a:r>
            <a:r>
              <a:rPr lang="fr-FR" dirty="0" err="1"/>
              <a:t>each</a:t>
            </a:r>
            <a:r>
              <a:rPr lang="fr-FR" dirty="0"/>
              <a:t> user </a:t>
            </a:r>
            <a:r>
              <a:rPr lang="fr-FR" dirty="0" err="1"/>
              <a:t>that</a:t>
            </a:r>
            <a:r>
              <a:rPr lang="fr-FR" dirty="0"/>
              <a:t> use the </a:t>
            </a:r>
            <a:r>
              <a:rPr lang="fr-FR" dirty="0" err="1"/>
              <a:t>virtual</a:t>
            </a:r>
            <a:r>
              <a:rPr lang="fr-FR" dirty="0"/>
              <a:t> assistant</a:t>
            </a:r>
          </a:p>
          <a:p>
            <a:r>
              <a:rPr lang="en-GB" dirty="0"/>
              <a:t>Create SAI with </a:t>
            </a:r>
            <a:r>
              <a:rPr lang="en-GB" dirty="0" err="1"/>
              <a:t>kivy</a:t>
            </a:r>
            <a:r>
              <a:rPr lang="en-GB" dirty="0"/>
              <a:t> for multiapplication</a:t>
            </a:r>
          </a:p>
        </p:txBody>
      </p:sp>
    </p:spTree>
    <p:extLst>
      <p:ext uri="{BB962C8B-B14F-4D97-AF65-F5344CB8AC3E}">
        <p14:creationId xmlns:p14="http://schemas.microsoft.com/office/powerpoint/2010/main" val="40104605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C29B9B-505B-4802-8C02-4A6FC4D8E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annexe</a:t>
            </a:r>
            <a:endParaRPr lang="en-GB" dirty="0"/>
          </a:p>
        </p:txBody>
      </p:sp>
      <p:pic>
        <p:nvPicPr>
          <p:cNvPr id="8" name="Graphique 7" descr="Cerveau">
            <a:extLst>
              <a:ext uri="{FF2B5EF4-FFF2-40B4-BE49-F238E27FC236}">
                <a16:creationId xmlns:a16="http://schemas.microsoft.com/office/drawing/2014/main" id="{682917FD-8351-43DD-B751-221C027F59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21551" y="75588"/>
            <a:ext cx="914400" cy="914400"/>
          </a:xfrm>
          <a:prstGeom prst="rect">
            <a:avLst/>
          </a:prstGeom>
        </p:spPr>
      </p:pic>
      <p:pic>
        <p:nvPicPr>
          <p:cNvPr id="10" name="Graphique 9" descr="Yeux">
            <a:extLst>
              <a:ext uri="{FF2B5EF4-FFF2-40B4-BE49-F238E27FC236}">
                <a16:creationId xmlns:a16="http://schemas.microsoft.com/office/drawing/2014/main" id="{0633E1EA-A82E-482A-99BE-5489991545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95032" y="4444413"/>
            <a:ext cx="914400" cy="914400"/>
          </a:xfrm>
          <a:prstGeom prst="rect">
            <a:avLst/>
          </a:prstGeom>
        </p:spPr>
      </p:pic>
      <p:pic>
        <p:nvPicPr>
          <p:cNvPr id="16" name="Graphique 15" descr="Notation musicale">
            <a:extLst>
              <a:ext uri="{FF2B5EF4-FFF2-40B4-BE49-F238E27FC236}">
                <a16:creationId xmlns:a16="http://schemas.microsoft.com/office/drawing/2014/main" id="{B5409EE7-D25A-4DB8-BB4F-B04FA9D9C2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603994" y="2294645"/>
            <a:ext cx="914400" cy="914400"/>
          </a:xfrm>
          <a:prstGeom prst="rect">
            <a:avLst/>
          </a:prstGeom>
        </p:spPr>
      </p:pic>
      <p:pic>
        <p:nvPicPr>
          <p:cNvPr id="18" name="Graphique 17" descr="Batterie pleine">
            <a:extLst>
              <a:ext uri="{FF2B5EF4-FFF2-40B4-BE49-F238E27FC236}">
                <a16:creationId xmlns:a16="http://schemas.microsoft.com/office/drawing/2014/main" id="{09B427C3-7C0E-4778-BD03-18350A4BDA4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767092" y="3294298"/>
            <a:ext cx="914400" cy="914400"/>
          </a:xfrm>
          <a:prstGeom prst="rect">
            <a:avLst/>
          </a:prstGeom>
        </p:spPr>
      </p:pic>
      <p:pic>
        <p:nvPicPr>
          <p:cNvPr id="20" name="Graphique 19" descr="Curseur">
            <a:extLst>
              <a:ext uri="{FF2B5EF4-FFF2-40B4-BE49-F238E27FC236}">
                <a16:creationId xmlns:a16="http://schemas.microsoft.com/office/drawing/2014/main" id="{792836BA-4B9B-4DB0-9955-879E544631C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967708" y="3811529"/>
            <a:ext cx="914400" cy="914400"/>
          </a:xfrm>
          <a:prstGeom prst="rect">
            <a:avLst/>
          </a:prstGeom>
        </p:spPr>
      </p:pic>
      <p:pic>
        <p:nvPicPr>
          <p:cNvPr id="22" name="Graphique 21" descr="Image">
            <a:extLst>
              <a:ext uri="{FF2B5EF4-FFF2-40B4-BE49-F238E27FC236}">
                <a16:creationId xmlns:a16="http://schemas.microsoft.com/office/drawing/2014/main" id="{FF64ACD7-2A9D-4CF9-B3DD-947E8AA42D8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221551" y="2907511"/>
            <a:ext cx="914400" cy="914400"/>
          </a:xfrm>
          <a:prstGeom prst="rect">
            <a:avLst/>
          </a:prstGeom>
        </p:spPr>
      </p:pic>
      <p:pic>
        <p:nvPicPr>
          <p:cNvPr id="24" name="Graphique 23" descr="Note de musique">
            <a:extLst>
              <a:ext uri="{FF2B5EF4-FFF2-40B4-BE49-F238E27FC236}">
                <a16:creationId xmlns:a16="http://schemas.microsoft.com/office/drawing/2014/main" id="{D16B5A72-9BE5-482F-B8B6-CE98DB284F9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93787" y="3282363"/>
            <a:ext cx="914400" cy="914400"/>
          </a:xfrm>
          <a:prstGeom prst="rect">
            <a:avLst/>
          </a:prstGeom>
        </p:spPr>
      </p:pic>
      <p:pic>
        <p:nvPicPr>
          <p:cNvPr id="26" name="Graphique 25" descr="Processeur">
            <a:extLst>
              <a:ext uri="{FF2B5EF4-FFF2-40B4-BE49-F238E27FC236}">
                <a16:creationId xmlns:a16="http://schemas.microsoft.com/office/drawing/2014/main" id="{8D6EECE7-424B-4F80-BCAE-0A045AAAEAD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595518" y="3808648"/>
            <a:ext cx="914400" cy="914400"/>
          </a:xfrm>
          <a:prstGeom prst="rect">
            <a:avLst/>
          </a:prstGeom>
        </p:spPr>
      </p:pic>
      <p:pic>
        <p:nvPicPr>
          <p:cNvPr id="28" name="Graphique 27" descr="Organe du cœur">
            <a:extLst>
              <a:ext uri="{FF2B5EF4-FFF2-40B4-BE49-F238E27FC236}">
                <a16:creationId xmlns:a16="http://schemas.microsoft.com/office/drawing/2014/main" id="{F7AA73B0-842C-4032-AD2E-6912851D0C4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839108" y="2294645"/>
            <a:ext cx="914400" cy="914400"/>
          </a:xfrm>
          <a:prstGeom prst="rect">
            <a:avLst/>
          </a:prstGeom>
        </p:spPr>
      </p:pic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43E9868E-6BCA-4BF9-9D72-900C6E2E47EC}"/>
              </a:ext>
            </a:extLst>
          </p:cNvPr>
          <p:cNvCxnSpPr>
            <a:cxnSpLocks/>
          </p:cNvCxnSpPr>
          <p:nvPr/>
        </p:nvCxnSpPr>
        <p:spPr>
          <a:xfrm>
            <a:off x="6312875" y="944798"/>
            <a:ext cx="1526233" cy="1340211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A6C75D6E-0573-4DFA-B2BD-663A6EDA05FB}"/>
              </a:ext>
            </a:extLst>
          </p:cNvPr>
          <p:cNvCxnSpPr>
            <a:cxnSpLocks/>
          </p:cNvCxnSpPr>
          <p:nvPr/>
        </p:nvCxnSpPr>
        <p:spPr>
          <a:xfrm>
            <a:off x="5678751" y="1145219"/>
            <a:ext cx="0" cy="1606626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D9DF8FC9-498A-49AB-877D-D78671B9B9F5}"/>
              </a:ext>
            </a:extLst>
          </p:cNvPr>
          <p:cNvCxnSpPr>
            <a:cxnSpLocks/>
          </p:cNvCxnSpPr>
          <p:nvPr/>
        </p:nvCxnSpPr>
        <p:spPr>
          <a:xfrm flipH="1">
            <a:off x="3426782" y="989988"/>
            <a:ext cx="1617845" cy="138068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ZoneTexte 43">
            <a:extLst>
              <a:ext uri="{FF2B5EF4-FFF2-40B4-BE49-F238E27FC236}">
                <a16:creationId xmlns:a16="http://schemas.microsoft.com/office/drawing/2014/main" id="{34E19EA0-D7E0-445E-876B-06B25433E9E6}"/>
              </a:ext>
            </a:extLst>
          </p:cNvPr>
          <p:cNvSpPr txBox="1"/>
          <p:nvPr/>
        </p:nvSpPr>
        <p:spPr>
          <a:xfrm>
            <a:off x="2077435" y="3279624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Actions</a:t>
            </a:r>
            <a:endParaRPr lang="en-GB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9FED8DFD-4807-4A0E-92FE-A56533C302F0}"/>
              </a:ext>
            </a:extLst>
          </p:cNvPr>
          <p:cNvSpPr txBox="1"/>
          <p:nvPr/>
        </p:nvSpPr>
        <p:spPr>
          <a:xfrm>
            <a:off x="5221551" y="4030132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Sensors</a:t>
            </a:r>
            <a:endParaRPr lang="en-GB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0399D4C8-9096-4694-A5E4-C6ABA89F1D6D}"/>
              </a:ext>
            </a:extLst>
          </p:cNvPr>
          <p:cNvSpPr txBox="1"/>
          <p:nvPr/>
        </p:nvSpPr>
        <p:spPr>
          <a:xfrm>
            <a:off x="8239377" y="3279624"/>
            <a:ext cx="1270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Ressources</a:t>
            </a:r>
            <a:endParaRPr lang="en-GB" b="1" dirty="0">
              <a:solidFill>
                <a:schemeClr val="accent6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DE4F80A-ACF1-49B7-87AE-20A82AEE9849}"/>
              </a:ext>
            </a:extLst>
          </p:cNvPr>
          <p:cNvSpPr txBox="1"/>
          <p:nvPr/>
        </p:nvSpPr>
        <p:spPr>
          <a:xfrm>
            <a:off x="499481" y="348122"/>
            <a:ext cx="1776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The main </a:t>
            </a:r>
            <a:r>
              <a:rPr lang="fr-FR" dirty="0" err="1"/>
              <a:t>idea</a:t>
            </a:r>
            <a:endParaRPr lang="en-GB" dirty="0"/>
          </a:p>
        </p:txBody>
      </p:sp>
      <p:pic>
        <p:nvPicPr>
          <p:cNvPr id="5" name="Graphique 4" descr="Oreille">
            <a:extLst>
              <a:ext uri="{FF2B5EF4-FFF2-40B4-BE49-F238E27FC236}">
                <a16:creationId xmlns:a16="http://schemas.microsoft.com/office/drawing/2014/main" id="{B6C86663-F461-4AE7-A33A-A6B84EC549F7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5855675" y="444441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6561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A47323-C1D5-4FF9-968A-64ABFA3C1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Annexe</a:t>
            </a:r>
            <a:endParaRPr lang="en-GB" dirty="0"/>
          </a:p>
        </p:txBody>
      </p:sp>
      <p:pic>
        <p:nvPicPr>
          <p:cNvPr id="16" name="Espace réservé du contenu 15">
            <a:extLst>
              <a:ext uri="{FF2B5EF4-FFF2-40B4-BE49-F238E27FC236}">
                <a16:creationId xmlns:a16="http://schemas.microsoft.com/office/drawing/2014/main" id="{B2C4B2A4-24E6-4EA7-8EF4-F1B0389A24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39108" y="2560399"/>
            <a:ext cx="1314450" cy="600075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308043D7-F2FD-4D07-9420-385AA37319FD}"/>
              </a:ext>
            </a:extLst>
          </p:cNvPr>
          <p:cNvSpPr txBox="1"/>
          <p:nvPr/>
        </p:nvSpPr>
        <p:spPr>
          <a:xfrm>
            <a:off x="499481" y="348122"/>
            <a:ext cx="1754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The prototype</a:t>
            </a:r>
            <a:endParaRPr lang="en-GB" dirty="0"/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76B2BD43-8A32-4F05-90EE-F4CBE6F6B3AC}"/>
              </a:ext>
            </a:extLst>
          </p:cNvPr>
          <p:cNvCxnSpPr>
            <a:cxnSpLocks/>
          </p:cNvCxnSpPr>
          <p:nvPr/>
        </p:nvCxnSpPr>
        <p:spPr>
          <a:xfrm>
            <a:off x="6384258" y="989988"/>
            <a:ext cx="1526233" cy="1340211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4FB2FE4C-19EC-481B-8A75-3B52BCC715A8}"/>
              </a:ext>
            </a:extLst>
          </p:cNvPr>
          <p:cNvCxnSpPr>
            <a:cxnSpLocks/>
          </p:cNvCxnSpPr>
          <p:nvPr/>
        </p:nvCxnSpPr>
        <p:spPr>
          <a:xfrm>
            <a:off x="5678751" y="1145219"/>
            <a:ext cx="0" cy="1606626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5B6CFAE7-3CE4-4665-8A62-A74E96029C14}"/>
              </a:ext>
            </a:extLst>
          </p:cNvPr>
          <p:cNvCxnSpPr>
            <a:cxnSpLocks/>
          </p:cNvCxnSpPr>
          <p:nvPr/>
        </p:nvCxnSpPr>
        <p:spPr>
          <a:xfrm flipH="1">
            <a:off x="3426782" y="989988"/>
            <a:ext cx="1617845" cy="138068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9035EBA5-A191-4017-9BC3-68668EEEC5A6}"/>
              </a:ext>
            </a:extLst>
          </p:cNvPr>
          <p:cNvSpPr txBox="1"/>
          <p:nvPr/>
        </p:nvSpPr>
        <p:spPr>
          <a:xfrm>
            <a:off x="2077435" y="3279624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Actions</a:t>
            </a:r>
            <a:endParaRPr lang="en-GB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C7F6B83-CFA6-428A-9163-505D9408D6D0}"/>
              </a:ext>
            </a:extLst>
          </p:cNvPr>
          <p:cNvSpPr txBox="1"/>
          <p:nvPr/>
        </p:nvSpPr>
        <p:spPr>
          <a:xfrm>
            <a:off x="5221551" y="4030132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Sensors</a:t>
            </a:r>
            <a:endParaRPr lang="en-GB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9A0D750E-6B64-4F6A-9699-6D981AE0E69F}"/>
              </a:ext>
            </a:extLst>
          </p:cNvPr>
          <p:cNvSpPr txBox="1"/>
          <p:nvPr/>
        </p:nvSpPr>
        <p:spPr>
          <a:xfrm>
            <a:off x="8239377" y="3279624"/>
            <a:ext cx="1270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Ressources</a:t>
            </a:r>
            <a:endParaRPr lang="en-GB" b="1" dirty="0">
              <a:solidFill>
                <a:schemeClr val="accent6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460BFFBA-E30E-4BA2-B5A0-8B77D3024A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9375" y="218769"/>
            <a:ext cx="1333500" cy="619125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26956F3D-9551-4FC1-8071-92FE32D0AB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2807" y="2514600"/>
            <a:ext cx="1323975" cy="609600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492195D9-84DC-4159-939B-CED361C5BB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35704" y="3279623"/>
            <a:ext cx="1314450" cy="600075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4D792693-4505-4101-BD7F-57D56B4C40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32925" y="3279624"/>
            <a:ext cx="1314450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8166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A45B33-4349-4205-A596-A72ABD8F0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/>
          <a:lstStyle/>
          <a:p>
            <a:r>
              <a:rPr lang="fr-FR"/>
              <a:t>Sources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25892DE-953F-4021-9EA2-14E93075B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3615267"/>
          </a:xfrm>
        </p:spPr>
        <p:txBody>
          <a:bodyPr/>
          <a:lstStyle/>
          <a:p>
            <a:r>
              <a:rPr lang="fr-FR"/>
              <a:t>Annexe prototype: </a:t>
            </a:r>
            <a:r>
              <a:rPr lang="en-GB">
                <a:hlinkClick r:id="rId2"/>
              </a:rPr>
              <a:t>https://www.draw.io/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9863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F1CFE77F-98E2-4A55-A3D6-33FBEF813D9F}"/>
              </a:ext>
            </a:extLst>
          </p:cNvPr>
          <p:cNvSpPr/>
          <p:nvPr/>
        </p:nvSpPr>
        <p:spPr>
          <a:xfrm>
            <a:off x="665822" y="2574524"/>
            <a:ext cx="4810579" cy="297402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Weak AI</a:t>
            </a:r>
            <a:endParaRPr lang="en-GB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4581F43-D57A-4533-9B0C-D102DDD60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5241935"/>
            <a:ext cx="8534400" cy="1507067"/>
          </a:xfrm>
        </p:spPr>
        <p:txBody>
          <a:bodyPr/>
          <a:lstStyle/>
          <a:p>
            <a:r>
              <a:rPr lang="fr-FR" dirty="0"/>
              <a:t>Weak IA and Strong IA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9D4B22A-53DB-4023-B6F3-71D686A8F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10989924" cy="2288219"/>
          </a:xfrm>
        </p:spPr>
        <p:txBody>
          <a:bodyPr>
            <a:normAutofit lnSpcReduction="10000"/>
          </a:bodyPr>
          <a:lstStyle/>
          <a:p>
            <a:r>
              <a:rPr lang="en-GB" dirty="0"/>
              <a:t>“Weak artificial intelligence (weak AI), is artificial intelligence that implements a </a:t>
            </a:r>
            <a:r>
              <a:rPr lang="en-GB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limited part of mind</a:t>
            </a:r>
            <a:r>
              <a:rPr lang="en-GB" dirty="0"/>
              <a:t>, or as narrow AI, is focused on </a:t>
            </a:r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one narrow task</a:t>
            </a:r>
            <a:r>
              <a:rPr lang="en-GB" dirty="0"/>
              <a:t>. In John Searle's terms it “would be useful for testing hypothesis about minds, but would not actually be minds” “ from Wikipedia</a:t>
            </a:r>
          </a:p>
          <a:p>
            <a:r>
              <a:rPr lang="en-GB" dirty="0"/>
              <a:t> ”Strong artificial intelligence (strong AI) is the </a:t>
            </a:r>
            <a:r>
              <a:rPr lang="en-GB" dirty="0">
                <a:solidFill>
                  <a:schemeClr val="accent2"/>
                </a:solidFill>
              </a:rPr>
              <a:t>speculative intelligence of a machine that has the capacity</a:t>
            </a:r>
            <a:r>
              <a:rPr lang="en-GB" dirty="0"/>
              <a:t> to </a:t>
            </a:r>
            <a:r>
              <a:rPr lang="en-GB" dirty="0">
                <a:solidFill>
                  <a:srgbClr val="FFFF00"/>
                </a:solidFill>
              </a:rPr>
              <a:t>understand or learn any intellectual task that a human being can</a:t>
            </a:r>
            <a:r>
              <a:rPr lang="en-GB" dirty="0"/>
              <a:t>” from Wikipedia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AC80E051-2046-4C72-8127-9A9044A13D05}"/>
              </a:ext>
            </a:extLst>
          </p:cNvPr>
          <p:cNvSpPr/>
          <p:nvPr/>
        </p:nvSpPr>
        <p:spPr>
          <a:xfrm>
            <a:off x="2524110" y="3718851"/>
            <a:ext cx="728281" cy="7232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ML</a:t>
            </a:r>
            <a:endParaRPr lang="en-GB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5AFD6155-6201-4209-83BA-519691B23877}"/>
              </a:ext>
            </a:extLst>
          </p:cNvPr>
          <p:cNvSpPr/>
          <p:nvPr/>
        </p:nvSpPr>
        <p:spPr>
          <a:xfrm>
            <a:off x="3363517" y="3303364"/>
            <a:ext cx="1217359" cy="40707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Vision</a:t>
            </a:r>
            <a:endParaRPr lang="en-GB" dirty="0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EC000436-8A5D-4F20-BE29-74EF1D1B49E0}"/>
              </a:ext>
            </a:extLst>
          </p:cNvPr>
          <p:cNvSpPr/>
          <p:nvPr/>
        </p:nvSpPr>
        <p:spPr>
          <a:xfrm>
            <a:off x="743984" y="3208677"/>
            <a:ext cx="1590841" cy="6753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Speech</a:t>
            </a:r>
            <a:endParaRPr lang="en-GB" dirty="0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E7407A93-F21C-4FA3-9FD3-16783859255B}"/>
              </a:ext>
            </a:extLst>
          </p:cNvPr>
          <p:cNvSpPr/>
          <p:nvPr/>
        </p:nvSpPr>
        <p:spPr>
          <a:xfrm>
            <a:off x="2119690" y="4628815"/>
            <a:ext cx="1530131" cy="6753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Expert </a:t>
            </a:r>
            <a:r>
              <a:rPr lang="fr-FR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systems</a:t>
            </a:r>
            <a:endParaRPr lang="en-GB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6864F216-A0BE-4F8A-AF5F-A8A3582863B5}"/>
              </a:ext>
            </a:extLst>
          </p:cNvPr>
          <p:cNvSpPr/>
          <p:nvPr/>
        </p:nvSpPr>
        <p:spPr>
          <a:xfrm>
            <a:off x="6819528" y="2574524"/>
            <a:ext cx="4810579" cy="297402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Strong AI</a:t>
            </a:r>
            <a:endParaRPr lang="en-GB" dirty="0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1E61E1E7-8B05-4DFD-A2DC-A68656E0D4B6}"/>
              </a:ext>
            </a:extLst>
          </p:cNvPr>
          <p:cNvSpPr/>
          <p:nvPr/>
        </p:nvSpPr>
        <p:spPr>
          <a:xfrm>
            <a:off x="7103871" y="4147662"/>
            <a:ext cx="4378998" cy="85922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FFFF00"/>
                </a:solidFill>
              </a:rPr>
              <a:t>Dynamic </a:t>
            </a:r>
            <a:r>
              <a:rPr lang="fr-FR" sz="1400" dirty="0" err="1">
                <a:solidFill>
                  <a:srgbClr val="FFFF00"/>
                </a:solidFill>
              </a:rPr>
              <a:t>Reinforcement</a:t>
            </a:r>
            <a:r>
              <a:rPr lang="fr-FR" sz="1400" dirty="0">
                <a:solidFill>
                  <a:srgbClr val="FFFF00"/>
                </a:solidFill>
              </a:rPr>
              <a:t> Learning</a:t>
            </a:r>
            <a:endParaRPr lang="en-GB" sz="1400" dirty="0">
              <a:solidFill>
                <a:srgbClr val="FFFF00"/>
              </a:solidFill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CEE491A8-5BFD-4C5F-B64C-AA1C691FAD2C}"/>
              </a:ext>
            </a:extLst>
          </p:cNvPr>
          <p:cNvSpPr/>
          <p:nvPr/>
        </p:nvSpPr>
        <p:spPr>
          <a:xfrm>
            <a:off x="9898031" y="3332409"/>
            <a:ext cx="1217359" cy="40707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Vision</a:t>
            </a:r>
            <a:endParaRPr lang="en-GB" dirty="0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94631795-6C92-4516-9C0C-E09D0B888AA6}"/>
              </a:ext>
            </a:extLst>
          </p:cNvPr>
          <p:cNvSpPr/>
          <p:nvPr/>
        </p:nvSpPr>
        <p:spPr>
          <a:xfrm>
            <a:off x="6965781" y="3288850"/>
            <a:ext cx="1590841" cy="6753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Speech</a:t>
            </a:r>
            <a:endParaRPr lang="en-GB" dirty="0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F7AE7EBD-FAB3-4FD3-BD2E-500D60D84FC4}"/>
              </a:ext>
            </a:extLst>
          </p:cNvPr>
          <p:cNvSpPr/>
          <p:nvPr/>
        </p:nvSpPr>
        <p:spPr>
          <a:xfrm>
            <a:off x="8287927" y="2688196"/>
            <a:ext cx="1873780" cy="6753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accent2"/>
                </a:solidFill>
              </a:rPr>
              <a:t>Conscious</a:t>
            </a:r>
            <a:endParaRPr lang="en-GB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0382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6D244C-3912-4AA1-942A-E7AA3B670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Reinforcement</a:t>
            </a:r>
            <a:r>
              <a:rPr lang="fr-FR" dirty="0"/>
              <a:t> </a:t>
            </a:r>
            <a:r>
              <a:rPr lang="fr-FR" dirty="0" err="1"/>
              <a:t>learning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CA0B2F4-9F91-47B3-873F-F2B565C0B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11362786" cy="3615267"/>
          </a:xfrm>
        </p:spPr>
        <p:txBody>
          <a:bodyPr>
            <a:normAutofit lnSpcReduction="10000"/>
          </a:bodyPr>
          <a:lstStyle/>
          <a:p>
            <a:r>
              <a:rPr lang="fr-FR" b="1" dirty="0">
                <a:solidFill>
                  <a:srgbClr val="00B050"/>
                </a:solidFill>
              </a:rPr>
              <a:t>Policy</a:t>
            </a:r>
            <a:r>
              <a:rPr lang="fr-FR" dirty="0"/>
              <a:t> :  the </a:t>
            </a:r>
            <a:r>
              <a:rPr lang="fr-FR" dirty="0" err="1"/>
              <a:t>agent’s</a:t>
            </a:r>
            <a:r>
              <a:rPr lang="fr-FR" dirty="0"/>
              <a:t> action </a:t>
            </a:r>
            <a:r>
              <a:rPr lang="fr-FR" dirty="0" err="1"/>
              <a:t>selection</a:t>
            </a:r>
            <a:endParaRPr lang="fr-FR" dirty="0"/>
          </a:p>
          <a:p>
            <a:r>
              <a:rPr lang="fr-FR" b="1" dirty="0">
                <a:solidFill>
                  <a:srgbClr val="FFFF00"/>
                </a:solidFill>
              </a:rPr>
              <a:t>State value-fonction </a:t>
            </a:r>
            <a:r>
              <a:rPr lang="fr-FR" dirty="0"/>
              <a:t>: how « good »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to </a:t>
            </a:r>
            <a:r>
              <a:rPr lang="fr-FR" dirty="0" err="1"/>
              <a:t>be</a:t>
            </a:r>
            <a:r>
              <a:rPr lang="fr-FR" dirty="0"/>
              <a:t> in a </a:t>
            </a:r>
            <a:r>
              <a:rPr lang="fr-FR" dirty="0" err="1"/>
              <a:t>given</a:t>
            </a:r>
            <a:r>
              <a:rPr lang="fr-FR" dirty="0"/>
              <a:t> state</a:t>
            </a:r>
          </a:p>
          <a:p>
            <a:pPr marL="0" indent="0">
              <a:buNone/>
            </a:pPr>
            <a:r>
              <a:rPr lang="fr-FR" dirty="0"/>
              <a:t>					</a:t>
            </a:r>
            <a:r>
              <a:rPr lang="fr-FR" sz="4000" b="1" dirty="0"/>
              <a:t>Q(</a:t>
            </a:r>
            <a:r>
              <a:rPr lang="fr-FR" sz="4000" b="1" dirty="0">
                <a:solidFill>
                  <a:srgbClr val="FFFF00"/>
                </a:solidFill>
              </a:rPr>
              <a:t>s</a:t>
            </a:r>
            <a:r>
              <a:rPr lang="fr-FR" sz="4000" b="1" dirty="0"/>
              <a:t>, </a:t>
            </a:r>
            <a:r>
              <a:rPr lang="fr-FR" sz="4000" b="1" dirty="0">
                <a:solidFill>
                  <a:srgbClr val="00B050"/>
                </a:solidFill>
              </a:rPr>
              <a:t>a</a:t>
            </a:r>
            <a:r>
              <a:rPr lang="fr-FR" sz="4000" b="1" dirty="0"/>
              <a:t>) =  </a:t>
            </a:r>
            <a:r>
              <a:rPr lang="fr-FR" sz="4000" b="1" dirty="0" err="1"/>
              <a:t>sum</a:t>
            </a:r>
            <a:r>
              <a:rPr lang="fr-FR" sz="4000" b="1" dirty="0"/>
              <a:t>(prob of </a:t>
            </a:r>
            <a:r>
              <a:rPr lang="fr-FR" sz="4000" b="1" dirty="0" err="1"/>
              <a:t>each</a:t>
            </a:r>
            <a:r>
              <a:rPr lang="fr-FR" sz="4000" b="1" dirty="0"/>
              <a:t> state) </a:t>
            </a:r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Show a </a:t>
            </a:r>
            <a:r>
              <a:rPr lang="fr-FR" dirty="0" err="1"/>
              <a:t>schema</a:t>
            </a:r>
            <a:r>
              <a:rPr lang="fr-FR" dirty="0"/>
              <a:t> to </a:t>
            </a:r>
            <a:r>
              <a:rPr lang="fr-FR" dirty="0" err="1"/>
              <a:t>understand</a:t>
            </a:r>
            <a:r>
              <a:rPr lang="fr-FR" dirty="0"/>
              <a:t> (tic tac </a:t>
            </a:r>
            <a:r>
              <a:rPr lang="fr-FR" dirty="0" err="1"/>
              <a:t>toe</a:t>
            </a:r>
            <a:r>
              <a:rPr lang="fr-FR" dirty="0"/>
              <a:t> </a:t>
            </a:r>
            <a:r>
              <a:rPr lang="fr-FR" dirty="0" err="1"/>
              <a:t>example</a:t>
            </a:r>
            <a:r>
              <a:rPr lang="fr-FR"/>
              <a:t>)</a:t>
            </a:r>
            <a:endParaRPr lang="fr-FR" dirty="0"/>
          </a:p>
          <a:p>
            <a:r>
              <a:rPr lang="fr-FR" dirty="0"/>
              <a:t>This formula </a:t>
            </a:r>
            <a:r>
              <a:rPr lang="fr-FR" dirty="0" err="1"/>
              <a:t>give</a:t>
            </a:r>
            <a:r>
              <a:rPr lang="fr-FR" dirty="0"/>
              <a:t> us the power to </a:t>
            </a:r>
            <a:r>
              <a:rPr lang="fr-FR" dirty="0" err="1"/>
              <a:t>make</a:t>
            </a:r>
            <a:r>
              <a:rPr lang="fr-FR" dirty="0"/>
              <a:t> a </a:t>
            </a:r>
            <a:r>
              <a:rPr lang="fr-FR" dirty="0" err="1"/>
              <a:t>decision</a:t>
            </a:r>
            <a:r>
              <a:rPr lang="fr-FR" dirty="0"/>
              <a:t> for the </a:t>
            </a:r>
            <a:r>
              <a:rPr lang="fr-FR" dirty="0" err="1"/>
              <a:t>next</a:t>
            </a:r>
            <a:r>
              <a:rPr lang="fr-FR" dirty="0"/>
              <a:t> action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random</a:t>
            </a:r>
            <a:r>
              <a:rPr lang="fr-FR" dirty="0"/>
              <a:t> training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8708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BBF70E-6DDD-4923-8F2A-1949EBDAC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DYNAMIc</a:t>
            </a:r>
            <a:r>
              <a:rPr lang="fr-FR" dirty="0"/>
              <a:t> LEARNING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718BDDC-E5BD-4AB6-B798-204544EE6B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This </a:t>
            </a:r>
            <a:r>
              <a:rPr lang="fr-FR" dirty="0" err="1"/>
              <a:t>research</a:t>
            </a:r>
            <a:r>
              <a:rPr lang="fr-FR" dirty="0"/>
              <a:t> show us </a:t>
            </a:r>
            <a:r>
              <a:rPr lang="fr-FR" dirty="0" err="1"/>
              <a:t>that</a:t>
            </a:r>
            <a:r>
              <a:rPr lang="fr-FR" dirty="0"/>
              <a:t> the </a:t>
            </a:r>
            <a:r>
              <a:rPr lang="fr-FR" b="1" dirty="0">
                <a:solidFill>
                  <a:srgbClr val="00B050"/>
                </a:solidFill>
              </a:rPr>
              <a:t>AI </a:t>
            </a:r>
            <a:r>
              <a:rPr lang="fr-FR" b="1" dirty="0" err="1">
                <a:solidFill>
                  <a:srgbClr val="00B050"/>
                </a:solidFill>
              </a:rPr>
              <a:t>will</a:t>
            </a:r>
            <a:r>
              <a:rPr lang="fr-FR" b="1" dirty="0">
                <a:solidFill>
                  <a:srgbClr val="00B050"/>
                </a:solidFill>
              </a:rPr>
              <a:t> </a:t>
            </a:r>
            <a:r>
              <a:rPr lang="fr-FR" b="1" dirty="0" err="1">
                <a:solidFill>
                  <a:srgbClr val="00B050"/>
                </a:solidFill>
              </a:rPr>
              <a:t>learn</a:t>
            </a:r>
            <a:r>
              <a:rPr lang="fr-FR" b="1" dirty="0">
                <a:solidFill>
                  <a:srgbClr val="00B050"/>
                </a:solidFill>
              </a:rPr>
              <a:t> </a:t>
            </a:r>
            <a:r>
              <a:rPr lang="fr-FR" b="1" dirty="0" err="1">
                <a:solidFill>
                  <a:srgbClr val="00B050"/>
                </a:solidFill>
              </a:rPr>
              <a:t>better</a:t>
            </a:r>
            <a:r>
              <a:rPr lang="fr-FR" b="1" dirty="0">
                <a:solidFill>
                  <a:srgbClr val="00B050"/>
                </a:solidFill>
              </a:rPr>
              <a:t> </a:t>
            </a:r>
            <a:r>
              <a:rPr lang="fr-FR" b="1" dirty="0" err="1">
                <a:solidFill>
                  <a:srgbClr val="00B050"/>
                </a:solidFill>
              </a:rPr>
              <a:t>policy</a:t>
            </a:r>
            <a:r>
              <a:rPr lang="fr-FR" b="1" dirty="0">
                <a:solidFill>
                  <a:srgbClr val="00B050"/>
                </a:solidFill>
              </a:rPr>
              <a:t>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b="1" dirty="0">
                <a:solidFill>
                  <a:srgbClr val="FFC000"/>
                </a:solidFill>
              </a:rPr>
              <a:t>an expert </a:t>
            </a:r>
            <a:r>
              <a:rPr lang="fr-FR" dirty="0"/>
              <a:t>to </a:t>
            </a:r>
            <a:r>
              <a:rPr lang="fr-FR" dirty="0" err="1"/>
              <a:t>make</a:t>
            </a:r>
            <a:r>
              <a:rPr lang="fr-FR" dirty="0"/>
              <a:t> a</a:t>
            </a:r>
            <a:r>
              <a:rPr lang="fr-FR" b="1" dirty="0">
                <a:solidFill>
                  <a:srgbClr val="FFC000"/>
                </a:solidFill>
              </a:rPr>
              <a:t> </a:t>
            </a:r>
            <a:r>
              <a:rPr lang="fr-FR" b="1" dirty="0" err="1">
                <a:solidFill>
                  <a:schemeClr val="accent2">
                    <a:lumMod val="75000"/>
                  </a:schemeClr>
                </a:solidFill>
              </a:rPr>
              <a:t>decision</a:t>
            </a:r>
            <a:r>
              <a:rPr lang="fr-FR" dirty="0"/>
              <a:t>.</a:t>
            </a:r>
          </a:p>
          <a:p>
            <a:r>
              <a:rPr lang="en-GB" dirty="0"/>
              <a:t>B. </a:t>
            </a:r>
            <a:r>
              <a:rPr lang="en-GB" dirty="0" err="1"/>
              <a:t>Lubars</a:t>
            </a:r>
            <a:r>
              <a:rPr lang="en-GB" dirty="0"/>
              <a:t>, </a:t>
            </a:r>
            <a:r>
              <a:rPr lang="en-GB" dirty="0" err="1"/>
              <a:t>Chenhao</a:t>
            </a:r>
            <a:r>
              <a:rPr lang="en-GB" dirty="0"/>
              <a:t> Tan, 2019, “Ask what AI can do, but what  AI should do: towards a framework of task </a:t>
            </a:r>
            <a:r>
              <a:rPr lang="en-GB" dirty="0" err="1"/>
              <a:t>delegability</a:t>
            </a:r>
            <a:r>
              <a:rPr lang="en-GB" dirty="0"/>
              <a:t>”, </a:t>
            </a:r>
            <a:r>
              <a:rPr lang="en-GB" u="sng" dirty="0">
                <a:hlinkClick r:id="rId2"/>
              </a:rPr>
              <a:t>https://arxiv.org/pdf/1902.03245v1.pdf</a:t>
            </a:r>
            <a:endParaRPr lang="en-GB" dirty="0"/>
          </a:p>
          <a:p>
            <a:endParaRPr lang="fr-FR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01AFB83-D8C7-451F-B5B1-7CC8B478896D}"/>
              </a:ext>
            </a:extLst>
          </p:cNvPr>
          <p:cNvSpPr/>
          <p:nvPr/>
        </p:nvSpPr>
        <p:spPr>
          <a:xfrm>
            <a:off x="2521262" y="3979173"/>
            <a:ext cx="1882066" cy="80786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00B050"/>
                </a:solidFill>
              </a:rPr>
              <a:t>Training</a:t>
            </a:r>
            <a:endParaRPr lang="en-GB" b="1" dirty="0">
              <a:solidFill>
                <a:srgbClr val="00B05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A9BB1A-A8C4-4D45-BC88-08199D5EEEA7}"/>
              </a:ext>
            </a:extLst>
          </p:cNvPr>
          <p:cNvSpPr/>
          <p:nvPr/>
        </p:nvSpPr>
        <p:spPr>
          <a:xfrm>
            <a:off x="5487884" y="3979173"/>
            <a:ext cx="1882066" cy="80786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err="1">
                <a:solidFill>
                  <a:schemeClr val="accent2">
                    <a:lumMod val="75000"/>
                  </a:schemeClr>
                </a:solidFill>
              </a:rPr>
              <a:t>Decision</a:t>
            </a:r>
            <a:endParaRPr lang="en-GB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AEF210-ED99-45EF-8734-8925E9DED7C8}"/>
              </a:ext>
            </a:extLst>
          </p:cNvPr>
          <p:cNvSpPr/>
          <p:nvPr/>
        </p:nvSpPr>
        <p:spPr>
          <a:xfrm>
            <a:off x="4004573" y="2771815"/>
            <a:ext cx="1882066" cy="80786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FFC000"/>
                </a:solidFill>
              </a:rPr>
              <a:t>Expert</a:t>
            </a:r>
            <a:endParaRPr lang="en-GB" b="1" dirty="0">
              <a:solidFill>
                <a:srgbClr val="FFC000"/>
              </a:solidFill>
            </a:endParaRPr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050A1325-F3BB-47A4-9B6C-7EBAFC746D3E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4483223" y="4383107"/>
            <a:ext cx="1004661" cy="0"/>
          </a:xfrm>
          <a:prstGeom prst="straightConnector1">
            <a:avLst/>
          </a:prstGeom>
          <a:ln w="76200">
            <a:solidFill>
              <a:schemeClr val="accent1">
                <a:lumMod val="5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6BB9BBF3-45E0-4229-BB34-DEBEF07CBB5B}"/>
              </a:ext>
            </a:extLst>
          </p:cNvPr>
          <p:cNvCxnSpPr>
            <a:cxnSpLocks/>
          </p:cNvCxnSpPr>
          <p:nvPr/>
        </p:nvCxnSpPr>
        <p:spPr>
          <a:xfrm>
            <a:off x="4985553" y="3657600"/>
            <a:ext cx="0" cy="579600"/>
          </a:xfrm>
          <a:prstGeom prst="straightConnector1">
            <a:avLst/>
          </a:prstGeom>
          <a:ln w="76200">
            <a:solidFill>
              <a:schemeClr val="accent1">
                <a:lumMod val="5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8971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509B08A-C1EC-478C-86AF-60ADE06D9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7851132-74B7-4D74-B115-071128FEC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290" y="685800"/>
            <a:ext cx="4818656" cy="4603749"/>
          </a:xfrm>
        </p:spPr>
        <p:txBody>
          <a:bodyPr>
            <a:normAutofit/>
          </a:bodyPr>
          <a:lstStyle/>
          <a:p>
            <a:pPr algn="r"/>
            <a:r>
              <a:rPr lang="fr-FR" sz="5200"/>
              <a:t>issues</a:t>
            </a:r>
            <a:endParaRPr lang="en-GB" sz="52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21CC330-4259-4C32-BF8B-5FE13FFAB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6096001" cy="685800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089F6D-E260-4620-8DCB-5ABC107EF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5651" y="685800"/>
            <a:ext cx="4878959" cy="4603750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chemeClr val="tx1"/>
                </a:solidFill>
              </a:rPr>
              <a:t>Hard to </a:t>
            </a:r>
            <a:r>
              <a:rPr lang="fr-FR" dirty="0" err="1">
                <a:solidFill>
                  <a:schemeClr val="tx1"/>
                </a:solidFill>
              </a:rPr>
              <a:t>deploy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fr-FR" dirty="0" err="1">
                <a:solidFill>
                  <a:schemeClr val="tx1"/>
                </a:solidFill>
              </a:rPr>
              <a:t>Simulate</a:t>
            </a:r>
            <a:r>
              <a:rPr lang="fr-FR" dirty="0">
                <a:solidFill>
                  <a:schemeClr val="tx1"/>
                </a:solidFill>
              </a:rPr>
              <a:t> the </a:t>
            </a:r>
            <a:r>
              <a:rPr lang="fr-FR" dirty="0" err="1">
                <a:solidFill>
                  <a:schemeClr val="tx1"/>
                </a:solidFill>
              </a:rPr>
              <a:t>brain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behavior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during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sleep</a:t>
            </a:r>
            <a:r>
              <a:rPr lang="fr-FR" dirty="0">
                <a:solidFill>
                  <a:schemeClr val="tx1"/>
                </a:solidFill>
              </a:rPr>
              <a:t> (sort/</a:t>
            </a:r>
            <a:r>
              <a:rPr lang="fr-FR" dirty="0" err="1">
                <a:solidFill>
                  <a:schemeClr val="tx1"/>
                </a:solidFill>
              </a:rPr>
              <a:t>compress</a:t>
            </a:r>
            <a:r>
              <a:rPr lang="fr-FR" dirty="0">
                <a:solidFill>
                  <a:schemeClr val="tx1"/>
                </a:solidFill>
              </a:rPr>
              <a:t>/</a:t>
            </a:r>
            <a:r>
              <a:rPr lang="fr-FR" dirty="0" err="1">
                <a:solidFill>
                  <a:schemeClr val="tx1"/>
                </a:solidFill>
              </a:rPr>
              <a:t>delete</a:t>
            </a:r>
            <a:r>
              <a:rPr lang="fr-FR" dirty="0">
                <a:solidFill>
                  <a:schemeClr val="tx1"/>
                </a:solidFill>
              </a:rPr>
              <a:t> data)</a:t>
            </a:r>
          </a:p>
          <a:p>
            <a:r>
              <a:rPr lang="fr-FR" dirty="0" err="1">
                <a:solidFill>
                  <a:schemeClr val="tx1"/>
                </a:solidFill>
              </a:rPr>
              <a:t>Add</a:t>
            </a:r>
            <a:r>
              <a:rPr lang="fr-FR" dirty="0">
                <a:solidFill>
                  <a:schemeClr val="tx1"/>
                </a:solidFill>
              </a:rPr>
              <a:t> a </a:t>
            </a:r>
            <a:r>
              <a:rPr lang="fr-FR" dirty="0" err="1">
                <a:solidFill>
                  <a:schemeClr val="tx1"/>
                </a:solidFill>
              </a:rPr>
              <a:t>reward</a:t>
            </a:r>
            <a:r>
              <a:rPr lang="fr-FR" dirty="0">
                <a:solidFill>
                  <a:schemeClr val="tx1"/>
                </a:solidFill>
              </a:rPr>
              <a:t> (</a:t>
            </a:r>
            <a:r>
              <a:rPr lang="fr-FR" dirty="0" err="1">
                <a:solidFill>
                  <a:schemeClr val="tx1"/>
                </a:solidFill>
              </a:rPr>
              <a:t>seems</a:t>
            </a:r>
            <a:r>
              <a:rPr lang="fr-FR" dirty="0">
                <a:solidFill>
                  <a:schemeClr val="tx1"/>
                </a:solidFill>
              </a:rPr>
              <a:t> like RL, </a:t>
            </a:r>
            <a:r>
              <a:rPr lang="fr-FR" dirty="0" err="1">
                <a:solidFill>
                  <a:schemeClr val="tx1"/>
                </a:solidFill>
              </a:rPr>
              <a:t>pheromon</a:t>
            </a:r>
            <a:r>
              <a:rPr lang="fr-FR" dirty="0">
                <a:solidFill>
                  <a:schemeClr val="tx1"/>
                </a:solidFill>
              </a:rPr>
              <a:t>)</a:t>
            </a:r>
          </a:p>
          <a:p>
            <a:r>
              <a:rPr lang="fr-FR" dirty="0">
                <a:solidFill>
                  <a:schemeClr val="tx1"/>
                </a:solidFill>
              </a:rPr>
              <a:t>Launch the SAI </a:t>
            </a:r>
            <a:r>
              <a:rPr lang="fr-FR" dirty="0" err="1">
                <a:solidFill>
                  <a:schemeClr val="tx1"/>
                </a:solidFill>
              </a:rPr>
              <a:t>each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day</a:t>
            </a:r>
            <a:r>
              <a:rPr lang="fr-FR" dirty="0">
                <a:solidFill>
                  <a:schemeClr val="tx1"/>
                </a:solidFill>
              </a:rPr>
              <a:t>, </a:t>
            </a:r>
            <a:r>
              <a:rPr lang="fr-FR" dirty="0" err="1">
                <a:solidFill>
                  <a:schemeClr val="tx1"/>
                </a:solidFill>
              </a:rPr>
              <a:t>it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will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give</a:t>
            </a:r>
            <a:r>
              <a:rPr lang="fr-FR" dirty="0">
                <a:solidFill>
                  <a:schemeClr val="tx1"/>
                </a:solidFill>
              </a:rPr>
              <a:t> a report of </a:t>
            </a:r>
            <a:r>
              <a:rPr lang="fr-FR" dirty="0" err="1">
                <a:solidFill>
                  <a:schemeClr val="tx1"/>
                </a:solidFill>
              </a:rPr>
              <a:t>what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it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>
                <a:solidFill>
                  <a:schemeClr val="tx1"/>
                </a:solidFill>
              </a:rPr>
              <a:t>learned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9484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F1CC8A-0E88-49C8-A8F5-3DF150718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Hard to </a:t>
            </a:r>
            <a:r>
              <a:rPr lang="fr-FR" dirty="0" err="1"/>
              <a:t>deploy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715B977-D044-4124-B0FA-225274B6F4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4772" y="500063"/>
            <a:ext cx="8264281" cy="3232956"/>
          </a:xfrm>
        </p:spPr>
        <p:txBody>
          <a:bodyPr/>
          <a:lstStyle/>
          <a:p>
            <a:r>
              <a:rPr lang="fr-FR" dirty="0"/>
              <a:t>Need to test </a:t>
            </a:r>
            <a:r>
              <a:rPr lang="fr-FR" dirty="0" err="1"/>
              <a:t>mic</a:t>
            </a:r>
            <a:r>
              <a:rPr lang="fr-FR" dirty="0"/>
              <a:t> and </a:t>
            </a:r>
            <a:r>
              <a:rPr lang="fr-FR" dirty="0" err="1"/>
              <a:t>screenshot</a:t>
            </a:r>
            <a:r>
              <a:rPr lang="fr-FR" dirty="0"/>
              <a:t> in </a:t>
            </a:r>
            <a:r>
              <a:rPr lang="fr-FR" dirty="0" err="1"/>
              <a:t>every</a:t>
            </a:r>
            <a:r>
              <a:rPr lang="fr-FR" dirty="0"/>
              <a:t> </a:t>
            </a:r>
            <a:r>
              <a:rPr lang="fr-FR" b="1" dirty="0">
                <a:solidFill>
                  <a:srgbClr val="FFFF00"/>
                </a:solidFill>
              </a:rPr>
              <a:t>operating system</a:t>
            </a:r>
          </a:p>
          <a:p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need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an adapter </a:t>
            </a:r>
            <a:r>
              <a:rPr lang="fr-FR" dirty="0" err="1"/>
              <a:t>that</a:t>
            </a:r>
            <a:r>
              <a:rPr lang="fr-FR" dirty="0"/>
              <a:t> translate the data </a:t>
            </a:r>
            <a:r>
              <a:rPr lang="fr-FR" dirty="0" err="1"/>
              <a:t>from</a:t>
            </a:r>
            <a:r>
              <a:rPr lang="fr-FR" dirty="0"/>
              <a:t> the </a:t>
            </a:r>
            <a:r>
              <a:rPr lang="fr-FR" dirty="0" err="1"/>
              <a:t>mic</a:t>
            </a:r>
            <a:r>
              <a:rPr lang="fr-FR" dirty="0"/>
              <a:t> and the screen</a:t>
            </a:r>
          </a:p>
          <a:p>
            <a:r>
              <a:rPr lang="fr-FR" dirty="0"/>
              <a:t>This adapter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detect</a:t>
            </a:r>
            <a:r>
              <a:rPr lang="fr-FR" dirty="0"/>
              <a:t> the os </a:t>
            </a:r>
            <a:r>
              <a:rPr lang="fr-FR" dirty="0" err="1"/>
              <a:t>before</a:t>
            </a:r>
            <a:r>
              <a:rPr lang="fr-FR" dirty="0"/>
              <a:t> </a:t>
            </a:r>
            <a:r>
              <a:rPr lang="fr-FR" dirty="0" err="1"/>
              <a:t>interpreting</a:t>
            </a:r>
            <a:r>
              <a:rPr lang="fr-FR" dirty="0"/>
              <a:t> </a:t>
            </a:r>
            <a:r>
              <a:rPr lang="fr-FR" b="1" dirty="0">
                <a:solidFill>
                  <a:srgbClr val="00B050"/>
                </a:solidFill>
              </a:rPr>
              <a:t>inputs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en-GB" dirty="0"/>
          </a:p>
        </p:txBody>
      </p:sp>
      <p:pic>
        <p:nvPicPr>
          <p:cNvPr id="1028" name="Picture 4" descr="RÃ©sultat de recherche d'images pour &quot;windows 10 logo png&quot;">
            <a:extLst>
              <a:ext uri="{FF2B5EF4-FFF2-40B4-BE49-F238E27FC236}">
                <a16:creationId xmlns:a16="http://schemas.microsoft.com/office/drawing/2014/main" id="{B943F35D-1A7B-4E6C-8DA1-3CCE1CDD91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867" y="1689264"/>
            <a:ext cx="854553" cy="854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Ã©sultat de recherche d'images pour &quot;OS X logo png&quot;">
            <a:extLst>
              <a:ext uri="{FF2B5EF4-FFF2-40B4-BE49-F238E27FC236}">
                <a16:creationId xmlns:a16="http://schemas.microsoft.com/office/drawing/2014/main" id="{D260BE88-B9FC-4A76-8DD5-E827CBD8AD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926" y="4013969"/>
            <a:ext cx="1181100" cy="47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Ã©sultat de recherche d'images pour &quot;linux logo png&quot;">
            <a:extLst>
              <a:ext uri="{FF2B5EF4-FFF2-40B4-BE49-F238E27FC236}">
                <a16:creationId xmlns:a16="http://schemas.microsoft.com/office/drawing/2014/main" id="{BC3CBF51-4965-4D4A-967C-39BDD21829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302" y="2642799"/>
            <a:ext cx="898118" cy="1040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phique 4" descr="Caméra vidéo">
            <a:extLst>
              <a:ext uri="{FF2B5EF4-FFF2-40B4-BE49-F238E27FC236}">
                <a16:creationId xmlns:a16="http://schemas.microsoft.com/office/drawing/2014/main" id="{5E7BB6DA-FEFB-472E-90E6-C5753B7882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506100" y="2123664"/>
            <a:ext cx="914400" cy="914400"/>
          </a:xfrm>
          <a:prstGeom prst="rect">
            <a:avLst/>
          </a:prstGeom>
        </p:spPr>
      </p:pic>
      <p:pic>
        <p:nvPicPr>
          <p:cNvPr id="7" name="Graphique 6" descr="Microphone">
            <a:extLst>
              <a:ext uri="{FF2B5EF4-FFF2-40B4-BE49-F238E27FC236}">
                <a16:creationId xmlns:a16="http://schemas.microsoft.com/office/drawing/2014/main" id="{1CFBF61F-E947-4CCD-8C33-2B8DE915A52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506100" y="3299667"/>
            <a:ext cx="914400" cy="914400"/>
          </a:xfrm>
          <a:prstGeom prst="rect">
            <a:avLst/>
          </a:prstGeom>
        </p:spPr>
      </p:pic>
      <p:pic>
        <p:nvPicPr>
          <p:cNvPr id="6" name="Graphique 5" descr="Point d’interrogation">
            <a:extLst>
              <a:ext uri="{FF2B5EF4-FFF2-40B4-BE49-F238E27FC236}">
                <a16:creationId xmlns:a16="http://schemas.microsoft.com/office/drawing/2014/main" id="{A3D3B2FE-2C60-47C8-AADB-CFB77679DFA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407822" y="2874887"/>
            <a:ext cx="914400" cy="914400"/>
          </a:xfrm>
          <a:prstGeom prst="rect">
            <a:avLst/>
          </a:prstGeom>
        </p:spPr>
      </p:pic>
      <p:sp>
        <p:nvSpPr>
          <p:cNvPr id="4" name="Flèche : droite 3">
            <a:extLst>
              <a:ext uri="{FF2B5EF4-FFF2-40B4-BE49-F238E27FC236}">
                <a16:creationId xmlns:a16="http://schemas.microsoft.com/office/drawing/2014/main" id="{60E24E58-C620-46F4-9417-00126E57DE76}"/>
              </a:ext>
            </a:extLst>
          </p:cNvPr>
          <p:cNvSpPr/>
          <p:nvPr/>
        </p:nvSpPr>
        <p:spPr>
          <a:xfrm rot="9501193">
            <a:off x="3395033" y="2707187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Flèche : droite 10">
            <a:extLst>
              <a:ext uri="{FF2B5EF4-FFF2-40B4-BE49-F238E27FC236}">
                <a16:creationId xmlns:a16="http://schemas.microsoft.com/office/drawing/2014/main" id="{2EEE9E33-C5E1-485E-A8DC-AF5E95E6AC41}"/>
              </a:ext>
            </a:extLst>
          </p:cNvPr>
          <p:cNvSpPr/>
          <p:nvPr/>
        </p:nvSpPr>
        <p:spPr>
          <a:xfrm rot="12465652">
            <a:off x="3393360" y="361143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9832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B5C4A5-BF9E-47ED-A092-6F3A182FA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Simulate</a:t>
            </a:r>
            <a:r>
              <a:rPr lang="fr-FR" dirty="0"/>
              <a:t> the </a:t>
            </a:r>
            <a:r>
              <a:rPr lang="fr-FR" dirty="0" err="1"/>
              <a:t>brain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8CEF82-D586-476A-8139-F86F1D271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 </a:t>
            </a:r>
            <a:r>
              <a:rPr lang="fr-FR" dirty="0" err="1"/>
              <a:t>human</a:t>
            </a:r>
            <a:r>
              <a:rPr lang="fr-FR" dirty="0"/>
              <a:t> </a:t>
            </a:r>
            <a:r>
              <a:rPr lang="fr-FR" dirty="0" err="1"/>
              <a:t>sleep</a:t>
            </a:r>
            <a:r>
              <a:rPr lang="fr-FR" dirty="0"/>
              <a:t> to </a:t>
            </a:r>
            <a:r>
              <a:rPr lang="fr-FR" dirty="0" err="1"/>
              <a:t>organize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memory</a:t>
            </a:r>
          </a:p>
          <a:p>
            <a:r>
              <a:rPr lang="fr-FR" dirty="0"/>
              <a:t>So do SAI </a:t>
            </a:r>
            <a:r>
              <a:rPr lang="fr-FR" err="1"/>
              <a:t>need</a:t>
            </a:r>
            <a:r>
              <a:rPr lang="fr-FR"/>
              <a:t> to</a:t>
            </a:r>
          </a:p>
          <a:p>
            <a:r>
              <a:rPr lang="fr-FR"/>
              <a:t>It will compress data as much as he can</a:t>
            </a:r>
            <a:endParaRPr lang="fr-FR" dirty="0"/>
          </a:p>
          <a:p>
            <a:r>
              <a:rPr lang="fr-FR" dirty="0" err="1"/>
              <a:t>Schema</a:t>
            </a:r>
            <a:r>
              <a:rPr lang="fr-FR" dirty="0"/>
              <a:t> to </a:t>
            </a:r>
            <a:r>
              <a:rPr lang="fr-FR"/>
              <a:t>explain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5582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E18481-A455-44BD-AD4D-5787A0C4D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Add</a:t>
            </a:r>
            <a:r>
              <a:rPr lang="fr-FR" dirty="0"/>
              <a:t> a </a:t>
            </a:r>
            <a:r>
              <a:rPr lang="fr-FR" dirty="0" err="1"/>
              <a:t>reward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6812B09-29C0-4173-89F9-C37DB57FBC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The </a:t>
            </a:r>
            <a:r>
              <a:rPr lang="fr-FR" dirty="0" err="1"/>
              <a:t>reward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impact the </a:t>
            </a:r>
            <a:r>
              <a:rPr lang="fr-FR" dirty="0" err="1"/>
              <a:t>next</a:t>
            </a:r>
            <a:r>
              <a:rPr lang="fr-FR" dirty="0"/>
              <a:t> </a:t>
            </a:r>
            <a:r>
              <a:rPr lang="fr-FR" dirty="0" err="1"/>
              <a:t>decision</a:t>
            </a:r>
            <a:r>
              <a:rPr lang="fr-FR" dirty="0"/>
              <a:t> for SAI</a:t>
            </a:r>
          </a:p>
          <a:p>
            <a:r>
              <a:rPr lang="fr-FR" dirty="0" err="1"/>
              <a:t>Explain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a </a:t>
            </a:r>
            <a:r>
              <a:rPr lang="fr-FR"/>
              <a:t>schema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6098369"/>
      </p:ext>
    </p:extLst>
  </p:cSld>
  <p:clrMapOvr>
    <a:masterClrMapping/>
  </p:clrMapOvr>
</p:sld>
</file>

<file path=ppt/theme/theme1.xml><?xml version="1.0" encoding="utf-8"?>
<a:theme xmlns:a="http://schemas.openxmlformats.org/drawingml/2006/main" name="Secteur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641</Words>
  <Application>Microsoft Office PowerPoint</Application>
  <PresentationFormat>Grand écran</PresentationFormat>
  <Paragraphs>125</Paragraphs>
  <Slides>23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27" baseType="lpstr">
      <vt:lpstr>Century Gothic</vt:lpstr>
      <vt:lpstr>Times New Roman</vt:lpstr>
      <vt:lpstr>Wingdings 3</vt:lpstr>
      <vt:lpstr>Secteur</vt:lpstr>
      <vt:lpstr>Strong artificial intelligence</vt:lpstr>
      <vt:lpstr>Environment</vt:lpstr>
      <vt:lpstr>Weak IA and Strong IA</vt:lpstr>
      <vt:lpstr>Reinforcement learning</vt:lpstr>
      <vt:lpstr>DYNAMIc LEARNING</vt:lpstr>
      <vt:lpstr>issues</vt:lpstr>
      <vt:lpstr>Hard to deploy</vt:lpstr>
      <vt:lpstr>Simulate the brain</vt:lpstr>
      <vt:lpstr>Add a reward</vt:lpstr>
      <vt:lpstr>SAI everytime</vt:lpstr>
      <vt:lpstr>Issues</vt:lpstr>
      <vt:lpstr>Solutions</vt:lpstr>
      <vt:lpstr>Pyinstaller</vt:lpstr>
      <vt:lpstr>Clean and Strategy</vt:lpstr>
      <vt:lpstr>Difference between images</vt:lpstr>
      <vt:lpstr>Web page</vt:lpstr>
      <vt:lpstr>Strategy learning</vt:lpstr>
      <vt:lpstr>Result</vt:lpstr>
      <vt:lpstr>Conclusion</vt:lpstr>
      <vt:lpstr>Future work</vt:lpstr>
      <vt:lpstr>annexe</vt:lpstr>
      <vt:lpstr>Annexe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Strong artificial intelligence</dc:title>
  <dc:creator>Johnny Nguyen</dc:creator>
  <cp:lastModifiedBy>Johnny Nguyen</cp:lastModifiedBy>
  <cp:revision>48</cp:revision>
  <dcterms:created xsi:type="dcterms:W3CDTF">2020-01-03T16:12:47Z</dcterms:created>
  <dcterms:modified xsi:type="dcterms:W3CDTF">2020-03-14T12:51:02Z</dcterms:modified>
</cp:coreProperties>
</file>