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F35FA9-56B8-4C98-B37F-8688F8339AF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240" cy="3048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240" cy="3562200"/>
          </a:xfrm>
          <a:prstGeom prst="rect">
            <a:avLst/>
          </a:prstGeom>
        </p:spPr>
        <p:txBody>
          <a:bodyPr lIns="0" rIns="0" tIns="0" bIns="0"/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364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711FAF-581E-4F97-AF37-EEEE3B4C5AF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240" cy="3048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240" cy="3562200"/>
          </a:xfrm>
          <a:prstGeom prst="rect">
            <a:avLst/>
          </a:prstGeom>
        </p:spPr>
        <p:txBody>
          <a:bodyPr lIns="0" rIns="0" tIns="0" bIns="0"/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364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7AC5C3-B97A-43E0-BA53-C1E9A0FF82C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8240" cy="3048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8240" cy="3562200"/>
          </a:xfrm>
          <a:prstGeom prst="rect">
            <a:avLst/>
          </a:prstGeom>
        </p:spPr>
        <p:txBody>
          <a:bodyPr lIns="0" rIns="0" tIns="0" bIns="0"/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364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9CDA9B-F3B2-4AC5-AF09-44527EAD734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040" cy="34041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560" cy="4089960"/>
          </a:xfrm>
          <a:prstGeom prst="rect">
            <a:avLst/>
          </a:prstGeom>
        </p:spPr>
        <p:txBody>
          <a:bodyPr lIns="0" rIns="0" tIns="0" bIns="0"/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8800" cy="33919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9320" cy="4077720"/>
          </a:xfrm>
          <a:prstGeom prst="rect">
            <a:avLst/>
          </a:prstGeom>
        </p:spPr>
        <p:txBody>
          <a:bodyPr lIns="0" rIns="0" tIns="0" bIns="0"/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9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640" cy="34167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3960" cy="68198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8160"/>
            <a:ext cx="12150720" cy="68198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0800" cy="36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7440" cy="11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0400" cy="32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3520" cy="36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720" y="374004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720" y="478764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6920" y="413280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8680" y="354456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7924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5800" cy="2047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4760" cy="297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5240" cy="1051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6600" cy="3189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6480" cy="816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3000" cy="435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0040" cy="1002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920" y="253836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5760" y="334008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8480" y="364680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4000" y="233568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040" y="367596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680" y="472356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5880" y="406836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8000" y="348012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1280"/>
            <a:ext cx="165960" cy="631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0400" cy="322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3520" cy="36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3960" cy="6819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0440" cy="45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7720" cy="6819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0920" cy="45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6480" cy="816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3000" cy="435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0040" cy="1002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0480" y="265572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1320" y="345744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4400" y="376416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9560" y="245304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8560" cy="7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4800" cy="507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4800" cy="507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976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96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9280" cy="876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0200" cy="528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1760" cy="3681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3720" cy="603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3520" cy="533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548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1880" cy="20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072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4560"/>
            <a:ext cx="591480" cy="8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1760" cy="3681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3720" cy="603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5480" cy="81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1880" cy="20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072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1280"/>
            <a:ext cx="1747800" cy="26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8240" cy="2808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9320" cy="1606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9320" cy="1606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9320" cy="1606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3040" cy="281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3960" cy="281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8920" cy="884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0320" cy="787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7480" cy="618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72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3200"/>
            <a:ext cx="192636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3960" cy="68198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1720" cy="6819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5640" cy="32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8280" cy="2405160"/>
            <a:chOff x="952560" y="2104200"/>
            <a:chExt cx="6128280" cy="2405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8320" cy="778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5240" cy="435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604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8320" cy="778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5240" cy="435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604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8320" cy="778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5240" cy="435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604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8320" cy="778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5240" cy="435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6040" cy="77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4240" cy="3301560"/>
            <a:chOff x="948240" y="823320"/>
            <a:chExt cx="10254240" cy="3301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4440" cy="1324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2040" cy="752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3760" cy="132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4440" cy="1324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2040" cy="752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3760" cy="132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4440" cy="1324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2040" cy="752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3760" cy="132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4440" cy="1324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2040" cy="752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3760" cy="132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8240" cy="13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8680" y="990000"/>
            <a:ext cx="1579680" cy="13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94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172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78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40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6240" cy="876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6200" cy="561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42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8240" cy="13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8680" y="990000"/>
            <a:ext cx="1579680" cy="13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94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172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788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5280" cy="581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5920" cy="571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6200" cy="561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6200" cy="561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2520" cy="293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1920" cy="22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0120" cy="685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9360" cy="36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2680" cy="63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1840" cy="63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2520" cy="293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0880" cy="82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9360" cy="369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2680" cy="63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5640" cy="63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452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3920" cy="769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3920" cy="769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3920" cy="769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3960" cy="6819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0440" cy="45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7720" cy="6819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0920" cy="45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6000" cy="31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6480" cy="816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3000" cy="435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0040" cy="1002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080" y="264960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3560" y="345132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6640" y="375804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1800" y="244692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032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63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6360" cy="35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7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6240" cy="876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6240" cy="87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4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2020-05-13T08:52:56Z</dcterms:modified>
  <cp:revision>260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