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6DEE4B-04EF-4FF4-9835-EF880DA34F94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880" cy="3074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DCCFF8-19B2-4130-A6A9-DA9BDAFD891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880" cy="3074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EDCBC1-3672-46B6-BB4D-08E045AE5F8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880" cy="3074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13B8C9-2E26-41E2-BC69-3470056F39D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0600" cy="68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1520"/>
            <a:ext cx="12177360" cy="68464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7440" cy="36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408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320" y="375804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480" y="476964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0280" y="413280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0320" y="355068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800" y="329688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2440" cy="20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1400" cy="2997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1880" cy="1078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3240" cy="321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3120" cy="843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9640" cy="461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6680" cy="1028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360" y="255564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3040" y="334656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920" y="366408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1280" y="234216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640" y="369396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440" y="470556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9240" y="406836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9640" y="348624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800" y="3418920"/>
            <a:ext cx="192600" cy="658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7040" cy="34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0160" cy="39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0600" cy="68464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708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4360" cy="6846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756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3120" cy="843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9640" cy="461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6680" cy="1028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920" y="267300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8600" y="346392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840" y="378144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840" y="245952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5200" cy="7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1440" cy="53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1440" cy="53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640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62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5920" cy="902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6840" cy="554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8400" cy="3708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0360" cy="630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0160" cy="560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212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8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7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1200"/>
            <a:ext cx="618120" cy="11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8400" cy="3708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0360" cy="630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212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8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7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10840"/>
            <a:ext cx="1774440" cy="29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4880" cy="2835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5960" cy="1632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5960" cy="1632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5960" cy="1632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9680" cy="30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0600" cy="30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5560" cy="911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6960" cy="814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4120" cy="645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39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6560"/>
            <a:ext cx="195300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0880" cy="3328200"/>
            <a:chOff x="948240" y="823320"/>
            <a:chExt cx="10280880" cy="3328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1080" cy="1351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8680" cy="778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0400" cy="135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1080" cy="1351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8680" cy="778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0400" cy="135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1080" cy="1351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8680" cy="778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0400" cy="135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1080" cy="1351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8680" cy="778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0400" cy="135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0600" cy="68464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8360" cy="6846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2280" cy="32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4920" cy="2431800"/>
            <a:chOff x="952560" y="2104200"/>
            <a:chExt cx="6154920" cy="2431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4960" cy="804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1880" cy="461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2680" cy="80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4960" cy="804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1880" cy="461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2680" cy="80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4960" cy="804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1880" cy="461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2680" cy="80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4960" cy="804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1880" cy="461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2680" cy="80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488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5320" y="990000"/>
            <a:ext cx="1606320" cy="136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61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836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45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0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2880" cy="9028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2840" cy="588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09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488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5320" y="990000"/>
            <a:ext cx="1606320" cy="136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61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836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45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1920" cy="607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2560" cy="597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2840" cy="588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2840" cy="588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9160" cy="2962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8560" cy="22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6760" cy="71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6000" cy="39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9320" cy="66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8480" cy="66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9160" cy="2962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7520" cy="8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6000" cy="39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9320" cy="66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2280" cy="66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116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0560" cy="796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0560" cy="796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0560" cy="796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0600" cy="68464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708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4360" cy="6846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756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264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3120" cy="843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9640" cy="461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6680" cy="1028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520" y="266688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840" y="345780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7080" y="377532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9080" y="245340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6960" cy="47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1400" cy="25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3000" cy="14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300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4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2880" cy="902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2880" cy="902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7040" cy="34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0160" cy="39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2020-04-19T19:06:07Z</dcterms:modified>
  <cp:revision>173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