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mindful.org/Thrive.jpg?q=80&amp;fm=jpg&amp;fit=crop&amp;w=1920&amp;h=108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Johnny NGUYEN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pyinstaller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Brain image: </a:t>
            </a:r>
            <a:r>
              <a:rPr lang="fr-FR" dirty="0">
                <a:hlinkClick r:id="rId2"/>
              </a:rPr>
              <a:t>https://cdn.mindful.org/Thrive.jpg?q=80&amp;fm=jpg&amp;fit=crop&amp;w=1920&amp;h=1080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222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12</cp:revision>
  <dcterms:created xsi:type="dcterms:W3CDTF">2019-10-05T01:10:13Z</dcterms:created>
  <dcterms:modified xsi:type="dcterms:W3CDTF">2019-10-11T08:46:19Z</dcterms:modified>
</cp:coreProperties>
</file>