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316EE06-A14F-4B16-A8DA-EB8F204B294A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26640" cy="302652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26640" cy="3540600"/>
          </a:xfrm>
          <a:prstGeom prst="rect">
            <a:avLst/>
          </a:prstGeom>
        </p:spPr>
        <p:txBody>
          <a:bodyPr lIns="0" rIns="0" tIns="0" bIns="0"/>
          <a:p>
            <a:pPr marL="216000" indent="-156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5660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56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56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56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1204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42CB95E-0C51-4644-A697-B8B006FB64A5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6800" cy="340992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7320" cy="4095720"/>
          </a:xfrm>
          <a:prstGeom prst="rect">
            <a:avLst/>
          </a:prstGeom>
        </p:spPr>
        <p:txBody>
          <a:bodyPr lIns="0" rIns="0" tIns="0" bIns="0"/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8960" cy="341208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9480" cy="4097880"/>
          </a:xfrm>
          <a:prstGeom prst="rect">
            <a:avLst/>
          </a:prstGeom>
        </p:spPr>
        <p:txBody>
          <a:bodyPr lIns="0" rIns="0" tIns="0" bIns="0"/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 for the computer it can be a video, music, operating system or a call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0760" cy="341388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1280" cy="4099680"/>
          </a:xfrm>
          <a:prstGeom prst="rect">
            <a:avLst/>
          </a:prstGeom>
        </p:spPr>
        <p:txBody>
          <a:bodyPr lIns="0" rIns="0" tIns="0" bIns="0"/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resume the issues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create an adapter to easely deploy SAI on the most platform we can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will find a way to compress data recover by SAI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specify how the reward will work for the use of the RL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Finally we want that SAI is the most of the time ready to learn new things and doesn’t use a lot of cpu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2200" cy="341532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</p:spPr>
        <p:txBody>
          <a:bodyPr lIns="0" rIns="0" tIns="0" bIns="0"/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resolve the first issue the best option is to use pyinstaller that allow every platform (Windows, linux or other) to execute SAI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easely manage the memory, SAI will have the skill to remove duplicate data and synthesis data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Next solution will be to add a reward when there was huge difference between images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reward will be stocked in a web page for the user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web page will be controlled by a voice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4000" cy="341712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</p:spPr>
        <p:txBody>
          <a:bodyPr lIns="0" rIns="0" tIns="0" bIns="0"/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Pyinstaller, ? Pyinstaller is a library given in Python that allow user to create or execute a script that will be launch on different OS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check if Pyinstaller will manage the record sound and screen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fact, we know that those different record need extra librairies for each platform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5080" cy="3418200"/>
          </a:xfrm>
          <a:prstGeom prst="rect">
            <a:avLst/>
          </a:prstGeom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</p:spPr>
        <p:txBody>
          <a:bodyPr lIns="0" rIns="0" tIns="0" bIns="0"/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choose to optimize memory management to use many methods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solution is to remove duplicate image using method from opencv library that compare similarity between two images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the method to sort them by strategy consist to get the unique image and bind them into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6160" cy="3419280"/>
          </a:xfrm>
          <a:prstGeom prst="rect">
            <a:avLst/>
          </a:prstGeom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</p:spPr>
        <p:txBody>
          <a:bodyPr lIns="0" rIns="0" tIns="0" bIns="0"/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Series of images are good to create new strategies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series has been selected after data cleansing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New strategies will be good to give SAI a better understanding of what happened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7240" cy="3420360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</p:spPr>
        <p:txBody>
          <a:bodyPr lIns="0" rIns="0" tIns="0" bIns="0"/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 web page will be used to define strategies of SAI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web page we will have in the left, the different strategies of SAI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On the right, the user will give for each strategies the name to call it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8320" cy="3421440"/>
          </a:xfrm>
          <a:prstGeom prst="rect">
            <a:avLst/>
          </a:prstGeom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</p:spPr>
        <p:txBody>
          <a:bodyPr lIns="0" rIns="0" tIns="0" bIns="0"/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I said in the previous slide, the user will have the opportunity to teach SAI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user can teach SAI using his voice and SAI will clearly understand what user said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user can also use the mouse to teach SAI a new skills while showing how a strategy works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400" cy="3422520"/>
          </a:xfrm>
          <a:prstGeom prst="rect">
            <a:avLst/>
          </a:prstGeom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</p:spPr>
        <p:txBody>
          <a:bodyPr lIns="0" rIns="0" tIns="0" bIns="0"/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slide, I show you what the power of SAI regarding to other WAI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on the graph below, SAI will constantly learn new things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contrary a WAI will only process one time, then it will have a limited number of commands that can be updated every new release (which can be every month for example)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How it will learn new things constantly ?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It will analyse every thing it does during a day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night during 10 hours SAI will compress as much as possible what it learns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choose 10 hours because we want SAI to seems like a human and to follow solar schedule for energy economy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follow the user during his sleeping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of this solution is to make SAI dream during managing its memory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26640" cy="302652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26640" cy="3540600"/>
          </a:xfrm>
          <a:prstGeom prst="rect">
            <a:avLst/>
          </a:prstGeom>
        </p:spPr>
        <p:txBody>
          <a:bodyPr lIns="0" rIns="0" tIns="0" bIns="0"/>
          <a:p>
            <a:pPr marL="216000" indent="-156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1204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CB58467-CB94-4FC6-8B4A-AA4DD89F261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2640" cy="3425760"/>
          </a:xfrm>
          <a:prstGeom prst="rect">
            <a:avLst/>
          </a:prstGeom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/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conclude, at the beginning we need a user that teach SAI how to understand basic concepts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seem like the user, its personnality and its answers will be the same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is to make SAI learn alone after a few days of teaching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Of course SAI will learn alone in the case the user doesn’t need its help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080" cy="3427200"/>
          </a:xfrm>
          <a:prstGeom prst="rect">
            <a:avLst/>
          </a:prstGeom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next step will be to make SAI alive every time its support is on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voice of SAI will be generate randomly at the beginning and needs to be implemented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time SAI will record each voice it listen on different clusters and it create a personnality by each previous voices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Finally we will use Kivy to use SAI on every kind of application it exists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here, it needs a lot of work to implement a Strong Artificial Intelligence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26640" cy="302652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26640" cy="3540600"/>
          </a:xfrm>
          <a:prstGeom prst="rect">
            <a:avLst/>
          </a:prstGeom>
        </p:spPr>
        <p:txBody>
          <a:bodyPr lIns="0" rIns="0" tIns="0" bIns="0"/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56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1204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FBAA036-2137-444F-BD66-8CDDA2940798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49440" cy="338256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39960" cy="4068360"/>
          </a:xfrm>
          <a:prstGeom prst="rect">
            <a:avLst/>
          </a:prstGeom>
        </p:spPr>
        <p:txBody>
          <a:bodyPr lIns="0" rIns="0" tIns="0" bIns="0"/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37200" cy="337032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27720" cy="4056120"/>
          </a:xfrm>
          <a:prstGeom prst="rect">
            <a:avLst/>
          </a:prstGeom>
        </p:spPr>
        <p:txBody>
          <a:bodyPr lIns="0" rIns="0" tIns="0" bIns="0"/>
          <a:p>
            <a:pPr marL="216000" indent="-158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2040" cy="339516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2560" cy="4080960"/>
          </a:xfrm>
          <a:prstGeom prst="rect">
            <a:avLst/>
          </a:prstGeom>
        </p:spPr>
        <p:txBody>
          <a:bodyPr lIns="0" rIns="0" tIns="0" bIns="0"/>
          <a:p>
            <a:pPr marL="216000" indent="-182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6360" cy="339948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6880" cy="4085280"/>
          </a:xfrm>
          <a:prstGeom prst="rect">
            <a:avLst/>
          </a:prstGeom>
        </p:spPr>
        <p:txBody>
          <a:bodyPr lIns="0" rIns="0" tIns="0" bIns="0"/>
          <a:p>
            <a:pPr marL="216000" indent="-187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1400" cy="340452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1920" cy="4090320"/>
          </a:xfrm>
          <a:prstGeom prst="rect">
            <a:avLst/>
          </a:prstGeom>
        </p:spPr>
        <p:txBody>
          <a:bodyPr lIns="0" rIns="0" tIns="0" bIns="0"/>
          <a:p>
            <a:pPr marL="216000" indent="-192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4640" cy="340776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5160" cy="4093560"/>
          </a:xfrm>
          <a:prstGeom prst="rect">
            <a:avLst/>
          </a:prstGeom>
        </p:spPr>
        <p:txBody>
          <a:bodyPr lIns="0" rIns="0" tIns="0" bIns="0"/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<Relationship Id="rId2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32360" cy="679824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59760"/>
            <a:ext cx="12129120" cy="679824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19200" cy="36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45840" cy="10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74760" cy="14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74760" cy="35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6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26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54640" cy="85464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08800" cy="300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41920" cy="347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74760" cy="14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74760" cy="35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6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26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54640" cy="85464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6400" y="3726000"/>
            <a:ext cx="144360" cy="610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1680" y="4802040"/>
            <a:ext cx="144360" cy="610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48520" y="4132800"/>
            <a:ext cx="144360" cy="610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62720" y="3539880"/>
            <a:ext cx="144360" cy="610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77800" y="3264480"/>
            <a:ext cx="144360" cy="610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84200" cy="20260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73160" cy="2949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23640" cy="10303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35000" cy="31683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74760" cy="14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74760" cy="35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6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26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26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26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794880" cy="79488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21400" cy="41364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38440" cy="98064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54640" cy="85464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56280" y="2524320"/>
            <a:ext cx="918720" cy="42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21360" y="3331440"/>
            <a:ext cx="918720" cy="42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09840" y="3632760"/>
            <a:ext cx="918720" cy="42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69600" y="2327040"/>
            <a:ext cx="918720" cy="42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18720" cy="42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54640" cy="85464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23160" cy="202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23160" cy="202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23160" cy="202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23160" cy="202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23160" cy="202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54640" cy="85464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5720" y="3661920"/>
            <a:ext cx="144360" cy="610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0640" y="4737960"/>
            <a:ext cx="144360" cy="610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97480" y="4068360"/>
            <a:ext cx="144360" cy="610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12040" y="3475440"/>
            <a:ext cx="144360" cy="610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4800" y="3386520"/>
            <a:ext cx="144360" cy="610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54640" cy="85464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08800" cy="300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41920" cy="347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32360" cy="67982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58840" cy="45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36120" cy="67982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19320" cy="45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26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26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26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26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26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74760" cy="14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74760" cy="35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6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26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794880" cy="79488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21400" cy="41364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38440" cy="98064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54640" cy="85464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1840" y="2641680"/>
            <a:ext cx="918720" cy="42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86920" y="3448800"/>
            <a:ext cx="918720" cy="42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75760" y="3750120"/>
            <a:ext cx="918720" cy="42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35160" y="2444400"/>
            <a:ext cx="918720" cy="42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18720" cy="42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696960" cy="69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74760" cy="14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74760" cy="35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6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26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54640" cy="85464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23200" cy="485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23200" cy="485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4816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6800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74760" cy="14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74760" cy="35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6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54640" cy="85464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77680" cy="85464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78600" cy="50652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30160" cy="36601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74760" cy="14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74760" cy="35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6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82120" cy="58212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11920" cy="51192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54640" cy="85464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33880" cy="79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70280" cy="17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79120" cy="1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62960"/>
            <a:ext cx="569880" cy="6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74760" cy="14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74760" cy="35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6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30160" cy="36601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82120" cy="58212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54640" cy="85464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33880" cy="79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70280" cy="17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79120" cy="1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54640" cy="85464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9400" y="4131000"/>
            <a:ext cx="1726200" cy="248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74760" cy="14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74760" cy="35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3986640" cy="278712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07720" cy="158472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07720" cy="158472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07720" cy="158472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91440" cy="259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72360" cy="259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77320" cy="86292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08720" cy="76608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45880" cy="59688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1568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24800"/>
            <a:ext cx="190476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32360" cy="679824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70120" cy="679824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84040" cy="318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06680" cy="2383560"/>
            <a:chOff x="952560" y="2104200"/>
            <a:chExt cx="6106680" cy="238356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56720" cy="7567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13640" cy="4136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64440" cy="75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56720" cy="7567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13640" cy="4136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64440" cy="75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56720" cy="7567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13640" cy="4136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64440" cy="75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56720" cy="7567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13640" cy="4136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64440" cy="75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74760" cy="14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32640" cy="3279960"/>
            <a:chOff x="948240" y="823320"/>
            <a:chExt cx="10232640" cy="327996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02840" cy="13028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30440" cy="7304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52160" cy="1302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02840" cy="13028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30440" cy="7304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52160" cy="1302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02840" cy="13028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30440" cy="7304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52160" cy="1302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02840" cy="13028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30440" cy="7304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52160" cy="1302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74760" cy="14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74760" cy="35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6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26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26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26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74760" cy="14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54640" cy="85464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66640" cy="128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4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67080" y="990000"/>
            <a:ext cx="1558080" cy="132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5788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701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19628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5248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54640" cy="85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74760" cy="14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54600" cy="54036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3268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66640" cy="128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4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67080" y="990000"/>
            <a:ext cx="1558080" cy="132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5788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701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19628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73680" cy="55944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64320" cy="54972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54600" cy="54036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54600" cy="54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74760" cy="14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74760" cy="35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6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50920" cy="29142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74760" cy="14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30320" cy="22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26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26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68520" cy="663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57760" cy="347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31080" cy="615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70240" cy="615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50920" cy="29142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19280" cy="799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57760" cy="347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31080" cy="615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14040" cy="615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74760" cy="14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02920" cy="35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26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26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26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26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74760" cy="14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74760" cy="35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6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26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22320" cy="7480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22320" cy="7480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22320" cy="7480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45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1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32360" cy="67982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58840" cy="45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36120" cy="67982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19320" cy="45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26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26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26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26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74760" cy="14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04400" cy="317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6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26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26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794880" cy="79488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21400" cy="41364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38440" cy="98064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54640" cy="85464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24440" y="2635560"/>
            <a:ext cx="918720" cy="42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89160" y="3442680"/>
            <a:ext cx="918720" cy="42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78000" y="3744000"/>
            <a:ext cx="918720" cy="42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37400" y="2438280"/>
            <a:ext cx="918720" cy="42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18720" cy="42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74760" cy="14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74760" cy="35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6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26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26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54640" cy="85464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54640" cy="85464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23160" cy="202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23160" cy="202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23160" cy="202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23160" cy="202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23160" cy="202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2020-06-01T07:12:11Z</dcterms:modified>
  <cp:revision>335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