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1B0931A-684B-4D4B-9C16-7293AFB8D1E5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360" cy="30722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360" cy="3586320"/>
          </a:xfrm>
          <a:prstGeom prst="rect">
            <a:avLst/>
          </a:prstGeom>
        </p:spPr>
        <p:txBody>
          <a:bodyPr lIns="0" rIns="0" tIns="0" bIns="0"/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776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05C325-75B7-4680-875A-E4A18149556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360" cy="30722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360" cy="3586320"/>
          </a:xfrm>
          <a:prstGeom prst="rect">
            <a:avLst/>
          </a:prstGeom>
        </p:spPr>
        <p:txBody>
          <a:bodyPr lIns="0" rIns="0" tIns="0" bIns="0"/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776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72F26A-B520-4015-9802-7D01BC97D80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360" cy="30722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360" cy="3586320"/>
          </a:xfrm>
          <a:prstGeom prst="rect">
            <a:avLst/>
          </a:prstGeom>
        </p:spPr>
        <p:txBody>
          <a:bodyPr lIns="0" rIns="0" tIns="0" bIns="0"/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776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ECC2BE-8BA9-405C-B29D-94467EF6371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/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8080" cy="6843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4400"/>
            <a:ext cx="12174840" cy="684396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4920" cy="36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1560" cy="11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4520" cy="34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7640" cy="39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040" y="375624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760" y="477108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2800" y="413280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2120" y="354996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080" y="329544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9920" cy="2071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8880" cy="29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9360" cy="1076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0720" cy="3214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0600" cy="8406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7120" cy="4593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4160" cy="10263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4280" y="255384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1240" y="334584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7840" y="366228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9480" y="234144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360" y="369216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720" y="470700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1760" y="406836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1440" y="348552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080" y="3417480"/>
            <a:ext cx="190080" cy="65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4520" cy="346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7640" cy="39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8080" cy="68439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4560" cy="45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1840" cy="6843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5040" cy="45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0600" cy="8406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7120" cy="4593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4160" cy="10263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9840" y="267120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6800" y="346320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3760" y="377964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5040" y="245880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2680" cy="74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8920" cy="53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8920" cy="53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38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372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3400" cy="9003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4320" cy="5522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5880" cy="3705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7840" cy="6278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7640" cy="5576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9600" cy="84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600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484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8320"/>
            <a:ext cx="615600" cy="10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5880" cy="3705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7840" cy="6278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9600" cy="84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600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484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3480" y="4110840"/>
            <a:ext cx="1771920" cy="293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2360" cy="28328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3440" cy="16304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3440" cy="16304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3440" cy="16304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7160" cy="30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8080" cy="30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3040" cy="9086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4440" cy="8118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1600" cy="6426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14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9080"/>
            <a:ext cx="19504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8080" cy="684396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5840" cy="68439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9760" cy="32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2400" cy="2429280"/>
            <a:chOff x="952560" y="2104200"/>
            <a:chExt cx="6152400" cy="24292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2440" cy="802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9360" cy="459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0160" cy="80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2440" cy="802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9360" cy="459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0160" cy="80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2440" cy="802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9360" cy="459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0160" cy="80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2440" cy="802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9360" cy="459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0160" cy="80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8360" cy="3325680"/>
            <a:chOff x="948240" y="823320"/>
            <a:chExt cx="10278360" cy="33256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8560" cy="1348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6160" cy="776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788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8560" cy="1348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6160" cy="776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788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8560" cy="1348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6160" cy="776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788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8560" cy="1348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6160" cy="776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788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2360" cy="13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2440" y="990000"/>
            <a:ext cx="1603800" cy="13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36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584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20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82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0360" cy="9003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0320" cy="5860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84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2360" cy="13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2440" y="990000"/>
            <a:ext cx="1603800" cy="13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36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584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200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9400" cy="6051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0040" cy="5954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0320" cy="5860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0320" cy="5860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6640" cy="2959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6040" cy="22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4240" cy="709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3480" cy="393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6800" cy="661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5960" cy="661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6640" cy="2959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5000" cy="845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3480" cy="393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6800" cy="661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9760" cy="661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864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8040" cy="793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8040" cy="793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8040" cy="793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8080" cy="68439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4560" cy="45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1840" cy="6843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5040" cy="45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0120" cy="32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0600" cy="8406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7120" cy="4593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4160" cy="10263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2440" y="266508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9040" y="345708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6000" y="377352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7280" y="245268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4440" cy="47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048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048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1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8880" cy="24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2020-04-21T19:53:10Z</dcterms:modified>
  <cp:revision>180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