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8.png"/><Relationship Id="rId7" Type="http://schemas.openxmlformats.org/officeDocument/2006/relationships/image" Target="../media/image3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8.png"/><Relationship Id="rId3" Type="http://schemas.openxmlformats.org/officeDocument/2006/relationships/image" Target="../media/image43.svg"/><Relationship Id="rId21" Type="http://schemas.openxmlformats.org/officeDocument/2006/relationships/image" Target="../media/image61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59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738" y="3386667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5664" y="3367617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2738" y="33993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638</Words>
  <Application>Microsoft Office PowerPoint</Application>
  <PresentationFormat>Grand écran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61</cp:revision>
  <dcterms:created xsi:type="dcterms:W3CDTF">2020-01-03T16:12:47Z</dcterms:created>
  <dcterms:modified xsi:type="dcterms:W3CDTF">2020-03-18T06:49:06Z</dcterms:modified>
</cp:coreProperties>
</file>