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EFB1CC-B03B-4082-BBCC-15A259FC855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7000" cy="30268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7000" cy="3540960"/>
          </a:xfrm>
          <a:prstGeom prst="rect">
            <a:avLst/>
          </a:prstGeom>
        </p:spPr>
        <p:txBody>
          <a:bodyPr lIns="0" rIns="0" tIns="0" bIns="0"/>
          <a:p>
            <a:pPr marL="216000" indent="-156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240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144538-C9CE-4D76-976B-0CAB0F0A73B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160" cy="34102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680" cy="4096080"/>
          </a:xfrm>
          <a:prstGeom prst="rect">
            <a:avLst/>
          </a:prstGeom>
        </p:spPr>
        <p:txBody>
          <a:bodyPr lIns="0" rIns="0" tIns="0" bIns="0"/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320" cy="34124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840" cy="4098240"/>
          </a:xfrm>
          <a:prstGeom prst="rect">
            <a:avLst/>
          </a:prstGeom>
        </p:spPr>
        <p:txBody>
          <a:bodyPr lIns="0" rIns="0" tIns="0" bIns="0"/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120" cy="34142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640" cy="4100040"/>
          </a:xfrm>
          <a:prstGeom prst="rect">
            <a:avLst/>
          </a:prstGeom>
        </p:spPr>
        <p:txBody>
          <a:bodyPr lIns="0" rIns="0" tIns="0" bIns="0"/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/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/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/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7000" cy="30268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7000" cy="3540960"/>
          </a:xfrm>
          <a:prstGeom prst="rect">
            <a:avLst/>
          </a:prstGeom>
        </p:spPr>
        <p:txBody>
          <a:bodyPr lIns="0" rIns="0" tIns="0" bIns="0"/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240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26E185-5DC0-47A3-BF03-CD3CD50F19D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conclude, at the beginning we need a user that teach SAI how to understand basic concepts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seem like the user, its personnality and its answers will be the same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is to make SAI learn alone after a few days of teaching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Of course SAI will learn alone in the case the user doesn’t need its help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next step will be to make SAI alive every time its support is on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voice of SAI will be generate randomly at the beginning and needs to be implemented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time SAI will record each voice it listen on different clusters and it create a personnality by each previous voices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will use Kivy to use SAI on every kind of application it exists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7000" cy="30268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7000" cy="3540960"/>
          </a:xfrm>
          <a:prstGeom prst="rect">
            <a:avLst/>
          </a:prstGeom>
        </p:spPr>
        <p:txBody>
          <a:bodyPr lIns="0" rIns="0" tIns="0" bIns="0"/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240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C9326D-68A3-49FE-9A1A-E627BF312DF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9800" cy="3382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0320" cy="4068720"/>
          </a:xfrm>
          <a:prstGeom prst="rect">
            <a:avLst/>
          </a:prstGeom>
        </p:spPr>
        <p:txBody>
          <a:bodyPr lIns="0" rIns="0" tIns="0" bIns="0"/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37560" cy="33706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28080" cy="4056480"/>
          </a:xfrm>
          <a:prstGeom prst="rect">
            <a:avLst/>
          </a:prstGeom>
        </p:spPr>
        <p:txBody>
          <a:bodyPr lIns="0" rIns="0" tIns="0" bIns="0"/>
          <a:p>
            <a:pPr marL="216000" indent="-158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2400" cy="33955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2920" cy="4081320"/>
          </a:xfrm>
          <a:prstGeom prst="rect">
            <a:avLst/>
          </a:prstGeom>
        </p:spPr>
        <p:txBody>
          <a:bodyPr lIns="0" rIns="0" tIns="0" bIns="0"/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720" cy="33998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240" cy="4085640"/>
          </a:xfrm>
          <a:prstGeom prst="rect">
            <a:avLst/>
          </a:prstGeom>
        </p:spPr>
        <p:txBody>
          <a:bodyPr lIns="0" rIns="0" tIns="0" bIns="0"/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760" cy="34048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280" cy="4090680"/>
          </a:xfrm>
          <a:prstGeom prst="rect">
            <a:avLst/>
          </a:prstGeom>
        </p:spPr>
        <p:txBody>
          <a:bodyPr lIns="0" rIns="0" tIns="0" bIns="0"/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000" cy="34081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520" cy="4093920"/>
          </a:xfrm>
          <a:prstGeom prst="rect">
            <a:avLst/>
          </a:prstGeom>
        </p:spPr>
        <p:txBody>
          <a:bodyPr lIns="0" rIns="0" tIns="0" bIns="0"/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2720" cy="67986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9760"/>
            <a:ext cx="12129480" cy="67986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1956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620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0916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2280" cy="34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400" y="372600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040" y="480168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8160" y="413280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2720" y="354024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7800" y="326484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4560" cy="2026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3520" cy="2949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4000" cy="10306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5360" cy="3168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5240" cy="7952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1760" cy="4140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38800" cy="9810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6280" y="252468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1720" y="333144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09840" y="363312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69960" y="232704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720" y="366192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000" y="473760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7120" y="406836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2040" y="347580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4800" y="3386880"/>
            <a:ext cx="144720" cy="610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0916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2280" cy="34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2720" cy="67986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59200" cy="45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6480" cy="6798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19680" cy="45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5240" cy="7952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1760" cy="4140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38800" cy="9810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1840" y="264204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7280" y="344880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5760" y="375048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5520" y="244440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697320" cy="6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3560" cy="4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3560" cy="4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4852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6836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78040" cy="8550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78960" cy="5068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0520" cy="3660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2480" cy="5824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2280" cy="5122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4240" cy="79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0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79480" cy="1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2960"/>
            <a:ext cx="570240" cy="6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0520" cy="3660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2480" cy="5824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4240" cy="79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0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79480" cy="1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9040" y="4130640"/>
            <a:ext cx="172656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7000" cy="27874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08080" cy="15850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08080" cy="15850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08080" cy="15850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180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272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77680" cy="8632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09080" cy="7664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6240" cy="5972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60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4440"/>
            <a:ext cx="190512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2720" cy="67986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0480" cy="67986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4400" cy="31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7040" cy="2383920"/>
            <a:chOff x="952560" y="2104200"/>
            <a:chExt cx="6107040" cy="23839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7080" cy="757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4000" cy="414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4800" cy="75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7080" cy="757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4000" cy="414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4800" cy="75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7080" cy="757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4000" cy="414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4800" cy="75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7080" cy="757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4000" cy="414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4800" cy="75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3000" cy="3280320"/>
            <a:chOff x="948240" y="823320"/>
            <a:chExt cx="10233000" cy="32803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3200" cy="1303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0800" cy="730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2520" cy="1303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3200" cy="1303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0800" cy="730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2520" cy="1303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3200" cy="1303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0800" cy="730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2520" cy="1303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3200" cy="1303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0800" cy="730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2520" cy="1303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7000" cy="128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7080" y="990000"/>
            <a:ext cx="1558440" cy="13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582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048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66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28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5000" cy="85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4960" cy="5407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30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7000" cy="128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7080" y="990000"/>
            <a:ext cx="1558440" cy="13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582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048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66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4040" cy="5598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4680" cy="5500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4960" cy="5407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4960" cy="54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1280" cy="291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0680" cy="22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68880" cy="663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58120" cy="347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1440" cy="615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0600" cy="615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1280" cy="291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19640" cy="799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58120" cy="347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1440" cy="615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4400" cy="615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328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2680" cy="748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2680" cy="748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2680" cy="748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2720" cy="67986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59200" cy="45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6480" cy="6798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19680" cy="45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4760" cy="31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5240" cy="7952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1760" cy="4140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38800" cy="9810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4440" y="263592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89520" y="344268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8000" y="374436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7760" y="243828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19080" cy="42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512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5120" cy="35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6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3520" cy="20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2020-06-01T07:10:22Z</dcterms:modified>
  <cp:revision>334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