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7695B0-92C5-46A7-811D-8AB50D8D784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D4DEC7-3156-4DA3-9299-6C621842D8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65A48A-10A1-40F2-A8BE-9A084EB09E8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BBD45F-1C64-40CE-8A5B-6A88B8E6244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/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9880" cy="684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2240"/>
            <a:ext cx="12176640" cy="68457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6720" cy="36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3360" cy="11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320" y="375768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480" y="477000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1000" y="413280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1040" y="355032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800" y="329652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1720" cy="2073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0680" cy="299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1160" cy="1077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2520" cy="321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2400" cy="842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8920" cy="461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5960" cy="1028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000" y="255564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3040" y="334620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8560" y="366408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1280" y="234180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5640" y="369360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440" y="470592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9960" y="406836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0360" y="348588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800" y="3418560"/>
            <a:ext cx="191880" cy="65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6320" cy="34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9440" cy="39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9880" cy="68457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636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3640" cy="6845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684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2400" cy="842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8920" cy="461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5960" cy="1028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0560" y="267300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8600" y="346356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4480" y="378144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6840" y="245916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4480" cy="7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0720" cy="53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0720" cy="53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568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552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5200" cy="902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6120" cy="554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7680" cy="3707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9640" cy="629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9440" cy="559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140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78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66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0480"/>
            <a:ext cx="617400" cy="11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7680" cy="3707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9640" cy="629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140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78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66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680" y="4110840"/>
            <a:ext cx="1773720" cy="29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4160" cy="2834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5240" cy="1632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5240" cy="1632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5240" cy="1632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8960" cy="30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9880" cy="30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4840" cy="910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6240" cy="813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3400" cy="644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32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7280"/>
            <a:ext cx="195228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0160" cy="3327480"/>
            <a:chOff x="948240" y="823320"/>
            <a:chExt cx="10280160" cy="3327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0360" cy="1350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7960" cy="777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9680" cy="135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0360" cy="1350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7960" cy="777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9680" cy="135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0360" cy="1350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7960" cy="777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9680" cy="135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0360" cy="1350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7960" cy="777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9680" cy="135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9880" cy="68457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7640" cy="6845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1560" cy="32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4200" cy="2431080"/>
            <a:chOff x="952560" y="2104200"/>
            <a:chExt cx="6154200" cy="2431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4240" cy="804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1160" cy="461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1960" cy="80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4240" cy="804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1160" cy="461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1960" cy="80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4240" cy="804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1160" cy="461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1960" cy="80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4240" cy="804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1160" cy="461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1960" cy="80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4160" cy="132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4600" y="990000"/>
            <a:ext cx="1605600" cy="136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54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764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38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00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2160" cy="9021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2120" cy="587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02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4160" cy="132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4600" y="990000"/>
            <a:ext cx="1605600" cy="136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54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764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38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1200" cy="606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1840" cy="597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2120" cy="587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2120" cy="587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8440" cy="296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7840" cy="22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6040" cy="71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5280" cy="39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8600" cy="66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7760" cy="66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8440" cy="296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6800" cy="84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5280" cy="39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8600" cy="66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1560" cy="66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044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9840" cy="795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9840" cy="795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9840" cy="795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9880" cy="68457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636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3640" cy="6845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684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1920" cy="32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2400" cy="842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8920" cy="461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5960" cy="1028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160" y="266688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0840" y="345744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720" y="377532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9080" y="245304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6240" cy="47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0680" cy="24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22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2280" cy="36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3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2160" cy="902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2160" cy="902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6320" cy="34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9440" cy="39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2020-04-21T19:41:25Z</dcterms:modified>
  <cp:revision>175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