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63.svg"/><Relationship Id="rId21" Type="http://schemas.openxmlformats.org/officeDocument/2006/relationships/image" Target="../media/image81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3067031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5349" y="3843867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466" y="4620703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9841" y="3843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646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90</cp:revision>
  <dcterms:created xsi:type="dcterms:W3CDTF">2020-01-03T16:12:47Z</dcterms:created>
  <dcterms:modified xsi:type="dcterms:W3CDTF">2020-03-28T13:09:42Z</dcterms:modified>
</cp:coreProperties>
</file>