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CE4242C-CBC7-4924-9509-304B4E82155F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F94560A-D34E-47B2-8F40-C70E6B0C284C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</a:t>
            </a:r>
            <a:r>
              <a:rPr b="0" lang="fr-FR" sz="900" spc="-1" strike="noStrike">
                <a:latin typeface="Arial"/>
              </a:rPr>
              <a:t>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8A8BDB8-72AE-4DDC-987E-014EBA31F82E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B146B53-34FC-4425-B51C-243F41B7DFF8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720"/>
            <a:ext cx="12188160" cy="685728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8240" cy="36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7004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3800" y="3765240"/>
            <a:ext cx="203400" cy="669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4280" y="4762440"/>
            <a:ext cx="203400" cy="669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89480" y="4132800"/>
            <a:ext cx="203400" cy="669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3480" y="3552840"/>
            <a:ext cx="203400" cy="669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8600" y="3304800"/>
            <a:ext cx="203400" cy="669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43240" cy="20851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32200" cy="300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82680" cy="10893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94040" cy="3227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53920" cy="8539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80440" cy="4726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7480" cy="10396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9680" y="256212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9520" y="334872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3240" y="367056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7760" y="234432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82200" cy="261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82200" cy="261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82200" cy="261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82200" cy="261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82200" cy="261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3120" y="3701160"/>
            <a:ext cx="203400" cy="669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3240" y="4698360"/>
            <a:ext cx="203400" cy="669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38440" y="4068360"/>
            <a:ext cx="203400" cy="669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2800" y="3488400"/>
            <a:ext cx="203400" cy="669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5600" y="3426840"/>
            <a:ext cx="203400" cy="669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7840" cy="360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300960" cy="406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7880" cy="46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95160" cy="68572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8360" cy="46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53920" cy="8539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80440" cy="4726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7480" cy="10396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5240" y="267948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5080" y="346608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9160" y="378792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73320" y="246168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6000" cy="7560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82240" cy="54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82240" cy="54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7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6720" cy="9136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7640" cy="5655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9200" cy="37191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41160" cy="6411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70960" cy="5709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9292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9320" cy="23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8160" cy="23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22000"/>
            <a:ext cx="628920" cy="12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9200" cy="37191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41160" cy="6411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92920" cy="85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9320" cy="23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8160" cy="23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5200" y="4105800"/>
            <a:ext cx="1785240" cy="307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45680" cy="28461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6760" cy="16437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6760" cy="16437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6760" cy="16437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50480" cy="318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31400" cy="318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6360" cy="9219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7760" cy="8251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104920" cy="6559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74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65760"/>
            <a:ext cx="1963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91680" cy="3339000"/>
            <a:chOff x="948240" y="823320"/>
            <a:chExt cx="10291680" cy="33390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61880" cy="13618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9480" cy="7894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11200" cy="136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61880" cy="13618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9480" cy="7894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11200" cy="136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61880" cy="13618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9480" cy="7894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11200" cy="136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61880" cy="13618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9480" cy="7894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11200" cy="136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9160" cy="68572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43080" cy="32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65720" cy="2442600"/>
            <a:chOff x="952560" y="2104200"/>
            <a:chExt cx="6165720" cy="24426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15760" cy="8157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72680" cy="4726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23480" cy="81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15760" cy="8157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72680" cy="4726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23480" cy="81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15760" cy="8157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72680" cy="472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23480" cy="81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15760" cy="8157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72680" cy="4726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23480" cy="81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25680" cy="133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60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26120" y="990000"/>
            <a:ext cx="1617120" cy="137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6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9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55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11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13680" cy="9136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13640" cy="5994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9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25680" cy="133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60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26120" y="990000"/>
            <a:ext cx="1617120" cy="137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6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9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55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32720" cy="6184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23360" cy="6087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13640" cy="5994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13640" cy="5994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9960" cy="29732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9360" cy="22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7560" cy="722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6800" cy="406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90120" cy="674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9280" cy="674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9960" cy="29732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8320" cy="85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6800" cy="406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90120" cy="674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73080" cy="674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6196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81360" cy="807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81360" cy="807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81360" cy="807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100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7880" cy="46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95160" cy="68572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8360" cy="46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63440" cy="32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53920" cy="8539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80440" cy="4726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7480" cy="10396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7840" y="267336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7320" y="345996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801400" y="378180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5560" y="245556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776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82200" cy="261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82200" cy="261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82200" cy="261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82200" cy="261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82200" cy="261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7840" cy="360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300960" cy="406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2020-04-09T04:50:54Z</dcterms:modified>
  <cp:revision>124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