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59" r:id="rId10"/>
    <p:sldId id="260" r:id="rId11"/>
    <p:sldId id="261" r:id="rId12"/>
    <p:sldId id="265" r:id="rId13"/>
    <p:sldId id="262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Hard to deploy</a:t>
            </a:r>
          </a:p>
          <a:p>
            <a:r>
              <a:rPr lang="fr-FR">
                <a:solidFill>
                  <a:schemeClr val="tx1"/>
                </a:solidFill>
              </a:rPr>
              <a:t>Simulate the brain behavior during sleep (sort/compress/delete data)</a:t>
            </a:r>
          </a:p>
          <a:p>
            <a:r>
              <a:rPr lang="fr-FR">
                <a:solidFill>
                  <a:schemeClr val="tx1"/>
                </a:solidFill>
              </a:rPr>
              <a:t>Add a reward (seems like RL, pheromon)</a:t>
            </a:r>
          </a:p>
          <a:p>
            <a:r>
              <a:rPr lang="fr-FR">
                <a:solidFill>
                  <a:schemeClr val="tx1"/>
                </a:solidFill>
              </a:rPr>
              <a:t>Launch the SAI each day, it will give a report of what it learned</a:t>
            </a:r>
          </a:p>
          <a:p>
            <a:r>
              <a:rPr lang="fr-FR">
                <a:solidFill>
                  <a:schemeClr val="tx1"/>
                </a:solidFill>
              </a:rPr>
              <a:t>Sort what SAI learned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understand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444</Words>
  <Application>Microsoft Office PowerPoint</Application>
  <PresentationFormat>Grand écran</PresentationFormat>
  <Paragraphs>94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25</cp:revision>
  <dcterms:created xsi:type="dcterms:W3CDTF">2020-01-03T16:12:47Z</dcterms:created>
  <dcterms:modified xsi:type="dcterms:W3CDTF">2020-03-07T18:23:39Z</dcterms:modified>
</cp:coreProperties>
</file>