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D1C071-F49E-4DC8-8EF3-69848F40F47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880" cy="30477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880" cy="3561840"/>
          </a:xfrm>
          <a:prstGeom prst="rect">
            <a:avLst/>
          </a:prstGeom>
        </p:spPr>
        <p:txBody>
          <a:bodyPr lIns="0" rIns="0" tIns="0" bIns="0"/>
          <a:p>
            <a:pPr marL="216000" indent="-177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3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5E9228-95F4-473B-A177-67444E7B1DB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880" cy="30477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880" cy="3561840"/>
          </a:xfrm>
          <a:prstGeom prst="rect">
            <a:avLst/>
          </a:prstGeom>
        </p:spPr>
        <p:txBody>
          <a:bodyPr lIns="0" rIns="0" tIns="0" bIns="0"/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3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E80298-7C7F-4823-87F3-B7A067FFFED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880" cy="30477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880" cy="3561840"/>
          </a:xfrm>
          <a:prstGeom prst="rect">
            <a:avLst/>
          </a:prstGeom>
        </p:spPr>
        <p:txBody>
          <a:bodyPr lIns="0" rIns="0" tIns="0" bIns="0"/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3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7E1E3B-091C-49FA-A44B-0D9DBBB4866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680" cy="34038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200" cy="4089600"/>
          </a:xfrm>
          <a:prstGeom prst="rect">
            <a:avLst/>
          </a:prstGeom>
        </p:spPr>
        <p:txBody>
          <a:bodyPr lIns="0" rIns="0" tIns="0" bIns="0"/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8440" cy="33915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8960" cy="4077360"/>
          </a:xfrm>
          <a:prstGeom prst="rect">
            <a:avLst/>
          </a:prstGeom>
        </p:spPr>
        <p:txBody>
          <a:bodyPr lIns="0" rIns="0" tIns="0" bIns="0"/>
          <a:p>
            <a:pPr marL="216000" indent="-179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3600" cy="68194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8880"/>
            <a:ext cx="12150360" cy="68194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0440" cy="36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7080" cy="11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0040" cy="32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3160" cy="36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720" y="373968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720" y="478800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7280" y="413280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8680" y="354456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760" y="327924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5440" cy="2047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4400" cy="29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4880" cy="10515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6240" cy="318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6120" cy="8161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2640" cy="4348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9680" cy="10018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560" y="253800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5400" y="334008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8120" y="364644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3640" y="233568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040" y="367560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5680" y="472392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6240" y="406836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8000" y="348012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760" y="3401280"/>
            <a:ext cx="165600" cy="63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0040" cy="32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3160" cy="36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3600" cy="6819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008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7360" cy="6819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056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6120" cy="8161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2640" cy="4348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9680" cy="10018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0120" y="265536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0960" y="345744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4040" y="376380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9200" y="245304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8200" cy="71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4440" cy="506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4440" cy="506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940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92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8920" cy="8758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9840" cy="5277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1400" cy="3681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3360" cy="6033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3160" cy="5331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5120" cy="81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152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036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3840"/>
            <a:ext cx="591120" cy="8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1400" cy="3681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3360" cy="6033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5120" cy="81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152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036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520" y="4121280"/>
            <a:ext cx="1747440" cy="26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7880" cy="28083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8960" cy="16059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8960" cy="16059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8960" cy="16059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2680" cy="280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3600" cy="280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8560" cy="8841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9960" cy="7873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7120" cy="6181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69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3560"/>
            <a:ext cx="192600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3600" cy="68194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1360" cy="68194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5280" cy="32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7920" cy="2404800"/>
            <a:chOff x="952560" y="2104200"/>
            <a:chExt cx="6127920" cy="24048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7960" cy="777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4880" cy="434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5680" cy="77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7960" cy="777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4880" cy="434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5680" cy="77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7960" cy="777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4880" cy="434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5680" cy="77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7960" cy="777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4880" cy="434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5680" cy="77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3880" cy="3301200"/>
            <a:chOff x="948240" y="823320"/>
            <a:chExt cx="10253880" cy="33012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4080" cy="1324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1680" cy="751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3400" cy="132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4080" cy="1324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1680" cy="751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3400" cy="132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4080" cy="1324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1680" cy="751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3400" cy="132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4080" cy="1324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1680" cy="751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3400" cy="132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7880" cy="13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7960" y="990000"/>
            <a:ext cx="1579320" cy="13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91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136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75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37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5880" cy="8758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5840" cy="5616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39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7880" cy="13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7960" y="990000"/>
            <a:ext cx="1579320" cy="13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91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136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75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4920" cy="5806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5560" cy="5709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5840" cy="5616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5840" cy="5616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2160" cy="2935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1560" cy="22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9760" cy="684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9000" cy="36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2320" cy="636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1480" cy="636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2160" cy="2935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0520" cy="820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9000" cy="36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2320" cy="636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5280" cy="636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416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3560" cy="769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3560" cy="769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3560" cy="769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3600" cy="6819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008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7360" cy="6819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056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5640" cy="31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6120" cy="8161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2640" cy="4348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9680" cy="10018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2720" y="264924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3200" y="345132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6280" y="375768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1440" y="244692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996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60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600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7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5880" cy="8758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5880" cy="875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4400" cy="22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2020-05-13T08:54:02Z</dcterms:modified>
  <cp:revision>261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