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3" Type="http://schemas.openxmlformats.org/officeDocument/2006/relationships/image" Target="../media/image37.svg"/><Relationship Id="rId21" Type="http://schemas.openxmlformats.org/officeDocument/2006/relationships/image" Target="../media/image55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93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35" y="4042634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8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364" y="181075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233" y="3116814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6620" y="2598041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2166072" y="2419824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2146108" y="3205690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3919765" y="352825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3994257" y="2201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4069824" y="2861342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7825" y="3714750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3388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9364" y="4030132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2089" y="4171950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98951" y="3236667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7213" y="3790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55</cp:revision>
  <dcterms:created xsi:type="dcterms:W3CDTF">2020-01-03T16:12:47Z</dcterms:created>
  <dcterms:modified xsi:type="dcterms:W3CDTF">2020-03-16T20:12:55Z</dcterms:modified>
</cp:coreProperties>
</file>