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7112AA2-1956-470F-B107-14B91365AE9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760" cy="3068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</p:spPr>
        <p:txBody>
          <a:bodyPr lIns="0" rIns="0" tIns="0" bIns="0"/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8FA05B-2898-4929-94CA-E8403629B18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760" cy="3068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</p:spPr>
        <p:txBody>
          <a:bodyPr lIns="0" rIns="0" tIns="0" bIns="0"/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86A3AB-C5D4-4151-B95A-7A5088D2511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8760" cy="3068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</p:spPr>
        <p:txBody>
          <a:bodyPr lIns="0" rIns="0" tIns="0" bIns="0"/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A90C95-C49C-43FB-8089-42F306E6B0B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0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320" cy="34124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840" cy="4098240"/>
          </a:xfrm>
          <a:prstGeom prst="rect">
            <a:avLst/>
          </a:prstGeom>
        </p:spPr>
        <p:txBody>
          <a:bodyPr lIns="0" rIns="0" tIns="0" bIns="0"/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4480" cy="68403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8000"/>
            <a:ext cx="12171240" cy="68403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132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7960" cy="11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0920" cy="34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4040" cy="38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400" y="375372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680" y="477396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6400" y="413280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4280" y="354888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360" y="329292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6320" cy="2068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5280" cy="2991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5760" cy="10724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7120" cy="3210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7000" cy="8370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3520" cy="4557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0560" cy="10227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840" y="255168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9080" y="334512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6400" y="366012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7320" y="234072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720" y="368964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640" y="470988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5360" y="406836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3600" y="348444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360" y="3414960"/>
            <a:ext cx="186480" cy="652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0920" cy="343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4040" cy="389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4480" cy="6840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0960" cy="45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8240" cy="6840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1440" cy="45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7000" cy="8370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3520" cy="4557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0560" cy="10227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8400" y="266904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4640" y="346248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2320" y="377748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2880" y="245808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9080" cy="7390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5320" cy="52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5320" cy="52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028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012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9800" cy="8967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0720" cy="5486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2280" cy="3702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4240" cy="6242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4040" cy="5540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6000" cy="8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240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1240" cy="2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4720"/>
            <a:ext cx="612000" cy="10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2280" cy="3702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4240" cy="6242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6000" cy="8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240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1240" cy="2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3000"/>
            <a:ext cx="1768320" cy="290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8760" cy="28292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9840" cy="16268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9840" cy="16268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9840" cy="16268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3560" cy="30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4480" cy="30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9440" cy="9050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0840" cy="8082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8000" cy="6390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78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2680"/>
            <a:ext cx="194688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4480" cy="68403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2240" cy="68403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6160" cy="32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8800" cy="2425680"/>
            <a:chOff x="952560" y="2104200"/>
            <a:chExt cx="6148800" cy="24256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8840" cy="798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5760" cy="455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6560" cy="79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8840" cy="798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5760" cy="455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6560" cy="79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8840" cy="798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5760" cy="455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6560" cy="79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8840" cy="798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5760" cy="455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6560" cy="798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4760" cy="3322080"/>
            <a:chOff x="948240" y="823320"/>
            <a:chExt cx="10274760" cy="33220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4960" cy="1344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2560" cy="772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4280" cy="134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4960" cy="1344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2560" cy="772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4280" cy="134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4960" cy="1344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2560" cy="772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4280" cy="134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4960" cy="1344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2560" cy="772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4280" cy="1344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876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8840" y="990000"/>
            <a:ext cx="160020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0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224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84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46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6760" cy="8967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6720" cy="5824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48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8760" cy="13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8840" y="990000"/>
            <a:ext cx="1600200" cy="13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00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224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8400" cy="3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5800" cy="6015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6440" cy="5918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6720" cy="5824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6720" cy="5824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3040" cy="2956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2440" cy="22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0640" cy="705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9880" cy="38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3200" cy="65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2360" cy="65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3040" cy="2956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1400" cy="841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9880" cy="389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3200" cy="65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6160" cy="65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504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4440" cy="79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4440" cy="79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4440" cy="79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4480" cy="6840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0960" cy="45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8240" cy="6840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1440" cy="45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6520" cy="32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7000" cy="8370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3520" cy="4557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0560" cy="10227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000" y="266292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6880" y="345636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4560" y="377136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5120" y="245196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0840" cy="466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6880" cy="14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6880" cy="35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8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6760" cy="8967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6760" cy="8967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5280" cy="244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2020-04-26T10:39:04Z</dcterms:modified>
  <cp:revision>192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