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DA60267-36CD-4E28-9602-C0844D823BB9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F7396E4-2DEC-4C99-AFDB-E9680E8E65D8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BCD16B1-DC43-440C-BDAA-71F410E0124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rIns="0" tIns="0" bIns="0"/>
          <a:p>
            <a:pPr marL="216000" indent="-21528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 will present you what is a weak AI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Then you will understand the particularity of the AI I want to create.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Weak AI is an AI which is a specialist on something he was train for.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It can be really good at what it does (for example, beat the best player on AlphaGo)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It may understand this question if we train it before or prepare the answer before.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fr-FR" sz="1800" spc="-1" strike="noStrike">
                <a:latin typeface="Arial"/>
              </a:rPr>
              <a:t>TODO</a:t>
            </a: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E95F168-EA7B-4651-A707-0F5241F40FE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3720" cy="342684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8880" cy="6854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3600"/>
            <a:ext cx="12185640" cy="685476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75720" cy="367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7002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3128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31280" cy="36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11160" cy="91116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4520" y="3763440"/>
            <a:ext cx="200880" cy="666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3920" y="4763880"/>
            <a:ext cx="200880" cy="666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2000" y="4132800"/>
            <a:ext cx="200880" cy="666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4920" y="3552480"/>
            <a:ext cx="200880" cy="666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8240" y="3303000"/>
            <a:ext cx="200880" cy="666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40720" cy="2082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9680" cy="3005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80160" cy="108684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91520" cy="3224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3128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31280" cy="36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51400" cy="85140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7920" cy="47016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94960" cy="103716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11160" cy="91116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8600" y="2560320"/>
            <a:ext cx="975240" cy="48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7720" y="3348000"/>
            <a:ext cx="975240" cy="48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2160" y="3668760"/>
            <a:ext cx="975240" cy="48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5960" y="2343600"/>
            <a:ext cx="975240" cy="48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75240" cy="48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11160" cy="91116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9680" cy="258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9680" cy="258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9680" cy="258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9680" cy="258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9680" cy="258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11160" cy="91116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3840" y="3699360"/>
            <a:ext cx="200880" cy="666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2880" y="4699800"/>
            <a:ext cx="200880" cy="666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0960" y="4068360"/>
            <a:ext cx="200880" cy="666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4240" y="3488040"/>
            <a:ext cx="200880" cy="666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5240" y="3425040"/>
            <a:ext cx="200880" cy="6667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11160" cy="91116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65320" cy="357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8440" cy="403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8880" cy="685476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1536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92640" cy="68547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7584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3128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31280" cy="36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51400" cy="85140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7920" cy="47016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94960" cy="103716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11160" cy="91116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4160" y="2677680"/>
            <a:ext cx="975240" cy="48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3280" y="3465360"/>
            <a:ext cx="975240" cy="48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8080" y="3786120"/>
            <a:ext cx="975240" cy="48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71520" y="2460960"/>
            <a:ext cx="975240" cy="48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75240" cy="48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53480" cy="7534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3128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31280" cy="36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11160" cy="91116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9720" cy="542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9720" cy="542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7046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2452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3128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31280" cy="36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11160" cy="91116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34200" cy="91116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35120" cy="56304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6680" cy="37166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3128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31280" cy="36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8640" cy="63864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8440" cy="56844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11160" cy="91116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90400" cy="85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6800" cy="23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35640" cy="23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9120"/>
            <a:ext cx="626400" cy="11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3128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31280" cy="36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6680" cy="37166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8640" cy="63864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11160" cy="91116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90400" cy="85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6800" cy="23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35640" cy="23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11160" cy="91116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57360" y="4106880"/>
            <a:ext cx="1782720" cy="30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3128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31280" cy="36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43160" cy="284364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64240" cy="164124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64240" cy="164124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64240" cy="164124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7960" cy="316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8880" cy="3160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33840" cy="91944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65240" cy="82260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102400" cy="65340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7220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68280"/>
            <a:ext cx="19612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3128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9160" cy="3336480"/>
            <a:chOff x="948240" y="823320"/>
            <a:chExt cx="10289160" cy="333648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9360" cy="135936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6960" cy="7869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8680" cy="1359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9360" cy="135936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6960" cy="7869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8680" cy="1359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9360" cy="135936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6960" cy="786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8680" cy="1359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9360" cy="135936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6960" cy="7869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8680" cy="1359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8880" cy="685476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6640" cy="685476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40560" cy="324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63200" cy="2440080"/>
            <a:chOff x="952560" y="2104200"/>
            <a:chExt cx="6163200" cy="244008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13240" cy="8132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70160" cy="4701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20960" cy="81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13240" cy="8132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70160" cy="4701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20960" cy="81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13240" cy="8132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70160" cy="4701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20960" cy="81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13240" cy="8132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70160" cy="47016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20960" cy="813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3128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31280" cy="36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3128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11160" cy="91116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23160" cy="133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6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23240" y="990000"/>
            <a:ext cx="1614600" cy="13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1440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66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5280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900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11160" cy="91116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3128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11120" cy="59688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920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23160" cy="133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60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23240" y="990000"/>
            <a:ext cx="1614600" cy="13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1440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664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5280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30200" cy="61596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20840" cy="60624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11120" cy="59688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11120" cy="59688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3128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31280" cy="36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7440" cy="29707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3128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68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25040" cy="72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14280" cy="403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7600" cy="672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6760" cy="672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7440" cy="297072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75800" cy="8560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14280" cy="4039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7600" cy="672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70560" cy="672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3128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9440" cy="36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3128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31280" cy="36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8840" cy="804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8840" cy="804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8840" cy="804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1001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8880" cy="685476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1536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92640" cy="685476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75840" cy="460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3128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60920" cy="322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51400" cy="85140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7920" cy="47016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94960" cy="103716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11160" cy="91116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6760" y="2671560"/>
            <a:ext cx="975240" cy="48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5520" y="3459240"/>
            <a:ext cx="975240" cy="48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800320" y="3780000"/>
            <a:ext cx="975240" cy="48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3760" y="2454840"/>
            <a:ext cx="975240" cy="48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75240" cy="48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3128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31280" cy="36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11160" cy="91116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9680" cy="258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9680" cy="258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9680" cy="258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9680" cy="258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9680" cy="2588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3128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31280" cy="36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11160" cy="91116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11160" cy="91116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65320" cy="3574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8440" cy="40392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2020-04-11T16:29:37Z</dcterms:modified>
  <cp:revision>138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