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6.png"/><Relationship Id="rId7" Type="http://schemas.openxmlformats.org/officeDocument/2006/relationships/image" Target="../media/image3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6.png"/><Relationship Id="rId7" Type="http://schemas.openxmlformats.org/officeDocument/2006/relationships/image" Target="../media/image3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18" Type="http://schemas.openxmlformats.org/officeDocument/2006/relationships/image" Target="../media/image66.png"/><Relationship Id="rId3" Type="http://schemas.openxmlformats.org/officeDocument/2006/relationships/image" Target="../media/image51.svg"/><Relationship Id="rId21" Type="http://schemas.openxmlformats.org/officeDocument/2006/relationships/image" Target="../media/image69.svg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17" Type="http://schemas.openxmlformats.org/officeDocument/2006/relationships/image" Target="../media/image65.sv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5" Type="http://schemas.openxmlformats.org/officeDocument/2006/relationships/image" Target="../media/image53.svg"/><Relationship Id="rId15" Type="http://schemas.openxmlformats.org/officeDocument/2006/relationships/image" Target="../media/image63.svg"/><Relationship Id="rId10" Type="http://schemas.openxmlformats.org/officeDocument/2006/relationships/image" Target="../media/image58.png"/><Relationship Id="rId19" Type="http://schemas.openxmlformats.org/officeDocument/2006/relationships/image" Target="../media/image67.svg"/><Relationship Id="rId4" Type="http://schemas.openxmlformats.org/officeDocument/2006/relationships/image" Target="../media/image52.png"/><Relationship Id="rId9" Type="http://schemas.openxmlformats.org/officeDocument/2006/relationships/image" Target="../media/image57.svg"/><Relationship Id="rId1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computer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adapter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dirty="0" err="1"/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dirty="0" err="1"/>
              <a:t>robust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0C1CD-F941-464D-B834-8C57EAE14EBD}"/>
              </a:ext>
            </a:extLst>
          </p:cNvPr>
          <p:cNvSpPr/>
          <p:nvPr/>
        </p:nvSpPr>
        <p:spPr>
          <a:xfrm>
            <a:off x="7551895" y="2870855"/>
            <a:ext cx="620807" cy="32329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A18ED-A5B0-4D0F-8A49-69AF7BB05528}"/>
              </a:ext>
            </a:extLst>
          </p:cNvPr>
          <p:cNvSpPr/>
          <p:nvPr/>
        </p:nvSpPr>
        <p:spPr>
          <a:xfrm>
            <a:off x="4489142" y="2870854"/>
            <a:ext cx="620806" cy="32329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659</Words>
  <Application>Microsoft Office PowerPoint</Application>
  <PresentationFormat>Grand écran</PresentationFormat>
  <Paragraphs>129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68</cp:revision>
  <dcterms:created xsi:type="dcterms:W3CDTF">2020-01-03T16:12:47Z</dcterms:created>
  <dcterms:modified xsi:type="dcterms:W3CDTF">2020-03-21T16:32:16Z</dcterms:modified>
</cp:coreProperties>
</file>