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59D63B0-1BD8-48F5-AF17-27E4680361BD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6240" cy="30661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</p:spPr>
        <p:txBody>
          <a:bodyPr lIns="0" rIns="0" tIns="0" bIns="0"/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975DC9B-AF4E-4873-AACF-F0AFD477B29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6240" cy="30661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</p:spPr>
        <p:txBody>
          <a:bodyPr lIns="0" rIns="0" tIns="0" bIns="0"/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4F3E249-6285-4BD8-B691-368451A37EB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6240" cy="30661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</p:spPr>
        <p:txBody>
          <a:bodyPr lIns="0" rIns="0" tIns="0" bIns="0"/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423FCB0-F8B4-4622-83FD-B44F46448E4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040" cy="34221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</p:spPr>
        <p:txBody>
          <a:bodyPr lIns="0" rIns="0" tIns="0" bIns="0"/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6800" cy="34099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320" cy="4095720"/>
          </a:xfrm>
          <a:prstGeom prst="rect">
            <a:avLst/>
          </a:prstGeom>
        </p:spPr>
        <p:txBody>
          <a:bodyPr lIns="0" rIns="0" tIns="0" bIns="0"/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1960" cy="68378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0160"/>
            <a:ext cx="12168720" cy="68378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8800" cy="36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5440" cy="11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4360" cy="35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4240" cy="8942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8400" cy="340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1520" cy="387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4360" cy="35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4240" cy="8942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760" y="3752280"/>
            <a:ext cx="183960" cy="649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0320" y="4775040"/>
            <a:ext cx="183960" cy="649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8920" y="4132800"/>
            <a:ext cx="183960" cy="649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6080" y="3548520"/>
            <a:ext cx="183960" cy="649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5000" y="3291480"/>
            <a:ext cx="183960" cy="649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3800" cy="20656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2760" cy="2988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3240" cy="10699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4600" cy="3207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4360" cy="35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4480" cy="8344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1000" cy="4532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8040" cy="10202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4240" cy="8942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2120" y="2549880"/>
            <a:ext cx="95832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7280" y="3344760"/>
            <a:ext cx="95832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5680" y="3658320"/>
            <a:ext cx="95832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5520" y="2340360"/>
            <a:ext cx="95832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832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4240" cy="8942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2760" cy="241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2760" cy="241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2760" cy="241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2760" cy="241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2760" cy="241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4240" cy="8942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7080" y="3688200"/>
            <a:ext cx="183960" cy="649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9280" y="4710960"/>
            <a:ext cx="183960" cy="649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7880" y="4068360"/>
            <a:ext cx="183960" cy="649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5400" y="3484080"/>
            <a:ext cx="183960" cy="649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2000" y="3413520"/>
            <a:ext cx="183960" cy="649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4240" cy="8942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8400" cy="340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1520" cy="387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1960" cy="68378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8440" cy="458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5720" cy="68378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8920" cy="458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4360" cy="35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4480" cy="8344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1000" cy="4532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8040" cy="10202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4240" cy="8942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7680" y="2667240"/>
            <a:ext cx="95832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2840" y="3462120"/>
            <a:ext cx="95832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1600" y="3775680"/>
            <a:ext cx="95832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1080" y="2457720"/>
            <a:ext cx="95832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832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6560" cy="7365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4360" cy="35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4240" cy="8942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2800" cy="52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2800" cy="525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77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76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4360" cy="35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4240" cy="8942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7280" cy="8942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8200" cy="5461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9760" cy="36997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4360" cy="35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1720" cy="6217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1520" cy="5515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4240" cy="8942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3480" cy="83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9880" cy="21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8720" cy="21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2560"/>
            <a:ext cx="609480" cy="10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4360" cy="35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9760" cy="36997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1720" cy="6217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4240" cy="8942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3480" cy="83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9880" cy="21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8720" cy="21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4240" cy="8942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7080" y="4113720"/>
            <a:ext cx="1765800" cy="287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4360" cy="35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6240" cy="28267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7320" cy="16243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7320" cy="16243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7320" cy="16243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1040" cy="299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1960" cy="299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6920" cy="9025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8320" cy="8056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5480" cy="6364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52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5200"/>
            <a:ext cx="19443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1960" cy="68378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9720" cy="68378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3640" cy="32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6280" cy="2423160"/>
            <a:chOff x="952560" y="2104200"/>
            <a:chExt cx="6146280" cy="24231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6320" cy="7963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3240" cy="4532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4040" cy="796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6320" cy="7963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3240" cy="453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4040" cy="796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6320" cy="7963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3240" cy="4532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4040" cy="796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6320" cy="7963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3240" cy="4532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4040" cy="796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2240" cy="3319560"/>
            <a:chOff x="948240" y="823320"/>
            <a:chExt cx="10272240" cy="33195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2440" cy="13424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0040" cy="7700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1760" cy="1342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2440" cy="13424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0040" cy="7700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1760" cy="1342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2440" cy="13424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0040" cy="7700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1760" cy="1342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2440" cy="13424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0040" cy="7700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1760" cy="1342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4360" cy="35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4240" cy="8942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6240" cy="132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6680" y="990000"/>
            <a:ext cx="1597680" cy="13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74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97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58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20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4240" cy="8942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4200" cy="5799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22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6240" cy="132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6680" y="990000"/>
            <a:ext cx="1597680" cy="13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74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97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58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3280" cy="5990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3920" cy="5893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4200" cy="5799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4200" cy="5799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4360" cy="35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0520" cy="2953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9920" cy="22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8120" cy="703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7360" cy="387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0680" cy="655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9840" cy="655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0520" cy="2953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8880" cy="839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7360" cy="387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0680" cy="655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3640" cy="655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2520" cy="35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4360" cy="35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1920" cy="787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1920" cy="787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1920" cy="787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4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1960" cy="68378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8440" cy="458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5720" cy="68378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8920" cy="458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4000" cy="32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4480" cy="8344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1000" cy="4532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8040" cy="10202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4240" cy="8942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0280" y="2661120"/>
            <a:ext cx="95832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5080" y="3456000"/>
            <a:ext cx="95832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3840" y="3769560"/>
            <a:ext cx="95832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3320" y="2451600"/>
            <a:ext cx="95832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8320" cy="46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4360" cy="14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4360" cy="35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5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4240" cy="8942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4240" cy="8942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2760" cy="241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2760" cy="241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2760" cy="241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2760" cy="241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2760" cy="241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2020-04-27T18:45:19Z</dcterms:modified>
  <cp:revision>202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