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6.png"/><Relationship Id="rId7" Type="http://schemas.openxmlformats.org/officeDocument/2006/relationships/image" Target="../media/image3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6.png"/><Relationship Id="rId7" Type="http://schemas.openxmlformats.org/officeDocument/2006/relationships/image" Target="../media/image3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svg"/><Relationship Id="rId18" Type="http://schemas.openxmlformats.org/officeDocument/2006/relationships/image" Target="../media/image76.png"/><Relationship Id="rId3" Type="http://schemas.openxmlformats.org/officeDocument/2006/relationships/image" Target="../media/image61.svg"/><Relationship Id="rId21" Type="http://schemas.openxmlformats.org/officeDocument/2006/relationships/image" Target="../media/image79.svg"/><Relationship Id="rId7" Type="http://schemas.openxmlformats.org/officeDocument/2006/relationships/image" Target="../media/image65.svg"/><Relationship Id="rId12" Type="http://schemas.openxmlformats.org/officeDocument/2006/relationships/image" Target="../media/image70.png"/><Relationship Id="rId17" Type="http://schemas.openxmlformats.org/officeDocument/2006/relationships/image" Target="../media/image75.sv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63.svg"/><Relationship Id="rId15" Type="http://schemas.openxmlformats.org/officeDocument/2006/relationships/image" Target="../media/image73.svg"/><Relationship Id="rId10" Type="http://schemas.openxmlformats.org/officeDocument/2006/relationships/image" Target="../media/image68.png"/><Relationship Id="rId19" Type="http://schemas.openxmlformats.org/officeDocument/2006/relationships/image" Target="../media/image77.svg"/><Relationship Id="rId4" Type="http://schemas.openxmlformats.org/officeDocument/2006/relationships/image" Target="../media/image62.png"/><Relationship Id="rId9" Type="http://schemas.openxmlformats.org/officeDocument/2006/relationships/image" Target="../media/image67.svg"/><Relationship Id="rId1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4212" y="33866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653" y="3255433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650</Words>
  <Application>Microsoft Office PowerPoint</Application>
  <PresentationFormat>Grand écran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86</cp:revision>
  <dcterms:created xsi:type="dcterms:W3CDTF">2020-01-03T16:12:47Z</dcterms:created>
  <dcterms:modified xsi:type="dcterms:W3CDTF">2020-03-26T02:21:59Z</dcterms:modified>
</cp:coreProperties>
</file>