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4C615BB-601B-4E7C-B83B-9AB8A3561B7A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3840" cy="30337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3840" cy="354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3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924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2FAD898-36CE-435B-A836-424528EDA8A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3840" cy="30337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3840" cy="354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924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2B1D98D-D3BA-492D-BDE5-554080FF362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3840" cy="30337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3840" cy="354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924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C3AD4F-3F20-4A8C-835F-CFAE07D1363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6640" cy="33897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7160" cy="407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4400" cy="33775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4920" cy="406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240" cy="34023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760" cy="408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560" cy="34066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080" cy="4092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600" cy="34117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840" cy="34149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360" cy="4100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9560" cy="68054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2560"/>
            <a:ext cx="12136320" cy="68054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6400" cy="36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3040" cy="10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6000" cy="30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9120" cy="35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4960" y="3730680"/>
            <a:ext cx="151560" cy="61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120" y="4797000"/>
            <a:ext cx="151560" cy="61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1320" y="4132800"/>
            <a:ext cx="151560" cy="61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8400" y="3541680"/>
            <a:ext cx="151560" cy="61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880" y="3269520"/>
            <a:ext cx="151560" cy="61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1400" cy="2033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0360" cy="295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0840" cy="10375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2200" cy="3175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2080" cy="8020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8600" cy="4208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5640" cy="9878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9160" y="252936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6400" y="333432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2720" y="363780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4640" y="232992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0360" cy="20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0360" cy="20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0360" cy="20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0360" cy="20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0360" cy="20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4280" y="3666600"/>
            <a:ext cx="151560" cy="61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080" y="4732920"/>
            <a:ext cx="151560" cy="61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0280" y="4068360"/>
            <a:ext cx="151560" cy="61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7720" y="3477240"/>
            <a:ext cx="151560" cy="61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880" y="3391560"/>
            <a:ext cx="151560" cy="61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6000" cy="30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9120" cy="35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9560" cy="68054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604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3320" cy="6805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652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2080" cy="8020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8600" cy="4208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5640" cy="9878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4720" y="264672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1960" y="345168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8640" y="375516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0200" y="244728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4160" cy="70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0400" cy="49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0400" cy="49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536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520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4880" cy="8618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5800" cy="5137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7360" cy="3667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9320" cy="5893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9120" cy="5191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1080" cy="80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7480" cy="18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6320" cy="1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0160"/>
            <a:ext cx="577080" cy="7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7360" cy="3667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9320" cy="5893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1080" cy="80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7480" cy="18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6320" cy="1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4720" y="4127760"/>
            <a:ext cx="1733400" cy="25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3840" cy="27943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4920" cy="15919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4920" cy="15919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4920" cy="15919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8640" cy="266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9560" cy="266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4520" cy="8701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5920" cy="7732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3080" cy="6040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288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7600"/>
            <a:ext cx="191196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9560" cy="68054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7320" cy="68054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1240" cy="31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3880" cy="2390760"/>
            <a:chOff x="952560" y="2104200"/>
            <a:chExt cx="6113880" cy="23907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3920" cy="763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0840" cy="420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1640" cy="76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3920" cy="763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0840" cy="420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1640" cy="76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3920" cy="763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0840" cy="420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1640" cy="76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3920" cy="763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0840" cy="420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1640" cy="76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9840" cy="3287160"/>
            <a:chOff x="948240" y="823320"/>
            <a:chExt cx="10239840" cy="32871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0040" cy="1310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7640" cy="737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9360" cy="131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0040" cy="1310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7640" cy="737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9360" cy="131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0040" cy="1310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7640" cy="737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9360" cy="131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0040" cy="1310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7640" cy="737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9360" cy="131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3840" cy="128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4280" y="990000"/>
            <a:ext cx="1565280" cy="132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508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732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348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968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1840" cy="86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1800" cy="5475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988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3840" cy="128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4280" y="990000"/>
            <a:ext cx="1565280" cy="132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508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732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348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0880" cy="5666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1520" cy="5569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1800" cy="5475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1800" cy="5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8120" cy="2921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7520" cy="22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5720" cy="670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4960" cy="354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8280" cy="622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7440" cy="622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8120" cy="2921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6480" cy="806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4960" cy="354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8280" cy="622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1240" cy="622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012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9520" cy="755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9520" cy="755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9520" cy="755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9560" cy="68054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604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3320" cy="6805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652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1600" cy="31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2080" cy="8020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8600" cy="4208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5640" cy="9878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7320" y="264060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4200" y="344556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0880" y="374904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2440" y="244116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59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196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196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3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1840" cy="8618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1840" cy="8618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0360" cy="20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0360" cy="20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0360" cy="20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0360" cy="20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0360" cy="20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2020-05-26T05:43:57Z</dcterms:modified>
  <cp:revision>312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