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Johnny NGUYEN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Post-master</a:t>
            </a:r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/>
              <a:t>New </a:t>
            </a:r>
            <a:r>
              <a:rPr lang="fr-FR" dirty="0" err="1"/>
              <a:t>technology</a:t>
            </a:r>
            <a:endParaRPr lang="fr-FR" dirty="0"/>
          </a:p>
          <a:p>
            <a:r>
              <a:rPr lang="fr-FR" dirty="0"/>
              <a:t>New baby</a:t>
            </a:r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Hard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Create SAI with pyinstaller</a:t>
            </a:r>
          </a:p>
          <a:p>
            <a:r>
              <a:rPr lang="fr-FR"/>
              <a:t>Launch a scan that remove duplicate screenshot and order them by interesting strategie</a:t>
            </a:r>
          </a:p>
          <a:p>
            <a:r>
              <a:rPr lang="fr-FR"/>
              <a:t>Increment the reward if there was difference between images</a:t>
            </a:r>
          </a:p>
          <a:p>
            <a:r>
              <a:rPr lang="fr-FR"/>
              <a:t>Create a web page with the strategies learned</a:t>
            </a:r>
          </a:p>
          <a:p>
            <a:r>
              <a:rPr lang="fr-FR"/>
              <a:t>Create a web interface or a vocal controller to order strategies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Need a human to teach SIA like a baby</a:t>
            </a:r>
          </a:p>
          <a:p>
            <a:r>
              <a:rPr lang="fr-FR"/>
              <a:t>The SIA will looks like the human teacher at the beginning</a:t>
            </a:r>
          </a:p>
          <a:p>
            <a:r>
              <a:rPr lang="fr-FR"/>
              <a:t>After a treshold it will learn alone</a:t>
            </a:r>
          </a:p>
          <a:p>
            <a:r>
              <a:rPr lang="fr-FR"/>
              <a:t>Self learn need to be implemented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68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</cp:revision>
  <dcterms:created xsi:type="dcterms:W3CDTF">2019-10-05T01:10:13Z</dcterms:created>
  <dcterms:modified xsi:type="dcterms:W3CDTF">2019-10-05T09:17:32Z</dcterms:modified>
</cp:coreProperties>
</file>