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D7D9D99-BA63-4421-81CD-21DE2D119454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1040" cy="30409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1040" cy="3555000"/>
          </a:xfrm>
          <a:prstGeom prst="rect">
            <a:avLst/>
          </a:prstGeom>
        </p:spPr>
        <p:txBody>
          <a:bodyPr lIns="0" rIns="0" tIns="0" bIns="0"/>
          <a:p>
            <a:pPr marL="216000" indent="-171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6440" cy="4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2EB1770-4AB8-4B33-98DE-4992280CF62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200" cy="342432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</p:spPr>
        <p:txBody>
          <a:bodyPr lIns="0" rIns="0" tIns="0" bIns="0"/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360" cy="342648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160" cy="342828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1040" cy="30409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1040" cy="3555000"/>
          </a:xfrm>
          <a:prstGeom prst="rect">
            <a:avLst/>
          </a:prstGeom>
        </p:spPr>
        <p:txBody>
          <a:bodyPr lIns="0" rIns="0" tIns="0" bIns="0"/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6440" cy="4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0181182-D7E0-43E3-8AD3-D17CE7C5590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1040" cy="30409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1040" cy="3555000"/>
          </a:xfrm>
          <a:prstGeom prst="rect">
            <a:avLst/>
          </a:prstGeom>
        </p:spPr>
        <p:txBody>
          <a:bodyPr lIns="0" rIns="0" tIns="0" bIns="0"/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1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6440" cy="4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A0B9895-12BD-4F74-A0F5-B7B3DC476AA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3840" cy="33969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4360" cy="4082760"/>
          </a:xfrm>
          <a:prstGeom prst="rect">
            <a:avLst/>
          </a:prstGeom>
        </p:spPr>
        <p:txBody>
          <a:bodyPr lIns="0" rIns="0" tIns="0" bIns="0"/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1600" cy="33847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2120" cy="4070520"/>
          </a:xfrm>
          <a:prstGeom prst="rect">
            <a:avLst/>
          </a:prstGeom>
        </p:spPr>
        <p:txBody>
          <a:bodyPr lIns="0" rIns="0" tIns="0" bIns="0"/>
          <a:p>
            <a:pPr marL="216000" indent="-172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6440" cy="340956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6960" cy="4095360"/>
          </a:xfrm>
          <a:prstGeom prst="rect">
            <a:avLst/>
          </a:prstGeom>
        </p:spPr>
        <p:txBody>
          <a:bodyPr lIns="0" rIns="0" tIns="0" bIns="0"/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0760" cy="341388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1280" cy="4099680"/>
          </a:xfrm>
          <a:prstGeom prst="rect">
            <a:avLst/>
          </a:prstGeom>
        </p:spPr>
        <p:txBody>
          <a:bodyPr lIns="0" rIns="0" tIns="0" bIns="0"/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800" cy="341892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</p:spPr>
        <p:txBody>
          <a:bodyPr lIns="0" rIns="0" tIns="0" bIns="0"/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040" cy="342216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</p:spPr>
        <p:txBody>
          <a:bodyPr lIns="0" rIns="0" tIns="0" bIns="0"/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6760" cy="681264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5360"/>
            <a:ext cx="12143520" cy="681264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3600" cy="362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0240" cy="10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91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9160" cy="35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9040" cy="8690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3200" cy="315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6320" cy="361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91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9160" cy="35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9040" cy="8690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3520" y="3735720"/>
            <a:ext cx="158760" cy="624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4560" y="4792320"/>
            <a:ext cx="158760" cy="624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4120" y="4132800"/>
            <a:ext cx="158760" cy="624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3360" y="3543120"/>
            <a:ext cx="158760" cy="624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9960" y="3274200"/>
            <a:ext cx="158760" cy="624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8600" cy="20404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7560" cy="296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8040" cy="10447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9400" cy="3182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91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9160" cy="35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9280" cy="8092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5800" cy="4280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2840" cy="9950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9040" cy="8690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2040" y="2534040"/>
            <a:ext cx="933120" cy="43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1080" y="3337200"/>
            <a:ext cx="933120" cy="43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5600" y="3642480"/>
            <a:ext cx="933120" cy="43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9320" y="2332800"/>
            <a:ext cx="933120" cy="43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3120" cy="43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9040" cy="8690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7560" cy="216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7560" cy="216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7560" cy="216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7560" cy="216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7560" cy="216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9040" cy="8690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2840" y="3671640"/>
            <a:ext cx="158760" cy="624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3520" y="4728240"/>
            <a:ext cx="158760" cy="624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3080" y="4068360"/>
            <a:ext cx="158760" cy="624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2680" y="3478680"/>
            <a:ext cx="158760" cy="624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6960" y="3396240"/>
            <a:ext cx="158760" cy="624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9040" cy="8690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3200" cy="315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6320" cy="361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6760" cy="68126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3240" cy="45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0520" cy="68126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3720" cy="45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91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9160" cy="35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9280" cy="8092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5800" cy="4280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2840" cy="9950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9040" cy="8690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7600" y="2651400"/>
            <a:ext cx="933120" cy="43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6640" y="3454560"/>
            <a:ext cx="933120" cy="43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1520" y="3759840"/>
            <a:ext cx="933120" cy="43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4880" y="2450160"/>
            <a:ext cx="933120" cy="43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3120" cy="43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1360" cy="71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91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9160" cy="35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9040" cy="8690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7600" cy="50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7600" cy="50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256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240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91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9160" cy="35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9040" cy="8690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2080" cy="8690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3000" cy="5209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4560" cy="36745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91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9160" cy="35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6520" cy="5965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6320" cy="5263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9040" cy="8690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8280" cy="81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4680" cy="19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3520" cy="19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7360"/>
            <a:ext cx="584280" cy="7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91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9160" cy="35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4560" cy="36745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6520" cy="5965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9040" cy="8690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8280" cy="81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4680" cy="19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3520" cy="19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9040" cy="8690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0760" y="4124880"/>
            <a:ext cx="1740600" cy="26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91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9160" cy="35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1040" cy="28015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2120" cy="15991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2120" cy="15991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2120" cy="15991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5840" cy="273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6760" cy="273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1720" cy="8773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3120" cy="7804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0280" cy="6112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008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0400"/>
            <a:ext cx="191916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6760" cy="681264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4520" cy="68126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8440" cy="32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1080" cy="2397960"/>
            <a:chOff x="952560" y="2104200"/>
            <a:chExt cx="6121080" cy="23979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1120" cy="7711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8040" cy="4280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8840" cy="771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1120" cy="7711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8040" cy="4280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8840" cy="771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1120" cy="7711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8040" cy="4280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8840" cy="771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1120" cy="7711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8040" cy="4280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8840" cy="771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91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7040" cy="3294360"/>
            <a:chOff x="948240" y="823320"/>
            <a:chExt cx="10247040" cy="32943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7240" cy="13172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4840" cy="7448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6560" cy="1317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7240" cy="13172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4840" cy="7448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6560" cy="1317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7240" cy="13172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4840" cy="7448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6560" cy="1317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7240" cy="13172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4840" cy="7448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6560" cy="1317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91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9160" cy="35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91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9040" cy="8690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1040" cy="129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1480" y="990000"/>
            <a:ext cx="1572480" cy="133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228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452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068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688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9040" cy="8690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91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9000" cy="5547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708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1040" cy="129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1480" y="990000"/>
            <a:ext cx="1572480" cy="133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228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452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068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8080" cy="5738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8720" cy="5641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9000" cy="5547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9000" cy="5547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91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9160" cy="35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5320" cy="29286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91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4720" cy="22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2920" cy="677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2160" cy="36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5480" cy="63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4640" cy="63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5320" cy="29286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3680" cy="813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2160" cy="36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5480" cy="63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8440" cy="63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91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7320" cy="35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91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9160" cy="35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6720" cy="7624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6720" cy="7624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6720" cy="7624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6760" cy="68126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3240" cy="45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0520" cy="68126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3720" cy="45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91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8800" cy="31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9280" cy="8092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5800" cy="4280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2840" cy="9950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9040" cy="8690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0200" y="2645280"/>
            <a:ext cx="933120" cy="43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8880" y="3448440"/>
            <a:ext cx="933120" cy="43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3760" y="3753720"/>
            <a:ext cx="933120" cy="43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7120" y="2444040"/>
            <a:ext cx="933120" cy="43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3120" cy="43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91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9160" cy="35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0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9040" cy="8690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9040" cy="8690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7560" cy="216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7560" cy="216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7560" cy="216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7560" cy="216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7560" cy="216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2020-05-19T07:43:31Z</dcterms:modified>
  <cp:revision>287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