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02056F-0915-44B0-8938-1ADDFB74CF5B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7680" cy="3067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7680" cy="3581640"/>
          </a:xfrm>
          <a:prstGeom prst="rect">
            <a:avLst/>
          </a:prstGeom>
        </p:spPr>
        <p:txBody>
          <a:bodyPr lIns="0" rIns="0" tIns="0" bIns="0"/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30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74D8FC-CBEC-4BE6-9A58-E27C97051DD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7680" cy="3067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7680" cy="3581640"/>
          </a:xfrm>
          <a:prstGeom prst="rect">
            <a:avLst/>
          </a:prstGeom>
        </p:spPr>
        <p:txBody>
          <a:bodyPr lIns="0" rIns="0" tIns="0" bIns="0"/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30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033492-F328-47F6-9709-503EEC50B69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7680" cy="30675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7680" cy="3581640"/>
          </a:xfrm>
          <a:prstGeom prst="rect">
            <a:avLst/>
          </a:prstGeom>
        </p:spPr>
        <p:txBody>
          <a:bodyPr lIns="0" rIns="0" tIns="0" bIns="0"/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30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1FDD30-14AA-4F3D-93C3-FDB3E2E1EB2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240" cy="34113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760" cy="4097160"/>
          </a:xfrm>
          <a:prstGeom prst="rect">
            <a:avLst/>
          </a:prstGeom>
        </p:spPr>
        <p:txBody>
          <a:bodyPr lIns="0" rIns="0" tIns="0" bIns="0"/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3400" cy="68392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8720"/>
            <a:ext cx="12170160" cy="68392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0240" cy="36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6880" cy="11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9840" cy="34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2960" cy="38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400" y="375336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680" y="477432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7480" y="413280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5360" y="354852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000" y="329256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5240" cy="2067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4200" cy="299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4680" cy="10713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6040" cy="3209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5920" cy="8359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2440" cy="4546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9480" cy="10216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480" y="255060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8000" y="334512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6040" y="365904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6240" y="234072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720" y="368928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640" y="471024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6440" y="406836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4680" y="348408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000" y="3414600"/>
            <a:ext cx="18540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9840" cy="342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2960" cy="38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3400" cy="6839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9880" cy="45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7160" cy="6839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0360" cy="45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5920" cy="8359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2440" cy="4546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9480" cy="10216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8040" y="266796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3560" y="346248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1960" y="377640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1800" y="245808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8000" cy="7380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4240" cy="52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4240" cy="52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92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90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8720" cy="8956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9640" cy="5475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1200" cy="3701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3160" cy="6231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2960" cy="5529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4920" cy="83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1320" cy="2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0160" cy="22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4000"/>
            <a:ext cx="610920" cy="1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1200" cy="3701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3160" cy="6231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4920" cy="83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1320" cy="2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0160" cy="22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5640" y="4113000"/>
            <a:ext cx="1767240" cy="28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7680" cy="28281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8760" cy="16257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8760" cy="16257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8760" cy="16257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2480" cy="30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3400" cy="30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8360" cy="9039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9760" cy="8071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6920" cy="6379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67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3760"/>
            <a:ext cx="19458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3400" cy="68392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1160" cy="68392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5080" cy="32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7720" cy="2424600"/>
            <a:chOff x="952560" y="2104200"/>
            <a:chExt cx="6147720" cy="24246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7760" cy="797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4680" cy="454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5480" cy="79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7760" cy="797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4680" cy="454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5480" cy="79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7760" cy="797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4680" cy="454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5480" cy="79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7760" cy="797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4680" cy="454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5480" cy="79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3680" cy="3321000"/>
            <a:chOff x="948240" y="823320"/>
            <a:chExt cx="10273680" cy="33210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3880" cy="1343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1480" cy="771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3200" cy="134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3880" cy="1343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1480" cy="771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3200" cy="134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3880" cy="1343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1480" cy="771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3200" cy="134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3880" cy="1343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1480" cy="771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3200" cy="134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7680" cy="13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8120" y="990000"/>
            <a:ext cx="159912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89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1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73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35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5680" cy="8956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5640" cy="5814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37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7680" cy="13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8120" y="990000"/>
            <a:ext cx="159912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89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1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73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4720" cy="6004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5360" cy="5907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5640" cy="5814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5640" cy="5814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1960" cy="2955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1360" cy="22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9560" cy="704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8800" cy="388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2120" cy="656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1280" cy="656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1960" cy="2955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0320" cy="84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8800" cy="388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2120" cy="656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5080" cy="656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396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3360" cy="789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3360" cy="789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3360" cy="789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3400" cy="6839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9880" cy="45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7160" cy="6839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0360" cy="45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5440" cy="32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5920" cy="8359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2440" cy="4546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9480" cy="10216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0640" y="266184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5800" y="345636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4200" y="377028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4040" y="245196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9760" cy="46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580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580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7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5680" cy="8956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5680" cy="8956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4200" cy="24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2020-04-26T17:51:12Z</dcterms:modified>
  <cp:revision>197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