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B5ABDF-07CE-40E4-8AE3-3357EE97229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600" cy="3030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600" cy="3544560"/>
          </a:xfrm>
          <a:prstGeom prst="rect">
            <a:avLst/>
          </a:prstGeom>
        </p:spPr>
        <p:txBody>
          <a:bodyPr lIns="0" rIns="0" tIns="0" bIns="0"/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6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7F6AA5-46CE-4AED-ABBB-DBAAE228F05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600" cy="3030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600" cy="3544560"/>
          </a:xfrm>
          <a:prstGeom prst="rect">
            <a:avLst/>
          </a:prstGeom>
        </p:spPr>
        <p:txBody>
          <a:bodyPr lIns="0" rIns="0" tIns="0" bIns="0"/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6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A73157-FA95-424A-9AF6-3D3261D7F22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600" cy="3030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600" cy="3544560"/>
          </a:xfrm>
          <a:prstGeom prst="rect">
            <a:avLst/>
          </a:prstGeom>
        </p:spPr>
        <p:txBody>
          <a:bodyPr lIns="0" rIns="0" tIns="0" bIns="0"/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6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D76976-EBC4-4C64-BB63-C0825111C69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400" cy="3386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920" cy="4072320"/>
          </a:xfrm>
          <a:prstGeom prst="rect">
            <a:avLst/>
          </a:prstGeom>
        </p:spPr>
        <p:txBody>
          <a:bodyPr lIns="0" rIns="0" tIns="0" bIns="0"/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1160" cy="33742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1680" cy="4060080"/>
          </a:xfrm>
          <a:prstGeom prst="rect">
            <a:avLst/>
          </a:prstGeom>
        </p:spPr>
        <p:txBody>
          <a:bodyPr lIns="0" rIns="0" tIns="0" bIns="0"/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000" cy="33991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520" cy="4084920"/>
          </a:xfrm>
          <a:prstGeom prst="rect">
            <a:avLst/>
          </a:prstGeom>
        </p:spPr>
        <p:txBody>
          <a:bodyPr lIns="0" rIns="0" tIns="0" bIns="0"/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320" cy="34034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840" cy="4089240"/>
          </a:xfrm>
          <a:prstGeom prst="rect">
            <a:avLst/>
          </a:prstGeom>
        </p:spPr>
        <p:txBody>
          <a:bodyPr lIns="0" rIns="0" tIns="0" bIns="0"/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/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6320" cy="68022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6160"/>
            <a:ext cx="12133080" cy="68022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3160" cy="36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9800" cy="10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2760" cy="30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5880" cy="35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680" y="372852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400" y="479916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4560" y="413280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0200" y="354060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700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8160" cy="203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7120" cy="2953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7600" cy="1034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8960" cy="317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8840" cy="798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5360" cy="417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2400" cy="984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720" y="252756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4600" y="333288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1280" y="363600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2840" y="232848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000" y="366444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360" y="473508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3520" y="406836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9520" y="347616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9040"/>
            <a:ext cx="148320" cy="614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2760" cy="30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5880" cy="35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6320" cy="6802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2800" cy="45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0080" cy="6802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3280" cy="45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8840" cy="798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5360" cy="417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2400" cy="984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3280" y="264492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0160" y="345024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200" y="375336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8400" y="244584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0920" cy="70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7160" cy="4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7160" cy="4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212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196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1640" cy="858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2560" cy="510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4120" cy="3664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6080" cy="586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5880" cy="515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784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424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308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6560"/>
            <a:ext cx="573840" cy="6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4120" cy="3664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6080" cy="586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784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424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308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920"/>
            <a:ext cx="1730160" cy="2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0600" cy="2791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1680" cy="1588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1680" cy="1588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1680" cy="1588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5400" cy="263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6320" cy="263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1280" cy="866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2680" cy="770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9840" cy="600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96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0840"/>
            <a:ext cx="190872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6320" cy="68022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4080" cy="6802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800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0640" cy="2387520"/>
            <a:chOff x="952560" y="2104200"/>
            <a:chExt cx="6110640" cy="2387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0680" cy="760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7600" cy="417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840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0680" cy="760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7600" cy="417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840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0680" cy="760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7600" cy="417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840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0680" cy="760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7600" cy="417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840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6600" cy="3283920"/>
            <a:chOff x="948240" y="823320"/>
            <a:chExt cx="10236600" cy="3283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6800" cy="1306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4400" cy="734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6120" cy="13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6800" cy="1306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4400" cy="734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6120" cy="13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6800" cy="1306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4400" cy="734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6120" cy="13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6800" cy="1306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4400" cy="734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6120" cy="13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0600" cy="12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0680" y="990000"/>
            <a:ext cx="1562040" cy="13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18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408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02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64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8600" cy="85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8560" cy="544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66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0600" cy="12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0680" y="990000"/>
            <a:ext cx="1562040" cy="13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18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408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024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7640" cy="563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8280" cy="553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8560" cy="544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8560" cy="5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4880" cy="2918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428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2480" cy="66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1720" cy="35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5040" cy="61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4200" cy="61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4880" cy="2918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3240" cy="80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1720" cy="35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5040" cy="61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8000" cy="61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688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6280" cy="752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6280" cy="752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6280" cy="752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8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6320" cy="6802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2800" cy="45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0080" cy="6802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3280" cy="45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836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8840" cy="798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5360" cy="417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2400" cy="984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880" y="263880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2400" y="344412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440" y="374724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0640" y="243972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2680" cy="42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872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8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0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8600" cy="858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8600" cy="858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712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2020-05-29T07:17:29Z</dcterms:modified>
  <cp:revision>322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