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F5E5D5D-595C-4DC3-9139-6E060BF7A447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400" cy="30682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</p:spPr>
        <p:txBody>
          <a:bodyPr lIns="0" rIns="0" tIns="0" bIns="0"/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FD1138-F1F0-49A7-9B75-CB6AC004087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400" cy="30682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</p:spPr>
        <p:txBody>
          <a:bodyPr lIns="0" rIns="0" tIns="0" bIns="0"/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76DB80-19CB-431D-A1A0-8180861F139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400" cy="30682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</p:spPr>
        <p:txBody>
          <a:bodyPr lIns="0" rIns="0" tIns="0" bIns="0"/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A0FCC4-B89A-4D46-A84A-FDB687C4B2B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/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960" cy="34120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480" cy="4097880"/>
          </a:xfrm>
          <a:prstGeom prst="rect">
            <a:avLst/>
          </a:prstGeom>
        </p:spPr>
        <p:txBody>
          <a:bodyPr lIns="0" rIns="0" tIns="0" bIns="0"/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4120" cy="68400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8000"/>
            <a:ext cx="12170880" cy="68400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0960" cy="36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7600" cy="11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0560" cy="34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3680" cy="389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400" y="375336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0680" y="477396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6760" y="413280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4640" y="354888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360" y="329292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5960" cy="206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4920" cy="2990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5400" cy="1072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6760" cy="321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6640" cy="8366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3160" cy="4554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0200" cy="10224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840" y="255132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8720" y="334512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6400" y="365976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6960" y="234072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720" y="368928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9640" y="470988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5720" y="406836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3960" y="348444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360" y="3414960"/>
            <a:ext cx="186120" cy="65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0560" cy="342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3680" cy="389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4120" cy="6840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0600" cy="45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7880" cy="6840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1080" cy="45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6640" cy="8366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3160" cy="4554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0200" cy="10224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8400" y="266868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4280" y="346248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2320" y="377712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2520" y="245808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8720" cy="7387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4960" cy="52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4960" cy="52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992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976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9440" cy="8964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0360" cy="5482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1920" cy="3701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3880" cy="6238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3680" cy="5536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5640" cy="83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2040" cy="22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088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4720"/>
            <a:ext cx="611640" cy="10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1920" cy="3701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3880" cy="6238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5640" cy="83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2040" cy="22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088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920" y="4113000"/>
            <a:ext cx="1767960" cy="28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8400" cy="28288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9480" cy="16264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9480" cy="16264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9480" cy="16264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320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412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9080" cy="9046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0480" cy="8078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7640" cy="6386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74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3040"/>
            <a:ext cx="194652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4120" cy="68400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1880" cy="68400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5800" cy="32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8440" cy="2425320"/>
            <a:chOff x="952560" y="2104200"/>
            <a:chExt cx="6148440" cy="24253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8480" cy="798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5400" cy="455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6200" cy="79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8480" cy="798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5400" cy="455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6200" cy="79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8480" cy="798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5400" cy="455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6200" cy="79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8480" cy="798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5400" cy="455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6200" cy="79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4400" cy="3321720"/>
            <a:chOff x="948240" y="823320"/>
            <a:chExt cx="10274400" cy="33217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4600" cy="1344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2200" cy="772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3920" cy="134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4600" cy="1344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2200" cy="772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3920" cy="134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4600" cy="1344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2200" cy="772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3920" cy="134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4600" cy="1344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2200" cy="772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3920" cy="134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8400" cy="13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8840" y="990000"/>
            <a:ext cx="159984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96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188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80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42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6400" cy="8964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6360" cy="5821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44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8400" cy="13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8840" y="990000"/>
            <a:ext cx="159984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96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188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80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5440" cy="6012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6080" cy="5914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6360" cy="5821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6360" cy="5821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2680" cy="2955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2080" cy="22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0280" cy="705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9520" cy="389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2840" cy="657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2000" cy="657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2680" cy="2955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1040" cy="841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9520" cy="389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2840" cy="657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5800" cy="657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468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4080" cy="789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4080" cy="789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4080" cy="789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4120" cy="6840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0600" cy="45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7880" cy="6840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1080" cy="45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6160" cy="32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6640" cy="8366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3160" cy="4554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0200" cy="10224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000" y="266256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6520" y="345636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4560" y="377100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4760" y="245196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0480" cy="46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652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65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7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6400" cy="8964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492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2020-04-26T10:40:27Z</dcterms:modified>
  <cp:revision>194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