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6CE860-0531-4975-8EBB-338191391009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4EA1BF-F29A-4BF3-9E62-3B9E956627D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F404CD-2CDD-4CD5-B6CF-5AF324E00F5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9ED122-F611-4628-8590-E2D4AFB4115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160"/>
            <a:ext cx="12186720" cy="68558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680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3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160" y="376452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352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0920" y="413280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4560" y="355284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372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1800" cy="2083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0760" cy="300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1240" cy="1087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2600" cy="3225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2480" cy="852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9000" cy="471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6040" cy="1038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9320" y="256140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8800" y="334836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880" y="366984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7040" y="234396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480" y="370044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944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39880" y="406836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3880" y="348840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5760"/>
            <a:ext cx="201960" cy="667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6400" cy="358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9520" cy="405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6440" cy="46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3720" cy="6855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6920" cy="46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2480" cy="852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9000" cy="471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6040" cy="1038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880" y="267876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4360" y="346572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800" y="378720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2600" y="246132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4560" cy="7545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0800" cy="54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0800" cy="54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5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5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5280" cy="912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6200" cy="564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7760" cy="3717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9720" cy="639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9520" cy="569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1480" cy="85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788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672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20560"/>
            <a:ext cx="627480" cy="12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7760" cy="3717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9720" cy="639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1480" cy="85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788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6720" cy="23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6280" y="4106880"/>
            <a:ext cx="1783800" cy="30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4240" cy="2844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5320" cy="1642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5320" cy="1642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5320" cy="1642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9040" cy="31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9960" cy="317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4920" cy="920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6320" cy="823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3480" cy="654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3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7200"/>
            <a:ext cx="19623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90240" cy="3337560"/>
            <a:chOff x="948240" y="823320"/>
            <a:chExt cx="10290240" cy="3337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0440" cy="1360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8040" cy="788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9760" cy="136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0440" cy="1360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8040" cy="788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9760" cy="136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0440" cy="1360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8040" cy="788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9760" cy="136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0440" cy="1360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8040" cy="788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9760" cy="136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7720" cy="6855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1640" cy="32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4280" cy="2441160"/>
            <a:chOff x="952560" y="2104200"/>
            <a:chExt cx="6164280" cy="2441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4320" cy="814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1240" cy="471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2040" cy="81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4320" cy="814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1240" cy="471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2040" cy="81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4320" cy="814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1240" cy="471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2040" cy="81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4320" cy="814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1240" cy="471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2040" cy="81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4240" cy="13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4680" y="990000"/>
            <a:ext cx="1615680" cy="137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54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7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38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100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2240" cy="9122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2200" cy="597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902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4240" cy="133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4680" y="990000"/>
            <a:ext cx="1615680" cy="137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54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77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38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1280" cy="617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1920" cy="607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2200" cy="597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2200" cy="597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8520" cy="297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7920" cy="22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6120" cy="72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5360" cy="40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8680" cy="67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7840" cy="67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8520" cy="297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6880" cy="857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5360" cy="405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8680" cy="67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1640" cy="67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052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9920" cy="805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9920" cy="805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9920" cy="805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6440" cy="46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3720" cy="6855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6920" cy="46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2000" cy="32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2480" cy="852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9000" cy="471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6040" cy="1038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480" y="267264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6600" y="345960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1040" y="378108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4840" y="245520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6320" cy="48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0760" cy="259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2240" cy="912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6400" cy="358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9520" cy="405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2020-04-10T17:23:50Z</dcterms:modified>
  <cp:revision>132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