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039256E-02C5-4DCE-ACCD-A48B7B3850C3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1760" cy="30416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1760" cy="3555720"/>
          </a:xfrm>
          <a:prstGeom prst="rect">
            <a:avLst/>
          </a:prstGeom>
        </p:spPr>
        <p:txBody>
          <a:bodyPr lIns="0" rIns="0" tIns="0" bIns="0"/>
          <a:p>
            <a:pPr marL="216000" indent="-171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1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716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8F7F8FB-1B65-4260-A7CC-69D2AAE3C14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920" cy="342504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080" cy="342720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1760" cy="30416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1760" cy="3555720"/>
          </a:xfrm>
          <a:prstGeom prst="rect">
            <a:avLst/>
          </a:prstGeom>
        </p:spPr>
        <p:txBody>
          <a:bodyPr lIns="0" rIns="0" tIns="0" bIns="0"/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716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AED23CC-DAB7-457A-BFB3-20DACFF2521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1760" cy="30416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1760" cy="3555720"/>
          </a:xfrm>
          <a:prstGeom prst="rect">
            <a:avLst/>
          </a:prstGeom>
        </p:spPr>
        <p:txBody>
          <a:bodyPr lIns="0" rIns="0" tIns="0" bIns="0"/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716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A24D3FC-B113-425C-BA05-1CAD7DFD1F1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4560" cy="33976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5080" cy="4083480"/>
          </a:xfrm>
          <a:prstGeom prst="rect">
            <a:avLst/>
          </a:prstGeom>
        </p:spPr>
        <p:txBody>
          <a:bodyPr lIns="0" rIns="0" tIns="0" bIns="0"/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2320" cy="33854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2840" cy="4071240"/>
          </a:xfrm>
          <a:prstGeom prst="rect">
            <a:avLst/>
          </a:prstGeom>
        </p:spPr>
        <p:txBody>
          <a:bodyPr lIns="0" rIns="0" tIns="0" bIns="0"/>
          <a:p>
            <a:pPr marL="216000" indent="-173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3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7160" cy="341028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7680" cy="4096080"/>
          </a:xfrm>
          <a:prstGeom prst="rect">
            <a:avLst/>
          </a:prstGeom>
        </p:spPr>
        <p:txBody>
          <a:bodyPr lIns="0" rIns="0" tIns="0" bIns="0"/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8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480" cy="341460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000" cy="4100400"/>
          </a:xfrm>
          <a:prstGeom prst="rect">
            <a:avLst/>
          </a:prstGeom>
        </p:spPr>
        <p:txBody>
          <a:bodyPr lIns="0" rIns="0" tIns="0" bIns="0"/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26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520" cy="341964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</p:spPr>
        <p:txBody>
          <a:bodyPr lIns="0" rIns="0" tIns="0" bIns="0"/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760" cy="342288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</p:spPr>
        <p:txBody>
          <a:bodyPr lIns="0" rIns="0" tIns="0" bIns="0"/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7480" cy="68133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4640"/>
            <a:ext cx="12144240" cy="68133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4320" cy="362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0960" cy="109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98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9880" cy="35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9760" cy="8697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3920" cy="316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7040" cy="362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98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9880" cy="35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9760" cy="8697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3160" y="3735720"/>
            <a:ext cx="159480" cy="625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4920" y="4791960"/>
            <a:ext cx="159480" cy="625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3400" y="4132800"/>
            <a:ext cx="159480" cy="625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3000" y="3543120"/>
            <a:ext cx="159480" cy="625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0320" y="3274920"/>
            <a:ext cx="159480" cy="625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9320" cy="2041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8280" cy="2964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8760" cy="10454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0120" cy="3183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98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9880" cy="35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0000" cy="8100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6520" cy="4287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3560" cy="9957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9760" cy="8697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2040" y="2534040"/>
            <a:ext cx="933840" cy="43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1080" y="3337560"/>
            <a:ext cx="933840" cy="43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5600" y="3642480"/>
            <a:ext cx="933840" cy="43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9320" y="2333160"/>
            <a:ext cx="933840" cy="43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3840" cy="43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9760" cy="8697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8280" cy="217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8280" cy="217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8280" cy="217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8280" cy="217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8280" cy="217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9760" cy="8697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2480" y="3671640"/>
            <a:ext cx="159480" cy="625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3880" y="4727880"/>
            <a:ext cx="159480" cy="625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2360" y="4068360"/>
            <a:ext cx="159480" cy="625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2320" y="3478680"/>
            <a:ext cx="159480" cy="625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7320" y="3396960"/>
            <a:ext cx="159480" cy="625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9760" cy="8697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3920" cy="316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7040" cy="362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7480" cy="68133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3960" cy="455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1240" cy="68133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4440" cy="455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98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9880" cy="35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0000" cy="8100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6520" cy="4287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3560" cy="9957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9760" cy="8697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7600" y="2651400"/>
            <a:ext cx="933840" cy="43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6640" y="3454920"/>
            <a:ext cx="933840" cy="43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1520" y="3759840"/>
            <a:ext cx="933840" cy="43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4880" y="2450520"/>
            <a:ext cx="933840" cy="43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3840" cy="43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2080" cy="71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98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9880" cy="35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9760" cy="8697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8320" cy="500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8320" cy="500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328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312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98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9880" cy="35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9760" cy="8697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2800" cy="8697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3720" cy="5216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5280" cy="36752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98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9880" cy="35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7240" cy="5972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7040" cy="5270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9760" cy="8697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9000" cy="81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5400" cy="19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4240" cy="19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8080"/>
            <a:ext cx="585000" cy="7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98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9880" cy="35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5280" cy="36752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7240" cy="5972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9760" cy="8697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9000" cy="81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5400" cy="19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4240" cy="19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9760" cy="8697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0760" y="4124160"/>
            <a:ext cx="1741320" cy="263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98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9880" cy="35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1760" cy="28022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2840" cy="15998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2840" cy="15998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2840" cy="15998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6560" cy="274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7480" cy="274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2440" cy="8780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3840" cy="7812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1000" cy="6120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080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9680"/>
            <a:ext cx="191988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7480" cy="68133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5240" cy="68133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9160" cy="32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1800" cy="2398680"/>
            <a:chOff x="952560" y="2104200"/>
            <a:chExt cx="6121800" cy="23986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1840" cy="7718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8760" cy="4287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9560" cy="771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1840" cy="7718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8760" cy="4287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9560" cy="771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1840" cy="7718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8760" cy="4287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9560" cy="771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1840" cy="7718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8760" cy="4287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9560" cy="771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98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7760" cy="3295080"/>
            <a:chOff x="948240" y="823320"/>
            <a:chExt cx="10247760" cy="32950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7960" cy="13179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5560" cy="7455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7280" cy="1317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7960" cy="13179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5560" cy="7455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7280" cy="1317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7960" cy="13179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5560" cy="7455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7280" cy="1317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7960" cy="13179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5560" cy="7455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7280" cy="1317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98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9880" cy="35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98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9760" cy="8697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1760" cy="129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2200" y="990000"/>
            <a:ext cx="1573200" cy="133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300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524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140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760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9760" cy="8697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98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9720" cy="5554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780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1760" cy="129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2200" y="990000"/>
            <a:ext cx="1573200" cy="133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300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524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140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8800" cy="5745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9440" cy="5648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9720" cy="5554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9720" cy="55548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98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9880" cy="35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6040" cy="29293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98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5440" cy="224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3640" cy="678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2880" cy="362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6200" cy="630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5360" cy="630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6040" cy="29293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4400" cy="814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2880" cy="362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6200" cy="630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9160" cy="630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98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8040" cy="35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98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9880" cy="35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7440" cy="763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7440" cy="763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7440" cy="763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7480" cy="68133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3960" cy="455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1240" cy="68133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4440" cy="455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98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9520" cy="31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0000" cy="8100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6520" cy="4287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3560" cy="9957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9760" cy="8697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0200" y="2645280"/>
            <a:ext cx="933840" cy="43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8880" y="3448800"/>
            <a:ext cx="933840" cy="43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3760" y="3753720"/>
            <a:ext cx="933840" cy="43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7120" y="2444400"/>
            <a:ext cx="933840" cy="43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3840" cy="43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988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9880" cy="35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1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9760" cy="8697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9760" cy="8697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8280" cy="217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8280" cy="217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8280" cy="217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8280" cy="217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8280" cy="217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2020-05-18T07:58:23Z</dcterms:modified>
  <cp:revision>285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