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8.png"/><Relationship Id="rId7" Type="http://schemas.openxmlformats.org/officeDocument/2006/relationships/image" Target="../media/image3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8.png"/><Relationship Id="rId7" Type="http://schemas.openxmlformats.org/officeDocument/2006/relationships/image" Target="../media/image3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18" Type="http://schemas.openxmlformats.org/officeDocument/2006/relationships/image" Target="../media/image48.png"/><Relationship Id="rId3" Type="http://schemas.openxmlformats.org/officeDocument/2006/relationships/image" Target="../media/image33.svg"/><Relationship Id="rId21" Type="http://schemas.openxmlformats.org/officeDocument/2006/relationships/image" Target="../media/image51.svg"/><Relationship Id="rId7" Type="http://schemas.openxmlformats.org/officeDocument/2006/relationships/image" Target="../media/image37.svg"/><Relationship Id="rId12" Type="http://schemas.openxmlformats.org/officeDocument/2006/relationships/image" Target="../media/image42.png"/><Relationship Id="rId17" Type="http://schemas.openxmlformats.org/officeDocument/2006/relationships/image" Target="../media/image47.sv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svg"/><Relationship Id="rId5" Type="http://schemas.openxmlformats.org/officeDocument/2006/relationships/image" Target="../media/image35.svg"/><Relationship Id="rId15" Type="http://schemas.openxmlformats.org/officeDocument/2006/relationships/image" Target="../media/image45.svg"/><Relationship Id="rId10" Type="http://schemas.openxmlformats.org/officeDocument/2006/relationships/image" Target="../media/image40.png"/><Relationship Id="rId19" Type="http://schemas.openxmlformats.org/officeDocument/2006/relationships/image" Target="../media/image49.svg"/><Relationship Id="rId4" Type="http://schemas.openxmlformats.org/officeDocument/2006/relationships/image" Target="../media/image34.png"/><Relationship Id="rId9" Type="http://schemas.openxmlformats.org/officeDocument/2006/relationships/image" Target="../media/image39.svg"/><Relationship Id="rId1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launch </a:t>
            </a:r>
            <a:r>
              <a:rPr lang="fr-FR" dirty="0" err="1"/>
              <a:t>everytime</a:t>
            </a:r>
            <a:r>
              <a:rPr lang="fr-FR" dirty="0"/>
              <a:t> the computer </a:t>
            </a:r>
            <a:r>
              <a:rPr lang="fr-FR" dirty="0" err="1"/>
              <a:t>is</a:t>
            </a:r>
            <a:r>
              <a:rPr lang="fr-FR" dirty="0"/>
              <a:t> up,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mic</a:t>
            </a:r>
            <a:r>
              <a:rPr lang="fr-FR" dirty="0"/>
              <a:t> and let the </a:t>
            </a:r>
            <a:r>
              <a:rPr lang="fr-FR" dirty="0" err="1"/>
              <a:t>mic</a:t>
            </a:r>
            <a:r>
              <a:rPr lang="fr-FR" dirty="0"/>
              <a:t> for </a:t>
            </a:r>
            <a:r>
              <a:rPr lang="fr-FR" dirty="0" err="1"/>
              <a:t>another</a:t>
            </a:r>
            <a:r>
              <a:rPr lang="fr-FR" dirty="0"/>
              <a:t> application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Issues </a:t>
            </a:r>
            <a:r>
              <a:rPr lang="fr-FR" dirty="0" err="1"/>
              <a:t>synthesis</a:t>
            </a:r>
            <a:endParaRPr lang="fr-FR" dirty="0"/>
          </a:p>
          <a:p>
            <a:r>
              <a:rPr lang="fr-FR" dirty="0"/>
              <a:t>Use a </a:t>
            </a:r>
            <a:r>
              <a:rPr lang="fr-FR" dirty="0" err="1"/>
              <a:t>complex</a:t>
            </a:r>
            <a:r>
              <a:rPr lang="fr-FR"/>
              <a:t> shema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</a:t>
            </a:r>
            <a:r>
              <a:rPr lang="fr-FR"/>
              <a:t>on Windows and OS X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10C1CD-F941-464D-B834-8C57EAE14EBD}"/>
              </a:ext>
            </a:extLst>
          </p:cNvPr>
          <p:cNvSpPr/>
          <p:nvPr/>
        </p:nvSpPr>
        <p:spPr>
          <a:xfrm>
            <a:off x="7551895" y="2870855"/>
            <a:ext cx="620807" cy="323295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7A18ED-A5B0-4D0F-8A49-69AF7BB05528}"/>
              </a:ext>
            </a:extLst>
          </p:cNvPr>
          <p:cNvSpPr/>
          <p:nvPr/>
        </p:nvSpPr>
        <p:spPr>
          <a:xfrm>
            <a:off x="4489142" y="2870854"/>
            <a:ext cx="620806" cy="323295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Clean and 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remove</a:t>
            </a:r>
            <a:r>
              <a:rPr lang="fr-FR" dirty="0"/>
              <a:t> duplicate scan</a:t>
            </a:r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images 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threshold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93" y="1689264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635" y="4042634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28" y="2642799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364" y="1810757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7233" y="3116814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26620" y="2598041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2166072" y="2419824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2146108" y="3205690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3919765" y="352825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3994257" y="2201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4069824" y="2861342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sleep</a:t>
            </a:r>
            <a:r>
              <a:rPr lang="fr-FR" dirty="0"/>
              <a:t> to </a:t>
            </a:r>
            <a:r>
              <a:rPr lang="fr-FR" dirty="0" err="1"/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do SAI </a:t>
            </a:r>
            <a:r>
              <a:rPr lang="fr-FR" err="1"/>
              <a:t>need</a:t>
            </a:r>
            <a:r>
              <a:rPr lang="fr-FR"/>
              <a:t> to</a:t>
            </a:r>
          </a:p>
          <a:p>
            <a:r>
              <a:rPr lang="fr-FR"/>
              <a:t>It will compress data as much as he can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7825" y="3714750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3388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29364" y="4030132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82089" y="41719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for 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641</Words>
  <Application>Microsoft Office PowerPoint</Application>
  <PresentationFormat>Grand écran</PresentationFormat>
  <Paragraphs>125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54</cp:revision>
  <dcterms:created xsi:type="dcterms:W3CDTF">2020-01-03T16:12:47Z</dcterms:created>
  <dcterms:modified xsi:type="dcterms:W3CDTF">2020-03-16T20:06:17Z</dcterms:modified>
</cp:coreProperties>
</file>