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28950"/>
            <a:ext cx="1272117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29" y="3102502"/>
            <a:ext cx="2359679" cy="9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20" y="2720352"/>
            <a:ext cx="1525401" cy="17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5020" y="1213285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5020" y="13632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609</Words>
  <Application>Microsoft Office PowerPoint</Application>
  <PresentationFormat>Grand écran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40</cp:revision>
  <dcterms:created xsi:type="dcterms:W3CDTF">2020-01-03T16:12:47Z</dcterms:created>
  <dcterms:modified xsi:type="dcterms:W3CDTF">2020-03-11T15:41:34Z</dcterms:modified>
</cp:coreProperties>
</file>