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03067C-D5D4-40EF-A444-4E081D05166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120" cy="3060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120" cy="357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55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5D871B-BCA8-44DA-A249-614F2D3C4D6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120" cy="3060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120" cy="357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55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5A29BC-0BAE-4C97-A432-F1FAE5C2E11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120" cy="3060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120" cy="357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55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C98590C-49C3-4B3A-89C6-75AEBA014EF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680" cy="34038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200" cy="408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5840" cy="68317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6640"/>
            <a:ext cx="12162600" cy="68317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2680" cy="36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9320" cy="11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2280" cy="33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5400" cy="38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832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880" y="477936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5040" y="413280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0040" y="354672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920" y="328716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7680" cy="2059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6640" cy="29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7120" cy="1063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8480" cy="3201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4880" cy="447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1920" cy="1014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240" y="254592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3320" y="334368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800" y="365436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560" y="233928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424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840" y="471528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4000" y="406836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9360" y="348228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920" y="3409200"/>
            <a:ext cx="177840" cy="64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2280" cy="33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5400" cy="380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5840" cy="6831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2320" cy="45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9600" cy="6831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2800" cy="45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4880" cy="447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1920" cy="1014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800" y="266328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8880" y="346104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720" y="377172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7120" y="245664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0440" cy="73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6680" cy="51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6680" cy="51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16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148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1160" cy="888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2080" cy="540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3640" cy="3693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5600" cy="615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5400" cy="545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7360" cy="83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376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26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6080"/>
            <a:ext cx="603360" cy="9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3640" cy="3693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5600" cy="615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7360" cy="83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376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260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0680" y="4117320"/>
            <a:ext cx="1759680" cy="28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0120" cy="2820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1200" cy="1618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1200" cy="1618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1200" cy="1618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4920" cy="29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5840" cy="29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0800" cy="896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2200" cy="799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9360" cy="630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91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1320"/>
            <a:ext cx="19382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5840" cy="68317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3600" cy="6831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7520" cy="32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0160" cy="2417040"/>
            <a:chOff x="952560" y="2104200"/>
            <a:chExt cx="6140160" cy="2417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0200" cy="790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7120" cy="447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792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0200" cy="790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7120" cy="447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792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0200" cy="790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7120" cy="447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792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0200" cy="790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7120" cy="447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792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6120" cy="3313440"/>
            <a:chOff x="948240" y="823320"/>
            <a:chExt cx="10266120" cy="3313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6320" cy="1336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3920" cy="763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5640" cy="13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6320" cy="1336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3920" cy="763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5640" cy="13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6320" cy="1336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3920" cy="763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5640" cy="13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6320" cy="1336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3920" cy="763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5640" cy="13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0120" cy="13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0200" y="990000"/>
            <a:ext cx="1591560" cy="13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13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360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97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59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8120" cy="8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8080" cy="573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61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0120" cy="13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0200" y="990000"/>
            <a:ext cx="1591560" cy="13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13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360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97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7160" cy="592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7800" cy="583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8080" cy="573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8080" cy="5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4400" cy="294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3800" cy="22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2000" cy="696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1240" cy="38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4560" cy="6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3720" cy="6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4400" cy="294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2760" cy="833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1240" cy="38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4560" cy="6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7520" cy="64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640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5800" cy="781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5800" cy="781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5800" cy="781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5840" cy="6831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2320" cy="45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9600" cy="6831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2800" cy="45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7880" cy="32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8360" cy="828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4880" cy="447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1920" cy="1014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400" y="265716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1120" y="345492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960" y="376560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360" y="245052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2200" cy="45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824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8240" cy="35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9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8120" cy="888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8120" cy="888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6640" cy="23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2020-05-03T10:19:21Z</dcterms:modified>
  <cp:revision>222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