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22AFD44-39A6-4CA8-90CD-3F0023590E8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760" cy="3050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760" cy="3564720"/>
          </a:xfrm>
          <a:prstGeom prst="rect">
            <a:avLst/>
          </a:prstGeom>
        </p:spPr>
        <p:txBody>
          <a:bodyPr lIns="0" rIns="0" tIns="0" bIns="0"/>
          <a:p>
            <a:pPr marL="216000" indent="-180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61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A9730C-4169-457A-9E6C-103EC73C448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760" cy="3050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760" cy="3564720"/>
          </a:xfrm>
          <a:prstGeom prst="rect">
            <a:avLst/>
          </a:prstGeom>
        </p:spPr>
        <p:txBody>
          <a:bodyPr lIns="0" rIns="0" tIns="0" bIns="0"/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61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9CA05B-8D95-4D33-A41C-626CB686465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760" cy="3050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760" cy="3564720"/>
          </a:xfrm>
          <a:prstGeom prst="rect">
            <a:avLst/>
          </a:prstGeom>
        </p:spPr>
        <p:txBody>
          <a:bodyPr lIns="0" rIns="0" tIns="0" bIns="0"/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1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6160" cy="4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769C52-1DDB-4DEC-859E-A5251B9EE1E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560" cy="34066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080" cy="4092480"/>
          </a:xfrm>
          <a:prstGeom prst="rect">
            <a:avLst/>
          </a:prstGeom>
        </p:spPr>
        <p:txBody>
          <a:bodyPr lIns="0" rIns="0" tIns="0" bIns="0"/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1320" cy="33944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1840" cy="4080240"/>
          </a:xfrm>
          <a:prstGeom prst="rect">
            <a:avLst/>
          </a:prstGeom>
        </p:spPr>
        <p:txBody>
          <a:bodyPr lIns="0" rIns="0" tIns="0" bIns="0"/>
          <a:p>
            <a:pPr marL="216000" indent="-182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2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160" cy="34192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</p:spPr>
        <p:txBody>
          <a:bodyPr lIns="0" rIns="0" tIns="0" bIns="0"/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7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6480" cy="68223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6000"/>
            <a:ext cx="12153240" cy="68223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3320" cy="36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9960" cy="11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2920" cy="32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6040" cy="37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360" y="374184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080" y="478548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4400" y="413280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6880" y="354492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480" y="328068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8320" cy="2050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7280" cy="2973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7760" cy="1054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9120" cy="3192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9000" cy="8190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5520" cy="4377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2560" cy="10047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5640" y="254016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7560" y="334116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200" y="364860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5800" y="233676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0680" y="367776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040" y="472140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3360" y="406836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6200" y="348048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480" y="3402720"/>
            <a:ext cx="168480" cy="634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2920" cy="325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6040" cy="371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6480" cy="6822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296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60240" cy="6822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3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9000" cy="8190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5520" cy="4377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2560" cy="10047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200" y="265752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3120" y="345852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120" y="376596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1360" y="245412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1080" cy="721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7320" cy="509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7320" cy="509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228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21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1800" cy="8787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2720" cy="5306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4280" cy="3684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6240" cy="6062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6040" cy="5360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800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4400" cy="2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324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6720"/>
            <a:ext cx="594000" cy="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4280" cy="3684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6240" cy="6062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8000" cy="82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4400" cy="2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324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5000" y="4120920"/>
            <a:ext cx="1750320" cy="27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0760" cy="28112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1840" cy="16088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1840" cy="16088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1840" cy="16088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5560" cy="283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6480" cy="283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1440" cy="8870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2840" cy="7902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70000" cy="6210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98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0680"/>
            <a:ext cx="192888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6480" cy="68223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4240" cy="68223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8160" cy="32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0800" cy="2407680"/>
            <a:chOff x="952560" y="2104200"/>
            <a:chExt cx="6130800" cy="24076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0840" cy="780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7760" cy="437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8560" cy="7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0840" cy="780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7760" cy="437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8560" cy="7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0840" cy="780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7760" cy="437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8560" cy="7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0840" cy="780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7760" cy="437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8560" cy="780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6760" cy="3304080"/>
            <a:chOff x="948240" y="823320"/>
            <a:chExt cx="10256760" cy="33040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6960" cy="1326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4560" cy="754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6280" cy="13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6960" cy="1326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4560" cy="754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6280" cy="13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6960" cy="1326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4560" cy="754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6280" cy="13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6960" cy="1326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4560" cy="754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6280" cy="132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0760" cy="130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0840" y="990000"/>
            <a:ext cx="1582200" cy="13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20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42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04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66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8760" cy="878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8720" cy="5644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68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0760" cy="130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0840" y="990000"/>
            <a:ext cx="1582200" cy="13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20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42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04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7800" cy="5835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8440" cy="5738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8720" cy="5644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8720" cy="5644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5040" cy="2938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4440" cy="22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2640" cy="687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1880" cy="37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5200" cy="639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4360" cy="639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5040" cy="2938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3400" cy="823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1880" cy="371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5200" cy="639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8160" cy="639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704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6440" cy="772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6440" cy="772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6440" cy="772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6480" cy="6822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296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60240" cy="6822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3440" cy="45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8520" cy="31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9000" cy="8190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5520" cy="437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2560" cy="10047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800" y="265140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5360" y="345240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7360" y="375984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3600" y="244800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2840" cy="44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888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888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50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8760" cy="8787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8760" cy="8787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7280" cy="226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2020-05-11T08:19:32Z</dcterms:modified>
  <cp:revision>251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