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62" y="82812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</a:t>
            </a:r>
            <a:r>
              <a:rPr lang="en-GB" dirty="0" err="1"/>
              <a:t>understading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B99DC-B831-4132-ACAD-6D065108A238}"/>
              </a:ext>
            </a:extLst>
          </p:cNvPr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CF1A4-4E92-4010-95A9-A55FD5B9419D}"/>
              </a:ext>
            </a:extLst>
          </p:cNvPr>
          <p:cNvSpPr txBox="1"/>
          <p:nvPr/>
        </p:nvSpPr>
        <p:spPr>
          <a:xfrm rot="16200000">
            <a:off x="3179543" y="1263071"/>
            <a:ext cx="19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Nb </a:t>
            </a:r>
            <a:r>
              <a:rPr lang="fr-FR" dirty="0" err="1">
                <a:solidFill>
                  <a:schemeClr val="bg1"/>
                </a:solidFill>
              </a:rPr>
              <a:t>commands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643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111</cp:revision>
  <dcterms:created xsi:type="dcterms:W3CDTF">2020-01-03T16:12:47Z</dcterms:created>
  <dcterms:modified xsi:type="dcterms:W3CDTF">2020-04-06T03:31:26Z</dcterms:modified>
</cp:coreProperties>
</file>