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4C74DB4-AC01-412A-B0DA-8939D8DF6EF7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2120" cy="304200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2120" cy="3556080"/>
          </a:xfrm>
          <a:prstGeom prst="rect">
            <a:avLst/>
          </a:prstGeom>
        </p:spPr>
        <p:txBody>
          <a:bodyPr lIns="0" rIns="0" tIns="0" bIns="0"/>
          <a:p>
            <a:pPr marL="216000" indent="-172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27520" cy="4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32B18F2-F7DA-41DA-B560-F173955EB8A2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2280" cy="342540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440" cy="342756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fact SAI will listen the sound of the computer and the sound from the mic is a real challenge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the human brain, SAI needs to manage different sound it listens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It can be separate on three main classes, the computer, a noise or the user voice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Sounds can be from a video, a music, the operating system, a call, a noise, someone talking, two person talking at the same time, an animal or another synthetic sound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2120" cy="304200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2120" cy="3556080"/>
          </a:xfrm>
          <a:prstGeom prst="rect">
            <a:avLst/>
          </a:prstGeom>
        </p:spPr>
        <p:txBody>
          <a:bodyPr lIns="0" rIns="0" tIns="0" bIns="0"/>
          <a:p>
            <a:pPr marL="216000" indent="-172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27520" cy="4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125540F-CB0F-4110-875E-681E47189BD9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2120" cy="304200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2120" cy="3556080"/>
          </a:xfrm>
          <a:prstGeom prst="rect">
            <a:avLst/>
          </a:prstGeom>
        </p:spPr>
        <p:txBody>
          <a:bodyPr lIns="0" rIns="0" tIns="0" bIns="0"/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27520" cy="4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0B0D5F1-340F-46A5-803F-55B88F51FB5B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4920" cy="339804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5440" cy="4083840"/>
          </a:xfrm>
          <a:prstGeom prst="rect">
            <a:avLst/>
          </a:prstGeom>
        </p:spPr>
        <p:txBody>
          <a:bodyPr lIns="0" rIns="0" tIns="0" bIns="0"/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2680" cy="338580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3200" cy="4071600"/>
          </a:xfrm>
          <a:prstGeom prst="rect">
            <a:avLst/>
          </a:prstGeom>
        </p:spPr>
        <p:txBody>
          <a:bodyPr lIns="0" rIns="0" tIns="0" bIns="0"/>
          <a:p>
            <a:pPr marL="216000" indent="-173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7520" cy="341064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8040" cy="4096440"/>
          </a:xfrm>
          <a:prstGeom prst="rect">
            <a:avLst/>
          </a:prstGeom>
        </p:spPr>
        <p:txBody>
          <a:bodyPr lIns="0" rIns="0" tIns="0" bIns="0"/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1840" cy="341496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360" cy="4100760"/>
          </a:xfrm>
          <a:prstGeom prst="rect">
            <a:avLst/>
          </a:prstGeom>
        </p:spPr>
        <p:txBody>
          <a:bodyPr lIns="0" rIns="0" tIns="0" bIns="0"/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6880" cy="342000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</p:spPr>
        <p:txBody>
          <a:bodyPr lIns="0" rIns="0" tIns="0" bIns="0"/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120" cy="342324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</p:spPr>
        <p:txBody>
          <a:bodyPr lIns="0" rIns="0" tIns="0" bIns="0"/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47840" cy="681372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44640"/>
            <a:ext cx="12144600" cy="681372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34680" cy="362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61320" cy="109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9024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90240" cy="35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1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41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70120" cy="87012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24280" cy="316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57400" cy="362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9024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90240" cy="35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1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41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70120" cy="87012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3160" y="3736080"/>
            <a:ext cx="159840" cy="625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4920" y="4791600"/>
            <a:ext cx="159840" cy="625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33040" y="4132800"/>
            <a:ext cx="159840" cy="625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53000" y="3543120"/>
            <a:ext cx="159840" cy="625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0320" y="3275280"/>
            <a:ext cx="159840" cy="625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4999680" cy="20415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88640" cy="296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39120" cy="1045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50480" cy="31838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9024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90240" cy="35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1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41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41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41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10360" cy="81036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36880" cy="42912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53920" cy="99612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70120" cy="87012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2040" y="2534400"/>
            <a:ext cx="934200" cy="440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31440" y="3337920"/>
            <a:ext cx="934200" cy="440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5600" y="3642840"/>
            <a:ext cx="934200" cy="440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79680" y="2333520"/>
            <a:ext cx="934200" cy="440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34200" cy="440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70120" cy="87012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38640" cy="217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38640" cy="217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38640" cy="217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38640" cy="217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38640" cy="217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70120" cy="87012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2480" y="3672000"/>
            <a:ext cx="159840" cy="625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3880" y="4727520"/>
            <a:ext cx="159840" cy="625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82000" y="4068360"/>
            <a:ext cx="159840" cy="625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02320" y="3478680"/>
            <a:ext cx="159840" cy="625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7320" y="3397320"/>
            <a:ext cx="159840" cy="625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70120" cy="87012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24280" cy="316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57400" cy="362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47840" cy="68137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74320" cy="455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51600" cy="68137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34800" cy="455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1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41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41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41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41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9024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90240" cy="35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1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41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10360" cy="81036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36880" cy="42912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53920" cy="99612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70120" cy="87012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7600" y="2651760"/>
            <a:ext cx="934200" cy="440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97000" y="3455280"/>
            <a:ext cx="934200" cy="440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1520" y="3760200"/>
            <a:ext cx="934200" cy="440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45240" y="2450880"/>
            <a:ext cx="934200" cy="440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34200" cy="440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12440" cy="71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9024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90240" cy="35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1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41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70120" cy="87012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38680" cy="501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38680" cy="501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63640" cy="32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83480" cy="32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9024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90240" cy="35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1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70120" cy="87012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93160" cy="87012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94080" cy="52200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45640" cy="36756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9024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90240" cy="35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1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97600" cy="59760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27400" cy="52740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70120" cy="87012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49360" cy="81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85760" cy="19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94600" cy="19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78080"/>
            <a:ext cx="585360" cy="7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9024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90240" cy="35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1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45640" cy="36756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97600" cy="59760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70120" cy="87012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49360" cy="81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85760" cy="19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94600" cy="19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70120" cy="87012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0760" y="4123800"/>
            <a:ext cx="1741680" cy="263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9024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90240" cy="35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02120" cy="280260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23200" cy="160020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23200" cy="160020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23200" cy="160020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06920" cy="275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87840" cy="275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92800" cy="87840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24200" cy="78156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61360" cy="61236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31160" cy="32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09320"/>
            <a:ext cx="1920240" cy="32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47840" cy="681372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85600" cy="681372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2999520" cy="320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22160" cy="2399040"/>
            <a:chOff x="952560" y="2104200"/>
            <a:chExt cx="6122160" cy="239904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72200" cy="7722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29120" cy="4291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79920" cy="772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72200" cy="7722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29120" cy="4291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79920" cy="772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72200" cy="7722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29120" cy="429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79920" cy="772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72200" cy="7722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29120" cy="429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79920" cy="772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9024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48120" cy="3295440"/>
            <a:chOff x="948240" y="823320"/>
            <a:chExt cx="10248120" cy="329544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18320" cy="13183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45920" cy="7459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67640" cy="1318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18320" cy="13183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45920" cy="7459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67640" cy="1318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18320" cy="13183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45920" cy="7459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67640" cy="1318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18320" cy="13183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45920" cy="7459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67640" cy="1318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9024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90240" cy="35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1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41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41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41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9024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70120" cy="87012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82120" cy="129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6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82200" y="990000"/>
            <a:ext cx="1573560" cy="133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73360" cy="32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85600" cy="32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11760" cy="32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67960" cy="32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70120" cy="87012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9024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70080" cy="55584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48160" cy="32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82120" cy="129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6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82200" y="990000"/>
            <a:ext cx="1573560" cy="133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73360" cy="32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85600" cy="32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11760" cy="32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89160" cy="57492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79800" cy="56520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70080" cy="55584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70080" cy="55584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9024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90240" cy="35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1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66400" cy="29296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9024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45800" cy="224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1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41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84000" cy="678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73240" cy="362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46560" cy="631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85720" cy="631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66400" cy="29296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34760" cy="815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73240" cy="362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46560" cy="631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29520" cy="631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9024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18400" cy="35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1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41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41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41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9024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90240" cy="35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1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41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37800" cy="7635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37800" cy="7635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37800" cy="7635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3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47840" cy="68137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74320" cy="455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51600" cy="68137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34800" cy="455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1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41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41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41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9024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19880" cy="31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1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41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41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10360" cy="81036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36880" cy="42912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53920" cy="99612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70120" cy="8701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0200" y="2645640"/>
            <a:ext cx="934200" cy="440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3999240" y="3449160"/>
            <a:ext cx="934200" cy="440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3760" y="3754080"/>
            <a:ext cx="934200" cy="440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47480" y="2444760"/>
            <a:ext cx="934200" cy="440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34200" cy="440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9024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90240" cy="35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1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41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41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70120" cy="87012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70120" cy="87012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38640" cy="217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38640" cy="217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38640" cy="217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38640" cy="217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38640" cy="217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2020-05-18T07:56:45Z</dcterms:modified>
  <cp:revision>284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