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D5B6B49-60C2-458C-A8A4-79748A50D8D3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5800" cy="30556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5800" cy="3569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120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443EE40-8B48-4458-A59E-0B070F4F0C7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5800" cy="30556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5800" cy="3569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120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6C1F0B1-301F-4234-8C48-852EC91F3F8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5800" cy="30556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5800" cy="3569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120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AF35977-38D5-4957-AF5E-ECB144EF85F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600" cy="34117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6360" cy="33994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6880" cy="4085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200" cy="34243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1520" cy="68274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0960"/>
            <a:ext cx="12158280" cy="68274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8360" cy="36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5000" cy="11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3920" cy="35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3800" cy="8838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7960" cy="330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1080" cy="376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3920" cy="35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3800" cy="8838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9920" y="3745440"/>
            <a:ext cx="173520" cy="639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8160" y="4782240"/>
            <a:ext cx="173520" cy="639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9360" y="4132800"/>
            <a:ext cx="173520" cy="639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3280" y="3546000"/>
            <a:ext cx="173520" cy="639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3200" y="3284280"/>
            <a:ext cx="173520" cy="639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3360" cy="20552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2320" cy="2978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2800" cy="10594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4160" cy="3197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3920" cy="35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4040" cy="8240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0560" cy="4428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7600" cy="10098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3800" cy="8838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7800" y="2543760"/>
            <a:ext cx="947880" cy="45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1160" y="3342600"/>
            <a:ext cx="947880" cy="45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1360" y="3652200"/>
            <a:ext cx="947880" cy="45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9400" y="2338200"/>
            <a:ext cx="947880" cy="45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7880" cy="45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3800" cy="8838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2320" cy="231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2320" cy="231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2320" cy="231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2320" cy="231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2320" cy="231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3800" cy="8838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9240" y="3681360"/>
            <a:ext cx="173520" cy="639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7120" y="4718160"/>
            <a:ext cx="173520" cy="639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8320" y="4068360"/>
            <a:ext cx="173520" cy="639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2600" y="3481560"/>
            <a:ext cx="173520" cy="639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0200" y="3406320"/>
            <a:ext cx="173520" cy="639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3800" cy="8838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7960" cy="330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1080" cy="376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1520" cy="68274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8000" cy="45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5280" cy="68274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8480" cy="45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3920" cy="35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4040" cy="8240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0560" cy="4428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7600" cy="10098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3800" cy="8838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3360" y="2661120"/>
            <a:ext cx="947880" cy="45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6720" y="3459960"/>
            <a:ext cx="947880" cy="45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7280" y="3769560"/>
            <a:ext cx="947880" cy="45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4960" y="2455560"/>
            <a:ext cx="947880" cy="45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7880" cy="45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6120" cy="72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3920" cy="35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3800" cy="8838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2360" cy="5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2360" cy="5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732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716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3920" cy="35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3800" cy="8838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6840" cy="8838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7760" cy="5356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9320" cy="36892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3920" cy="35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1280" cy="6112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1080" cy="5410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3800" cy="8838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3040" cy="82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9440" cy="20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8280" cy="20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1760"/>
            <a:ext cx="599040" cy="9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3920" cy="35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9320" cy="36892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1280" cy="6112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3800" cy="8838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3040" cy="82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9440" cy="20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8280" cy="20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3800" cy="8838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2480" y="4118760"/>
            <a:ext cx="1755360" cy="27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3920" cy="35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5800" cy="28162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6880" cy="16138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6880" cy="16138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6880" cy="16138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0600" cy="288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1520" cy="288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6480" cy="8920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7880" cy="7952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5040" cy="6260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484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5640"/>
            <a:ext cx="193392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1520" cy="68274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9280" cy="68274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3200" cy="32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5840" cy="2412720"/>
            <a:chOff x="952560" y="2104200"/>
            <a:chExt cx="6135840" cy="24127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5880" cy="7858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2800" cy="4428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3600" cy="78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5880" cy="7858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2800" cy="442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3600" cy="78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5880" cy="7858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2800" cy="4428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3600" cy="78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5880" cy="7858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2800" cy="4428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3600" cy="78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1800" cy="3309120"/>
            <a:chOff x="948240" y="823320"/>
            <a:chExt cx="10261800" cy="33091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2000" cy="13320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9600" cy="759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1320" cy="133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2000" cy="13320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9600" cy="7596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1320" cy="133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2000" cy="13320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9600" cy="7596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1320" cy="133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2000" cy="13320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9600" cy="7596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1320" cy="133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3920" cy="35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3800" cy="8838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5800" cy="130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5880" y="990000"/>
            <a:ext cx="1587240" cy="135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704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928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544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164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3800" cy="88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3760" cy="5695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184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5800" cy="130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5880" y="990000"/>
            <a:ext cx="1587240" cy="135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704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928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544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2840" cy="5886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3480" cy="5788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3760" cy="5695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3760" cy="56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3920" cy="35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0080" cy="29433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9480" cy="22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7680" cy="692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6920" cy="376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0240" cy="644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9400" cy="644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0080" cy="29433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8440" cy="828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6920" cy="376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0240" cy="644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3200" cy="644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2080" cy="35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3920" cy="35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1480" cy="777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1480" cy="777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1480" cy="777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1520" cy="68274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8000" cy="45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5280" cy="68274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8480" cy="45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3560" cy="32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4040" cy="8240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0560" cy="4428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7600" cy="10098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3800" cy="8838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5960" y="2655000"/>
            <a:ext cx="947880" cy="45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8960" y="3453840"/>
            <a:ext cx="947880" cy="45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9520" y="3763440"/>
            <a:ext cx="947880" cy="45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7200" y="2449440"/>
            <a:ext cx="947880" cy="45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7880" cy="45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39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3920" cy="35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5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3800" cy="8838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3800" cy="8838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2320" cy="231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2320" cy="231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2320" cy="231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2320" cy="231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2320" cy="231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2020-05-07T10:15:02Z</dcterms:modified>
  <cp:revision>237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