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strategie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46" y="1579033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5078" y="1579033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2278" y="3648433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2179" y="3648433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5078" y="1579033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9379" y="2222498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130" y="2316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650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80</cp:revision>
  <dcterms:created xsi:type="dcterms:W3CDTF">2020-01-03T16:12:47Z</dcterms:created>
  <dcterms:modified xsi:type="dcterms:W3CDTF">2020-03-24T07:24:15Z</dcterms:modified>
</cp:coreProperties>
</file>